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21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2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5.jpeg" ContentType="image/jpeg"/>
  <Override PartName="/ppt/media/image2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21/11/16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F34E83-18AA-4A24-B4A7-48A58C086881}" type="slidenum"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jpe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" descr=""/>
          <p:cNvPicPr/>
          <p:nvPr/>
        </p:nvPicPr>
        <p:blipFill>
          <a:blip r:embed="rId1"/>
          <a:stretch/>
        </p:blipFill>
        <p:spPr>
          <a:xfrm>
            <a:off x="4473720" y="3969720"/>
            <a:ext cx="2887920" cy="2887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2576520" y="206280"/>
            <a:ext cx="626652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s-ES" sz="7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PROYECTO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7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s-ES" sz="7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RESPUESTA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7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s-ES" sz="7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CONTUNDENTE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152240" y="3532320"/>
            <a:ext cx="3582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(la madre de todas las respuestas)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1" descr=""/>
          <p:cNvPicPr/>
          <p:nvPr/>
        </p:nvPicPr>
        <p:blipFill>
          <a:blip r:embed="rId1"/>
          <a:stretch/>
        </p:blipFill>
        <p:spPr>
          <a:xfrm>
            <a:off x="1754280" y="3859920"/>
            <a:ext cx="1904760" cy="179028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818640" y="617760"/>
            <a:ext cx="106311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Hola, soy Dae – Huyn. Soy informático,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trabajo con Python. Intento ayudar en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 lo que puedo a mi jefe. Una bellísima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10440" y="2833920"/>
            <a:ext cx="55638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Este es mi amado jefe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Imagen 5" descr=""/>
          <p:cNvPicPr/>
          <p:nvPr/>
        </p:nvPicPr>
        <p:blipFill>
          <a:blip r:embed="rId2"/>
          <a:stretch/>
        </p:blipFill>
        <p:spPr>
          <a:xfrm>
            <a:off x="6522480" y="3664800"/>
            <a:ext cx="1933200" cy="23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4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820520" y="865440"/>
            <a:ext cx="875052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el trabajo estoy súper a gusto, y mi jefe cuida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mi. Esta es una foto de mi jefe y gerentes de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Proyecto en la oficina.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veas que risas nos echamos !!!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Imagen 3" descr=""/>
          <p:cNvPicPr/>
          <p:nvPr/>
        </p:nvPicPr>
        <p:blipFill>
          <a:blip r:embed="rId1"/>
          <a:stretch/>
        </p:blipFill>
        <p:spPr>
          <a:xfrm>
            <a:off x="1677600" y="466200"/>
            <a:ext cx="8721000" cy="581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025440" y="412920"/>
            <a:ext cx="514764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Pero esta semana mi amado jefe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entro en twitter y….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Imagen 14" descr=""/>
          <p:cNvPicPr/>
          <p:nvPr/>
        </p:nvPicPr>
        <p:blipFill>
          <a:blip r:embed="rId1"/>
          <a:stretch/>
        </p:blipFill>
        <p:spPr>
          <a:xfrm>
            <a:off x="3402000" y="1673640"/>
            <a:ext cx="4527720" cy="3762360"/>
          </a:xfrm>
          <a:prstGeom prst="rect">
            <a:avLst/>
          </a:prstGeom>
          <a:ln>
            <a:noFill/>
          </a:ln>
        </p:spPr>
      </p:pic>
      <p:pic>
        <p:nvPicPr>
          <p:cNvPr id="50" name="Imagen 15" descr=""/>
          <p:cNvPicPr/>
          <p:nvPr/>
        </p:nvPicPr>
        <p:blipFill>
          <a:blip r:embed="rId2"/>
          <a:stretch/>
        </p:blipFill>
        <p:spPr>
          <a:xfrm>
            <a:off x="2176560" y="2606040"/>
            <a:ext cx="6845760" cy="930240"/>
          </a:xfrm>
          <a:prstGeom prst="rect">
            <a:avLst/>
          </a:prstGeom>
          <a:ln>
            <a:noFill/>
          </a:ln>
        </p:spPr>
      </p:pic>
      <p:pic>
        <p:nvPicPr>
          <p:cNvPr id="51" name="Imagen 16" descr=""/>
          <p:cNvPicPr/>
          <p:nvPr/>
        </p:nvPicPr>
        <p:blipFill>
          <a:blip r:embed="rId3"/>
          <a:stretch/>
        </p:blipFill>
        <p:spPr>
          <a:xfrm>
            <a:off x="1794240" y="3555000"/>
            <a:ext cx="6485760" cy="986400"/>
          </a:xfrm>
          <a:prstGeom prst="rect">
            <a:avLst/>
          </a:prstGeom>
          <a:ln>
            <a:noFill/>
          </a:ln>
        </p:spPr>
      </p:pic>
      <p:pic>
        <p:nvPicPr>
          <p:cNvPr id="52" name="Imagen 17" descr=""/>
          <p:cNvPicPr/>
          <p:nvPr/>
        </p:nvPicPr>
        <p:blipFill>
          <a:blip r:embed="rId4"/>
          <a:stretch/>
        </p:blipFill>
        <p:spPr>
          <a:xfrm>
            <a:off x="4451400" y="4039920"/>
            <a:ext cx="5966280" cy="958320"/>
          </a:xfrm>
          <a:prstGeom prst="rect">
            <a:avLst/>
          </a:prstGeom>
          <a:ln>
            <a:noFill/>
          </a:ln>
        </p:spPr>
      </p:pic>
      <p:pic>
        <p:nvPicPr>
          <p:cNvPr id="53" name="Imagen 18" descr=""/>
          <p:cNvPicPr/>
          <p:nvPr/>
        </p:nvPicPr>
        <p:blipFill>
          <a:blip r:embed="rId5"/>
          <a:stretch/>
        </p:blipFill>
        <p:spPr>
          <a:xfrm>
            <a:off x="5137920" y="2071080"/>
            <a:ext cx="6391440" cy="806040"/>
          </a:xfrm>
          <a:prstGeom prst="rect">
            <a:avLst/>
          </a:prstGeom>
          <a:ln>
            <a:noFill/>
          </a:ln>
        </p:spPr>
      </p:pic>
      <p:pic>
        <p:nvPicPr>
          <p:cNvPr id="54" name="Imagen 19" descr=""/>
          <p:cNvPicPr/>
          <p:nvPr/>
        </p:nvPicPr>
        <p:blipFill>
          <a:blip r:embed="rId6"/>
          <a:stretch/>
        </p:blipFill>
        <p:spPr>
          <a:xfrm>
            <a:off x="2557080" y="4785120"/>
            <a:ext cx="5722920" cy="1028520"/>
          </a:xfrm>
          <a:prstGeom prst="rect">
            <a:avLst/>
          </a:prstGeom>
          <a:ln>
            <a:noFill/>
          </a:ln>
        </p:spPr>
      </p:pic>
      <p:pic>
        <p:nvPicPr>
          <p:cNvPr id="55" name="Imagen 20" descr=""/>
          <p:cNvPicPr/>
          <p:nvPr/>
        </p:nvPicPr>
        <p:blipFill>
          <a:blip r:embed="rId7"/>
          <a:stretch/>
        </p:blipFill>
        <p:spPr>
          <a:xfrm>
            <a:off x="1702800" y="1197720"/>
            <a:ext cx="7696440" cy="113472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313000" y="5798880"/>
            <a:ext cx="70862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no le ha gustado nada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Imagen 22" descr=""/>
          <p:cNvPicPr/>
          <p:nvPr/>
        </p:nvPicPr>
        <p:blipFill>
          <a:blip r:embed="rId8"/>
          <a:stretch/>
        </p:blipFill>
        <p:spPr>
          <a:xfrm>
            <a:off x="3258360" y="230400"/>
            <a:ext cx="5074920" cy="556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3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7" descr=""/>
          <p:cNvPicPr/>
          <p:nvPr/>
        </p:nvPicPr>
        <p:blipFill>
          <a:blip r:embed="rId1"/>
          <a:stretch/>
        </p:blipFill>
        <p:spPr>
          <a:xfrm>
            <a:off x="288000" y="174600"/>
            <a:ext cx="1904760" cy="179028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>
            <a:off x="2622240" y="288000"/>
            <a:ext cx="904176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eso me ha encargado el proyecto: Respuesta contundente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216000" y="2166120"/>
            <a:ext cx="11880000" cy="157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1º Fase Me conecto a Twitter y extraigo tweets de #coreadelnorte y #NorthKorea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32000" y="4032000"/>
            <a:ext cx="5400000" cy="152532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6509880" y="4062960"/>
            <a:ext cx="4650120" cy="15530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096000" y="5832000"/>
            <a:ext cx="659412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2" dur="indefinite" restart="never" nodeType="tmRoot">
          <p:childTnLst>
            <p:seq>
              <p:cTn id="133" nodeType="mainSeq">
                <p:childTnLst>
                  <p:par>
                    <p:cTn id="134" fill="freeze">
                      <p:stCondLst>
                        <p:cond delay="indefinite"/>
                      </p:stCondLst>
                      <p:childTnLst>
                        <p:par>
                          <p:cTn id="135" fill="freeze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freeze">
                      <p:stCondLst>
                        <p:cond delay="indefinite"/>
                      </p:stCondLst>
                      <p:childTnLst>
                        <p:par>
                          <p:cTn id="142" fill="freeze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freeze">
                      <p:stCondLst>
                        <p:cond delay="indefinite"/>
                      </p:stCondLst>
                      <p:childTnLst>
                        <p:par>
                          <p:cTn id="150" fill="freeze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n 7" descr=""/>
          <p:cNvPicPr/>
          <p:nvPr/>
        </p:nvPicPr>
        <p:blipFill>
          <a:blip r:embed="rId1"/>
          <a:stretch/>
        </p:blipFill>
        <p:spPr>
          <a:xfrm>
            <a:off x="327240" y="225720"/>
            <a:ext cx="1904760" cy="179028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952000" y="389880"/>
            <a:ext cx="85680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2ª Fase : Veo quien llama gordo a mi amado líder buscando en base a una lista de sinónimos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3168000" y="3384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GORDO</a:t>
            </a:r>
            <a:endParaRPr b="1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5112000" y="3600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SEBOSO</a:t>
            </a:r>
            <a:endParaRPr b="1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4"/>
          <p:cNvSpPr txBox="1"/>
          <p:nvPr/>
        </p:nvSpPr>
        <p:spPr>
          <a:xfrm>
            <a:off x="8136000" y="3109680"/>
            <a:ext cx="1368000" cy="36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BARRILETE</a:t>
            </a:r>
            <a:endParaRPr b="0" lang="es-E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5"/>
          <p:cNvSpPr txBox="1"/>
          <p:nvPr/>
        </p:nvSpPr>
        <p:spPr>
          <a:xfrm>
            <a:off x="8136000" y="4752000"/>
            <a:ext cx="18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HIPOPÓTAMO</a:t>
            </a:r>
            <a:endParaRPr b="1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6"/>
          <p:cNvSpPr txBox="1"/>
          <p:nvPr/>
        </p:nvSpPr>
        <p:spPr>
          <a:xfrm>
            <a:off x="3888000" y="4392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FALETE</a:t>
            </a:r>
            <a:endParaRPr b="1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sp>
        <p:nvSpPr>
          <p:cNvPr id="71" name="TextShape 7"/>
          <p:cNvSpPr txBox="1"/>
          <p:nvPr/>
        </p:nvSpPr>
        <p:spPr>
          <a:xfrm>
            <a:off x="5760000" y="512568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ELEFANTE</a:t>
            </a:r>
            <a:endParaRPr b="1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</p:txBody>
      </p:sp>
      <p:sp>
        <p:nvSpPr>
          <p:cNvPr id="72" name="TextShape 8"/>
          <p:cNvSpPr txBox="1"/>
          <p:nvPr/>
        </p:nvSpPr>
        <p:spPr>
          <a:xfrm>
            <a:off x="7200000" y="3888000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ZAMPABOLLOS</a:t>
            </a:r>
            <a:endParaRPr b="1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73760" y="2677320"/>
            <a:ext cx="2190240" cy="37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nodeType="mainSeq">
                <p:childTnLst>
                  <p:par>
                    <p:cTn id="155" fill="freeze">
                      <p:stCondLst>
                        <p:cond delay="indefinite"/>
                      </p:stCondLst>
                      <p:childTnLst>
                        <p:par>
                          <p:cTn id="156" fill="freeze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freeze">
                      <p:stCondLst>
                        <p:cond delay="indefinite"/>
                      </p:stCondLst>
                      <p:childTnLst>
                        <p:par>
                          <p:cTn id="163" fill="freeze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n 7" descr=""/>
          <p:cNvPicPr/>
          <p:nvPr/>
        </p:nvPicPr>
        <p:blipFill>
          <a:blip r:embed="rId1"/>
          <a:stretch/>
        </p:blipFill>
        <p:spPr>
          <a:xfrm>
            <a:off x="288000" y="174600"/>
            <a:ext cx="1904760" cy="179028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2952000" y="389880"/>
            <a:ext cx="907200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3ª Fase: Si el tweet tiene Geoloca- 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lización busco la ubicación del autor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149840" y="2232000"/>
            <a:ext cx="10685160" cy="42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6" dur="indefinite" restart="never" nodeType="tmRoot">
          <p:childTnLst>
            <p:seq>
              <p:cTn id="167" nodeType="mainSeq">
                <p:childTnLst>
                  <p:par>
                    <p:cTn id="168" fill="freeze">
                      <p:stCondLst>
                        <p:cond delay="indefinite"/>
                      </p:stCondLst>
                      <p:childTnLst>
                        <p:par>
                          <p:cTn id="169" fill="freeze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freeze">
                      <p:stCondLst>
                        <p:cond delay="indefinite"/>
                      </p:stCondLst>
                      <p:childTnLst>
                        <p:par>
                          <p:cTn id="176" fill="freeze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n 7" descr=""/>
          <p:cNvPicPr/>
          <p:nvPr/>
        </p:nvPicPr>
        <p:blipFill>
          <a:blip r:embed="rId1"/>
          <a:stretch/>
        </p:blipFill>
        <p:spPr>
          <a:xfrm>
            <a:off x="288000" y="174600"/>
            <a:ext cx="1904760" cy="179028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2952000" y="389880"/>
            <a:ext cx="856800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3ª Fase : Respuesta contundente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8000" y="2201040"/>
            <a:ext cx="1094400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 vez que lo tenemos ubicado entonces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mi amado líder estará contento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n 4" descr=""/>
          <p:cNvPicPr/>
          <p:nvPr/>
        </p:nvPicPr>
        <p:blipFill>
          <a:blip r:embed="rId2"/>
          <a:stretch/>
        </p:blipFill>
        <p:spPr>
          <a:xfrm>
            <a:off x="792000" y="3138480"/>
            <a:ext cx="10292040" cy="19735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9000000" y="5184000"/>
            <a:ext cx="2961000" cy="155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9" dur="indefinite" restart="never" nodeType="tmRoot">
          <p:childTnLst>
            <p:seq>
              <p:cTn id="180" nodeType="mainSeq">
                <p:childTnLst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n 2" descr=""/>
          <p:cNvPicPr/>
          <p:nvPr/>
        </p:nvPicPr>
        <p:blipFill>
          <a:blip r:embed="rId1"/>
          <a:stretch/>
        </p:blipFill>
        <p:spPr>
          <a:xfrm>
            <a:off x="2632320" y="1699200"/>
            <a:ext cx="6144120" cy="49341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73880" y="129600"/>
            <a:ext cx="1106100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s-E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Antes de llamar Gordo a mi líder, Recuerda, podemos ver que tweeteas ….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8" dur="indefinite" restart="never" nodeType="tmRoot">
          <p:childTnLst>
            <p:seq>
              <p:cTn id="189" dur="indefinite" nodeType="mainSeq">
                <p:childTnLst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Application>LibreOffice/5.1.2.2$Windows_x86 LibreOffice_project/d3bf12ecb743fc0d20e0be0c58ca359301eb705f</Application>
  <Words>153</Words>
  <Paragraphs>23</Paragraphs>
  <Company>everis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2016-11-21T10:31:15Z</dcterms:created>
  <dc:creator>Asier Matas Hernando</dc:creator>
  <dc:description/>
  <dc:language>es-ES</dc:language>
  <cp:lastModifiedBy/>
  <dcterms:modified xsi:type="dcterms:W3CDTF">2016-11-21T22:47:33Z</dcterms:modified>
  <cp:revision>18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everis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