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39"/>
  </p:notesMasterIdLst>
  <p:sldIdLst>
    <p:sldId id="256" r:id="rId2"/>
    <p:sldId id="292" r:id="rId3"/>
    <p:sldId id="257" r:id="rId4"/>
    <p:sldId id="315" r:id="rId5"/>
    <p:sldId id="293" r:id="rId6"/>
    <p:sldId id="294" r:id="rId7"/>
    <p:sldId id="295" r:id="rId8"/>
    <p:sldId id="258" r:id="rId9"/>
    <p:sldId id="296" r:id="rId10"/>
    <p:sldId id="297" r:id="rId11"/>
    <p:sldId id="298" r:id="rId12"/>
    <p:sldId id="299" r:id="rId13"/>
    <p:sldId id="300" r:id="rId14"/>
    <p:sldId id="301" r:id="rId15"/>
    <p:sldId id="302" r:id="rId16"/>
    <p:sldId id="303" r:id="rId17"/>
    <p:sldId id="316" r:id="rId18"/>
    <p:sldId id="304" r:id="rId19"/>
    <p:sldId id="305" r:id="rId20"/>
    <p:sldId id="306" r:id="rId21"/>
    <p:sldId id="307" r:id="rId22"/>
    <p:sldId id="308" r:id="rId23"/>
    <p:sldId id="310" r:id="rId24"/>
    <p:sldId id="309" r:id="rId25"/>
    <p:sldId id="311" r:id="rId26"/>
    <p:sldId id="312" r:id="rId27"/>
    <p:sldId id="313" r:id="rId28"/>
    <p:sldId id="314" r:id="rId29"/>
    <p:sldId id="317" r:id="rId30"/>
    <p:sldId id="318" r:id="rId31"/>
    <p:sldId id="319" r:id="rId32"/>
    <p:sldId id="320" r:id="rId33"/>
    <p:sldId id="321" r:id="rId34"/>
    <p:sldId id="322" r:id="rId35"/>
    <p:sldId id="323" r:id="rId36"/>
    <p:sldId id="324" r:id="rId37"/>
    <p:sldId id="270"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9519C-4E76-4926-8120-CFF143256CA5}">
  <a:tblStyle styleId="{DF39519C-4E76-4926-8120-CFF143256C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6279" autoAdjust="0"/>
  </p:normalViewPr>
  <p:slideViewPr>
    <p:cSldViewPr snapToGrid="0">
      <p:cViewPr varScale="1">
        <p:scale>
          <a:sx n="148" d="100"/>
          <a:sy n="14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be7b9546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be7b9546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13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be7b9546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be7b9546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67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e5ad14cf5b_0_2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e5ad14cf5b_0_2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272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b23893f06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b23893f0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89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b23893f06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b23893f0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473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4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736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b23893f06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b23893f0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49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23893f06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b23893f06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93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23893f06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b23893f06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98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23893f062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23893f06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10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23893f062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23893f06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61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697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47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b23893f06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b23893f0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21b911481_0_27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21b911481_0_27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824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21b911481_0_27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21b911481_0_27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76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21b911481_0_27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21b911481_0_27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744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23893f062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23893f06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54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23893f062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23893f06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603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2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661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6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575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061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85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23893f06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23893f0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4194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23893f062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23893f06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2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02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82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2121fe2da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b2121fe2da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be7b9546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be7b9546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88100"/>
            <a:ext cx="4813800" cy="2020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17700"/>
            <a:ext cx="4251300" cy="437700"/>
          </a:xfrm>
          <a:prstGeom prst="rect">
            <a:avLst/>
          </a:prstGeom>
          <a:ln w="9525" cap="flat" cmpd="sng">
            <a:solidFill>
              <a:schemeClr val="accent3"/>
            </a:solidFill>
            <a:prstDash val="dot"/>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1284000" y="2913204"/>
            <a:ext cx="6576000" cy="119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77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284000" y="4110504"/>
            <a:ext cx="6576000" cy="4971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44" name="Google Shape;44;p13"/>
          <p:cNvSpPr/>
          <p:nvPr/>
        </p:nvSpPr>
        <p:spPr>
          <a:xfrm>
            <a:off x="-214700" y="2984165"/>
            <a:ext cx="393600" cy="39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45" name="Google Shape;45;p13"/>
          <p:cNvSpPr/>
          <p:nvPr/>
        </p:nvSpPr>
        <p:spPr>
          <a:xfrm>
            <a:off x="333838" y="2190663"/>
            <a:ext cx="126000" cy="12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46" name="Google Shape;46;p13"/>
          <p:cNvSpPr/>
          <p:nvPr/>
        </p:nvSpPr>
        <p:spPr>
          <a:xfrm rot="10800000">
            <a:off x="8812263" y="1896813"/>
            <a:ext cx="194100" cy="194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47" name="Google Shape;47;p13"/>
          <p:cNvSpPr/>
          <p:nvPr/>
        </p:nvSpPr>
        <p:spPr>
          <a:xfrm rot="10800000">
            <a:off x="8546525" y="2858163"/>
            <a:ext cx="126000" cy="12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14"/>
          <p:cNvSpPr/>
          <p:nvPr/>
        </p:nvSpPr>
        <p:spPr>
          <a:xfrm>
            <a:off x="343275" y="250925"/>
            <a:ext cx="194100" cy="19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1" name="Google Shape;51;p14"/>
          <p:cNvSpPr/>
          <p:nvPr/>
        </p:nvSpPr>
        <p:spPr>
          <a:xfrm rot="10800000">
            <a:off x="-247125" y="376725"/>
            <a:ext cx="497700" cy="497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2" name="Google Shape;52;p14"/>
          <p:cNvSpPr/>
          <p:nvPr/>
        </p:nvSpPr>
        <p:spPr>
          <a:xfrm rot="10800000">
            <a:off x="8755789" y="3940114"/>
            <a:ext cx="796500" cy="7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2347950" y="539510"/>
            <a:ext cx="4448100" cy="12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5"/>
          <p:cNvSpPr txBox="1">
            <a:spLocks noGrp="1"/>
          </p:cNvSpPr>
          <p:nvPr>
            <p:ph type="subTitle" idx="1"/>
          </p:nvPr>
        </p:nvSpPr>
        <p:spPr>
          <a:xfrm>
            <a:off x="2347950" y="1971000"/>
            <a:ext cx="4448100" cy="12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6" name="Google Shape;56;p15"/>
          <p:cNvSpPr txBox="1"/>
          <p:nvPr/>
        </p:nvSpPr>
        <p:spPr>
          <a:xfrm>
            <a:off x="2536650" y="4018075"/>
            <a:ext cx="40707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Gantari"/>
                <a:ea typeface="Gantari"/>
                <a:cs typeface="Gantari"/>
                <a:sym typeface="Gantari"/>
              </a:rPr>
              <a:t>CREDITS:</a:t>
            </a:r>
            <a:r>
              <a:rPr lang="en" sz="1000">
                <a:solidFill>
                  <a:schemeClr val="dk1"/>
                </a:solidFill>
                <a:latin typeface="Gantari"/>
                <a:ea typeface="Gantari"/>
                <a:cs typeface="Gantari"/>
                <a:sym typeface="Gantari"/>
              </a:rPr>
              <a:t> This presentation template was created by </a:t>
            </a:r>
            <a:r>
              <a:rPr lang="en" sz="1000" b="1" u="sng">
                <a:solidFill>
                  <a:schemeClr val="dk1"/>
                </a:solidFill>
                <a:latin typeface="Gantari"/>
                <a:ea typeface="Gantari"/>
                <a:cs typeface="Gantari"/>
                <a:sym typeface="Gantari"/>
                <a:hlinkClick r:id="rId2">
                  <a:extLst>
                    <a:ext uri="{A12FA001-AC4F-418D-AE19-62706E023703}">
                      <ahyp:hlinkClr xmlns:ahyp="http://schemas.microsoft.com/office/drawing/2018/hyperlinkcolor" val="tx"/>
                    </a:ext>
                  </a:extLst>
                </a:hlinkClick>
              </a:rPr>
              <a:t>Slidesgo</a:t>
            </a:r>
            <a:r>
              <a:rPr lang="en" sz="1000">
                <a:solidFill>
                  <a:schemeClr val="dk1"/>
                </a:solidFill>
                <a:latin typeface="Gantari"/>
                <a:ea typeface="Gantari"/>
                <a:cs typeface="Gantari"/>
                <a:sym typeface="Gantari"/>
              </a:rPr>
              <a:t>, and includes icons by </a:t>
            </a:r>
            <a:r>
              <a:rPr lang="en" sz="1000" b="1" u="sng">
                <a:solidFill>
                  <a:schemeClr val="dk1"/>
                </a:solidFill>
                <a:latin typeface="Gantari"/>
                <a:ea typeface="Gantari"/>
                <a:cs typeface="Gantari"/>
                <a:sym typeface="Gantari"/>
                <a:hlinkClick r:id="rId3">
                  <a:extLst>
                    <a:ext uri="{A12FA001-AC4F-418D-AE19-62706E023703}">
                      <ahyp:hlinkClr xmlns:ahyp="http://schemas.microsoft.com/office/drawing/2018/hyperlinkcolor" val="tx"/>
                    </a:ext>
                  </a:extLst>
                </a:hlinkClick>
              </a:rPr>
              <a:t>Flaticon</a:t>
            </a:r>
            <a:r>
              <a:rPr lang="en" sz="1000">
                <a:solidFill>
                  <a:schemeClr val="dk1"/>
                </a:solidFill>
                <a:latin typeface="Gantari"/>
                <a:ea typeface="Gantari"/>
                <a:cs typeface="Gantari"/>
                <a:sym typeface="Gantari"/>
              </a:rPr>
              <a:t>, and infographics &amp; images by </a:t>
            </a:r>
            <a:r>
              <a:rPr lang="en" sz="1000" b="1" u="sng">
                <a:solidFill>
                  <a:schemeClr val="dk1"/>
                </a:solidFill>
                <a:latin typeface="Gantari"/>
                <a:ea typeface="Gantari"/>
                <a:cs typeface="Gantari"/>
                <a:sym typeface="Gantari"/>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Gantari"/>
                <a:ea typeface="Gantari"/>
                <a:cs typeface="Gantari"/>
                <a:sym typeface="Gantari"/>
              </a:rPr>
              <a:t> </a:t>
            </a:r>
            <a:endParaRPr sz="1000" b="1" u="sng">
              <a:solidFill>
                <a:schemeClr val="dk1"/>
              </a:solidFill>
              <a:latin typeface="Gantari"/>
              <a:ea typeface="Gantari"/>
              <a:cs typeface="Gantari"/>
              <a:sym typeface="Ganta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7"/>
        <p:cNvGrpSpPr/>
        <p:nvPr/>
      </p:nvGrpSpPr>
      <p:grpSpPr>
        <a:xfrm>
          <a:off x="0" y="0"/>
          <a:ext cx="0" cy="0"/>
          <a:chOff x="0" y="0"/>
          <a:chExt cx="0" cy="0"/>
        </a:xfrm>
      </p:grpSpPr>
      <p:sp>
        <p:nvSpPr>
          <p:cNvPr id="58" name="Google Shape;58;p16"/>
          <p:cNvSpPr/>
          <p:nvPr/>
        </p:nvSpPr>
        <p:spPr>
          <a:xfrm>
            <a:off x="8181325" y="4962875"/>
            <a:ext cx="304800" cy="30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9" name="Google Shape;59;p16"/>
          <p:cNvSpPr/>
          <p:nvPr/>
        </p:nvSpPr>
        <p:spPr>
          <a:xfrm>
            <a:off x="174038" y="4765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0" name="Google Shape;60;p16"/>
          <p:cNvSpPr/>
          <p:nvPr/>
        </p:nvSpPr>
        <p:spPr>
          <a:xfrm rot="10800000">
            <a:off x="174057" y="2742825"/>
            <a:ext cx="304800" cy="3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1" name="Google Shape;61;p16"/>
          <p:cNvSpPr/>
          <p:nvPr/>
        </p:nvSpPr>
        <p:spPr>
          <a:xfrm rot="10800000">
            <a:off x="478850" y="2156950"/>
            <a:ext cx="126000" cy="12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2" name="Google Shape;62;p16"/>
          <p:cNvSpPr/>
          <p:nvPr/>
        </p:nvSpPr>
        <p:spPr>
          <a:xfrm rot="10800000">
            <a:off x="8783450" y="4329850"/>
            <a:ext cx="126000" cy="12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3" name="Google Shape;63;p16"/>
          <p:cNvSpPr/>
          <p:nvPr/>
        </p:nvSpPr>
        <p:spPr>
          <a:xfrm>
            <a:off x="8486113" y="3200050"/>
            <a:ext cx="126000" cy="12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
        <p:cNvGrpSpPr/>
        <p:nvPr/>
      </p:nvGrpSpPr>
      <p:grpSpPr>
        <a:xfrm>
          <a:off x="0" y="0"/>
          <a:ext cx="0" cy="0"/>
          <a:chOff x="0" y="0"/>
          <a:chExt cx="0" cy="0"/>
        </a:xfrm>
      </p:grpSpPr>
      <p:sp>
        <p:nvSpPr>
          <p:cNvPr id="65" name="Google Shape;65;p17"/>
          <p:cNvSpPr/>
          <p:nvPr/>
        </p:nvSpPr>
        <p:spPr>
          <a:xfrm rot="-5400000">
            <a:off x="7653156" y="413494"/>
            <a:ext cx="126000" cy="12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6" name="Google Shape;66;p17"/>
          <p:cNvSpPr/>
          <p:nvPr/>
        </p:nvSpPr>
        <p:spPr>
          <a:xfrm rot="5400000">
            <a:off x="8782956" y="116156"/>
            <a:ext cx="126000" cy="12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7" name="Google Shape;67;p17"/>
          <p:cNvSpPr/>
          <p:nvPr/>
        </p:nvSpPr>
        <p:spPr>
          <a:xfrm rot="5400000">
            <a:off x="4734831" y="116156"/>
            <a:ext cx="126000" cy="12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8" name="Google Shape;68;p17"/>
          <p:cNvSpPr/>
          <p:nvPr/>
        </p:nvSpPr>
        <p:spPr>
          <a:xfrm rot="-5400000">
            <a:off x="2994831" y="4896769"/>
            <a:ext cx="126000" cy="12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69" name="Google Shape;69;p17"/>
          <p:cNvSpPr/>
          <p:nvPr/>
        </p:nvSpPr>
        <p:spPr>
          <a:xfrm rot="5400000">
            <a:off x="4124631" y="4599431"/>
            <a:ext cx="126000" cy="12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70" name="Google Shape;70;p17"/>
          <p:cNvSpPr/>
          <p:nvPr/>
        </p:nvSpPr>
        <p:spPr>
          <a:xfrm rot="5400000">
            <a:off x="-98376" y="4424574"/>
            <a:ext cx="476100" cy="47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71" name="Google Shape;71;p17"/>
          <p:cNvSpPr/>
          <p:nvPr/>
        </p:nvSpPr>
        <p:spPr>
          <a:xfrm rot="5400000">
            <a:off x="8908799" y="1299199"/>
            <a:ext cx="476100" cy="475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62200"/>
            <a:ext cx="4383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2615325"/>
            <a:ext cx="1157400" cy="1146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 name="Google Shape;16;p4"/>
          <p:cNvSpPr txBox="1">
            <a:spLocks noGrp="1"/>
          </p:cNvSpPr>
          <p:nvPr>
            <p:ph type="body" idx="1"/>
          </p:nvPr>
        </p:nvSpPr>
        <p:spPr>
          <a:xfrm>
            <a:off x="720000" y="1215750"/>
            <a:ext cx="7704000" cy="461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 name="Google Shape;19;p5"/>
          <p:cNvSpPr txBox="1">
            <a:spLocks noGrp="1"/>
          </p:cNvSpPr>
          <p:nvPr>
            <p:ph type="subTitle" idx="1"/>
          </p:nvPr>
        </p:nvSpPr>
        <p:spPr>
          <a:xfrm>
            <a:off x="3921099" y="284839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5"/>
          <p:cNvSpPr txBox="1">
            <a:spLocks noGrp="1"/>
          </p:cNvSpPr>
          <p:nvPr>
            <p:ph type="subTitle" idx="2"/>
          </p:nvPr>
        </p:nvSpPr>
        <p:spPr>
          <a:xfrm>
            <a:off x="713225" y="284839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3"/>
          </p:nvPr>
        </p:nvSpPr>
        <p:spPr>
          <a:xfrm>
            <a:off x="713225" y="227474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Titillium Web SemiBold"/>
                <a:ea typeface="Titillium Web SemiBold"/>
                <a:cs typeface="Titillium Web SemiBold"/>
                <a:sym typeface="Titillium Web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 name="Google Shape;22;p5"/>
          <p:cNvSpPr txBox="1">
            <a:spLocks noGrp="1"/>
          </p:cNvSpPr>
          <p:nvPr>
            <p:ph type="subTitle" idx="4"/>
          </p:nvPr>
        </p:nvSpPr>
        <p:spPr>
          <a:xfrm>
            <a:off x="3921100" y="227474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Titillium Web SemiBold"/>
                <a:ea typeface="Titillium Web SemiBold"/>
                <a:cs typeface="Titillium Web SemiBold"/>
                <a:sym typeface="Titillium Web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6"/>
          <p:cNvSpPr/>
          <p:nvPr/>
        </p:nvSpPr>
        <p:spPr>
          <a:xfrm rot="10800000">
            <a:off x="7481850" y="-177675"/>
            <a:ext cx="396000" cy="39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 name="Google Shape;26;p6"/>
          <p:cNvSpPr/>
          <p:nvPr/>
        </p:nvSpPr>
        <p:spPr>
          <a:xfrm>
            <a:off x="8693050" y="442450"/>
            <a:ext cx="194100" cy="19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7" name="Google Shape;27;p6"/>
          <p:cNvSpPr/>
          <p:nvPr/>
        </p:nvSpPr>
        <p:spPr>
          <a:xfrm>
            <a:off x="9035525" y="1017725"/>
            <a:ext cx="194100" cy="19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13225" y="2103375"/>
            <a:ext cx="3909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7"/>
          <p:cNvSpPr txBox="1">
            <a:spLocks noGrp="1"/>
          </p:cNvSpPr>
          <p:nvPr>
            <p:ph type="subTitle" idx="1"/>
          </p:nvPr>
        </p:nvSpPr>
        <p:spPr>
          <a:xfrm>
            <a:off x="713225" y="2725125"/>
            <a:ext cx="3909300" cy="185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Blinker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5" name="Google Shape;3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1pPr>
            <a:lvl2pPr lvl="1"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2pPr>
            <a:lvl3pPr lvl="2"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3pPr>
            <a:lvl4pPr lvl="3"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4pPr>
            <a:lvl5pPr lvl="4"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5pPr>
            <a:lvl6pPr lvl="5"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6pPr>
            <a:lvl7pPr lvl="6"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7pPr>
            <a:lvl8pPr lvl="7"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8pPr>
            <a:lvl9pPr lvl="8" rtl="0">
              <a:spcBef>
                <a:spcPts val="0"/>
              </a:spcBef>
              <a:spcAft>
                <a:spcPts val="0"/>
              </a:spcAft>
              <a:buClr>
                <a:schemeClr val="dk1"/>
              </a:buClr>
              <a:buSzPts val="3500"/>
              <a:buFont typeface="Gabarito"/>
              <a:buNone/>
              <a:defRPr sz="3500">
                <a:solidFill>
                  <a:schemeClr val="dk1"/>
                </a:solidFill>
                <a:latin typeface="Gabarito"/>
                <a:ea typeface="Gabarito"/>
                <a:cs typeface="Gabarito"/>
                <a:sym typeface="Gabarit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Gantari"/>
              <a:buChar char="●"/>
              <a:defRPr sz="1200">
                <a:solidFill>
                  <a:schemeClr val="dk1"/>
                </a:solidFill>
                <a:latin typeface="Gantari"/>
                <a:ea typeface="Gantari"/>
                <a:cs typeface="Gantari"/>
                <a:sym typeface="Gantari"/>
              </a:defRPr>
            </a:lvl1pPr>
            <a:lvl2pPr marL="914400" lvl="1"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2pPr>
            <a:lvl3pPr marL="1371600" lvl="2"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3pPr>
            <a:lvl4pPr marL="1828800" lvl="3"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4pPr>
            <a:lvl5pPr marL="2286000" lvl="4"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5pPr>
            <a:lvl6pPr marL="2743200" lvl="5"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6pPr>
            <a:lvl7pPr marL="3200400" lvl="6"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7pPr>
            <a:lvl8pPr marL="3657600" lvl="7" indent="-304800">
              <a:lnSpc>
                <a:spcPct val="100000"/>
              </a:lnSpc>
              <a:spcBef>
                <a:spcPts val="1600"/>
              </a:spcBef>
              <a:spcAft>
                <a:spcPts val="0"/>
              </a:spcAft>
              <a:buClr>
                <a:schemeClr val="dk1"/>
              </a:buClr>
              <a:buSzPts val="1200"/>
              <a:buFont typeface="Gantari"/>
              <a:buChar char="○"/>
              <a:defRPr sz="1200">
                <a:solidFill>
                  <a:schemeClr val="dk1"/>
                </a:solidFill>
                <a:latin typeface="Gantari"/>
                <a:ea typeface="Gantari"/>
                <a:cs typeface="Gantari"/>
                <a:sym typeface="Gantari"/>
              </a:defRPr>
            </a:lvl8pPr>
            <a:lvl9pPr marL="4114800" lvl="8" indent="-304800">
              <a:lnSpc>
                <a:spcPct val="100000"/>
              </a:lnSpc>
              <a:spcBef>
                <a:spcPts val="1600"/>
              </a:spcBef>
              <a:spcAft>
                <a:spcPts val="1600"/>
              </a:spcAft>
              <a:buClr>
                <a:schemeClr val="dk1"/>
              </a:buClr>
              <a:buSzPts val="1200"/>
              <a:buFont typeface="Gantari"/>
              <a:buChar char="■"/>
              <a:defRPr sz="1200">
                <a:solidFill>
                  <a:schemeClr val="dk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25.jpe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7.png"/><Relationship Id="rId10" Type="http://schemas.openxmlformats.org/officeDocument/2006/relationships/image" Target="../media/image24.jpeg"/><Relationship Id="rId4" Type="http://schemas.openxmlformats.org/officeDocument/2006/relationships/image" Target="../media/image6.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35.jpg"/><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hyperlink" Target="https://www.facebook.com/profile.php?id=61554200604080"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hyperlink" Target="https://www.youtube.com/channel/UCU3KtNgtLRPAB5_TEbYnXn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binaryboxtuts.com/php-tutorials/laravel-8-json-web-tokenjwt-authenticatio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713224" y="1288100"/>
            <a:ext cx="5342290" cy="20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dirty="0"/>
              <a:t>Crea un CRM y ERP </a:t>
            </a:r>
            <a:br>
              <a:rPr lang="en" sz="5200" dirty="0"/>
            </a:br>
            <a:r>
              <a:rPr lang="en" sz="5200" dirty="0"/>
              <a:t>Full-Stack con Laravel y Angular</a:t>
            </a:r>
            <a:endParaRPr sz="4500" b="1" dirty="0"/>
          </a:p>
        </p:txBody>
      </p:sp>
      <p:sp>
        <p:nvSpPr>
          <p:cNvPr id="83" name="Google Shape;83;p21"/>
          <p:cNvSpPr txBox="1">
            <a:spLocks noGrp="1"/>
          </p:cNvSpPr>
          <p:nvPr>
            <p:ph type="subTitle" idx="1"/>
          </p:nvPr>
        </p:nvSpPr>
        <p:spPr>
          <a:xfrm>
            <a:off x="713225" y="3417700"/>
            <a:ext cx="42513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El sistema nervioso central de una empresa</a:t>
            </a:r>
            <a:endParaRPr lang="en-US" dirty="0"/>
          </a:p>
        </p:txBody>
      </p:sp>
      <p:sp>
        <p:nvSpPr>
          <p:cNvPr id="84" name="Google Shape;84;p21"/>
          <p:cNvSpPr/>
          <p:nvPr/>
        </p:nvSpPr>
        <p:spPr>
          <a:xfrm>
            <a:off x="7432794" y="1556129"/>
            <a:ext cx="776990" cy="610182"/>
          </a:xfrm>
          <a:custGeom>
            <a:avLst/>
            <a:gdLst/>
            <a:ahLst/>
            <a:cxnLst/>
            <a:rect l="l" t="t" r="r" b="b"/>
            <a:pathLst>
              <a:path w="1559" h="1224" extrusionOk="0">
                <a:moveTo>
                  <a:pt x="1519" y="668"/>
                </a:moveTo>
                <a:lnTo>
                  <a:pt x="1519" y="666"/>
                </a:lnTo>
                <a:lnTo>
                  <a:pt x="1480" y="86"/>
                </a:lnTo>
                <a:lnTo>
                  <a:pt x="1185" y="381"/>
                </a:lnTo>
                <a:lnTo>
                  <a:pt x="1185" y="381"/>
                </a:lnTo>
                <a:cubicBezTo>
                  <a:pt x="1098" y="321"/>
                  <a:pt x="1008" y="268"/>
                  <a:pt x="915" y="223"/>
                </a:cubicBezTo>
                <a:lnTo>
                  <a:pt x="915" y="223"/>
                </a:lnTo>
                <a:cubicBezTo>
                  <a:pt x="910" y="220"/>
                  <a:pt x="904" y="217"/>
                  <a:pt x="899" y="215"/>
                </a:cubicBezTo>
                <a:lnTo>
                  <a:pt x="899" y="215"/>
                </a:lnTo>
                <a:cubicBezTo>
                  <a:pt x="879" y="205"/>
                  <a:pt x="859" y="196"/>
                  <a:pt x="839" y="187"/>
                </a:cubicBezTo>
                <a:lnTo>
                  <a:pt x="839" y="187"/>
                </a:lnTo>
                <a:cubicBezTo>
                  <a:pt x="826" y="181"/>
                  <a:pt x="814" y="176"/>
                  <a:pt x="801" y="170"/>
                </a:cubicBezTo>
                <a:lnTo>
                  <a:pt x="801" y="170"/>
                </a:lnTo>
                <a:cubicBezTo>
                  <a:pt x="788" y="165"/>
                  <a:pt x="775" y="159"/>
                  <a:pt x="762" y="154"/>
                </a:cubicBezTo>
                <a:lnTo>
                  <a:pt x="762" y="154"/>
                </a:lnTo>
                <a:cubicBezTo>
                  <a:pt x="741" y="146"/>
                  <a:pt x="721" y="138"/>
                  <a:pt x="701" y="131"/>
                </a:cubicBezTo>
                <a:lnTo>
                  <a:pt x="701" y="131"/>
                </a:lnTo>
                <a:cubicBezTo>
                  <a:pt x="695" y="129"/>
                  <a:pt x="689" y="126"/>
                  <a:pt x="683" y="124"/>
                </a:cubicBezTo>
                <a:lnTo>
                  <a:pt x="683" y="124"/>
                </a:lnTo>
                <a:cubicBezTo>
                  <a:pt x="463" y="46"/>
                  <a:pt x="234" y="5"/>
                  <a:pt x="4" y="0"/>
                </a:cubicBezTo>
                <a:lnTo>
                  <a:pt x="423" y="366"/>
                </a:lnTo>
                <a:lnTo>
                  <a:pt x="0" y="734"/>
                </a:lnTo>
                <a:lnTo>
                  <a:pt x="0" y="734"/>
                </a:lnTo>
                <a:cubicBezTo>
                  <a:pt x="136" y="739"/>
                  <a:pt x="268" y="762"/>
                  <a:pt x="392" y="802"/>
                </a:cubicBezTo>
                <a:lnTo>
                  <a:pt x="392" y="802"/>
                </a:lnTo>
                <a:cubicBezTo>
                  <a:pt x="392" y="802"/>
                  <a:pt x="393" y="802"/>
                  <a:pt x="393" y="803"/>
                </a:cubicBezTo>
                <a:lnTo>
                  <a:pt x="393" y="803"/>
                </a:lnTo>
                <a:cubicBezTo>
                  <a:pt x="404" y="806"/>
                  <a:pt x="414" y="810"/>
                  <a:pt x="425" y="814"/>
                </a:cubicBezTo>
                <a:lnTo>
                  <a:pt x="425" y="814"/>
                </a:lnTo>
                <a:cubicBezTo>
                  <a:pt x="434" y="817"/>
                  <a:pt x="442" y="819"/>
                  <a:pt x="450" y="822"/>
                </a:cubicBezTo>
                <a:lnTo>
                  <a:pt x="450" y="822"/>
                </a:lnTo>
                <a:cubicBezTo>
                  <a:pt x="454" y="824"/>
                  <a:pt x="457" y="825"/>
                  <a:pt x="460" y="826"/>
                </a:cubicBezTo>
                <a:lnTo>
                  <a:pt x="460" y="826"/>
                </a:lnTo>
                <a:cubicBezTo>
                  <a:pt x="525" y="851"/>
                  <a:pt x="590" y="880"/>
                  <a:pt x="652" y="915"/>
                </a:cubicBezTo>
                <a:lnTo>
                  <a:pt x="651" y="915"/>
                </a:lnTo>
                <a:lnTo>
                  <a:pt x="420" y="1146"/>
                </a:lnTo>
                <a:lnTo>
                  <a:pt x="996" y="1185"/>
                </a:lnTo>
                <a:lnTo>
                  <a:pt x="998" y="1185"/>
                </a:lnTo>
                <a:lnTo>
                  <a:pt x="1558" y="1223"/>
                </a:lnTo>
                <a:lnTo>
                  <a:pt x="1519" y="668"/>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 name="Google Shape;85;p21"/>
          <p:cNvSpPr/>
          <p:nvPr/>
        </p:nvSpPr>
        <p:spPr>
          <a:xfrm>
            <a:off x="6666778" y="1365173"/>
            <a:ext cx="978914" cy="750654"/>
          </a:xfrm>
          <a:custGeom>
            <a:avLst/>
            <a:gdLst/>
            <a:ahLst/>
            <a:cxnLst/>
            <a:rect l="l" t="t" r="r" b="b"/>
            <a:pathLst>
              <a:path w="1965" h="1506" extrusionOk="0">
                <a:moveTo>
                  <a:pt x="1545" y="383"/>
                </a:moveTo>
                <a:lnTo>
                  <a:pt x="1543" y="382"/>
                </a:lnTo>
                <a:lnTo>
                  <a:pt x="1105" y="0"/>
                </a:lnTo>
                <a:lnTo>
                  <a:pt x="1105" y="417"/>
                </a:lnTo>
                <a:lnTo>
                  <a:pt x="1105" y="417"/>
                </a:lnTo>
                <a:cubicBezTo>
                  <a:pt x="1001" y="435"/>
                  <a:pt x="900" y="462"/>
                  <a:pt x="802" y="496"/>
                </a:cubicBezTo>
                <a:lnTo>
                  <a:pt x="802" y="496"/>
                </a:lnTo>
                <a:cubicBezTo>
                  <a:pt x="796" y="498"/>
                  <a:pt x="791" y="499"/>
                  <a:pt x="785" y="501"/>
                </a:cubicBezTo>
                <a:lnTo>
                  <a:pt x="785" y="501"/>
                </a:lnTo>
                <a:cubicBezTo>
                  <a:pt x="764" y="509"/>
                  <a:pt x="744" y="516"/>
                  <a:pt x="723" y="524"/>
                </a:cubicBezTo>
                <a:lnTo>
                  <a:pt x="723" y="524"/>
                </a:lnTo>
                <a:cubicBezTo>
                  <a:pt x="710" y="529"/>
                  <a:pt x="697" y="534"/>
                  <a:pt x="685" y="539"/>
                </a:cubicBezTo>
                <a:lnTo>
                  <a:pt x="685" y="539"/>
                </a:lnTo>
                <a:cubicBezTo>
                  <a:pt x="672" y="545"/>
                  <a:pt x="658" y="550"/>
                  <a:pt x="645" y="556"/>
                </a:cubicBezTo>
                <a:lnTo>
                  <a:pt x="645" y="556"/>
                </a:lnTo>
                <a:cubicBezTo>
                  <a:pt x="625" y="564"/>
                  <a:pt x="605" y="573"/>
                  <a:pt x="586" y="582"/>
                </a:cubicBezTo>
                <a:lnTo>
                  <a:pt x="586" y="582"/>
                </a:lnTo>
                <a:cubicBezTo>
                  <a:pt x="580" y="585"/>
                  <a:pt x="574" y="587"/>
                  <a:pt x="568" y="590"/>
                </a:cubicBezTo>
                <a:lnTo>
                  <a:pt x="568" y="590"/>
                </a:lnTo>
                <a:cubicBezTo>
                  <a:pt x="358" y="690"/>
                  <a:pt x="166" y="823"/>
                  <a:pt x="0" y="982"/>
                </a:cubicBezTo>
                <a:lnTo>
                  <a:pt x="555" y="945"/>
                </a:lnTo>
                <a:lnTo>
                  <a:pt x="517" y="1505"/>
                </a:lnTo>
                <a:lnTo>
                  <a:pt x="517" y="1505"/>
                </a:lnTo>
                <a:cubicBezTo>
                  <a:pt x="617" y="1411"/>
                  <a:pt x="726" y="1335"/>
                  <a:pt x="842" y="1276"/>
                </a:cubicBezTo>
                <a:lnTo>
                  <a:pt x="843" y="1275"/>
                </a:lnTo>
                <a:lnTo>
                  <a:pt x="843" y="1275"/>
                </a:lnTo>
                <a:cubicBezTo>
                  <a:pt x="853" y="1270"/>
                  <a:pt x="863" y="1265"/>
                  <a:pt x="874" y="1260"/>
                </a:cubicBezTo>
                <a:lnTo>
                  <a:pt x="874" y="1260"/>
                </a:lnTo>
                <a:cubicBezTo>
                  <a:pt x="881" y="1257"/>
                  <a:pt x="890" y="1252"/>
                  <a:pt x="898" y="1249"/>
                </a:cubicBezTo>
                <a:lnTo>
                  <a:pt x="907" y="1245"/>
                </a:lnTo>
                <a:lnTo>
                  <a:pt x="907" y="1245"/>
                </a:lnTo>
                <a:cubicBezTo>
                  <a:pt x="971" y="1216"/>
                  <a:pt x="1037" y="1191"/>
                  <a:pt x="1105" y="1172"/>
                </a:cubicBezTo>
                <a:lnTo>
                  <a:pt x="1105" y="1172"/>
                </a:lnTo>
                <a:lnTo>
                  <a:pt x="1105" y="1499"/>
                </a:lnTo>
                <a:lnTo>
                  <a:pt x="1541" y="1119"/>
                </a:lnTo>
                <a:lnTo>
                  <a:pt x="1541" y="1118"/>
                </a:lnTo>
                <a:lnTo>
                  <a:pt x="1964" y="750"/>
                </a:lnTo>
                <a:lnTo>
                  <a:pt x="1545" y="383"/>
                </a:ln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 name="Google Shape;86;p21"/>
          <p:cNvSpPr/>
          <p:nvPr/>
        </p:nvSpPr>
        <p:spPr>
          <a:xfrm>
            <a:off x="6333155" y="1834882"/>
            <a:ext cx="610179" cy="774797"/>
          </a:xfrm>
          <a:custGeom>
            <a:avLst/>
            <a:gdLst/>
            <a:ahLst/>
            <a:cxnLst/>
            <a:rect l="l" t="t" r="r" b="b"/>
            <a:pathLst>
              <a:path w="1225" h="1558" extrusionOk="0">
                <a:moveTo>
                  <a:pt x="669" y="38"/>
                </a:moveTo>
                <a:lnTo>
                  <a:pt x="666" y="39"/>
                </a:lnTo>
                <a:lnTo>
                  <a:pt x="87" y="78"/>
                </a:lnTo>
                <a:lnTo>
                  <a:pt x="381" y="373"/>
                </a:lnTo>
                <a:lnTo>
                  <a:pt x="381" y="373"/>
                </a:lnTo>
                <a:cubicBezTo>
                  <a:pt x="321" y="459"/>
                  <a:pt x="269" y="550"/>
                  <a:pt x="223" y="643"/>
                </a:cubicBezTo>
                <a:lnTo>
                  <a:pt x="223" y="643"/>
                </a:lnTo>
                <a:cubicBezTo>
                  <a:pt x="220" y="648"/>
                  <a:pt x="218" y="653"/>
                  <a:pt x="215" y="659"/>
                </a:cubicBezTo>
                <a:lnTo>
                  <a:pt x="215" y="659"/>
                </a:lnTo>
                <a:cubicBezTo>
                  <a:pt x="205" y="679"/>
                  <a:pt x="196" y="699"/>
                  <a:pt x="187" y="719"/>
                </a:cubicBezTo>
                <a:lnTo>
                  <a:pt x="187" y="719"/>
                </a:lnTo>
                <a:cubicBezTo>
                  <a:pt x="181" y="731"/>
                  <a:pt x="176" y="744"/>
                  <a:pt x="171" y="757"/>
                </a:cubicBezTo>
                <a:lnTo>
                  <a:pt x="171" y="757"/>
                </a:lnTo>
                <a:cubicBezTo>
                  <a:pt x="165" y="770"/>
                  <a:pt x="160" y="783"/>
                  <a:pt x="154" y="796"/>
                </a:cubicBezTo>
                <a:lnTo>
                  <a:pt x="154" y="796"/>
                </a:lnTo>
                <a:cubicBezTo>
                  <a:pt x="146" y="817"/>
                  <a:pt x="138" y="837"/>
                  <a:pt x="131" y="857"/>
                </a:cubicBezTo>
                <a:lnTo>
                  <a:pt x="131" y="857"/>
                </a:lnTo>
                <a:cubicBezTo>
                  <a:pt x="129" y="863"/>
                  <a:pt x="127" y="869"/>
                  <a:pt x="124" y="875"/>
                </a:cubicBezTo>
                <a:lnTo>
                  <a:pt x="124" y="875"/>
                </a:lnTo>
                <a:cubicBezTo>
                  <a:pt x="47" y="1094"/>
                  <a:pt x="5" y="1324"/>
                  <a:pt x="0" y="1554"/>
                </a:cubicBezTo>
                <a:lnTo>
                  <a:pt x="366" y="1134"/>
                </a:lnTo>
                <a:lnTo>
                  <a:pt x="735" y="1557"/>
                </a:lnTo>
                <a:lnTo>
                  <a:pt x="735" y="1557"/>
                </a:lnTo>
                <a:cubicBezTo>
                  <a:pt x="739" y="1422"/>
                  <a:pt x="763" y="1290"/>
                  <a:pt x="803" y="1166"/>
                </a:cubicBezTo>
                <a:lnTo>
                  <a:pt x="803" y="1166"/>
                </a:lnTo>
                <a:lnTo>
                  <a:pt x="803" y="1165"/>
                </a:lnTo>
                <a:lnTo>
                  <a:pt x="803" y="1165"/>
                </a:lnTo>
                <a:cubicBezTo>
                  <a:pt x="806" y="1154"/>
                  <a:pt x="810" y="1143"/>
                  <a:pt x="814" y="1133"/>
                </a:cubicBezTo>
                <a:lnTo>
                  <a:pt x="814" y="1133"/>
                </a:lnTo>
                <a:cubicBezTo>
                  <a:pt x="817" y="1124"/>
                  <a:pt x="820" y="1116"/>
                  <a:pt x="823" y="1107"/>
                </a:cubicBezTo>
                <a:lnTo>
                  <a:pt x="823" y="1107"/>
                </a:lnTo>
                <a:cubicBezTo>
                  <a:pt x="824" y="1104"/>
                  <a:pt x="825" y="1101"/>
                  <a:pt x="826" y="1098"/>
                </a:cubicBezTo>
                <a:lnTo>
                  <a:pt x="826" y="1098"/>
                </a:lnTo>
                <a:cubicBezTo>
                  <a:pt x="851" y="1032"/>
                  <a:pt x="880" y="968"/>
                  <a:pt x="915" y="906"/>
                </a:cubicBezTo>
                <a:lnTo>
                  <a:pt x="916" y="907"/>
                </a:lnTo>
                <a:lnTo>
                  <a:pt x="1147" y="1138"/>
                </a:lnTo>
                <a:lnTo>
                  <a:pt x="1186" y="561"/>
                </a:lnTo>
                <a:lnTo>
                  <a:pt x="1186" y="560"/>
                </a:lnTo>
                <a:lnTo>
                  <a:pt x="1224" y="0"/>
                </a:lnTo>
                <a:lnTo>
                  <a:pt x="669" y="38"/>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 name="Google Shape;87;p21"/>
          <p:cNvSpPr/>
          <p:nvPr/>
        </p:nvSpPr>
        <p:spPr>
          <a:xfrm>
            <a:off x="6142200" y="2401166"/>
            <a:ext cx="750651" cy="978919"/>
          </a:xfrm>
          <a:custGeom>
            <a:avLst/>
            <a:gdLst/>
            <a:ahLst/>
            <a:cxnLst/>
            <a:rect l="l" t="t" r="r" b="b"/>
            <a:pathLst>
              <a:path w="1506" h="1965" extrusionOk="0">
                <a:moveTo>
                  <a:pt x="384" y="419"/>
                </a:moveTo>
                <a:lnTo>
                  <a:pt x="382" y="421"/>
                </a:lnTo>
                <a:lnTo>
                  <a:pt x="0" y="859"/>
                </a:lnTo>
                <a:lnTo>
                  <a:pt x="417" y="859"/>
                </a:lnTo>
                <a:lnTo>
                  <a:pt x="417" y="859"/>
                </a:lnTo>
                <a:cubicBezTo>
                  <a:pt x="436" y="962"/>
                  <a:pt x="463" y="1064"/>
                  <a:pt x="496" y="1162"/>
                </a:cubicBezTo>
                <a:lnTo>
                  <a:pt x="496" y="1162"/>
                </a:lnTo>
                <a:cubicBezTo>
                  <a:pt x="498" y="1167"/>
                  <a:pt x="500" y="1173"/>
                  <a:pt x="502" y="1178"/>
                </a:cubicBezTo>
                <a:lnTo>
                  <a:pt x="502" y="1178"/>
                </a:lnTo>
                <a:cubicBezTo>
                  <a:pt x="509" y="1199"/>
                  <a:pt x="517" y="1220"/>
                  <a:pt x="525" y="1241"/>
                </a:cubicBezTo>
                <a:lnTo>
                  <a:pt x="525" y="1241"/>
                </a:lnTo>
                <a:cubicBezTo>
                  <a:pt x="530" y="1254"/>
                  <a:pt x="535" y="1267"/>
                  <a:pt x="540" y="1279"/>
                </a:cubicBezTo>
                <a:lnTo>
                  <a:pt x="540" y="1279"/>
                </a:lnTo>
                <a:cubicBezTo>
                  <a:pt x="545" y="1293"/>
                  <a:pt x="551" y="1306"/>
                  <a:pt x="556" y="1319"/>
                </a:cubicBezTo>
                <a:lnTo>
                  <a:pt x="556" y="1319"/>
                </a:lnTo>
                <a:cubicBezTo>
                  <a:pt x="565" y="1339"/>
                  <a:pt x="574" y="1359"/>
                  <a:pt x="583" y="1378"/>
                </a:cubicBezTo>
                <a:lnTo>
                  <a:pt x="583" y="1378"/>
                </a:lnTo>
                <a:cubicBezTo>
                  <a:pt x="585" y="1384"/>
                  <a:pt x="588" y="1390"/>
                  <a:pt x="590" y="1396"/>
                </a:cubicBezTo>
                <a:lnTo>
                  <a:pt x="590" y="1396"/>
                </a:lnTo>
                <a:cubicBezTo>
                  <a:pt x="691" y="1606"/>
                  <a:pt x="824" y="1798"/>
                  <a:pt x="983" y="1964"/>
                </a:cubicBezTo>
                <a:lnTo>
                  <a:pt x="945" y="1409"/>
                </a:lnTo>
                <a:lnTo>
                  <a:pt x="1505" y="1447"/>
                </a:lnTo>
                <a:lnTo>
                  <a:pt x="1505" y="1447"/>
                </a:lnTo>
                <a:cubicBezTo>
                  <a:pt x="1412" y="1347"/>
                  <a:pt x="1336" y="1238"/>
                  <a:pt x="1276" y="1122"/>
                </a:cubicBezTo>
                <a:lnTo>
                  <a:pt x="1276" y="1121"/>
                </a:lnTo>
                <a:lnTo>
                  <a:pt x="1276" y="1121"/>
                </a:lnTo>
                <a:cubicBezTo>
                  <a:pt x="1271" y="1111"/>
                  <a:pt x="1266" y="1101"/>
                  <a:pt x="1261" y="1090"/>
                </a:cubicBezTo>
                <a:lnTo>
                  <a:pt x="1261" y="1090"/>
                </a:lnTo>
                <a:cubicBezTo>
                  <a:pt x="1257" y="1082"/>
                  <a:pt x="1253" y="1074"/>
                  <a:pt x="1249" y="1066"/>
                </a:cubicBezTo>
                <a:lnTo>
                  <a:pt x="1245" y="1057"/>
                </a:lnTo>
                <a:lnTo>
                  <a:pt x="1245" y="1057"/>
                </a:lnTo>
                <a:cubicBezTo>
                  <a:pt x="1216" y="993"/>
                  <a:pt x="1192" y="927"/>
                  <a:pt x="1172" y="859"/>
                </a:cubicBezTo>
                <a:lnTo>
                  <a:pt x="1173" y="859"/>
                </a:lnTo>
                <a:lnTo>
                  <a:pt x="1499" y="859"/>
                </a:lnTo>
                <a:lnTo>
                  <a:pt x="1120" y="423"/>
                </a:lnTo>
                <a:lnTo>
                  <a:pt x="1119" y="423"/>
                </a:lnTo>
                <a:lnTo>
                  <a:pt x="750" y="0"/>
                </a:lnTo>
                <a:lnTo>
                  <a:pt x="384" y="419"/>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 name="Google Shape;88;p21"/>
          <p:cNvSpPr/>
          <p:nvPr/>
        </p:nvSpPr>
        <p:spPr>
          <a:xfrm>
            <a:off x="6611906" y="3101338"/>
            <a:ext cx="774793" cy="610179"/>
          </a:xfrm>
          <a:custGeom>
            <a:avLst/>
            <a:gdLst/>
            <a:ahLst/>
            <a:cxnLst/>
            <a:rect l="l" t="t" r="r" b="b"/>
            <a:pathLst>
              <a:path w="1558" h="1225" extrusionOk="0">
                <a:moveTo>
                  <a:pt x="38" y="555"/>
                </a:moveTo>
                <a:lnTo>
                  <a:pt x="38" y="557"/>
                </a:lnTo>
                <a:lnTo>
                  <a:pt x="77" y="1137"/>
                </a:lnTo>
                <a:lnTo>
                  <a:pt x="372" y="842"/>
                </a:lnTo>
                <a:lnTo>
                  <a:pt x="372" y="842"/>
                </a:lnTo>
                <a:cubicBezTo>
                  <a:pt x="459" y="902"/>
                  <a:pt x="549" y="955"/>
                  <a:pt x="642" y="1001"/>
                </a:cubicBezTo>
                <a:lnTo>
                  <a:pt x="642" y="1001"/>
                </a:lnTo>
                <a:cubicBezTo>
                  <a:pt x="648" y="1004"/>
                  <a:pt x="653" y="1006"/>
                  <a:pt x="658" y="1009"/>
                </a:cubicBezTo>
                <a:lnTo>
                  <a:pt x="658" y="1009"/>
                </a:lnTo>
                <a:cubicBezTo>
                  <a:pt x="678" y="1018"/>
                  <a:pt x="698" y="1028"/>
                  <a:pt x="718" y="1037"/>
                </a:cubicBezTo>
                <a:lnTo>
                  <a:pt x="718" y="1037"/>
                </a:lnTo>
                <a:cubicBezTo>
                  <a:pt x="731" y="1042"/>
                  <a:pt x="744" y="1048"/>
                  <a:pt x="756" y="1053"/>
                </a:cubicBezTo>
                <a:lnTo>
                  <a:pt x="756" y="1053"/>
                </a:lnTo>
                <a:cubicBezTo>
                  <a:pt x="769" y="1059"/>
                  <a:pt x="782" y="1064"/>
                  <a:pt x="796" y="1070"/>
                </a:cubicBezTo>
                <a:lnTo>
                  <a:pt x="796" y="1070"/>
                </a:lnTo>
                <a:cubicBezTo>
                  <a:pt x="816" y="1078"/>
                  <a:pt x="836" y="1086"/>
                  <a:pt x="857" y="1093"/>
                </a:cubicBezTo>
                <a:lnTo>
                  <a:pt x="857" y="1093"/>
                </a:lnTo>
                <a:cubicBezTo>
                  <a:pt x="862" y="1095"/>
                  <a:pt x="868" y="1097"/>
                  <a:pt x="874" y="1099"/>
                </a:cubicBezTo>
                <a:lnTo>
                  <a:pt x="874" y="1099"/>
                </a:lnTo>
                <a:cubicBezTo>
                  <a:pt x="1094" y="1177"/>
                  <a:pt x="1323" y="1219"/>
                  <a:pt x="1554" y="1224"/>
                </a:cubicBezTo>
                <a:lnTo>
                  <a:pt x="1134" y="858"/>
                </a:lnTo>
                <a:lnTo>
                  <a:pt x="1557" y="489"/>
                </a:lnTo>
                <a:lnTo>
                  <a:pt x="1557" y="489"/>
                </a:lnTo>
                <a:cubicBezTo>
                  <a:pt x="1421" y="485"/>
                  <a:pt x="1289" y="461"/>
                  <a:pt x="1166" y="421"/>
                </a:cubicBezTo>
                <a:lnTo>
                  <a:pt x="1166" y="421"/>
                </a:lnTo>
                <a:cubicBezTo>
                  <a:pt x="1165" y="421"/>
                  <a:pt x="1165" y="421"/>
                  <a:pt x="1164" y="421"/>
                </a:cubicBezTo>
                <a:lnTo>
                  <a:pt x="1164" y="421"/>
                </a:lnTo>
                <a:cubicBezTo>
                  <a:pt x="1154" y="417"/>
                  <a:pt x="1143" y="414"/>
                  <a:pt x="1132" y="410"/>
                </a:cubicBezTo>
                <a:lnTo>
                  <a:pt x="1132" y="410"/>
                </a:lnTo>
                <a:cubicBezTo>
                  <a:pt x="1124" y="407"/>
                  <a:pt x="1115" y="404"/>
                  <a:pt x="1107" y="401"/>
                </a:cubicBezTo>
                <a:lnTo>
                  <a:pt x="1107" y="401"/>
                </a:lnTo>
                <a:cubicBezTo>
                  <a:pt x="1104" y="400"/>
                  <a:pt x="1101" y="399"/>
                  <a:pt x="1097" y="397"/>
                </a:cubicBezTo>
                <a:lnTo>
                  <a:pt x="1097" y="397"/>
                </a:lnTo>
                <a:cubicBezTo>
                  <a:pt x="1032" y="373"/>
                  <a:pt x="968" y="343"/>
                  <a:pt x="906" y="309"/>
                </a:cubicBezTo>
                <a:lnTo>
                  <a:pt x="906" y="308"/>
                </a:lnTo>
                <a:lnTo>
                  <a:pt x="1137" y="77"/>
                </a:lnTo>
                <a:lnTo>
                  <a:pt x="561" y="38"/>
                </a:lnTo>
                <a:lnTo>
                  <a:pt x="560" y="38"/>
                </a:lnTo>
                <a:lnTo>
                  <a:pt x="0" y="0"/>
                </a:lnTo>
                <a:lnTo>
                  <a:pt x="38" y="55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 name="Google Shape;89;p21"/>
          <p:cNvSpPr/>
          <p:nvPr/>
        </p:nvSpPr>
        <p:spPr>
          <a:xfrm>
            <a:off x="7178187" y="3154015"/>
            <a:ext cx="978914" cy="748455"/>
          </a:xfrm>
          <a:custGeom>
            <a:avLst/>
            <a:gdLst/>
            <a:ahLst/>
            <a:cxnLst/>
            <a:rect l="l" t="t" r="r" b="b"/>
            <a:pathLst>
              <a:path w="1965" h="1505" extrusionOk="0">
                <a:moveTo>
                  <a:pt x="420" y="1121"/>
                </a:moveTo>
                <a:lnTo>
                  <a:pt x="421" y="1123"/>
                </a:lnTo>
                <a:lnTo>
                  <a:pt x="859" y="1504"/>
                </a:lnTo>
                <a:lnTo>
                  <a:pt x="859" y="1088"/>
                </a:lnTo>
                <a:lnTo>
                  <a:pt x="859" y="1088"/>
                </a:lnTo>
                <a:cubicBezTo>
                  <a:pt x="963" y="1069"/>
                  <a:pt x="1064" y="1042"/>
                  <a:pt x="1162" y="1009"/>
                </a:cubicBezTo>
                <a:lnTo>
                  <a:pt x="1162" y="1009"/>
                </a:lnTo>
                <a:cubicBezTo>
                  <a:pt x="1168" y="1007"/>
                  <a:pt x="1173" y="1005"/>
                  <a:pt x="1179" y="1003"/>
                </a:cubicBezTo>
                <a:lnTo>
                  <a:pt x="1179" y="1003"/>
                </a:lnTo>
                <a:cubicBezTo>
                  <a:pt x="1200" y="996"/>
                  <a:pt x="1221" y="988"/>
                  <a:pt x="1241" y="980"/>
                </a:cubicBezTo>
                <a:lnTo>
                  <a:pt x="1241" y="980"/>
                </a:lnTo>
                <a:cubicBezTo>
                  <a:pt x="1254" y="975"/>
                  <a:pt x="1267" y="970"/>
                  <a:pt x="1280" y="965"/>
                </a:cubicBezTo>
                <a:lnTo>
                  <a:pt x="1280" y="965"/>
                </a:lnTo>
                <a:cubicBezTo>
                  <a:pt x="1293" y="960"/>
                  <a:pt x="1306" y="954"/>
                  <a:pt x="1319" y="949"/>
                </a:cubicBezTo>
                <a:lnTo>
                  <a:pt x="1319" y="949"/>
                </a:lnTo>
                <a:cubicBezTo>
                  <a:pt x="1339" y="940"/>
                  <a:pt x="1359" y="931"/>
                  <a:pt x="1379" y="922"/>
                </a:cubicBezTo>
                <a:lnTo>
                  <a:pt x="1379" y="922"/>
                </a:lnTo>
                <a:cubicBezTo>
                  <a:pt x="1384" y="920"/>
                  <a:pt x="1390" y="917"/>
                  <a:pt x="1396" y="914"/>
                </a:cubicBezTo>
                <a:lnTo>
                  <a:pt x="1396" y="914"/>
                </a:lnTo>
                <a:cubicBezTo>
                  <a:pt x="1606" y="814"/>
                  <a:pt x="1798" y="681"/>
                  <a:pt x="1964" y="522"/>
                </a:cubicBezTo>
                <a:lnTo>
                  <a:pt x="1409" y="560"/>
                </a:lnTo>
                <a:lnTo>
                  <a:pt x="1447" y="0"/>
                </a:lnTo>
                <a:lnTo>
                  <a:pt x="1447" y="0"/>
                </a:lnTo>
                <a:cubicBezTo>
                  <a:pt x="1348" y="93"/>
                  <a:pt x="1238" y="169"/>
                  <a:pt x="1122" y="229"/>
                </a:cubicBezTo>
                <a:lnTo>
                  <a:pt x="1121" y="229"/>
                </a:lnTo>
                <a:lnTo>
                  <a:pt x="1121" y="229"/>
                </a:lnTo>
                <a:cubicBezTo>
                  <a:pt x="1111" y="234"/>
                  <a:pt x="1101" y="239"/>
                  <a:pt x="1091" y="244"/>
                </a:cubicBezTo>
                <a:lnTo>
                  <a:pt x="1091" y="244"/>
                </a:lnTo>
                <a:cubicBezTo>
                  <a:pt x="1083" y="248"/>
                  <a:pt x="1075" y="252"/>
                  <a:pt x="1067" y="256"/>
                </a:cubicBezTo>
                <a:lnTo>
                  <a:pt x="1057" y="260"/>
                </a:lnTo>
                <a:lnTo>
                  <a:pt x="1057" y="260"/>
                </a:lnTo>
                <a:cubicBezTo>
                  <a:pt x="993" y="289"/>
                  <a:pt x="927" y="313"/>
                  <a:pt x="859" y="333"/>
                </a:cubicBezTo>
                <a:lnTo>
                  <a:pt x="859" y="332"/>
                </a:lnTo>
                <a:lnTo>
                  <a:pt x="859" y="5"/>
                </a:lnTo>
                <a:lnTo>
                  <a:pt x="424" y="385"/>
                </a:lnTo>
                <a:lnTo>
                  <a:pt x="423" y="386"/>
                </a:lnTo>
                <a:lnTo>
                  <a:pt x="0" y="755"/>
                </a:lnTo>
                <a:lnTo>
                  <a:pt x="420" y="1121"/>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 name="Google Shape;90;p21"/>
          <p:cNvSpPr/>
          <p:nvPr/>
        </p:nvSpPr>
        <p:spPr>
          <a:xfrm>
            <a:off x="7878355" y="2655774"/>
            <a:ext cx="610179" cy="774797"/>
          </a:xfrm>
          <a:custGeom>
            <a:avLst/>
            <a:gdLst/>
            <a:ahLst/>
            <a:cxnLst/>
            <a:rect l="l" t="t" r="r" b="b"/>
            <a:pathLst>
              <a:path w="1225" h="1558" extrusionOk="0">
                <a:moveTo>
                  <a:pt x="555" y="1519"/>
                </a:moveTo>
                <a:lnTo>
                  <a:pt x="558" y="1519"/>
                </a:lnTo>
                <a:lnTo>
                  <a:pt x="1137" y="1479"/>
                </a:lnTo>
                <a:lnTo>
                  <a:pt x="843" y="1185"/>
                </a:lnTo>
                <a:lnTo>
                  <a:pt x="843" y="1185"/>
                </a:lnTo>
                <a:cubicBezTo>
                  <a:pt x="903" y="1098"/>
                  <a:pt x="955" y="1007"/>
                  <a:pt x="1001" y="914"/>
                </a:cubicBezTo>
                <a:lnTo>
                  <a:pt x="1001" y="914"/>
                </a:lnTo>
                <a:cubicBezTo>
                  <a:pt x="1004" y="909"/>
                  <a:pt x="1006" y="904"/>
                  <a:pt x="1009" y="899"/>
                </a:cubicBezTo>
                <a:lnTo>
                  <a:pt x="1009" y="899"/>
                </a:lnTo>
                <a:cubicBezTo>
                  <a:pt x="1019" y="879"/>
                  <a:pt x="1028" y="859"/>
                  <a:pt x="1037" y="838"/>
                </a:cubicBezTo>
                <a:lnTo>
                  <a:pt x="1037" y="838"/>
                </a:lnTo>
                <a:cubicBezTo>
                  <a:pt x="1043" y="826"/>
                  <a:pt x="1048" y="813"/>
                  <a:pt x="1054" y="801"/>
                </a:cubicBezTo>
                <a:lnTo>
                  <a:pt x="1054" y="801"/>
                </a:lnTo>
                <a:cubicBezTo>
                  <a:pt x="1059" y="788"/>
                  <a:pt x="1065" y="774"/>
                  <a:pt x="1070" y="761"/>
                </a:cubicBezTo>
                <a:lnTo>
                  <a:pt x="1070" y="761"/>
                </a:lnTo>
                <a:cubicBezTo>
                  <a:pt x="1078" y="741"/>
                  <a:pt x="1086" y="720"/>
                  <a:pt x="1093" y="700"/>
                </a:cubicBezTo>
                <a:lnTo>
                  <a:pt x="1093" y="700"/>
                </a:lnTo>
                <a:cubicBezTo>
                  <a:pt x="1095" y="694"/>
                  <a:pt x="1098" y="688"/>
                  <a:pt x="1100" y="683"/>
                </a:cubicBezTo>
                <a:lnTo>
                  <a:pt x="1100" y="683"/>
                </a:lnTo>
                <a:cubicBezTo>
                  <a:pt x="1178" y="463"/>
                  <a:pt x="1219" y="233"/>
                  <a:pt x="1224" y="3"/>
                </a:cubicBezTo>
                <a:lnTo>
                  <a:pt x="858" y="423"/>
                </a:lnTo>
                <a:lnTo>
                  <a:pt x="489" y="0"/>
                </a:lnTo>
                <a:lnTo>
                  <a:pt x="489" y="0"/>
                </a:lnTo>
                <a:cubicBezTo>
                  <a:pt x="485" y="136"/>
                  <a:pt x="461" y="267"/>
                  <a:pt x="421" y="391"/>
                </a:cubicBezTo>
                <a:lnTo>
                  <a:pt x="421" y="391"/>
                </a:lnTo>
                <a:cubicBezTo>
                  <a:pt x="421" y="392"/>
                  <a:pt x="421" y="392"/>
                  <a:pt x="421" y="393"/>
                </a:cubicBezTo>
                <a:lnTo>
                  <a:pt x="421" y="393"/>
                </a:lnTo>
                <a:cubicBezTo>
                  <a:pt x="418" y="403"/>
                  <a:pt x="414" y="414"/>
                  <a:pt x="410" y="424"/>
                </a:cubicBezTo>
                <a:lnTo>
                  <a:pt x="410" y="424"/>
                </a:lnTo>
                <a:cubicBezTo>
                  <a:pt x="407" y="433"/>
                  <a:pt x="404" y="441"/>
                  <a:pt x="401" y="450"/>
                </a:cubicBezTo>
                <a:lnTo>
                  <a:pt x="401" y="450"/>
                </a:lnTo>
                <a:cubicBezTo>
                  <a:pt x="400" y="453"/>
                  <a:pt x="399" y="456"/>
                  <a:pt x="398" y="459"/>
                </a:cubicBezTo>
                <a:lnTo>
                  <a:pt x="398" y="459"/>
                </a:lnTo>
                <a:cubicBezTo>
                  <a:pt x="373" y="525"/>
                  <a:pt x="344" y="589"/>
                  <a:pt x="309" y="651"/>
                </a:cubicBezTo>
                <a:lnTo>
                  <a:pt x="309" y="650"/>
                </a:lnTo>
                <a:lnTo>
                  <a:pt x="77" y="420"/>
                </a:lnTo>
                <a:lnTo>
                  <a:pt x="38" y="996"/>
                </a:lnTo>
                <a:lnTo>
                  <a:pt x="38" y="997"/>
                </a:lnTo>
                <a:lnTo>
                  <a:pt x="0" y="1557"/>
                </a:lnTo>
                <a:lnTo>
                  <a:pt x="555" y="151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 name="Google Shape;91;p21"/>
          <p:cNvSpPr/>
          <p:nvPr/>
        </p:nvSpPr>
        <p:spPr>
          <a:xfrm>
            <a:off x="7931032" y="1889753"/>
            <a:ext cx="750651" cy="978930"/>
          </a:xfrm>
          <a:custGeom>
            <a:avLst/>
            <a:gdLst/>
            <a:ahLst/>
            <a:cxnLst/>
            <a:rect l="l" t="t" r="r" b="b"/>
            <a:pathLst>
              <a:path w="1506" h="1966" extrusionOk="0">
                <a:moveTo>
                  <a:pt x="1121" y="1545"/>
                </a:moveTo>
                <a:lnTo>
                  <a:pt x="1123" y="1543"/>
                </a:lnTo>
                <a:lnTo>
                  <a:pt x="1505" y="1106"/>
                </a:lnTo>
                <a:lnTo>
                  <a:pt x="1088" y="1106"/>
                </a:lnTo>
                <a:lnTo>
                  <a:pt x="1088" y="1106"/>
                </a:lnTo>
                <a:cubicBezTo>
                  <a:pt x="1069" y="1002"/>
                  <a:pt x="1043" y="901"/>
                  <a:pt x="1009" y="803"/>
                </a:cubicBezTo>
                <a:lnTo>
                  <a:pt x="1009" y="803"/>
                </a:lnTo>
                <a:cubicBezTo>
                  <a:pt x="1007" y="797"/>
                  <a:pt x="1005" y="791"/>
                  <a:pt x="1003" y="786"/>
                </a:cubicBezTo>
                <a:lnTo>
                  <a:pt x="1003" y="786"/>
                </a:lnTo>
                <a:cubicBezTo>
                  <a:pt x="996" y="765"/>
                  <a:pt x="989" y="744"/>
                  <a:pt x="981" y="724"/>
                </a:cubicBezTo>
                <a:lnTo>
                  <a:pt x="981" y="724"/>
                </a:lnTo>
                <a:cubicBezTo>
                  <a:pt x="976" y="711"/>
                  <a:pt x="971" y="698"/>
                  <a:pt x="965" y="685"/>
                </a:cubicBezTo>
                <a:lnTo>
                  <a:pt x="965" y="685"/>
                </a:lnTo>
                <a:cubicBezTo>
                  <a:pt x="960" y="672"/>
                  <a:pt x="955" y="659"/>
                  <a:pt x="949" y="646"/>
                </a:cubicBezTo>
                <a:lnTo>
                  <a:pt x="949" y="646"/>
                </a:lnTo>
                <a:cubicBezTo>
                  <a:pt x="941" y="626"/>
                  <a:pt x="932" y="606"/>
                  <a:pt x="923" y="586"/>
                </a:cubicBezTo>
                <a:lnTo>
                  <a:pt x="923" y="586"/>
                </a:lnTo>
                <a:cubicBezTo>
                  <a:pt x="920" y="580"/>
                  <a:pt x="917" y="575"/>
                  <a:pt x="915" y="569"/>
                </a:cubicBezTo>
                <a:lnTo>
                  <a:pt x="915" y="569"/>
                </a:lnTo>
                <a:cubicBezTo>
                  <a:pt x="815" y="359"/>
                  <a:pt x="682" y="167"/>
                  <a:pt x="522" y="0"/>
                </a:cubicBezTo>
                <a:lnTo>
                  <a:pt x="560" y="556"/>
                </a:lnTo>
                <a:lnTo>
                  <a:pt x="0" y="518"/>
                </a:lnTo>
                <a:lnTo>
                  <a:pt x="0" y="518"/>
                </a:lnTo>
                <a:cubicBezTo>
                  <a:pt x="93" y="617"/>
                  <a:pt x="170" y="727"/>
                  <a:pt x="229" y="843"/>
                </a:cubicBezTo>
                <a:lnTo>
                  <a:pt x="230" y="844"/>
                </a:lnTo>
                <a:lnTo>
                  <a:pt x="230" y="844"/>
                </a:lnTo>
                <a:cubicBezTo>
                  <a:pt x="235" y="854"/>
                  <a:pt x="239" y="864"/>
                  <a:pt x="244" y="874"/>
                </a:cubicBezTo>
                <a:lnTo>
                  <a:pt x="244" y="874"/>
                </a:lnTo>
                <a:cubicBezTo>
                  <a:pt x="248" y="882"/>
                  <a:pt x="252" y="890"/>
                  <a:pt x="256" y="898"/>
                </a:cubicBezTo>
                <a:lnTo>
                  <a:pt x="260" y="908"/>
                </a:lnTo>
                <a:lnTo>
                  <a:pt x="260" y="908"/>
                </a:lnTo>
                <a:cubicBezTo>
                  <a:pt x="289" y="971"/>
                  <a:pt x="314" y="1038"/>
                  <a:pt x="333" y="1106"/>
                </a:cubicBezTo>
                <a:lnTo>
                  <a:pt x="332" y="1106"/>
                </a:lnTo>
                <a:lnTo>
                  <a:pt x="6" y="1106"/>
                </a:lnTo>
                <a:lnTo>
                  <a:pt x="386" y="1541"/>
                </a:lnTo>
                <a:lnTo>
                  <a:pt x="387" y="1542"/>
                </a:lnTo>
                <a:lnTo>
                  <a:pt x="755" y="1965"/>
                </a:lnTo>
                <a:lnTo>
                  <a:pt x="1121" y="1545"/>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 name="Google Shape;92;p21"/>
          <p:cNvSpPr/>
          <p:nvPr/>
        </p:nvSpPr>
        <p:spPr>
          <a:xfrm rot="5400000">
            <a:off x="7943620" y="3737847"/>
            <a:ext cx="713366" cy="762745"/>
          </a:xfrm>
          <a:custGeom>
            <a:avLst/>
            <a:gdLst/>
            <a:ahLst/>
            <a:cxnLst/>
            <a:rect l="l" t="t" r="r" b="b"/>
            <a:pathLst>
              <a:path w="2291" h="2451" extrusionOk="0">
                <a:moveTo>
                  <a:pt x="2107" y="2450"/>
                </a:moveTo>
                <a:lnTo>
                  <a:pt x="183" y="2450"/>
                </a:lnTo>
                <a:lnTo>
                  <a:pt x="183" y="2450"/>
                </a:lnTo>
                <a:cubicBezTo>
                  <a:pt x="82" y="2450"/>
                  <a:pt x="0" y="2369"/>
                  <a:pt x="0" y="2267"/>
                </a:cubicBezTo>
                <a:lnTo>
                  <a:pt x="0" y="183"/>
                </a:lnTo>
                <a:lnTo>
                  <a:pt x="0" y="183"/>
                </a:lnTo>
                <a:cubicBezTo>
                  <a:pt x="0" y="82"/>
                  <a:pt x="82" y="0"/>
                  <a:pt x="183" y="0"/>
                </a:cubicBezTo>
                <a:lnTo>
                  <a:pt x="2107" y="0"/>
                </a:lnTo>
                <a:lnTo>
                  <a:pt x="2107" y="0"/>
                </a:lnTo>
                <a:cubicBezTo>
                  <a:pt x="2208" y="0"/>
                  <a:pt x="2290" y="82"/>
                  <a:pt x="2290" y="183"/>
                </a:cubicBezTo>
                <a:lnTo>
                  <a:pt x="2290" y="2267"/>
                </a:lnTo>
                <a:lnTo>
                  <a:pt x="2290" y="2267"/>
                </a:lnTo>
                <a:cubicBezTo>
                  <a:pt x="2290" y="2369"/>
                  <a:pt x="2208" y="2450"/>
                  <a:pt x="2107" y="245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3" name="Google Shape;93;p21"/>
          <p:cNvSpPr/>
          <p:nvPr/>
        </p:nvSpPr>
        <p:spPr>
          <a:xfrm rot="5400000">
            <a:off x="8152141" y="3596543"/>
            <a:ext cx="171483" cy="198917"/>
          </a:xfrm>
          <a:custGeom>
            <a:avLst/>
            <a:gdLst/>
            <a:ahLst/>
            <a:cxnLst/>
            <a:rect l="l" t="t" r="r" b="b"/>
            <a:pathLst>
              <a:path w="553" h="638" extrusionOk="0">
                <a:moveTo>
                  <a:pt x="0" y="319"/>
                </a:moveTo>
                <a:lnTo>
                  <a:pt x="552" y="0"/>
                </a:lnTo>
                <a:lnTo>
                  <a:pt x="552" y="637"/>
                </a:lnTo>
                <a:lnTo>
                  <a:pt x="0" y="31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94" name="Google Shape;94;p21"/>
          <p:cNvGrpSpPr/>
          <p:nvPr/>
        </p:nvGrpSpPr>
        <p:grpSpPr>
          <a:xfrm>
            <a:off x="8110013" y="3893846"/>
            <a:ext cx="380356" cy="450805"/>
            <a:chOff x="3122257" y="1508594"/>
            <a:chExt cx="294850" cy="349434"/>
          </a:xfrm>
        </p:grpSpPr>
        <p:sp>
          <p:nvSpPr>
            <p:cNvPr id="95" name="Google Shape;95;p21"/>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1"/>
          <p:cNvSpPr/>
          <p:nvPr/>
        </p:nvSpPr>
        <p:spPr>
          <a:xfrm rot="-5400000">
            <a:off x="6357840" y="659593"/>
            <a:ext cx="713366" cy="762745"/>
          </a:xfrm>
          <a:custGeom>
            <a:avLst/>
            <a:gdLst/>
            <a:ahLst/>
            <a:cxnLst/>
            <a:rect l="l" t="t" r="r" b="b"/>
            <a:pathLst>
              <a:path w="2291" h="2451" extrusionOk="0">
                <a:moveTo>
                  <a:pt x="2107" y="2450"/>
                </a:moveTo>
                <a:lnTo>
                  <a:pt x="183" y="2450"/>
                </a:lnTo>
                <a:lnTo>
                  <a:pt x="183" y="2450"/>
                </a:lnTo>
                <a:cubicBezTo>
                  <a:pt x="82" y="2450"/>
                  <a:pt x="0" y="2369"/>
                  <a:pt x="0" y="2267"/>
                </a:cubicBezTo>
                <a:lnTo>
                  <a:pt x="0" y="183"/>
                </a:lnTo>
                <a:lnTo>
                  <a:pt x="0" y="183"/>
                </a:lnTo>
                <a:cubicBezTo>
                  <a:pt x="0" y="82"/>
                  <a:pt x="82" y="0"/>
                  <a:pt x="183" y="0"/>
                </a:cubicBezTo>
                <a:lnTo>
                  <a:pt x="2107" y="0"/>
                </a:lnTo>
                <a:lnTo>
                  <a:pt x="2107" y="0"/>
                </a:lnTo>
                <a:cubicBezTo>
                  <a:pt x="2208" y="0"/>
                  <a:pt x="2290" y="82"/>
                  <a:pt x="2290" y="183"/>
                </a:cubicBezTo>
                <a:lnTo>
                  <a:pt x="2290" y="2267"/>
                </a:lnTo>
                <a:lnTo>
                  <a:pt x="2290" y="2267"/>
                </a:lnTo>
                <a:cubicBezTo>
                  <a:pt x="2290" y="2369"/>
                  <a:pt x="2208" y="2450"/>
                  <a:pt x="2107" y="245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 name="Google Shape;101;p21"/>
          <p:cNvSpPr/>
          <p:nvPr/>
        </p:nvSpPr>
        <p:spPr>
          <a:xfrm rot="-5400000">
            <a:off x="6691201" y="1364724"/>
            <a:ext cx="171483" cy="198917"/>
          </a:xfrm>
          <a:custGeom>
            <a:avLst/>
            <a:gdLst/>
            <a:ahLst/>
            <a:cxnLst/>
            <a:rect l="l" t="t" r="r" b="b"/>
            <a:pathLst>
              <a:path w="553" h="638" extrusionOk="0">
                <a:moveTo>
                  <a:pt x="0" y="319"/>
                </a:moveTo>
                <a:lnTo>
                  <a:pt x="552" y="0"/>
                </a:lnTo>
                <a:lnTo>
                  <a:pt x="552" y="637"/>
                </a:lnTo>
                <a:lnTo>
                  <a:pt x="0" y="319"/>
                </a:ln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 name="Google Shape;102;p21"/>
          <p:cNvSpPr/>
          <p:nvPr/>
        </p:nvSpPr>
        <p:spPr>
          <a:xfrm>
            <a:off x="6514079" y="850879"/>
            <a:ext cx="400895" cy="366607"/>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8627950" y="1520750"/>
            <a:ext cx="194100" cy="194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04" name="Google Shape;104;p21"/>
          <p:cNvSpPr/>
          <p:nvPr/>
        </p:nvSpPr>
        <p:spPr>
          <a:xfrm>
            <a:off x="8120438" y="10541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05" name="Google Shape;105;p21"/>
          <p:cNvSpPr/>
          <p:nvPr/>
        </p:nvSpPr>
        <p:spPr>
          <a:xfrm rot="10800000">
            <a:off x="5974213" y="3542100"/>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06" name="Google Shape;106;p21"/>
          <p:cNvSpPr/>
          <p:nvPr/>
        </p:nvSpPr>
        <p:spPr>
          <a:xfrm rot="10800000">
            <a:off x="6549825" y="4076850"/>
            <a:ext cx="126000" cy="12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pic>
        <p:nvPicPr>
          <p:cNvPr id="1026" name="Picture 2" descr="Laravel 10 is Released, Whats New in Laravel 10? ~ Blog Emka">
            <a:extLst>
              <a:ext uri="{FF2B5EF4-FFF2-40B4-BE49-F238E27FC236}">
                <a16:creationId xmlns:a16="http://schemas.microsoft.com/office/drawing/2014/main" id="{C3B6EA98-EC47-13DA-283C-664D3B498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88" y="232777"/>
            <a:ext cx="3013777" cy="87378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ngular 17 was released, what does that mean for you? | by Mike Brocchi |  Medium">
            <a:extLst>
              <a:ext uri="{FF2B5EF4-FFF2-40B4-BE49-F238E27FC236}">
                <a16:creationId xmlns:a16="http://schemas.microsoft.com/office/drawing/2014/main" id="{406C1798-2342-CE18-34B8-40E391B2E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897" y="4076850"/>
            <a:ext cx="3771004" cy="873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Roles y Permisos</a:t>
            </a:r>
            <a:endParaRPr dirty="0"/>
          </a:p>
        </p:txBody>
      </p:sp>
      <p:sp>
        <p:nvSpPr>
          <p:cNvPr id="437" name="Rectángulo 436">
            <a:extLst>
              <a:ext uri="{FF2B5EF4-FFF2-40B4-BE49-F238E27FC236}">
                <a16:creationId xmlns:a16="http://schemas.microsoft.com/office/drawing/2014/main" id="{F10EF68F-A68E-0A97-F23F-28B1BD447800}"/>
              </a:ext>
            </a:extLst>
          </p:cNvPr>
          <p:cNvSpPr/>
          <p:nvPr/>
        </p:nvSpPr>
        <p:spPr>
          <a:xfrm>
            <a:off x="1190474" y="1435100"/>
            <a:ext cx="1685037" cy="5424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Encargado de compras</a:t>
            </a:r>
            <a:endParaRPr lang="es-PE" sz="1600" dirty="0">
              <a:latin typeface="Fira Sans Extra Condensed" panose="020B0503050000020004" pitchFamily="34" charset="0"/>
            </a:endParaRPr>
          </a:p>
        </p:txBody>
      </p:sp>
      <p:sp>
        <p:nvSpPr>
          <p:cNvPr id="2" name="Rectángulo 1">
            <a:extLst>
              <a:ext uri="{FF2B5EF4-FFF2-40B4-BE49-F238E27FC236}">
                <a16:creationId xmlns:a16="http://schemas.microsoft.com/office/drawing/2014/main" id="{291200BE-4C0C-6AEA-B2F2-51388AA149FE}"/>
              </a:ext>
            </a:extLst>
          </p:cNvPr>
          <p:cNvSpPr/>
          <p:nvPr/>
        </p:nvSpPr>
        <p:spPr>
          <a:xfrm>
            <a:off x="1186282" y="2629799"/>
            <a:ext cx="1685037" cy="5424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Encargado de almacén</a:t>
            </a:r>
            <a:endParaRPr lang="es-PE" sz="1600" dirty="0">
              <a:latin typeface="Fira Sans Extra Condensed" panose="020B0503050000020004" pitchFamily="34" charset="0"/>
            </a:endParaRPr>
          </a:p>
        </p:txBody>
      </p:sp>
      <p:sp>
        <p:nvSpPr>
          <p:cNvPr id="3" name="Rectángulo 2">
            <a:extLst>
              <a:ext uri="{FF2B5EF4-FFF2-40B4-BE49-F238E27FC236}">
                <a16:creationId xmlns:a16="http://schemas.microsoft.com/office/drawing/2014/main" id="{2342EC2C-F481-FB98-5157-9BA15E7CF58C}"/>
              </a:ext>
            </a:extLst>
          </p:cNvPr>
          <p:cNvSpPr/>
          <p:nvPr/>
        </p:nvSpPr>
        <p:spPr>
          <a:xfrm>
            <a:off x="1186281" y="3824498"/>
            <a:ext cx="1685037" cy="5424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Encargado de despacho</a:t>
            </a:r>
            <a:endParaRPr lang="es-PE" sz="1600" dirty="0">
              <a:latin typeface="Fira Sans Extra Condensed" panose="020B0503050000020004" pitchFamily="34" charset="0"/>
            </a:endParaRPr>
          </a:p>
        </p:txBody>
      </p:sp>
      <p:pic>
        <p:nvPicPr>
          <p:cNvPr id="2050" name="Picture 2">
            <a:extLst>
              <a:ext uri="{FF2B5EF4-FFF2-40B4-BE49-F238E27FC236}">
                <a16:creationId xmlns:a16="http://schemas.microsoft.com/office/drawing/2014/main" id="{FA6FDE88-134E-2CB8-D21C-A1FDE9781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725" y="944337"/>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3BD011-9B21-403B-38BB-DFB1A914BC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618" y="2245398"/>
            <a:ext cx="1311275" cy="1311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227EB0-398E-D861-4DF3-0EEC04D57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3440097"/>
            <a:ext cx="1311275" cy="13112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611B756A-63A1-6B80-FA0A-BD1E44C0C3F1}"/>
              </a:ext>
            </a:extLst>
          </p:cNvPr>
          <p:cNvGrpSpPr/>
          <p:nvPr/>
        </p:nvGrpSpPr>
        <p:grpSpPr>
          <a:xfrm>
            <a:off x="6807894" y="1558538"/>
            <a:ext cx="1946722" cy="1993263"/>
            <a:chOff x="4268819" y="-3176"/>
            <a:chExt cx="2912494" cy="2912495"/>
          </a:xfrm>
        </p:grpSpPr>
        <p:pic>
          <p:nvPicPr>
            <p:cNvPr id="6" name="Picture 10" descr="Index of /images/flaticon-png/big">
              <a:extLst>
                <a:ext uri="{FF2B5EF4-FFF2-40B4-BE49-F238E27FC236}">
                  <a16:creationId xmlns:a16="http://schemas.microsoft.com/office/drawing/2014/main" id="{348EE96D-72F6-9BCE-2C7D-2CB270FAA3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ABF49EB6-54E4-8F9A-3364-BBD544BA3314}"/>
                </a:ext>
              </a:extLst>
            </p:cNvPr>
            <p:cNvPicPr>
              <a:picLocks noChangeAspect="1"/>
            </p:cNvPicPr>
            <p:nvPr/>
          </p:nvPicPr>
          <p:blipFill>
            <a:blip r:embed="rId7"/>
            <a:stretch>
              <a:fillRect/>
            </a:stretch>
          </p:blipFill>
          <p:spPr>
            <a:xfrm>
              <a:off x="4352975" y="419005"/>
              <a:ext cx="2744182" cy="1704701"/>
            </a:xfrm>
            <a:prstGeom prst="rect">
              <a:avLst/>
            </a:prstGeom>
          </p:spPr>
        </p:pic>
      </p:grpSp>
      <p:grpSp>
        <p:nvGrpSpPr>
          <p:cNvPr id="8" name="Grupo 7">
            <a:extLst>
              <a:ext uri="{FF2B5EF4-FFF2-40B4-BE49-F238E27FC236}">
                <a16:creationId xmlns:a16="http://schemas.microsoft.com/office/drawing/2014/main" id="{4D6790EC-97A6-2026-334A-4D964A332771}"/>
              </a:ext>
            </a:extLst>
          </p:cNvPr>
          <p:cNvGrpSpPr/>
          <p:nvPr/>
        </p:nvGrpSpPr>
        <p:grpSpPr>
          <a:xfrm>
            <a:off x="6446480" y="345197"/>
            <a:ext cx="1388110" cy="514606"/>
            <a:chOff x="6550478" y="202264"/>
            <a:chExt cx="1388110" cy="514606"/>
          </a:xfrm>
        </p:grpSpPr>
        <p:pic>
          <p:nvPicPr>
            <p:cNvPr id="9" name="Imagen 8">
              <a:extLst>
                <a:ext uri="{FF2B5EF4-FFF2-40B4-BE49-F238E27FC236}">
                  <a16:creationId xmlns:a16="http://schemas.microsoft.com/office/drawing/2014/main" id="{7DDF18BF-A235-2299-51CC-318A10982EE5}"/>
                </a:ext>
              </a:extLst>
            </p:cNvPr>
            <p:cNvPicPr>
              <a:picLocks noChangeAspect="1"/>
            </p:cNvPicPr>
            <p:nvPr/>
          </p:nvPicPr>
          <p:blipFill>
            <a:blip r:embed="rId8"/>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10" name="Rectángulo 9">
              <a:extLst>
                <a:ext uri="{FF2B5EF4-FFF2-40B4-BE49-F238E27FC236}">
                  <a16:creationId xmlns:a16="http://schemas.microsoft.com/office/drawing/2014/main" id="{A7C8F641-1346-B5CC-04F7-1928FE92894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1" name="Google Shape;9198;p51">
              <a:extLst>
                <a:ext uri="{FF2B5EF4-FFF2-40B4-BE49-F238E27FC236}">
                  <a16:creationId xmlns:a16="http://schemas.microsoft.com/office/drawing/2014/main" id="{C9EF5DA4-7904-25B1-6DE8-6D3E7110B6B7}"/>
                </a:ext>
              </a:extLst>
            </p:cNvPr>
            <p:cNvGrpSpPr/>
            <p:nvPr/>
          </p:nvGrpSpPr>
          <p:grpSpPr>
            <a:xfrm>
              <a:off x="6807462" y="553579"/>
              <a:ext cx="147520" cy="163291"/>
              <a:chOff x="3122257" y="1508594"/>
              <a:chExt cx="294850" cy="349434"/>
            </a:xfrm>
          </p:grpSpPr>
          <p:sp>
            <p:nvSpPr>
              <p:cNvPr id="12" name="Google Shape;9199;p51">
                <a:extLst>
                  <a:ext uri="{FF2B5EF4-FFF2-40B4-BE49-F238E27FC236}">
                    <a16:creationId xmlns:a16="http://schemas.microsoft.com/office/drawing/2014/main" id="{4BD96FE0-2B4A-10EF-3288-5D57A4B67A0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0;p51">
                <a:extLst>
                  <a:ext uri="{FF2B5EF4-FFF2-40B4-BE49-F238E27FC236}">
                    <a16:creationId xmlns:a16="http://schemas.microsoft.com/office/drawing/2014/main" id="{F67F6555-DCE7-CA35-6F53-027FF6DA7FD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1;p51">
                <a:extLst>
                  <a:ext uri="{FF2B5EF4-FFF2-40B4-BE49-F238E27FC236}">
                    <a16:creationId xmlns:a16="http://schemas.microsoft.com/office/drawing/2014/main" id="{F125439D-4129-CCFF-60C2-57A87C0064F9}"/>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2;p51">
                <a:extLst>
                  <a:ext uri="{FF2B5EF4-FFF2-40B4-BE49-F238E27FC236}">
                    <a16:creationId xmlns:a16="http://schemas.microsoft.com/office/drawing/2014/main" id="{400ADA30-6AF4-4C70-95FB-0BCC0A6544BD}"/>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03;p51">
                <a:extLst>
                  <a:ext uri="{FF2B5EF4-FFF2-40B4-BE49-F238E27FC236}">
                    <a16:creationId xmlns:a16="http://schemas.microsoft.com/office/drawing/2014/main" id="{6DFA6CBC-E95E-4724-F501-42A08FFA032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7706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152400" y="39423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 es un Permiso?</a:t>
            </a:r>
            <a:endParaRPr dirty="0"/>
          </a:p>
        </p:txBody>
      </p:sp>
      <p:sp>
        <p:nvSpPr>
          <p:cNvPr id="2" name="Rectángulo 1">
            <a:extLst>
              <a:ext uri="{FF2B5EF4-FFF2-40B4-BE49-F238E27FC236}">
                <a16:creationId xmlns:a16="http://schemas.microsoft.com/office/drawing/2014/main" id="{291200BE-4C0C-6AEA-B2F2-51388AA149FE}"/>
              </a:ext>
            </a:extLst>
          </p:cNvPr>
          <p:cNvSpPr/>
          <p:nvPr/>
        </p:nvSpPr>
        <p:spPr>
          <a:xfrm>
            <a:off x="694701" y="2542244"/>
            <a:ext cx="1754658" cy="5424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Encargado de almacén</a:t>
            </a:r>
            <a:endParaRPr lang="es-PE" sz="1600" dirty="0">
              <a:latin typeface="Fira Sans Extra Condensed" panose="020B0503050000020004" pitchFamily="34" charset="0"/>
            </a:endParaRPr>
          </a:p>
        </p:txBody>
      </p:sp>
      <p:pic>
        <p:nvPicPr>
          <p:cNvPr id="2052" name="Picture 4">
            <a:extLst>
              <a:ext uri="{FF2B5EF4-FFF2-40B4-BE49-F238E27FC236}">
                <a16:creationId xmlns:a16="http://schemas.microsoft.com/office/drawing/2014/main" id="{FF3BD011-9B21-403B-38BB-DFB1A914B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423" y="2336062"/>
            <a:ext cx="1046626" cy="104662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611B756A-63A1-6B80-FA0A-BD1E44C0C3F1}"/>
              </a:ext>
            </a:extLst>
          </p:cNvPr>
          <p:cNvGrpSpPr/>
          <p:nvPr/>
        </p:nvGrpSpPr>
        <p:grpSpPr>
          <a:xfrm>
            <a:off x="6807894" y="1558538"/>
            <a:ext cx="1946722" cy="1993263"/>
            <a:chOff x="4268819" y="-3176"/>
            <a:chExt cx="2912494" cy="2912495"/>
          </a:xfrm>
        </p:grpSpPr>
        <p:pic>
          <p:nvPicPr>
            <p:cNvPr id="6" name="Picture 10" descr="Index of /images/flaticon-png/big">
              <a:extLst>
                <a:ext uri="{FF2B5EF4-FFF2-40B4-BE49-F238E27FC236}">
                  <a16:creationId xmlns:a16="http://schemas.microsoft.com/office/drawing/2014/main" id="{348EE96D-72F6-9BCE-2C7D-2CB270FAA3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ABF49EB6-54E4-8F9A-3364-BBD544BA3314}"/>
                </a:ext>
              </a:extLst>
            </p:cNvPr>
            <p:cNvPicPr>
              <a:picLocks noChangeAspect="1"/>
            </p:cNvPicPr>
            <p:nvPr/>
          </p:nvPicPr>
          <p:blipFill>
            <a:blip r:embed="rId5"/>
            <a:stretch>
              <a:fillRect/>
            </a:stretch>
          </p:blipFill>
          <p:spPr>
            <a:xfrm>
              <a:off x="4352975" y="419005"/>
              <a:ext cx="2744182" cy="1704701"/>
            </a:xfrm>
            <a:prstGeom prst="rect">
              <a:avLst/>
            </a:prstGeom>
          </p:spPr>
        </p:pic>
      </p:grpSp>
      <p:grpSp>
        <p:nvGrpSpPr>
          <p:cNvPr id="8" name="Grupo 7">
            <a:extLst>
              <a:ext uri="{FF2B5EF4-FFF2-40B4-BE49-F238E27FC236}">
                <a16:creationId xmlns:a16="http://schemas.microsoft.com/office/drawing/2014/main" id="{4D6790EC-97A6-2026-334A-4D964A332771}"/>
              </a:ext>
            </a:extLst>
          </p:cNvPr>
          <p:cNvGrpSpPr/>
          <p:nvPr/>
        </p:nvGrpSpPr>
        <p:grpSpPr>
          <a:xfrm>
            <a:off x="6446480" y="345197"/>
            <a:ext cx="1388110" cy="514606"/>
            <a:chOff x="6550478" y="202264"/>
            <a:chExt cx="1388110" cy="514606"/>
          </a:xfrm>
        </p:grpSpPr>
        <p:pic>
          <p:nvPicPr>
            <p:cNvPr id="9" name="Imagen 8">
              <a:extLst>
                <a:ext uri="{FF2B5EF4-FFF2-40B4-BE49-F238E27FC236}">
                  <a16:creationId xmlns:a16="http://schemas.microsoft.com/office/drawing/2014/main" id="{7DDF18BF-A235-2299-51CC-318A10982EE5}"/>
                </a:ext>
              </a:extLst>
            </p:cNvPr>
            <p:cNvPicPr>
              <a:picLocks noChangeAspect="1"/>
            </p:cNvPicPr>
            <p:nvPr/>
          </p:nvPicPr>
          <p:blipFill>
            <a:blip r:embed="rId6"/>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10" name="Rectángulo 9">
              <a:extLst>
                <a:ext uri="{FF2B5EF4-FFF2-40B4-BE49-F238E27FC236}">
                  <a16:creationId xmlns:a16="http://schemas.microsoft.com/office/drawing/2014/main" id="{A7C8F641-1346-B5CC-04F7-1928FE92894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1" name="Google Shape;9198;p51">
              <a:extLst>
                <a:ext uri="{FF2B5EF4-FFF2-40B4-BE49-F238E27FC236}">
                  <a16:creationId xmlns:a16="http://schemas.microsoft.com/office/drawing/2014/main" id="{C9EF5DA4-7904-25B1-6DE8-6D3E7110B6B7}"/>
                </a:ext>
              </a:extLst>
            </p:cNvPr>
            <p:cNvGrpSpPr/>
            <p:nvPr/>
          </p:nvGrpSpPr>
          <p:grpSpPr>
            <a:xfrm>
              <a:off x="6807462" y="553579"/>
              <a:ext cx="147520" cy="163291"/>
              <a:chOff x="3122257" y="1508594"/>
              <a:chExt cx="294850" cy="349434"/>
            </a:xfrm>
          </p:grpSpPr>
          <p:sp>
            <p:nvSpPr>
              <p:cNvPr id="12" name="Google Shape;9199;p51">
                <a:extLst>
                  <a:ext uri="{FF2B5EF4-FFF2-40B4-BE49-F238E27FC236}">
                    <a16:creationId xmlns:a16="http://schemas.microsoft.com/office/drawing/2014/main" id="{4BD96FE0-2B4A-10EF-3288-5D57A4B67A0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0;p51">
                <a:extLst>
                  <a:ext uri="{FF2B5EF4-FFF2-40B4-BE49-F238E27FC236}">
                    <a16:creationId xmlns:a16="http://schemas.microsoft.com/office/drawing/2014/main" id="{F67F6555-DCE7-CA35-6F53-027FF6DA7FD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1;p51">
                <a:extLst>
                  <a:ext uri="{FF2B5EF4-FFF2-40B4-BE49-F238E27FC236}">
                    <a16:creationId xmlns:a16="http://schemas.microsoft.com/office/drawing/2014/main" id="{F125439D-4129-CCFF-60C2-57A87C0064F9}"/>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2;p51">
                <a:extLst>
                  <a:ext uri="{FF2B5EF4-FFF2-40B4-BE49-F238E27FC236}">
                    <a16:creationId xmlns:a16="http://schemas.microsoft.com/office/drawing/2014/main" id="{400ADA30-6AF4-4C70-95FB-0BCC0A6544BD}"/>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03;p51">
                <a:extLst>
                  <a:ext uri="{FF2B5EF4-FFF2-40B4-BE49-F238E27FC236}">
                    <a16:creationId xmlns:a16="http://schemas.microsoft.com/office/drawing/2014/main" id="{6DFA6CBC-E95E-4724-F501-42A08FFA032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ángulo 3">
            <a:extLst>
              <a:ext uri="{FF2B5EF4-FFF2-40B4-BE49-F238E27FC236}">
                <a16:creationId xmlns:a16="http://schemas.microsoft.com/office/drawing/2014/main" id="{2E3AF35A-D099-A16A-6F4E-0B84B4D10DDC}"/>
              </a:ext>
            </a:extLst>
          </p:cNvPr>
          <p:cNvSpPr/>
          <p:nvPr/>
        </p:nvSpPr>
        <p:spPr>
          <a:xfrm>
            <a:off x="694701" y="1399349"/>
            <a:ext cx="1754658" cy="50195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Asesores comerciales</a:t>
            </a:r>
            <a:endParaRPr lang="es-PE" sz="1600" dirty="0">
              <a:latin typeface="Fira Sans Extra Condensed" panose="020B0503050000020004" pitchFamily="34" charset="0"/>
            </a:endParaRPr>
          </a:p>
        </p:txBody>
      </p:sp>
      <p:pic>
        <p:nvPicPr>
          <p:cNvPr id="17" name="Picture 6">
            <a:extLst>
              <a:ext uri="{FF2B5EF4-FFF2-40B4-BE49-F238E27FC236}">
                <a16:creationId xmlns:a16="http://schemas.microsoft.com/office/drawing/2014/main" id="{5EB198AA-CDAC-EC91-35F8-DA213987CB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8435" y="1133704"/>
            <a:ext cx="1033246" cy="1033246"/>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a:extLst>
              <a:ext uri="{FF2B5EF4-FFF2-40B4-BE49-F238E27FC236}">
                <a16:creationId xmlns:a16="http://schemas.microsoft.com/office/drawing/2014/main" id="{A6A73691-BA5A-30FB-4741-C085CC3E85E2}"/>
              </a:ext>
            </a:extLst>
          </p:cNvPr>
          <p:cNvSpPr/>
          <p:nvPr/>
        </p:nvSpPr>
        <p:spPr>
          <a:xfrm>
            <a:off x="694701" y="3924621"/>
            <a:ext cx="1754658" cy="28760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Cajeros</a:t>
            </a:r>
            <a:endParaRPr lang="es-PE" sz="1600" dirty="0">
              <a:latin typeface="Fira Sans Extra Condensed" panose="020B0503050000020004" pitchFamily="34" charset="0"/>
            </a:endParaRPr>
          </a:p>
        </p:txBody>
      </p:sp>
      <p:pic>
        <p:nvPicPr>
          <p:cNvPr id="19" name="Picture 8">
            <a:extLst>
              <a:ext uri="{FF2B5EF4-FFF2-40B4-BE49-F238E27FC236}">
                <a16:creationId xmlns:a16="http://schemas.microsoft.com/office/drawing/2014/main" id="{DCBA6096-8A01-2DFA-3CED-4C9831338F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1533" y="3551801"/>
            <a:ext cx="1232407" cy="1033246"/>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162;p24">
            <a:extLst>
              <a:ext uri="{FF2B5EF4-FFF2-40B4-BE49-F238E27FC236}">
                <a16:creationId xmlns:a16="http://schemas.microsoft.com/office/drawing/2014/main" id="{05D24FF4-BEAE-900D-AE41-861EBC7532A3}"/>
              </a:ext>
            </a:extLst>
          </p:cNvPr>
          <p:cNvSpPr txBox="1"/>
          <p:nvPr/>
        </p:nvSpPr>
        <p:spPr>
          <a:xfrm>
            <a:off x="4071013" y="1133704"/>
            <a:ext cx="1902000" cy="112054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Gantari"/>
                <a:ea typeface="Gantari"/>
                <a:cs typeface="Gantari"/>
                <a:sym typeface="Gantari"/>
              </a:rPr>
              <a:t>Se encarga de generar las proformas a los diferentes clientes con quien cierra trato, comisionan , crean los clientes,etc.</a:t>
            </a:r>
            <a:endParaRPr sz="1200" dirty="0">
              <a:solidFill>
                <a:schemeClr val="dk1"/>
              </a:solidFill>
              <a:latin typeface="Gantari"/>
              <a:ea typeface="Gantari"/>
              <a:cs typeface="Gantari"/>
              <a:sym typeface="Gantari"/>
            </a:endParaRPr>
          </a:p>
        </p:txBody>
      </p:sp>
      <p:sp>
        <p:nvSpPr>
          <p:cNvPr id="21" name="Google Shape;162;p24">
            <a:extLst>
              <a:ext uri="{FF2B5EF4-FFF2-40B4-BE49-F238E27FC236}">
                <a16:creationId xmlns:a16="http://schemas.microsoft.com/office/drawing/2014/main" id="{9E25189E-7BF2-6D2F-1EDD-35E57888BB93}"/>
              </a:ext>
            </a:extLst>
          </p:cNvPr>
          <p:cNvSpPr txBox="1"/>
          <p:nvPr/>
        </p:nvSpPr>
        <p:spPr>
          <a:xfrm>
            <a:off x="4066113" y="2525625"/>
            <a:ext cx="1902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Gantari"/>
                <a:ea typeface="Gantari"/>
                <a:cs typeface="Gantari"/>
                <a:sym typeface="Gantari"/>
              </a:rPr>
              <a:t>Se encarga de atender los ingresos y salidas de almacen.</a:t>
            </a:r>
            <a:endParaRPr sz="1200" dirty="0">
              <a:solidFill>
                <a:schemeClr val="dk1"/>
              </a:solidFill>
              <a:latin typeface="Gantari"/>
              <a:ea typeface="Gantari"/>
              <a:cs typeface="Gantari"/>
              <a:sym typeface="Gantari"/>
            </a:endParaRPr>
          </a:p>
        </p:txBody>
      </p:sp>
      <p:sp>
        <p:nvSpPr>
          <p:cNvPr id="23" name="Google Shape;162;p24">
            <a:extLst>
              <a:ext uri="{FF2B5EF4-FFF2-40B4-BE49-F238E27FC236}">
                <a16:creationId xmlns:a16="http://schemas.microsoft.com/office/drawing/2014/main" id="{82787D80-564B-C50C-C1B0-619789EE6CD3}"/>
              </a:ext>
            </a:extLst>
          </p:cNvPr>
          <p:cNvSpPr txBox="1"/>
          <p:nvPr/>
        </p:nvSpPr>
        <p:spPr>
          <a:xfrm>
            <a:off x="4172276" y="3637223"/>
            <a:ext cx="1902000" cy="8624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Gantari"/>
                <a:ea typeface="Gantari"/>
                <a:cs typeface="Gantari"/>
                <a:sym typeface="Gantari"/>
              </a:rPr>
              <a:t>Se encargan de procesar los pagos y llevar un reporte diario de los ingresos.</a:t>
            </a:r>
            <a:endParaRPr sz="1200" dirty="0">
              <a:solidFill>
                <a:schemeClr val="dk1"/>
              </a:solidFill>
              <a:latin typeface="Gantari"/>
              <a:ea typeface="Gantari"/>
              <a:cs typeface="Gantari"/>
              <a:sym typeface="Gantari"/>
            </a:endParaRPr>
          </a:p>
        </p:txBody>
      </p:sp>
    </p:spTree>
    <p:extLst>
      <p:ext uri="{BB962C8B-B14F-4D97-AF65-F5344CB8AC3E}">
        <p14:creationId xmlns:p14="http://schemas.microsoft.com/office/powerpoint/2010/main" val="162590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8" name="Google Shape;2708;p40"/>
          <p:cNvSpPr txBox="1">
            <a:spLocks noGrp="1"/>
          </p:cNvSpPr>
          <p:nvPr>
            <p:ph type="title"/>
          </p:nvPr>
        </p:nvSpPr>
        <p:spPr>
          <a:xfrm>
            <a:off x="-219074" y="38443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Usuarios</a:t>
            </a:r>
            <a:endParaRPr dirty="0"/>
          </a:p>
        </p:txBody>
      </p:sp>
      <p:graphicFrame>
        <p:nvGraphicFramePr>
          <p:cNvPr id="2" name="Tabla 2">
            <a:extLst>
              <a:ext uri="{FF2B5EF4-FFF2-40B4-BE49-F238E27FC236}">
                <a16:creationId xmlns:a16="http://schemas.microsoft.com/office/drawing/2014/main" id="{A086B56D-58B1-7396-ED98-F392F72EAB56}"/>
              </a:ext>
            </a:extLst>
          </p:cNvPr>
          <p:cNvGraphicFramePr>
            <a:graphicFrameLocks noGrp="1"/>
          </p:cNvGraphicFramePr>
          <p:nvPr>
            <p:extLst>
              <p:ext uri="{D42A27DB-BD31-4B8C-83A1-F6EECF244321}">
                <p14:modId xmlns:p14="http://schemas.microsoft.com/office/powerpoint/2010/main" val="1407175257"/>
              </p:ext>
            </p:extLst>
          </p:nvPr>
        </p:nvGraphicFramePr>
        <p:xfrm>
          <a:off x="2110161" y="1585326"/>
          <a:ext cx="1498762" cy="2529840"/>
        </p:xfrm>
        <a:graphic>
          <a:graphicData uri="http://schemas.openxmlformats.org/drawingml/2006/table">
            <a:tbl>
              <a:tblPr firstRow="1" bandRow="1">
                <a:tableStyleId>{21E4AEA4-8DFA-4A89-87EB-49C32662AFE0}</a:tableStyleId>
              </a:tblPr>
              <a:tblGrid>
                <a:gridCol w="1498762">
                  <a:extLst>
                    <a:ext uri="{9D8B030D-6E8A-4147-A177-3AD203B41FA5}">
                      <a16:colId xmlns:a16="http://schemas.microsoft.com/office/drawing/2014/main" val="2008723658"/>
                    </a:ext>
                  </a:extLst>
                </a:gridCol>
              </a:tblGrid>
              <a:tr h="0">
                <a:tc>
                  <a:txBody>
                    <a:bodyPr/>
                    <a:lstStyle/>
                    <a:p>
                      <a:r>
                        <a:rPr lang="es-ES" dirty="0" err="1"/>
                        <a:t>Users</a:t>
                      </a:r>
                      <a:endParaRPr lang="es-PE" dirty="0"/>
                    </a:p>
                  </a:txBody>
                  <a:tcPr/>
                </a:tc>
                <a:extLst>
                  <a:ext uri="{0D108BD9-81ED-4DB2-BD59-A6C34878D82A}">
                    <a16:rowId xmlns:a16="http://schemas.microsoft.com/office/drawing/2014/main" val="2282598335"/>
                  </a:ext>
                </a:extLst>
              </a:tr>
              <a:tr h="370840">
                <a:tc>
                  <a:txBody>
                    <a:bodyPr/>
                    <a:lstStyle/>
                    <a:p>
                      <a:r>
                        <a:rPr lang="es-ES" dirty="0"/>
                        <a:t>Nombres</a:t>
                      </a:r>
                      <a:endParaRPr lang="es-PE" dirty="0"/>
                    </a:p>
                  </a:txBody>
                  <a:tcPr/>
                </a:tc>
                <a:extLst>
                  <a:ext uri="{0D108BD9-81ED-4DB2-BD59-A6C34878D82A}">
                    <a16:rowId xmlns:a16="http://schemas.microsoft.com/office/drawing/2014/main" val="2630832723"/>
                  </a:ext>
                </a:extLst>
              </a:tr>
              <a:tr h="370840">
                <a:tc>
                  <a:txBody>
                    <a:bodyPr/>
                    <a:lstStyle/>
                    <a:p>
                      <a:r>
                        <a:rPr lang="es-ES" dirty="0"/>
                        <a:t>Apellidos</a:t>
                      </a:r>
                      <a:endParaRPr lang="es-PE" dirty="0"/>
                    </a:p>
                  </a:txBody>
                  <a:tcPr/>
                </a:tc>
                <a:extLst>
                  <a:ext uri="{0D108BD9-81ED-4DB2-BD59-A6C34878D82A}">
                    <a16:rowId xmlns:a16="http://schemas.microsoft.com/office/drawing/2014/main" val="4088509913"/>
                  </a:ext>
                </a:extLst>
              </a:tr>
              <a:tr h="370840">
                <a:tc>
                  <a:txBody>
                    <a:bodyPr/>
                    <a:lstStyle/>
                    <a:p>
                      <a:r>
                        <a:rPr lang="es-ES" dirty="0"/>
                        <a:t>Email</a:t>
                      </a:r>
                      <a:endParaRPr lang="es-PE" dirty="0"/>
                    </a:p>
                  </a:txBody>
                  <a:tcPr/>
                </a:tc>
                <a:extLst>
                  <a:ext uri="{0D108BD9-81ED-4DB2-BD59-A6C34878D82A}">
                    <a16:rowId xmlns:a16="http://schemas.microsoft.com/office/drawing/2014/main" val="538606339"/>
                  </a:ext>
                </a:extLst>
              </a:tr>
              <a:tr h="370840">
                <a:tc>
                  <a:txBody>
                    <a:bodyPr/>
                    <a:lstStyle/>
                    <a:p>
                      <a:r>
                        <a:rPr lang="es-ES" dirty="0" err="1"/>
                        <a:t>sucursal_id</a:t>
                      </a:r>
                      <a:endParaRPr lang="es-PE" dirty="0"/>
                    </a:p>
                  </a:txBody>
                  <a:tcPr/>
                </a:tc>
                <a:extLst>
                  <a:ext uri="{0D108BD9-81ED-4DB2-BD59-A6C34878D82A}">
                    <a16:rowId xmlns:a16="http://schemas.microsoft.com/office/drawing/2014/main" val="1496323849"/>
                  </a:ext>
                </a:extLst>
              </a:tr>
              <a:tr h="370840">
                <a:tc>
                  <a:txBody>
                    <a:bodyPr/>
                    <a:lstStyle/>
                    <a:p>
                      <a:r>
                        <a:rPr lang="es-ES" dirty="0" err="1"/>
                        <a:t>Phone</a:t>
                      </a:r>
                      <a:endParaRPr lang="es-PE" dirty="0"/>
                    </a:p>
                  </a:txBody>
                  <a:tcPr/>
                </a:tc>
                <a:extLst>
                  <a:ext uri="{0D108BD9-81ED-4DB2-BD59-A6C34878D82A}">
                    <a16:rowId xmlns:a16="http://schemas.microsoft.com/office/drawing/2014/main" val="2933719914"/>
                  </a:ext>
                </a:extLst>
              </a:tr>
              <a:tr h="370840">
                <a:tc>
                  <a:txBody>
                    <a:bodyPr/>
                    <a:lstStyle/>
                    <a:p>
                      <a:r>
                        <a:rPr lang="es-ES" dirty="0"/>
                        <a:t>Role</a:t>
                      </a:r>
                      <a:endParaRPr lang="es-PE" dirty="0"/>
                    </a:p>
                  </a:txBody>
                  <a:tcPr/>
                </a:tc>
                <a:extLst>
                  <a:ext uri="{0D108BD9-81ED-4DB2-BD59-A6C34878D82A}">
                    <a16:rowId xmlns:a16="http://schemas.microsoft.com/office/drawing/2014/main" val="3313654107"/>
                  </a:ext>
                </a:extLst>
              </a:tr>
            </a:tbl>
          </a:graphicData>
        </a:graphic>
      </p:graphicFrame>
      <p:graphicFrame>
        <p:nvGraphicFramePr>
          <p:cNvPr id="3" name="Tabla 3">
            <a:extLst>
              <a:ext uri="{FF2B5EF4-FFF2-40B4-BE49-F238E27FC236}">
                <a16:creationId xmlns:a16="http://schemas.microsoft.com/office/drawing/2014/main" id="{3C5C631E-00DA-FD02-1B9A-39D8BD787A06}"/>
              </a:ext>
            </a:extLst>
          </p:cNvPr>
          <p:cNvGraphicFramePr>
            <a:graphicFrameLocks noGrp="1"/>
          </p:cNvGraphicFramePr>
          <p:nvPr>
            <p:extLst>
              <p:ext uri="{D42A27DB-BD31-4B8C-83A1-F6EECF244321}">
                <p14:modId xmlns:p14="http://schemas.microsoft.com/office/powerpoint/2010/main" val="1117245093"/>
              </p:ext>
            </p:extLst>
          </p:nvPr>
        </p:nvGraphicFramePr>
        <p:xfrm>
          <a:off x="4182529" y="933019"/>
          <a:ext cx="1550275" cy="1778000"/>
        </p:xfrm>
        <a:graphic>
          <a:graphicData uri="http://schemas.openxmlformats.org/drawingml/2006/table">
            <a:tbl>
              <a:tblPr firstRow="1" bandRow="1">
                <a:tableStyleId>{21E4AEA4-8DFA-4A89-87EB-49C32662AFE0}</a:tableStyleId>
              </a:tblPr>
              <a:tblGrid>
                <a:gridCol w="1550275">
                  <a:extLst>
                    <a:ext uri="{9D8B030D-6E8A-4147-A177-3AD203B41FA5}">
                      <a16:colId xmlns:a16="http://schemas.microsoft.com/office/drawing/2014/main" val="750614654"/>
                    </a:ext>
                  </a:extLst>
                </a:gridCol>
              </a:tblGrid>
              <a:tr h="370840">
                <a:tc>
                  <a:txBody>
                    <a:bodyPr/>
                    <a:lstStyle/>
                    <a:p>
                      <a:r>
                        <a:rPr lang="es-ES" dirty="0"/>
                        <a:t>Roles</a:t>
                      </a:r>
                      <a:endParaRPr lang="es-PE" dirty="0"/>
                    </a:p>
                  </a:txBody>
                  <a:tcPr/>
                </a:tc>
                <a:extLst>
                  <a:ext uri="{0D108BD9-81ED-4DB2-BD59-A6C34878D82A}">
                    <a16:rowId xmlns:a16="http://schemas.microsoft.com/office/drawing/2014/main" val="3843033008"/>
                  </a:ext>
                </a:extLst>
              </a:tr>
              <a:tr h="370840">
                <a:tc>
                  <a:txBody>
                    <a:bodyPr/>
                    <a:lstStyle/>
                    <a:p>
                      <a:r>
                        <a:rPr lang="es-ES" dirty="0"/>
                        <a:t>Asesores Comerciales</a:t>
                      </a:r>
                      <a:endParaRPr lang="es-PE" dirty="0"/>
                    </a:p>
                  </a:txBody>
                  <a:tcPr/>
                </a:tc>
                <a:extLst>
                  <a:ext uri="{0D108BD9-81ED-4DB2-BD59-A6C34878D82A}">
                    <a16:rowId xmlns:a16="http://schemas.microsoft.com/office/drawing/2014/main" val="2751323333"/>
                  </a:ext>
                </a:extLst>
              </a:tr>
              <a:tr h="370840">
                <a:tc>
                  <a:txBody>
                    <a:bodyPr/>
                    <a:lstStyle/>
                    <a:p>
                      <a:r>
                        <a:rPr lang="es-ES" dirty="0"/>
                        <a:t>Cajeros</a:t>
                      </a:r>
                      <a:endParaRPr lang="es-PE" dirty="0"/>
                    </a:p>
                  </a:txBody>
                  <a:tcPr/>
                </a:tc>
                <a:extLst>
                  <a:ext uri="{0D108BD9-81ED-4DB2-BD59-A6C34878D82A}">
                    <a16:rowId xmlns:a16="http://schemas.microsoft.com/office/drawing/2014/main" val="2765505057"/>
                  </a:ext>
                </a:extLst>
              </a:tr>
              <a:tr h="370840">
                <a:tc>
                  <a:txBody>
                    <a:bodyPr/>
                    <a:lstStyle/>
                    <a:p>
                      <a:r>
                        <a:rPr lang="es-ES" dirty="0"/>
                        <a:t>Administrador de sucursal</a:t>
                      </a:r>
                      <a:endParaRPr lang="es-PE" dirty="0"/>
                    </a:p>
                  </a:txBody>
                  <a:tcPr/>
                </a:tc>
                <a:extLst>
                  <a:ext uri="{0D108BD9-81ED-4DB2-BD59-A6C34878D82A}">
                    <a16:rowId xmlns:a16="http://schemas.microsoft.com/office/drawing/2014/main" val="2434387267"/>
                  </a:ext>
                </a:extLst>
              </a:tr>
            </a:tbl>
          </a:graphicData>
        </a:graphic>
      </p:graphicFrame>
      <p:graphicFrame>
        <p:nvGraphicFramePr>
          <p:cNvPr id="4" name="Tabla 4">
            <a:extLst>
              <a:ext uri="{FF2B5EF4-FFF2-40B4-BE49-F238E27FC236}">
                <a16:creationId xmlns:a16="http://schemas.microsoft.com/office/drawing/2014/main" id="{8833FDB6-DD7A-435C-4CF4-4728F7126DA6}"/>
              </a:ext>
            </a:extLst>
          </p:cNvPr>
          <p:cNvGraphicFramePr>
            <a:graphicFrameLocks noGrp="1"/>
          </p:cNvGraphicFramePr>
          <p:nvPr/>
        </p:nvGraphicFramePr>
        <p:xfrm>
          <a:off x="5938266" y="2667984"/>
          <a:ext cx="1496417" cy="1483360"/>
        </p:xfrm>
        <a:graphic>
          <a:graphicData uri="http://schemas.openxmlformats.org/drawingml/2006/table">
            <a:tbl>
              <a:tblPr firstRow="1" bandRow="1">
                <a:tableStyleId>{21E4AEA4-8DFA-4A89-87EB-49C32662AFE0}</a:tableStyleId>
              </a:tblPr>
              <a:tblGrid>
                <a:gridCol w="1496417">
                  <a:extLst>
                    <a:ext uri="{9D8B030D-6E8A-4147-A177-3AD203B41FA5}">
                      <a16:colId xmlns:a16="http://schemas.microsoft.com/office/drawing/2014/main" val="3841604415"/>
                    </a:ext>
                  </a:extLst>
                </a:gridCol>
              </a:tblGrid>
              <a:tr h="370840">
                <a:tc>
                  <a:txBody>
                    <a:bodyPr/>
                    <a:lstStyle/>
                    <a:p>
                      <a:r>
                        <a:rPr lang="es-ES" dirty="0"/>
                        <a:t>Permisos</a:t>
                      </a:r>
                      <a:endParaRPr lang="es-PE" dirty="0"/>
                    </a:p>
                  </a:txBody>
                  <a:tcPr/>
                </a:tc>
                <a:extLst>
                  <a:ext uri="{0D108BD9-81ED-4DB2-BD59-A6C34878D82A}">
                    <a16:rowId xmlns:a16="http://schemas.microsoft.com/office/drawing/2014/main" val="363206333"/>
                  </a:ext>
                </a:extLst>
              </a:tr>
              <a:tr h="370840">
                <a:tc>
                  <a:txBody>
                    <a:bodyPr/>
                    <a:lstStyle/>
                    <a:p>
                      <a:r>
                        <a:rPr lang="es-ES" dirty="0" err="1"/>
                        <a:t>Create</a:t>
                      </a:r>
                      <a:endParaRPr lang="es-PE" dirty="0"/>
                    </a:p>
                  </a:txBody>
                  <a:tcPr/>
                </a:tc>
                <a:extLst>
                  <a:ext uri="{0D108BD9-81ED-4DB2-BD59-A6C34878D82A}">
                    <a16:rowId xmlns:a16="http://schemas.microsoft.com/office/drawing/2014/main" val="63624362"/>
                  </a:ext>
                </a:extLst>
              </a:tr>
              <a:tr h="370840">
                <a:tc>
                  <a:txBody>
                    <a:bodyPr/>
                    <a:lstStyle/>
                    <a:p>
                      <a:r>
                        <a:rPr lang="es-ES" dirty="0" err="1"/>
                        <a:t>Edit</a:t>
                      </a:r>
                      <a:endParaRPr lang="es-PE" dirty="0"/>
                    </a:p>
                  </a:txBody>
                  <a:tcPr/>
                </a:tc>
                <a:extLst>
                  <a:ext uri="{0D108BD9-81ED-4DB2-BD59-A6C34878D82A}">
                    <a16:rowId xmlns:a16="http://schemas.microsoft.com/office/drawing/2014/main" val="777486259"/>
                  </a:ext>
                </a:extLst>
              </a:tr>
              <a:tr h="370840">
                <a:tc>
                  <a:txBody>
                    <a:bodyPr/>
                    <a:lstStyle/>
                    <a:p>
                      <a:r>
                        <a:rPr lang="es-ES" dirty="0" err="1"/>
                        <a:t>Delete</a:t>
                      </a:r>
                      <a:r>
                        <a:rPr lang="es-ES" dirty="0"/>
                        <a:t> …..</a:t>
                      </a:r>
                      <a:endParaRPr lang="es-PE" dirty="0"/>
                    </a:p>
                  </a:txBody>
                  <a:tcPr/>
                </a:tc>
                <a:extLst>
                  <a:ext uri="{0D108BD9-81ED-4DB2-BD59-A6C34878D82A}">
                    <a16:rowId xmlns:a16="http://schemas.microsoft.com/office/drawing/2014/main" val="3408690168"/>
                  </a:ext>
                </a:extLst>
              </a:tr>
            </a:tbl>
          </a:graphicData>
        </a:graphic>
      </p:graphicFrame>
      <p:cxnSp>
        <p:nvCxnSpPr>
          <p:cNvPr id="6" name="Conector: angular 5">
            <a:extLst>
              <a:ext uri="{FF2B5EF4-FFF2-40B4-BE49-F238E27FC236}">
                <a16:creationId xmlns:a16="http://schemas.microsoft.com/office/drawing/2014/main" id="{EEE94050-2FAF-0B6E-400F-53A4C918752A}"/>
              </a:ext>
            </a:extLst>
          </p:cNvPr>
          <p:cNvCxnSpPr>
            <a:cxnSpLocks/>
            <a:stCxn id="2" idx="3"/>
            <a:endCxn id="3" idx="1"/>
          </p:cNvCxnSpPr>
          <p:nvPr/>
        </p:nvCxnSpPr>
        <p:spPr>
          <a:xfrm flipV="1">
            <a:off x="3608923" y="1822019"/>
            <a:ext cx="573606" cy="102822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ector: angular 12">
            <a:extLst>
              <a:ext uri="{FF2B5EF4-FFF2-40B4-BE49-F238E27FC236}">
                <a16:creationId xmlns:a16="http://schemas.microsoft.com/office/drawing/2014/main" id="{A95E457F-0FC6-CA33-F4CC-822B081AC2DD}"/>
              </a:ext>
            </a:extLst>
          </p:cNvPr>
          <p:cNvCxnSpPr>
            <a:cxnSpLocks/>
            <a:stCxn id="3" idx="3"/>
            <a:endCxn id="4" idx="1"/>
          </p:cNvCxnSpPr>
          <p:nvPr/>
        </p:nvCxnSpPr>
        <p:spPr>
          <a:xfrm>
            <a:off x="5732804" y="1822019"/>
            <a:ext cx="205462" cy="1587645"/>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Flecha: hacia arriba 16">
            <a:extLst>
              <a:ext uri="{FF2B5EF4-FFF2-40B4-BE49-F238E27FC236}">
                <a16:creationId xmlns:a16="http://schemas.microsoft.com/office/drawing/2014/main" id="{3D2AC274-E884-D630-CC0C-7F48EA227575}"/>
              </a:ext>
            </a:extLst>
          </p:cNvPr>
          <p:cNvSpPr/>
          <p:nvPr/>
        </p:nvSpPr>
        <p:spPr>
          <a:xfrm rot="16200000">
            <a:off x="5173442" y="3511614"/>
            <a:ext cx="734190" cy="308699"/>
          </a:xfrm>
          <a:prstGeom prs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grpSp>
        <p:nvGrpSpPr>
          <p:cNvPr id="5" name="Grupo 4">
            <a:extLst>
              <a:ext uri="{FF2B5EF4-FFF2-40B4-BE49-F238E27FC236}">
                <a16:creationId xmlns:a16="http://schemas.microsoft.com/office/drawing/2014/main" id="{AB1FC3C5-AC0D-F11C-E614-2F3C7C38AD7C}"/>
              </a:ext>
            </a:extLst>
          </p:cNvPr>
          <p:cNvGrpSpPr/>
          <p:nvPr/>
        </p:nvGrpSpPr>
        <p:grpSpPr>
          <a:xfrm>
            <a:off x="6446480" y="345197"/>
            <a:ext cx="1388110" cy="514606"/>
            <a:chOff x="6550478" y="202264"/>
            <a:chExt cx="1388110" cy="514606"/>
          </a:xfrm>
        </p:grpSpPr>
        <p:pic>
          <p:nvPicPr>
            <p:cNvPr id="7" name="Imagen 6">
              <a:extLst>
                <a:ext uri="{FF2B5EF4-FFF2-40B4-BE49-F238E27FC236}">
                  <a16:creationId xmlns:a16="http://schemas.microsoft.com/office/drawing/2014/main" id="{D3C76BF6-5A2A-7BA7-0756-E4E6C443140B}"/>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8" name="Rectángulo 7">
              <a:extLst>
                <a:ext uri="{FF2B5EF4-FFF2-40B4-BE49-F238E27FC236}">
                  <a16:creationId xmlns:a16="http://schemas.microsoft.com/office/drawing/2014/main" id="{9642FC12-5419-1864-C8ED-EC7A565F92A3}"/>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9" name="Google Shape;9198;p51">
              <a:extLst>
                <a:ext uri="{FF2B5EF4-FFF2-40B4-BE49-F238E27FC236}">
                  <a16:creationId xmlns:a16="http://schemas.microsoft.com/office/drawing/2014/main" id="{E486C9E2-EE14-7683-9760-774ADAB1BEE6}"/>
                </a:ext>
              </a:extLst>
            </p:cNvPr>
            <p:cNvGrpSpPr/>
            <p:nvPr/>
          </p:nvGrpSpPr>
          <p:grpSpPr>
            <a:xfrm>
              <a:off x="6807462" y="553579"/>
              <a:ext cx="147520" cy="163291"/>
              <a:chOff x="3122257" y="1508594"/>
              <a:chExt cx="294850" cy="349434"/>
            </a:xfrm>
          </p:grpSpPr>
          <p:sp>
            <p:nvSpPr>
              <p:cNvPr id="10" name="Google Shape;9199;p51">
                <a:extLst>
                  <a:ext uri="{FF2B5EF4-FFF2-40B4-BE49-F238E27FC236}">
                    <a16:creationId xmlns:a16="http://schemas.microsoft.com/office/drawing/2014/main" id="{4881C171-CC01-47DD-2161-7EAC714075D0}"/>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0;p51">
                <a:extLst>
                  <a:ext uri="{FF2B5EF4-FFF2-40B4-BE49-F238E27FC236}">
                    <a16:creationId xmlns:a16="http://schemas.microsoft.com/office/drawing/2014/main" id="{7631A67B-4E5E-3F3A-9D94-378D54661C9B}"/>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1;p51">
                <a:extLst>
                  <a:ext uri="{FF2B5EF4-FFF2-40B4-BE49-F238E27FC236}">
                    <a16:creationId xmlns:a16="http://schemas.microsoft.com/office/drawing/2014/main" id="{986956C7-C4AD-6A75-05FA-A676F1AFB081}"/>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2;p51">
                <a:extLst>
                  <a:ext uri="{FF2B5EF4-FFF2-40B4-BE49-F238E27FC236}">
                    <a16:creationId xmlns:a16="http://schemas.microsoft.com/office/drawing/2014/main" id="{6AAFC820-D3B0-82C3-F6D5-49BA7BE08921}"/>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3;p51">
                <a:extLst>
                  <a:ext uri="{FF2B5EF4-FFF2-40B4-BE49-F238E27FC236}">
                    <a16:creationId xmlns:a16="http://schemas.microsoft.com/office/drawing/2014/main" id="{EB61F6E8-DCE9-6572-410B-D5C3B999E702}"/>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76" name="Picture 4">
            <a:extLst>
              <a:ext uri="{FF2B5EF4-FFF2-40B4-BE49-F238E27FC236}">
                <a16:creationId xmlns:a16="http://schemas.microsoft.com/office/drawing/2014/main" id="{B2415CF0-FC08-CA4E-2602-904954801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43" y="3079749"/>
            <a:ext cx="1788985" cy="178898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F1FE199-8BD5-9945-30B9-99D5A79D93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3384" y="1083256"/>
            <a:ext cx="1477525" cy="147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6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p:nvPr/>
        </p:nvSpPr>
        <p:spPr>
          <a:xfrm>
            <a:off x="3090313" y="1871406"/>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35" name="Google Shape;235;p27"/>
          <p:cNvSpPr/>
          <p:nvPr/>
        </p:nvSpPr>
        <p:spPr>
          <a:xfrm>
            <a:off x="4101875" y="362102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36" name="Google Shape;236;p27"/>
          <p:cNvSpPr/>
          <p:nvPr/>
        </p:nvSpPr>
        <p:spPr>
          <a:xfrm>
            <a:off x="5530670" y="2454613"/>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Gantari"/>
              <a:ea typeface="Gantari"/>
              <a:cs typeface="Gantari"/>
              <a:sym typeface="Gantari"/>
            </a:endParaRPr>
          </a:p>
        </p:txBody>
      </p:sp>
      <p:sp>
        <p:nvSpPr>
          <p:cNvPr id="237" name="Google Shape;23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Configuraciones</a:t>
            </a:r>
            <a:endParaRPr dirty="0"/>
          </a:p>
        </p:txBody>
      </p:sp>
      <p:sp>
        <p:nvSpPr>
          <p:cNvPr id="238" name="Google Shape;238;p27"/>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9" name="Google Shape;239;p27"/>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0" name="Google Shape;240;p27"/>
          <p:cNvSpPr/>
          <p:nvPr/>
        </p:nvSpPr>
        <p:spPr>
          <a:xfrm>
            <a:off x="5217382" y="1288200"/>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3" name="Google Shape;243;p27"/>
          <p:cNvSpPr/>
          <p:nvPr/>
        </p:nvSpPr>
        <p:spPr>
          <a:xfrm>
            <a:off x="5656742" y="2582887"/>
            <a:ext cx="490089" cy="490089"/>
          </a:xfrm>
          <a:custGeom>
            <a:avLst/>
            <a:gdLst/>
            <a:ahLst/>
            <a:cxnLst/>
            <a:rect l="l" t="t" r="r" b="b"/>
            <a:pathLst>
              <a:path w="1461" h="1461" extrusionOk="0">
                <a:moveTo>
                  <a:pt x="701" y="1460"/>
                </a:moveTo>
                <a:lnTo>
                  <a:pt x="701" y="1460"/>
                </a:lnTo>
                <a:cubicBezTo>
                  <a:pt x="693" y="1459"/>
                  <a:pt x="686" y="1457"/>
                  <a:pt x="679" y="1456"/>
                </a:cubicBezTo>
                <a:lnTo>
                  <a:pt x="679" y="1456"/>
                </a:lnTo>
                <a:cubicBezTo>
                  <a:pt x="610" y="1449"/>
                  <a:pt x="548" y="1421"/>
                  <a:pt x="493" y="1380"/>
                </a:cubicBezTo>
                <a:lnTo>
                  <a:pt x="493" y="1380"/>
                </a:lnTo>
                <a:cubicBezTo>
                  <a:pt x="483" y="1372"/>
                  <a:pt x="479" y="1362"/>
                  <a:pt x="483" y="1352"/>
                </a:cubicBezTo>
                <a:lnTo>
                  <a:pt x="483" y="1352"/>
                </a:lnTo>
                <a:cubicBezTo>
                  <a:pt x="487" y="1341"/>
                  <a:pt x="496" y="1335"/>
                  <a:pt x="507" y="1337"/>
                </a:cubicBezTo>
                <a:lnTo>
                  <a:pt x="507" y="1337"/>
                </a:lnTo>
                <a:cubicBezTo>
                  <a:pt x="514" y="1339"/>
                  <a:pt x="521" y="1343"/>
                  <a:pt x="526" y="1347"/>
                </a:cubicBezTo>
                <a:lnTo>
                  <a:pt x="526" y="1347"/>
                </a:lnTo>
                <a:cubicBezTo>
                  <a:pt x="568" y="1378"/>
                  <a:pt x="614" y="1400"/>
                  <a:pt x="665" y="1408"/>
                </a:cubicBezTo>
                <a:lnTo>
                  <a:pt x="665" y="1408"/>
                </a:lnTo>
                <a:cubicBezTo>
                  <a:pt x="688" y="1412"/>
                  <a:pt x="712" y="1416"/>
                  <a:pt x="735" y="1415"/>
                </a:cubicBezTo>
                <a:lnTo>
                  <a:pt x="735" y="1415"/>
                </a:lnTo>
                <a:cubicBezTo>
                  <a:pt x="779" y="1415"/>
                  <a:pt x="822" y="1406"/>
                  <a:pt x="863" y="1388"/>
                </a:cubicBezTo>
                <a:lnTo>
                  <a:pt x="863" y="1388"/>
                </a:lnTo>
                <a:cubicBezTo>
                  <a:pt x="908" y="1369"/>
                  <a:pt x="948" y="1341"/>
                  <a:pt x="982" y="1304"/>
                </a:cubicBezTo>
                <a:lnTo>
                  <a:pt x="982" y="1304"/>
                </a:lnTo>
                <a:cubicBezTo>
                  <a:pt x="1023" y="1259"/>
                  <a:pt x="1052" y="1206"/>
                  <a:pt x="1063" y="1146"/>
                </a:cubicBezTo>
                <a:lnTo>
                  <a:pt x="1063" y="1146"/>
                </a:lnTo>
                <a:cubicBezTo>
                  <a:pt x="1067" y="1126"/>
                  <a:pt x="1070" y="1105"/>
                  <a:pt x="1071" y="1085"/>
                </a:cubicBezTo>
                <a:lnTo>
                  <a:pt x="1071" y="1085"/>
                </a:lnTo>
                <a:cubicBezTo>
                  <a:pt x="1072" y="995"/>
                  <a:pt x="1072" y="905"/>
                  <a:pt x="1072" y="815"/>
                </a:cubicBezTo>
                <a:lnTo>
                  <a:pt x="1072" y="815"/>
                </a:lnTo>
                <a:cubicBezTo>
                  <a:pt x="1072" y="815"/>
                  <a:pt x="1072" y="815"/>
                  <a:pt x="1072" y="814"/>
                </a:cubicBezTo>
                <a:lnTo>
                  <a:pt x="860" y="814"/>
                </a:lnTo>
                <a:lnTo>
                  <a:pt x="860" y="825"/>
                </a:lnTo>
                <a:lnTo>
                  <a:pt x="860" y="825"/>
                </a:lnTo>
                <a:cubicBezTo>
                  <a:pt x="860" y="907"/>
                  <a:pt x="860" y="990"/>
                  <a:pt x="860" y="1073"/>
                </a:cubicBezTo>
                <a:lnTo>
                  <a:pt x="860" y="1073"/>
                </a:lnTo>
                <a:cubicBezTo>
                  <a:pt x="860" y="1136"/>
                  <a:pt x="818" y="1188"/>
                  <a:pt x="758" y="1201"/>
                </a:cubicBezTo>
                <a:lnTo>
                  <a:pt x="758" y="1201"/>
                </a:lnTo>
                <a:cubicBezTo>
                  <a:pt x="687" y="1216"/>
                  <a:pt x="620" y="1174"/>
                  <a:pt x="603" y="1104"/>
                </a:cubicBezTo>
                <a:lnTo>
                  <a:pt x="603" y="1104"/>
                </a:lnTo>
                <a:cubicBezTo>
                  <a:pt x="601" y="1094"/>
                  <a:pt x="600" y="1083"/>
                  <a:pt x="600" y="1072"/>
                </a:cubicBezTo>
                <a:lnTo>
                  <a:pt x="600" y="1072"/>
                </a:lnTo>
                <a:cubicBezTo>
                  <a:pt x="599" y="990"/>
                  <a:pt x="599" y="907"/>
                  <a:pt x="599" y="825"/>
                </a:cubicBezTo>
                <a:lnTo>
                  <a:pt x="599" y="814"/>
                </a:lnTo>
                <a:lnTo>
                  <a:pt x="389" y="814"/>
                </a:lnTo>
                <a:lnTo>
                  <a:pt x="389" y="824"/>
                </a:lnTo>
                <a:lnTo>
                  <a:pt x="389" y="824"/>
                </a:lnTo>
                <a:cubicBezTo>
                  <a:pt x="389" y="913"/>
                  <a:pt x="388" y="1002"/>
                  <a:pt x="389" y="1090"/>
                </a:cubicBezTo>
                <a:lnTo>
                  <a:pt x="389" y="1090"/>
                </a:lnTo>
                <a:cubicBezTo>
                  <a:pt x="389" y="1127"/>
                  <a:pt x="398" y="1161"/>
                  <a:pt x="411" y="1195"/>
                </a:cubicBezTo>
                <a:lnTo>
                  <a:pt x="411" y="1195"/>
                </a:lnTo>
                <a:cubicBezTo>
                  <a:pt x="423" y="1227"/>
                  <a:pt x="440" y="1257"/>
                  <a:pt x="461" y="1284"/>
                </a:cubicBezTo>
                <a:lnTo>
                  <a:pt x="461" y="1284"/>
                </a:lnTo>
                <a:cubicBezTo>
                  <a:pt x="469" y="1294"/>
                  <a:pt x="467" y="1308"/>
                  <a:pt x="458" y="1316"/>
                </a:cubicBezTo>
                <a:lnTo>
                  <a:pt x="458" y="1316"/>
                </a:lnTo>
                <a:cubicBezTo>
                  <a:pt x="449" y="1323"/>
                  <a:pt x="433" y="1323"/>
                  <a:pt x="426" y="1312"/>
                </a:cubicBezTo>
                <a:lnTo>
                  <a:pt x="426" y="1312"/>
                </a:lnTo>
                <a:cubicBezTo>
                  <a:pt x="411" y="1290"/>
                  <a:pt x="395" y="1267"/>
                  <a:pt x="382" y="1243"/>
                </a:cubicBezTo>
                <a:lnTo>
                  <a:pt x="382" y="1243"/>
                </a:lnTo>
                <a:cubicBezTo>
                  <a:pt x="364" y="1209"/>
                  <a:pt x="353" y="1173"/>
                  <a:pt x="348" y="1135"/>
                </a:cubicBezTo>
                <a:lnTo>
                  <a:pt x="348" y="1135"/>
                </a:lnTo>
                <a:cubicBezTo>
                  <a:pt x="345" y="1109"/>
                  <a:pt x="343" y="1084"/>
                  <a:pt x="343" y="1058"/>
                </a:cubicBezTo>
                <a:lnTo>
                  <a:pt x="343" y="1058"/>
                </a:lnTo>
                <a:cubicBezTo>
                  <a:pt x="342" y="914"/>
                  <a:pt x="343" y="770"/>
                  <a:pt x="342" y="626"/>
                </a:cubicBezTo>
                <a:lnTo>
                  <a:pt x="342" y="626"/>
                </a:lnTo>
                <a:cubicBezTo>
                  <a:pt x="342" y="608"/>
                  <a:pt x="351" y="598"/>
                  <a:pt x="369" y="598"/>
                </a:cubicBezTo>
                <a:lnTo>
                  <a:pt x="369" y="598"/>
                </a:lnTo>
                <a:cubicBezTo>
                  <a:pt x="453" y="599"/>
                  <a:pt x="537" y="599"/>
                  <a:pt x="621" y="599"/>
                </a:cubicBezTo>
                <a:lnTo>
                  <a:pt x="621" y="599"/>
                </a:lnTo>
                <a:cubicBezTo>
                  <a:pt x="636" y="599"/>
                  <a:pt x="643" y="605"/>
                  <a:pt x="643" y="621"/>
                </a:cubicBezTo>
                <a:lnTo>
                  <a:pt x="643" y="982"/>
                </a:lnTo>
                <a:lnTo>
                  <a:pt x="643" y="982"/>
                </a:lnTo>
                <a:cubicBezTo>
                  <a:pt x="643" y="1007"/>
                  <a:pt x="650" y="1029"/>
                  <a:pt x="668" y="1047"/>
                </a:cubicBezTo>
                <a:lnTo>
                  <a:pt x="668" y="1047"/>
                </a:lnTo>
                <a:cubicBezTo>
                  <a:pt x="698" y="1078"/>
                  <a:pt x="744" y="1082"/>
                  <a:pt x="780" y="1056"/>
                </a:cubicBezTo>
                <a:lnTo>
                  <a:pt x="780" y="1056"/>
                </a:lnTo>
                <a:cubicBezTo>
                  <a:pt x="805" y="1038"/>
                  <a:pt x="815" y="1012"/>
                  <a:pt x="815" y="982"/>
                </a:cubicBezTo>
                <a:lnTo>
                  <a:pt x="815" y="982"/>
                </a:lnTo>
                <a:cubicBezTo>
                  <a:pt x="816" y="862"/>
                  <a:pt x="816" y="742"/>
                  <a:pt x="816" y="621"/>
                </a:cubicBezTo>
                <a:lnTo>
                  <a:pt x="816" y="621"/>
                </a:lnTo>
                <a:cubicBezTo>
                  <a:pt x="816" y="605"/>
                  <a:pt x="822" y="599"/>
                  <a:pt x="838" y="599"/>
                </a:cubicBezTo>
                <a:lnTo>
                  <a:pt x="838" y="599"/>
                </a:lnTo>
                <a:cubicBezTo>
                  <a:pt x="923" y="599"/>
                  <a:pt x="1007" y="599"/>
                  <a:pt x="1092" y="598"/>
                </a:cubicBezTo>
                <a:lnTo>
                  <a:pt x="1092" y="598"/>
                </a:lnTo>
                <a:cubicBezTo>
                  <a:pt x="1107" y="598"/>
                  <a:pt x="1116" y="607"/>
                  <a:pt x="1116" y="622"/>
                </a:cubicBezTo>
                <a:lnTo>
                  <a:pt x="1116" y="622"/>
                </a:lnTo>
                <a:cubicBezTo>
                  <a:pt x="1116" y="778"/>
                  <a:pt x="1117" y="933"/>
                  <a:pt x="1116" y="1089"/>
                </a:cubicBezTo>
                <a:lnTo>
                  <a:pt x="1116" y="1089"/>
                </a:lnTo>
                <a:cubicBezTo>
                  <a:pt x="1115" y="1132"/>
                  <a:pt x="1106" y="1173"/>
                  <a:pt x="1090" y="1213"/>
                </a:cubicBezTo>
                <a:lnTo>
                  <a:pt x="1090" y="1213"/>
                </a:lnTo>
                <a:cubicBezTo>
                  <a:pt x="1076" y="1249"/>
                  <a:pt x="1057" y="1282"/>
                  <a:pt x="1033" y="1313"/>
                </a:cubicBezTo>
                <a:lnTo>
                  <a:pt x="1033" y="1313"/>
                </a:lnTo>
                <a:cubicBezTo>
                  <a:pt x="994" y="1363"/>
                  <a:pt x="945" y="1400"/>
                  <a:pt x="887" y="1426"/>
                </a:cubicBezTo>
                <a:lnTo>
                  <a:pt x="887" y="1426"/>
                </a:lnTo>
                <a:cubicBezTo>
                  <a:pt x="857" y="1439"/>
                  <a:pt x="826" y="1450"/>
                  <a:pt x="793" y="1454"/>
                </a:cubicBezTo>
                <a:lnTo>
                  <a:pt x="793" y="1454"/>
                </a:lnTo>
                <a:cubicBezTo>
                  <a:pt x="781" y="1455"/>
                  <a:pt x="770" y="1457"/>
                  <a:pt x="759" y="1459"/>
                </a:cubicBezTo>
                <a:lnTo>
                  <a:pt x="759" y="1459"/>
                </a:lnTo>
                <a:cubicBezTo>
                  <a:pt x="740" y="1460"/>
                  <a:pt x="720" y="1460"/>
                  <a:pt x="701" y="1460"/>
                </a:cubicBezTo>
                <a:close/>
                <a:moveTo>
                  <a:pt x="1072" y="769"/>
                </a:moveTo>
                <a:lnTo>
                  <a:pt x="1072" y="644"/>
                </a:lnTo>
                <a:lnTo>
                  <a:pt x="861" y="644"/>
                </a:lnTo>
                <a:lnTo>
                  <a:pt x="861" y="769"/>
                </a:lnTo>
                <a:lnTo>
                  <a:pt x="1072" y="769"/>
                </a:lnTo>
                <a:close/>
                <a:moveTo>
                  <a:pt x="599" y="769"/>
                </a:moveTo>
                <a:lnTo>
                  <a:pt x="599" y="644"/>
                </a:lnTo>
                <a:lnTo>
                  <a:pt x="389" y="644"/>
                </a:lnTo>
                <a:lnTo>
                  <a:pt x="389" y="769"/>
                </a:lnTo>
                <a:lnTo>
                  <a:pt x="599" y="769"/>
                </a:lnTo>
                <a:close/>
                <a:moveTo>
                  <a:pt x="646" y="1089"/>
                </a:moveTo>
                <a:lnTo>
                  <a:pt x="646" y="1089"/>
                </a:lnTo>
                <a:cubicBezTo>
                  <a:pt x="653" y="1132"/>
                  <a:pt x="692" y="1160"/>
                  <a:pt x="731" y="1160"/>
                </a:cubicBezTo>
                <a:lnTo>
                  <a:pt x="731" y="1160"/>
                </a:lnTo>
                <a:cubicBezTo>
                  <a:pt x="769" y="1159"/>
                  <a:pt x="807" y="1130"/>
                  <a:pt x="813" y="1089"/>
                </a:cubicBezTo>
                <a:lnTo>
                  <a:pt x="813" y="1089"/>
                </a:lnTo>
                <a:cubicBezTo>
                  <a:pt x="764" y="1128"/>
                  <a:pt x="697" y="1129"/>
                  <a:pt x="646" y="1089"/>
                </a:cubicBezTo>
                <a:close/>
                <a:moveTo>
                  <a:pt x="0" y="433"/>
                </a:moveTo>
                <a:lnTo>
                  <a:pt x="0" y="433"/>
                </a:lnTo>
                <a:cubicBezTo>
                  <a:pt x="6" y="418"/>
                  <a:pt x="10" y="402"/>
                  <a:pt x="19" y="389"/>
                </a:cubicBezTo>
                <a:lnTo>
                  <a:pt x="19" y="389"/>
                </a:lnTo>
                <a:cubicBezTo>
                  <a:pt x="38" y="359"/>
                  <a:pt x="68" y="343"/>
                  <a:pt x="104" y="343"/>
                </a:cubicBezTo>
                <a:lnTo>
                  <a:pt x="104" y="343"/>
                </a:lnTo>
                <a:cubicBezTo>
                  <a:pt x="207" y="343"/>
                  <a:pt x="311" y="342"/>
                  <a:pt x="415" y="343"/>
                </a:cubicBezTo>
                <a:lnTo>
                  <a:pt x="415" y="343"/>
                </a:lnTo>
                <a:cubicBezTo>
                  <a:pt x="447" y="343"/>
                  <a:pt x="472" y="359"/>
                  <a:pt x="493" y="383"/>
                </a:cubicBezTo>
                <a:lnTo>
                  <a:pt x="493" y="383"/>
                </a:lnTo>
                <a:cubicBezTo>
                  <a:pt x="501" y="376"/>
                  <a:pt x="508" y="369"/>
                  <a:pt x="516" y="363"/>
                </a:cubicBezTo>
                <a:lnTo>
                  <a:pt x="516" y="363"/>
                </a:lnTo>
                <a:cubicBezTo>
                  <a:pt x="533" y="350"/>
                  <a:pt x="552" y="343"/>
                  <a:pt x="574" y="343"/>
                </a:cubicBezTo>
                <a:lnTo>
                  <a:pt x="574" y="343"/>
                </a:lnTo>
                <a:cubicBezTo>
                  <a:pt x="674" y="342"/>
                  <a:pt x="775" y="343"/>
                  <a:pt x="875" y="342"/>
                </a:cubicBezTo>
                <a:lnTo>
                  <a:pt x="875" y="342"/>
                </a:lnTo>
                <a:cubicBezTo>
                  <a:pt x="909" y="342"/>
                  <a:pt x="938" y="352"/>
                  <a:pt x="961" y="378"/>
                </a:cubicBezTo>
                <a:lnTo>
                  <a:pt x="961" y="378"/>
                </a:lnTo>
                <a:cubicBezTo>
                  <a:pt x="962" y="380"/>
                  <a:pt x="964" y="381"/>
                  <a:pt x="966" y="383"/>
                </a:cubicBezTo>
                <a:lnTo>
                  <a:pt x="966" y="383"/>
                </a:lnTo>
                <a:cubicBezTo>
                  <a:pt x="984" y="361"/>
                  <a:pt x="1008" y="348"/>
                  <a:pt x="1035" y="343"/>
                </a:cubicBezTo>
                <a:lnTo>
                  <a:pt x="1035" y="343"/>
                </a:lnTo>
                <a:cubicBezTo>
                  <a:pt x="1038" y="342"/>
                  <a:pt x="1041" y="342"/>
                  <a:pt x="1044" y="342"/>
                </a:cubicBezTo>
                <a:lnTo>
                  <a:pt x="1044" y="342"/>
                </a:lnTo>
                <a:cubicBezTo>
                  <a:pt x="1149" y="342"/>
                  <a:pt x="1253" y="342"/>
                  <a:pt x="1358" y="343"/>
                </a:cubicBezTo>
                <a:lnTo>
                  <a:pt x="1358" y="343"/>
                </a:lnTo>
                <a:cubicBezTo>
                  <a:pt x="1397" y="343"/>
                  <a:pt x="1428" y="363"/>
                  <a:pt x="1447" y="398"/>
                </a:cubicBezTo>
                <a:lnTo>
                  <a:pt x="1447" y="398"/>
                </a:lnTo>
                <a:cubicBezTo>
                  <a:pt x="1452" y="408"/>
                  <a:pt x="1456" y="419"/>
                  <a:pt x="1460" y="430"/>
                </a:cubicBezTo>
                <a:lnTo>
                  <a:pt x="1460" y="544"/>
                </a:lnTo>
                <a:lnTo>
                  <a:pt x="1460" y="544"/>
                </a:lnTo>
                <a:cubicBezTo>
                  <a:pt x="1453" y="553"/>
                  <a:pt x="1445" y="557"/>
                  <a:pt x="1433" y="557"/>
                </a:cubicBezTo>
                <a:lnTo>
                  <a:pt x="1433" y="557"/>
                </a:lnTo>
                <a:cubicBezTo>
                  <a:pt x="964" y="557"/>
                  <a:pt x="495" y="557"/>
                  <a:pt x="27" y="557"/>
                </a:cubicBezTo>
                <a:lnTo>
                  <a:pt x="27" y="557"/>
                </a:lnTo>
                <a:cubicBezTo>
                  <a:pt x="14" y="557"/>
                  <a:pt x="6" y="553"/>
                  <a:pt x="0" y="544"/>
                </a:cubicBezTo>
                <a:lnTo>
                  <a:pt x="0" y="433"/>
                </a:lnTo>
                <a:close/>
                <a:moveTo>
                  <a:pt x="943" y="513"/>
                </a:moveTo>
                <a:lnTo>
                  <a:pt x="943" y="513"/>
                </a:lnTo>
                <a:cubicBezTo>
                  <a:pt x="943" y="489"/>
                  <a:pt x="944" y="465"/>
                  <a:pt x="942" y="442"/>
                </a:cubicBezTo>
                <a:lnTo>
                  <a:pt x="942" y="442"/>
                </a:lnTo>
                <a:cubicBezTo>
                  <a:pt x="941" y="411"/>
                  <a:pt x="910" y="387"/>
                  <a:pt x="879" y="387"/>
                </a:cubicBezTo>
                <a:lnTo>
                  <a:pt x="879" y="387"/>
                </a:lnTo>
                <a:cubicBezTo>
                  <a:pt x="780" y="387"/>
                  <a:pt x="681" y="386"/>
                  <a:pt x="582" y="387"/>
                </a:cubicBezTo>
                <a:lnTo>
                  <a:pt x="582" y="387"/>
                </a:lnTo>
                <a:cubicBezTo>
                  <a:pt x="564" y="387"/>
                  <a:pt x="549" y="393"/>
                  <a:pt x="536" y="405"/>
                </a:cubicBezTo>
                <a:lnTo>
                  <a:pt x="536" y="405"/>
                </a:lnTo>
                <a:cubicBezTo>
                  <a:pt x="524" y="417"/>
                  <a:pt x="517" y="431"/>
                  <a:pt x="517" y="448"/>
                </a:cubicBezTo>
                <a:lnTo>
                  <a:pt x="517" y="448"/>
                </a:lnTo>
                <a:cubicBezTo>
                  <a:pt x="517" y="470"/>
                  <a:pt x="517" y="491"/>
                  <a:pt x="517" y="512"/>
                </a:cubicBezTo>
                <a:lnTo>
                  <a:pt x="558" y="512"/>
                </a:lnTo>
                <a:lnTo>
                  <a:pt x="558" y="479"/>
                </a:lnTo>
                <a:lnTo>
                  <a:pt x="558" y="479"/>
                </a:lnTo>
                <a:cubicBezTo>
                  <a:pt x="558" y="469"/>
                  <a:pt x="557" y="458"/>
                  <a:pt x="558" y="447"/>
                </a:cubicBezTo>
                <a:lnTo>
                  <a:pt x="558" y="447"/>
                </a:lnTo>
                <a:cubicBezTo>
                  <a:pt x="558" y="435"/>
                  <a:pt x="572" y="425"/>
                  <a:pt x="584" y="428"/>
                </a:cubicBezTo>
                <a:lnTo>
                  <a:pt x="584" y="428"/>
                </a:lnTo>
                <a:cubicBezTo>
                  <a:pt x="597" y="432"/>
                  <a:pt x="601" y="439"/>
                  <a:pt x="601" y="451"/>
                </a:cubicBezTo>
                <a:lnTo>
                  <a:pt x="601" y="512"/>
                </a:lnTo>
                <a:lnTo>
                  <a:pt x="858" y="512"/>
                </a:lnTo>
                <a:lnTo>
                  <a:pt x="858" y="512"/>
                </a:lnTo>
                <a:cubicBezTo>
                  <a:pt x="858" y="491"/>
                  <a:pt x="858" y="470"/>
                  <a:pt x="858" y="450"/>
                </a:cubicBezTo>
                <a:lnTo>
                  <a:pt x="858" y="450"/>
                </a:lnTo>
                <a:cubicBezTo>
                  <a:pt x="858" y="437"/>
                  <a:pt x="869" y="426"/>
                  <a:pt x="881" y="427"/>
                </a:cubicBezTo>
                <a:lnTo>
                  <a:pt x="881" y="427"/>
                </a:lnTo>
                <a:cubicBezTo>
                  <a:pt x="894" y="429"/>
                  <a:pt x="903" y="439"/>
                  <a:pt x="902" y="450"/>
                </a:cubicBezTo>
                <a:lnTo>
                  <a:pt x="902" y="450"/>
                </a:lnTo>
                <a:cubicBezTo>
                  <a:pt x="901" y="471"/>
                  <a:pt x="902" y="491"/>
                  <a:pt x="902" y="512"/>
                </a:cubicBezTo>
                <a:lnTo>
                  <a:pt x="902" y="512"/>
                </a:lnTo>
                <a:cubicBezTo>
                  <a:pt x="916" y="513"/>
                  <a:pt x="930" y="513"/>
                  <a:pt x="943" y="513"/>
                </a:cubicBezTo>
                <a:close/>
                <a:moveTo>
                  <a:pt x="130" y="513"/>
                </a:moveTo>
                <a:lnTo>
                  <a:pt x="386" y="513"/>
                </a:lnTo>
                <a:lnTo>
                  <a:pt x="386" y="513"/>
                </a:lnTo>
                <a:cubicBezTo>
                  <a:pt x="386" y="512"/>
                  <a:pt x="387" y="511"/>
                  <a:pt x="387" y="511"/>
                </a:cubicBezTo>
                <a:lnTo>
                  <a:pt x="387" y="511"/>
                </a:lnTo>
                <a:cubicBezTo>
                  <a:pt x="387" y="490"/>
                  <a:pt x="387" y="469"/>
                  <a:pt x="387" y="449"/>
                </a:cubicBezTo>
                <a:lnTo>
                  <a:pt x="387" y="449"/>
                </a:lnTo>
                <a:cubicBezTo>
                  <a:pt x="387" y="446"/>
                  <a:pt x="387" y="442"/>
                  <a:pt x="388" y="440"/>
                </a:cubicBezTo>
                <a:lnTo>
                  <a:pt x="388" y="440"/>
                </a:lnTo>
                <a:cubicBezTo>
                  <a:pt x="393" y="430"/>
                  <a:pt x="403" y="426"/>
                  <a:pt x="415" y="429"/>
                </a:cubicBezTo>
                <a:lnTo>
                  <a:pt x="415" y="429"/>
                </a:lnTo>
                <a:cubicBezTo>
                  <a:pt x="424" y="431"/>
                  <a:pt x="431" y="440"/>
                  <a:pt x="431" y="450"/>
                </a:cubicBezTo>
                <a:lnTo>
                  <a:pt x="431" y="450"/>
                </a:lnTo>
                <a:cubicBezTo>
                  <a:pt x="431" y="465"/>
                  <a:pt x="431" y="480"/>
                  <a:pt x="431" y="495"/>
                </a:cubicBezTo>
                <a:lnTo>
                  <a:pt x="431" y="513"/>
                </a:lnTo>
                <a:lnTo>
                  <a:pt x="471" y="513"/>
                </a:lnTo>
                <a:lnTo>
                  <a:pt x="471" y="513"/>
                </a:lnTo>
                <a:cubicBezTo>
                  <a:pt x="471" y="492"/>
                  <a:pt x="471" y="472"/>
                  <a:pt x="471" y="451"/>
                </a:cubicBezTo>
                <a:lnTo>
                  <a:pt x="471" y="451"/>
                </a:lnTo>
                <a:cubicBezTo>
                  <a:pt x="472" y="418"/>
                  <a:pt x="444" y="387"/>
                  <a:pt x="407" y="387"/>
                </a:cubicBezTo>
                <a:lnTo>
                  <a:pt x="407" y="387"/>
                </a:lnTo>
                <a:cubicBezTo>
                  <a:pt x="307" y="387"/>
                  <a:pt x="207" y="387"/>
                  <a:pt x="107" y="387"/>
                </a:cubicBezTo>
                <a:lnTo>
                  <a:pt x="107" y="387"/>
                </a:lnTo>
                <a:cubicBezTo>
                  <a:pt x="77" y="387"/>
                  <a:pt x="50" y="407"/>
                  <a:pt x="46" y="436"/>
                </a:cubicBezTo>
                <a:lnTo>
                  <a:pt x="46" y="436"/>
                </a:lnTo>
                <a:cubicBezTo>
                  <a:pt x="43" y="461"/>
                  <a:pt x="45" y="487"/>
                  <a:pt x="45" y="513"/>
                </a:cubicBezTo>
                <a:lnTo>
                  <a:pt x="84" y="513"/>
                </a:lnTo>
                <a:lnTo>
                  <a:pt x="84" y="453"/>
                </a:lnTo>
                <a:lnTo>
                  <a:pt x="84" y="453"/>
                </a:lnTo>
                <a:cubicBezTo>
                  <a:pt x="84" y="440"/>
                  <a:pt x="90" y="432"/>
                  <a:pt x="100" y="429"/>
                </a:cubicBezTo>
                <a:lnTo>
                  <a:pt x="100" y="429"/>
                </a:lnTo>
                <a:cubicBezTo>
                  <a:pt x="120" y="424"/>
                  <a:pt x="130" y="438"/>
                  <a:pt x="130" y="453"/>
                </a:cubicBezTo>
                <a:lnTo>
                  <a:pt x="130" y="453"/>
                </a:lnTo>
                <a:cubicBezTo>
                  <a:pt x="130" y="472"/>
                  <a:pt x="130" y="492"/>
                  <a:pt x="130" y="513"/>
                </a:cubicBezTo>
                <a:close/>
                <a:moveTo>
                  <a:pt x="1416" y="513"/>
                </a:moveTo>
                <a:lnTo>
                  <a:pt x="1416" y="513"/>
                </a:lnTo>
                <a:cubicBezTo>
                  <a:pt x="1416" y="491"/>
                  <a:pt x="1416" y="470"/>
                  <a:pt x="1415" y="450"/>
                </a:cubicBezTo>
                <a:lnTo>
                  <a:pt x="1415" y="450"/>
                </a:lnTo>
                <a:cubicBezTo>
                  <a:pt x="1414" y="414"/>
                  <a:pt x="1388" y="387"/>
                  <a:pt x="1353" y="387"/>
                </a:cubicBezTo>
                <a:lnTo>
                  <a:pt x="1353" y="387"/>
                </a:lnTo>
                <a:cubicBezTo>
                  <a:pt x="1252" y="386"/>
                  <a:pt x="1152" y="386"/>
                  <a:pt x="1051" y="387"/>
                </a:cubicBezTo>
                <a:lnTo>
                  <a:pt x="1051" y="387"/>
                </a:lnTo>
                <a:cubicBezTo>
                  <a:pt x="1030" y="387"/>
                  <a:pt x="1013" y="396"/>
                  <a:pt x="1001" y="414"/>
                </a:cubicBezTo>
                <a:lnTo>
                  <a:pt x="1001" y="414"/>
                </a:lnTo>
                <a:cubicBezTo>
                  <a:pt x="992" y="425"/>
                  <a:pt x="988" y="438"/>
                  <a:pt x="988" y="453"/>
                </a:cubicBezTo>
                <a:lnTo>
                  <a:pt x="988" y="453"/>
                </a:lnTo>
                <a:cubicBezTo>
                  <a:pt x="989" y="472"/>
                  <a:pt x="988" y="493"/>
                  <a:pt x="988" y="512"/>
                </a:cubicBezTo>
                <a:lnTo>
                  <a:pt x="1029" y="512"/>
                </a:lnTo>
                <a:lnTo>
                  <a:pt x="1029" y="512"/>
                </a:lnTo>
                <a:cubicBezTo>
                  <a:pt x="1029" y="491"/>
                  <a:pt x="1028" y="471"/>
                  <a:pt x="1029" y="450"/>
                </a:cubicBezTo>
                <a:lnTo>
                  <a:pt x="1029" y="450"/>
                </a:lnTo>
                <a:cubicBezTo>
                  <a:pt x="1029" y="436"/>
                  <a:pt x="1037" y="430"/>
                  <a:pt x="1051" y="427"/>
                </a:cubicBezTo>
                <a:lnTo>
                  <a:pt x="1051" y="427"/>
                </a:lnTo>
                <a:cubicBezTo>
                  <a:pt x="1060" y="425"/>
                  <a:pt x="1072" y="434"/>
                  <a:pt x="1073" y="445"/>
                </a:cubicBezTo>
                <a:lnTo>
                  <a:pt x="1073" y="445"/>
                </a:lnTo>
                <a:cubicBezTo>
                  <a:pt x="1074" y="460"/>
                  <a:pt x="1074" y="476"/>
                  <a:pt x="1075" y="491"/>
                </a:cubicBezTo>
                <a:lnTo>
                  <a:pt x="1075" y="491"/>
                </a:lnTo>
                <a:cubicBezTo>
                  <a:pt x="1075" y="498"/>
                  <a:pt x="1075" y="505"/>
                  <a:pt x="1075" y="512"/>
                </a:cubicBezTo>
                <a:lnTo>
                  <a:pt x="1330" y="512"/>
                </a:lnTo>
                <a:lnTo>
                  <a:pt x="1330" y="503"/>
                </a:lnTo>
                <a:lnTo>
                  <a:pt x="1330" y="503"/>
                </a:lnTo>
                <a:cubicBezTo>
                  <a:pt x="1330" y="487"/>
                  <a:pt x="1329" y="470"/>
                  <a:pt x="1330" y="454"/>
                </a:cubicBezTo>
                <a:lnTo>
                  <a:pt x="1330" y="454"/>
                </a:lnTo>
                <a:cubicBezTo>
                  <a:pt x="1330" y="435"/>
                  <a:pt x="1342" y="425"/>
                  <a:pt x="1360" y="429"/>
                </a:cubicBezTo>
                <a:lnTo>
                  <a:pt x="1360" y="429"/>
                </a:lnTo>
                <a:cubicBezTo>
                  <a:pt x="1369" y="431"/>
                  <a:pt x="1375" y="440"/>
                  <a:pt x="1375" y="452"/>
                </a:cubicBezTo>
                <a:lnTo>
                  <a:pt x="1375" y="452"/>
                </a:lnTo>
                <a:cubicBezTo>
                  <a:pt x="1376" y="472"/>
                  <a:pt x="1375" y="492"/>
                  <a:pt x="1375" y="513"/>
                </a:cubicBezTo>
                <a:lnTo>
                  <a:pt x="1375" y="513"/>
                </a:lnTo>
                <a:cubicBezTo>
                  <a:pt x="1389" y="513"/>
                  <a:pt x="1402" y="513"/>
                  <a:pt x="1416" y="513"/>
                </a:cubicBezTo>
                <a:close/>
                <a:moveTo>
                  <a:pt x="266" y="0"/>
                </a:moveTo>
                <a:lnTo>
                  <a:pt x="266" y="0"/>
                </a:lnTo>
                <a:cubicBezTo>
                  <a:pt x="275" y="2"/>
                  <a:pt x="285" y="4"/>
                  <a:pt x="295" y="6"/>
                </a:cubicBezTo>
                <a:lnTo>
                  <a:pt x="295" y="6"/>
                </a:lnTo>
                <a:cubicBezTo>
                  <a:pt x="335" y="16"/>
                  <a:pt x="365" y="40"/>
                  <a:pt x="387" y="74"/>
                </a:cubicBezTo>
                <a:lnTo>
                  <a:pt x="387" y="74"/>
                </a:lnTo>
                <a:cubicBezTo>
                  <a:pt x="404" y="102"/>
                  <a:pt x="410" y="134"/>
                  <a:pt x="407" y="166"/>
                </a:cubicBezTo>
                <a:lnTo>
                  <a:pt x="407" y="166"/>
                </a:lnTo>
                <a:cubicBezTo>
                  <a:pt x="401" y="232"/>
                  <a:pt x="351" y="287"/>
                  <a:pt x="286" y="299"/>
                </a:cubicBezTo>
                <a:lnTo>
                  <a:pt x="286" y="299"/>
                </a:lnTo>
                <a:cubicBezTo>
                  <a:pt x="240" y="307"/>
                  <a:pt x="198" y="298"/>
                  <a:pt x="162" y="268"/>
                </a:cubicBezTo>
                <a:lnTo>
                  <a:pt x="162" y="268"/>
                </a:lnTo>
                <a:cubicBezTo>
                  <a:pt x="132" y="244"/>
                  <a:pt x="113" y="212"/>
                  <a:pt x="108" y="172"/>
                </a:cubicBezTo>
                <a:lnTo>
                  <a:pt x="108" y="172"/>
                </a:lnTo>
                <a:cubicBezTo>
                  <a:pt x="102" y="128"/>
                  <a:pt x="113" y="89"/>
                  <a:pt x="140" y="55"/>
                </a:cubicBezTo>
                <a:lnTo>
                  <a:pt x="140" y="55"/>
                </a:lnTo>
                <a:cubicBezTo>
                  <a:pt x="163" y="28"/>
                  <a:pt x="192" y="10"/>
                  <a:pt x="227" y="4"/>
                </a:cubicBezTo>
                <a:lnTo>
                  <a:pt x="227" y="4"/>
                </a:lnTo>
                <a:cubicBezTo>
                  <a:pt x="234" y="3"/>
                  <a:pt x="241" y="1"/>
                  <a:pt x="248" y="0"/>
                </a:cubicBezTo>
                <a:lnTo>
                  <a:pt x="266" y="0"/>
                </a:lnTo>
                <a:close/>
                <a:moveTo>
                  <a:pt x="256" y="257"/>
                </a:moveTo>
                <a:lnTo>
                  <a:pt x="256" y="257"/>
                </a:lnTo>
                <a:cubicBezTo>
                  <a:pt x="315" y="258"/>
                  <a:pt x="362" y="208"/>
                  <a:pt x="363" y="152"/>
                </a:cubicBezTo>
                <a:lnTo>
                  <a:pt x="363" y="152"/>
                </a:lnTo>
                <a:cubicBezTo>
                  <a:pt x="363" y="94"/>
                  <a:pt x="315" y="48"/>
                  <a:pt x="262" y="46"/>
                </a:cubicBezTo>
                <a:lnTo>
                  <a:pt x="262" y="46"/>
                </a:lnTo>
                <a:cubicBezTo>
                  <a:pt x="197" y="43"/>
                  <a:pt x="151" y="96"/>
                  <a:pt x="151" y="151"/>
                </a:cubicBezTo>
                <a:lnTo>
                  <a:pt x="151" y="151"/>
                </a:lnTo>
                <a:cubicBezTo>
                  <a:pt x="151" y="209"/>
                  <a:pt x="199" y="257"/>
                  <a:pt x="256" y="257"/>
                </a:cubicBezTo>
                <a:close/>
                <a:moveTo>
                  <a:pt x="739" y="0"/>
                </a:moveTo>
                <a:lnTo>
                  <a:pt x="739" y="0"/>
                </a:lnTo>
                <a:cubicBezTo>
                  <a:pt x="750" y="3"/>
                  <a:pt x="761" y="5"/>
                  <a:pt x="772" y="8"/>
                </a:cubicBezTo>
                <a:lnTo>
                  <a:pt x="772" y="8"/>
                </a:lnTo>
                <a:cubicBezTo>
                  <a:pt x="802" y="15"/>
                  <a:pt x="825" y="32"/>
                  <a:pt x="845" y="55"/>
                </a:cubicBezTo>
                <a:lnTo>
                  <a:pt x="845" y="55"/>
                </a:lnTo>
                <a:cubicBezTo>
                  <a:pt x="861" y="75"/>
                  <a:pt x="872" y="98"/>
                  <a:pt x="877" y="124"/>
                </a:cubicBezTo>
                <a:lnTo>
                  <a:pt x="877" y="124"/>
                </a:lnTo>
                <a:cubicBezTo>
                  <a:pt x="883" y="154"/>
                  <a:pt x="879" y="183"/>
                  <a:pt x="867" y="211"/>
                </a:cubicBezTo>
                <a:lnTo>
                  <a:pt x="867" y="211"/>
                </a:lnTo>
                <a:cubicBezTo>
                  <a:pt x="847" y="258"/>
                  <a:pt x="811" y="287"/>
                  <a:pt x="763" y="298"/>
                </a:cubicBezTo>
                <a:lnTo>
                  <a:pt x="763" y="298"/>
                </a:lnTo>
                <a:cubicBezTo>
                  <a:pt x="715" y="308"/>
                  <a:pt x="671" y="298"/>
                  <a:pt x="633" y="267"/>
                </a:cubicBezTo>
                <a:lnTo>
                  <a:pt x="633" y="267"/>
                </a:lnTo>
                <a:cubicBezTo>
                  <a:pt x="603" y="243"/>
                  <a:pt x="586" y="211"/>
                  <a:pt x="580" y="174"/>
                </a:cubicBezTo>
                <a:lnTo>
                  <a:pt x="580" y="174"/>
                </a:lnTo>
                <a:cubicBezTo>
                  <a:pt x="573" y="131"/>
                  <a:pt x="584" y="92"/>
                  <a:pt x="612" y="57"/>
                </a:cubicBezTo>
                <a:lnTo>
                  <a:pt x="612" y="57"/>
                </a:lnTo>
                <a:cubicBezTo>
                  <a:pt x="635" y="27"/>
                  <a:pt x="667" y="11"/>
                  <a:pt x="703" y="3"/>
                </a:cubicBezTo>
                <a:lnTo>
                  <a:pt x="703" y="3"/>
                </a:lnTo>
                <a:cubicBezTo>
                  <a:pt x="708" y="2"/>
                  <a:pt x="714" y="1"/>
                  <a:pt x="719" y="0"/>
                </a:cubicBezTo>
                <a:lnTo>
                  <a:pt x="739" y="0"/>
                </a:lnTo>
                <a:close/>
                <a:moveTo>
                  <a:pt x="834" y="152"/>
                </a:moveTo>
                <a:lnTo>
                  <a:pt x="834" y="152"/>
                </a:lnTo>
                <a:cubicBezTo>
                  <a:pt x="836" y="93"/>
                  <a:pt x="785" y="49"/>
                  <a:pt x="736" y="46"/>
                </a:cubicBezTo>
                <a:lnTo>
                  <a:pt x="736" y="46"/>
                </a:lnTo>
                <a:cubicBezTo>
                  <a:pt x="670" y="42"/>
                  <a:pt x="625" y="96"/>
                  <a:pt x="623" y="147"/>
                </a:cubicBezTo>
                <a:lnTo>
                  <a:pt x="623" y="147"/>
                </a:lnTo>
                <a:cubicBezTo>
                  <a:pt x="621" y="210"/>
                  <a:pt x="672" y="255"/>
                  <a:pt x="725" y="257"/>
                </a:cubicBezTo>
                <a:lnTo>
                  <a:pt x="725" y="257"/>
                </a:lnTo>
                <a:cubicBezTo>
                  <a:pt x="787" y="259"/>
                  <a:pt x="836" y="207"/>
                  <a:pt x="834" y="152"/>
                </a:cubicBezTo>
                <a:close/>
                <a:moveTo>
                  <a:pt x="1192" y="0"/>
                </a:moveTo>
                <a:lnTo>
                  <a:pt x="1192" y="0"/>
                </a:lnTo>
                <a:cubicBezTo>
                  <a:pt x="1183" y="2"/>
                  <a:pt x="1175" y="3"/>
                  <a:pt x="1166" y="5"/>
                </a:cubicBezTo>
                <a:lnTo>
                  <a:pt x="1166" y="5"/>
                </a:lnTo>
                <a:cubicBezTo>
                  <a:pt x="1118" y="17"/>
                  <a:pt x="1084" y="45"/>
                  <a:pt x="1064" y="91"/>
                </a:cubicBezTo>
                <a:lnTo>
                  <a:pt x="1064" y="91"/>
                </a:lnTo>
                <a:cubicBezTo>
                  <a:pt x="1045" y="133"/>
                  <a:pt x="1046" y="176"/>
                  <a:pt x="1067" y="218"/>
                </a:cubicBezTo>
                <a:lnTo>
                  <a:pt x="1067" y="218"/>
                </a:lnTo>
                <a:cubicBezTo>
                  <a:pt x="1070" y="226"/>
                  <a:pt x="1082" y="231"/>
                  <a:pt x="1090" y="229"/>
                </a:cubicBezTo>
                <a:lnTo>
                  <a:pt x="1090" y="229"/>
                </a:lnTo>
                <a:cubicBezTo>
                  <a:pt x="1104" y="224"/>
                  <a:pt x="1112" y="213"/>
                  <a:pt x="1105" y="194"/>
                </a:cubicBezTo>
                <a:lnTo>
                  <a:pt x="1105" y="194"/>
                </a:lnTo>
                <a:cubicBezTo>
                  <a:pt x="1100" y="181"/>
                  <a:pt x="1096" y="167"/>
                  <a:pt x="1095" y="154"/>
                </a:cubicBezTo>
                <a:lnTo>
                  <a:pt x="1095" y="154"/>
                </a:lnTo>
                <a:cubicBezTo>
                  <a:pt x="1094" y="118"/>
                  <a:pt x="1109" y="89"/>
                  <a:pt x="1137" y="67"/>
                </a:cubicBezTo>
                <a:lnTo>
                  <a:pt x="1137" y="67"/>
                </a:lnTo>
                <a:cubicBezTo>
                  <a:pt x="1159" y="50"/>
                  <a:pt x="1186" y="43"/>
                  <a:pt x="1214" y="46"/>
                </a:cubicBezTo>
                <a:lnTo>
                  <a:pt x="1214" y="46"/>
                </a:lnTo>
                <a:cubicBezTo>
                  <a:pt x="1240" y="49"/>
                  <a:pt x="1263" y="62"/>
                  <a:pt x="1280" y="82"/>
                </a:cubicBezTo>
                <a:lnTo>
                  <a:pt x="1280" y="82"/>
                </a:lnTo>
                <a:cubicBezTo>
                  <a:pt x="1303" y="108"/>
                  <a:pt x="1312" y="138"/>
                  <a:pt x="1305" y="173"/>
                </a:cubicBezTo>
                <a:lnTo>
                  <a:pt x="1305" y="173"/>
                </a:lnTo>
                <a:cubicBezTo>
                  <a:pt x="1300" y="196"/>
                  <a:pt x="1288" y="215"/>
                  <a:pt x="1269" y="231"/>
                </a:cubicBezTo>
                <a:lnTo>
                  <a:pt x="1269" y="231"/>
                </a:lnTo>
                <a:cubicBezTo>
                  <a:pt x="1251" y="247"/>
                  <a:pt x="1230" y="256"/>
                  <a:pt x="1206" y="257"/>
                </a:cubicBezTo>
                <a:lnTo>
                  <a:pt x="1206" y="257"/>
                </a:lnTo>
                <a:cubicBezTo>
                  <a:pt x="1187" y="258"/>
                  <a:pt x="1170" y="253"/>
                  <a:pt x="1152" y="246"/>
                </a:cubicBezTo>
                <a:lnTo>
                  <a:pt x="1152" y="246"/>
                </a:lnTo>
                <a:cubicBezTo>
                  <a:pt x="1141" y="241"/>
                  <a:pt x="1130" y="247"/>
                  <a:pt x="1125" y="258"/>
                </a:cubicBezTo>
                <a:lnTo>
                  <a:pt x="1125" y="258"/>
                </a:lnTo>
                <a:cubicBezTo>
                  <a:pt x="1121" y="269"/>
                  <a:pt x="1125" y="282"/>
                  <a:pt x="1135" y="287"/>
                </a:cubicBezTo>
                <a:lnTo>
                  <a:pt x="1135" y="287"/>
                </a:lnTo>
                <a:cubicBezTo>
                  <a:pt x="1168" y="303"/>
                  <a:pt x="1201" y="305"/>
                  <a:pt x="1236" y="298"/>
                </a:cubicBezTo>
                <a:lnTo>
                  <a:pt x="1236" y="298"/>
                </a:lnTo>
                <a:cubicBezTo>
                  <a:pt x="1266" y="291"/>
                  <a:pt x="1291" y="275"/>
                  <a:pt x="1312" y="253"/>
                </a:cubicBezTo>
                <a:lnTo>
                  <a:pt x="1312" y="253"/>
                </a:lnTo>
                <a:cubicBezTo>
                  <a:pt x="1335" y="228"/>
                  <a:pt x="1348" y="199"/>
                  <a:pt x="1351" y="165"/>
                </a:cubicBezTo>
                <a:lnTo>
                  <a:pt x="1351" y="165"/>
                </a:lnTo>
                <a:cubicBezTo>
                  <a:pt x="1354" y="135"/>
                  <a:pt x="1348" y="107"/>
                  <a:pt x="1333" y="80"/>
                </a:cubicBezTo>
                <a:lnTo>
                  <a:pt x="1333" y="80"/>
                </a:lnTo>
                <a:cubicBezTo>
                  <a:pt x="1312" y="42"/>
                  <a:pt x="1281" y="17"/>
                  <a:pt x="1239" y="6"/>
                </a:cubicBezTo>
                <a:lnTo>
                  <a:pt x="1239" y="6"/>
                </a:lnTo>
                <a:cubicBezTo>
                  <a:pt x="1229" y="3"/>
                  <a:pt x="1219" y="2"/>
                  <a:pt x="1210" y="0"/>
                </a:cubicBezTo>
                <a:lnTo>
                  <a:pt x="1210" y="0"/>
                </a:lnTo>
                <a:cubicBezTo>
                  <a:pt x="1204" y="0"/>
                  <a:pt x="1198" y="0"/>
                  <a:pt x="11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dirty="0">
              <a:solidFill>
                <a:srgbClr val="000000"/>
              </a:solidFill>
              <a:latin typeface="Arial"/>
              <a:ea typeface="Arial"/>
              <a:cs typeface="Arial"/>
              <a:sym typeface="Arial"/>
            </a:endParaRPr>
          </a:p>
        </p:txBody>
      </p:sp>
      <p:sp>
        <p:nvSpPr>
          <p:cNvPr id="245" name="Google Shape;245;p27"/>
          <p:cNvSpPr/>
          <p:nvPr/>
        </p:nvSpPr>
        <p:spPr>
          <a:xfrm>
            <a:off x="2869200" y="3037819"/>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6" name="Google Shape;246;p27"/>
          <p:cNvSpPr/>
          <p:nvPr/>
        </p:nvSpPr>
        <p:spPr>
          <a:xfrm>
            <a:off x="3016737" y="3167205"/>
            <a:ext cx="447149" cy="490089"/>
          </a:xfrm>
          <a:custGeom>
            <a:avLst/>
            <a:gdLst/>
            <a:ahLst/>
            <a:cxnLst/>
            <a:rect l="l" t="t" r="r" b="b"/>
            <a:pathLst>
              <a:path w="1331" h="1461" extrusionOk="0">
                <a:moveTo>
                  <a:pt x="882" y="1460"/>
                </a:moveTo>
                <a:lnTo>
                  <a:pt x="445" y="1460"/>
                </a:lnTo>
                <a:lnTo>
                  <a:pt x="445" y="1460"/>
                </a:lnTo>
                <a:cubicBezTo>
                  <a:pt x="425" y="1451"/>
                  <a:pt x="423" y="1436"/>
                  <a:pt x="433" y="1420"/>
                </a:cubicBezTo>
                <a:lnTo>
                  <a:pt x="433" y="1420"/>
                </a:lnTo>
                <a:cubicBezTo>
                  <a:pt x="444" y="1403"/>
                  <a:pt x="456" y="1385"/>
                  <a:pt x="468" y="1367"/>
                </a:cubicBezTo>
                <a:lnTo>
                  <a:pt x="468" y="1367"/>
                </a:lnTo>
                <a:cubicBezTo>
                  <a:pt x="476" y="1354"/>
                  <a:pt x="484" y="1340"/>
                  <a:pt x="493" y="1326"/>
                </a:cubicBezTo>
                <a:lnTo>
                  <a:pt x="481" y="1326"/>
                </a:lnTo>
                <a:lnTo>
                  <a:pt x="25" y="1326"/>
                </a:lnTo>
                <a:lnTo>
                  <a:pt x="25" y="1326"/>
                </a:lnTo>
                <a:cubicBezTo>
                  <a:pt x="10" y="1326"/>
                  <a:pt x="0" y="1317"/>
                  <a:pt x="0" y="1301"/>
                </a:cubicBezTo>
                <a:lnTo>
                  <a:pt x="0" y="1301"/>
                </a:lnTo>
                <a:cubicBezTo>
                  <a:pt x="0" y="1296"/>
                  <a:pt x="1" y="1291"/>
                  <a:pt x="2" y="1286"/>
                </a:cubicBezTo>
                <a:lnTo>
                  <a:pt x="2" y="1286"/>
                </a:lnTo>
                <a:cubicBezTo>
                  <a:pt x="5" y="1256"/>
                  <a:pt x="21" y="1233"/>
                  <a:pt x="45" y="1217"/>
                </a:cubicBezTo>
                <a:lnTo>
                  <a:pt x="45" y="1217"/>
                </a:lnTo>
                <a:cubicBezTo>
                  <a:pt x="57" y="1208"/>
                  <a:pt x="72" y="1202"/>
                  <a:pt x="86" y="1195"/>
                </a:cubicBezTo>
                <a:lnTo>
                  <a:pt x="86" y="1188"/>
                </a:lnTo>
                <a:lnTo>
                  <a:pt x="86" y="1188"/>
                </a:lnTo>
                <a:cubicBezTo>
                  <a:pt x="86" y="1056"/>
                  <a:pt x="86" y="924"/>
                  <a:pt x="86" y="792"/>
                </a:cubicBezTo>
                <a:lnTo>
                  <a:pt x="86" y="792"/>
                </a:lnTo>
                <a:cubicBezTo>
                  <a:pt x="86" y="787"/>
                  <a:pt x="88" y="782"/>
                  <a:pt x="90" y="778"/>
                </a:cubicBezTo>
                <a:lnTo>
                  <a:pt x="90" y="778"/>
                </a:lnTo>
                <a:cubicBezTo>
                  <a:pt x="96" y="770"/>
                  <a:pt x="108" y="767"/>
                  <a:pt x="117" y="770"/>
                </a:cubicBezTo>
                <a:lnTo>
                  <a:pt x="117" y="770"/>
                </a:lnTo>
                <a:cubicBezTo>
                  <a:pt x="125" y="773"/>
                  <a:pt x="130" y="782"/>
                  <a:pt x="130" y="792"/>
                </a:cubicBezTo>
                <a:lnTo>
                  <a:pt x="130" y="1185"/>
                </a:lnTo>
                <a:lnTo>
                  <a:pt x="130" y="1196"/>
                </a:lnTo>
                <a:lnTo>
                  <a:pt x="342" y="1196"/>
                </a:lnTo>
                <a:lnTo>
                  <a:pt x="342" y="301"/>
                </a:lnTo>
                <a:lnTo>
                  <a:pt x="130" y="301"/>
                </a:lnTo>
                <a:lnTo>
                  <a:pt x="130" y="313"/>
                </a:lnTo>
                <a:lnTo>
                  <a:pt x="130" y="705"/>
                </a:lnTo>
                <a:lnTo>
                  <a:pt x="130" y="705"/>
                </a:lnTo>
                <a:cubicBezTo>
                  <a:pt x="130" y="719"/>
                  <a:pt x="122" y="727"/>
                  <a:pt x="108" y="727"/>
                </a:cubicBezTo>
                <a:lnTo>
                  <a:pt x="108" y="727"/>
                </a:lnTo>
                <a:cubicBezTo>
                  <a:pt x="94" y="727"/>
                  <a:pt x="86" y="720"/>
                  <a:pt x="86" y="705"/>
                </a:cubicBezTo>
                <a:lnTo>
                  <a:pt x="86" y="281"/>
                </a:lnTo>
                <a:lnTo>
                  <a:pt x="86" y="281"/>
                </a:lnTo>
                <a:cubicBezTo>
                  <a:pt x="86" y="264"/>
                  <a:pt x="94" y="257"/>
                  <a:pt x="111" y="257"/>
                </a:cubicBezTo>
                <a:lnTo>
                  <a:pt x="332" y="257"/>
                </a:lnTo>
                <a:lnTo>
                  <a:pt x="343" y="257"/>
                </a:lnTo>
                <a:lnTo>
                  <a:pt x="343" y="246"/>
                </a:lnTo>
                <a:lnTo>
                  <a:pt x="343" y="246"/>
                </a:lnTo>
                <a:cubicBezTo>
                  <a:pt x="343" y="173"/>
                  <a:pt x="343" y="101"/>
                  <a:pt x="343" y="29"/>
                </a:cubicBezTo>
                <a:lnTo>
                  <a:pt x="343" y="29"/>
                </a:lnTo>
                <a:cubicBezTo>
                  <a:pt x="342" y="16"/>
                  <a:pt x="345" y="6"/>
                  <a:pt x="358" y="0"/>
                </a:cubicBezTo>
                <a:lnTo>
                  <a:pt x="970" y="0"/>
                </a:lnTo>
                <a:lnTo>
                  <a:pt x="970" y="0"/>
                </a:lnTo>
                <a:cubicBezTo>
                  <a:pt x="982" y="6"/>
                  <a:pt x="985" y="16"/>
                  <a:pt x="985" y="29"/>
                </a:cubicBezTo>
                <a:lnTo>
                  <a:pt x="985" y="29"/>
                </a:lnTo>
                <a:cubicBezTo>
                  <a:pt x="984" y="101"/>
                  <a:pt x="984" y="174"/>
                  <a:pt x="984" y="246"/>
                </a:cubicBezTo>
                <a:lnTo>
                  <a:pt x="984" y="257"/>
                </a:lnTo>
                <a:lnTo>
                  <a:pt x="996" y="257"/>
                </a:lnTo>
                <a:lnTo>
                  <a:pt x="1218" y="257"/>
                </a:lnTo>
                <a:lnTo>
                  <a:pt x="1218" y="257"/>
                </a:lnTo>
                <a:cubicBezTo>
                  <a:pt x="1233" y="257"/>
                  <a:pt x="1241" y="265"/>
                  <a:pt x="1241" y="279"/>
                </a:cubicBezTo>
                <a:lnTo>
                  <a:pt x="1241" y="704"/>
                </a:lnTo>
                <a:lnTo>
                  <a:pt x="1241" y="704"/>
                </a:lnTo>
                <a:cubicBezTo>
                  <a:pt x="1241" y="720"/>
                  <a:pt x="1234" y="727"/>
                  <a:pt x="1219" y="727"/>
                </a:cubicBezTo>
                <a:lnTo>
                  <a:pt x="1219" y="727"/>
                </a:lnTo>
                <a:cubicBezTo>
                  <a:pt x="1204" y="727"/>
                  <a:pt x="1197" y="720"/>
                  <a:pt x="1197" y="705"/>
                </a:cubicBezTo>
                <a:lnTo>
                  <a:pt x="1197" y="312"/>
                </a:lnTo>
                <a:lnTo>
                  <a:pt x="1197" y="301"/>
                </a:lnTo>
                <a:lnTo>
                  <a:pt x="985" y="301"/>
                </a:lnTo>
                <a:lnTo>
                  <a:pt x="985" y="1196"/>
                </a:lnTo>
                <a:lnTo>
                  <a:pt x="1197" y="1196"/>
                </a:lnTo>
                <a:lnTo>
                  <a:pt x="1197" y="1184"/>
                </a:lnTo>
                <a:lnTo>
                  <a:pt x="1197" y="1184"/>
                </a:lnTo>
                <a:cubicBezTo>
                  <a:pt x="1197" y="1053"/>
                  <a:pt x="1197" y="923"/>
                  <a:pt x="1197" y="792"/>
                </a:cubicBezTo>
                <a:lnTo>
                  <a:pt x="1197" y="792"/>
                </a:lnTo>
                <a:cubicBezTo>
                  <a:pt x="1197" y="787"/>
                  <a:pt x="1199" y="781"/>
                  <a:pt x="1201" y="778"/>
                </a:cubicBezTo>
                <a:lnTo>
                  <a:pt x="1201" y="778"/>
                </a:lnTo>
                <a:cubicBezTo>
                  <a:pt x="1207" y="770"/>
                  <a:pt x="1219" y="767"/>
                  <a:pt x="1228" y="770"/>
                </a:cubicBezTo>
                <a:lnTo>
                  <a:pt x="1228" y="770"/>
                </a:lnTo>
                <a:cubicBezTo>
                  <a:pt x="1236" y="773"/>
                  <a:pt x="1241" y="782"/>
                  <a:pt x="1241" y="792"/>
                </a:cubicBezTo>
                <a:lnTo>
                  <a:pt x="1241" y="1186"/>
                </a:lnTo>
                <a:lnTo>
                  <a:pt x="1241" y="1197"/>
                </a:lnTo>
                <a:lnTo>
                  <a:pt x="1241" y="1197"/>
                </a:lnTo>
                <a:cubicBezTo>
                  <a:pt x="1242" y="1198"/>
                  <a:pt x="1243" y="1198"/>
                  <a:pt x="1244" y="1198"/>
                </a:cubicBezTo>
                <a:lnTo>
                  <a:pt x="1244" y="1198"/>
                </a:lnTo>
                <a:cubicBezTo>
                  <a:pt x="1270" y="1205"/>
                  <a:pt x="1292" y="1219"/>
                  <a:pt x="1307" y="1241"/>
                </a:cubicBezTo>
                <a:lnTo>
                  <a:pt x="1307" y="1241"/>
                </a:lnTo>
                <a:cubicBezTo>
                  <a:pt x="1318" y="1256"/>
                  <a:pt x="1323" y="1273"/>
                  <a:pt x="1326" y="1291"/>
                </a:cubicBezTo>
                <a:lnTo>
                  <a:pt x="1326" y="1291"/>
                </a:lnTo>
                <a:cubicBezTo>
                  <a:pt x="1330" y="1312"/>
                  <a:pt x="1320" y="1327"/>
                  <a:pt x="1296" y="1327"/>
                </a:cubicBezTo>
                <a:lnTo>
                  <a:pt x="1296" y="1327"/>
                </a:lnTo>
                <a:cubicBezTo>
                  <a:pt x="1146" y="1326"/>
                  <a:pt x="995" y="1326"/>
                  <a:pt x="845" y="1326"/>
                </a:cubicBezTo>
                <a:lnTo>
                  <a:pt x="833" y="1326"/>
                </a:lnTo>
                <a:lnTo>
                  <a:pt x="833" y="1326"/>
                </a:lnTo>
                <a:cubicBezTo>
                  <a:pt x="855" y="1360"/>
                  <a:pt x="875" y="1391"/>
                  <a:pt x="895" y="1422"/>
                </a:cubicBezTo>
                <a:lnTo>
                  <a:pt x="895" y="1422"/>
                </a:lnTo>
                <a:cubicBezTo>
                  <a:pt x="900" y="1431"/>
                  <a:pt x="903" y="1440"/>
                  <a:pt x="896" y="1449"/>
                </a:cubicBezTo>
                <a:lnTo>
                  <a:pt x="896" y="1449"/>
                </a:lnTo>
                <a:cubicBezTo>
                  <a:pt x="893" y="1453"/>
                  <a:pt x="887" y="1456"/>
                  <a:pt x="882" y="1460"/>
                </a:cubicBezTo>
                <a:close/>
                <a:moveTo>
                  <a:pt x="940" y="853"/>
                </a:moveTo>
                <a:lnTo>
                  <a:pt x="940" y="45"/>
                </a:lnTo>
                <a:lnTo>
                  <a:pt x="387" y="45"/>
                </a:lnTo>
                <a:lnTo>
                  <a:pt x="387" y="853"/>
                </a:lnTo>
                <a:lnTo>
                  <a:pt x="940" y="853"/>
                </a:lnTo>
                <a:close/>
                <a:moveTo>
                  <a:pt x="513" y="1280"/>
                </a:moveTo>
                <a:lnTo>
                  <a:pt x="513" y="1268"/>
                </a:lnTo>
                <a:lnTo>
                  <a:pt x="513" y="963"/>
                </a:lnTo>
                <a:lnTo>
                  <a:pt x="513" y="963"/>
                </a:lnTo>
                <a:cubicBezTo>
                  <a:pt x="513" y="948"/>
                  <a:pt x="521" y="940"/>
                  <a:pt x="537" y="940"/>
                </a:cubicBezTo>
                <a:lnTo>
                  <a:pt x="537" y="940"/>
                </a:lnTo>
                <a:cubicBezTo>
                  <a:pt x="621" y="940"/>
                  <a:pt x="705" y="940"/>
                  <a:pt x="789" y="939"/>
                </a:cubicBezTo>
                <a:lnTo>
                  <a:pt x="789" y="939"/>
                </a:lnTo>
                <a:cubicBezTo>
                  <a:pt x="804" y="939"/>
                  <a:pt x="814" y="950"/>
                  <a:pt x="814" y="965"/>
                </a:cubicBezTo>
                <a:lnTo>
                  <a:pt x="814" y="965"/>
                </a:lnTo>
                <a:cubicBezTo>
                  <a:pt x="813" y="1066"/>
                  <a:pt x="814" y="1168"/>
                  <a:pt x="814" y="1269"/>
                </a:cubicBezTo>
                <a:lnTo>
                  <a:pt x="814" y="1280"/>
                </a:lnTo>
                <a:lnTo>
                  <a:pt x="940" y="1280"/>
                </a:lnTo>
                <a:lnTo>
                  <a:pt x="940" y="900"/>
                </a:lnTo>
                <a:lnTo>
                  <a:pt x="387" y="900"/>
                </a:lnTo>
                <a:lnTo>
                  <a:pt x="387" y="1280"/>
                </a:lnTo>
                <a:lnTo>
                  <a:pt x="387" y="1280"/>
                </a:lnTo>
                <a:cubicBezTo>
                  <a:pt x="430" y="1280"/>
                  <a:pt x="471" y="1280"/>
                  <a:pt x="513" y="1280"/>
                </a:cubicBezTo>
                <a:close/>
                <a:moveTo>
                  <a:pt x="558" y="1070"/>
                </a:moveTo>
                <a:lnTo>
                  <a:pt x="558" y="1280"/>
                </a:lnTo>
                <a:lnTo>
                  <a:pt x="769" y="1280"/>
                </a:lnTo>
                <a:lnTo>
                  <a:pt x="769" y="1070"/>
                </a:lnTo>
                <a:lnTo>
                  <a:pt x="558" y="1070"/>
                </a:lnTo>
                <a:close/>
                <a:moveTo>
                  <a:pt x="834" y="1414"/>
                </a:moveTo>
                <a:lnTo>
                  <a:pt x="834" y="1414"/>
                </a:lnTo>
                <a:cubicBezTo>
                  <a:pt x="833" y="1411"/>
                  <a:pt x="833" y="1409"/>
                  <a:pt x="832" y="1408"/>
                </a:cubicBezTo>
                <a:lnTo>
                  <a:pt x="832" y="1408"/>
                </a:lnTo>
                <a:cubicBezTo>
                  <a:pt x="816" y="1383"/>
                  <a:pt x="800" y="1359"/>
                  <a:pt x="784" y="1334"/>
                </a:cubicBezTo>
                <a:lnTo>
                  <a:pt x="784" y="1334"/>
                </a:lnTo>
                <a:cubicBezTo>
                  <a:pt x="780" y="1327"/>
                  <a:pt x="776" y="1326"/>
                  <a:pt x="769" y="1326"/>
                </a:cubicBezTo>
                <a:lnTo>
                  <a:pt x="769" y="1326"/>
                </a:lnTo>
                <a:cubicBezTo>
                  <a:pt x="701" y="1326"/>
                  <a:pt x="633" y="1326"/>
                  <a:pt x="566" y="1326"/>
                </a:cubicBezTo>
                <a:lnTo>
                  <a:pt x="566" y="1326"/>
                </a:lnTo>
                <a:cubicBezTo>
                  <a:pt x="553" y="1325"/>
                  <a:pt x="545" y="1329"/>
                  <a:pt x="538" y="1340"/>
                </a:cubicBezTo>
                <a:lnTo>
                  <a:pt x="538" y="1340"/>
                </a:lnTo>
                <a:cubicBezTo>
                  <a:pt x="524" y="1365"/>
                  <a:pt x="507" y="1389"/>
                  <a:pt x="492" y="1414"/>
                </a:cubicBezTo>
                <a:lnTo>
                  <a:pt x="492" y="1414"/>
                </a:lnTo>
                <a:cubicBezTo>
                  <a:pt x="606" y="1414"/>
                  <a:pt x="720" y="1414"/>
                  <a:pt x="834" y="1414"/>
                </a:cubicBezTo>
                <a:close/>
                <a:moveTo>
                  <a:pt x="342" y="1280"/>
                </a:moveTo>
                <a:lnTo>
                  <a:pt x="342" y="1240"/>
                </a:lnTo>
                <a:lnTo>
                  <a:pt x="332" y="1240"/>
                </a:lnTo>
                <a:lnTo>
                  <a:pt x="332" y="1240"/>
                </a:lnTo>
                <a:cubicBezTo>
                  <a:pt x="260" y="1240"/>
                  <a:pt x="187" y="1240"/>
                  <a:pt x="115" y="1240"/>
                </a:cubicBezTo>
                <a:lnTo>
                  <a:pt x="115" y="1240"/>
                </a:lnTo>
                <a:cubicBezTo>
                  <a:pt x="104" y="1240"/>
                  <a:pt x="92" y="1242"/>
                  <a:pt x="83" y="1246"/>
                </a:cubicBezTo>
                <a:lnTo>
                  <a:pt x="83" y="1246"/>
                </a:lnTo>
                <a:cubicBezTo>
                  <a:pt x="67" y="1252"/>
                  <a:pt x="56" y="1264"/>
                  <a:pt x="51" y="1280"/>
                </a:cubicBezTo>
                <a:lnTo>
                  <a:pt x="51" y="1280"/>
                </a:lnTo>
                <a:cubicBezTo>
                  <a:pt x="148" y="1280"/>
                  <a:pt x="245" y="1280"/>
                  <a:pt x="342" y="1280"/>
                </a:cubicBezTo>
                <a:close/>
                <a:moveTo>
                  <a:pt x="1277" y="1280"/>
                </a:moveTo>
                <a:lnTo>
                  <a:pt x="1277" y="1280"/>
                </a:lnTo>
                <a:cubicBezTo>
                  <a:pt x="1267" y="1256"/>
                  <a:pt x="1245" y="1240"/>
                  <a:pt x="1220" y="1240"/>
                </a:cubicBezTo>
                <a:lnTo>
                  <a:pt x="1220" y="1240"/>
                </a:lnTo>
                <a:cubicBezTo>
                  <a:pt x="1144" y="1240"/>
                  <a:pt x="1069" y="1240"/>
                  <a:pt x="993" y="1240"/>
                </a:cubicBezTo>
                <a:lnTo>
                  <a:pt x="993" y="1240"/>
                </a:lnTo>
                <a:cubicBezTo>
                  <a:pt x="990" y="1240"/>
                  <a:pt x="987" y="1240"/>
                  <a:pt x="985" y="1241"/>
                </a:cubicBezTo>
                <a:lnTo>
                  <a:pt x="985" y="1280"/>
                </a:lnTo>
                <a:lnTo>
                  <a:pt x="1277" y="1280"/>
                </a:lnTo>
                <a:close/>
                <a:moveTo>
                  <a:pt x="558" y="984"/>
                </a:moveTo>
                <a:lnTo>
                  <a:pt x="558" y="1025"/>
                </a:lnTo>
                <a:lnTo>
                  <a:pt x="770" y="1025"/>
                </a:lnTo>
                <a:lnTo>
                  <a:pt x="770" y="984"/>
                </a:lnTo>
                <a:lnTo>
                  <a:pt x="558" y="984"/>
                </a:lnTo>
                <a:close/>
                <a:moveTo>
                  <a:pt x="1155" y="962"/>
                </a:moveTo>
                <a:lnTo>
                  <a:pt x="1155" y="962"/>
                </a:lnTo>
                <a:cubicBezTo>
                  <a:pt x="1155" y="990"/>
                  <a:pt x="1154" y="1018"/>
                  <a:pt x="1155" y="1047"/>
                </a:cubicBezTo>
                <a:lnTo>
                  <a:pt x="1155" y="1047"/>
                </a:lnTo>
                <a:cubicBezTo>
                  <a:pt x="1156" y="1061"/>
                  <a:pt x="1146" y="1069"/>
                  <a:pt x="1133" y="1070"/>
                </a:cubicBezTo>
                <a:lnTo>
                  <a:pt x="1133" y="1070"/>
                </a:lnTo>
                <a:cubicBezTo>
                  <a:pt x="1104" y="1070"/>
                  <a:pt x="1076" y="1070"/>
                  <a:pt x="1047" y="1070"/>
                </a:cubicBezTo>
                <a:lnTo>
                  <a:pt x="1047" y="1070"/>
                </a:lnTo>
                <a:cubicBezTo>
                  <a:pt x="1035" y="1070"/>
                  <a:pt x="1027" y="1061"/>
                  <a:pt x="1027" y="1049"/>
                </a:cubicBezTo>
                <a:lnTo>
                  <a:pt x="1027" y="1049"/>
                </a:lnTo>
                <a:cubicBezTo>
                  <a:pt x="1027" y="991"/>
                  <a:pt x="1027" y="934"/>
                  <a:pt x="1026" y="876"/>
                </a:cubicBezTo>
                <a:lnTo>
                  <a:pt x="1026" y="876"/>
                </a:lnTo>
                <a:cubicBezTo>
                  <a:pt x="1026" y="862"/>
                  <a:pt x="1035" y="854"/>
                  <a:pt x="1048" y="854"/>
                </a:cubicBezTo>
                <a:lnTo>
                  <a:pt x="1048" y="854"/>
                </a:lnTo>
                <a:cubicBezTo>
                  <a:pt x="1077" y="853"/>
                  <a:pt x="1105" y="853"/>
                  <a:pt x="1133" y="854"/>
                </a:cubicBezTo>
                <a:lnTo>
                  <a:pt x="1133" y="854"/>
                </a:lnTo>
                <a:cubicBezTo>
                  <a:pt x="1145" y="854"/>
                  <a:pt x="1156" y="861"/>
                  <a:pt x="1155" y="877"/>
                </a:cubicBezTo>
                <a:lnTo>
                  <a:pt x="1155" y="877"/>
                </a:lnTo>
                <a:cubicBezTo>
                  <a:pt x="1154" y="905"/>
                  <a:pt x="1155" y="933"/>
                  <a:pt x="1155" y="962"/>
                </a:cubicBezTo>
                <a:close/>
                <a:moveTo>
                  <a:pt x="1110" y="900"/>
                </a:moveTo>
                <a:lnTo>
                  <a:pt x="1071" y="900"/>
                </a:lnTo>
                <a:lnTo>
                  <a:pt x="1071" y="1025"/>
                </a:lnTo>
                <a:lnTo>
                  <a:pt x="1110" y="1025"/>
                </a:lnTo>
                <a:lnTo>
                  <a:pt x="1110" y="900"/>
                </a:lnTo>
                <a:close/>
                <a:moveTo>
                  <a:pt x="1155" y="705"/>
                </a:moveTo>
                <a:lnTo>
                  <a:pt x="1155" y="792"/>
                </a:lnTo>
                <a:lnTo>
                  <a:pt x="1155" y="792"/>
                </a:lnTo>
                <a:cubicBezTo>
                  <a:pt x="1155" y="804"/>
                  <a:pt x="1147" y="813"/>
                  <a:pt x="1134" y="813"/>
                </a:cubicBezTo>
                <a:lnTo>
                  <a:pt x="1134" y="813"/>
                </a:lnTo>
                <a:cubicBezTo>
                  <a:pt x="1105" y="813"/>
                  <a:pt x="1076" y="813"/>
                  <a:pt x="1047" y="813"/>
                </a:cubicBezTo>
                <a:lnTo>
                  <a:pt x="1047" y="813"/>
                </a:lnTo>
                <a:cubicBezTo>
                  <a:pt x="1035" y="813"/>
                  <a:pt x="1027" y="804"/>
                  <a:pt x="1027" y="792"/>
                </a:cubicBezTo>
                <a:lnTo>
                  <a:pt x="1027" y="792"/>
                </a:lnTo>
                <a:cubicBezTo>
                  <a:pt x="1027" y="735"/>
                  <a:pt x="1027" y="678"/>
                  <a:pt x="1026" y="622"/>
                </a:cubicBezTo>
                <a:lnTo>
                  <a:pt x="1026" y="622"/>
                </a:lnTo>
                <a:cubicBezTo>
                  <a:pt x="1026" y="605"/>
                  <a:pt x="1037" y="598"/>
                  <a:pt x="1050" y="597"/>
                </a:cubicBezTo>
                <a:lnTo>
                  <a:pt x="1050" y="597"/>
                </a:lnTo>
                <a:cubicBezTo>
                  <a:pt x="1078" y="597"/>
                  <a:pt x="1106" y="597"/>
                  <a:pt x="1134" y="597"/>
                </a:cubicBezTo>
                <a:lnTo>
                  <a:pt x="1134" y="597"/>
                </a:lnTo>
                <a:cubicBezTo>
                  <a:pt x="1145" y="598"/>
                  <a:pt x="1155" y="606"/>
                  <a:pt x="1155" y="620"/>
                </a:cubicBezTo>
                <a:lnTo>
                  <a:pt x="1155" y="620"/>
                </a:lnTo>
                <a:cubicBezTo>
                  <a:pt x="1154" y="648"/>
                  <a:pt x="1155" y="677"/>
                  <a:pt x="1155" y="705"/>
                </a:cubicBezTo>
                <a:close/>
                <a:moveTo>
                  <a:pt x="1110" y="644"/>
                </a:moveTo>
                <a:lnTo>
                  <a:pt x="1071" y="644"/>
                </a:lnTo>
                <a:lnTo>
                  <a:pt x="1071" y="769"/>
                </a:lnTo>
                <a:lnTo>
                  <a:pt x="1110" y="769"/>
                </a:lnTo>
                <a:lnTo>
                  <a:pt x="1110" y="644"/>
                </a:lnTo>
                <a:close/>
                <a:moveTo>
                  <a:pt x="1027" y="449"/>
                </a:moveTo>
                <a:lnTo>
                  <a:pt x="1027" y="364"/>
                </a:lnTo>
                <a:lnTo>
                  <a:pt x="1027" y="364"/>
                </a:lnTo>
                <a:cubicBezTo>
                  <a:pt x="1027" y="350"/>
                  <a:pt x="1034" y="343"/>
                  <a:pt x="1048" y="343"/>
                </a:cubicBezTo>
                <a:lnTo>
                  <a:pt x="1134" y="343"/>
                </a:lnTo>
                <a:lnTo>
                  <a:pt x="1134" y="343"/>
                </a:lnTo>
                <a:cubicBezTo>
                  <a:pt x="1148" y="343"/>
                  <a:pt x="1155" y="350"/>
                  <a:pt x="1155" y="364"/>
                </a:cubicBezTo>
                <a:lnTo>
                  <a:pt x="1155" y="536"/>
                </a:lnTo>
                <a:lnTo>
                  <a:pt x="1155" y="536"/>
                </a:lnTo>
                <a:cubicBezTo>
                  <a:pt x="1155" y="549"/>
                  <a:pt x="1147" y="557"/>
                  <a:pt x="1134" y="557"/>
                </a:cubicBezTo>
                <a:lnTo>
                  <a:pt x="1134" y="557"/>
                </a:lnTo>
                <a:cubicBezTo>
                  <a:pt x="1105" y="557"/>
                  <a:pt x="1075" y="557"/>
                  <a:pt x="1046" y="557"/>
                </a:cubicBezTo>
                <a:lnTo>
                  <a:pt x="1046" y="557"/>
                </a:lnTo>
                <a:cubicBezTo>
                  <a:pt x="1035" y="557"/>
                  <a:pt x="1027" y="548"/>
                  <a:pt x="1027" y="537"/>
                </a:cubicBezTo>
                <a:lnTo>
                  <a:pt x="1027" y="537"/>
                </a:lnTo>
                <a:cubicBezTo>
                  <a:pt x="1026" y="507"/>
                  <a:pt x="1027" y="478"/>
                  <a:pt x="1027" y="449"/>
                </a:cubicBezTo>
                <a:close/>
                <a:moveTo>
                  <a:pt x="1071" y="387"/>
                </a:moveTo>
                <a:lnTo>
                  <a:pt x="1071" y="512"/>
                </a:lnTo>
                <a:lnTo>
                  <a:pt x="1110" y="512"/>
                </a:lnTo>
                <a:lnTo>
                  <a:pt x="1110" y="387"/>
                </a:lnTo>
                <a:lnTo>
                  <a:pt x="1071" y="387"/>
                </a:lnTo>
                <a:close/>
                <a:moveTo>
                  <a:pt x="301" y="707"/>
                </a:moveTo>
                <a:lnTo>
                  <a:pt x="301" y="793"/>
                </a:lnTo>
                <a:lnTo>
                  <a:pt x="301" y="793"/>
                </a:lnTo>
                <a:cubicBezTo>
                  <a:pt x="301" y="804"/>
                  <a:pt x="292" y="813"/>
                  <a:pt x="281" y="813"/>
                </a:cubicBezTo>
                <a:lnTo>
                  <a:pt x="281" y="813"/>
                </a:lnTo>
                <a:cubicBezTo>
                  <a:pt x="251" y="814"/>
                  <a:pt x="222" y="814"/>
                  <a:pt x="193" y="813"/>
                </a:cubicBezTo>
                <a:lnTo>
                  <a:pt x="193" y="813"/>
                </a:lnTo>
                <a:cubicBezTo>
                  <a:pt x="180" y="813"/>
                  <a:pt x="171" y="803"/>
                  <a:pt x="171" y="789"/>
                </a:cubicBezTo>
                <a:lnTo>
                  <a:pt x="171" y="789"/>
                </a:lnTo>
                <a:cubicBezTo>
                  <a:pt x="171" y="733"/>
                  <a:pt x="171" y="677"/>
                  <a:pt x="171" y="621"/>
                </a:cubicBezTo>
                <a:lnTo>
                  <a:pt x="171" y="621"/>
                </a:lnTo>
                <a:cubicBezTo>
                  <a:pt x="171" y="607"/>
                  <a:pt x="180" y="598"/>
                  <a:pt x="196" y="598"/>
                </a:cubicBezTo>
                <a:lnTo>
                  <a:pt x="196" y="598"/>
                </a:lnTo>
                <a:cubicBezTo>
                  <a:pt x="223" y="597"/>
                  <a:pt x="250" y="597"/>
                  <a:pt x="277" y="598"/>
                </a:cubicBezTo>
                <a:lnTo>
                  <a:pt x="277" y="598"/>
                </a:lnTo>
                <a:cubicBezTo>
                  <a:pt x="293" y="598"/>
                  <a:pt x="301" y="609"/>
                  <a:pt x="301" y="623"/>
                </a:cubicBezTo>
                <a:lnTo>
                  <a:pt x="301" y="623"/>
                </a:lnTo>
                <a:cubicBezTo>
                  <a:pt x="300" y="651"/>
                  <a:pt x="301" y="679"/>
                  <a:pt x="301" y="707"/>
                </a:cubicBezTo>
                <a:close/>
                <a:moveTo>
                  <a:pt x="256" y="769"/>
                </a:moveTo>
                <a:lnTo>
                  <a:pt x="256" y="644"/>
                </a:lnTo>
                <a:lnTo>
                  <a:pt x="217" y="644"/>
                </a:lnTo>
                <a:lnTo>
                  <a:pt x="217" y="769"/>
                </a:lnTo>
                <a:lnTo>
                  <a:pt x="256" y="769"/>
                </a:lnTo>
                <a:close/>
                <a:moveTo>
                  <a:pt x="301" y="962"/>
                </a:moveTo>
                <a:lnTo>
                  <a:pt x="301" y="1045"/>
                </a:lnTo>
                <a:lnTo>
                  <a:pt x="301" y="1045"/>
                </a:lnTo>
                <a:cubicBezTo>
                  <a:pt x="301" y="1062"/>
                  <a:pt x="293" y="1070"/>
                  <a:pt x="276" y="1070"/>
                </a:cubicBezTo>
                <a:lnTo>
                  <a:pt x="196" y="1070"/>
                </a:lnTo>
                <a:lnTo>
                  <a:pt x="196" y="1070"/>
                </a:lnTo>
                <a:cubicBezTo>
                  <a:pt x="181" y="1070"/>
                  <a:pt x="171" y="1061"/>
                  <a:pt x="171" y="1046"/>
                </a:cubicBezTo>
                <a:lnTo>
                  <a:pt x="171" y="1046"/>
                </a:lnTo>
                <a:cubicBezTo>
                  <a:pt x="171" y="990"/>
                  <a:pt x="171" y="934"/>
                  <a:pt x="171" y="877"/>
                </a:cubicBezTo>
                <a:lnTo>
                  <a:pt x="171" y="877"/>
                </a:lnTo>
                <a:cubicBezTo>
                  <a:pt x="171" y="863"/>
                  <a:pt x="180" y="854"/>
                  <a:pt x="195" y="854"/>
                </a:cubicBezTo>
                <a:lnTo>
                  <a:pt x="195" y="854"/>
                </a:lnTo>
                <a:cubicBezTo>
                  <a:pt x="223" y="853"/>
                  <a:pt x="250" y="853"/>
                  <a:pt x="278" y="854"/>
                </a:cubicBezTo>
                <a:lnTo>
                  <a:pt x="278" y="854"/>
                </a:lnTo>
                <a:cubicBezTo>
                  <a:pt x="292" y="854"/>
                  <a:pt x="301" y="863"/>
                  <a:pt x="301" y="877"/>
                </a:cubicBezTo>
                <a:lnTo>
                  <a:pt x="301" y="877"/>
                </a:lnTo>
                <a:cubicBezTo>
                  <a:pt x="301" y="905"/>
                  <a:pt x="301" y="934"/>
                  <a:pt x="301" y="962"/>
                </a:cubicBezTo>
                <a:close/>
                <a:moveTo>
                  <a:pt x="257" y="900"/>
                </a:moveTo>
                <a:lnTo>
                  <a:pt x="217" y="900"/>
                </a:lnTo>
                <a:lnTo>
                  <a:pt x="217" y="1025"/>
                </a:lnTo>
                <a:lnTo>
                  <a:pt x="257" y="1025"/>
                </a:lnTo>
                <a:lnTo>
                  <a:pt x="257" y="900"/>
                </a:lnTo>
                <a:close/>
                <a:moveTo>
                  <a:pt x="301" y="450"/>
                </a:moveTo>
                <a:lnTo>
                  <a:pt x="301" y="536"/>
                </a:lnTo>
                <a:lnTo>
                  <a:pt x="301" y="536"/>
                </a:lnTo>
                <a:cubicBezTo>
                  <a:pt x="301" y="548"/>
                  <a:pt x="292" y="557"/>
                  <a:pt x="281" y="557"/>
                </a:cubicBezTo>
                <a:lnTo>
                  <a:pt x="281" y="557"/>
                </a:lnTo>
                <a:cubicBezTo>
                  <a:pt x="251" y="557"/>
                  <a:pt x="221" y="557"/>
                  <a:pt x="191" y="557"/>
                </a:cubicBezTo>
                <a:lnTo>
                  <a:pt x="191" y="557"/>
                </a:lnTo>
                <a:cubicBezTo>
                  <a:pt x="179" y="557"/>
                  <a:pt x="171" y="546"/>
                  <a:pt x="171" y="531"/>
                </a:cubicBezTo>
                <a:lnTo>
                  <a:pt x="171" y="366"/>
                </a:lnTo>
                <a:lnTo>
                  <a:pt x="171" y="366"/>
                </a:lnTo>
                <a:cubicBezTo>
                  <a:pt x="171" y="363"/>
                  <a:pt x="171" y="360"/>
                  <a:pt x="172" y="357"/>
                </a:cubicBezTo>
                <a:lnTo>
                  <a:pt x="172" y="357"/>
                </a:lnTo>
                <a:cubicBezTo>
                  <a:pt x="176" y="347"/>
                  <a:pt x="181" y="343"/>
                  <a:pt x="191" y="343"/>
                </a:cubicBezTo>
                <a:lnTo>
                  <a:pt x="281" y="343"/>
                </a:lnTo>
                <a:lnTo>
                  <a:pt x="281" y="343"/>
                </a:lnTo>
                <a:cubicBezTo>
                  <a:pt x="293" y="343"/>
                  <a:pt x="301" y="351"/>
                  <a:pt x="301" y="363"/>
                </a:cubicBezTo>
                <a:lnTo>
                  <a:pt x="301" y="363"/>
                </a:lnTo>
                <a:cubicBezTo>
                  <a:pt x="301" y="392"/>
                  <a:pt x="301" y="421"/>
                  <a:pt x="301" y="450"/>
                </a:cubicBezTo>
                <a:close/>
                <a:moveTo>
                  <a:pt x="217" y="512"/>
                </a:moveTo>
                <a:lnTo>
                  <a:pt x="256" y="512"/>
                </a:lnTo>
                <a:lnTo>
                  <a:pt x="256" y="387"/>
                </a:lnTo>
                <a:lnTo>
                  <a:pt x="217" y="387"/>
                </a:lnTo>
                <a:lnTo>
                  <a:pt x="217" y="512"/>
                </a:lnTo>
                <a:close/>
                <a:moveTo>
                  <a:pt x="770" y="706"/>
                </a:moveTo>
                <a:lnTo>
                  <a:pt x="770" y="706"/>
                </a:lnTo>
                <a:cubicBezTo>
                  <a:pt x="770" y="678"/>
                  <a:pt x="770" y="650"/>
                  <a:pt x="770" y="622"/>
                </a:cubicBezTo>
                <a:lnTo>
                  <a:pt x="770" y="622"/>
                </a:lnTo>
                <a:cubicBezTo>
                  <a:pt x="769" y="606"/>
                  <a:pt x="778" y="598"/>
                  <a:pt x="794" y="598"/>
                </a:cubicBezTo>
                <a:lnTo>
                  <a:pt x="794" y="598"/>
                </a:lnTo>
                <a:cubicBezTo>
                  <a:pt x="821" y="597"/>
                  <a:pt x="849" y="597"/>
                  <a:pt x="876" y="598"/>
                </a:cubicBezTo>
                <a:lnTo>
                  <a:pt x="876" y="598"/>
                </a:lnTo>
                <a:cubicBezTo>
                  <a:pt x="891" y="598"/>
                  <a:pt x="900" y="607"/>
                  <a:pt x="900" y="622"/>
                </a:cubicBezTo>
                <a:lnTo>
                  <a:pt x="900" y="622"/>
                </a:lnTo>
                <a:cubicBezTo>
                  <a:pt x="900" y="678"/>
                  <a:pt x="900" y="734"/>
                  <a:pt x="900" y="790"/>
                </a:cubicBezTo>
                <a:lnTo>
                  <a:pt x="900" y="790"/>
                </a:lnTo>
                <a:cubicBezTo>
                  <a:pt x="900" y="802"/>
                  <a:pt x="892" y="814"/>
                  <a:pt x="875" y="814"/>
                </a:cubicBezTo>
                <a:lnTo>
                  <a:pt x="875" y="814"/>
                </a:lnTo>
                <a:cubicBezTo>
                  <a:pt x="847" y="813"/>
                  <a:pt x="820" y="814"/>
                  <a:pt x="792" y="814"/>
                </a:cubicBezTo>
                <a:lnTo>
                  <a:pt x="792" y="814"/>
                </a:lnTo>
                <a:cubicBezTo>
                  <a:pt x="778" y="814"/>
                  <a:pt x="770" y="806"/>
                  <a:pt x="770" y="791"/>
                </a:cubicBezTo>
                <a:lnTo>
                  <a:pt x="770" y="791"/>
                </a:lnTo>
                <a:cubicBezTo>
                  <a:pt x="770" y="762"/>
                  <a:pt x="770" y="734"/>
                  <a:pt x="770" y="706"/>
                </a:cubicBezTo>
                <a:close/>
                <a:moveTo>
                  <a:pt x="814" y="769"/>
                </a:moveTo>
                <a:lnTo>
                  <a:pt x="854" y="769"/>
                </a:lnTo>
                <a:lnTo>
                  <a:pt x="854" y="643"/>
                </a:lnTo>
                <a:lnTo>
                  <a:pt x="814" y="643"/>
                </a:lnTo>
                <a:lnTo>
                  <a:pt x="814" y="769"/>
                </a:lnTo>
                <a:close/>
                <a:moveTo>
                  <a:pt x="557" y="705"/>
                </a:moveTo>
                <a:lnTo>
                  <a:pt x="557" y="790"/>
                </a:lnTo>
                <a:lnTo>
                  <a:pt x="557" y="790"/>
                </a:lnTo>
                <a:cubicBezTo>
                  <a:pt x="557" y="805"/>
                  <a:pt x="549" y="813"/>
                  <a:pt x="534" y="813"/>
                </a:cubicBezTo>
                <a:lnTo>
                  <a:pt x="452" y="813"/>
                </a:lnTo>
                <a:lnTo>
                  <a:pt x="452" y="813"/>
                </a:lnTo>
                <a:cubicBezTo>
                  <a:pt x="436" y="813"/>
                  <a:pt x="427" y="804"/>
                  <a:pt x="427" y="788"/>
                </a:cubicBezTo>
                <a:lnTo>
                  <a:pt x="427" y="788"/>
                </a:lnTo>
                <a:cubicBezTo>
                  <a:pt x="427" y="733"/>
                  <a:pt x="428" y="678"/>
                  <a:pt x="427" y="623"/>
                </a:cubicBezTo>
                <a:lnTo>
                  <a:pt x="427" y="623"/>
                </a:lnTo>
                <a:cubicBezTo>
                  <a:pt x="427" y="610"/>
                  <a:pt x="436" y="598"/>
                  <a:pt x="452" y="597"/>
                </a:cubicBezTo>
                <a:lnTo>
                  <a:pt x="452" y="597"/>
                </a:lnTo>
                <a:cubicBezTo>
                  <a:pt x="479" y="597"/>
                  <a:pt x="506" y="597"/>
                  <a:pt x="533" y="597"/>
                </a:cubicBezTo>
                <a:lnTo>
                  <a:pt x="533" y="597"/>
                </a:lnTo>
                <a:cubicBezTo>
                  <a:pt x="546" y="597"/>
                  <a:pt x="558" y="607"/>
                  <a:pt x="558" y="622"/>
                </a:cubicBezTo>
                <a:lnTo>
                  <a:pt x="558" y="622"/>
                </a:lnTo>
                <a:cubicBezTo>
                  <a:pt x="557" y="649"/>
                  <a:pt x="557" y="677"/>
                  <a:pt x="557" y="705"/>
                </a:cubicBezTo>
                <a:close/>
                <a:moveTo>
                  <a:pt x="474" y="769"/>
                </a:moveTo>
                <a:lnTo>
                  <a:pt x="513" y="769"/>
                </a:lnTo>
                <a:lnTo>
                  <a:pt x="513" y="643"/>
                </a:lnTo>
                <a:lnTo>
                  <a:pt x="474" y="643"/>
                </a:lnTo>
                <a:lnTo>
                  <a:pt x="474" y="769"/>
                </a:lnTo>
                <a:close/>
                <a:moveTo>
                  <a:pt x="728" y="706"/>
                </a:moveTo>
                <a:lnTo>
                  <a:pt x="728" y="793"/>
                </a:lnTo>
                <a:lnTo>
                  <a:pt x="728" y="793"/>
                </a:lnTo>
                <a:cubicBezTo>
                  <a:pt x="728" y="804"/>
                  <a:pt x="719" y="813"/>
                  <a:pt x="708" y="813"/>
                </a:cubicBezTo>
                <a:lnTo>
                  <a:pt x="708" y="813"/>
                </a:lnTo>
                <a:cubicBezTo>
                  <a:pt x="679" y="814"/>
                  <a:pt x="649" y="814"/>
                  <a:pt x="619" y="813"/>
                </a:cubicBezTo>
                <a:lnTo>
                  <a:pt x="619" y="813"/>
                </a:lnTo>
                <a:cubicBezTo>
                  <a:pt x="605" y="813"/>
                  <a:pt x="598" y="804"/>
                  <a:pt x="598" y="788"/>
                </a:cubicBezTo>
                <a:lnTo>
                  <a:pt x="598" y="788"/>
                </a:lnTo>
                <a:cubicBezTo>
                  <a:pt x="597" y="733"/>
                  <a:pt x="597" y="678"/>
                  <a:pt x="598" y="623"/>
                </a:cubicBezTo>
                <a:lnTo>
                  <a:pt x="598" y="623"/>
                </a:lnTo>
                <a:cubicBezTo>
                  <a:pt x="598" y="605"/>
                  <a:pt x="604" y="598"/>
                  <a:pt x="624" y="598"/>
                </a:cubicBezTo>
                <a:lnTo>
                  <a:pt x="624" y="598"/>
                </a:lnTo>
                <a:cubicBezTo>
                  <a:pt x="650" y="596"/>
                  <a:pt x="677" y="597"/>
                  <a:pt x="704" y="597"/>
                </a:cubicBezTo>
                <a:lnTo>
                  <a:pt x="704" y="597"/>
                </a:lnTo>
                <a:cubicBezTo>
                  <a:pt x="719" y="598"/>
                  <a:pt x="728" y="606"/>
                  <a:pt x="728" y="622"/>
                </a:cubicBezTo>
                <a:lnTo>
                  <a:pt x="728" y="622"/>
                </a:lnTo>
                <a:cubicBezTo>
                  <a:pt x="727" y="650"/>
                  <a:pt x="728" y="678"/>
                  <a:pt x="728" y="706"/>
                </a:cubicBezTo>
                <a:close/>
                <a:moveTo>
                  <a:pt x="683" y="769"/>
                </a:moveTo>
                <a:lnTo>
                  <a:pt x="683" y="644"/>
                </a:lnTo>
                <a:lnTo>
                  <a:pt x="644" y="644"/>
                </a:lnTo>
                <a:lnTo>
                  <a:pt x="644" y="769"/>
                </a:lnTo>
                <a:lnTo>
                  <a:pt x="683" y="769"/>
                </a:lnTo>
                <a:close/>
                <a:moveTo>
                  <a:pt x="557" y="194"/>
                </a:moveTo>
                <a:lnTo>
                  <a:pt x="557" y="194"/>
                </a:lnTo>
                <a:cubicBezTo>
                  <a:pt x="557" y="222"/>
                  <a:pt x="557" y="250"/>
                  <a:pt x="557" y="278"/>
                </a:cubicBezTo>
                <a:lnTo>
                  <a:pt x="557" y="278"/>
                </a:lnTo>
                <a:cubicBezTo>
                  <a:pt x="558" y="291"/>
                  <a:pt x="547" y="301"/>
                  <a:pt x="534" y="301"/>
                </a:cubicBezTo>
                <a:lnTo>
                  <a:pt x="534" y="301"/>
                </a:lnTo>
                <a:cubicBezTo>
                  <a:pt x="506" y="300"/>
                  <a:pt x="478" y="300"/>
                  <a:pt x="450" y="300"/>
                </a:cubicBezTo>
                <a:lnTo>
                  <a:pt x="450" y="300"/>
                </a:lnTo>
                <a:cubicBezTo>
                  <a:pt x="436" y="300"/>
                  <a:pt x="427" y="292"/>
                  <a:pt x="427" y="278"/>
                </a:cubicBezTo>
                <a:lnTo>
                  <a:pt x="427" y="278"/>
                </a:lnTo>
                <a:cubicBezTo>
                  <a:pt x="427" y="222"/>
                  <a:pt x="427" y="165"/>
                  <a:pt x="427" y="108"/>
                </a:cubicBezTo>
                <a:lnTo>
                  <a:pt x="427" y="108"/>
                </a:lnTo>
                <a:cubicBezTo>
                  <a:pt x="427" y="94"/>
                  <a:pt x="436" y="86"/>
                  <a:pt x="450" y="86"/>
                </a:cubicBezTo>
                <a:lnTo>
                  <a:pt x="450" y="86"/>
                </a:lnTo>
                <a:cubicBezTo>
                  <a:pt x="478" y="86"/>
                  <a:pt x="506" y="87"/>
                  <a:pt x="534" y="86"/>
                </a:cubicBezTo>
                <a:lnTo>
                  <a:pt x="534" y="86"/>
                </a:lnTo>
                <a:cubicBezTo>
                  <a:pt x="547" y="85"/>
                  <a:pt x="558" y="96"/>
                  <a:pt x="557" y="110"/>
                </a:cubicBezTo>
                <a:lnTo>
                  <a:pt x="557" y="110"/>
                </a:lnTo>
                <a:cubicBezTo>
                  <a:pt x="557" y="138"/>
                  <a:pt x="557" y="166"/>
                  <a:pt x="557" y="194"/>
                </a:cubicBezTo>
                <a:close/>
                <a:moveTo>
                  <a:pt x="473" y="256"/>
                </a:moveTo>
                <a:lnTo>
                  <a:pt x="513" y="256"/>
                </a:lnTo>
                <a:lnTo>
                  <a:pt x="513" y="131"/>
                </a:lnTo>
                <a:lnTo>
                  <a:pt x="473" y="131"/>
                </a:lnTo>
                <a:lnTo>
                  <a:pt x="473" y="256"/>
                </a:lnTo>
                <a:close/>
                <a:moveTo>
                  <a:pt x="557" y="449"/>
                </a:moveTo>
                <a:lnTo>
                  <a:pt x="557" y="534"/>
                </a:lnTo>
                <a:lnTo>
                  <a:pt x="557" y="534"/>
                </a:lnTo>
                <a:cubicBezTo>
                  <a:pt x="557" y="548"/>
                  <a:pt x="549" y="557"/>
                  <a:pt x="535" y="557"/>
                </a:cubicBezTo>
                <a:lnTo>
                  <a:pt x="450" y="557"/>
                </a:lnTo>
                <a:lnTo>
                  <a:pt x="450" y="557"/>
                </a:lnTo>
                <a:cubicBezTo>
                  <a:pt x="437" y="557"/>
                  <a:pt x="427" y="548"/>
                  <a:pt x="427" y="535"/>
                </a:cubicBezTo>
                <a:lnTo>
                  <a:pt x="427" y="535"/>
                </a:lnTo>
                <a:cubicBezTo>
                  <a:pt x="427" y="478"/>
                  <a:pt x="427" y="420"/>
                  <a:pt x="427" y="363"/>
                </a:cubicBezTo>
                <a:lnTo>
                  <a:pt x="427" y="363"/>
                </a:lnTo>
                <a:cubicBezTo>
                  <a:pt x="427" y="351"/>
                  <a:pt x="437" y="343"/>
                  <a:pt x="449" y="343"/>
                </a:cubicBezTo>
                <a:lnTo>
                  <a:pt x="536" y="343"/>
                </a:lnTo>
                <a:lnTo>
                  <a:pt x="536" y="343"/>
                </a:lnTo>
                <a:cubicBezTo>
                  <a:pt x="550" y="343"/>
                  <a:pt x="557" y="351"/>
                  <a:pt x="557" y="364"/>
                </a:cubicBezTo>
                <a:lnTo>
                  <a:pt x="557" y="364"/>
                </a:lnTo>
                <a:cubicBezTo>
                  <a:pt x="557" y="392"/>
                  <a:pt x="557" y="421"/>
                  <a:pt x="557" y="449"/>
                </a:cubicBezTo>
                <a:close/>
                <a:moveTo>
                  <a:pt x="513" y="513"/>
                </a:moveTo>
                <a:lnTo>
                  <a:pt x="513" y="387"/>
                </a:lnTo>
                <a:lnTo>
                  <a:pt x="474" y="387"/>
                </a:lnTo>
                <a:lnTo>
                  <a:pt x="474" y="513"/>
                </a:lnTo>
                <a:lnTo>
                  <a:pt x="513" y="513"/>
                </a:lnTo>
                <a:close/>
                <a:moveTo>
                  <a:pt x="770" y="192"/>
                </a:moveTo>
                <a:lnTo>
                  <a:pt x="770" y="109"/>
                </a:lnTo>
                <a:lnTo>
                  <a:pt x="770" y="109"/>
                </a:lnTo>
                <a:cubicBezTo>
                  <a:pt x="770" y="93"/>
                  <a:pt x="777" y="86"/>
                  <a:pt x="792" y="86"/>
                </a:cubicBezTo>
                <a:lnTo>
                  <a:pt x="792" y="86"/>
                </a:lnTo>
                <a:cubicBezTo>
                  <a:pt x="820" y="86"/>
                  <a:pt x="847" y="87"/>
                  <a:pt x="875" y="86"/>
                </a:cubicBezTo>
                <a:lnTo>
                  <a:pt x="875" y="86"/>
                </a:lnTo>
                <a:cubicBezTo>
                  <a:pt x="892" y="86"/>
                  <a:pt x="900" y="95"/>
                  <a:pt x="900" y="110"/>
                </a:cubicBezTo>
                <a:lnTo>
                  <a:pt x="900" y="110"/>
                </a:lnTo>
                <a:cubicBezTo>
                  <a:pt x="900" y="165"/>
                  <a:pt x="900" y="221"/>
                  <a:pt x="900" y="277"/>
                </a:cubicBezTo>
                <a:lnTo>
                  <a:pt x="900" y="277"/>
                </a:lnTo>
                <a:cubicBezTo>
                  <a:pt x="900" y="292"/>
                  <a:pt x="890" y="300"/>
                  <a:pt x="876" y="300"/>
                </a:cubicBezTo>
                <a:lnTo>
                  <a:pt x="792" y="300"/>
                </a:lnTo>
                <a:lnTo>
                  <a:pt x="792" y="300"/>
                </a:lnTo>
                <a:cubicBezTo>
                  <a:pt x="777" y="300"/>
                  <a:pt x="770" y="293"/>
                  <a:pt x="770" y="277"/>
                </a:cubicBezTo>
                <a:lnTo>
                  <a:pt x="770" y="277"/>
                </a:lnTo>
                <a:cubicBezTo>
                  <a:pt x="770" y="249"/>
                  <a:pt x="770" y="221"/>
                  <a:pt x="770" y="192"/>
                </a:cubicBezTo>
                <a:close/>
                <a:moveTo>
                  <a:pt x="854" y="256"/>
                </a:moveTo>
                <a:lnTo>
                  <a:pt x="854" y="131"/>
                </a:lnTo>
                <a:lnTo>
                  <a:pt x="815" y="131"/>
                </a:lnTo>
                <a:lnTo>
                  <a:pt x="815" y="256"/>
                </a:lnTo>
                <a:lnTo>
                  <a:pt x="854" y="256"/>
                </a:lnTo>
                <a:close/>
                <a:moveTo>
                  <a:pt x="728" y="450"/>
                </a:moveTo>
                <a:lnTo>
                  <a:pt x="728" y="536"/>
                </a:lnTo>
                <a:lnTo>
                  <a:pt x="728" y="536"/>
                </a:lnTo>
                <a:cubicBezTo>
                  <a:pt x="728" y="548"/>
                  <a:pt x="720" y="557"/>
                  <a:pt x="708" y="557"/>
                </a:cubicBezTo>
                <a:lnTo>
                  <a:pt x="708" y="557"/>
                </a:lnTo>
                <a:cubicBezTo>
                  <a:pt x="678" y="557"/>
                  <a:pt x="648" y="557"/>
                  <a:pt x="618" y="557"/>
                </a:cubicBezTo>
                <a:lnTo>
                  <a:pt x="618" y="557"/>
                </a:lnTo>
                <a:cubicBezTo>
                  <a:pt x="607" y="557"/>
                  <a:pt x="598" y="546"/>
                  <a:pt x="598" y="533"/>
                </a:cubicBezTo>
                <a:lnTo>
                  <a:pt x="598" y="533"/>
                </a:lnTo>
                <a:cubicBezTo>
                  <a:pt x="598" y="478"/>
                  <a:pt x="598" y="422"/>
                  <a:pt x="598" y="367"/>
                </a:cubicBezTo>
                <a:lnTo>
                  <a:pt x="598" y="367"/>
                </a:lnTo>
                <a:cubicBezTo>
                  <a:pt x="598" y="354"/>
                  <a:pt x="605" y="342"/>
                  <a:pt x="622" y="342"/>
                </a:cubicBezTo>
                <a:lnTo>
                  <a:pt x="622" y="342"/>
                </a:lnTo>
                <a:cubicBezTo>
                  <a:pt x="651" y="343"/>
                  <a:pt x="679" y="343"/>
                  <a:pt x="707" y="343"/>
                </a:cubicBezTo>
                <a:lnTo>
                  <a:pt x="707" y="343"/>
                </a:lnTo>
                <a:cubicBezTo>
                  <a:pt x="720" y="343"/>
                  <a:pt x="728" y="351"/>
                  <a:pt x="728" y="363"/>
                </a:cubicBezTo>
                <a:lnTo>
                  <a:pt x="728" y="363"/>
                </a:lnTo>
                <a:cubicBezTo>
                  <a:pt x="728" y="392"/>
                  <a:pt x="728" y="421"/>
                  <a:pt x="728" y="450"/>
                </a:cubicBezTo>
                <a:close/>
                <a:moveTo>
                  <a:pt x="644" y="387"/>
                </a:moveTo>
                <a:lnTo>
                  <a:pt x="644" y="512"/>
                </a:lnTo>
                <a:lnTo>
                  <a:pt x="683" y="512"/>
                </a:lnTo>
                <a:lnTo>
                  <a:pt x="683" y="387"/>
                </a:lnTo>
                <a:lnTo>
                  <a:pt x="644" y="387"/>
                </a:lnTo>
                <a:close/>
                <a:moveTo>
                  <a:pt x="770" y="449"/>
                </a:moveTo>
                <a:lnTo>
                  <a:pt x="770" y="367"/>
                </a:lnTo>
                <a:lnTo>
                  <a:pt x="770" y="367"/>
                </a:lnTo>
                <a:cubicBezTo>
                  <a:pt x="770" y="349"/>
                  <a:pt x="777" y="343"/>
                  <a:pt x="793" y="343"/>
                </a:cubicBezTo>
                <a:lnTo>
                  <a:pt x="793" y="343"/>
                </a:lnTo>
                <a:cubicBezTo>
                  <a:pt x="821" y="343"/>
                  <a:pt x="848" y="343"/>
                  <a:pt x="876" y="342"/>
                </a:cubicBezTo>
                <a:lnTo>
                  <a:pt x="876" y="342"/>
                </a:lnTo>
                <a:cubicBezTo>
                  <a:pt x="892" y="342"/>
                  <a:pt x="900" y="353"/>
                  <a:pt x="900" y="366"/>
                </a:cubicBezTo>
                <a:lnTo>
                  <a:pt x="900" y="366"/>
                </a:lnTo>
                <a:cubicBezTo>
                  <a:pt x="900" y="422"/>
                  <a:pt x="900" y="478"/>
                  <a:pt x="900" y="533"/>
                </a:cubicBezTo>
                <a:lnTo>
                  <a:pt x="900" y="533"/>
                </a:lnTo>
                <a:cubicBezTo>
                  <a:pt x="900" y="546"/>
                  <a:pt x="889" y="558"/>
                  <a:pt x="876" y="557"/>
                </a:cubicBezTo>
                <a:lnTo>
                  <a:pt x="876" y="557"/>
                </a:lnTo>
                <a:cubicBezTo>
                  <a:pt x="849" y="556"/>
                  <a:pt x="821" y="556"/>
                  <a:pt x="794" y="557"/>
                </a:cubicBezTo>
                <a:lnTo>
                  <a:pt x="794" y="557"/>
                </a:lnTo>
                <a:cubicBezTo>
                  <a:pt x="780" y="557"/>
                  <a:pt x="769" y="548"/>
                  <a:pt x="769" y="533"/>
                </a:cubicBezTo>
                <a:lnTo>
                  <a:pt x="769" y="533"/>
                </a:lnTo>
                <a:cubicBezTo>
                  <a:pt x="771" y="505"/>
                  <a:pt x="770" y="477"/>
                  <a:pt x="770" y="449"/>
                </a:cubicBezTo>
                <a:close/>
                <a:moveTo>
                  <a:pt x="814" y="387"/>
                </a:moveTo>
                <a:lnTo>
                  <a:pt x="814" y="512"/>
                </a:lnTo>
                <a:lnTo>
                  <a:pt x="854" y="512"/>
                </a:lnTo>
                <a:lnTo>
                  <a:pt x="854" y="387"/>
                </a:lnTo>
                <a:lnTo>
                  <a:pt x="814" y="387"/>
                </a:lnTo>
                <a:close/>
                <a:moveTo>
                  <a:pt x="728" y="193"/>
                </a:moveTo>
                <a:lnTo>
                  <a:pt x="728" y="279"/>
                </a:lnTo>
                <a:lnTo>
                  <a:pt x="728" y="279"/>
                </a:lnTo>
                <a:cubicBezTo>
                  <a:pt x="728" y="293"/>
                  <a:pt x="720" y="300"/>
                  <a:pt x="707" y="300"/>
                </a:cubicBezTo>
                <a:lnTo>
                  <a:pt x="623" y="300"/>
                </a:lnTo>
                <a:lnTo>
                  <a:pt x="623" y="300"/>
                </a:lnTo>
                <a:cubicBezTo>
                  <a:pt x="607" y="300"/>
                  <a:pt x="598" y="291"/>
                  <a:pt x="598" y="275"/>
                </a:cubicBezTo>
                <a:lnTo>
                  <a:pt x="598" y="118"/>
                </a:lnTo>
                <a:lnTo>
                  <a:pt x="598" y="118"/>
                </a:lnTo>
                <a:cubicBezTo>
                  <a:pt x="598" y="113"/>
                  <a:pt x="598" y="107"/>
                  <a:pt x="599" y="101"/>
                </a:cubicBezTo>
                <a:lnTo>
                  <a:pt x="599" y="101"/>
                </a:lnTo>
                <a:cubicBezTo>
                  <a:pt x="601" y="92"/>
                  <a:pt x="609" y="86"/>
                  <a:pt x="618" y="86"/>
                </a:cubicBezTo>
                <a:lnTo>
                  <a:pt x="618" y="86"/>
                </a:lnTo>
                <a:cubicBezTo>
                  <a:pt x="648" y="86"/>
                  <a:pt x="679" y="86"/>
                  <a:pt x="709" y="86"/>
                </a:cubicBezTo>
                <a:lnTo>
                  <a:pt x="709" y="86"/>
                </a:lnTo>
                <a:cubicBezTo>
                  <a:pt x="719" y="86"/>
                  <a:pt x="728" y="96"/>
                  <a:pt x="728" y="106"/>
                </a:cubicBezTo>
                <a:lnTo>
                  <a:pt x="728" y="106"/>
                </a:lnTo>
                <a:cubicBezTo>
                  <a:pt x="728" y="135"/>
                  <a:pt x="728" y="164"/>
                  <a:pt x="728" y="193"/>
                </a:cubicBezTo>
                <a:close/>
                <a:moveTo>
                  <a:pt x="683" y="256"/>
                </a:moveTo>
                <a:lnTo>
                  <a:pt x="683" y="131"/>
                </a:lnTo>
                <a:lnTo>
                  <a:pt x="644" y="131"/>
                </a:lnTo>
                <a:lnTo>
                  <a:pt x="644" y="256"/>
                </a:lnTo>
                <a:lnTo>
                  <a:pt x="683" y="2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7" name="Google Shape;247;p27"/>
          <p:cNvSpPr txBox="1"/>
          <p:nvPr/>
        </p:nvSpPr>
        <p:spPr>
          <a:xfrm>
            <a:off x="6035852" y="1732118"/>
            <a:ext cx="2231848"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Etiquetas de caracteristicas de un producto</a:t>
            </a:r>
            <a:endParaRPr dirty="0">
              <a:solidFill>
                <a:schemeClr val="dk1"/>
              </a:solidFill>
              <a:latin typeface="Gantari"/>
              <a:ea typeface="Gantari"/>
              <a:cs typeface="Gantari"/>
              <a:sym typeface="Gantari"/>
            </a:endParaRPr>
          </a:p>
        </p:txBody>
      </p:sp>
      <p:sp>
        <p:nvSpPr>
          <p:cNvPr id="248" name="Google Shape;248;p27"/>
          <p:cNvSpPr txBox="1"/>
          <p:nvPr/>
        </p:nvSpPr>
        <p:spPr>
          <a:xfrm>
            <a:off x="6349127" y="2900568"/>
            <a:ext cx="20847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El tipo de clientes que maneja la empresa</a:t>
            </a:r>
            <a:endParaRPr dirty="0">
              <a:solidFill>
                <a:schemeClr val="dk1"/>
              </a:solidFill>
              <a:latin typeface="Gantari"/>
              <a:ea typeface="Gantari"/>
              <a:cs typeface="Gantari"/>
              <a:sym typeface="Gantari"/>
            </a:endParaRPr>
          </a:p>
        </p:txBody>
      </p:sp>
      <p:sp>
        <p:nvSpPr>
          <p:cNvPr id="249" name="Google Shape;249;p27"/>
          <p:cNvSpPr txBox="1"/>
          <p:nvPr/>
        </p:nvSpPr>
        <p:spPr>
          <a:xfrm>
            <a:off x="4920333" y="4069017"/>
            <a:ext cx="2084700" cy="7421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Como esta definido el % que le toca a cada asesor y en que casos.</a:t>
            </a:r>
            <a:endParaRPr dirty="0">
              <a:solidFill>
                <a:schemeClr val="dk1"/>
              </a:solidFill>
              <a:latin typeface="Gantari"/>
              <a:ea typeface="Gantari"/>
              <a:cs typeface="Gantari"/>
              <a:sym typeface="Gantari"/>
            </a:endParaRPr>
          </a:p>
        </p:txBody>
      </p:sp>
      <p:sp>
        <p:nvSpPr>
          <p:cNvPr id="250" name="Google Shape;250;p27"/>
          <p:cNvSpPr txBox="1"/>
          <p:nvPr/>
        </p:nvSpPr>
        <p:spPr>
          <a:xfrm>
            <a:off x="6035806" y="141461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Categorias P.</a:t>
            </a:r>
            <a:endParaRPr sz="2200" dirty="0">
              <a:solidFill>
                <a:schemeClr val="dk1"/>
              </a:solidFill>
              <a:latin typeface="Gabarito"/>
              <a:ea typeface="Gabarito"/>
              <a:cs typeface="Gabarito"/>
              <a:sym typeface="Gabarito"/>
            </a:endParaRPr>
          </a:p>
        </p:txBody>
      </p:sp>
      <p:sp>
        <p:nvSpPr>
          <p:cNvPr id="251" name="Google Shape;251;p27"/>
          <p:cNvSpPr txBox="1"/>
          <p:nvPr/>
        </p:nvSpPr>
        <p:spPr>
          <a:xfrm>
            <a:off x="6349081" y="258306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Segmento de C.</a:t>
            </a:r>
            <a:endParaRPr sz="2200" dirty="0">
              <a:solidFill>
                <a:schemeClr val="dk1"/>
              </a:solidFill>
              <a:latin typeface="Gabarito"/>
              <a:ea typeface="Gabarito"/>
              <a:cs typeface="Gabarito"/>
              <a:sym typeface="Gabarito"/>
            </a:endParaRPr>
          </a:p>
        </p:txBody>
      </p:sp>
      <p:sp>
        <p:nvSpPr>
          <p:cNvPr id="252" name="Google Shape;252;p27"/>
          <p:cNvSpPr txBox="1"/>
          <p:nvPr/>
        </p:nvSpPr>
        <p:spPr>
          <a:xfrm>
            <a:off x="4920286" y="375151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Comisión</a:t>
            </a:r>
            <a:endParaRPr sz="2200" dirty="0">
              <a:solidFill>
                <a:schemeClr val="dk1"/>
              </a:solidFill>
              <a:latin typeface="Gabarito"/>
              <a:ea typeface="Gabarito"/>
              <a:cs typeface="Gabarito"/>
              <a:sym typeface="Gabarito"/>
            </a:endParaRPr>
          </a:p>
        </p:txBody>
      </p:sp>
      <p:sp>
        <p:nvSpPr>
          <p:cNvPr id="253" name="Google Shape;253;p27"/>
          <p:cNvSpPr txBox="1"/>
          <p:nvPr/>
        </p:nvSpPr>
        <p:spPr>
          <a:xfrm>
            <a:off x="941858" y="2316343"/>
            <a:ext cx="2084700" cy="53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Gantari"/>
                <a:ea typeface="Gantari"/>
                <a:cs typeface="Gantari"/>
                <a:sym typeface="Gantari"/>
              </a:rPr>
              <a:t>Las locaciones donde tienen su empresa</a:t>
            </a:r>
            <a:endParaRPr dirty="0">
              <a:solidFill>
                <a:schemeClr val="dk1"/>
              </a:solidFill>
              <a:latin typeface="Gantari"/>
              <a:ea typeface="Gantari"/>
              <a:cs typeface="Gantari"/>
              <a:sym typeface="Gantari"/>
            </a:endParaRPr>
          </a:p>
        </p:txBody>
      </p:sp>
      <p:sp>
        <p:nvSpPr>
          <p:cNvPr id="254" name="Google Shape;254;p27"/>
          <p:cNvSpPr txBox="1"/>
          <p:nvPr/>
        </p:nvSpPr>
        <p:spPr>
          <a:xfrm>
            <a:off x="708308" y="3484692"/>
            <a:ext cx="2084700" cy="742199"/>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Gantari"/>
                <a:ea typeface="Gantari"/>
                <a:cs typeface="Gantari"/>
                <a:sym typeface="Gantari"/>
              </a:rPr>
              <a:t>Las empresas que nos venden los productos al x mayor</a:t>
            </a:r>
            <a:endParaRPr dirty="0">
              <a:solidFill>
                <a:schemeClr val="dk1"/>
              </a:solidFill>
              <a:latin typeface="Gantari"/>
              <a:ea typeface="Gantari"/>
              <a:cs typeface="Gantari"/>
              <a:sym typeface="Gantari"/>
            </a:endParaRPr>
          </a:p>
        </p:txBody>
      </p:sp>
      <p:sp>
        <p:nvSpPr>
          <p:cNvPr id="255" name="Google Shape;255;p27"/>
          <p:cNvSpPr txBox="1"/>
          <p:nvPr/>
        </p:nvSpPr>
        <p:spPr>
          <a:xfrm>
            <a:off x="941811" y="1998839"/>
            <a:ext cx="2084700" cy="441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dirty="0">
                <a:solidFill>
                  <a:schemeClr val="dk1"/>
                </a:solidFill>
                <a:latin typeface="Gabarito"/>
                <a:ea typeface="Gabarito"/>
                <a:cs typeface="Gabarito"/>
                <a:sym typeface="Gabarito"/>
              </a:rPr>
              <a:t>Sucursales</a:t>
            </a:r>
            <a:endParaRPr sz="2200" dirty="0">
              <a:solidFill>
                <a:schemeClr val="dk1"/>
              </a:solidFill>
              <a:latin typeface="Gabarito"/>
              <a:ea typeface="Gabarito"/>
              <a:cs typeface="Gabarito"/>
              <a:sym typeface="Gabarito"/>
            </a:endParaRPr>
          </a:p>
        </p:txBody>
      </p:sp>
      <p:sp>
        <p:nvSpPr>
          <p:cNvPr id="256" name="Google Shape;256;p27"/>
          <p:cNvSpPr txBox="1"/>
          <p:nvPr/>
        </p:nvSpPr>
        <p:spPr>
          <a:xfrm>
            <a:off x="708261" y="3167189"/>
            <a:ext cx="2084700" cy="441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dirty="0">
                <a:solidFill>
                  <a:schemeClr val="dk1"/>
                </a:solidFill>
                <a:latin typeface="Gabarito"/>
                <a:ea typeface="Gabarito"/>
                <a:cs typeface="Gabarito"/>
                <a:sym typeface="Gabarito"/>
              </a:rPr>
              <a:t>Proveedores</a:t>
            </a:r>
            <a:endParaRPr sz="2200" dirty="0">
              <a:solidFill>
                <a:schemeClr val="dk1"/>
              </a:solidFill>
              <a:latin typeface="Gabarito"/>
              <a:ea typeface="Gabarito"/>
              <a:cs typeface="Gabarito"/>
              <a:sym typeface="Gabarito"/>
            </a:endParaRPr>
          </a:p>
        </p:txBody>
      </p:sp>
      <p:sp>
        <p:nvSpPr>
          <p:cNvPr id="257" name="Google Shape;257;p27"/>
          <p:cNvSpPr/>
          <p:nvPr/>
        </p:nvSpPr>
        <p:spPr>
          <a:xfrm>
            <a:off x="4556075" y="2117325"/>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58" name="Google Shape;258;p27"/>
          <p:cNvSpPr/>
          <p:nvPr/>
        </p:nvSpPr>
        <p:spPr>
          <a:xfrm>
            <a:off x="5112225" y="254121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59" name="Google Shape;259;p27"/>
          <p:cNvSpPr/>
          <p:nvPr/>
        </p:nvSpPr>
        <p:spPr>
          <a:xfrm>
            <a:off x="4833900" y="3167188"/>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0" name="Google Shape;260;p27"/>
          <p:cNvSpPr/>
          <p:nvPr/>
        </p:nvSpPr>
        <p:spPr>
          <a:xfrm>
            <a:off x="4211200" y="309316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1" name="Google Shape;261;p27"/>
          <p:cNvSpPr/>
          <p:nvPr/>
        </p:nvSpPr>
        <p:spPr>
          <a:xfrm>
            <a:off x="4019175" y="245461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cxnSp>
        <p:nvCxnSpPr>
          <p:cNvPr id="262" name="Google Shape;262;p27"/>
          <p:cNvCxnSpPr>
            <a:stCxn id="257" idx="0"/>
            <a:endCxn id="240" idx="2"/>
          </p:cNvCxnSpPr>
          <p:nvPr/>
        </p:nvCxnSpPr>
        <p:spPr>
          <a:xfrm rot="-5400000">
            <a:off x="4693925" y="1593975"/>
            <a:ext cx="458100" cy="588600"/>
          </a:xfrm>
          <a:prstGeom prst="bentConnector2">
            <a:avLst/>
          </a:prstGeom>
          <a:noFill/>
          <a:ln w="9525" cap="flat" cmpd="sng">
            <a:solidFill>
              <a:schemeClr val="accent3"/>
            </a:solidFill>
            <a:prstDash val="dot"/>
            <a:round/>
            <a:headEnd type="none" w="med" len="med"/>
            <a:tailEnd type="none" w="med" len="med"/>
          </a:ln>
        </p:spPr>
      </p:cxnSp>
      <p:cxnSp>
        <p:nvCxnSpPr>
          <p:cNvPr id="263" name="Google Shape;263;p27"/>
          <p:cNvCxnSpPr>
            <a:cxnSpLocks/>
            <a:stCxn id="258" idx="6"/>
            <a:endCxn id="236" idx="2"/>
          </p:cNvCxnSpPr>
          <p:nvPr/>
        </p:nvCxnSpPr>
        <p:spPr>
          <a:xfrm>
            <a:off x="5257425" y="2613813"/>
            <a:ext cx="273300" cy="211800"/>
          </a:xfrm>
          <a:prstGeom prst="bentConnector3">
            <a:avLst>
              <a:gd name="adj1" fmla="val 49990"/>
            </a:avLst>
          </a:prstGeom>
          <a:noFill/>
          <a:ln w="9525" cap="flat" cmpd="sng">
            <a:solidFill>
              <a:schemeClr val="lt2"/>
            </a:solidFill>
            <a:prstDash val="dot"/>
            <a:round/>
            <a:headEnd type="none" w="med" len="med"/>
            <a:tailEnd type="none" w="med" len="med"/>
          </a:ln>
        </p:spPr>
      </p:cxnSp>
      <p:cxnSp>
        <p:nvCxnSpPr>
          <p:cNvPr id="264" name="Google Shape;264;p27"/>
          <p:cNvCxnSpPr>
            <a:stCxn id="259" idx="4"/>
            <a:endCxn id="235" idx="0"/>
          </p:cNvCxnSpPr>
          <p:nvPr/>
        </p:nvCxnSpPr>
        <p:spPr>
          <a:xfrm rot="5400000">
            <a:off x="4535400" y="3249988"/>
            <a:ext cx="308700" cy="433500"/>
          </a:xfrm>
          <a:prstGeom prst="bentConnector3">
            <a:avLst>
              <a:gd name="adj1" fmla="val 49990"/>
            </a:avLst>
          </a:prstGeom>
          <a:noFill/>
          <a:ln w="9525" cap="flat" cmpd="sng">
            <a:solidFill>
              <a:schemeClr val="accent2"/>
            </a:solidFill>
            <a:prstDash val="dot"/>
            <a:round/>
            <a:headEnd type="none" w="med" len="med"/>
            <a:tailEnd type="none" w="med" len="med"/>
          </a:ln>
        </p:spPr>
      </p:cxnSp>
      <p:cxnSp>
        <p:nvCxnSpPr>
          <p:cNvPr id="265" name="Google Shape;265;p27"/>
          <p:cNvCxnSpPr>
            <a:cxnSpLocks/>
          </p:cNvCxnSpPr>
          <p:nvPr/>
        </p:nvCxnSpPr>
        <p:spPr>
          <a:xfrm flipH="1">
            <a:off x="3672158" y="3173767"/>
            <a:ext cx="599700" cy="243300"/>
          </a:xfrm>
          <a:prstGeom prst="bentConnector3">
            <a:avLst>
              <a:gd name="adj1" fmla="val 50008"/>
            </a:avLst>
          </a:prstGeom>
          <a:noFill/>
          <a:ln w="9525" cap="flat" cmpd="sng">
            <a:solidFill>
              <a:schemeClr val="accent5"/>
            </a:solidFill>
            <a:prstDash val="dot"/>
            <a:round/>
            <a:headEnd type="none" w="med" len="med"/>
            <a:tailEnd type="none" w="med" len="med"/>
          </a:ln>
        </p:spPr>
      </p:cxnSp>
      <p:cxnSp>
        <p:nvCxnSpPr>
          <p:cNvPr id="266" name="Google Shape;266;p27"/>
          <p:cNvCxnSpPr>
            <a:stCxn id="261" idx="0"/>
            <a:endCxn id="234" idx="0"/>
          </p:cNvCxnSpPr>
          <p:nvPr/>
        </p:nvCxnSpPr>
        <p:spPr>
          <a:xfrm rot="5400000" flipH="1">
            <a:off x="3485025" y="1847863"/>
            <a:ext cx="583200" cy="630300"/>
          </a:xfrm>
          <a:prstGeom prst="bentConnector3">
            <a:avLst>
              <a:gd name="adj1" fmla="val 140832"/>
            </a:avLst>
          </a:prstGeom>
          <a:noFill/>
          <a:ln w="9525" cap="flat" cmpd="sng">
            <a:solidFill>
              <a:schemeClr val="accent6"/>
            </a:solidFill>
            <a:prstDash val="dot"/>
            <a:round/>
            <a:headEnd type="none" w="med" len="med"/>
            <a:tailEnd type="none" w="med" len="med"/>
          </a:ln>
        </p:spPr>
      </p:cxnSp>
      <p:sp>
        <p:nvSpPr>
          <p:cNvPr id="267" name="Google Shape;267;p27"/>
          <p:cNvSpPr/>
          <p:nvPr/>
        </p:nvSpPr>
        <p:spPr>
          <a:xfrm rot="10800000">
            <a:off x="4091763" y="1239325"/>
            <a:ext cx="194100" cy="19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8" name="Google Shape;268;p27"/>
          <p:cNvSpPr/>
          <p:nvPr/>
        </p:nvSpPr>
        <p:spPr>
          <a:xfrm rot="10800000">
            <a:off x="4297225" y="1732125"/>
            <a:ext cx="126000" cy="12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69" name="Google Shape;269;p27"/>
          <p:cNvGrpSpPr/>
          <p:nvPr/>
        </p:nvGrpSpPr>
        <p:grpSpPr>
          <a:xfrm>
            <a:off x="3979719" y="2063973"/>
            <a:ext cx="1277707" cy="1284016"/>
            <a:chOff x="3248475" y="1730113"/>
            <a:chExt cx="1730372" cy="1738917"/>
          </a:xfrm>
        </p:grpSpPr>
        <p:sp>
          <p:nvSpPr>
            <p:cNvPr id="270" name="Google Shape;270;p27"/>
            <p:cNvSpPr/>
            <p:nvPr/>
          </p:nvSpPr>
          <p:spPr>
            <a:xfrm>
              <a:off x="3778700" y="1730113"/>
              <a:ext cx="1004888" cy="868360"/>
            </a:xfrm>
            <a:custGeom>
              <a:avLst/>
              <a:gdLst/>
              <a:ahLst/>
              <a:cxnLst/>
              <a:rect l="l" t="t" r="r" b="b"/>
              <a:pathLst>
                <a:path w="2790" h="2413" extrusionOk="0">
                  <a:moveTo>
                    <a:pt x="2789" y="1101"/>
                  </a:moveTo>
                  <a:lnTo>
                    <a:pt x="1582" y="301"/>
                  </a:lnTo>
                  <a:lnTo>
                    <a:pt x="1582" y="301"/>
                  </a:lnTo>
                  <a:cubicBezTo>
                    <a:pt x="1582" y="301"/>
                    <a:pt x="1329" y="140"/>
                    <a:pt x="1141" y="86"/>
                  </a:cubicBezTo>
                  <a:lnTo>
                    <a:pt x="1141" y="86"/>
                  </a:lnTo>
                  <a:cubicBezTo>
                    <a:pt x="1141" y="86"/>
                    <a:pt x="918" y="0"/>
                    <a:pt x="574" y="206"/>
                  </a:cubicBezTo>
                  <a:lnTo>
                    <a:pt x="574" y="206"/>
                  </a:lnTo>
                  <a:cubicBezTo>
                    <a:pt x="574" y="206"/>
                    <a:pt x="206" y="418"/>
                    <a:pt x="59" y="569"/>
                  </a:cubicBezTo>
                  <a:lnTo>
                    <a:pt x="59" y="569"/>
                  </a:lnTo>
                  <a:cubicBezTo>
                    <a:pt x="59" y="569"/>
                    <a:pt x="0" y="759"/>
                    <a:pt x="178" y="1223"/>
                  </a:cubicBezTo>
                  <a:lnTo>
                    <a:pt x="178" y="1223"/>
                  </a:lnTo>
                  <a:cubicBezTo>
                    <a:pt x="178" y="1223"/>
                    <a:pt x="324" y="1680"/>
                    <a:pt x="647" y="2412"/>
                  </a:cubicBezTo>
                  <a:lnTo>
                    <a:pt x="647" y="2412"/>
                  </a:lnTo>
                  <a:cubicBezTo>
                    <a:pt x="658" y="2402"/>
                    <a:pt x="1841" y="1416"/>
                    <a:pt x="1841" y="1416"/>
                  </a:cubicBezTo>
                  <a:lnTo>
                    <a:pt x="1841" y="1416"/>
                  </a:lnTo>
                  <a:cubicBezTo>
                    <a:pt x="1841" y="1416"/>
                    <a:pt x="2439" y="869"/>
                    <a:pt x="2789" y="1101"/>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1" name="Google Shape;271;p27"/>
            <p:cNvSpPr/>
            <p:nvPr/>
          </p:nvSpPr>
          <p:spPr>
            <a:xfrm>
              <a:off x="4662937" y="2095238"/>
              <a:ext cx="211137" cy="176213"/>
            </a:xfrm>
            <a:custGeom>
              <a:avLst/>
              <a:gdLst/>
              <a:ahLst/>
              <a:cxnLst/>
              <a:rect l="l" t="t" r="r" b="b"/>
              <a:pathLst>
                <a:path w="585" h="491" extrusionOk="0">
                  <a:moveTo>
                    <a:pt x="0" y="39"/>
                  </a:moveTo>
                  <a:lnTo>
                    <a:pt x="0" y="39"/>
                  </a:lnTo>
                  <a:cubicBezTo>
                    <a:pt x="0" y="39"/>
                    <a:pt x="332" y="276"/>
                    <a:pt x="584" y="490"/>
                  </a:cubicBezTo>
                  <a:lnTo>
                    <a:pt x="584" y="490"/>
                  </a:lnTo>
                  <a:cubicBezTo>
                    <a:pt x="584" y="490"/>
                    <a:pt x="500" y="158"/>
                    <a:pt x="283" y="58"/>
                  </a:cubicBezTo>
                  <a:lnTo>
                    <a:pt x="283" y="58"/>
                  </a:lnTo>
                  <a:cubicBezTo>
                    <a:pt x="283" y="58"/>
                    <a:pt x="178" y="0"/>
                    <a:pt x="0" y="39"/>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2" name="Google Shape;272;p27"/>
            <p:cNvSpPr/>
            <p:nvPr/>
          </p:nvSpPr>
          <p:spPr>
            <a:xfrm>
              <a:off x="3262762" y="1842825"/>
              <a:ext cx="806452" cy="914400"/>
            </a:xfrm>
            <a:custGeom>
              <a:avLst/>
              <a:gdLst/>
              <a:ahLst/>
              <a:cxnLst/>
              <a:rect l="l" t="t" r="r" b="b"/>
              <a:pathLst>
                <a:path w="2241" h="2540" extrusionOk="0">
                  <a:moveTo>
                    <a:pt x="1641" y="0"/>
                  </a:moveTo>
                  <a:lnTo>
                    <a:pt x="497" y="893"/>
                  </a:lnTo>
                  <a:lnTo>
                    <a:pt x="497" y="893"/>
                  </a:lnTo>
                  <a:cubicBezTo>
                    <a:pt x="497" y="893"/>
                    <a:pt x="263" y="1081"/>
                    <a:pt x="153" y="1243"/>
                  </a:cubicBezTo>
                  <a:lnTo>
                    <a:pt x="153" y="1243"/>
                  </a:lnTo>
                  <a:cubicBezTo>
                    <a:pt x="153" y="1243"/>
                    <a:pt x="0" y="1428"/>
                    <a:pt x="87" y="1819"/>
                  </a:cubicBezTo>
                  <a:lnTo>
                    <a:pt x="87" y="1819"/>
                  </a:lnTo>
                  <a:cubicBezTo>
                    <a:pt x="87" y="1819"/>
                    <a:pt x="171" y="2235"/>
                    <a:pt x="268" y="2423"/>
                  </a:cubicBezTo>
                  <a:lnTo>
                    <a:pt x="268" y="2423"/>
                  </a:lnTo>
                  <a:cubicBezTo>
                    <a:pt x="268" y="2423"/>
                    <a:pt x="429" y="2539"/>
                    <a:pt x="926" y="2517"/>
                  </a:cubicBezTo>
                  <a:lnTo>
                    <a:pt x="2240" y="2445"/>
                  </a:lnTo>
                  <a:lnTo>
                    <a:pt x="2240" y="2445"/>
                  </a:lnTo>
                  <a:cubicBezTo>
                    <a:pt x="2240" y="2445"/>
                    <a:pt x="1669" y="1080"/>
                    <a:pt x="1646" y="1002"/>
                  </a:cubicBezTo>
                  <a:lnTo>
                    <a:pt x="1646" y="1002"/>
                  </a:lnTo>
                  <a:cubicBezTo>
                    <a:pt x="1622" y="924"/>
                    <a:pt x="1306" y="250"/>
                    <a:pt x="1641" y="0"/>
                  </a:cubicBezTo>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3" name="Google Shape;273;p27"/>
            <p:cNvSpPr/>
            <p:nvPr/>
          </p:nvSpPr>
          <p:spPr>
            <a:xfrm>
              <a:off x="3800925" y="1790438"/>
              <a:ext cx="203199" cy="153987"/>
            </a:xfrm>
            <a:custGeom>
              <a:avLst/>
              <a:gdLst/>
              <a:ahLst/>
              <a:cxnLst/>
              <a:rect l="l" t="t" r="r" b="b"/>
              <a:pathLst>
                <a:path w="563" h="426" extrusionOk="0">
                  <a:moveTo>
                    <a:pt x="0" y="425"/>
                  </a:moveTo>
                  <a:lnTo>
                    <a:pt x="0" y="425"/>
                  </a:lnTo>
                  <a:cubicBezTo>
                    <a:pt x="0" y="425"/>
                    <a:pt x="240" y="203"/>
                    <a:pt x="562" y="22"/>
                  </a:cubicBezTo>
                  <a:lnTo>
                    <a:pt x="562" y="22"/>
                  </a:lnTo>
                  <a:cubicBezTo>
                    <a:pt x="562" y="22"/>
                    <a:pt x="303" y="0"/>
                    <a:pt x="127" y="162"/>
                  </a:cubicBezTo>
                  <a:lnTo>
                    <a:pt x="127" y="162"/>
                  </a:lnTo>
                  <a:cubicBezTo>
                    <a:pt x="127" y="162"/>
                    <a:pt x="16" y="245"/>
                    <a:pt x="0" y="425"/>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4" name="Google Shape;274;p27"/>
            <p:cNvSpPr/>
            <p:nvPr/>
          </p:nvSpPr>
          <p:spPr>
            <a:xfrm>
              <a:off x="3277050" y="2608000"/>
              <a:ext cx="917576" cy="768349"/>
            </a:xfrm>
            <a:custGeom>
              <a:avLst/>
              <a:gdLst/>
              <a:ahLst/>
              <a:cxnLst/>
              <a:rect l="l" t="t" r="r" b="b"/>
              <a:pathLst>
                <a:path w="2547" h="2135" extrusionOk="0">
                  <a:moveTo>
                    <a:pt x="0" y="0"/>
                  </a:moveTo>
                  <a:lnTo>
                    <a:pt x="457" y="1378"/>
                  </a:lnTo>
                  <a:lnTo>
                    <a:pt x="457" y="1378"/>
                  </a:lnTo>
                  <a:cubicBezTo>
                    <a:pt x="457" y="1378"/>
                    <a:pt x="556" y="1661"/>
                    <a:pt x="672" y="1819"/>
                  </a:cubicBezTo>
                  <a:lnTo>
                    <a:pt x="672" y="1819"/>
                  </a:lnTo>
                  <a:cubicBezTo>
                    <a:pt x="672" y="1819"/>
                    <a:pt x="794" y="2025"/>
                    <a:pt x="1192" y="2075"/>
                  </a:cubicBezTo>
                  <a:lnTo>
                    <a:pt x="1192" y="2075"/>
                  </a:lnTo>
                  <a:cubicBezTo>
                    <a:pt x="1192" y="2075"/>
                    <a:pt x="1612" y="2134"/>
                    <a:pt x="1822" y="2106"/>
                  </a:cubicBezTo>
                  <a:lnTo>
                    <a:pt x="1822" y="2106"/>
                  </a:lnTo>
                  <a:cubicBezTo>
                    <a:pt x="1822" y="2106"/>
                    <a:pt x="1985" y="1993"/>
                    <a:pt x="2131" y="1518"/>
                  </a:cubicBezTo>
                  <a:lnTo>
                    <a:pt x="2546" y="255"/>
                  </a:lnTo>
                  <a:lnTo>
                    <a:pt x="2546" y="255"/>
                  </a:lnTo>
                  <a:cubicBezTo>
                    <a:pt x="2546" y="255"/>
                    <a:pt x="1027" y="336"/>
                    <a:pt x="945" y="332"/>
                  </a:cubicBezTo>
                  <a:lnTo>
                    <a:pt x="945" y="332"/>
                  </a:lnTo>
                  <a:cubicBezTo>
                    <a:pt x="864" y="328"/>
                    <a:pt x="128" y="398"/>
                    <a:pt x="0" y="0"/>
                  </a:cubicBezTo>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5" name="Google Shape;275;p27"/>
            <p:cNvSpPr/>
            <p:nvPr/>
          </p:nvSpPr>
          <p:spPr>
            <a:xfrm>
              <a:off x="3248475" y="2447662"/>
              <a:ext cx="107950" cy="244476"/>
            </a:xfrm>
            <a:custGeom>
              <a:avLst/>
              <a:gdLst/>
              <a:ahLst/>
              <a:cxnLst/>
              <a:rect l="l" t="t" r="r" b="b"/>
              <a:pathLst>
                <a:path w="301" h="681" extrusionOk="0">
                  <a:moveTo>
                    <a:pt x="300" y="680"/>
                  </a:moveTo>
                  <a:lnTo>
                    <a:pt x="300" y="680"/>
                  </a:lnTo>
                  <a:cubicBezTo>
                    <a:pt x="300" y="680"/>
                    <a:pt x="174" y="363"/>
                    <a:pt x="111" y="0"/>
                  </a:cubicBezTo>
                  <a:lnTo>
                    <a:pt x="111" y="0"/>
                  </a:lnTo>
                  <a:cubicBezTo>
                    <a:pt x="111" y="0"/>
                    <a:pt x="0" y="247"/>
                    <a:pt x="90" y="469"/>
                  </a:cubicBezTo>
                  <a:lnTo>
                    <a:pt x="90" y="469"/>
                  </a:lnTo>
                  <a:cubicBezTo>
                    <a:pt x="90" y="469"/>
                    <a:pt x="126" y="598"/>
                    <a:pt x="300" y="68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6" name="Google Shape;276;p27"/>
            <p:cNvSpPr/>
            <p:nvPr/>
          </p:nvSpPr>
          <p:spPr>
            <a:xfrm>
              <a:off x="3826325" y="2582600"/>
              <a:ext cx="936624" cy="838203"/>
            </a:xfrm>
            <a:custGeom>
              <a:avLst/>
              <a:gdLst/>
              <a:ahLst/>
              <a:cxnLst/>
              <a:rect l="l" t="t" r="r" b="b"/>
              <a:pathLst>
                <a:path w="2600" h="2327" extrusionOk="0">
                  <a:moveTo>
                    <a:pt x="0" y="2311"/>
                  </a:moveTo>
                  <a:lnTo>
                    <a:pt x="1451" y="2326"/>
                  </a:lnTo>
                  <a:lnTo>
                    <a:pt x="1451" y="2326"/>
                  </a:lnTo>
                  <a:cubicBezTo>
                    <a:pt x="1451" y="2326"/>
                    <a:pt x="1751" y="2324"/>
                    <a:pt x="1938" y="2267"/>
                  </a:cubicBezTo>
                  <a:lnTo>
                    <a:pt x="1938" y="2267"/>
                  </a:lnTo>
                  <a:cubicBezTo>
                    <a:pt x="1938" y="2267"/>
                    <a:pt x="2173" y="2218"/>
                    <a:pt x="2349" y="1858"/>
                  </a:cubicBezTo>
                  <a:lnTo>
                    <a:pt x="2349" y="1858"/>
                  </a:lnTo>
                  <a:cubicBezTo>
                    <a:pt x="2349" y="1858"/>
                    <a:pt x="2558" y="1410"/>
                    <a:pt x="2599" y="1202"/>
                  </a:cubicBezTo>
                  <a:lnTo>
                    <a:pt x="2599" y="1202"/>
                  </a:lnTo>
                  <a:cubicBezTo>
                    <a:pt x="2599" y="1202"/>
                    <a:pt x="2570" y="1048"/>
                    <a:pt x="2168" y="755"/>
                  </a:cubicBezTo>
                  <a:lnTo>
                    <a:pt x="1081" y="0"/>
                  </a:lnTo>
                  <a:lnTo>
                    <a:pt x="1081" y="0"/>
                  </a:lnTo>
                  <a:cubicBezTo>
                    <a:pt x="702" y="1332"/>
                    <a:pt x="687" y="1359"/>
                    <a:pt x="621" y="1525"/>
                  </a:cubicBezTo>
                  <a:lnTo>
                    <a:pt x="621" y="1525"/>
                  </a:lnTo>
                  <a:cubicBezTo>
                    <a:pt x="590" y="1601"/>
                    <a:pt x="418" y="2319"/>
                    <a:pt x="0" y="2311"/>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7" name="Google Shape;277;p27"/>
            <p:cNvSpPr/>
            <p:nvPr/>
          </p:nvSpPr>
          <p:spPr>
            <a:xfrm>
              <a:off x="4107312" y="2109525"/>
              <a:ext cx="871535" cy="1019175"/>
            </a:xfrm>
            <a:custGeom>
              <a:avLst/>
              <a:gdLst/>
              <a:ahLst/>
              <a:cxnLst/>
              <a:rect l="l" t="t" r="r" b="b"/>
              <a:pathLst>
                <a:path w="2419" h="2830" extrusionOk="0">
                  <a:moveTo>
                    <a:pt x="1851" y="2829"/>
                  </a:moveTo>
                  <a:lnTo>
                    <a:pt x="2304" y="1449"/>
                  </a:lnTo>
                  <a:lnTo>
                    <a:pt x="2304" y="1449"/>
                  </a:lnTo>
                  <a:cubicBezTo>
                    <a:pt x="2304" y="1449"/>
                    <a:pt x="2392" y="1163"/>
                    <a:pt x="2394" y="967"/>
                  </a:cubicBezTo>
                  <a:lnTo>
                    <a:pt x="2394" y="967"/>
                  </a:lnTo>
                  <a:cubicBezTo>
                    <a:pt x="2394" y="967"/>
                    <a:pt x="2418" y="729"/>
                    <a:pt x="2127" y="452"/>
                  </a:cubicBezTo>
                  <a:lnTo>
                    <a:pt x="2127" y="452"/>
                  </a:lnTo>
                  <a:cubicBezTo>
                    <a:pt x="2127" y="452"/>
                    <a:pt x="1740" y="102"/>
                    <a:pt x="1555" y="0"/>
                  </a:cubicBezTo>
                  <a:lnTo>
                    <a:pt x="1555" y="0"/>
                  </a:lnTo>
                  <a:cubicBezTo>
                    <a:pt x="1555" y="0"/>
                    <a:pt x="1356" y="12"/>
                    <a:pt x="1007" y="296"/>
                  </a:cubicBezTo>
                  <a:lnTo>
                    <a:pt x="0" y="1138"/>
                  </a:lnTo>
                  <a:lnTo>
                    <a:pt x="0" y="1138"/>
                  </a:lnTo>
                  <a:cubicBezTo>
                    <a:pt x="0" y="1138"/>
                    <a:pt x="1225" y="1947"/>
                    <a:pt x="1288" y="1999"/>
                  </a:cubicBezTo>
                  <a:lnTo>
                    <a:pt x="1288" y="1999"/>
                  </a:lnTo>
                  <a:cubicBezTo>
                    <a:pt x="1352" y="2051"/>
                    <a:pt x="1985" y="2432"/>
                    <a:pt x="1851" y="2829"/>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8" name="Google Shape;278;p27"/>
            <p:cNvSpPr/>
            <p:nvPr/>
          </p:nvSpPr>
          <p:spPr>
            <a:xfrm rot="4402512">
              <a:off x="3749912" y="3253778"/>
              <a:ext cx="125412" cy="241299"/>
            </a:xfrm>
            <a:custGeom>
              <a:avLst/>
              <a:gdLst/>
              <a:ahLst/>
              <a:cxnLst/>
              <a:rect l="l" t="t" r="r" b="b"/>
              <a:pathLst>
                <a:path w="349" h="669" extrusionOk="0">
                  <a:moveTo>
                    <a:pt x="252" y="0"/>
                  </a:moveTo>
                  <a:lnTo>
                    <a:pt x="252" y="0"/>
                  </a:lnTo>
                  <a:cubicBezTo>
                    <a:pt x="252" y="0"/>
                    <a:pt x="178" y="314"/>
                    <a:pt x="0" y="668"/>
                  </a:cubicBezTo>
                  <a:lnTo>
                    <a:pt x="0" y="668"/>
                  </a:lnTo>
                  <a:cubicBezTo>
                    <a:pt x="0" y="668"/>
                    <a:pt x="243" y="537"/>
                    <a:pt x="303" y="305"/>
                  </a:cubicBezTo>
                  <a:lnTo>
                    <a:pt x="303" y="305"/>
                  </a:lnTo>
                  <a:cubicBezTo>
                    <a:pt x="303" y="305"/>
                    <a:pt x="348" y="168"/>
                    <a:pt x="252" y="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9" name="Google Shape;279;p27"/>
            <p:cNvSpPr/>
            <p:nvPr/>
          </p:nvSpPr>
          <p:spPr>
            <a:xfrm>
              <a:off x="4667700" y="3008050"/>
              <a:ext cx="125412" cy="241300"/>
            </a:xfrm>
            <a:custGeom>
              <a:avLst/>
              <a:gdLst/>
              <a:ahLst/>
              <a:cxnLst/>
              <a:rect l="l" t="t" r="r" b="b"/>
              <a:pathLst>
                <a:path w="349" h="669" extrusionOk="0">
                  <a:moveTo>
                    <a:pt x="252" y="0"/>
                  </a:moveTo>
                  <a:lnTo>
                    <a:pt x="252" y="0"/>
                  </a:lnTo>
                  <a:cubicBezTo>
                    <a:pt x="252" y="0"/>
                    <a:pt x="178" y="314"/>
                    <a:pt x="0" y="668"/>
                  </a:cubicBezTo>
                  <a:lnTo>
                    <a:pt x="0" y="668"/>
                  </a:lnTo>
                  <a:cubicBezTo>
                    <a:pt x="0" y="668"/>
                    <a:pt x="243" y="537"/>
                    <a:pt x="303" y="305"/>
                  </a:cubicBezTo>
                  <a:lnTo>
                    <a:pt x="303" y="305"/>
                  </a:lnTo>
                  <a:cubicBezTo>
                    <a:pt x="303" y="305"/>
                    <a:pt x="348" y="168"/>
                    <a:pt x="252" y="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 name="Grupo 1">
            <a:extLst>
              <a:ext uri="{FF2B5EF4-FFF2-40B4-BE49-F238E27FC236}">
                <a16:creationId xmlns:a16="http://schemas.microsoft.com/office/drawing/2014/main" id="{99865654-DDFD-FCA7-58A0-D826D4C1A794}"/>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A04ACA7C-50FB-7268-EE39-873424D50610}"/>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653C8AD3-DEB1-CDB2-1984-A95528736E1D}"/>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C888C3F7-B8D2-57AA-DF86-DD59A62D0BF0}"/>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07CB74C9-38EF-0088-8CC6-99617987125D}"/>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BE8C8709-3A8E-5DDD-1FCD-BB67B7D2C8B1}"/>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CA5B390B-248E-9EF1-F17A-37CBAB44144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9A0FE840-78B1-4637-A146-9ADD6AAFEB2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7BCEB318-EE45-DBBD-0194-D19C3A1B8430}"/>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623;p36">
            <a:extLst>
              <a:ext uri="{FF2B5EF4-FFF2-40B4-BE49-F238E27FC236}">
                <a16:creationId xmlns:a16="http://schemas.microsoft.com/office/drawing/2014/main" id="{B51248E8-B11B-F543-5E6D-D1CE98A09DC4}"/>
              </a:ext>
            </a:extLst>
          </p:cNvPr>
          <p:cNvSpPr/>
          <p:nvPr/>
        </p:nvSpPr>
        <p:spPr>
          <a:xfrm>
            <a:off x="5349057" y="1387618"/>
            <a:ext cx="490085" cy="490089"/>
          </a:xfrm>
          <a:custGeom>
            <a:avLst/>
            <a:gdLst/>
            <a:ahLst/>
            <a:cxnLst/>
            <a:rect l="l" t="t" r="r" b="b"/>
            <a:pathLst>
              <a:path w="1460" h="1461" extrusionOk="0">
                <a:moveTo>
                  <a:pt x="1029" y="0"/>
                </a:moveTo>
                <a:lnTo>
                  <a:pt x="1029" y="0"/>
                </a:lnTo>
                <a:cubicBezTo>
                  <a:pt x="1043" y="7"/>
                  <a:pt x="1059" y="11"/>
                  <a:pt x="1071" y="20"/>
                </a:cubicBezTo>
                <a:lnTo>
                  <a:pt x="1071" y="20"/>
                </a:lnTo>
                <a:cubicBezTo>
                  <a:pt x="1097" y="37"/>
                  <a:pt x="1112" y="62"/>
                  <a:pt x="1115" y="93"/>
                </a:cubicBezTo>
                <a:lnTo>
                  <a:pt x="1115" y="93"/>
                </a:lnTo>
                <a:cubicBezTo>
                  <a:pt x="1116" y="105"/>
                  <a:pt x="1117" y="117"/>
                  <a:pt x="1117" y="129"/>
                </a:cubicBezTo>
                <a:lnTo>
                  <a:pt x="1117" y="129"/>
                </a:lnTo>
                <a:cubicBezTo>
                  <a:pt x="1117" y="235"/>
                  <a:pt x="1117" y="342"/>
                  <a:pt x="1117" y="448"/>
                </a:cubicBezTo>
                <a:lnTo>
                  <a:pt x="1117" y="448"/>
                </a:lnTo>
                <a:cubicBezTo>
                  <a:pt x="1117" y="462"/>
                  <a:pt x="1111" y="471"/>
                  <a:pt x="1101" y="473"/>
                </a:cubicBezTo>
                <a:lnTo>
                  <a:pt x="1101" y="473"/>
                </a:lnTo>
                <a:cubicBezTo>
                  <a:pt x="1082" y="478"/>
                  <a:pt x="1072" y="467"/>
                  <a:pt x="1071" y="450"/>
                </a:cubicBezTo>
                <a:lnTo>
                  <a:pt x="1071" y="450"/>
                </a:lnTo>
                <a:cubicBezTo>
                  <a:pt x="1071" y="448"/>
                  <a:pt x="1071" y="445"/>
                  <a:pt x="1071" y="443"/>
                </a:cubicBezTo>
                <a:lnTo>
                  <a:pt x="1071" y="443"/>
                </a:lnTo>
                <a:cubicBezTo>
                  <a:pt x="1071" y="331"/>
                  <a:pt x="1070" y="219"/>
                  <a:pt x="1071" y="107"/>
                </a:cubicBezTo>
                <a:lnTo>
                  <a:pt x="1071" y="107"/>
                </a:lnTo>
                <a:cubicBezTo>
                  <a:pt x="1072" y="77"/>
                  <a:pt x="1046" y="47"/>
                  <a:pt x="1017" y="45"/>
                </a:cubicBezTo>
                <a:lnTo>
                  <a:pt x="1017" y="45"/>
                </a:lnTo>
                <a:cubicBezTo>
                  <a:pt x="993" y="43"/>
                  <a:pt x="969" y="44"/>
                  <a:pt x="945" y="44"/>
                </a:cubicBezTo>
                <a:lnTo>
                  <a:pt x="945" y="85"/>
                </a:lnTo>
                <a:lnTo>
                  <a:pt x="988" y="85"/>
                </a:lnTo>
                <a:lnTo>
                  <a:pt x="988" y="85"/>
                </a:lnTo>
                <a:cubicBezTo>
                  <a:pt x="995" y="85"/>
                  <a:pt x="1001" y="84"/>
                  <a:pt x="1008" y="85"/>
                </a:cubicBezTo>
                <a:lnTo>
                  <a:pt x="1008" y="85"/>
                </a:lnTo>
                <a:cubicBezTo>
                  <a:pt x="1022" y="85"/>
                  <a:pt x="1031" y="94"/>
                  <a:pt x="1031" y="108"/>
                </a:cubicBezTo>
                <a:lnTo>
                  <a:pt x="1031" y="510"/>
                </a:lnTo>
                <a:lnTo>
                  <a:pt x="1031" y="879"/>
                </a:lnTo>
                <a:lnTo>
                  <a:pt x="1031" y="879"/>
                </a:lnTo>
                <a:cubicBezTo>
                  <a:pt x="1031" y="898"/>
                  <a:pt x="1024" y="904"/>
                  <a:pt x="1005" y="904"/>
                </a:cubicBezTo>
                <a:lnTo>
                  <a:pt x="453" y="904"/>
                </a:lnTo>
                <a:lnTo>
                  <a:pt x="453" y="904"/>
                </a:lnTo>
                <a:cubicBezTo>
                  <a:pt x="436" y="904"/>
                  <a:pt x="429" y="898"/>
                  <a:pt x="429" y="881"/>
                </a:cubicBezTo>
                <a:lnTo>
                  <a:pt x="429" y="881"/>
                </a:lnTo>
                <a:cubicBezTo>
                  <a:pt x="429" y="624"/>
                  <a:pt x="429" y="367"/>
                  <a:pt x="429" y="110"/>
                </a:cubicBezTo>
                <a:lnTo>
                  <a:pt x="429" y="110"/>
                </a:lnTo>
                <a:cubicBezTo>
                  <a:pt x="429" y="94"/>
                  <a:pt x="438" y="85"/>
                  <a:pt x="455" y="85"/>
                </a:cubicBezTo>
                <a:lnTo>
                  <a:pt x="455" y="85"/>
                </a:lnTo>
                <a:cubicBezTo>
                  <a:pt x="474" y="85"/>
                  <a:pt x="493" y="85"/>
                  <a:pt x="513" y="85"/>
                </a:cubicBezTo>
                <a:lnTo>
                  <a:pt x="513" y="46"/>
                </a:lnTo>
                <a:lnTo>
                  <a:pt x="513" y="46"/>
                </a:lnTo>
                <a:cubicBezTo>
                  <a:pt x="487" y="46"/>
                  <a:pt x="462" y="44"/>
                  <a:pt x="437" y="47"/>
                </a:cubicBezTo>
                <a:lnTo>
                  <a:pt x="437" y="47"/>
                </a:lnTo>
                <a:cubicBezTo>
                  <a:pt x="411" y="50"/>
                  <a:pt x="392" y="73"/>
                  <a:pt x="389" y="99"/>
                </a:cubicBezTo>
                <a:lnTo>
                  <a:pt x="389" y="99"/>
                </a:lnTo>
                <a:cubicBezTo>
                  <a:pt x="388" y="109"/>
                  <a:pt x="387" y="118"/>
                  <a:pt x="387" y="127"/>
                </a:cubicBezTo>
                <a:lnTo>
                  <a:pt x="387" y="127"/>
                </a:lnTo>
                <a:cubicBezTo>
                  <a:pt x="387" y="377"/>
                  <a:pt x="387" y="627"/>
                  <a:pt x="387" y="876"/>
                </a:cubicBezTo>
                <a:lnTo>
                  <a:pt x="387" y="876"/>
                </a:lnTo>
                <a:cubicBezTo>
                  <a:pt x="387" y="909"/>
                  <a:pt x="404" y="935"/>
                  <a:pt x="436" y="943"/>
                </a:cubicBezTo>
                <a:lnTo>
                  <a:pt x="436" y="943"/>
                </a:lnTo>
                <a:cubicBezTo>
                  <a:pt x="443" y="945"/>
                  <a:pt x="450" y="946"/>
                  <a:pt x="457" y="946"/>
                </a:cubicBezTo>
                <a:lnTo>
                  <a:pt x="457" y="946"/>
                </a:lnTo>
                <a:cubicBezTo>
                  <a:pt x="638" y="946"/>
                  <a:pt x="820" y="946"/>
                  <a:pt x="1001" y="946"/>
                </a:cubicBezTo>
                <a:lnTo>
                  <a:pt x="1001" y="946"/>
                </a:lnTo>
                <a:cubicBezTo>
                  <a:pt x="1034" y="946"/>
                  <a:pt x="1060" y="932"/>
                  <a:pt x="1070" y="898"/>
                </a:cubicBezTo>
                <a:lnTo>
                  <a:pt x="1070" y="898"/>
                </a:lnTo>
                <a:cubicBezTo>
                  <a:pt x="1071" y="894"/>
                  <a:pt x="1071" y="891"/>
                  <a:pt x="1071" y="887"/>
                </a:cubicBezTo>
                <a:lnTo>
                  <a:pt x="1071" y="887"/>
                </a:lnTo>
                <a:cubicBezTo>
                  <a:pt x="1071" y="772"/>
                  <a:pt x="1071" y="658"/>
                  <a:pt x="1071" y="543"/>
                </a:cubicBezTo>
                <a:lnTo>
                  <a:pt x="1071" y="543"/>
                </a:lnTo>
                <a:cubicBezTo>
                  <a:pt x="1071" y="536"/>
                  <a:pt x="1074" y="529"/>
                  <a:pt x="1078" y="523"/>
                </a:cubicBezTo>
                <a:lnTo>
                  <a:pt x="1078" y="523"/>
                </a:lnTo>
                <a:cubicBezTo>
                  <a:pt x="1083" y="515"/>
                  <a:pt x="1094" y="512"/>
                  <a:pt x="1102" y="516"/>
                </a:cubicBezTo>
                <a:lnTo>
                  <a:pt x="1102" y="516"/>
                </a:lnTo>
                <a:cubicBezTo>
                  <a:pt x="1110" y="520"/>
                  <a:pt x="1117" y="527"/>
                  <a:pt x="1117" y="537"/>
                </a:cubicBezTo>
                <a:lnTo>
                  <a:pt x="1117" y="542"/>
                </a:lnTo>
                <a:lnTo>
                  <a:pt x="1117" y="542"/>
                </a:lnTo>
                <a:cubicBezTo>
                  <a:pt x="1117" y="656"/>
                  <a:pt x="1118" y="769"/>
                  <a:pt x="1117" y="883"/>
                </a:cubicBezTo>
                <a:lnTo>
                  <a:pt x="1117" y="883"/>
                </a:lnTo>
                <a:cubicBezTo>
                  <a:pt x="1116" y="935"/>
                  <a:pt x="1083" y="976"/>
                  <a:pt x="1031" y="988"/>
                </a:cubicBezTo>
                <a:lnTo>
                  <a:pt x="1031" y="988"/>
                </a:lnTo>
                <a:cubicBezTo>
                  <a:pt x="1023" y="990"/>
                  <a:pt x="1015" y="990"/>
                  <a:pt x="1007" y="990"/>
                </a:cubicBezTo>
                <a:lnTo>
                  <a:pt x="1007" y="990"/>
                </a:lnTo>
                <a:cubicBezTo>
                  <a:pt x="821" y="990"/>
                  <a:pt x="635" y="991"/>
                  <a:pt x="449" y="990"/>
                </a:cubicBezTo>
                <a:lnTo>
                  <a:pt x="449" y="990"/>
                </a:lnTo>
                <a:cubicBezTo>
                  <a:pt x="397" y="990"/>
                  <a:pt x="351" y="951"/>
                  <a:pt x="345" y="898"/>
                </a:cubicBezTo>
                <a:lnTo>
                  <a:pt x="345" y="898"/>
                </a:lnTo>
                <a:cubicBezTo>
                  <a:pt x="344" y="890"/>
                  <a:pt x="343" y="881"/>
                  <a:pt x="343" y="873"/>
                </a:cubicBezTo>
                <a:lnTo>
                  <a:pt x="343" y="873"/>
                </a:lnTo>
                <a:cubicBezTo>
                  <a:pt x="343" y="618"/>
                  <a:pt x="343" y="362"/>
                  <a:pt x="343" y="106"/>
                </a:cubicBezTo>
                <a:lnTo>
                  <a:pt x="343" y="106"/>
                </a:lnTo>
                <a:cubicBezTo>
                  <a:pt x="343" y="56"/>
                  <a:pt x="379" y="11"/>
                  <a:pt x="428" y="2"/>
                </a:cubicBezTo>
                <a:lnTo>
                  <a:pt x="428" y="2"/>
                </a:lnTo>
                <a:cubicBezTo>
                  <a:pt x="429" y="1"/>
                  <a:pt x="430" y="0"/>
                  <a:pt x="431" y="0"/>
                </a:cubicBezTo>
                <a:lnTo>
                  <a:pt x="431" y="0"/>
                </a:lnTo>
                <a:cubicBezTo>
                  <a:pt x="630" y="0"/>
                  <a:pt x="830" y="0"/>
                  <a:pt x="1029" y="0"/>
                </a:cubicBezTo>
                <a:close/>
                <a:moveTo>
                  <a:pt x="986" y="860"/>
                </a:moveTo>
                <a:lnTo>
                  <a:pt x="986" y="131"/>
                </a:lnTo>
                <a:lnTo>
                  <a:pt x="945" y="131"/>
                </a:lnTo>
                <a:lnTo>
                  <a:pt x="945" y="131"/>
                </a:lnTo>
                <a:cubicBezTo>
                  <a:pt x="945" y="143"/>
                  <a:pt x="945" y="154"/>
                  <a:pt x="945" y="166"/>
                </a:cubicBezTo>
                <a:lnTo>
                  <a:pt x="945" y="166"/>
                </a:lnTo>
                <a:cubicBezTo>
                  <a:pt x="944" y="182"/>
                  <a:pt x="945" y="199"/>
                  <a:pt x="943" y="215"/>
                </a:cubicBezTo>
                <a:lnTo>
                  <a:pt x="943" y="215"/>
                </a:lnTo>
                <a:cubicBezTo>
                  <a:pt x="934" y="266"/>
                  <a:pt x="889" y="300"/>
                  <a:pt x="839" y="301"/>
                </a:cubicBezTo>
                <a:lnTo>
                  <a:pt x="839" y="301"/>
                </a:lnTo>
                <a:cubicBezTo>
                  <a:pt x="772" y="301"/>
                  <a:pt x="705" y="301"/>
                  <a:pt x="638" y="301"/>
                </a:cubicBezTo>
                <a:lnTo>
                  <a:pt x="638" y="301"/>
                </a:lnTo>
                <a:cubicBezTo>
                  <a:pt x="628" y="301"/>
                  <a:pt x="618" y="299"/>
                  <a:pt x="607" y="299"/>
                </a:cubicBezTo>
                <a:lnTo>
                  <a:pt x="607" y="299"/>
                </a:lnTo>
                <a:cubicBezTo>
                  <a:pt x="584" y="297"/>
                  <a:pt x="564" y="286"/>
                  <a:pt x="547" y="271"/>
                </a:cubicBezTo>
                <a:lnTo>
                  <a:pt x="547" y="271"/>
                </a:lnTo>
                <a:cubicBezTo>
                  <a:pt x="525" y="249"/>
                  <a:pt x="515" y="222"/>
                  <a:pt x="514" y="192"/>
                </a:cubicBezTo>
                <a:lnTo>
                  <a:pt x="514" y="192"/>
                </a:lnTo>
                <a:cubicBezTo>
                  <a:pt x="513" y="171"/>
                  <a:pt x="514" y="151"/>
                  <a:pt x="514" y="131"/>
                </a:cubicBezTo>
                <a:lnTo>
                  <a:pt x="473" y="131"/>
                </a:lnTo>
                <a:lnTo>
                  <a:pt x="473" y="143"/>
                </a:lnTo>
                <a:lnTo>
                  <a:pt x="473" y="475"/>
                </a:lnTo>
                <a:lnTo>
                  <a:pt x="473" y="475"/>
                </a:lnTo>
                <a:cubicBezTo>
                  <a:pt x="473" y="483"/>
                  <a:pt x="473" y="490"/>
                  <a:pt x="475" y="497"/>
                </a:cubicBezTo>
                <a:lnTo>
                  <a:pt x="475" y="497"/>
                </a:lnTo>
                <a:cubicBezTo>
                  <a:pt x="489" y="547"/>
                  <a:pt x="527" y="580"/>
                  <a:pt x="579" y="581"/>
                </a:cubicBezTo>
                <a:lnTo>
                  <a:pt x="579" y="581"/>
                </a:lnTo>
                <a:cubicBezTo>
                  <a:pt x="629" y="582"/>
                  <a:pt x="679" y="581"/>
                  <a:pt x="729" y="581"/>
                </a:cubicBezTo>
                <a:lnTo>
                  <a:pt x="729" y="581"/>
                </a:lnTo>
                <a:cubicBezTo>
                  <a:pt x="744" y="581"/>
                  <a:pt x="752" y="589"/>
                  <a:pt x="752" y="605"/>
                </a:cubicBezTo>
                <a:lnTo>
                  <a:pt x="752" y="605"/>
                </a:lnTo>
                <a:cubicBezTo>
                  <a:pt x="752" y="654"/>
                  <a:pt x="752" y="704"/>
                  <a:pt x="752" y="754"/>
                </a:cubicBezTo>
                <a:lnTo>
                  <a:pt x="752" y="754"/>
                </a:lnTo>
                <a:cubicBezTo>
                  <a:pt x="752" y="761"/>
                  <a:pt x="752" y="769"/>
                  <a:pt x="754" y="776"/>
                </a:cubicBezTo>
                <a:lnTo>
                  <a:pt x="754" y="776"/>
                </a:lnTo>
                <a:cubicBezTo>
                  <a:pt x="768" y="825"/>
                  <a:pt x="802" y="856"/>
                  <a:pt x="850" y="859"/>
                </a:cubicBezTo>
                <a:lnTo>
                  <a:pt x="850" y="859"/>
                </a:lnTo>
                <a:cubicBezTo>
                  <a:pt x="895" y="863"/>
                  <a:pt x="940" y="860"/>
                  <a:pt x="986" y="860"/>
                </a:cubicBezTo>
                <a:close/>
                <a:moveTo>
                  <a:pt x="474" y="585"/>
                </a:moveTo>
                <a:lnTo>
                  <a:pt x="474" y="860"/>
                </a:lnTo>
                <a:lnTo>
                  <a:pt x="748" y="860"/>
                </a:lnTo>
                <a:lnTo>
                  <a:pt x="474" y="585"/>
                </a:lnTo>
                <a:close/>
                <a:moveTo>
                  <a:pt x="860" y="45"/>
                </a:moveTo>
                <a:lnTo>
                  <a:pt x="860" y="55"/>
                </a:lnTo>
                <a:lnTo>
                  <a:pt x="860" y="191"/>
                </a:lnTo>
                <a:lnTo>
                  <a:pt x="860" y="191"/>
                </a:lnTo>
                <a:cubicBezTo>
                  <a:pt x="860" y="207"/>
                  <a:pt x="852" y="215"/>
                  <a:pt x="837" y="215"/>
                </a:cubicBezTo>
                <a:lnTo>
                  <a:pt x="623" y="215"/>
                </a:lnTo>
                <a:lnTo>
                  <a:pt x="623" y="215"/>
                </a:lnTo>
                <a:cubicBezTo>
                  <a:pt x="608" y="215"/>
                  <a:pt x="600" y="206"/>
                  <a:pt x="600" y="191"/>
                </a:cubicBezTo>
                <a:lnTo>
                  <a:pt x="600" y="55"/>
                </a:lnTo>
                <a:lnTo>
                  <a:pt x="600" y="45"/>
                </a:lnTo>
                <a:lnTo>
                  <a:pt x="560" y="45"/>
                </a:lnTo>
                <a:lnTo>
                  <a:pt x="560" y="45"/>
                </a:lnTo>
                <a:cubicBezTo>
                  <a:pt x="560" y="97"/>
                  <a:pt x="558" y="149"/>
                  <a:pt x="560" y="201"/>
                </a:cubicBezTo>
                <a:lnTo>
                  <a:pt x="560" y="201"/>
                </a:lnTo>
                <a:cubicBezTo>
                  <a:pt x="561" y="229"/>
                  <a:pt x="588" y="255"/>
                  <a:pt x="618" y="255"/>
                </a:cubicBezTo>
                <a:lnTo>
                  <a:pt x="618" y="255"/>
                </a:lnTo>
                <a:cubicBezTo>
                  <a:pt x="691" y="255"/>
                  <a:pt x="764" y="254"/>
                  <a:pt x="838" y="255"/>
                </a:cubicBezTo>
                <a:lnTo>
                  <a:pt x="838" y="255"/>
                </a:lnTo>
                <a:cubicBezTo>
                  <a:pt x="872" y="256"/>
                  <a:pt x="901" y="226"/>
                  <a:pt x="901" y="191"/>
                </a:cubicBezTo>
                <a:lnTo>
                  <a:pt x="901" y="191"/>
                </a:lnTo>
                <a:cubicBezTo>
                  <a:pt x="900" y="146"/>
                  <a:pt x="900" y="100"/>
                  <a:pt x="900" y="54"/>
                </a:cubicBezTo>
                <a:lnTo>
                  <a:pt x="900" y="45"/>
                </a:lnTo>
                <a:lnTo>
                  <a:pt x="860" y="45"/>
                </a:lnTo>
                <a:close/>
                <a:moveTo>
                  <a:pt x="708" y="626"/>
                </a:moveTo>
                <a:lnTo>
                  <a:pt x="584" y="626"/>
                </a:lnTo>
                <a:lnTo>
                  <a:pt x="584" y="626"/>
                </a:lnTo>
                <a:cubicBezTo>
                  <a:pt x="625" y="667"/>
                  <a:pt x="666" y="709"/>
                  <a:pt x="708" y="750"/>
                </a:cubicBezTo>
                <a:lnTo>
                  <a:pt x="708" y="626"/>
                </a:lnTo>
                <a:close/>
                <a:moveTo>
                  <a:pt x="815" y="84"/>
                </a:moveTo>
                <a:lnTo>
                  <a:pt x="815" y="44"/>
                </a:lnTo>
                <a:lnTo>
                  <a:pt x="644" y="44"/>
                </a:lnTo>
                <a:lnTo>
                  <a:pt x="644" y="84"/>
                </a:lnTo>
                <a:lnTo>
                  <a:pt x="815" y="84"/>
                </a:lnTo>
                <a:close/>
                <a:moveTo>
                  <a:pt x="644" y="131"/>
                </a:moveTo>
                <a:lnTo>
                  <a:pt x="644" y="170"/>
                </a:lnTo>
                <a:lnTo>
                  <a:pt x="815" y="170"/>
                </a:lnTo>
                <a:lnTo>
                  <a:pt x="815" y="131"/>
                </a:lnTo>
                <a:lnTo>
                  <a:pt x="644" y="131"/>
                </a:lnTo>
                <a:close/>
                <a:moveTo>
                  <a:pt x="0" y="1300"/>
                </a:moveTo>
                <a:lnTo>
                  <a:pt x="0" y="1300"/>
                </a:lnTo>
                <a:cubicBezTo>
                  <a:pt x="6" y="1291"/>
                  <a:pt x="15" y="1287"/>
                  <a:pt x="26" y="1287"/>
                </a:cubicBezTo>
                <a:lnTo>
                  <a:pt x="26" y="1287"/>
                </a:lnTo>
                <a:cubicBezTo>
                  <a:pt x="89" y="1288"/>
                  <a:pt x="151" y="1288"/>
                  <a:pt x="214" y="1288"/>
                </a:cubicBezTo>
                <a:lnTo>
                  <a:pt x="214" y="1288"/>
                </a:lnTo>
                <a:cubicBezTo>
                  <a:pt x="224" y="1288"/>
                  <a:pt x="233" y="1293"/>
                  <a:pt x="236" y="1301"/>
                </a:cubicBezTo>
                <a:lnTo>
                  <a:pt x="236" y="1301"/>
                </a:lnTo>
                <a:cubicBezTo>
                  <a:pt x="239" y="1310"/>
                  <a:pt x="237" y="1322"/>
                  <a:pt x="228" y="1327"/>
                </a:cubicBezTo>
                <a:lnTo>
                  <a:pt x="228" y="1327"/>
                </a:lnTo>
                <a:cubicBezTo>
                  <a:pt x="225" y="1330"/>
                  <a:pt x="220" y="1331"/>
                  <a:pt x="215" y="1331"/>
                </a:cubicBezTo>
                <a:lnTo>
                  <a:pt x="215" y="1331"/>
                </a:lnTo>
                <a:cubicBezTo>
                  <a:pt x="162" y="1332"/>
                  <a:pt x="108" y="1332"/>
                  <a:pt x="55" y="1332"/>
                </a:cubicBezTo>
                <a:lnTo>
                  <a:pt x="45" y="1332"/>
                </a:lnTo>
                <a:lnTo>
                  <a:pt x="45" y="1415"/>
                </a:lnTo>
                <a:lnTo>
                  <a:pt x="471" y="1415"/>
                </a:lnTo>
                <a:lnTo>
                  <a:pt x="471" y="1332"/>
                </a:lnTo>
                <a:lnTo>
                  <a:pt x="461" y="1332"/>
                </a:lnTo>
                <a:lnTo>
                  <a:pt x="300" y="1332"/>
                </a:lnTo>
                <a:lnTo>
                  <a:pt x="300" y="1332"/>
                </a:lnTo>
                <a:cubicBezTo>
                  <a:pt x="286" y="1332"/>
                  <a:pt x="278" y="1324"/>
                  <a:pt x="278" y="1310"/>
                </a:cubicBezTo>
                <a:lnTo>
                  <a:pt x="278" y="1310"/>
                </a:lnTo>
                <a:cubicBezTo>
                  <a:pt x="278" y="1296"/>
                  <a:pt x="286" y="1288"/>
                  <a:pt x="300" y="1288"/>
                </a:cubicBezTo>
                <a:lnTo>
                  <a:pt x="460" y="1288"/>
                </a:lnTo>
                <a:lnTo>
                  <a:pt x="471" y="1288"/>
                </a:lnTo>
                <a:lnTo>
                  <a:pt x="471" y="1277"/>
                </a:lnTo>
                <a:lnTo>
                  <a:pt x="471" y="1055"/>
                </a:lnTo>
                <a:lnTo>
                  <a:pt x="471" y="1055"/>
                </a:lnTo>
                <a:cubicBezTo>
                  <a:pt x="471" y="1040"/>
                  <a:pt x="480" y="1031"/>
                  <a:pt x="495" y="1031"/>
                </a:cubicBezTo>
                <a:lnTo>
                  <a:pt x="963" y="1031"/>
                </a:lnTo>
                <a:lnTo>
                  <a:pt x="963" y="1031"/>
                </a:lnTo>
                <a:cubicBezTo>
                  <a:pt x="979" y="1031"/>
                  <a:pt x="988" y="1040"/>
                  <a:pt x="988" y="1056"/>
                </a:cubicBezTo>
                <a:lnTo>
                  <a:pt x="988" y="1148"/>
                </a:lnTo>
                <a:lnTo>
                  <a:pt x="988" y="1159"/>
                </a:lnTo>
                <a:lnTo>
                  <a:pt x="1000" y="1159"/>
                </a:lnTo>
                <a:lnTo>
                  <a:pt x="1000" y="1159"/>
                </a:lnTo>
                <a:cubicBezTo>
                  <a:pt x="1143" y="1159"/>
                  <a:pt x="1287" y="1159"/>
                  <a:pt x="1431" y="1159"/>
                </a:cubicBezTo>
                <a:lnTo>
                  <a:pt x="1431" y="1159"/>
                </a:lnTo>
                <a:cubicBezTo>
                  <a:pt x="1444" y="1159"/>
                  <a:pt x="1453" y="1162"/>
                  <a:pt x="1459" y="1174"/>
                </a:cubicBezTo>
                <a:lnTo>
                  <a:pt x="1459" y="1460"/>
                </a:lnTo>
                <a:lnTo>
                  <a:pt x="0" y="1460"/>
                </a:lnTo>
                <a:lnTo>
                  <a:pt x="0" y="1460"/>
                </a:lnTo>
                <a:cubicBezTo>
                  <a:pt x="0" y="1407"/>
                  <a:pt x="0" y="1353"/>
                  <a:pt x="0" y="1300"/>
                </a:cubicBezTo>
                <a:close/>
                <a:moveTo>
                  <a:pt x="1415" y="1204"/>
                </a:moveTo>
                <a:lnTo>
                  <a:pt x="989" y="1204"/>
                </a:lnTo>
                <a:lnTo>
                  <a:pt x="989" y="1415"/>
                </a:lnTo>
                <a:lnTo>
                  <a:pt x="1415" y="1415"/>
                </a:lnTo>
                <a:lnTo>
                  <a:pt x="1415" y="1204"/>
                </a:lnTo>
                <a:close/>
                <a:moveTo>
                  <a:pt x="602" y="1075"/>
                </a:moveTo>
                <a:lnTo>
                  <a:pt x="602" y="1075"/>
                </a:lnTo>
                <a:cubicBezTo>
                  <a:pt x="602" y="1077"/>
                  <a:pt x="602" y="1078"/>
                  <a:pt x="602" y="1079"/>
                </a:cubicBezTo>
                <a:lnTo>
                  <a:pt x="602" y="1309"/>
                </a:lnTo>
                <a:lnTo>
                  <a:pt x="602" y="1309"/>
                </a:lnTo>
                <a:cubicBezTo>
                  <a:pt x="602" y="1317"/>
                  <a:pt x="605" y="1324"/>
                  <a:pt x="613" y="1328"/>
                </a:cubicBezTo>
                <a:lnTo>
                  <a:pt x="613" y="1328"/>
                </a:lnTo>
                <a:cubicBezTo>
                  <a:pt x="622" y="1331"/>
                  <a:pt x="630" y="1331"/>
                  <a:pt x="637" y="1323"/>
                </a:cubicBezTo>
                <a:lnTo>
                  <a:pt x="637" y="1323"/>
                </a:lnTo>
                <a:cubicBezTo>
                  <a:pt x="661" y="1299"/>
                  <a:pt x="685" y="1275"/>
                  <a:pt x="709" y="1251"/>
                </a:cubicBezTo>
                <a:lnTo>
                  <a:pt x="709" y="1251"/>
                </a:lnTo>
                <a:cubicBezTo>
                  <a:pt x="723" y="1236"/>
                  <a:pt x="738" y="1237"/>
                  <a:pt x="751" y="1251"/>
                </a:cubicBezTo>
                <a:lnTo>
                  <a:pt x="751" y="1251"/>
                </a:lnTo>
                <a:cubicBezTo>
                  <a:pt x="775" y="1275"/>
                  <a:pt x="799" y="1298"/>
                  <a:pt x="822" y="1322"/>
                </a:cubicBezTo>
                <a:lnTo>
                  <a:pt x="822" y="1322"/>
                </a:lnTo>
                <a:cubicBezTo>
                  <a:pt x="828" y="1328"/>
                  <a:pt x="835" y="1332"/>
                  <a:pt x="844" y="1329"/>
                </a:cubicBezTo>
                <a:lnTo>
                  <a:pt x="844" y="1329"/>
                </a:lnTo>
                <a:cubicBezTo>
                  <a:pt x="855" y="1324"/>
                  <a:pt x="858" y="1319"/>
                  <a:pt x="858" y="1306"/>
                </a:cubicBezTo>
                <a:lnTo>
                  <a:pt x="858" y="1085"/>
                </a:lnTo>
                <a:lnTo>
                  <a:pt x="858" y="1075"/>
                </a:lnTo>
                <a:lnTo>
                  <a:pt x="858" y="1075"/>
                </a:lnTo>
                <a:cubicBezTo>
                  <a:pt x="772" y="1075"/>
                  <a:pt x="687" y="1075"/>
                  <a:pt x="602" y="1075"/>
                </a:cubicBezTo>
                <a:close/>
                <a:moveTo>
                  <a:pt x="942" y="1415"/>
                </a:moveTo>
                <a:lnTo>
                  <a:pt x="942" y="1075"/>
                </a:lnTo>
                <a:lnTo>
                  <a:pt x="903" y="1075"/>
                </a:lnTo>
                <a:lnTo>
                  <a:pt x="903" y="1087"/>
                </a:lnTo>
                <a:lnTo>
                  <a:pt x="903" y="1314"/>
                </a:lnTo>
                <a:lnTo>
                  <a:pt x="903" y="1314"/>
                </a:lnTo>
                <a:cubicBezTo>
                  <a:pt x="903" y="1317"/>
                  <a:pt x="903" y="1320"/>
                  <a:pt x="902" y="1323"/>
                </a:cubicBezTo>
                <a:lnTo>
                  <a:pt x="902" y="1323"/>
                </a:lnTo>
                <a:cubicBezTo>
                  <a:pt x="896" y="1349"/>
                  <a:pt x="880" y="1366"/>
                  <a:pt x="854" y="1373"/>
                </a:cubicBezTo>
                <a:lnTo>
                  <a:pt x="854" y="1373"/>
                </a:lnTo>
                <a:cubicBezTo>
                  <a:pt x="830" y="1379"/>
                  <a:pt x="809" y="1373"/>
                  <a:pt x="791" y="1355"/>
                </a:cubicBezTo>
                <a:lnTo>
                  <a:pt x="791" y="1355"/>
                </a:lnTo>
                <a:cubicBezTo>
                  <a:pt x="773" y="1336"/>
                  <a:pt x="754" y="1318"/>
                  <a:pt x="736" y="1300"/>
                </a:cubicBezTo>
                <a:lnTo>
                  <a:pt x="736" y="1300"/>
                </a:lnTo>
                <a:cubicBezTo>
                  <a:pt x="734" y="1298"/>
                  <a:pt x="732" y="1296"/>
                  <a:pt x="730" y="1294"/>
                </a:cubicBezTo>
                <a:lnTo>
                  <a:pt x="730" y="1294"/>
                </a:lnTo>
                <a:cubicBezTo>
                  <a:pt x="710" y="1314"/>
                  <a:pt x="690" y="1334"/>
                  <a:pt x="670" y="1354"/>
                </a:cubicBezTo>
                <a:lnTo>
                  <a:pt x="670" y="1354"/>
                </a:lnTo>
                <a:cubicBezTo>
                  <a:pt x="653" y="1371"/>
                  <a:pt x="634" y="1379"/>
                  <a:pt x="609" y="1374"/>
                </a:cubicBezTo>
                <a:lnTo>
                  <a:pt x="609" y="1374"/>
                </a:lnTo>
                <a:cubicBezTo>
                  <a:pt x="580" y="1368"/>
                  <a:pt x="558" y="1342"/>
                  <a:pt x="558" y="1314"/>
                </a:cubicBezTo>
                <a:lnTo>
                  <a:pt x="558" y="1314"/>
                </a:lnTo>
                <a:cubicBezTo>
                  <a:pt x="558" y="1238"/>
                  <a:pt x="558" y="1162"/>
                  <a:pt x="558" y="1086"/>
                </a:cubicBezTo>
                <a:lnTo>
                  <a:pt x="558" y="1075"/>
                </a:lnTo>
                <a:lnTo>
                  <a:pt x="516" y="1075"/>
                </a:lnTo>
                <a:lnTo>
                  <a:pt x="516" y="1415"/>
                </a:lnTo>
                <a:lnTo>
                  <a:pt x="516" y="1415"/>
                </a:lnTo>
                <a:cubicBezTo>
                  <a:pt x="658" y="1415"/>
                  <a:pt x="800" y="1415"/>
                  <a:pt x="942" y="1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 name="Google Shape;621;p36">
            <a:extLst>
              <a:ext uri="{FF2B5EF4-FFF2-40B4-BE49-F238E27FC236}">
                <a16:creationId xmlns:a16="http://schemas.microsoft.com/office/drawing/2014/main" id="{1430DF6D-E279-13C3-CAAB-65D2DFC4A81B}"/>
              </a:ext>
            </a:extLst>
          </p:cNvPr>
          <p:cNvSpPr/>
          <p:nvPr/>
        </p:nvSpPr>
        <p:spPr>
          <a:xfrm>
            <a:off x="4242413" y="3737727"/>
            <a:ext cx="490089" cy="491572"/>
          </a:xfrm>
          <a:custGeom>
            <a:avLst/>
            <a:gdLst/>
            <a:ahLst/>
            <a:cxnLst/>
            <a:rect l="l" t="t" r="r" b="b"/>
            <a:pathLst>
              <a:path w="1461" h="1462" extrusionOk="0">
                <a:moveTo>
                  <a:pt x="750" y="0"/>
                </a:moveTo>
                <a:lnTo>
                  <a:pt x="750" y="0"/>
                </a:lnTo>
                <a:cubicBezTo>
                  <a:pt x="753" y="1"/>
                  <a:pt x="756" y="2"/>
                  <a:pt x="759" y="2"/>
                </a:cubicBezTo>
                <a:lnTo>
                  <a:pt x="759" y="2"/>
                </a:lnTo>
                <a:cubicBezTo>
                  <a:pt x="807" y="3"/>
                  <a:pt x="854" y="10"/>
                  <a:pt x="901" y="21"/>
                </a:cubicBezTo>
                <a:lnTo>
                  <a:pt x="901" y="21"/>
                </a:lnTo>
                <a:cubicBezTo>
                  <a:pt x="961" y="35"/>
                  <a:pt x="1019" y="58"/>
                  <a:pt x="1073" y="86"/>
                </a:cubicBezTo>
                <a:lnTo>
                  <a:pt x="1073" y="86"/>
                </a:lnTo>
                <a:cubicBezTo>
                  <a:pt x="1113" y="107"/>
                  <a:pt x="1150" y="131"/>
                  <a:pt x="1184" y="159"/>
                </a:cubicBezTo>
                <a:lnTo>
                  <a:pt x="1184" y="159"/>
                </a:lnTo>
                <a:cubicBezTo>
                  <a:pt x="1193" y="166"/>
                  <a:pt x="1202" y="174"/>
                  <a:pt x="1211" y="181"/>
                </a:cubicBezTo>
                <a:lnTo>
                  <a:pt x="1211" y="181"/>
                </a:lnTo>
                <a:cubicBezTo>
                  <a:pt x="1221" y="189"/>
                  <a:pt x="1224" y="199"/>
                  <a:pt x="1220" y="210"/>
                </a:cubicBezTo>
                <a:lnTo>
                  <a:pt x="1220" y="210"/>
                </a:lnTo>
                <a:cubicBezTo>
                  <a:pt x="1216" y="219"/>
                  <a:pt x="1206" y="226"/>
                  <a:pt x="1197" y="223"/>
                </a:cubicBezTo>
                <a:lnTo>
                  <a:pt x="1197" y="223"/>
                </a:lnTo>
                <a:cubicBezTo>
                  <a:pt x="1189" y="221"/>
                  <a:pt x="1181" y="216"/>
                  <a:pt x="1175" y="210"/>
                </a:cubicBezTo>
                <a:lnTo>
                  <a:pt x="1175" y="210"/>
                </a:lnTo>
                <a:cubicBezTo>
                  <a:pt x="1145" y="184"/>
                  <a:pt x="1113" y="162"/>
                  <a:pt x="1080" y="141"/>
                </a:cubicBezTo>
                <a:lnTo>
                  <a:pt x="1080" y="141"/>
                </a:lnTo>
                <a:cubicBezTo>
                  <a:pt x="1032" y="113"/>
                  <a:pt x="981" y="90"/>
                  <a:pt x="927" y="75"/>
                </a:cubicBezTo>
                <a:lnTo>
                  <a:pt x="927" y="75"/>
                </a:lnTo>
                <a:cubicBezTo>
                  <a:pt x="895" y="66"/>
                  <a:pt x="862" y="60"/>
                  <a:pt x="829" y="54"/>
                </a:cubicBezTo>
                <a:lnTo>
                  <a:pt x="829" y="54"/>
                </a:lnTo>
                <a:cubicBezTo>
                  <a:pt x="806" y="50"/>
                  <a:pt x="782" y="49"/>
                  <a:pt x="759" y="46"/>
                </a:cubicBezTo>
                <a:lnTo>
                  <a:pt x="759" y="46"/>
                </a:lnTo>
                <a:cubicBezTo>
                  <a:pt x="757" y="46"/>
                  <a:pt x="756" y="47"/>
                  <a:pt x="753" y="47"/>
                </a:cubicBezTo>
                <a:lnTo>
                  <a:pt x="753" y="55"/>
                </a:lnTo>
                <a:lnTo>
                  <a:pt x="753" y="55"/>
                </a:lnTo>
                <a:cubicBezTo>
                  <a:pt x="753" y="113"/>
                  <a:pt x="754" y="172"/>
                  <a:pt x="753" y="230"/>
                </a:cubicBezTo>
                <a:lnTo>
                  <a:pt x="753" y="230"/>
                </a:lnTo>
                <a:cubicBezTo>
                  <a:pt x="753" y="238"/>
                  <a:pt x="756" y="240"/>
                  <a:pt x="764" y="240"/>
                </a:cubicBezTo>
                <a:lnTo>
                  <a:pt x="764" y="240"/>
                </a:lnTo>
                <a:cubicBezTo>
                  <a:pt x="801" y="242"/>
                  <a:pt x="838" y="248"/>
                  <a:pt x="873" y="260"/>
                </a:cubicBezTo>
                <a:lnTo>
                  <a:pt x="873" y="260"/>
                </a:lnTo>
                <a:cubicBezTo>
                  <a:pt x="902" y="270"/>
                  <a:pt x="932" y="281"/>
                  <a:pt x="960" y="296"/>
                </a:cubicBezTo>
                <a:lnTo>
                  <a:pt x="960" y="296"/>
                </a:lnTo>
                <a:cubicBezTo>
                  <a:pt x="988" y="311"/>
                  <a:pt x="1015" y="330"/>
                  <a:pt x="1041" y="350"/>
                </a:cubicBezTo>
                <a:lnTo>
                  <a:pt x="1041" y="350"/>
                </a:lnTo>
                <a:cubicBezTo>
                  <a:pt x="1059" y="363"/>
                  <a:pt x="1075" y="379"/>
                  <a:pt x="1090" y="395"/>
                </a:cubicBezTo>
                <a:lnTo>
                  <a:pt x="1090" y="395"/>
                </a:lnTo>
                <a:cubicBezTo>
                  <a:pt x="1117" y="424"/>
                  <a:pt x="1140" y="455"/>
                  <a:pt x="1159" y="489"/>
                </a:cubicBezTo>
                <a:lnTo>
                  <a:pt x="1159" y="489"/>
                </a:lnTo>
                <a:cubicBezTo>
                  <a:pt x="1176" y="518"/>
                  <a:pt x="1189" y="550"/>
                  <a:pt x="1200" y="582"/>
                </a:cubicBezTo>
                <a:lnTo>
                  <a:pt x="1200" y="582"/>
                </a:lnTo>
                <a:cubicBezTo>
                  <a:pt x="1209" y="612"/>
                  <a:pt x="1217" y="643"/>
                  <a:pt x="1219" y="674"/>
                </a:cubicBezTo>
                <a:lnTo>
                  <a:pt x="1219" y="674"/>
                </a:lnTo>
                <a:cubicBezTo>
                  <a:pt x="1220" y="700"/>
                  <a:pt x="1223" y="727"/>
                  <a:pt x="1222" y="753"/>
                </a:cubicBezTo>
                <a:lnTo>
                  <a:pt x="1222" y="753"/>
                </a:lnTo>
                <a:cubicBezTo>
                  <a:pt x="1220" y="790"/>
                  <a:pt x="1214" y="826"/>
                  <a:pt x="1205" y="862"/>
                </a:cubicBezTo>
                <a:lnTo>
                  <a:pt x="1205" y="862"/>
                </a:lnTo>
                <a:cubicBezTo>
                  <a:pt x="1194" y="899"/>
                  <a:pt x="1180" y="934"/>
                  <a:pt x="1162" y="967"/>
                </a:cubicBezTo>
                <a:lnTo>
                  <a:pt x="1162" y="967"/>
                </a:lnTo>
                <a:cubicBezTo>
                  <a:pt x="1147" y="995"/>
                  <a:pt x="1128" y="1022"/>
                  <a:pt x="1108" y="1046"/>
                </a:cubicBezTo>
                <a:lnTo>
                  <a:pt x="1108" y="1046"/>
                </a:lnTo>
                <a:cubicBezTo>
                  <a:pt x="1100" y="1056"/>
                  <a:pt x="1083" y="1055"/>
                  <a:pt x="1077" y="1049"/>
                </a:cubicBezTo>
                <a:lnTo>
                  <a:pt x="1077" y="1049"/>
                </a:lnTo>
                <a:cubicBezTo>
                  <a:pt x="1066" y="1038"/>
                  <a:pt x="1065" y="1027"/>
                  <a:pt x="1074" y="1016"/>
                </a:cubicBezTo>
                <a:lnTo>
                  <a:pt x="1074" y="1016"/>
                </a:lnTo>
                <a:cubicBezTo>
                  <a:pt x="1121" y="961"/>
                  <a:pt x="1151" y="898"/>
                  <a:pt x="1167" y="829"/>
                </a:cubicBezTo>
                <a:lnTo>
                  <a:pt x="1167" y="829"/>
                </a:lnTo>
                <a:cubicBezTo>
                  <a:pt x="1173" y="804"/>
                  <a:pt x="1174" y="778"/>
                  <a:pt x="1176" y="752"/>
                </a:cubicBezTo>
                <a:lnTo>
                  <a:pt x="1176" y="752"/>
                </a:lnTo>
                <a:cubicBezTo>
                  <a:pt x="1178" y="732"/>
                  <a:pt x="1178" y="712"/>
                  <a:pt x="1176" y="692"/>
                </a:cubicBezTo>
                <a:lnTo>
                  <a:pt x="1176" y="692"/>
                </a:lnTo>
                <a:cubicBezTo>
                  <a:pt x="1172" y="648"/>
                  <a:pt x="1162" y="606"/>
                  <a:pt x="1145" y="565"/>
                </a:cubicBezTo>
                <a:lnTo>
                  <a:pt x="1145" y="565"/>
                </a:lnTo>
                <a:cubicBezTo>
                  <a:pt x="1129" y="525"/>
                  <a:pt x="1108" y="489"/>
                  <a:pt x="1082" y="456"/>
                </a:cubicBezTo>
                <a:lnTo>
                  <a:pt x="1082" y="456"/>
                </a:lnTo>
                <a:cubicBezTo>
                  <a:pt x="1058" y="424"/>
                  <a:pt x="1030" y="395"/>
                  <a:pt x="997" y="373"/>
                </a:cubicBezTo>
                <a:lnTo>
                  <a:pt x="997" y="373"/>
                </a:lnTo>
                <a:cubicBezTo>
                  <a:pt x="973" y="356"/>
                  <a:pt x="949" y="342"/>
                  <a:pt x="924" y="328"/>
                </a:cubicBezTo>
                <a:lnTo>
                  <a:pt x="924" y="328"/>
                </a:lnTo>
                <a:cubicBezTo>
                  <a:pt x="887" y="309"/>
                  <a:pt x="847" y="297"/>
                  <a:pt x="806" y="290"/>
                </a:cubicBezTo>
                <a:lnTo>
                  <a:pt x="806" y="290"/>
                </a:lnTo>
                <a:cubicBezTo>
                  <a:pt x="786" y="287"/>
                  <a:pt x="767" y="286"/>
                  <a:pt x="747" y="285"/>
                </a:cubicBezTo>
                <a:lnTo>
                  <a:pt x="747" y="285"/>
                </a:lnTo>
                <a:cubicBezTo>
                  <a:pt x="689" y="281"/>
                  <a:pt x="633" y="291"/>
                  <a:pt x="579" y="310"/>
                </a:cubicBezTo>
                <a:lnTo>
                  <a:pt x="579" y="310"/>
                </a:lnTo>
                <a:cubicBezTo>
                  <a:pt x="533" y="327"/>
                  <a:pt x="490" y="350"/>
                  <a:pt x="453" y="381"/>
                </a:cubicBezTo>
                <a:lnTo>
                  <a:pt x="453" y="381"/>
                </a:lnTo>
                <a:cubicBezTo>
                  <a:pt x="433" y="398"/>
                  <a:pt x="414" y="415"/>
                  <a:pt x="397" y="434"/>
                </a:cubicBezTo>
                <a:lnTo>
                  <a:pt x="397" y="434"/>
                </a:lnTo>
                <a:cubicBezTo>
                  <a:pt x="365" y="469"/>
                  <a:pt x="340" y="509"/>
                  <a:pt x="320" y="553"/>
                </a:cubicBezTo>
                <a:lnTo>
                  <a:pt x="320" y="553"/>
                </a:lnTo>
                <a:cubicBezTo>
                  <a:pt x="307" y="583"/>
                  <a:pt x="297" y="615"/>
                  <a:pt x="291" y="648"/>
                </a:cubicBezTo>
                <a:lnTo>
                  <a:pt x="291" y="648"/>
                </a:lnTo>
                <a:cubicBezTo>
                  <a:pt x="287" y="665"/>
                  <a:pt x="286" y="682"/>
                  <a:pt x="285" y="699"/>
                </a:cubicBezTo>
                <a:lnTo>
                  <a:pt x="285" y="699"/>
                </a:lnTo>
                <a:cubicBezTo>
                  <a:pt x="283" y="713"/>
                  <a:pt x="282" y="727"/>
                  <a:pt x="283" y="741"/>
                </a:cubicBezTo>
                <a:lnTo>
                  <a:pt x="283" y="741"/>
                </a:lnTo>
                <a:cubicBezTo>
                  <a:pt x="285" y="795"/>
                  <a:pt x="295" y="847"/>
                  <a:pt x="315" y="897"/>
                </a:cubicBezTo>
                <a:lnTo>
                  <a:pt x="315" y="897"/>
                </a:lnTo>
                <a:cubicBezTo>
                  <a:pt x="332" y="938"/>
                  <a:pt x="354" y="976"/>
                  <a:pt x="382" y="1011"/>
                </a:cubicBezTo>
                <a:lnTo>
                  <a:pt x="382" y="1011"/>
                </a:lnTo>
                <a:cubicBezTo>
                  <a:pt x="415" y="1053"/>
                  <a:pt x="455" y="1087"/>
                  <a:pt x="501" y="1115"/>
                </a:cubicBezTo>
                <a:lnTo>
                  <a:pt x="501" y="1115"/>
                </a:lnTo>
                <a:cubicBezTo>
                  <a:pt x="542" y="1139"/>
                  <a:pt x="586" y="1157"/>
                  <a:pt x="632" y="1167"/>
                </a:cubicBezTo>
                <a:lnTo>
                  <a:pt x="632" y="1167"/>
                </a:lnTo>
                <a:cubicBezTo>
                  <a:pt x="654" y="1172"/>
                  <a:pt x="677" y="1174"/>
                  <a:pt x="699" y="1176"/>
                </a:cubicBezTo>
                <a:lnTo>
                  <a:pt x="699" y="1176"/>
                </a:lnTo>
                <a:cubicBezTo>
                  <a:pt x="715" y="1178"/>
                  <a:pt x="731" y="1179"/>
                  <a:pt x="746" y="1178"/>
                </a:cubicBezTo>
                <a:lnTo>
                  <a:pt x="746" y="1178"/>
                </a:lnTo>
                <a:cubicBezTo>
                  <a:pt x="780" y="1177"/>
                  <a:pt x="815" y="1173"/>
                  <a:pt x="847" y="1162"/>
                </a:cubicBezTo>
                <a:lnTo>
                  <a:pt x="847" y="1162"/>
                </a:lnTo>
                <a:cubicBezTo>
                  <a:pt x="875" y="1153"/>
                  <a:pt x="904" y="1143"/>
                  <a:pt x="931" y="1131"/>
                </a:cubicBezTo>
                <a:lnTo>
                  <a:pt x="931" y="1131"/>
                </a:lnTo>
                <a:cubicBezTo>
                  <a:pt x="961" y="1117"/>
                  <a:pt x="989" y="1098"/>
                  <a:pt x="1014" y="1076"/>
                </a:cubicBezTo>
                <a:lnTo>
                  <a:pt x="1014" y="1076"/>
                </a:lnTo>
                <a:cubicBezTo>
                  <a:pt x="1026" y="1066"/>
                  <a:pt x="1049" y="1068"/>
                  <a:pt x="1053" y="1087"/>
                </a:cubicBezTo>
                <a:lnTo>
                  <a:pt x="1053" y="1087"/>
                </a:lnTo>
                <a:cubicBezTo>
                  <a:pt x="1055" y="1099"/>
                  <a:pt x="1049" y="1107"/>
                  <a:pt x="1041" y="1113"/>
                </a:cubicBezTo>
                <a:lnTo>
                  <a:pt x="1041" y="1113"/>
                </a:lnTo>
                <a:cubicBezTo>
                  <a:pt x="1012" y="1137"/>
                  <a:pt x="980" y="1157"/>
                  <a:pt x="946" y="1174"/>
                </a:cubicBezTo>
                <a:lnTo>
                  <a:pt x="946" y="1174"/>
                </a:lnTo>
                <a:cubicBezTo>
                  <a:pt x="905" y="1193"/>
                  <a:pt x="862" y="1207"/>
                  <a:pt x="817" y="1216"/>
                </a:cubicBezTo>
                <a:lnTo>
                  <a:pt x="817" y="1216"/>
                </a:lnTo>
                <a:cubicBezTo>
                  <a:pt x="778" y="1223"/>
                  <a:pt x="738" y="1224"/>
                  <a:pt x="699" y="1222"/>
                </a:cubicBezTo>
                <a:lnTo>
                  <a:pt x="699" y="1222"/>
                </a:lnTo>
                <a:cubicBezTo>
                  <a:pt x="646" y="1220"/>
                  <a:pt x="594" y="1207"/>
                  <a:pt x="545" y="1188"/>
                </a:cubicBezTo>
                <a:lnTo>
                  <a:pt x="545" y="1188"/>
                </a:lnTo>
                <a:cubicBezTo>
                  <a:pt x="504" y="1171"/>
                  <a:pt x="465" y="1148"/>
                  <a:pt x="429" y="1121"/>
                </a:cubicBezTo>
                <a:lnTo>
                  <a:pt x="429" y="1121"/>
                </a:lnTo>
                <a:cubicBezTo>
                  <a:pt x="402" y="1099"/>
                  <a:pt x="376" y="1075"/>
                  <a:pt x="354" y="1048"/>
                </a:cubicBezTo>
                <a:lnTo>
                  <a:pt x="354" y="1048"/>
                </a:lnTo>
                <a:cubicBezTo>
                  <a:pt x="328" y="1016"/>
                  <a:pt x="306" y="983"/>
                  <a:pt x="288" y="947"/>
                </a:cubicBezTo>
                <a:lnTo>
                  <a:pt x="288" y="947"/>
                </a:lnTo>
                <a:cubicBezTo>
                  <a:pt x="281" y="933"/>
                  <a:pt x="275" y="919"/>
                  <a:pt x="269" y="905"/>
                </a:cubicBezTo>
                <a:lnTo>
                  <a:pt x="269" y="905"/>
                </a:lnTo>
                <a:cubicBezTo>
                  <a:pt x="208" y="924"/>
                  <a:pt x="147" y="944"/>
                  <a:pt x="86" y="964"/>
                </a:cubicBezTo>
                <a:lnTo>
                  <a:pt x="86" y="964"/>
                </a:lnTo>
                <a:cubicBezTo>
                  <a:pt x="104" y="1013"/>
                  <a:pt x="126" y="1058"/>
                  <a:pt x="154" y="1100"/>
                </a:cubicBezTo>
                <a:lnTo>
                  <a:pt x="154" y="1100"/>
                </a:lnTo>
                <a:cubicBezTo>
                  <a:pt x="174" y="1131"/>
                  <a:pt x="196" y="1160"/>
                  <a:pt x="220" y="1187"/>
                </a:cubicBezTo>
                <a:lnTo>
                  <a:pt x="220" y="1187"/>
                </a:lnTo>
                <a:cubicBezTo>
                  <a:pt x="247" y="1217"/>
                  <a:pt x="276" y="1244"/>
                  <a:pt x="308" y="1269"/>
                </a:cubicBezTo>
                <a:lnTo>
                  <a:pt x="308" y="1269"/>
                </a:lnTo>
                <a:cubicBezTo>
                  <a:pt x="348" y="1301"/>
                  <a:pt x="390" y="1328"/>
                  <a:pt x="436" y="1350"/>
                </a:cubicBezTo>
                <a:lnTo>
                  <a:pt x="436" y="1350"/>
                </a:lnTo>
                <a:cubicBezTo>
                  <a:pt x="487" y="1374"/>
                  <a:pt x="539" y="1392"/>
                  <a:pt x="595" y="1402"/>
                </a:cubicBezTo>
                <a:lnTo>
                  <a:pt x="595" y="1402"/>
                </a:lnTo>
                <a:cubicBezTo>
                  <a:pt x="630" y="1409"/>
                  <a:pt x="666" y="1415"/>
                  <a:pt x="703" y="1415"/>
                </a:cubicBezTo>
                <a:lnTo>
                  <a:pt x="703" y="1415"/>
                </a:lnTo>
                <a:cubicBezTo>
                  <a:pt x="729" y="1415"/>
                  <a:pt x="754" y="1417"/>
                  <a:pt x="780" y="1415"/>
                </a:cubicBezTo>
                <a:lnTo>
                  <a:pt x="780" y="1415"/>
                </a:lnTo>
                <a:cubicBezTo>
                  <a:pt x="853" y="1409"/>
                  <a:pt x="923" y="1392"/>
                  <a:pt x="991" y="1365"/>
                </a:cubicBezTo>
                <a:lnTo>
                  <a:pt x="991" y="1365"/>
                </a:lnTo>
                <a:cubicBezTo>
                  <a:pt x="1049" y="1341"/>
                  <a:pt x="1103" y="1310"/>
                  <a:pt x="1151" y="1270"/>
                </a:cubicBezTo>
                <a:lnTo>
                  <a:pt x="1151" y="1270"/>
                </a:lnTo>
                <a:cubicBezTo>
                  <a:pt x="1179" y="1247"/>
                  <a:pt x="1206" y="1223"/>
                  <a:pt x="1231" y="1197"/>
                </a:cubicBezTo>
                <a:lnTo>
                  <a:pt x="1231" y="1197"/>
                </a:lnTo>
                <a:cubicBezTo>
                  <a:pt x="1265" y="1162"/>
                  <a:pt x="1294" y="1122"/>
                  <a:pt x="1319" y="1080"/>
                </a:cubicBezTo>
                <a:lnTo>
                  <a:pt x="1319" y="1080"/>
                </a:lnTo>
                <a:cubicBezTo>
                  <a:pt x="1346" y="1034"/>
                  <a:pt x="1369" y="987"/>
                  <a:pt x="1383" y="936"/>
                </a:cubicBezTo>
                <a:lnTo>
                  <a:pt x="1383" y="936"/>
                </a:lnTo>
                <a:cubicBezTo>
                  <a:pt x="1393" y="902"/>
                  <a:pt x="1400" y="868"/>
                  <a:pt x="1407" y="834"/>
                </a:cubicBezTo>
                <a:lnTo>
                  <a:pt x="1407" y="834"/>
                </a:lnTo>
                <a:cubicBezTo>
                  <a:pt x="1417" y="787"/>
                  <a:pt x="1416" y="738"/>
                  <a:pt x="1414" y="690"/>
                </a:cubicBezTo>
                <a:lnTo>
                  <a:pt x="1414" y="690"/>
                </a:lnTo>
                <a:cubicBezTo>
                  <a:pt x="1412" y="654"/>
                  <a:pt x="1405" y="618"/>
                  <a:pt x="1398" y="583"/>
                </a:cubicBezTo>
                <a:lnTo>
                  <a:pt x="1398" y="583"/>
                </a:lnTo>
                <a:cubicBezTo>
                  <a:pt x="1386" y="522"/>
                  <a:pt x="1364" y="466"/>
                  <a:pt x="1336" y="412"/>
                </a:cubicBezTo>
                <a:lnTo>
                  <a:pt x="1336" y="412"/>
                </a:lnTo>
                <a:cubicBezTo>
                  <a:pt x="1317" y="375"/>
                  <a:pt x="1294" y="341"/>
                  <a:pt x="1269" y="309"/>
                </a:cubicBezTo>
                <a:lnTo>
                  <a:pt x="1269" y="309"/>
                </a:lnTo>
                <a:cubicBezTo>
                  <a:pt x="1261" y="299"/>
                  <a:pt x="1253" y="288"/>
                  <a:pt x="1244" y="279"/>
                </a:cubicBezTo>
                <a:lnTo>
                  <a:pt x="1244" y="279"/>
                </a:lnTo>
                <a:cubicBezTo>
                  <a:pt x="1233" y="267"/>
                  <a:pt x="1236" y="253"/>
                  <a:pt x="1244" y="245"/>
                </a:cubicBezTo>
                <a:lnTo>
                  <a:pt x="1244" y="245"/>
                </a:lnTo>
                <a:cubicBezTo>
                  <a:pt x="1253" y="237"/>
                  <a:pt x="1269" y="237"/>
                  <a:pt x="1278" y="248"/>
                </a:cubicBezTo>
                <a:lnTo>
                  <a:pt x="1278" y="248"/>
                </a:lnTo>
                <a:cubicBezTo>
                  <a:pt x="1294" y="268"/>
                  <a:pt x="1310" y="288"/>
                  <a:pt x="1325" y="308"/>
                </a:cubicBezTo>
                <a:lnTo>
                  <a:pt x="1325" y="308"/>
                </a:lnTo>
                <a:cubicBezTo>
                  <a:pt x="1351" y="343"/>
                  <a:pt x="1372" y="381"/>
                  <a:pt x="1390" y="420"/>
                </a:cubicBezTo>
                <a:lnTo>
                  <a:pt x="1390" y="420"/>
                </a:lnTo>
                <a:cubicBezTo>
                  <a:pt x="1414" y="471"/>
                  <a:pt x="1433" y="525"/>
                  <a:pt x="1443" y="581"/>
                </a:cubicBezTo>
                <a:lnTo>
                  <a:pt x="1443" y="581"/>
                </a:lnTo>
                <a:cubicBezTo>
                  <a:pt x="1449" y="610"/>
                  <a:pt x="1452" y="639"/>
                  <a:pt x="1456" y="669"/>
                </a:cubicBezTo>
                <a:lnTo>
                  <a:pt x="1456" y="669"/>
                </a:lnTo>
                <a:cubicBezTo>
                  <a:pt x="1458" y="680"/>
                  <a:pt x="1459" y="692"/>
                  <a:pt x="1460" y="704"/>
                </a:cubicBezTo>
                <a:lnTo>
                  <a:pt x="1460" y="757"/>
                </a:lnTo>
                <a:lnTo>
                  <a:pt x="1460" y="757"/>
                </a:lnTo>
                <a:cubicBezTo>
                  <a:pt x="1459" y="758"/>
                  <a:pt x="1458" y="760"/>
                  <a:pt x="1458" y="761"/>
                </a:cubicBezTo>
                <a:lnTo>
                  <a:pt x="1458" y="761"/>
                </a:lnTo>
                <a:cubicBezTo>
                  <a:pt x="1455" y="788"/>
                  <a:pt x="1455" y="816"/>
                  <a:pt x="1450" y="844"/>
                </a:cubicBezTo>
                <a:lnTo>
                  <a:pt x="1450" y="844"/>
                </a:lnTo>
                <a:cubicBezTo>
                  <a:pt x="1444" y="878"/>
                  <a:pt x="1436" y="913"/>
                  <a:pt x="1427" y="947"/>
                </a:cubicBezTo>
                <a:lnTo>
                  <a:pt x="1427" y="947"/>
                </a:lnTo>
                <a:cubicBezTo>
                  <a:pt x="1411" y="1004"/>
                  <a:pt x="1386" y="1056"/>
                  <a:pt x="1356" y="1107"/>
                </a:cubicBezTo>
                <a:lnTo>
                  <a:pt x="1356" y="1107"/>
                </a:lnTo>
                <a:cubicBezTo>
                  <a:pt x="1330" y="1149"/>
                  <a:pt x="1301" y="1189"/>
                  <a:pt x="1268" y="1225"/>
                </a:cubicBezTo>
                <a:lnTo>
                  <a:pt x="1268" y="1225"/>
                </a:lnTo>
                <a:cubicBezTo>
                  <a:pt x="1236" y="1259"/>
                  <a:pt x="1202" y="1290"/>
                  <a:pt x="1165" y="1318"/>
                </a:cubicBezTo>
                <a:lnTo>
                  <a:pt x="1165" y="1318"/>
                </a:lnTo>
                <a:cubicBezTo>
                  <a:pt x="1105" y="1362"/>
                  <a:pt x="1041" y="1395"/>
                  <a:pt x="971" y="1420"/>
                </a:cubicBezTo>
                <a:lnTo>
                  <a:pt x="971" y="1420"/>
                </a:lnTo>
                <a:cubicBezTo>
                  <a:pt x="936" y="1432"/>
                  <a:pt x="901" y="1443"/>
                  <a:pt x="864" y="1448"/>
                </a:cubicBezTo>
                <a:lnTo>
                  <a:pt x="864" y="1448"/>
                </a:lnTo>
                <a:cubicBezTo>
                  <a:pt x="835" y="1452"/>
                  <a:pt x="805" y="1455"/>
                  <a:pt x="776" y="1459"/>
                </a:cubicBezTo>
                <a:lnTo>
                  <a:pt x="776" y="1459"/>
                </a:lnTo>
                <a:cubicBezTo>
                  <a:pt x="774" y="1459"/>
                  <a:pt x="772" y="1460"/>
                  <a:pt x="770" y="1461"/>
                </a:cubicBezTo>
                <a:lnTo>
                  <a:pt x="691" y="1461"/>
                </a:lnTo>
                <a:lnTo>
                  <a:pt x="691" y="1461"/>
                </a:lnTo>
                <a:cubicBezTo>
                  <a:pt x="680" y="1459"/>
                  <a:pt x="670" y="1458"/>
                  <a:pt x="660" y="1457"/>
                </a:cubicBezTo>
                <a:lnTo>
                  <a:pt x="660" y="1457"/>
                </a:lnTo>
                <a:cubicBezTo>
                  <a:pt x="631" y="1453"/>
                  <a:pt x="602" y="1449"/>
                  <a:pt x="574" y="1444"/>
                </a:cubicBezTo>
                <a:lnTo>
                  <a:pt x="574" y="1444"/>
                </a:lnTo>
                <a:cubicBezTo>
                  <a:pt x="515" y="1432"/>
                  <a:pt x="458" y="1412"/>
                  <a:pt x="404" y="1385"/>
                </a:cubicBezTo>
                <a:lnTo>
                  <a:pt x="404" y="1385"/>
                </a:lnTo>
                <a:cubicBezTo>
                  <a:pt x="363" y="1364"/>
                  <a:pt x="324" y="1340"/>
                  <a:pt x="287" y="1311"/>
                </a:cubicBezTo>
                <a:lnTo>
                  <a:pt x="287" y="1311"/>
                </a:lnTo>
                <a:cubicBezTo>
                  <a:pt x="249" y="1282"/>
                  <a:pt x="214" y="1250"/>
                  <a:pt x="184" y="1214"/>
                </a:cubicBezTo>
                <a:lnTo>
                  <a:pt x="184" y="1214"/>
                </a:lnTo>
                <a:cubicBezTo>
                  <a:pt x="160" y="1186"/>
                  <a:pt x="138" y="1158"/>
                  <a:pt x="118" y="1128"/>
                </a:cubicBezTo>
                <a:lnTo>
                  <a:pt x="118" y="1128"/>
                </a:lnTo>
                <a:cubicBezTo>
                  <a:pt x="84" y="1078"/>
                  <a:pt x="58" y="1024"/>
                  <a:pt x="39" y="966"/>
                </a:cubicBezTo>
                <a:lnTo>
                  <a:pt x="39" y="966"/>
                </a:lnTo>
                <a:cubicBezTo>
                  <a:pt x="30" y="938"/>
                  <a:pt x="22" y="909"/>
                  <a:pt x="15" y="880"/>
                </a:cubicBezTo>
                <a:lnTo>
                  <a:pt x="15" y="880"/>
                </a:lnTo>
                <a:cubicBezTo>
                  <a:pt x="8" y="844"/>
                  <a:pt x="2" y="808"/>
                  <a:pt x="2" y="772"/>
                </a:cubicBezTo>
                <a:lnTo>
                  <a:pt x="2" y="772"/>
                </a:lnTo>
                <a:cubicBezTo>
                  <a:pt x="2" y="770"/>
                  <a:pt x="1" y="768"/>
                  <a:pt x="0" y="766"/>
                </a:cubicBezTo>
                <a:lnTo>
                  <a:pt x="0" y="697"/>
                </a:lnTo>
                <a:lnTo>
                  <a:pt x="0" y="697"/>
                </a:lnTo>
                <a:cubicBezTo>
                  <a:pt x="1" y="696"/>
                  <a:pt x="2" y="695"/>
                  <a:pt x="2" y="694"/>
                </a:cubicBezTo>
                <a:lnTo>
                  <a:pt x="2" y="694"/>
                </a:lnTo>
                <a:cubicBezTo>
                  <a:pt x="3" y="678"/>
                  <a:pt x="4" y="661"/>
                  <a:pt x="6" y="645"/>
                </a:cubicBezTo>
                <a:lnTo>
                  <a:pt x="6" y="645"/>
                </a:lnTo>
                <a:cubicBezTo>
                  <a:pt x="9" y="620"/>
                  <a:pt x="12" y="596"/>
                  <a:pt x="17" y="572"/>
                </a:cubicBezTo>
                <a:lnTo>
                  <a:pt x="17" y="572"/>
                </a:lnTo>
                <a:cubicBezTo>
                  <a:pt x="33" y="504"/>
                  <a:pt x="57" y="440"/>
                  <a:pt x="90" y="379"/>
                </a:cubicBezTo>
                <a:lnTo>
                  <a:pt x="90" y="379"/>
                </a:lnTo>
                <a:cubicBezTo>
                  <a:pt x="120" y="326"/>
                  <a:pt x="155" y="277"/>
                  <a:pt x="196" y="233"/>
                </a:cubicBezTo>
                <a:lnTo>
                  <a:pt x="196" y="233"/>
                </a:lnTo>
                <a:cubicBezTo>
                  <a:pt x="226" y="201"/>
                  <a:pt x="258" y="172"/>
                  <a:pt x="293" y="146"/>
                </a:cubicBezTo>
                <a:lnTo>
                  <a:pt x="293" y="146"/>
                </a:lnTo>
                <a:cubicBezTo>
                  <a:pt x="354" y="101"/>
                  <a:pt x="420" y="64"/>
                  <a:pt x="492" y="41"/>
                </a:cubicBezTo>
                <a:lnTo>
                  <a:pt x="492" y="41"/>
                </a:lnTo>
                <a:cubicBezTo>
                  <a:pt x="527" y="30"/>
                  <a:pt x="563" y="22"/>
                  <a:pt x="599" y="14"/>
                </a:cubicBezTo>
                <a:lnTo>
                  <a:pt x="599" y="14"/>
                </a:lnTo>
                <a:cubicBezTo>
                  <a:pt x="633" y="6"/>
                  <a:pt x="668" y="2"/>
                  <a:pt x="703" y="3"/>
                </a:cubicBezTo>
                <a:lnTo>
                  <a:pt x="703" y="3"/>
                </a:lnTo>
                <a:cubicBezTo>
                  <a:pt x="705" y="3"/>
                  <a:pt x="707" y="1"/>
                  <a:pt x="709" y="1"/>
                </a:cubicBezTo>
                <a:lnTo>
                  <a:pt x="709" y="1"/>
                </a:lnTo>
                <a:cubicBezTo>
                  <a:pt x="723" y="0"/>
                  <a:pt x="736" y="0"/>
                  <a:pt x="750" y="0"/>
                </a:cubicBezTo>
                <a:close/>
                <a:moveTo>
                  <a:pt x="310" y="191"/>
                </a:moveTo>
                <a:lnTo>
                  <a:pt x="310" y="191"/>
                </a:lnTo>
                <a:cubicBezTo>
                  <a:pt x="34" y="408"/>
                  <a:pt x="12" y="738"/>
                  <a:pt x="74" y="920"/>
                </a:cubicBezTo>
                <a:lnTo>
                  <a:pt x="74" y="920"/>
                </a:lnTo>
                <a:cubicBezTo>
                  <a:pt x="78" y="919"/>
                  <a:pt x="82" y="917"/>
                  <a:pt x="86" y="916"/>
                </a:cubicBezTo>
                <a:lnTo>
                  <a:pt x="86" y="916"/>
                </a:lnTo>
                <a:cubicBezTo>
                  <a:pt x="139" y="899"/>
                  <a:pt x="193" y="882"/>
                  <a:pt x="247" y="864"/>
                </a:cubicBezTo>
                <a:lnTo>
                  <a:pt x="247" y="864"/>
                </a:lnTo>
                <a:cubicBezTo>
                  <a:pt x="252" y="863"/>
                  <a:pt x="255" y="862"/>
                  <a:pt x="254" y="854"/>
                </a:cubicBezTo>
                <a:lnTo>
                  <a:pt x="254" y="854"/>
                </a:lnTo>
                <a:cubicBezTo>
                  <a:pt x="247" y="823"/>
                  <a:pt x="241" y="792"/>
                  <a:pt x="239" y="761"/>
                </a:cubicBezTo>
                <a:lnTo>
                  <a:pt x="239" y="761"/>
                </a:lnTo>
                <a:cubicBezTo>
                  <a:pt x="236" y="723"/>
                  <a:pt x="238" y="684"/>
                  <a:pt x="245" y="646"/>
                </a:cubicBezTo>
                <a:lnTo>
                  <a:pt x="245" y="646"/>
                </a:lnTo>
                <a:cubicBezTo>
                  <a:pt x="252" y="606"/>
                  <a:pt x="264" y="567"/>
                  <a:pt x="280" y="530"/>
                </a:cubicBezTo>
                <a:lnTo>
                  <a:pt x="280" y="530"/>
                </a:lnTo>
                <a:cubicBezTo>
                  <a:pt x="311" y="460"/>
                  <a:pt x="357" y="401"/>
                  <a:pt x="415" y="352"/>
                </a:cubicBezTo>
                <a:lnTo>
                  <a:pt x="415" y="352"/>
                </a:lnTo>
                <a:cubicBezTo>
                  <a:pt x="423" y="346"/>
                  <a:pt x="421" y="343"/>
                  <a:pt x="417" y="337"/>
                </a:cubicBezTo>
                <a:lnTo>
                  <a:pt x="417" y="337"/>
                </a:lnTo>
                <a:cubicBezTo>
                  <a:pt x="391" y="301"/>
                  <a:pt x="365" y="266"/>
                  <a:pt x="339" y="230"/>
                </a:cubicBezTo>
                <a:lnTo>
                  <a:pt x="339" y="230"/>
                </a:lnTo>
                <a:cubicBezTo>
                  <a:pt x="329" y="217"/>
                  <a:pt x="320" y="204"/>
                  <a:pt x="310" y="191"/>
                </a:cubicBezTo>
                <a:close/>
                <a:moveTo>
                  <a:pt x="459" y="319"/>
                </a:moveTo>
                <a:lnTo>
                  <a:pt x="459" y="319"/>
                </a:lnTo>
                <a:cubicBezTo>
                  <a:pt x="474" y="311"/>
                  <a:pt x="487" y="303"/>
                  <a:pt x="501" y="295"/>
                </a:cubicBezTo>
                <a:lnTo>
                  <a:pt x="501" y="295"/>
                </a:lnTo>
                <a:cubicBezTo>
                  <a:pt x="530" y="279"/>
                  <a:pt x="561" y="267"/>
                  <a:pt x="594" y="258"/>
                </a:cubicBezTo>
                <a:lnTo>
                  <a:pt x="594" y="258"/>
                </a:lnTo>
                <a:cubicBezTo>
                  <a:pt x="627" y="248"/>
                  <a:pt x="662" y="241"/>
                  <a:pt x="697" y="240"/>
                </a:cubicBezTo>
                <a:lnTo>
                  <a:pt x="697" y="240"/>
                </a:lnTo>
                <a:cubicBezTo>
                  <a:pt x="704" y="240"/>
                  <a:pt x="708" y="239"/>
                  <a:pt x="708" y="230"/>
                </a:cubicBezTo>
                <a:lnTo>
                  <a:pt x="708" y="230"/>
                </a:lnTo>
                <a:cubicBezTo>
                  <a:pt x="707" y="172"/>
                  <a:pt x="708" y="113"/>
                  <a:pt x="708" y="54"/>
                </a:cubicBezTo>
                <a:lnTo>
                  <a:pt x="708" y="54"/>
                </a:lnTo>
                <a:cubicBezTo>
                  <a:pt x="708" y="52"/>
                  <a:pt x="707" y="49"/>
                  <a:pt x="707" y="46"/>
                </a:cubicBezTo>
                <a:lnTo>
                  <a:pt x="707" y="46"/>
                </a:lnTo>
                <a:cubicBezTo>
                  <a:pt x="576" y="52"/>
                  <a:pt x="456" y="90"/>
                  <a:pt x="346" y="164"/>
                </a:cubicBezTo>
                <a:lnTo>
                  <a:pt x="346" y="164"/>
                </a:lnTo>
                <a:cubicBezTo>
                  <a:pt x="384" y="216"/>
                  <a:pt x="422" y="267"/>
                  <a:pt x="459" y="319"/>
                </a:cubicBezTo>
                <a:close/>
                <a:moveTo>
                  <a:pt x="546" y="977"/>
                </a:moveTo>
                <a:lnTo>
                  <a:pt x="546" y="977"/>
                </a:lnTo>
                <a:cubicBezTo>
                  <a:pt x="523" y="975"/>
                  <a:pt x="502" y="964"/>
                  <a:pt x="490" y="939"/>
                </a:cubicBezTo>
                <a:lnTo>
                  <a:pt x="490" y="939"/>
                </a:lnTo>
                <a:cubicBezTo>
                  <a:pt x="480" y="916"/>
                  <a:pt x="482" y="893"/>
                  <a:pt x="497" y="873"/>
                </a:cubicBezTo>
                <a:lnTo>
                  <a:pt x="497" y="873"/>
                </a:lnTo>
                <a:cubicBezTo>
                  <a:pt x="501" y="868"/>
                  <a:pt x="504" y="864"/>
                  <a:pt x="508" y="860"/>
                </a:cubicBezTo>
                <a:lnTo>
                  <a:pt x="508" y="860"/>
                </a:lnTo>
                <a:cubicBezTo>
                  <a:pt x="626" y="742"/>
                  <a:pt x="744" y="624"/>
                  <a:pt x="863" y="505"/>
                </a:cubicBezTo>
                <a:lnTo>
                  <a:pt x="863" y="505"/>
                </a:lnTo>
                <a:cubicBezTo>
                  <a:pt x="887" y="482"/>
                  <a:pt x="920" y="477"/>
                  <a:pt x="948" y="495"/>
                </a:cubicBezTo>
                <a:lnTo>
                  <a:pt x="948" y="495"/>
                </a:lnTo>
                <a:cubicBezTo>
                  <a:pt x="981" y="518"/>
                  <a:pt x="989" y="563"/>
                  <a:pt x="960" y="593"/>
                </a:cubicBezTo>
                <a:lnTo>
                  <a:pt x="960" y="593"/>
                </a:lnTo>
                <a:cubicBezTo>
                  <a:pt x="838" y="716"/>
                  <a:pt x="716" y="838"/>
                  <a:pt x="594" y="959"/>
                </a:cubicBezTo>
                <a:lnTo>
                  <a:pt x="594" y="959"/>
                </a:lnTo>
                <a:cubicBezTo>
                  <a:pt x="582" y="971"/>
                  <a:pt x="566" y="976"/>
                  <a:pt x="546" y="977"/>
                </a:cubicBezTo>
                <a:close/>
                <a:moveTo>
                  <a:pt x="910" y="528"/>
                </a:moveTo>
                <a:lnTo>
                  <a:pt x="910" y="528"/>
                </a:lnTo>
                <a:cubicBezTo>
                  <a:pt x="905" y="531"/>
                  <a:pt x="900" y="532"/>
                  <a:pt x="897" y="536"/>
                </a:cubicBezTo>
                <a:lnTo>
                  <a:pt x="897" y="536"/>
                </a:lnTo>
                <a:cubicBezTo>
                  <a:pt x="776" y="656"/>
                  <a:pt x="656" y="776"/>
                  <a:pt x="536" y="896"/>
                </a:cubicBezTo>
                <a:lnTo>
                  <a:pt x="536" y="896"/>
                </a:lnTo>
                <a:cubicBezTo>
                  <a:pt x="527" y="906"/>
                  <a:pt x="527" y="917"/>
                  <a:pt x="535" y="926"/>
                </a:cubicBezTo>
                <a:lnTo>
                  <a:pt x="535" y="926"/>
                </a:lnTo>
                <a:cubicBezTo>
                  <a:pt x="543" y="934"/>
                  <a:pt x="555" y="934"/>
                  <a:pt x="564" y="925"/>
                </a:cubicBezTo>
                <a:lnTo>
                  <a:pt x="564" y="925"/>
                </a:lnTo>
                <a:cubicBezTo>
                  <a:pt x="684" y="805"/>
                  <a:pt x="805" y="684"/>
                  <a:pt x="925" y="564"/>
                </a:cubicBezTo>
                <a:lnTo>
                  <a:pt x="925" y="564"/>
                </a:lnTo>
                <a:cubicBezTo>
                  <a:pt x="932" y="557"/>
                  <a:pt x="933" y="550"/>
                  <a:pt x="930" y="542"/>
                </a:cubicBezTo>
                <a:lnTo>
                  <a:pt x="930" y="542"/>
                </a:lnTo>
                <a:cubicBezTo>
                  <a:pt x="926" y="534"/>
                  <a:pt x="920" y="529"/>
                  <a:pt x="910" y="528"/>
                </a:cubicBezTo>
                <a:close/>
                <a:moveTo>
                  <a:pt x="549" y="400"/>
                </a:moveTo>
                <a:lnTo>
                  <a:pt x="549" y="400"/>
                </a:lnTo>
                <a:cubicBezTo>
                  <a:pt x="634" y="398"/>
                  <a:pt x="700" y="467"/>
                  <a:pt x="700" y="549"/>
                </a:cubicBezTo>
                <a:lnTo>
                  <a:pt x="700" y="549"/>
                </a:lnTo>
                <a:cubicBezTo>
                  <a:pt x="700" y="633"/>
                  <a:pt x="634" y="702"/>
                  <a:pt x="545" y="700"/>
                </a:cubicBezTo>
                <a:lnTo>
                  <a:pt x="545" y="700"/>
                </a:lnTo>
                <a:cubicBezTo>
                  <a:pt x="463" y="698"/>
                  <a:pt x="399" y="634"/>
                  <a:pt x="398" y="550"/>
                </a:cubicBezTo>
                <a:lnTo>
                  <a:pt x="398" y="550"/>
                </a:lnTo>
                <a:cubicBezTo>
                  <a:pt x="398" y="467"/>
                  <a:pt x="464" y="398"/>
                  <a:pt x="549" y="400"/>
                </a:cubicBezTo>
                <a:close/>
                <a:moveTo>
                  <a:pt x="444" y="550"/>
                </a:moveTo>
                <a:lnTo>
                  <a:pt x="444" y="550"/>
                </a:lnTo>
                <a:cubicBezTo>
                  <a:pt x="444" y="608"/>
                  <a:pt x="491" y="655"/>
                  <a:pt x="549" y="655"/>
                </a:cubicBezTo>
                <a:lnTo>
                  <a:pt x="549" y="655"/>
                </a:lnTo>
                <a:cubicBezTo>
                  <a:pt x="607" y="655"/>
                  <a:pt x="651" y="611"/>
                  <a:pt x="654" y="556"/>
                </a:cubicBezTo>
                <a:lnTo>
                  <a:pt x="654" y="556"/>
                </a:lnTo>
                <a:cubicBezTo>
                  <a:pt x="658" y="492"/>
                  <a:pt x="606" y="444"/>
                  <a:pt x="550" y="444"/>
                </a:cubicBezTo>
                <a:lnTo>
                  <a:pt x="550" y="444"/>
                </a:lnTo>
                <a:cubicBezTo>
                  <a:pt x="492" y="443"/>
                  <a:pt x="443" y="492"/>
                  <a:pt x="444" y="550"/>
                </a:cubicBezTo>
                <a:close/>
                <a:moveTo>
                  <a:pt x="1061" y="912"/>
                </a:moveTo>
                <a:lnTo>
                  <a:pt x="1061" y="912"/>
                </a:lnTo>
                <a:cubicBezTo>
                  <a:pt x="1063" y="996"/>
                  <a:pt x="993" y="1063"/>
                  <a:pt x="911" y="1062"/>
                </a:cubicBezTo>
                <a:lnTo>
                  <a:pt x="911" y="1062"/>
                </a:lnTo>
                <a:cubicBezTo>
                  <a:pt x="827" y="1062"/>
                  <a:pt x="760" y="996"/>
                  <a:pt x="761" y="909"/>
                </a:cubicBezTo>
                <a:lnTo>
                  <a:pt x="761" y="909"/>
                </a:lnTo>
                <a:cubicBezTo>
                  <a:pt x="762" y="833"/>
                  <a:pt x="824" y="755"/>
                  <a:pt x="926" y="762"/>
                </a:cubicBezTo>
                <a:lnTo>
                  <a:pt x="926" y="762"/>
                </a:lnTo>
                <a:cubicBezTo>
                  <a:pt x="994" y="767"/>
                  <a:pt x="1064" y="829"/>
                  <a:pt x="1061" y="912"/>
                </a:cubicBezTo>
                <a:close/>
                <a:moveTo>
                  <a:pt x="911" y="1017"/>
                </a:moveTo>
                <a:lnTo>
                  <a:pt x="911" y="1017"/>
                </a:lnTo>
                <a:cubicBezTo>
                  <a:pt x="970" y="1018"/>
                  <a:pt x="1016" y="969"/>
                  <a:pt x="1017" y="915"/>
                </a:cubicBezTo>
                <a:lnTo>
                  <a:pt x="1017" y="915"/>
                </a:lnTo>
                <a:cubicBezTo>
                  <a:pt x="1019" y="853"/>
                  <a:pt x="968" y="808"/>
                  <a:pt x="916" y="806"/>
                </a:cubicBezTo>
                <a:lnTo>
                  <a:pt x="916" y="806"/>
                </a:lnTo>
                <a:cubicBezTo>
                  <a:pt x="854" y="803"/>
                  <a:pt x="809" y="854"/>
                  <a:pt x="806" y="905"/>
                </a:cubicBezTo>
                <a:lnTo>
                  <a:pt x="806" y="905"/>
                </a:lnTo>
                <a:cubicBezTo>
                  <a:pt x="802" y="969"/>
                  <a:pt x="857" y="1019"/>
                  <a:pt x="911" y="1017"/>
                </a:cubicBezTo>
                <a:close/>
                <a:moveTo>
                  <a:pt x="549" y="614"/>
                </a:moveTo>
                <a:lnTo>
                  <a:pt x="549" y="614"/>
                </a:lnTo>
                <a:cubicBezTo>
                  <a:pt x="512" y="616"/>
                  <a:pt x="484" y="584"/>
                  <a:pt x="484" y="549"/>
                </a:cubicBezTo>
                <a:lnTo>
                  <a:pt x="484" y="549"/>
                </a:lnTo>
                <a:cubicBezTo>
                  <a:pt x="484" y="512"/>
                  <a:pt x="513" y="484"/>
                  <a:pt x="549" y="484"/>
                </a:cubicBezTo>
                <a:lnTo>
                  <a:pt x="549" y="484"/>
                </a:lnTo>
                <a:cubicBezTo>
                  <a:pt x="586" y="484"/>
                  <a:pt x="615" y="511"/>
                  <a:pt x="614" y="551"/>
                </a:cubicBezTo>
                <a:lnTo>
                  <a:pt x="614" y="551"/>
                </a:lnTo>
                <a:cubicBezTo>
                  <a:pt x="614" y="584"/>
                  <a:pt x="586" y="616"/>
                  <a:pt x="549" y="614"/>
                </a:cubicBezTo>
                <a:close/>
                <a:moveTo>
                  <a:pt x="549" y="530"/>
                </a:moveTo>
                <a:lnTo>
                  <a:pt x="549" y="530"/>
                </a:lnTo>
                <a:cubicBezTo>
                  <a:pt x="537" y="530"/>
                  <a:pt x="530" y="537"/>
                  <a:pt x="528" y="549"/>
                </a:cubicBezTo>
                <a:lnTo>
                  <a:pt x="528" y="549"/>
                </a:lnTo>
                <a:cubicBezTo>
                  <a:pt x="527" y="558"/>
                  <a:pt x="539" y="570"/>
                  <a:pt x="549" y="570"/>
                </a:cubicBezTo>
                <a:lnTo>
                  <a:pt x="549" y="570"/>
                </a:lnTo>
                <a:cubicBezTo>
                  <a:pt x="558" y="570"/>
                  <a:pt x="570" y="559"/>
                  <a:pt x="570" y="549"/>
                </a:cubicBezTo>
                <a:lnTo>
                  <a:pt x="570" y="549"/>
                </a:lnTo>
                <a:cubicBezTo>
                  <a:pt x="571" y="540"/>
                  <a:pt x="560" y="530"/>
                  <a:pt x="549" y="530"/>
                </a:cubicBezTo>
                <a:close/>
                <a:moveTo>
                  <a:pt x="847" y="911"/>
                </a:moveTo>
                <a:lnTo>
                  <a:pt x="847" y="911"/>
                </a:lnTo>
                <a:cubicBezTo>
                  <a:pt x="845" y="877"/>
                  <a:pt x="874" y="846"/>
                  <a:pt x="912" y="846"/>
                </a:cubicBezTo>
                <a:lnTo>
                  <a:pt x="912" y="846"/>
                </a:lnTo>
                <a:cubicBezTo>
                  <a:pt x="948" y="847"/>
                  <a:pt x="977" y="874"/>
                  <a:pt x="977" y="912"/>
                </a:cubicBezTo>
                <a:lnTo>
                  <a:pt x="977" y="912"/>
                </a:lnTo>
                <a:cubicBezTo>
                  <a:pt x="977" y="948"/>
                  <a:pt x="947" y="977"/>
                  <a:pt x="910" y="976"/>
                </a:cubicBezTo>
                <a:lnTo>
                  <a:pt x="910" y="976"/>
                </a:lnTo>
                <a:cubicBezTo>
                  <a:pt x="876" y="976"/>
                  <a:pt x="845" y="947"/>
                  <a:pt x="847" y="911"/>
                </a:cubicBezTo>
                <a:close/>
                <a:moveTo>
                  <a:pt x="931" y="912"/>
                </a:moveTo>
                <a:lnTo>
                  <a:pt x="931" y="912"/>
                </a:lnTo>
                <a:cubicBezTo>
                  <a:pt x="933" y="902"/>
                  <a:pt x="923" y="892"/>
                  <a:pt x="911" y="891"/>
                </a:cubicBezTo>
                <a:lnTo>
                  <a:pt x="911" y="891"/>
                </a:lnTo>
                <a:cubicBezTo>
                  <a:pt x="902" y="890"/>
                  <a:pt x="891" y="903"/>
                  <a:pt x="891" y="912"/>
                </a:cubicBezTo>
                <a:lnTo>
                  <a:pt x="891" y="912"/>
                </a:lnTo>
                <a:cubicBezTo>
                  <a:pt x="891" y="921"/>
                  <a:pt x="902" y="933"/>
                  <a:pt x="911" y="932"/>
                </a:cubicBezTo>
                <a:lnTo>
                  <a:pt x="911" y="932"/>
                </a:lnTo>
                <a:cubicBezTo>
                  <a:pt x="920" y="931"/>
                  <a:pt x="933" y="926"/>
                  <a:pt x="931" y="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 name="Google Shape;632;p36">
            <a:extLst>
              <a:ext uri="{FF2B5EF4-FFF2-40B4-BE49-F238E27FC236}">
                <a16:creationId xmlns:a16="http://schemas.microsoft.com/office/drawing/2014/main" id="{F60EBA2D-B082-16D6-63F5-673B05A97A35}"/>
              </a:ext>
            </a:extLst>
          </p:cNvPr>
          <p:cNvSpPr/>
          <p:nvPr/>
        </p:nvSpPr>
        <p:spPr>
          <a:xfrm>
            <a:off x="3209643" y="1994707"/>
            <a:ext cx="490089" cy="490089"/>
          </a:xfrm>
          <a:custGeom>
            <a:avLst/>
            <a:gdLst/>
            <a:ahLst/>
            <a:cxnLst/>
            <a:rect l="l" t="t" r="r" b="b"/>
            <a:pathLst>
              <a:path w="1461" h="1461" extrusionOk="0">
                <a:moveTo>
                  <a:pt x="1460" y="460"/>
                </a:moveTo>
                <a:lnTo>
                  <a:pt x="1460" y="460"/>
                </a:lnTo>
                <a:cubicBezTo>
                  <a:pt x="1448" y="477"/>
                  <a:pt x="1433" y="480"/>
                  <a:pt x="1421" y="466"/>
                </a:cubicBezTo>
                <a:lnTo>
                  <a:pt x="1421" y="466"/>
                </a:lnTo>
                <a:cubicBezTo>
                  <a:pt x="1417" y="462"/>
                  <a:pt x="1416" y="455"/>
                  <a:pt x="1416" y="449"/>
                </a:cubicBezTo>
                <a:lnTo>
                  <a:pt x="1416" y="449"/>
                </a:lnTo>
                <a:cubicBezTo>
                  <a:pt x="1415" y="331"/>
                  <a:pt x="1416" y="213"/>
                  <a:pt x="1416" y="95"/>
                </a:cubicBezTo>
                <a:lnTo>
                  <a:pt x="1416" y="45"/>
                </a:lnTo>
                <a:lnTo>
                  <a:pt x="514" y="45"/>
                </a:lnTo>
                <a:lnTo>
                  <a:pt x="514" y="255"/>
                </a:lnTo>
                <a:lnTo>
                  <a:pt x="524" y="255"/>
                </a:lnTo>
                <a:lnTo>
                  <a:pt x="524" y="255"/>
                </a:lnTo>
                <a:cubicBezTo>
                  <a:pt x="583" y="255"/>
                  <a:pt x="641" y="255"/>
                  <a:pt x="700" y="255"/>
                </a:cubicBezTo>
                <a:lnTo>
                  <a:pt x="700" y="255"/>
                </a:lnTo>
                <a:cubicBezTo>
                  <a:pt x="711" y="255"/>
                  <a:pt x="722" y="257"/>
                  <a:pt x="726" y="270"/>
                </a:cubicBezTo>
                <a:lnTo>
                  <a:pt x="726" y="270"/>
                </a:lnTo>
                <a:cubicBezTo>
                  <a:pt x="727" y="273"/>
                  <a:pt x="728" y="277"/>
                  <a:pt x="728" y="280"/>
                </a:cubicBezTo>
                <a:lnTo>
                  <a:pt x="728" y="280"/>
                </a:lnTo>
                <a:cubicBezTo>
                  <a:pt x="728" y="325"/>
                  <a:pt x="728" y="370"/>
                  <a:pt x="728" y="416"/>
                </a:cubicBezTo>
                <a:lnTo>
                  <a:pt x="728" y="427"/>
                </a:lnTo>
                <a:lnTo>
                  <a:pt x="738" y="427"/>
                </a:lnTo>
                <a:lnTo>
                  <a:pt x="738" y="427"/>
                </a:lnTo>
                <a:cubicBezTo>
                  <a:pt x="783" y="427"/>
                  <a:pt x="829" y="428"/>
                  <a:pt x="874" y="427"/>
                </a:cubicBezTo>
                <a:lnTo>
                  <a:pt x="874" y="427"/>
                </a:lnTo>
                <a:cubicBezTo>
                  <a:pt x="889" y="427"/>
                  <a:pt x="899" y="438"/>
                  <a:pt x="898" y="452"/>
                </a:cubicBezTo>
                <a:lnTo>
                  <a:pt x="898" y="452"/>
                </a:lnTo>
                <a:cubicBezTo>
                  <a:pt x="898" y="523"/>
                  <a:pt x="898" y="595"/>
                  <a:pt x="898" y="666"/>
                </a:cubicBezTo>
                <a:lnTo>
                  <a:pt x="898" y="934"/>
                </a:lnTo>
                <a:lnTo>
                  <a:pt x="898" y="946"/>
                </a:lnTo>
                <a:lnTo>
                  <a:pt x="1415" y="946"/>
                </a:lnTo>
                <a:lnTo>
                  <a:pt x="1415" y="935"/>
                </a:lnTo>
                <a:lnTo>
                  <a:pt x="1415" y="935"/>
                </a:lnTo>
                <a:cubicBezTo>
                  <a:pt x="1415" y="805"/>
                  <a:pt x="1416" y="674"/>
                  <a:pt x="1415" y="543"/>
                </a:cubicBezTo>
                <a:lnTo>
                  <a:pt x="1415" y="543"/>
                </a:lnTo>
                <a:cubicBezTo>
                  <a:pt x="1415" y="525"/>
                  <a:pt x="1422" y="519"/>
                  <a:pt x="1430" y="516"/>
                </a:cubicBezTo>
                <a:lnTo>
                  <a:pt x="1430" y="516"/>
                </a:lnTo>
                <a:cubicBezTo>
                  <a:pt x="1440" y="512"/>
                  <a:pt x="1451" y="517"/>
                  <a:pt x="1459" y="528"/>
                </a:cubicBezTo>
                <a:lnTo>
                  <a:pt x="1459" y="977"/>
                </a:lnTo>
                <a:lnTo>
                  <a:pt x="1459" y="977"/>
                </a:lnTo>
                <a:cubicBezTo>
                  <a:pt x="1452" y="989"/>
                  <a:pt x="1440" y="990"/>
                  <a:pt x="1427" y="990"/>
                </a:cubicBezTo>
                <a:lnTo>
                  <a:pt x="1427" y="990"/>
                </a:lnTo>
                <a:cubicBezTo>
                  <a:pt x="1255" y="990"/>
                  <a:pt x="1082" y="990"/>
                  <a:pt x="910" y="990"/>
                </a:cubicBezTo>
                <a:lnTo>
                  <a:pt x="899" y="990"/>
                </a:lnTo>
                <a:lnTo>
                  <a:pt x="899" y="1199"/>
                </a:lnTo>
                <a:lnTo>
                  <a:pt x="899" y="1199"/>
                </a:lnTo>
                <a:cubicBezTo>
                  <a:pt x="920" y="1202"/>
                  <a:pt x="937" y="1212"/>
                  <a:pt x="951" y="1226"/>
                </a:cubicBezTo>
                <a:lnTo>
                  <a:pt x="951" y="1226"/>
                </a:lnTo>
                <a:cubicBezTo>
                  <a:pt x="971" y="1246"/>
                  <a:pt x="982" y="1269"/>
                  <a:pt x="984" y="1297"/>
                </a:cubicBezTo>
                <a:lnTo>
                  <a:pt x="984" y="1297"/>
                </a:lnTo>
                <a:cubicBezTo>
                  <a:pt x="986" y="1314"/>
                  <a:pt x="979" y="1326"/>
                  <a:pt x="958" y="1326"/>
                </a:cubicBezTo>
                <a:lnTo>
                  <a:pt x="958" y="1326"/>
                </a:lnTo>
                <a:cubicBezTo>
                  <a:pt x="863" y="1326"/>
                  <a:pt x="768" y="1326"/>
                  <a:pt x="673" y="1326"/>
                </a:cubicBezTo>
                <a:lnTo>
                  <a:pt x="662" y="1326"/>
                </a:lnTo>
                <a:lnTo>
                  <a:pt x="662" y="1326"/>
                </a:lnTo>
                <a:cubicBezTo>
                  <a:pt x="662" y="1328"/>
                  <a:pt x="662" y="1328"/>
                  <a:pt x="662" y="1329"/>
                </a:cubicBezTo>
                <a:lnTo>
                  <a:pt x="662" y="1329"/>
                </a:lnTo>
                <a:cubicBezTo>
                  <a:pt x="681" y="1359"/>
                  <a:pt x="701" y="1389"/>
                  <a:pt x="720" y="1419"/>
                </a:cubicBezTo>
                <a:lnTo>
                  <a:pt x="720" y="1419"/>
                </a:lnTo>
                <a:cubicBezTo>
                  <a:pt x="732" y="1438"/>
                  <a:pt x="730" y="1448"/>
                  <a:pt x="713" y="1460"/>
                </a:cubicBezTo>
                <a:lnTo>
                  <a:pt x="269" y="1460"/>
                </a:lnTo>
                <a:lnTo>
                  <a:pt x="269" y="1460"/>
                </a:lnTo>
                <a:cubicBezTo>
                  <a:pt x="256" y="1450"/>
                  <a:pt x="252" y="1437"/>
                  <a:pt x="259" y="1426"/>
                </a:cubicBezTo>
                <a:lnTo>
                  <a:pt x="259" y="1426"/>
                </a:lnTo>
                <a:cubicBezTo>
                  <a:pt x="265" y="1415"/>
                  <a:pt x="272" y="1405"/>
                  <a:pt x="279" y="1394"/>
                </a:cubicBezTo>
                <a:lnTo>
                  <a:pt x="279" y="1394"/>
                </a:lnTo>
                <a:cubicBezTo>
                  <a:pt x="293" y="1372"/>
                  <a:pt x="307" y="1349"/>
                  <a:pt x="322" y="1326"/>
                </a:cubicBezTo>
                <a:lnTo>
                  <a:pt x="311" y="1326"/>
                </a:lnTo>
                <a:lnTo>
                  <a:pt x="311" y="1326"/>
                </a:lnTo>
                <a:cubicBezTo>
                  <a:pt x="216" y="1326"/>
                  <a:pt x="121" y="1326"/>
                  <a:pt x="26" y="1326"/>
                </a:cubicBezTo>
                <a:lnTo>
                  <a:pt x="26" y="1326"/>
                </a:lnTo>
                <a:cubicBezTo>
                  <a:pt x="14" y="1326"/>
                  <a:pt x="6" y="1323"/>
                  <a:pt x="0" y="1313"/>
                </a:cubicBezTo>
                <a:lnTo>
                  <a:pt x="0" y="1286"/>
                </a:lnTo>
                <a:lnTo>
                  <a:pt x="0" y="1286"/>
                </a:lnTo>
                <a:cubicBezTo>
                  <a:pt x="3" y="1276"/>
                  <a:pt x="5" y="1266"/>
                  <a:pt x="9" y="1257"/>
                </a:cubicBezTo>
                <a:lnTo>
                  <a:pt x="9" y="1257"/>
                </a:lnTo>
                <a:cubicBezTo>
                  <a:pt x="25" y="1227"/>
                  <a:pt x="50" y="1207"/>
                  <a:pt x="84" y="1199"/>
                </a:cubicBezTo>
                <a:lnTo>
                  <a:pt x="84" y="1170"/>
                </a:lnTo>
                <a:lnTo>
                  <a:pt x="84" y="965"/>
                </a:lnTo>
                <a:lnTo>
                  <a:pt x="84" y="965"/>
                </a:lnTo>
                <a:cubicBezTo>
                  <a:pt x="84" y="950"/>
                  <a:pt x="92" y="941"/>
                  <a:pt x="106" y="939"/>
                </a:cubicBezTo>
                <a:lnTo>
                  <a:pt x="106" y="939"/>
                </a:lnTo>
                <a:cubicBezTo>
                  <a:pt x="116" y="938"/>
                  <a:pt x="126" y="946"/>
                  <a:pt x="129" y="959"/>
                </a:cubicBezTo>
                <a:lnTo>
                  <a:pt x="129" y="959"/>
                </a:lnTo>
                <a:cubicBezTo>
                  <a:pt x="130" y="963"/>
                  <a:pt x="130" y="966"/>
                  <a:pt x="130" y="969"/>
                </a:cubicBezTo>
                <a:lnTo>
                  <a:pt x="130" y="1185"/>
                </a:lnTo>
                <a:lnTo>
                  <a:pt x="130" y="1195"/>
                </a:lnTo>
                <a:lnTo>
                  <a:pt x="256" y="1195"/>
                </a:lnTo>
                <a:lnTo>
                  <a:pt x="256" y="472"/>
                </a:lnTo>
                <a:lnTo>
                  <a:pt x="130" y="472"/>
                </a:lnTo>
                <a:lnTo>
                  <a:pt x="130" y="484"/>
                </a:lnTo>
                <a:lnTo>
                  <a:pt x="130" y="869"/>
                </a:lnTo>
                <a:lnTo>
                  <a:pt x="130" y="869"/>
                </a:lnTo>
                <a:cubicBezTo>
                  <a:pt x="130" y="871"/>
                  <a:pt x="130" y="874"/>
                  <a:pt x="130" y="876"/>
                </a:cubicBezTo>
                <a:lnTo>
                  <a:pt x="130" y="876"/>
                </a:lnTo>
                <a:cubicBezTo>
                  <a:pt x="128" y="888"/>
                  <a:pt x="120" y="900"/>
                  <a:pt x="104" y="899"/>
                </a:cubicBezTo>
                <a:lnTo>
                  <a:pt x="104" y="899"/>
                </a:lnTo>
                <a:cubicBezTo>
                  <a:pt x="93" y="898"/>
                  <a:pt x="84" y="888"/>
                  <a:pt x="84" y="875"/>
                </a:cubicBezTo>
                <a:lnTo>
                  <a:pt x="84" y="451"/>
                </a:lnTo>
                <a:lnTo>
                  <a:pt x="84" y="451"/>
                </a:lnTo>
                <a:cubicBezTo>
                  <a:pt x="84" y="438"/>
                  <a:pt x="93" y="427"/>
                  <a:pt x="108" y="427"/>
                </a:cubicBezTo>
                <a:lnTo>
                  <a:pt x="108" y="427"/>
                </a:lnTo>
                <a:cubicBezTo>
                  <a:pt x="154" y="428"/>
                  <a:pt x="200" y="427"/>
                  <a:pt x="246" y="427"/>
                </a:cubicBezTo>
                <a:lnTo>
                  <a:pt x="256" y="427"/>
                </a:lnTo>
                <a:lnTo>
                  <a:pt x="256" y="416"/>
                </a:lnTo>
                <a:lnTo>
                  <a:pt x="256" y="416"/>
                </a:lnTo>
                <a:cubicBezTo>
                  <a:pt x="256" y="369"/>
                  <a:pt x="256" y="322"/>
                  <a:pt x="256" y="276"/>
                </a:cubicBezTo>
                <a:lnTo>
                  <a:pt x="256" y="276"/>
                </a:lnTo>
                <a:cubicBezTo>
                  <a:pt x="256" y="266"/>
                  <a:pt x="262" y="260"/>
                  <a:pt x="269" y="257"/>
                </a:cubicBezTo>
                <a:lnTo>
                  <a:pt x="269" y="257"/>
                </a:lnTo>
                <a:cubicBezTo>
                  <a:pt x="274" y="255"/>
                  <a:pt x="280" y="255"/>
                  <a:pt x="286" y="255"/>
                </a:cubicBezTo>
                <a:lnTo>
                  <a:pt x="286" y="255"/>
                </a:lnTo>
                <a:cubicBezTo>
                  <a:pt x="343" y="255"/>
                  <a:pt x="401" y="255"/>
                  <a:pt x="459" y="255"/>
                </a:cubicBezTo>
                <a:lnTo>
                  <a:pt x="469" y="255"/>
                </a:lnTo>
                <a:lnTo>
                  <a:pt x="469" y="244"/>
                </a:lnTo>
                <a:lnTo>
                  <a:pt x="469" y="244"/>
                </a:lnTo>
                <a:cubicBezTo>
                  <a:pt x="469" y="172"/>
                  <a:pt x="469" y="99"/>
                  <a:pt x="469" y="27"/>
                </a:cubicBezTo>
                <a:lnTo>
                  <a:pt x="469" y="27"/>
                </a:lnTo>
                <a:cubicBezTo>
                  <a:pt x="469" y="15"/>
                  <a:pt x="472" y="7"/>
                  <a:pt x="482" y="0"/>
                </a:cubicBezTo>
                <a:lnTo>
                  <a:pt x="1459" y="0"/>
                </a:lnTo>
                <a:lnTo>
                  <a:pt x="1459" y="0"/>
                </a:lnTo>
                <a:cubicBezTo>
                  <a:pt x="1460" y="154"/>
                  <a:pt x="1460" y="307"/>
                  <a:pt x="1460" y="460"/>
                </a:cubicBezTo>
                <a:close/>
                <a:moveTo>
                  <a:pt x="301" y="854"/>
                </a:moveTo>
                <a:lnTo>
                  <a:pt x="683" y="854"/>
                </a:lnTo>
                <a:lnTo>
                  <a:pt x="683" y="301"/>
                </a:lnTo>
                <a:lnTo>
                  <a:pt x="301" y="301"/>
                </a:lnTo>
                <a:lnTo>
                  <a:pt x="301" y="854"/>
                </a:lnTo>
                <a:close/>
                <a:moveTo>
                  <a:pt x="854" y="1195"/>
                </a:moveTo>
                <a:lnTo>
                  <a:pt x="854" y="472"/>
                </a:lnTo>
                <a:lnTo>
                  <a:pt x="728" y="472"/>
                </a:lnTo>
                <a:lnTo>
                  <a:pt x="728" y="1195"/>
                </a:lnTo>
                <a:lnTo>
                  <a:pt x="854" y="1195"/>
                </a:lnTo>
                <a:close/>
                <a:moveTo>
                  <a:pt x="597" y="1282"/>
                </a:moveTo>
                <a:lnTo>
                  <a:pt x="597" y="1070"/>
                </a:lnTo>
                <a:lnTo>
                  <a:pt x="386" y="1070"/>
                </a:lnTo>
                <a:lnTo>
                  <a:pt x="386" y="1282"/>
                </a:lnTo>
                <a:lnTo>
                  <a:pt x="597" y="1282"/>
                </a:lnTo>
                <a:close/>
                <a:moveTo>
                  <a:pt x="341" y="1282"/>
                </a:moveTo>
                <a:lnTo>
                  <a:pt x="341" y="1270"/>
                </a:lnTo>
                <a:lnTo>
                  <a:pt x="341" y="1270"/>
                </a:lnTo>
                <a:cubicBezTo>
                  <a:pt x="341" y="1169"/>
                  <a:pt x="341" y="1068"/>
                  <a:pt x="341" y="966"/>
                </a:cubicBezTo>
                <a:lnTo>
                  <a:pt x="341" y="966"/>
                </a:lnTo>
                <a:cubicBezTo>
                  <a:pt x="341" y="948"/>
                  <a:pt x="351" y="939"/>
                  <a:pt x="367" y="939"/>
                </a:cubicBezTo>
                <a:lnTo>
                  <a:pt x="367" y="939"/>
                </a:lnTo>
                <a:cubicBezTo>
                  <a:pt x="451" y="939"/>
                  <a:pt x="534" y="939"/>
                  <a:pt x="617" y="939"/>
                </a:cubicBezTo>
                <a:lnTo>
                  <a:pt x="617" y="939"/>
                </a:lnTo>
                <a:cubicBezTo>
                  <a:pt x="633" y="939"/>
                  <a:pt x="642" y="948"/>
                  <a:pt x="642" y="964"/>
                </a:cubicBezTo>
                <a:lnTo>
                  <a:pt x="642" y="1271"/>
                </a:lnTo>
                <a:lnTo>
                  <a:pt x="642" y="1282"/>
                </a:lnTo>
                <a:lnTo>
                  <a:pt x="683" y="1282"/>
                </a:lnTo>
                <a:lnTo>
                  <a:pt x="683" y="899"/>
                </a:lnTo>
                <a:lnTo>
                  <a:pt x="301" y="899"/>
                </a:lnTo>
                <a:lnTo>
                  <a:pt x="301" y="1282"/>
                </a:lnTo>
                <a:lnTo>
                  <a:pt x="341" y="1282"/>
                </a:lnTo>
                <a:close/>
                <a:moveTo>
                  <a:pt x="663" y="1415"/>
                </a:moveTo>
                <a:lnTo>
                  <a:pt x="663" y="1415"/>
                </a:lnTo>
                <a:cubicBezTo>
                  <a:pt x="662" y="1413"/>
                  <a:pt x="662" y="1412"/>
                  <a:pt x="661" y="1411"/>
                </a:cubicBezTo>
                <a:lnTo>
                  <a:pt x="661" y="1411"/>
                </a:lnTo>
                <a:cubicBezTo>
                  <a:pt x="644" y="1384"/>
                  <a:pt x="627" y="1357"/>
                  <a:pt x="609" y="1330"/>
                </a:cubicBezTo>
                <a:lnTo>
                  <a:pt x="609" y="1330"/>
                </a:lnTo>
                <a:cubicBezTo>
                  <a:pt x="608" y="1327"/>
                  <a:pt x="603" y="1326"/>
                  <a:pt x="601" y="1326"/>
                </a:cubicBezTo>
                <a:lnTo>
                  <a:pt x="601" y="1326"/>
                </a:lnTo>
                <a:cubicBezTo>
                  <a:pt x="528" y="1326"/>
                  <a:pt x="455" y="1326"/>
                  <a:pt x="382" y="1326"/>
                </a:cubicBezTo>
                <a:lnTo>
                  <a:pt x="382" y="1326"/>
                </a:lnTo>
                <a:cubicBezTo>
                  <a:pt x="379" y="1326"/>
                  <a:pt x="375" y="1328"/>
                  <a:pt x="374" y="1331"/>
                </a:cubicBezTo>
                <a:lnTo>
                  <a:pt x="374" y="1331"/>
                </a:lnTo>
                <a:cubicBezTo>
                  <a:pt x="366" y="1341"/>
                  <a:pt x="359" y="1353"/>
                  <a:pt x="352" y="1364"/>
                </a:cubicBezTo>
                <a:lnTo>
                  <a:pt x="352" y="1364"/>
                </a:lnTo>
                <a:cubicBezTo>
                  <a:pt x="341" y="1381"/>
                  <a:pt x="330" y="1398"/>
                  <a:pt x="319" y="1415"/>
                </a:cubicBezTo>
                <a:lnTo>
                  <a:pt x="663" y="1415"/>
                </a:lnTo>
                <a:close/>
                <a:moveTo>
                  <a:pt x="385" y="1025"/>
                </a:moveTo>
                <a:lnTo>
                  <a:pt x="597" y="1025"/>
                </a:lnTo>
                <a:lnTo>
                  <a:pt x="597" y="985"/>
                </a:lnTo>
                <a:lnTo>
                  <a:pt x="385" y="985"/>
                </a:lnTo>
                <a:lnTo>
                  <a:pt x="385" y="1025"/>
                </a:lnTo>
                <a:close/>
                <a:moveTo>
                  <a:pt x="48" y="1281"/>
                </a:moveTo>
                <a:lnTo>
                  <a:pt x="256" y="1281"/>
                </a:lnTo>
                <a:lnTo>
                  <a:pt x="256" y="1241"/>
                </a:lnTo>
                <a:lnTo>
                  <a:pt x="256" y="1241"/>
                </a:lnTo>
                <a:cubicBezTo>
                  <a:pt x="206" y="1241"/>
                  <a:pt x="157" y="1241"/>
                  <a:pt x="108" y="1242"/>
                </a:cubicBezTo>
                <a:lnTo>
                  <a:pt x="108" y="1242"/>
                </a:lnTo>
                <a:cubicBezTo>
                  <a:pt x="100" y="1242"/>
                  <a:pt x="92" y="1243"/>
                  <a:pt x="85" y="1245"/>
                </a:cubicBezTo>
                <a:lnTo>
                  <a:pt x="85" y="1245"/>
                </a:lnTo>
                <a:cubicBezTo>
                  <a:pt x="68" y="1252"/>
                  <a:pt x="57" y="1264"/>
                  <a:pt x="48" y="1281"/>
                </a:cubicBezTo>
                <a:close/>
                <a:moveTo>
                  <a:pt x="728" y="1282"/>
                </a:moveTo>
                <a:lnTo>
                  <a:pt x="935" y="1282"/>
                </a:lnTo>
                <a:lnTo>
                  <a:pt x="935" y="1282"/>
                </a:lnTo>
                <a:cubicBezTo>
                  <a:pt x="926" y="1258"/>
                  <a:pt x="903" y="1242"/>
                  <a:pt x="880" y="1242"/>
                </a:cubicBezTo>
                <a:lnTo>
                  <a:pt x="738" y="1242"/>
                </a:lnTo>
                <a:lnTo>
                  <a:pt x="728" y="1242"/>
                </a:lnTo>
                <a:lnTo>
                  <a:pt x="728" y="1282"/>
                </a:lnTo>
                <a:close/>
                <a:moveTo>
                  <a:pt x="1154" y="210"/>
                </a:moveTo>
                <a:lnTo>
                  <a:pt x="1154" y="210"/>
                </a:lnTo>
                <a:cubicBezTo>
                  <a:pt x="1136" y="200"/>
                  <a:pt x="1122" y="186"/>
                  <a:pt x="1118" y="163"/>
                </a:cubicBezTo>
                <a:lnTo>
                  <a:pt x="1118" y="163"/>
                </a:lnTo>
                <a:cubicBezTo>
                  <a:pt x="1111" y="129"/>
                  <a:pt x="1133" y="90"/>
                  <a:pt x="1170" y="86"/>
                </a:cubicBezTo>
                <a:lnTo>
                  <a:pt x="1170" y="86"/>
                </a:lnTo>
                <a:cubicBezTo>
                  <a:pt x="1179" y="85"/>
                  <a:pt x="1188" y="85"/>
                  <a:pt x="1197" y="85"/>
                </a:cubicBezTo>
                <a:lnTo>
                  <a:pt x="1197" y="85"/>
                </a:lnTo>
                <a:cubicBezTo>
                  <a:pt x="1234" y="84"/>
                  <a:pt x="1271" y="85"/>
                  <a:pt x="1308" y="84"/>
                </a:cubicBezTo>
                <a:lnTo>
                  <a:pt x="1308" y="84"/>
                </a:lnTo>
                <a:cubicBezTo>
                  <a:pt x="1339" y="84"/>
                  <a:pt x="1371" y="107"/>
                  <a:pt x="1374" y="141"/>
                </a:cubicBezTo>
                <a:lnTo>
                  <a:pt x="1374" y="141"/>
                </a:lnTo>
                <a:cubicBezTo>
                  <a:pt x="1374" y="147"/>
                  <a:pt x="1375" y="152"/>
                  <a:pt x="1375" y="158"/>
                </a:cubicBezTo>
                <a:lnTo>
                  <a:pt x="1375" y="158"/>
                </a:lnTo>
                <a:cubicBezTo>
                  <a:pt x="1375" y="198"/>
                  <a:pt x="1376" y="238"/>
                  <a:pt x="1375" y="278"/>
                </a:cubicBezTo>
                <a:lnTo>
                  <a:pt x="1375" y="278"/>
                </a:lnTo>
                <a:cubicBezTo>
                  <a:pt x="1374" y="308"/>
                  <a:pt x="1356" y="334"/>
                  <a:pt x="1324" y="341"/>
                </a:cubicBezTo>
                <a:lnTo>
                  <a:pt x="1324" y="341"/>
                </a:lnTo>
                <a:cubicBezTo>
                  <a:pt x="1295" y="348"/>
                  <a:pt x="1268" y="336"/>
                  <a:pt x="1252" y="310"/>
                </a:cubicBezTo>
                <a:lnTo>
                  <a:pt x="1252" y="310"/>
                </a:lnTo>
                <a:cubicBezTo>
                  <a:pt x="1251" y="308"/>
                  <a:pt x="1250" y="306"/>
                  <a:pt x="1250" y="305"/>
                </a:cubicBezTo>
                <a:lnTo>
                  <a:pt x="1250" y="305"/>
                </a:lnTo>
                <a:cubicBezTo>
                  <a:pt x="1220" y="334"/>
                  <a:pt x="1191" y="364"/>
                  <a:pt x="1162" y="392"/>
                </a:cubicBezTo>
                <a:lnTo>
                  <a:pt x="1162" y="392"/>
                </a:lnTo>
                <a:cubicBezTo>
                  <a:pt x="1188" y="404"/>
                  <a:pt x="1202" y="426"/>
                  <a:pt x="1201" y="456"/>
                </a:cubicBezTo>
                <a:lnTo>
                  <a:pt x="1201" y="456"/>
                </a:lnTo>
                <a:cubicBezTo>
                  <a:pt x="1200" y="485"/>
                  <a:pt x="1178" y="511"/>
                  <a:pt x="1149" y="515"/>
                </a:cubicBezTo>
                <a:lnTo>
                  <a:pt x="1149" y="515"/>
                </a:lnTo>
                <a:cubicBezTo>
                  <a:pt x="1139" y="517"/>
                  <a:pt x="1128" y="517"/>
                  <a:pt x="1117" y="517"/>
                </a:cubicBezTo>
                <a:lnTo>
                  <a:pt x="1117" y="517"/>
                </a:lnTo>
                <a:cubicBezTo>
                  <a:pt x="1081" y="517"/>
                  <a:pt x="1046" y="517"/>
                  <a:pt x="1010" y="517"/>
                </a:cubicBezTo>
                <a:lnTo>
                  <a:pt x="1010" y="517"/>
                </a:lnTo>
                <a:cubicBezTo>
                  <a:pt x="971" y="518"/>
                  <a:pt x="941" y="487"/>
                  <a:pt x="942" y="450"/>
                </a:cubicBezTo>
                <a:lnTo>
                  <a:pt x="942" y="450"/>
                </a:lnTo>
                <a:cubicBezTo>
                  <a:pt x="943" y="408"/>
                  <a:pt x="943" y="367"/>
                  <a:pt x="942" y="326"/>
                </a:cubicBezTo>
                <a:lnTo>
                  <a:pt x="942" y="326"/>
                </a:lnTo>
                <a:cubicBezTo>
                  <a:pt x="942" y="293"/>
                  <a:pt x="962" y="268"/>
                  <a:pt x="990" y="261"/>
                </a:cubicBezTo>
                <a:lnTo>
                  <a:pt x="990" y="261"/>
                </a:lnTo>
                <a:cubicBezTo>
                  <a:pt x="1021" y="252"/>
                  <a:pt x="1054" y="267"/>
                  <a:pt x="1066" y="296"/>
                </a:cubicBezTo>
                <a:lnTo>
                  <a:pt x="1066" y="296"/>
                </a:lnTo>
                <a:cubicBezTo>
                  <a:pt x="1067" y="296"/>
                  <a:pt x="1067" y="297"/>
                  <a:pt x="1067" y="297"/>
                </a:cubicBezTo>
                <a:lnTo>
                  <a:pt x="1154" y="210"/>
                </a:lnTo>
                <a:close/>
                <a:moveTo>
                  <a:pt x="1245" y="130"/>
                </a:moveTo>
                <a:lnTo>
                  <a:pt x="1245" y="130"/>
                </a:lnTo>
                <a:cubicBezTo>
                  <a:pt x="1223" y="130"/>
                  <a:pt x="1202" y="130"/>
                  <a:pt x="1180" y="130"/>
                </a:cubicBezTo>
                <a:lnTo>
                  <a:pt x="1180" y="130"/>
                </a:lnTo>
                <a:cubicBezTo>
                  <a:pt x="1167" y="130"/>
                  <a:pt x="1158" y="143"/>
                  <a:pt x="1162" y="155"/>
                </a:cubicBezTo>
                <a:lnTo>
                  <a:pt x="1162" y="155"/>
                </a:lnTo>
                <a:cubicBezTo>
                  <a:pt x="1165" y="164"/>
                  <a:pt x="1173" y="170"/>
                  <a:pt x="1182" y="171"/>
                </a:cubicBezTo>
                <a:lnTo>
                  <a:pt x="1182" y="171"/>
                </a:lnTo>
                <a:cubicBezTo>
                  <a:pt x="1189" y="171"/>
                  <a:pt x="1196" y="171"/>
                  <a:pt x="1203" y="171"/>
                </a:cubicBezTo>
                <a:lnTo>
                  <a:pt x="1203" y="171"/>
                </a:lnTo>
                <a:cubicBezTo>
                  <a:pt x="1214" y="170"/>
                  <a:pt x="1223" y="173"/>
                  <a:pt x="1227" y="185"/>
                </a:cubicBezTo>
                <a:lnTo>
                  <a:pt x="1227" y="185"/>
                </a:lnTo>
                <a:cubicBezTo>
                  <a:pt x="1231" y="196"/>
                  <a:pt x="1227" y="204"/>
                  <a:pt x="1219" y="212"/>
                </a:cubicBezTo>
                <a:lnTo>
                  <a:pt x="1219" y="212"/>
                </a:lnTo>
                <a:cubicBezTo>
                  <a:pt x="1184" y="247"/>
                  <a:pt x="1149" y="282"/>
                  <a:pt x="1115" y="317"/>
                </a:cubicBezTo>
                <a:lnTo>
                  <a:pt x="1115" y="317"/>
                </a:lnTo>
                <a:cubicBezTo>
                  <a:pt x="1099" y="332"/>
                  <a:pt x="1083" y="348"/>
                  <a:pt x="1067" y="365"/>
                </a:cubicBezTo>
                <a:lnTo>
                  <a:pt x="1067" y="365"/>
                </a:lnTo>
                <a:cubicBezTo>
                  <a:pt x="1059" y="372"/>
                  <a:pt x="1050" y="372"/>
                  <a:pt x="1041" y="369"/>
                </a:cubicBezTo>
                <a:lnTo>
                  <a:pt x="1041" y="369"/>
                </a:lnTo>
                <a:cubicBezTo>
                  <a:pt x="1033" y="367"/>
                  <a:pt x="1028" y="359"/>
                  <a:pt x="1028" y="349"/>
                </a:cubicBezTo>
                <a:lnTo>
                  <a:pt x="1028" y="349"/>
                </a:lnTo>
                <a:cubicBezTo>
                  <a:pt x="1028" y="341"/>
                  <a:pt x="1029" y="334"/>
                  <a:pt x="1028" y="326"/>
                </a:cubicBezTo>
                <a:lnTo>
                  <a:pt x="1028" y="326"/>
                </a:lnTo>
                <a:cubicBezTo>
                  <a:pt x="1028" y="309"/>
                  <a:pt x="1012" y="298"/>
                  <a:pt x="997" y="306"/>
                </a:cubicBezTo>
                <a:lnTo>
                  <a:pt x="997" y="306"/>
                </a:lnTo>
                <a:cubicBezTo>
                  <a:pt x="989" y="312"/>
                  <a:pt x="986" y="320"/>
                  <a:pt x="986" y="329"/>
                </a:cubicBezTo>
                <a:lnTo>
                  <a:pt x="986" y="447"/>
                </a:lnTo>
                <a:lnTo>
                  <a:pt x="986" y="447"/>
                </a:lnTo>
                <a:cubicBezTo>
                  <a:pt x="986" y="463"/>
                  <a:pt x="995" y="473"/>
                  <a:pt x="1011" y="473"/>
                </a:cubicBezTo>
                <a:lnTo>
                  <a:pt x="1011" y="473"/>
                </a:lnTo>
                <a:cubicBezTo>
                  <a:pt x="1052" y="474"/>
                  <a:pt x="1093" y="473"/>
                  <a:pt x="1135" y="473"/>
                </a:cubicBezTo>
                <a:lnTo>
                  <a:pt x="1135" y="473"/>
                </a:lnTo>
                <a:cubicBezTo>
                  <a:pt x="1147" y="473"/>
                  <a:pt x="1156" y="464"/>
                  <a:pt x="1157" y="452"/>
                </a:cubicBezTo>
                <a:lnTo>
                  <a:pt x="1157" y="452"/>
                </a:lnTo>
                <a:cubicBezTo>
                  <a:pt x="1157" y="444"/>
                  <a:pt x="1149" y="435"/>
                  <a:pt x="1139" y="432"/>
                </a:cubicBezTo>
                <a:lnTo>
                  <a:pt x="1139" y="432"/>
                </a:lnTo>
                <a:cubicBezTo>
                  <a:pt x="1130" y="431"/>
                  <a:pt x="1121" y="431"/>
                  <a:pt x="1112" y="431"/>
                </a:cubicBezTo>
                <a:lnTo>
                  <a:pt x="1112" y="431"/>
                </a:lnTo>
                <a:cubicBezTo>
                  <a:pt x="1101" y="431"/>
                  <a:pt x="1092" y="427"/>
                  <a:pt x="1090" y="418"/>
                </a:cubicBezTo>
                <a:lnTo>
                  <a:pt x="1090" y="418"/>
                </a:lnTo>
                <a:cubicBezTo>
                  <a:pt x="1088" y="409"/>
                  <a:pt x="1088" y="400"/>
                  <a:pt x="1096" y="392"/>
                </a:cubicBezTo>
                <a:lnTo>
                  <a:pt x="1096" y="392"/>
                </a:lnTo>
                <a:cubicBezTo>
                  <a:pt x="1147" y="341"/>
                  <a:pt x="1199" y="289"/>
                  <a:pt x="1250" y="238"/>
                </a:cubicBezTo>
                <a:lnTo>
                  <a:pt x="1250" y="238"/>
                </a:lnTo>
                <a:cubicBezTo>
                  <a:pt x="1257" y="231"/>
                  <a:pt x="1266" y="229"/>
                  <a:pt x="1275" y="233"/>
                </a:cubicBezTo>
                <a:lnTo>
                  <a:pt x="1275" y="233"/>
                </a:lnTo>
                <a:cubicBezTo>
                  <a:pt x="1285" y="237"/>
                  <a:pt x="1289" y="243"/>
                  <a:pt x="1289" y="254"/>
                </a:cubicBezTo>
                <a:lnTo>
                  <a:pt x="1289" y="254"/>
                </a:lnTo>
                <a:cubicBezTo>
                  <a:pt x="1289" y="262"/>
                  <a:pt x="1289" y="270"/>
                  <a:pt x="1289" y="278"/>
                </a:cubicBezTo>
                <a:lnTo>
                  <a:pt x="1289" y="278"/>
                </a:lnTo>
                <a:cubicBezTo>
                  <a:pt x="1289" y="291"/>
                  <a:pt x="1301" y="300"/>
                  <a:pt x="1310" y="299"/>
                </a:cubicBezTo>
                <a:lnTo>
                  <a:pt x="1310" y="299"/>
                </a:lnTo>
                <a:cubicBezTo>
                  <a:pt x="1320" y="298"/>
                  <a:pt x="1330" y="290"/>
                  <a:pt x="1329" y="278"/>
                </a:cubicBezTo>
                <a:lnTo>
                  <a:pt x="1329" y="278"/>
                </a:lnTo>
                <a:cubicBezTo>
                  <a:pt x="1329" y="235"/>
                  <a:pt x="1329" y="193"/>
                  <a:pt x="1329" y="151"/>
                </a:cubicBezTo>
                <a:lnTo>
                  <a:pt x="1329" y="151"/>
                </a:lnTo>
                <a:cubicBezTo>
                  <a:pt x="1329" y="139"/>
                  <a:pt x="1321" y="131"/>
                  <a:pt x="1309" y="131"/>
                </a:cubicBezTo>
                <a:lnTo>
                  <a:pt x="1309" y="131"/>
                </a:lnTo>
                <a:cubicBezTo>
                  <a:pt x="1288" y="130"/>
                  <a:pt x="1266" y="130"/>
                  <a:pt x="1245" y="130"/>
                </a:cubicBezTo>
                <a:close/>
                <a:moveTo>
                  <a:pt x="642" y="449"/>
                </a:moveTo>
                <a:lnTo>
                  <a:pt x="642" y="535"/>
                </a:lnTo>
                <a:lnTo>
                  <a:pt x="642" y="535"/>
                </a:lnTo>
                <a:cubicBezTo>
                  <a:pt x="642" y="549"/>
                  <a:pt x="633" y="557"/>
                  <a:pt x="620" y="557"/>
                </a:cubicBezTo>
                <a:lnTo>
                  <a:pt x="620" y="557"/>
                </a:lnTo>
                <a:cubicBezTo>
                  <a:pt x="592" y="558"/>
                  <a:pt x="564" y="558"/>
                  <a:pt x="536" y="557"/>
                </a:cubicBezTo>
                <a:lnTo>
                  <a:pt x="536" y="557"/>
                </a:lnTo>
                <a:cubicBezTo>
                  <a:pt x="521" y="557"/>
                  <a:pt x="512" y="548"/>
                  <a:pt x="512" y="533"/>
                </a:cubicBezTo>
                <a:lnTo>
                  <a:pt x="512" y="533"/>
                </a:lnTo>
                <a:cubicBezTo>
                  <a:pt x="511" y="477"/>
                  <a:pt x="511" y="421"/>
                  <a:pt x="512" y="365"/>
                </a:cubicBezTo>
                <a:lnTo>
                  <a:pt x="512" y="365"/>
                </a:lnTo>
                <a:cubicBezTo>
                  <a:pt x="512" y="351"/>
                  <a:pt x="522" y="341"/>
                  <a:pt x="536" y="341"/>
                </a:cubicBezTo>
                <a:lnTo>
                  <a:pt x="619" y="341"/>
                </a:lnTo>
                <a:lnTo>
                  <a:pt x="619" y="341"/>
                </a:lnTo>
                <a:cubicBezTo>
                  <a:pt x="633" y="341"/>
                  <a:pt x="642" y="350"/>
                  <a:pt x="642" y="364"/>
                </a:cubicBezTo>
                <a:lnTo>
                  <a:pt x="642" y="364"/>
                </a:lnTo>
                <a:cubicBezTo>
                  <a:pt x="642" y="393"/>
                  <a:pt x="642" y="421"/>
                  <a:pt x="642" y="449"/>
                </a:cubicBezTo>
                <a:close/>
                <a:moveTo>
                  <a:pt x="558" y="386"/>
                </a:moveTo>
                <a:lnTo>
                  <a:pt x="558" y="511"/>
                </a:lnTo>
                <a:lnTo>
                  <a:pt x="597" y="511"/>
                </a:lnTo>
                <a:lnTo>
                  <a:pt x="597" y="386"/>
                </a:lnTo>
                <a:lnTo>
                  <a:pt x="558" y="386"/>
                </a:lnTo>
                <a:close/>
                <a:moveTo>
                  <a:pt x="642" y="705"/>
                </a:moveTo>
                <a:lnTo>
                  <a:pt x="642" y="705"/>
                </a:lnTo>
                <a:cubicBezTo>
                  <a:pt x="642" y="733"/>
                  <a:pt x="641" y="760"/>
                  <a:pt x="642" y="788"/>
                </a:cubicBezTo>
                <a:lnTo>
                  <a:pt x="642" y="788"/>
                </a:lnTo>
                <a:cubicBezTo>
                  <a:pt x="643" y="805"/>
                  <a:pt x="631" y="814"/>
                  <a:pt x="616" y="814"/>
                </a:cubicBezTo>
                <a:lnTo>
                  <a:pt x="616" y="814"/>
                </a:lnTo>
                <a:cubicBezTo>
                  <a:pt x="590" y="815"/>
                  <a:pt x="564" y="814"/>
                  <a:pt x="537" y="814"/>
                </a:cubicBezTo>
                <a:lnTo>
                  <a:pt x="537" y="814"/>
                </a:lnTo>
                <a:cubicBezTo>
                  <a:pt x="520" y="814"/>
                  <a:pt x="512" y="805"/>
                  <a:pt x="512" y="787"/>
                </a:cubicBezTo>
                <a:lnTo>
                  <a:pt x="512" y="624"/>
                </a:lnTo>
                <a:lnTo>
                  <a:pt x="512" y="624"/>
                </a:lnTo>
                <a:cubicBezTo>
                  <a:pt x="512" y="607"/>
                  <a:pt x="521" y="598"/>
                  <a:pt x="539" y="598"/>
                </a:cubicBezTo>
                <a:lnTo>
                  <a:pt x="619" y="598"/>
                </a:lnTo>
                <a:lnTo>
                  <a:pt x="619" y="598"/>
                </a:lnTo>
                <a:cubicBezTo>
                  <a:pt x="634" y="598"/>
                  <a:pt x="642" y="606"/>
                  <a:pt x="642" y="621"/>
                </a:cubicBezTo>
                <a:lnTo>
                  <a:pt x="642" y="621"/>
                </a:lnTo>
                <a:cubicBezTo>
                  <a:pt x="642" y="649"/>
                  <a:pt x="642" y="677"/>
                  <a:pt x="642" y="705"/>
                </a:cubicBezTo>
                <a:close/>
                <a:moveTo>
                  <a:pt x="597" y="768"/>
                </a:moveTo>
                <a:lnTo>
                  <a:pt x="597" y="643"/>
                </a:lnTo>
                <a:lnTo>
                  <a:pt x="558" y="643"/>
                </a:lnTo>
                <a:lnTo>
                  <a:pt x="558" y="768"/>
                </a:lnTo>
                <a:lnTo>
                  <a:pt x="597" y="768"/>
                </a:lnTo>
                <a:close/>
                <a:moveTo>
                  <a:pt x="471" y="449"/>
                </a:moveTo>
                <a:lnTo>
                  <a:pt x="471" y="449"/>
                </a:lnTo>
                <a:cubicBezTo>
                  <a:pt x="471" y="477"/>
                  <a:pt x="471" y="505"/>
                  <a:pt x="472" y="533"/>
                </a:cubicBezTo>
                <a:lnTo>
                  <a:pt x="472" y="533"/>
                </a:lnTo>
                <a:cubicBezTo>
                  <a:pt x="472" y="546"/>
                  <a:pt x="461" y="557"/>
                  <a:pt x="448" y="557"/>
                </a:cubicBezTo>
                <a:lnTo>
                  <a:pt x="448" y="557"/>
                </a:lnTo>
                <a:cubicBezTo>
                  <a:pt x="420" y="558"/>
                  <a:pt x="392" y="558"/>
                  <a:pt x="364" y="557"/>
                </a:cubicBezTo>
                <a:lnTo>
                  <a:pt x="364" y="557"/>
                </a:lnTo>
                <a:cubicBezTo>
                  <a:pt x="350" y="557"/>
                  <a:pt x="341" y="547"/>
                  <a:pt x="341" y="533"/>
                </a:cubicBezTo>
                <a:lnTo>
                  <a:pt x="341" y="366"/>
                </a:lnTo>
                <a:lnTo>
                  <a:pt x="341" y="366"/>
                </a:lnTo>
                <a:cubicBezTo>
                  <a:pt x="341" y="350"/>
                  <a:pt x="350" y="341"/>
                  <a:pt x="366" y="341"/>
                </a:cubicBezTo>
                <a:lnTo>
                  <a:pt x="449" y="341"/>
                </a:lnTo>
                <a:lnTo>
                  <a:pt x="449" y="341"/>
                </a:lnTo>
                <a:cubicBezTo>
                  <a:pt x="462" y="341"/>
                  <a:pt x="471" y="350"/>
                  <a:pt x="471" y="364"/>
                </a:cubicBezTo>
                <a:lnTo>
                  <a:pt x="471" y="449"/>
                </a:lnTo>
                <a:close/>
                <a:moveTo>
                  <a:pt x="427" y="511"/>
                </a:moveTo>
                <a:lnTo>
                  <a:pt x="427" y="386"/>
                </a:lnTo>
                <a:lnTo>
                  <a:pt x="385" y="386"/>
                </a:lnTo>
                <a:lnTo>
                  <a:pt x="385" y="511"/>
                </a:lnTo>
                <a:lnTo>
                  <a:pt x="427" y="511"/>
                </a:lnTo>
                <a:close/>
                <a:moveTo>
                  <a:pt x="471" y="705"/>
                </a:moveTo>
                <a:lnTo>
                  <a:pt x="471" y="705"/>
                </a:lnTo>
                <a:cubicBezTo>
                  <a:pt x="471" y="733"/>
                  <a:pt x="471" y="760"/>
                  <a:pt x="471" y="788"/>
                </a:cubicBezTo>
                <a:lnTo>
                  <a:pt x="471" y="788"/>
                </a:lnTo>
                <a:cubicBezTo>
                  <a:pt x="472" y="806"/>
                  <a:pt x="461" y="814"/>
                  <a:pt x="446" y="814"/>
                </a:cubicBezTo>
                <a:lnTo>
                  <a:pt x="446" y="814"/>
                </a:lnTo>
                <a:cubicBezTo>
                  <a:pt x="419" y="815"/>
                  <a:pt x="393" y="814"/>
                  <a:pt x="367" y="814"/>
                </a:cubicBezTo>
                <a:lnTo>
                  <a:pt x="367" y="814"/>
                </a:lnTo>
                <a:cubicBezTo>
                  <a:pt x="350" y="814"/>
                  <a:pt x="341" y="804"/>
                  <a:pt x="341" y="787"/>
                </a:cubicBezTo>
                <a:lnTo>
                  <a:pt x="341" y="787"/>
                </a:lnTo>
                <a:cubicBezTo>
                  <a:pt x="341" y="733"/>
                  <a:pt x="341" y="679"/>
                  <a:pt x="341" y="624"/>
                </a:cubicBezTo>
                <a:lnTo>
                  <a:pt x="341" y="624"/>
                </a:lnTo>
                <a:cubicBezTo>
                  <a:pt x="341" y="606"/>
                  <a:pt x="349" y="598"/>
                  <a:pt x="367" y="598"/>
                </a:cubicBezTo>
                <a:lnTo>
                  <a:pt x="367" y="598"/>
                </a:lnTo>
                <a:cubicBezTo>
                  <a:pt x="393" y="598"/>
                  <a:pt x="420" y="598"/>
                  <a:pt x="446" y="598"/>
                </a:cubicBezTo>
                <a:lnTo>
                  <a:pt x="446" y="598"/>
                </a:lnTo>
                <a:cubicBezTo>
                  <a:pt x="462" y="597"/>
                  <a:pt x="472" y="608"/>
                  <a:pt x="472" y="623"/>
                </a:cubicBezTo>
                <a:lnTo>
                  <a:pt x="472" y="623"/>
                </a:lnTo>
                <a:cubicBezTo>
                  <a:pt x="471" y="650"/>
                  <a:pt x="471" y="678"/>
                  <a:pt x="471" y="705"/>
                </a:cubicBezTo>
                <a:close/>
                <a:moveTo>
                  <a:pt x="427" y="768"/>
                </a:moveTo>
                <a:lnTo>
                  <a:pt x="427" y="643"/>
                </a:lnTo>
                <a:lnTo>
                  <a:pt x="385" y="643"/>
                </a:lnTo>
                <a:lnTo>
                  <a:pt x="385" y="768"/>
                </a:lnTo>
                <a:lnTo>
                  <a:pt x="427" y="7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 name="Rectángulo 10">
            <a:extLst>
              <a:ext uri="{FF2B5EF4-FFF2-40B4-BE49-F238E27FC236}">
                <a16:creationId xmlns:a16="http://schemas.microsoft.com/office/drawing/2014/main" id="{E4FC898D-D579-CF34-4ECD-BF4F0B168CCD}"/>
              </a:ext>
            </a:extLst>
          </p:cNvPr>
          <p:cNvSpPr/>
          <p:nvPr/>
        </p:nvSpPr>
        <p:spPr>
          <a:xfrm>
            <a:off x="479074" y="2964980"/>
            <a:ext cx="3200858" cy="131209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11161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p:nvPr/>
        </p:nvSpPr>
        <p:spPr>
          <a:xfrm>
            <a:off x="3090313" y="1871406"/>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Gantari"/>
              <a:ea typeface="Gantari"/>
              <a:cs typeface="Gantari"/>
              <a:sym typeface="Gantari"/>
            </a:endParaRPr>
          </a:p>
        </p:txBody>
      </p:sp>
      <p:sp>
        <p:nvSpPr>
          <p:cNvPr id="235" name="Google Shape;235;p27"/>
          <p:cNvSpPr/>
          <p:nvPr/>
        </p:nvSpPr>
        <p:spPr>
          <a:xfrm>
            <a:off x="4101875" y="362102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36" name="Google Shape;236;p27"/>
          <p:cNvSpPr/>
          <p:nvPr/>
        </p:nvSpPr>
        <p:spPr>
          <a:xfrm>
            <a:off x="5530670" y="2454613"/>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Gantari"/>
              <a:ea typeface="Gantari"/>
              <a:cs typeface="Gantari"/>
              <a:sym typeface="Gantari"/>
            </a:endParaRPr>
          </a:p>
        </p:txBody>
      </p:sp>
      <p:sp>
        <p:nvSpPr>
          <p:cNvPr id="237" name="Google Shape;23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Configuraciones</a:t>
            </a:r>
            <a:endParaRPr dirty="0"/>
          </a:p>
        </p:txBody>
      </p:sp>
      <p:sp>
        <p:nvSpPr>
          <p:cNvPr id="238" name="Google Shape;238;p27"/>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9" name="Google Shape;239;p27"/>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0" name="Google Shape;240;p27"/>
          <p:cNvSpPr/>
          <p:nvPr/>
        </p:nvSpPr>
        <p:spPr>
          <a:xfrm>
            <a:off x="5217382" y="1288200"/>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5" name="Google Shape;245;p27"/>
          <p:cNvSpPr/>
          <p:nvPr/>
        </p:nvSpPr>
        <p:spPr>
          <a:xfrm>
            <a:off x="2869200" y="3037819"/>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6" name="Google Shape;246;p27"/>
          <p:cNvSpPr/>
          <p:nvPr/>
        </p:nvSpPr>
        <p:spPr>
          <a:xfrm>
            <a:off x="3251165" y="2000318"/>
            <a:ext cx="447149" cy="490089"/>
          </a:xfrm>
          <a:custGeom>
            <a:avLst/>
            <a:gdLst/>
            <a:ahLst/>
            <a:cxnLst/>
            <a:rect l="l" t="t" r="r" b="b"/>
            <a:pathLst>
              <a:path w="1331" h="1461" extrusionOk="0">
                <a:moveTo>
                  <a:pt x="882" y="1460"/>
                </a:moveTo>
                <a:lnTo>
                  <a:pt x="445" y="1460"/>
                </a:lnTo>
                <a:lnTo>
                  <a:pt x="445" y="1460"/>
                </a:lnTo>
                <a:cubicBezTo>
                  <a:pt x="425" y="1451"/>
                  <a:pt x="423" y="1436"/>
                  <a:pt x="433" y="1420"/>
                </a:cubicBezTo>
                <a:lnTo>
                  <a:pt x="433" y="1420"/>
                </a:lnTo>
                <a:cubicBezTo>
                  <a:pt x="444" y="1403"/>
                  <a:pt x="456" y="1385"/>
                  <a:pt x="468" y="1367"/>
                </a:cubicBezTo>
                <a:lnTo>
                  <a:pt x="468" y="1367"/>
                </a:lnTo>
                <a:cubicBezTo>
                  <a:pt x="476" y="1354"/>
                  <a:pt x="484" y="1340"/>
                  <a:pt x="493" y="1326"/>
                </a:cubicBezTo>
                <a:lnTo>
                  <a:pt x="481" y="1326"/>
                </a:lnTo>
                <a:lnTo>
                  <a:pt x="25" y="1326"/>
                </a:lnTo>
                <a:lnTo>
                  <a:pt x="25" y="1326"/>
                </a:lnTo>
                <a:cubicBezTo>
                  <a:pt x="10" y="1326"/>
                  <a:pt x="0" y="1317"/>
                  <a:pt x="0" y="1301"/>
                </a:cubicBezTo>
                <a:lnTo>
                  <a:pt x="0" y="1301"/>
                </a:lnTo>
                <a:cubicBezTo>
                  <a:pt x="0" y="1296"/>
                  <a:pt x="1" y="1291"/>
                  <a:pt x="2" y="1286"/>
                </a:cubicBezTo>
                <a:lnTo>
                  <a:pt x="2" y="1286"/>
                </a:lnTo>
                <a:cubicBezTo>
                  <a:pt x="5" y="1256"/>
                  <a:pt x="21" y="1233"/>
                  <a:pt x="45" y="1217"/>
                </a:cubicBezTo>
                <a:lnTo>
                  <a:pt x="45" y="1217"/>
                </a:lnTo>
                <a:cubicBezTo>
                  <a:pt x="57" y="1208"/>
                  <a:pt x="72" y="1202"/>
                  <a:pt x="86" y="1195"/>
                </a:cubicBezTo>
                <a:lnTo>
                  <a:pt x="86" y="1188"/>
                </a:lnTo>
                <a:lnTo>
                  <a:pt x="86" y="1188"/>
                </a:lnTo>
                <a:cubicBezTo>
                  <a:pt x="86" y="1056"/>
                  <a:pt x="86" y="924"/>
                  <a:pt x="86" y="792"/>
                </a:cubicBezTo>
                <a:lnTo>
                  <a:pt x="86" y="792"/>
                </a:lnTo>
                <a:cubicBezTo>
                  <a:pt x="86" y="787"/>
                  <a:pt x="88" y="782"/>
                  <a:pt x="90" y="778"/>
                </a:cubicBezTo>
                <a:lnTo>
                  <a:pt x="90" y="778"/>
                </a:lnTo>
                <a:cubicBezTo>
                  <a:pt x="96" y="770"/>
                  <a:pt x="108" y="767"/>
                  <a:pt x="117" y="770"/>
                </a:cubicBezTo>
                <a:lnTo>
                  <a:pt x="117" y="770"/>
                </a:lnTo>
                <a:cubicBezTo>
                  <a:pt x="125" y="773"/>
                  <a:pt x="130" y="782"/>
                  <a:pt x="130" y="792"/>
                </a:cubicBezTo>
                <a:lnTo>
                  <a:pt x="130" y="1185"/>
                </a:lnTo>
                <a:lnTo>
                  <a:pt x="130" y="1196"/>
                </a:lnTo>
                <a:lnTo>
                  <a:pt x="342" y="1196"/>
                </a:lnTo>
                <a:lnTo>
                  <a:pt x="342" y="301"/>
                </a:lnTo>
                <a:lnTo>
                  <a:pt x="130" y="301"/>
                </a:lnTo>
                <a:lnTo>
                  <a:pt x="130" y="313"/>
                </a:lnTo>
                <a:lnTo>
                  <a:pt x="130" y="705"/>
                </a:lnTo>
                <a:lnTo>
                  <a:pt x="130" y="705"/>
                </a:lnTo>
                <a:cubicBezTo>
                  <a:pt x="130" y="719"/>
                  <a:pt x="122" y="727"/>
                  <a:pt x="108" y="727"/>
                </a:cubicBezTo>
                <a:lnTo>
                  <a:pt x="108" y="727"/>
                </a:lnTo>
                <a:cubicBezTo>
                  <a:pt x="94" y="727"/>
                  <a:pt x="86" y="720"/>
                  <a:pt x="86" y="705"/>
                </a:cubicBezTo>
                <a:lnTo>
                  <a:pt x="86" y="281"/>
                </a:lnTo>
                <a:lnTo>
                  <a:pt x="86" y="281"/>
                </a:lnTo>
                <a:cubicBezTo>
                  <a:pt x="86" y="264"/>
                  <a:pt x="94" y="257"/>
                  <a:pt x="111" y="257"/>
                </a:cubicBezTo>
                <a:lnTo>
                  <a:pt x="332" y="257"/>
                </a:lnTo>
                <a:lnTo>
                  <a:pt x="343" y="257"/>
                </a:lnTo>
                <a:lnTo>
                  <a:pt x="343" y="246"/>
                </a:lnTo>
                <a:lnTo>
                  <a:pt x="343" y="246"/>
                </a:lnTo>
                <a:cubicBezTo>
                  <a:pt x="343" y="173"/>
                  <a:pt x="343" y="101"/>
                  <a:pt x="343" y="29"/>
                </a:cubicBezTo>
                <a:lnTo>
                  <a:pt x="343" y="29"/>
                </a:lnTo>
                <a:cubicBezTo>
                  <a:pt x="342" y="16"/>
                  <a:pt x="345" y="6"/>
                  <a:pt x="358" y="0"/>
                </a:cubicBezTo>
                <a:lnTo>
                  <a:pt x="970" y="0"/>
                </a:lnTo>
                <a:lnTo>
                  <a:pt x="970" y="0"/>
                </a:lnTo>
                <a:cubicBezTo>
                  <a:pt x="982" y="6"/>
                  <a:pt x="985" y="16"/>
                  <a:pt x="985" y="29"/>
                </a:cubicBezTo>
                <a:lnTo>
                  <a:pt x="985" y="29"/>
                </a:lnTo>
                <a:cubicBezTo>
                  <a:pt x="984" y="101"/>
                  <a:pt x="984" y="174"/>
                  <a:pt x="984" y="246"/>
                </a:cubicBezTo>
                <a:lnTo>
                  <a:pt x="984" y="257"/>
                </a:lnTo>
                <a:lnTo>
                  <a:pt x="996" y="257"/>
                </a:lnTo>
                <a:lnTo>
                  <a:pt x="1218" y="257"/>
                </a:lnTo>
                <a:lnTo>
                  <a:pt x="1218" y="257"/>
                </a:lnTo>
                <a:cubicBezTo>
                  <a:pt x="1233" y="257"/>
                  <a:pt x="1241" y="265"/>
                  <a:pt x="1241" y="279"/>
                </a:cubicBezTo>
                <a:lnTo>
                  <a:pt x="1241" y="704"/>
                </a:lnTo>
                <a:lnTo>
                  <a:pt x="1241" y="704"/>
                </a:lnTo>
                <a:cubicBezTo>
                  <a:pt x="1241" y="720"/>
                  <a:pt x="1234" y="727"/>
                  <a:pt x="1219" y="727"/>
                </a:cubicBezTo>
                <a:lnTo>
                  <a:pt x="1219" y="727"/>
                </a:lnTo>
                <a:cubicBezTo>
                  <a:pt x="1204" y="727"/>
                  <a:pt x="1197" y="720"/>
                  <a:pt x="1197" y="705"/>
                </a:cubicBezTo>
                <a:lnTo>
                  <a:pt x="1197" y="312"/>
                </a:lnTo>
                <a:lnTo>
                  <a:pt x="1197" y="301"/>
                </a:lnTo>
                <a:lnTo>
                  <a:pt x="985" y="301"/>
                </a:lnTo>
                <a:lnTo>
                  <a:pt x="985" y="1196"/>
                </a:lnTo>
                <a:lnTo>
                  <a:pt x="1197" y="1196"/>
                </a:lnTo>
                <a:lnTo>
                  <a:pt x="1197" y="1184"/>
                </a:lnTo>
                <a:lnTo>
                  <a:pt x="1197" y="1184"/>
                </a:lnTo>
                <a:cubicBezTo>
                  <a:pt x="1197" y="1053"/>
                  <a:pt x="1197" y="923"/>
                  <a:pt x="1197" y="792"/>
                </a:cubicBezTo>
                <a:lnTo>
                  <a:pt x="1197" y="792"/>
                </a:lnTo>
                <a:cubicBezTo>
                  <a:pt x="1197" y="787"/>
                  <a:pt x="1199" y="781"/>
                  <a:pt x="1201" y="778"/>
                </a:cubicBezTo>
                <a:lnTo>
                  <a:pt x="1201" y="778"/>
                </a:lnTo>
                <a:cubicBezTo>
                  <a:pt x="1207" y="770"/>
                  <a:pt x="1219" y="767"/>
                  <a:pt x="1228" y="770"/>
                </a:cubicBezTo>
                <a:lnTo>
                  <a:pt x="1228" y="770"/>
                </a:lnTo>
                <a:cubicBezTo>
                  <a:pt x="1236" y="773"/>
                  <a:pt x="1241" y="782"/>
                  <a:pt x="1241" y="792"/>
                </a:cubicBezTo>
                <a:lnTo>
                  <a:pt x="1241" y="1186"/>
                </a:lnTo>
                <a:lnTo>
                  <a:pt x="1241" y="1197"/>
                </a:lnTo>
                <a:lnTo>
                  <a:pt x="1241" y="1197"/>
                </a:lnTo>
                <a:cubicBezTo>
                  <a:pt x="1242" y="1198"/>
                  <a:pt x="1243" y="1198"/>
                  <a:pt x="1244" y="1198"/>
                </a:cubicBezTo>
                <a:lnTo>
                  <a:pt x="1244" y="1198"/>
                </a:lnTo>
                <a:cubicBezTo>
                  <a:pt x="1270" y="1205"/>
                  <a:pt x="1292" y="1219"/>
                  <a:pt x="1307" y="1241"/>
                </a:cubicBezTo>
                <a:lnTo>
                  <a:pt x="1307" y="1241"/>
                </a:lnTo>
                <a:cubicBezTo>
                  <a:pt x="1318" y="1256"/>
                  <a:pt x="1323" y="1273"/>
                  <a:pt x="1326" y="1291"/>
                </a:cubicBezTo>
                <a:lnTo>
                  <a:pt x="1326" y="1291"/>
                </a:lnTo>
                <a:cubicBezTo>
                  <a:pt x="1330" y="1312"/>
                  <a:pt x="1320" y="1327"/>
                  <a:pt x="1296" y="1327"/>
                </a:cubicBezTo>
                <a:lnTo>
                  <a:pt x="1296" y="1327"/>
                </a:lnTo>
                <a:cubicBezTo>
                  <a:pt x="1146" y="1326"/>
                  <a:pt x="995" y="1326"/>
                  <a:pt x="845" y="1326"/>
                </a:cubicBezTo>
                <a:lnTo>
                  <a:pt x="833" y="1326"/>
                </a:lnTo>
                <a:lnTo>
                  <a:pt x="833" y="1326"/>
                </a:lnTo>
                <a:cubicBezTo>
                  <a:pt x="855" y="1360"/>
                  <a:pt x="875" y="1391"/>
                  <a:pt x="895" y="1422"/>
                </a:cubicBezTo>
                <a:lnTo>
                  <a:pt x="895" y="1422"/>
                </a:lnTo>
                <a:cubicBezTo>
                  <a:pt x="900" y="1431"/>
                  <a:pt x="903" y="1440"/>
                  <a:pt x="896" y="1449"/>
                </a:cubicBezTo>
                <a:lnTo>
                  <a:pt x="896" y="1449"/>
                </a:lnTo>
                <a:cubicBezTo>
                  <a:pt x="893" y="1453"/>
                  <a:pt x="887" y="1456"/>
                  <a:pt x="882" y="1460"/>
                </a:cubicBezTo>
                <a:close/>
                <a:moveTo>
                  <a:pt x="940" y="853"/>
                </a:moveTo>
                <a:lnTo>
                  <a:pt x="940" y="45"/>
                </a:lnTo>
                <a:lnTo>
                  <a:pt x="387" y="45"/>
                </a:lnTo>
                <a:lnTo>
                  <a:pt x="387" y="853"/>
                </a:lnTo>
                <a:lnTo>
                  <a:pt x="940" y="853"/>
                </a:lnTo>
                <a:close/>
                <a:moveTo>
                  <a:pt x="513" y="1280"/>
                </a:moveTo>
                <a:lnTo>
                  <a:pt x="513" y="1268"/>
                </a:lnTo>
                <a:lnTo>
                  <a:pt x="513" y="963"/>
                </a:lnTo>
                <a:lnTo>
                  <a:pt x="513" y="963"/>
                </a:lnTo>
                <a:cubicBezTo>
                  <a:pt x="513" y="948"/>
                  <a:pt x="521" y="940"/>
                  <a:pt x="537" y="940"/>
                </a:cubicBezTo>
                <a:lnTo>
                  <a:pt x="537" y="940"/>
                </a:lnTo>
                <a:cubicBezTo>
                  <a:pt x="621" y="940"/>
                  <a:pt x="705" y="940"/>
                  <a:pt x="789" y="939"/>
                </a:cubicBezTo>
                <a:lnTo>
                  <a:pt x="789" y="939"/>
                </a:lnTo>
                <a:cubicBezTo>
                  <a:pt x="804" y="939"/>
                  <a:pt x="814" y="950"/>
                  <a:pt x="814" y="965"/>
                </a:cubicBezTo>
                <a:lnTo>
                  <a:pt x="814" y="965"/>
                </a:lnTo>
                <a:cubicBezTo>
                  <a:pt x="813" y="1066"/>
                  <a:pt x="814" y="1168"/>
                  <a:pt x="814" y="1269"/>
                </a:cubicBezTo>
                <a:lnTo>
                  <a:pt x="814" y="1280"/>
                </a:lnTo>
                <a:lnTo>
                  <a:pt x="940" y="1280"/>
                </a:lnTo>
                <a:lnTo>
                  <a:pt x="940" y="900"/>
                </a:lnTo>
                <a:lnTo>
                  <a:pt x="387" y="900"/>
                </a:lnTo>
                <a:lnTo>
                  <a:pt x="387" y="1280"/>
                </a:lnTo>
                <a:lnTo>
                  <a:pt x="387" y="1280"/>
                </a:lnTo>
                <a:cubicBezTo>
                  <a:pt x="430" y="1280"/>
                  <a:pt x="471" y="1280"/>
                  <a:pt x="513" y="1280"/>
                </a:cubicBezTo>
                <a:close/>
                <a:moveTo>
                  <a:pt x="558" y="1070"/>
                </a:moveTo>
                <a:lnTo>
                  <a:pt x="558" y="1280"/>
                </a:lnTo>
                <a:lnTo>
                  <a:pt x="769" y="1280"/>
                </a:lnTo>
                <a:lnTo>
                  <a:pt x="769" y="1070"/>
                </a:lnTo>
                <a:lnTo>
                  <a:pt x="558" y="1070"/>
                </a:lnTo>
                <a:close/>
                <a:moveTo>
                  <a:pt x="834" y="1414"/>
                </a:moveTo>
                <a:lnTo>
                  <a:pt x="834" y="1414"/>
                </a:lnTo>
                <a:cubicBezTo>
                  <a:pt x="833" y="1411"/>
                  <a:pt x="833" y="1409"/>
                  <a:pt x="832" y="1408"/>
                </a:cubicBezTo>
                <a:lnTo>
                  <a:pt x="832" y="1408"/>
                </a:lnTo>
                <a:cubicBezTo>
                  <a:pt x="816" y="1383"/>
                  <a:pt x="800" y="1359"/>
                  <a:pt x="784" y="1334"/>
                </a:cubicBezTo>
                <a:lnTo>
                  <a:pt x="784" y="1334"/>
                </a:lnTo>
                <a:cubicBezTo>
                  <a:pt x="780" y="1327"/>
                  <a:pt x="776" y="1326"/>
                  <a:pt x="769" y="1326"/>
                </a:cubicBezTo>
                <a:lnTo>
                  <a:pt x="769" y="1326"/>
                </a:lnTo>
                <a:cubicBezTo>
                  <a:pt x="701" y="1326"/>
                  <a:pt x="633" y="1326"/>
                  <a:pt x="566" y="1326"/>
                </a:cubicBezTo>
                <a:lnTo>
                  <a:pt x="566" y="1326"/>
                </a:lnTo>
                <a:cubicBezTo>
                  <a:pt x="553" y="1325"/>
                  <a:pt x="545" y="1329"/>
                  <a:pt x="538" y="1340"/>
                </a:cubicBezTo>
                <a:lnTo>
                  <a:pt x="538" y="1340"/>
                </a:lnTo>
                <a:cubicBezTo>
                  <a:pt x="524" y="1365"/>
                  <a:pt x="507" y="1389"/>
                  <a:pt x="492" y="1414"/>
                </a:cubicBezTo>
                <a:lnTo>
                  <a:pt x="492" y="1414"/>
                </a:lnTo>
                <a:cubicBezTo>
                  <a:pt x="606" y="1414"/>
                  <a:pt x="720" y="1414"/>
                  <a:pt x="834" y="1414"/>
                </a:cubicBezTo>
                <a:close/>
                <a:moveTo>
                  <a:pt x="342" y="1280"/>
                </a:moveTo>
                <a:lnTo>
                  <a:pt x="342" y="1240"/>
                </a:lnTo>
                <a:lnTo>
                  <a:pt x="332" y="1240"/>
                </a:lnTo>
                <a:lnTo>
                  <a:pt x="332" y="1240"/>
                </a:lnTo>
                <a:cubicBezTo>
                  <a:pt x="260" y="1240"/>
                  <a:pt x="187" y="1240"/>
                  <a:pt x="115" y="1240"/>
                </a:cubicBezTo>
                <a:lnTo>
                  <a:pt x="115" y="1240"/>
                </a:lnTo>
                <a:cubicBezTo>
                  <a:pt x="104" y="1240"/>
                  <a:pt x="92" y="1242"/>
                  <a:pt x="83" y="1246"/>
                </a:cubicBezTo>
                <a:lnTo>
                  <a:pt x="83" y="1246"/>
                </a:lnTo>
                <a:cubicBezTo>
                  <a:pt x="67" y="1252"/>
                  <a:pt x="56" y="1264"/>
                  <a:pt x="51" y="1280"/>
                </a:cubicBezTo>
                <a:lnTo>
                  <a:pt x="51" y="1280"/>
                </a:lnTo>
                <a:cubicBezTo>
                  <a:pt x="148" y="1280"/>
                  <a:pt x="245" y="1280"/>
                  <a:pt x="342" y="1280"/>
                </a:cubicBezTo>
                <a:close/>
                <a:moveTo>
                  <a:pt x="1277" y="1280"/>
                </a:moveTo>
                <a:lnTo>
                  <a:pt x="1277" y="1280"/>
                </a:lnTo>
                <a:cubicBezTo>
                  <a:pt x="1267" y="1256"/>
                  <a:pt x="1245" y="1240"/>
                  <a:pt x="1220" y="1240"/>
                </a:cubicBezTo>
                <a:lnTo>
                  <a:pt x="1220" y="1240"/>
                </a:lnTo>
                <a:cubicBezTo>
                  <a:pt x="1144" y="1240"/>
                  <a:pt x="1069" y="1240"/>
                  <a:pt x="993" y="1240"/>
                </a:cubicBezTo>
                <a:lnTo>
                  <a:pt x="993" y="1240"/>
                </a:lnTo>
                <a:cubicBezTo>
                  <a:pt x="990" y="1240"/>
                  <a:pt x="987" y="1240"/>
                  <a:pt x="985" y="1241"/>
                </a:cubicBezTo>
                <a:lnTo>
                  <a:pt x="985" y="1280"/>
                </a:lnTo>
                <a:lnTo>
                  <a:pt x="1277" y="1280"/>
                </a:lnTo>
                <a:close/>
                <a:moveTo>
                  <a:pt x="558" y="984"/>
                </a:moveTo>
                <a:lnTo>
                  <a:pt x="558" y="1025"/>
                </a:lnTo>
                <a:lnTo>
                  <a:pt x="770" y="1025"/>
                </a:lnTo>
                <a:lnTo>
                  <a:pt x="770" y="984"/>
                </a:lnTo>
                <a:lnTo>
                  <a:pt x="558" y="984"/>
                </a:lnTo>
                <a:close/>
                <a:moveTo>
                  <a:pt x="1155" y="962"/>
                </a:moveTo>
                <a:lnTo>
                  <a:pt x="1155" y="962"/>
                </a:lnTo>
                <a:cubicBezTo>
                  <a:pt x="1155" y="990"/>
                  <a:pt x="1154" y="1018"/>
                  <a:pt x="1155" y="1047"/>
                </a:cubicBezTo>
                <a:lnTo>
                  <a:pt x="1155" y="1047"/>
                </a:lnTo>
                <a:cubicBezTo>
                  <a:pt x="1156" y="1061"/>
                  <a:pt x="1146" y="1069"/>
                  <a:pt x="1133" y="1070"/>
                </a:cubicBezTo>
                <a:lnTo>
                  <a:pt x="1133" y="1070"/>
                </a:lnTo>
                <a:cubicBezTo>
                  <a:pt x="1104" y="1070"/>
                  <a:pt x="1076" y="1070"/>
                  <a:pt x="1047" y="1070"/>
                </a:cubicBezTo>
                <a:lnTo>
                  <a:pt x="1047" y="1070"/>
                </a:lnTo>
                <a:cubicBezTo>
                  <a:pt x="1035" y="1070"/>
                  <a:pt x="1027" y="1061"/>
                  <a:pt x="1027" y="1049"/>
                </a:cubicBezTo>
                <a:lnTo>
                  <a:pt x="1027" y="1049"/>
                </a:lnTo>
                <a:cubicBezTo>
                  <a:pt x="1027" y="991"/>
                  <a:pt x="1027" y="934"/>
                  <a:pt x="1026" y="876"/>
                </a:cubicBezTo>
                <a:lnTo>
                  <a:pt x="1026" y="876"/>
                </a:lnTo>
                <a:cubicBezTo>
                  <a:pt x="1026" y="862"/>
                  <a:pt x="1035" y="854"/>
                  <a:pt x="1048" y="854"/>
                </a:cubicBezTo>
                <a:lnTo>
                  <a:pt x="1048" y="854"/>
                </a:lnTo>
                <a:cubicBezTo>
                  <a:pt x="1077" y="853"/>
                  <a:pt x="1105" y="853"/>
                  <a:pt x="1133" y="854"/>
                </a:cubicBezTo>
                <a:lnTo>
                  <a:pt x="1133" y="854"/>
                </a:lnTo>
                <a:cubicBezTo>
                  <a:pt x="1145" y="854"/>
                  <a:pt x="1156" y="861"/>
                  <a:pt x="1155" y="877"/>
                </a:cubicBezTo>
                <a:lnTo>
                  <a:pt x="1155" y="877"/>
                </a:lnTo>
                <a:cubicBezTo>
                  <a:pt x="1154" y="905"/>
                  <a:pt x="1155" y="933"/>
                  <a:pt x="1155" y="962"/>
                </a:cubicBezTo>
                <a:close/>
                <a:moveTo>
                  <a:pt x="1110" y="900"/>
                </a:moveTo>
                <a:lnTo>
                  <a:pt x="1071" y="900"/>
                </a:lnTo>
                <a:lnTo>
                  <a:pt x="1071" y="1025"/>
                </a:lnTo>
                <a:lnTo>
                  <a:pt x="1110" y="1025"/>
                </a:lnTo>
                <a:lnTo>
                  <a:pt x="1110" y="900"/>
                </a:lnTo>
                <a:close/>
                <a:moveTo>
                  <a:pt x="1155" y="705"/>
                </a:moveTo>
                <a:lnTo>
                  <a:pt x="1155" y="792"/>
                </a:lnTo>
                <a:lnTo>
                  <a:pt x="1155" y="792"/>
                </a:lnTo>
                <a:cubicBezTo>
                  <a:pt x="1155" y="804"/>
                  <a:pt x="1147" y="813"/>
                  <a:pt x="1134" y="813"/>
                </a:cubicBezTo>
                <a:lnTo>
                  <a:pt x="1134" y="813"/>
                </a:lnTo>
                <a:cubicBezTo>
                  <a:pt x="1105" y="813"/>
                  <a:pt x="1076" y="813"/>
                  <a:pt x="1047" y="813"/>
                </a:cubicBezTo>
                <a:lnTo>
                  <a:pt x="1047" y="813"/>
                </a:lnTo>
                <a:cubicBezTo>
                  <a:pt x="1035" y="813"/>
                  <a:pt x="1027" y="804"/>
                  <a:pt x="1027" y="792"/>
                </a:cubicBezTo>
                <a:lnTo>
                  <a:pt x="1027" y="792"/>
                </a:lnTo>
                <a:cubicBezTo>
                  <a:pt x="1027" y="735"/>
                  <a:pt x="1027" y="678"/>
                  <a:pt x="1026" y="622"/>
                </a:cubicBezTo>
                <a:lnTo>
                  <a:pt x="1026" y="622"/>
                </a:lnTo>
                <a:cubicBezTo>
                  <a:pt x="1026" y="605"/>
                  <a:pt x="1037" y="598"/>
                  <a:pt x="1050" y="597"/>
                </a:cubicBezTo>
                <a:lnTo>
                  <a:pt x="1050" y="597"/>
                </a:lnTo>
                <a:cubicBezTo>
                  <a:pt x="1078" y="597"/>
                  <a:pt x="1106" y="597"/>
                  <a:pt x="1134" y="597"/>
                </a:cubicBezTo>
                <a:lnTo>
                  <a:pt x="1134" y="597"/>
                </a:lnTo>
                <a:cubicBezTo>
                  <a:pt x="1145" y="598"/>
                  <a:pt x="1155" y="606"/>
                  <a:pt x="1155" y="620"/>
                </a:cubicBezTo>
                <a:lnTo>
                  <a:pt x="1155" y="620"/>
                </a:lnTo>
                <a:cubicBezTo>
                  <a:pt x="1154" y="648"/>
                  <a:pt x="1155" y="677"/>
                  <a:pt x="1155" y="705"/>
                </a:cubicBezTo>
                <a:close/>
                <a:moveTo>
                  <a:pt x="1110" y="644"/>
                </a:moveTo>
                <a:lnTo>
                  <a:pt x="1071" y="644"/>
                </a:lnTo>
                <a:lnTo>
                  <a:pt x="1071" y="769"/>
                </a:lnTo>
                <a:lnTo>
                  <a:pt x="1110" y="769"/>
                </a:lnTo>
                <a:lnTo>
                  <a:pt x="1110" y="644"/>
                </a:lnTo>
                <a:close/>
                <a:moveTo>
                  <a:pt x="1027" y="449"/>
                </a:moveTo>
                <a:lnTo>
                  <a:pt x="1027" y="364"/>
                </a:lnTo>
                <a:lnTo>
                  <a:pt x="1027" y="364"/>
                </a:lnTo>
                <a:cubicBezTo>
                  <a:pt x="1027" y="350"/>
                  <a:pt x="1034" y="343"/>
                  <a:pt x="1048" y="343"/>
                </a:cubicBezTo>
                <a:lnTo>
                  <a:pt x="1134" y="343"/>
                </a:lnTo>
                <a:lnTo>
                  <a:pt x="1134" y="343"/>
                </a:lnTo>
                <a:cubicBezTo>
                  <a:pt x="1148" y="343"/>
                  <a:pt x="1155" y="350"/>
                  <a:pt x="1155" y="364"/>
                </a:cubicBezTo>
                <a:lnTo>
                  <a:pt x="1155" y="536"/>
                </a:lnTo>
                <a:lnTo>
                  <a:pt x="1155" y="536"/>
                </a:lnTo>
                <a:cubicBezTo>
                  <a:pt x="1155" y="549"/>
                  <a:pt x="1147" y="557"/>
                  <a:pt x="1134" y="557"/>
                </a:cubicBezTo>
                <a:lnTo>
                  <a:pt x="1134" y="557"/>
                </a:lnTo>
                <a:cubicBezTo>
                  <a:pt x="1105" y="557"/>
                  <a:pt x="1075" y="557"/>
                  <a:pt x="1046" y="557"/>
                </a:cubicBezTo>
                <a:lnTo>
                  <a:pt x="1046" y="557"/>
                </a:lnTo>
                <a:cubicBezTo>
                  <a:pt x="1035" y="557"/>
                  <a:pt x="1027" y="548"/>
                  <a:pt x="1027" y="537"/>
                </a:cubicBezTo>
                <a:lnTo>
                  <a:pt x="1027" y="537"/>
                </a:lnTo>
                <a:cubicBezTo>
                  <a:pt x="1026" y="507"/>
                  <a:pt x="1027" y="478"/>
                  <a:pt x="1027" y="449"/>
                </a:cubicBezTo>
                <a:close/>
                <a:moveTo>
                  <a:pt x="1071" y="387"/>
                </a:moveTo>
                <a:lnTo>
                  <a:pt x="1071" y="512"/>
                </a:lnTo>
                <a:lnTo>
                  <a:pt x="1110" y="512"/>
                </a:lnTo>
                <a:lnTo>
                  <a:pt x="1110" y="387"/>
                </a:lnTo>
                <a:lnTo>
                  <a:pt x="1071" y="387"/>
                </a:lnTo>
                <a:close/>
                <a:moveTo>
                  <a:pt x="301" y="707"/>
                </a:moveTo>
                <a:lnTo>
                  <a:pt x="301" y="793"/>
                </a:lnTo>
                <a:lnTo>
                  <a:pt x="301" y="793"/>
                </a:lnTo>
                <a:cubicBezTo>
                  <a:pt x="301" y="804"/>
                  <a:pt x="292" y="813"/>
                  <a:pt x="281" y="813"/>
                </a:cubicBezTo>
                <a:lnTo>
                  <a:pt x="281" y="813"/>
                </a:lnTo>
                <a:cubicBezTo>
                  <a:pt x="251" y="814"/>
                  <a:pt x="222" y="814"/>
                  <a:pt x="193" y="813"/>
                </a:cubicBezTo>
                <a:lnTo>
                  <a:pt x="193" y="813"/>
                </a:lnTo>
                <a:cubicBezTo>
                  <a:pt x="180" y="813"/>
                  <a:pt x="171" y="803"/>
                  <a:pt x="171" y="789"/>
                </a:cubicBezTo>
                <a:lnTo>
                  <a:pt x="171" y="789"/>
                </a:lnTo>
                <a:cubicBezTo>
                  <a:pt x="171" y="733"/>
                  <a:pt x="171" y="677"/>
                  <a:pt x="171" y="621"/>
                </a:cubicBezTo>
                <a:lnTo>
                  <a:pt x="171" y="621"/>
                </a:lnTo>
                <a:cubicBezTo>
                  <a:pt x="171" y="607"/>
                  <a:pt x="180" y="598"/>
                  <a:pt x="196" y="598"/>
                </a:cubicBezTo>
                <a:lnTo>
                  <a:pt x="196" y="598"/>
                </a:lnTo>
                <a:cubicBezTo>
                  <a:pt x="223" y="597"/>
                  <a:pt x="250" y="597"/>
                  <a:pt x="277" y="598"/>
                </a:cubicBezTo>
                <a:lnTo>
                  <a:pt x="277" y="598"/>
                </a:lnTo>
                <a:cubicBezTo>
                  <a:pt x="293" y="598"/>
                  <a:pt x="301" y="609"/>
                  <a:pt x="301" y="623"/>
                </a:cubicBezTo>
                <a:lnTo>
                  <a:pt x="301" y="623"/>
                </a:lnTo>
                <a:cubicBezTo>
                  <a:pt x="300" y="651"/>
                  <a:pt x="301" y="679"/>
                  <a:pt x="301" y="707"/>
                </a:cubicBezTo>
                <a:close/>
                <a:moveTo>
                  <a:pt x="256" y="769"/>
                </a:moveTo>
                <a:lnTo>
                  <a:pt x="256" y="644"/>
                </a:lnTo>
                <a:lnTo>
                  <a:pt x="217" y="644"/>
                </a:lnTo>
                <a:lnTo>
                  <a:pt x="217" y="769"/>
                </a:lnTo>
                <a:lnTo>
                  <a:pt x="256" y="769"/>
                </a:lnTo>
                <a:close/>
                <a:moveTo>
                  <a:pt x="301" y="962"/>
                </a:moveTo>
                <a:lnTo>
                  <a:pt x="301" y="1045"/>
                </a:lnTo>
                <a:lnTo>
                  <a:pt x="301" y="1045"/>
                </a:lnTo>
                <a:cubicBezTo>
                  <a:pt x="301" y="1062"/>
                  <a:pt x="293" y="1070"/>
                  <a:pt x="276" y="1070"/>
                </a:cubicBezTo>
                <a:lnTo>
                  <a:pt x="196" y="1070"/>
                </a:lnTo>
                <a:lnTo>
                  <a:pt x="196" y="1070"/>
                </a:lnTo>
                <a:cubicBezTo>
                  <a:pt x="181" y="1070"/>
                  <a:pt x="171" y="1061"/>
                  <a:pt x="171" y="1046"/>
                </a:cubicBezTo>
                <a:lnTo>
                  <a:pt x="171" y="1046"/>
                </a:lnTo>
                <a:cubicBezTo>
                  <a:pt x="171" y="990"/>
                  <a:pt x="171" y="934"/>
                  <a:pt x="171" y="877"/>
                </a:cubicBezTo>
                <a:lnTo>
                  <a:pt x="171" y="877"/>
                </a:lnTo>
                <a:cubicBezTo>
                  <a:pt x="171" y="863"/>
                  <a:pt x="180" y="854"/>
                  <a:pt x="195" y="854"/>
                </a:cubicBezTo>
                <a:lnTo>
                  <a:pt x="195" y="854"/>
                </a:lnTo>
                <a:cubicBezTo>
                  <a:pt x="223" y="853"/>
                  <a:pt x="250" y="853"/>
                  <a:pt x="278" y="854"/>
                </a:cubicBezTo>
                <a:lnTo>
                  <a:pt x="278" y="854"/>
                </a:lnTo>
                <a:cubicBezTo>
                  <a:pt x="292" y="854"/>
                  <a:pt x="301" y="863"/>
                  <a:pt x="301" y="877"/>
                </a:cubicBezTo>
                <a:lnTo>
                  <a:pt x="301" y="877"/>
                </a:lnTo>
                <a:cubicBezTo>
                  <a:pt x="301" y="905"/>
                  <a:pt x="301" y="934"/>
                  <a:pt x="301" y="962"/>
                </a:cubicBezTo>
                <a:close/>
                <a:moveTo>
                  <a:pt x="257" y="900"/>
                </a:moveTo>
                <a:lnTo>
                  <a:pt x="217" y="900"/>
                </a:lnTo>
                <a:lnTo>
                  <a:pt x="217" y="1025"/>
                </a:lnTo>
                <a:lnTo>
                  <a:pt x="257" y="1025"/>
                </a:lnTo>
                <a:lnTo>
                  <a:pt x="257" y="900"/>
                </a:lnTo>
                <a:close/>
                <a:moveTo>
                  <a:pt x="301" y="450"/>
                </a:moveTo>
                <a:lnTo>
                  <a:pt x="301" y="536"/>
                </a:lnTo>
                <a:lnTo>
                  <a:pt x="301" y="536"/>
                </a:lnTo>
                <a:cubicBezTo>
                  <a:pt x="301" y="548"/>
                  <a:pt x="292" y="557"/>
                  <a:pt x="281" y="557"/>
                </a:cubicBezTo>
                <a:lnTo>
                  <a:pt x="281" y="557"/>
                </a:lnTo>
                <a:cubicBezTo>
                  <a:pt x="251" y="557"/>
                  <a:pt x="221" y="557"/>
                  <a:pt x="191" y="557"/>
                </a:cubicBezTo>
                <a:lnTo>
                  <a:pt x="191" y="557"/>
                </a:lnTo>
                <a:cubicBezTo>
                  <a:pt x="179" y="557"/>
                  <a:pt x="171" y="546"/>
                  <a:pt x="171" y="531"/>
                </a:cubicBezTo>
                <a:lnTo>
                  <a:pt x="171" y="366"/>
                </a:lnTo>
                <a:lnTo>
                  <a:pt x="171" y="366"/>
                </a:lnTo>
                <a:cubicBezTo>
                  <a:pt x="171" y="363"/>
                  <a:pt x="171" y="360"/>
                  <a:pt x="172" y="357"/>
                </a:cubicBezTo>
                <a:lnTo>
                  <a:pt x="172" y="357"/>
                </a:lnTo>
                <a:cubicBezTo>
                  <a:pt x="176" y="347"/>
                  <a:pt x="181" y="343"/>
                  <a:pt x="191" y="343"/>
                </a:cubicBezTo>
                <a:lnTo>
                  <a:pt x="281" y="343"/>
                </a:lnTo>
                <a:lnTo>
                  <a:pt x="281" y="343"/>
                </a:lnTo>
                <a:cubicBezTo>
                  <a:pt x="293" y="343"/>
                  <a:pt x="301" y="351"/>
                  <a:pt x="301" y="363"/>
                </a:cubicBezTo>
                <a:lnTo>
                  <a:pt x="301" y="363"/>
                </a:lnTo>
                <a:cubicBezTo>
                  <a:pt x="301" y="392"/>
                  <a:pt x="301" y="421"/>
                  <a:pt x="301" y="450"/>
                </a:cubicBezTo>
                <a:close/>
                <a:moveTo>
                  <a:pt x="217" y="512"/>
                </a:moveTo>
                <a:lnTo>
                  <a:pt x="256" y="512"/>
                </a:lnTo>
                <a:lnTo>
                  <a:pt x="256" y="387"/>
                </a:lnTo>
                <a:lnTo>
                  <a:pt x="217" y="387"/>
                </a:lnTo>
                <a:lnTo>
                  <a:pt x="217" y="512"/>
                </a:lnTo>
                <a:close/>
                <a:moveTo>
                  <a:pt x="770" y="706"/>
                </a:moveTo>
                <a:lnTo>
                  <a:pt x="770" y="706"/>
                </a:lnTo>
                <a:cubicBezTo>
                  <a:pt x="770" y="678"/>
                  <a:pt x="770" y="650"/>
                  <a:pt x="770" y="622"/>
                </a:cubicBezTo>
                <a:lnTo>
                  <a:pt x="770" y="622"/>
                </a:lnTo>
                <a:cubicBezTo>
                  <a:pt x="769" y="606"/>
                  <a:pt x="778" y="598"/>
                  <a:pt x="794" y="598"/>
                </a:cubicBezTo>
                <a:lnTo>
                  <a:pt x="794" y="598"/>
                </a:lnTo>
                <a:cubicBezTo>
                  <a:pt x="821" y="597"/>
                  <a:pt x="849" y="597"/>
                  <a:pt x="876" y="598"/>
                </a:cubicBezTo>
                <a:lnTo>
                  <a:pt x="876" y="598"/>
                </a:lnTo>
                <a:cubicBezTo>
                  <a:pt x="891" y="598"/>
                  <a:pt x="900" y="607"/>
                  <a:pt x="900" y="622"/>
                </a:cubicBezTo>
                <a:lnTo>
                  <a:pt x="900" y="622"/>
                </a:lnTo>
                <a:cubicBezTo>
                  <a:pt x="900" y="678"/>
                  <a:pt x="900" y="734"/>
                  <a:pt x="900" y="790"/>
                </a:cubicBezTo>
                <a:lnTo>
                  <a:pt x="900" y="790"/>
                </a:lnTo>
                <a:cubicBezTo>
                  <a:pt x="900" y="802"/>
                  <a:pt x="892" y="814"/>
                  <a:pt x="875" y="814"/>
                </a:cubicBezTo>
                <a:lnTo>
                  <a:pt x="875" y="814"/>
                </a:lnTo>
                <a:cubicBezTo>
                  <a:pt x="847" y="813"/>
                  <a:pt x="820" y="814"/>
                  <a:pt x="792" y="814"/>
                </a:cubicBezTo>
                <a:lnTo>
                  <a:pt x="792" y="814"/>
                </a:lnTo>
                <a:cubicBezTo>
                  <a:pt x="778" y="814"/>
                  <a:pt x="770" y="806"/>
                  <a:pt x="770" y="791"/>
                </a:cubicBezTo>
                <a:lnTo>
                  <a:pt x="770" y="791"/>
                </a:lnTo>
                <a:cubicBezTo>
                  <a:pt x="770" y="762"/>
                  <a:pt x="770" y="734"/>
                  <a:pt x="770" y="706"/>
                </a:cubicBezTo>
                <a:close/>
                <a:moveTo>
                  <a:pt x="814" y="769"/>
                </a:moveTo>
                <a:lnTo>
                  <a:pt x="854" y="769"/>
                </a:lnTo>
                <a:lnTo>
                  <a:pt x="854" y="643"/>
                </a:lnTo>
                <a:lnTo>
                  <a:pt x="814" y="643"/>
                </a:lnTo>
                <a:lnTo>
                  <a:pt x="814" y="769"/>
                </a:lnTo>
                <a:close/>
                <a:moveTo>
                  <a:pt x="557" y="705"/>
                </a:moveTo>
                <a:lnTo>
                  <a:pt x="557" y="790"/>
                </a:lnTo>
                <a:lnTo>
                  <a:pt x="557" y="790"/>
                </a:lnTo>
                <a:cubicBezTo>
                  <a:pt x="557" y="805"/>
                  <a:pt x="549" y="813"/>
                  <a:pt x="534" y="813"/>
                </a:cubicBezTo>
                <a:lnTo>
                  <a:pt x="452" y="813"/>
                </a:lnTo>
                <a:lnTo>
                  <a:pt x="452" y="813"/>
                </a:lnTo>
                <a:cubicBezTo>
                  <a:pt x="436" y="813"/>
                  <a:pt x="427" y="804"/>
                  <a:pt x="427" y="788"/>
                </a:cubicBezTo>
                <a:lnTo>
                  <a:pt x="427" y="788"/>
                </a:lnTo>
                <a:cubicBezTo>
                  <a:pt x="427" y="733"/>
                  <a:pt x="428" y="678"/>
                  <a:pt x="427" y="623"/>
                </a:cubicBezTo>
                <a:lnTo>
                  <a:pt x="427" y="623"/>
                </a:lnTo>
                <a:cubicBezTo>
                  <a:pt x="427" y="610"/>
                  <a:pt x="436" y="598"/>
                  <a:pt x="452" y="597"/>
                </a:cubicBezTo>
                <a:lnTo>
                  <a:pt x="452" y="597"/>
                </a:lnTo>
                <a:cubicBezTo>
                  <a:pt x="479" y="597"/>
                  <a:pt x="506" y="597"/>
                  <a:pt x="533" y="597"/>
                </a:cubicBezTo>
                <a:lnTo>
                  <a:pt x="533" y="597"/>
                </a:lnTo>
                <a:cubicBezTo>
                  <a:pt x="546" y="597"/>
                  <a:pt x="558" y="607"/>
                  <a:pt x="558" y="622"/>
                </a:cubicBezTo>
                <a:lnTo>
                  <a:pt x="558" y="622"/>
                </a:lnTo>
                <a:cubicBezTo>
                  <a:pt x="557" y="649"/>
                  <a:pt x="557" y="677"/>
                  <a:pt x="557" y="705"/>
                </a:cubicBezTo>
                <a:close/>
                <a:moveTo>
                  <a:pt x="474" y="769"/>
                </a:moveTo>
                <a:lnTo>
                  <a:pt x="513" y="769"/>
                </a:lnTo>
                <a:lnTo>
                  <a:pt x="513" y="643"/>
                </a:lnTo>
                <a:lnTo>
                  <a:pt x="474" y="643"/>
                </a:lnTo>
                <a:lnTo>
                  <a:pt x="474" y="769"/>
                </a:lnTo>
                <a:close/>
                <a:moveTo>
                  <a:pt x="728" y="706"/>
                </a:moveTo>
                <a:lnTo>
                  <a:pt x="728" y="793"/>
                </a:lnTo>
                <a:lnTo>
                  <a:pt x="728" y="793"/>
                </a:lnTo>
                <a:cubicBezTo>
                  <a:pt x="728" y="804"/>
                  <a:pt x="719" y="813"/>
                  <a:pt x="708" y="813"/>
                </a:cubicBezTo>
                <a:lnTo>
                  <a:pt x="708" y="813"/>
                </a:lnTo>
                <a:cubicBezTo>
                  <a:pt x="679" y="814"/>
                  <a:pt x="649" y="814"/>
                  <a:pt x="619" y="813"/>
                </a:cubicBezTo>
                <a:lnTo>
                  <a:pt x="619" y="813"/>
                </a:lnTo>
                <a:cubicBezTo>
                  <a:pt x="605" y="813"/>
                  <a:pt x="598" y="804"/>
                  <a:pt x="598" y="788"/>
                </a:cubicBezTo>
                <a:lnTo>
                  <a:pt x="598" y="788"/>
                </a:lnTo>
                <a:cubicBezTo>
                  <a:pt x="597" y="733"/>
                  <a:pt x="597" y="678"/>
                  <a:pt x="598" y="623"/>
                </a:cubicBezTo>
                <a:lnTo>
                  <a:pt x="598" y="623"/>
                </a:lnTo>
                <a:cubicBezTo>
                  <a:pt x="598" y="605"/>
                  <a:pt x="604" y="598"/>
                  <a:pt x="624" y="598"/>
                </a:cubicBezTo>
                <a:lnTo>
                  <a:pt x="624" y="598"/>
                </a:lnTo>
                <a:cubicBezTo>
                  <a:pt x="650" y="596"/>
                  <a:pt x="677" y="597"/>
                  <a:pt x="704" y="597"/>
                </a:cubicBezTo>
                <a:lnTo>
                  <a:pt x="704" y="597"/>
                </a:lnTo>
                <a:cubicBezTo>
                  <a:pt x="719" y="598"/>
                  <a:pt x="728" y="606"/>
                  <a:pt x="728" y="622"/>
                </a:cubicBezTo>
                <a:lnTo>
                  <a:pt x="728" y="622"/>
                </a:lnTo>
                <a:cubicBezTo>
                  <a:pt x="727" y="650"/>
                  <a:pt x="728" y="678"/>
                  <a:pt x="728" y="706"/>
                </a:cubicBezTo>
                <a:close/>
                <a:moveTo>
                  <a:pt x="683" y="769"/>
                </a:moveTo>
                <a:lnTo>
                  <a:pt x="683" y="644"/>
                </a:lnTo>
                <a:lnTo>
                  <a:pt x="644" y="644"/>
                </a:lnTo>
                <a:lnTo>
                  <a:pt x="644" y="769"/>
                </a:lnTo>
                <a:lnTo>
                  <a:pt x="683" y="769"/>
                </a:lnTo>
                <a:close/>
                <a:moveTo>
                  <a:pt x="557" y="194"/>
                </a:moveTo>
                <a:lnTo>
                  <a:pt x="557" y="194"/>
                </a:lnTo>
                <a:cubicBezTo>
                  <a:pt x="557" y="222"/>
                  <a:pt x="557" y="250"/>
                  <a:pt x="557" y="278"/>
                </a:cubicBezTo>
                <a:lnTo>
                  <a:pt x="557" y="278"/>
                </a:lnTo>
                <a:cubicBezTo>
                  <a:pt x="558" y="291"/>
                  <a:pt x="547" y="301"/>
                  <a:pt x="534" y="301"/>
                </a:cubicBezTo>
                <a:lnTo>
                  <a:pt x="534" y="301"/>
                </a:lnTo>
                <a:cubicBezTo>
                  <a:pt x="506" y="300"/>
                  <a:pt x="478" y="300"/>
                  <a:pt x="450" y="300"/>
                </a:cubicBezTo>
                <a:lnTo>
                  <a:pt x="450" y="300"/>
                </a:lnTo>
                <a:cubicBezTo>
                  <a:pt x="436" y="300"/>
                  <a:pt x="427" y="292"/>
                  <a:pt x="427" y="278"/>
                </a:cubicBezTo>
                <a:lnTo>
                  <a:pt x="427" y="278"/>
                </a:lnTo>
                <a:cubicBezTo>
                  <a:pt x="427" y="222"/>
                  <a:pt x="427" y="165"/>
                  <a:pt x="427" y="108"/>
                </a:cubicBezTo>
                <a:lnTo>
                  <a:pt x="427" y="108"/>
                </a:lnTo>
                <a:cubicBezTo>
                  <a:pt x="427" y="94"/>
                  <a:pt x="436" y="86"/>
                  <a:pt x="450" y="86"/>
                </a:cubicBezTo>
                <a:lnTo>
                  <a:pt x="450" y="86"/>
                </a:lnTo>
                <a:cubicBezTo>
                  <a:pt x="478" y="86"/>
                  <a:pt x="506" y="87"/>
                  <a:pt x="534" y="86"/>
                </a:cubicBezTo>
                <a:lnTo>
                  <a:pt x="534" y="86"/>
                </a:lnTo>
                <a:cubicBezTo>
                  <a:pt x="547" y="85"/>
                  <a:pt x="558" y="96"/>
                  <a:pt x="557" y="110"/>
                </a:cubicBezTo>
                <a:lnTo>
                  <a:pt x="557" y="110"/>
                </a:lnTo>
                <a:cubicBezTo>
                  <a:pt x="557" y="138"/>
                  <a:pt x="557" y="166"/>
                  <a:pt x="557" y="194"/>
                </a:cubicBezTo>
                <a:close/>
                <a:moveTo>
                  <a:pt x="473" y="256"/>
                </a:moveTo>
                <a:lnTo>
                  <a:pt x="513" y="256"/>
                </a:lnTo>
                <a:lnTo>
                  <a:pt x="513" y="131"/>
                </a:lnTo>
                <a:lnTo>
                  <a:pt x="473" y="131"/>
                </a:lnTo>
                <a:lnTo>
                  <a:pt x="473" y="256"/>
                </a:lnTo>
                <a:close/>
                <a:moveTo>
                  <a:pt x="557" y="449"/>
                </a:moveTo>
                <a:lnTo>
                  <a:pt x="557" y="534"/>
                </a:lnTo>
                <a:lnTo>
                  <a:pt x="557" y="534"/>
                </a:lnTo>
                <a:cubicBezTo>
                  <a:pt x="557" y="548"/>
                  <a:pt x="549" y="557"/>
                  <a:pt x="535" y="557"/>
                </a:cubicBezTo>
                <a:lnTo>
                  <a:pt x="450" y="557"/>
                </a:lnTo>
                <a:lnTo>
                  <a:pt x="450" y="557"/>
                </a:lnTo>
                <a:cubicBezTo>
                  <a:pt x="437" y="557"/>
                  <a:pt x="427" y="548"/>
                  <a:pt x="427" y="535"/>
                </a:cubicBezTo>
                <a:lnTo>
                  <a:pt x="427" y="535"/>
                </a:lnTo>
                <a:cubicBezTo>
                  <a:pt x="427" y="478"/>
                  <a:pt x="427" y="420"/>
                  <a:pt x="427" y="363"/>
                </a:cubicBezTo>
                <a:lnTo>
                  <a:pt x="427" y="363"/>
                </a:lnTo>
                <a:cubicBezTo>
                  <a:pt x="427" y="351"/>
                  <a:pt x="437" y="343"/>
                  <a:pt x="449" y="343"/>
                </a:cubicBezTo>
                <a:lnTo>
                  <a:pt x="536" y="343"/>
                </a:lnTo>
                <a:lnTo>
                  <a:pt x="536" y="343"/>
                </a:lnTo>
                <a:cubicBezTo>
                  <a:pt x="550" y="343"/>
                  <a:pt x="557" y="351"/>
                  <a:pt x="557" y="364"/>
                </a:cubicBezTo>
                <a:lnTo>
                  <a:pt x="557" y="364"/>
                </a:lnTo>
                <a:cubicBezTo>
                  <a:pt x="557" y="392"/>
                  <a:pt x="557" y="421"/>
                  <a:pt x="557" y="449"/>
                </a:cubicBezTo>
                <a:close/>
                <a:moveTo>
                  <a:pt x="513" y="513"/>
                </a:moveTo>
                <a:lnTo>
                  <a:pt x="513" y="387"/>
                </a:lnTo>
                <a:lnTo>
                  <a:pt x="474" y="387"/>
                </a:lnTo>
                <a:lnTo>
                  <a:pt x="474" y="513"/>
                </a:lnTo>
                <a:lnTo>
                  <a:pt x="513" y="513"/>
                </a:lnTo>
                <a:close/>
                <a:moveTo>
                  <a:pt x="770" y="192"/>
                </a:moveTo>
                <a:lnTo>
                  <a:pt x="770" y="109"/>
                </a:lnTo>
                <a:lnTo>
                  <a:pt x="770" y="109"/>
                </a:lnTo>
                <a:cubicBezTo>
                  <a:pt x="770" y="93"/>
                  <a:pt x="777" y="86"/>
                  <a:pt x="792" y="86"/>
                </a:cubicBezTo>
                <a:lnTo>
                  <a:pt x="792" y="86"/>
                </a:lnTo>
                <a:cubicBezTo>
                  <a:pt x="820" y="86"/>
                  <a:pt x="847" y="87"/>
                  <a:pt x="875" y="86"/>
                </a:cubicBezTo>
                <a:lnTo>
                  <a:pt x="875" y="86"/>
                </a:lnTo>
                <a:cubicBezTo>
                  <a:pt x="892" y="86"/>
                  <a:pt x="900" y="95"/>
                  <a:pt x="900" y="110"/>
                </a:cubicBezTo>
                <a:lnTo>
                  <a:pt x="900" y="110"/>
                </a:lnTo>
                <a:cubicBezTo>
                  <a:pt x="900" y="165"/>
                  <a:pt x="900" y="221"/>
                  <a:pt x="900" y="277"/>
                </a:cubicBezTo>
                <a:lnTo>
                  <a:pt x="900" y="277"/>
                </a:lnTo>
                <a:cubicBezTo>
                  <a:pt x="900" y="292"/>
                  <a:pt x="890" y="300"/>
                  <a:pt x="876" y="300"/>
                </a:cubicBezTo>
                <a:lnTo>
                  <a:pt x="792" y="300"/>
                </a:lnTo>
                <a:lnTo>
                  <a:pt x="792" y="300"/>
                </a:lnTo>
                <a:cubicBezTo>
                  <a:pt x="777" y="300"/>
                  <a:pt x="770" y="293"/>
                  <a:pt x="770" y="277"/>
                </a:cubicBezTo>
                <a:lnTo>
                  <a:pt x="770" y="277"/>
                </a:lnTo>
                <a:cubicBezTo>
                  <a:pt x="770" y="249"/>
                  <a:pt x="770" y="221"/>
                  <a:pt x="770" y="192"/>
                </a:cubicBezTo>
                <a:close/>
                <a:moveTo>
                  <a:pt x="854" y="256"/>
                </a:moveTo>
                <a:lnTo>
                  <a:pt x="854" y="131"/>
                </a:lnTo>
                <a:lnTo>
                  <a:pt x="815" y="131"/>
                </a:lnTo>
                <a:lnTo>
                  <a:pt x="815" y="256"/>
                </a:lnTo>
                <a:lnTo>
                  <a:pt x="854" y="256"/>
                </a:lnTo>
                <a:close/>
                <a:moveTo>
                  <a:pt x="728" y="450"/>
                </a:moveTo>
                <a:lnTo>
                  <a:pt x="728" y="536"/>
                </a:lnTo>
                <a:lnTo>
                  <a:pt x="728" y="536"/>
                </a:lnTo>
                <a:cubicBezTo>
                  <a:pt x="728" y="548"/>
                  <a:pt x="720" y="557"/>
                  <a:pt x="708" y="557"/>
                </a:cubicBezTo>
                <a:lnTo>
                  <a:pt x="708" y="557"/>
                </a:lnTo>
                <a:cubicBezTo>
                  <a:pt x="678" y="557"/>
                  <a:pt x="648" y="557"/>
                  <a:pt x="618" y="557"/>
                </a:cubicBezTo>
                <a:lnTo>
                  <a:pt x="618" y="557"/>
                </a:lnTo>
                <a:cubicBezTo>
                  <a:pt x="607" y="557"/>
                  <a:pt x="598" y="546"/>
                  <a:pt x="598" y="533"/>
                </a:cubicBezTo>
                <a:lnTo>
                  <a:pt x="598" y="533"/>
                </a:lnTo>
                <a:cubicBezTo>
                  <a:pt x="598" y="478"/>
                  <a:pt x="598" y="422"/>
                  <a:pt x="598" y="367"/>
                </a:cubicBezTo>
                <a:lnTo>
                  <a:pt x="598" y="367"/>
                </a:lnTo>
                <a:cubicBezTo>
                  <a:pt x="598" y="354"/>
                  <a:pt x="605" y="342"/>
                  <a:pt x="622" y="342"/>
                </a:cubicBezTo>
                <a:lnTo>
                  <a:pt x="622" y="342"/>
                </a:lnTo>
                <a:cubicBezTo>
                  <a:pt x="651" y="343"/>
                  <a:pt x="679" y="343"/>
                  <a:pt x="707" y="343"/>
                </a:cubicBezTo>
                <a:lnTo>
                  <a:pt x="707" y="343"/>
                </a:lnTo>
                <a:cubicBezTo>
                  <a:pt x="720" y="343"/>
                  <a:pt x="728" y="351"/>
                  <a:pt x="728" y="363"/>
                </a:cubicBezTo>
                <a:lnTo>
                  <a:pt x="728" y="363"/>
                </a:lnTo>
                <a:cubicBezTo>
                  <a:pt x="728" y="392"/>
                  <a:pt x="728" y="421"/>
                  <a:pt x="728" y="450"/>
                </a:cubicBezTo>
                <a:close/>
                <a:moveTo>
                  <a:pt x="644" y="387"/>
                </a:moveTo>
                <a:lnTo>
                  <a:pt x="644" y="512"/>
                </a:lnTo>
                <a:lnTo>
                  <a:pt x="683" y="512"/>
                </a:lnTo>
                <a:lnTo>
                  <a:pt x="683" y="387"/>
                </a:lnTo>
                <a:lnTo>
                  <a:pt x="644" y="387"/>
                </a:lnTo>
                <a:close/>
                <a:moveTo>
                  <a:pt x="770" y="449"/>
                </a:moveTo>
                <a:lnTo>
                  <a:pt x="770" y="367"/>
                </a:lnTo>
                <a:lnTo>
                  <a:pt x="770" y="367"/>
                </a:lnTo>
                <a:cubicBezTo>
                  <a:pt x="770" y="349"/>
                  <a:pt x="777" y="343"/>
                  <a:pt x="793" y="343"/>
                </a:cubicBezTo>
                <a:lnTo>
                  <a:pt x="793" y="343"/>
                </a:lnTo>
                <a:cubicBezTo>
                  <a:pt x="821" y="343"/>
                  <a:pt x="848" y="343"/>
                  <a:pt x="876" y="342"/>
                </a:cubicBezTo>
                <a:lnTo>
                  <a:pt x="876" y="342"/>
                </a:lnTo>
                <a:cubicBezTo>
                  <a:pt x="892" y="342"/>
                  <a:pt x="900" y="353"/>
                  <a:pt x="900" y="366"/>
                </a:cubicBezTo>
                <a:lnTo>
                  <a:pt x="900" y="366"/>
                </a:lnTo>
                <a:cubicBezTo>
                  <a:pt x="900" y="422"/>
                  <a:pt x="900" y="478"/>
                  <a:pt x="900" y="533"/>
                </a:cubicBezTo>
                <a:lnTo>
                  <a:pt x="900" y="533"/>
                </a:lnTo>
                <a:cubicBezTo>
                  <a:pt x="900" y="546"/>
                  <a:pt x="889" y="558"/>
                  <a:pt x="876" y="557"/>
                </a:cubicBezTo>
                <a:lnTo>
                  <a:pt x="876" y="557"/>
                </a:lnTo>
                <a:cubicBezTo>
                  <a:pt x="849" y="556"/>
                  <a:pt x="821" y="556"/>
                  <a:pt x="794" y="557"/>
                </a:cubicBezTo>
                <a:lnTo>
                  <a:pt x="794" y="557"/>
                </a:lnTo>
                <a:cubicBezTo>
                  <a:pt x="780" y="557"/>
                  <a:pt x="769" y="548"/>
                  <a:pt x="769" y="533"/>
                </a:cubicBezTo>
                <a:lnTo>
                  <a:pt x="769" y="533"/>
                </a:lnTo>
                <a:cubicBezTo>
                  <a:pt x="771" y="505"/>
                  <a:pt x="770" y="477"/>
                  <a:pt x="770" y="449"/>
                </a:cubicBezTo>
                <a:close/>
                <a:moveTo>
                  <a:pt x="814" y="387"/>
                </a:moveTo>
                <a:lnTo>
                  <a:pt x="814" y="512"/>
                </a:lnTo>
                <a:lnTo>
                  <a:pt x="854" y="512"/>
                </a:lnTo>
                <a:lnTo>
                  <a:pt x="854" y="387"/>
                </a:lnTo>
                <a:lnTo>
                  <a:pt x="814" y="387"/>
                </a:lnTo>
                <a:close/>
                <a:moveTo>
                  <a:pt x="728" y="193"/>
                </a:moveTo>
                <a:lnTo>
                  <a:pt x="728" y="279"/>
                </a:lnTo>
                <a:lnTo>
                  <a:pt x="728" y="279"/>
                </a:lnTo>
                <a:cubicBezTo>
                  <a:pt x="728" y="293"/>
                  <a:pt x="720" y="300"/>
                  <a:pt x="707" y="300"/>
                </a:cubicBezTo>
                <a:lnTo>
                  <a:pt x="623" y="300"/>
                </a:lnTo>
                <a:lnTo>
                  <a:pt x="623" y="300"/>
                </a:lnTo>
                <a:cubicBezTo>
                  <a:pt x="607" y="300"/>
                  <a:pt x="598" y="291"/>
                  <a:pt x="598" y="275"/>
                </a:cubicBezTo>
                <a:lnTo>
                  <a:pt x="598" y="118"/>
                </a:lnTo>
                <a:lnTo>
                  <a:pt x="598" y="118"/>
                </a:lnTo>
                <a:cubicBezTo>
                  <a:pt x="598" y="113"/>
                  <a:pt x="598" y="107"/>
                  <a:pt x="599" y="101"/>
                </a:cubicBezTo>
                <a:lnTo>
                  <a:pt x="599" y="101"/>
                </a:lnTo>
                <a:cubicBezTo>
                  <a:pt x="601" y="92"/>
                  <a:pt x="609" y="86"/>
                  <a:pt x="618" y="86"/>
                </a:cubicBezTo>
                <a:lnTo>
                  <a:pt x="618" y="86"/>
                </a:lnTo>
                <a:cubicBezTo>
                  <a:pt x="648" y="86"/>
                  <a:pt x="679" y="86"/>
                  <a:pt x="709" y="86"/>
                </a:cubicBezTo>
                <a:lnTo>
                  <a:pt x="709" y="86"/>
                </a:lnTo>
                <a:cubicBezTo>
                  <a:pt x="719" y="86"/>
                  <a:pt x="728" y="96"/>
                  <a:pt x="728" y="106"/>
                </a:cubicBezTo>
                <a:lnTo>
                  <a:pt x="728" y="106"/>
                </a:lnTo>
                <a:cubicBezTo>
                  <a:pt x="728" y="135"/>
                  <a:pt x="728" y="164"/>
                  <a:pt x="728" y="193"/>
                </a:cubicBezTo>
                <a:close/>
                <a:moveTo>
                  <a:pt x="683" y="256"/>
                </a:moveTo>
                <a:lnTo>
                  <a:pt x="683" y="131"/>
                </a:lnTo>
                <a:lnTo>
                  <a:pt x="644" y="131"/>
                </a:lnTo>
                <a:lnTo>
                  <a:pt x="644" y="256"/>
                </a:lnTo>
                <a:lnTo>
                  <a:pt x="683" y="2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7" name="Google Shape;247;p27"/>
          <p:cNvSpPr txBox="1"/>
          <p:nvPr/>
        </p:nvSpPr>
        <p:spPr>
          <a:xfrm>
            <a:off x="6035851" y="1732118"/>
            <a:ext cx="2536649"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Kilogramo, gramo, unidad, caja, paquete, etc.</a:t>
            </a:r>
          </a:p>
        </p:txBody>
      </p:sp>
      <p:sp>
        <p:nvSpPr>
          <p:cNvPr id="248" name="Google Shape;248;p27"/>
          <p:cNvSpPr txBox="1"/>
          <p:nvPr/>
        </p:nvSpPr>
        <p:spPr>
          <a:xfrm>
            <a:off x="6349127" y="2900568"/>
            <a:ext cx="20847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Los tipos de pagos con lo que se cuenta</a:t>
            </a:r>
            <a:endParaRPr dirty="0">
              <a:solidFill>
                <a:schemeClr val="dk1"/>
              </a:solidFill>
              <a:latin typeface="Gantari"/>
              <a:ea typeface="Gantari"/>
              <a:cs typeface="Gantari"/>
              <a:sym typeface="Gantari"/>
            </a:endParaRPr>
          </a:p>
        </p:txBody>
      </p:sp>
      <p:sp>
        <p:nvSpPr>
          <p:cNvPr id="250" name="Google Shape;250;p27"/>
          <p:cNvSpPr txBox="1"/>
          <p:nvPr/>
        </p:nvSpPr>
        <p:spPr>
          <a:xfrm>
            <a:off x="6035806" y="141461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Unidades</a:t>
            </a:r>
            <a:endParaRPr sz="2200" dirty="0">
              <a:solidFill>
                <a:schemeClr val="dk1"/>
              </a:solidFill>
              <a:latin typeface="Gabarito"/>
              <a:ea typeface="Gabarito"/>
              <a:cs typeface="Gabarito"/>
              <a:sym typeface="Gabarito"/>
            </a:endParaRPr>
          </a:p>
        </p:txBody>
      </p:sp>
      <p:sp>
        <p:nvSpPr>
          <p:cNvPr id="251" name="Google Shape;251;p27"/>
          <p:cNvSpPr txBox="1"/>
          <p:nvPr/>
        </p:nvSpPr>
        <p:spPr>
          <a:xfrm>
            <a:off x="6349081" y="258306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Metodo de pago</a:t>
            </a:r>
            <a:endParaRPr sz="2200" dirty="0">
              <a:solidFill>
                <a:schemeClr val="dk1"/>
              </a:solidFill>
              <a:latin typeface="Gabarito"/>
              <a:ea typeface="Gabarito"/>
              <a:cs typeface="Gabarito"/>
              <a:sym typeface="Gabarito"/>
            </a:endParaRPr>
          </a:p>
        </p:txBody>
      </p:sp>
      <p:sp>
        <p:nvSpPr>
          <p:cNvPr id="253" name="Google Shape;253;p27"/>
          <p:cNvSpPr txBox="1"/>
          <p:nvPr/>
        </p:nvSpPr>
        <p:spPr>
          <a:xfrm>
            <a:off x="941858" y="2316343"/>
            <a:ext cx="2084700" cy="53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Gantari"/>
                <a:ea typeface="Gantari"/>
                <a:cs typeface="Gantari"/>
                <a:sym typeface="Gantari"/>
              </a:rPr>
              <a:t>Las locaciones donde se guardan los productos</a:t>
            </a:r>
            <a:endParaRPr dirty="0">
              <a:solidFill>
                <a:schemeClr val="dk1"/>
              </a:solidFill>
              <a:latin typeface="Gantari"/>
              <a:ea typeface="Gantari"/>
              <a:cs typeface="Gantari"/>
              <a:sym typeface="Gantari"/>
            </a:endParaRPr>
          </a:p>
        </p:txBody>
      </p:sp>
      <p:sp>
        <p:nvSpPr>
          <p:cNvPr id="254" name="Google Shape;254;p27"/>
          <p:cNvSpPr txBox="1"/>
          <p:nvPr/>
        </p:nvSpPr>
        <p:spPr>
          <a:xfrm>
            <a:off x="438151" y="3484692"/>
            <a:ext cx="2354858" cy="742199"/>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Gantari"/>
                <a:ea typeface="Gantari"/>
                <a:cs typeface="Gantari"/>
                <a:sym typeface="Gantari"/>
              </a:rPr>
              <a:t>Locación donde se entrega la proforma/contrato al cliente</a:t>
            </a:r>
            <a:endParaRPr dirty="0">
              <a:solidFill>
                <a:schemeClr val="dk1"/>
              </a:solidFill>
              <a:latin typeface="Gantari"/>
              <a:ea typeface="Gantari"/>
              <a:cs typeface="Gantari"/>
              <a:sym typeface="Gantari"/>
            </a:endParaRPr>
          </a:p>
        </p:txBody>
      </p:sp>
      <p:sp>
        <p:nvSpPr>
          <p:cNvPr id="255" name="Google Shape;255;p27"/>
          <p:cNvSpPr txBox="1"/>
          <p:nvPr/>
        </p:nvSpPr>
        <p:spPr>
          <a:xfrm>
            <a:off x="941811" y="1998839"/>
            <a:ext cx="2084700" cy="441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dirty="0">
                <a:solidFill>
                  <a:schemeClr val="dk1"/>
                </a:solidFill>
                <a:latin typeface="Gabarito"/>
                <a:ea typeface="Gabarito"/>
                <a:cs typeface="Gabarito"/>
                <a:sym typeface="Gabarito"/>
              </a:rPr>
              <a:t>Almacenes</a:t>
            </a:r>
            <a:endParaRPr sz="2200" dirty="0">
              <a:solidFill>
                <a:schemeClr val="dk1"/>
              </a:solidFill>
              <a:latin typeface="Gabarito"/>
              <a:ea typeface="Gabarito"/>
              <a:cs typeface="Gabarito"/>
              <a:sym typeface="Gabarito"/>
            </a:endParaRPr>
          </a:p>
        </p:txBody>
      </p:sp>
      <p:sp>
        <p:nvSpPr>
          <p:cNvPr id="256" name="Google Shape;256;p27"/>
          <p:cNvSpPr txBox="1"/>
          <p:nvPr/>
        </p:nvSpPr>
        <p:spPr>
          <a:xfrm>
            <a:off x="621837" y="3167189"/>
            <a:ext cx="2171124" cy="441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dirty="0">
                <a:solidFill>
                  <a:schemeClr val="dk1"/>
                </a:solidFill>
                <a:latin typeface="Gabarito"/>
                <a:ea typeface="Gabarito"/>
                <a:cs typeface="Gabarito"/>
                <a:sym typeface="Gabarito"/>
              </a:rPr>
              <a:t>Lugar de entrega</a:t>
            </a:r>
            <a:endParaRPr sz="2200" dirty="0">
              <a:solidFill>
                <a:schemeClr val="dk1"/>
              </a:solidFill>
              <a:latin typeface="Gabarito"/>
              <a:ea typeface="Gabarito"/>
              <a:cs typeface="Gabarito"/>
              <a:sym typeface="Gabarito"/>
            </a:endParaRPr>
          </a:p>
        </p:txBody>
      </p:sp>
      <p:sp>
        <p:nvSpPr>
          <p:cNvPr id="257" name="Google Shape;257;p27"/>
          <p:cNvSpPr/>
          <p:nvPr/>
        </p:nvSpPr>
        <p:spPr>
          <a:xfrm>
            <a:off x="4556075" y="2117325"/>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58" name="Google Shape;258;p27"/>
          <p:cNvSpPr/>
          <p:nvPr/>
        </p:nvSpPr>
        <p:spPr>
          <a:xfrm>
            <a:off x="5112225" y="254121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59" name="Google Shape;259;p27"/>
          <p:cNvSpPr/>
          <p:nvPr/>
        </p:nvSpPr>
        <p:spPr>
          <a:xfrm>
            <a:off x="4833900" y="3167188"/>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0" name="Google Shape;260;p27"/>
          <p:cNvSpPr/>
          <p:nvPr/>
        </p:nvSpPr>
        <p:spPr>
          <a:xfrm>
            <a:off x="4211200" y="309316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1" name="Google Shape;261;p27"/>
          <p:cNvSpPr/>
          <p:nvPr/>
        </p:nvSpPr>
        <p:spPr>
          <a:xfrm>
            <a:off x="4019175" y="245461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cxnSp>
        <p:nvCxnSpPr>
          <p:cNvPr id="262" name="Google Shape;262;p27"/>
          <p:cNvCxnSpPr>
            <a:stCxn id="257" idx="0"/>
            <a:endCxn id="240" idx="2"/>
          </p:cNvCxnSpPr>
          <p:nvPr/>
        </p:nvCxnSpPr>
        <p:spPr>
          <a:xfrm rot="-5400000">
            <a:off x="4693925" y="1593975"/>
            <a:ext cx="458100" cy="588600"/>
          </a:xfrm>
          <a:prstGeom prst="bentConnector2">
            <a:avLst/>
          </a:prstGeom>
          <a:noFill/>
          <a:ln w="9525" cap="flat" cmpd="sng">
            <a:solidFill>
              <a:schemeClr val="accent3"/>
            </a:solidFill>
            <a:prstDash val="dot"/>
            <a:round/>
            <a:headEnd type="none" w="med" len="med"/>
            <a:tailEnd type="none" w="med" len="med"/>
          </a:ln>
        </p:spPr>
      </p:cxnSp>
      <p:cxnSp>
        <p:nvCxnSpPr>
          <p:cNvPr id="263" name="Google Shape;263;p27"/>
          <p:cNvCxnSpPr>
            <a:cxnSpLocks/>
            <a:stCxn id="258" idx="6"/>
            <a:endCxn id="236" idx="2"/>
          </p:cNvCxnSpPr>
          <p:nvPr/>
        </p:nvCxnSpPr>
        <p:spPr>
          <a:xfrm>
            <a:off x="5257425" y="2613813"/>
            <a:ext cx="273300" cy="211800"/>
          </a:xfrm>
          <a:prstGeom prst="bentConnector3">
            <a:avLst>
              <a:gd name="adj1" fmla="val 49990"/>
            </a:avLst>
          </a:prstGeom>
          <a:noFill/>
          <a:ln w="9525" cap="flat" cmpd="sng">
            <a:solidFill>
              <a:schemeClr val="lt2"/>
            </a:solidFill>
            <a:prstDash val="dot"/>
            <a:round/>
            <a:headEnd type="none" w="med" len="med"/>
            <a:tailEnd type="none" w="med" len="med"/>
          </a:ln>
        </p:spPr>
      </p:cxnSp>
      <p:cxnSp>
        <p:nvCxnSpPr>
          <p:cNvPr id="264" name="Google Shape;264;p27"/>
          <p:cNvCxnSpPr>
            <a:cxnSpLocks/>
            <a:stCxn id="259" idx="4"/>
            <a:endCxn id="235" idx="0"/>
          </p:cNvCxnSpPr>
          <p:nvPr/>
        </p:nvCxnSpPr>
        <p:spPr>
          <a:xfrm rot="5400000">
            <a:off x="4535400" y="3249988"/>
            <a:ext cx="308700" cy="433500"/>
          </a:xfrm>
          <a:prstGeom prst="bentConnector3">
            <a:avLst>
              <a:gd name="adj1" fmla="val 49990"/>
            </a:avLst>
          </a:prstGeom>
          <a:noFill/>
          <a:ln w="9525" cap="flat" cmpd="sng">
            <a:solidFill>
              <a:schemeClr val="accent2"/>
            </a:solidFill>
            <a:prstDash val="dot"/>
            <a:round/>
            <a:headEnd type="none" w="med" len="med"/>
            <a:tailEnd type="none" w="med" len="med"/>
          </a:ln>
        </p:spPr>
      </p:cxnSp>
      <p:cxnSp>
        <p:nvCxnSpPr>
          <p:cNvPr id="265" name="Google Shape;265;p27"/>
          <p:cNvCxnSpPr>
            <a:stCxn id="260" idx="2"/>
            <a:endCxn id="245" idx="6"/>
          </p:cNvCxnSpPr>
          <p:nvPr/>
        </p:nvCxnSpPr>
        <p:spPr>
          <a:xfrm flipH="1">
            <a:off x="3611500" y="3165763"/>
            <a:ext cx="599700" cy="243300"/>
          </a:xfrm>
          <a:prstGeom prst="bentConnector3">
            <a:avLst>
              <a:gd name="adj1" fmla="val 50008"/>
            </a:avLst>
          </a:prstGeom>
          <a:noFill/>
          <a:ln w="9525" cap="flat" cmpd="sng">
            <a:solidFill>
              <a:schemeClr val="accent5"/>
            </a:solidFill>
            <a:prstDash val="dot"/>
            <a:round/>
            <a:headEnd type="none" w="med" len="med"/>
            <a:tailEnd type="none" w="med" len="med"/>
          </a:ln>
        </p:spPr>
      </p:cxnSp>
      <p:cxnSp>
        <p:nvCxnSpPr>
          <p:cNvPr id="266" name="Google Shape;266;p27"/>
          <p:cNvCxnSpPr>
            <a:cxnSpLocks/>
            <a:stCxn id="261" idx="0"/>
            <a:endCxn id="234" idx="0"/>
          </p:cNvCxnSpPr>
          <p:nvPr/>
        </p:nvCxnSpPr>
        <p:spPr>
          <a:xfrm rot="5400000" flipH="1">
            <a:off x="3485025" y="1847863"/>
            <a:ext cx="583200" cy="630300"/>
          </a:xfrm>
          <a:prstGeom prst="bentConnector3">
            <a:avLst>
              <a:gd name="adj1" fmla="val 140832"/>
            </a:avLst>
          </a:prstGeom>
          <a:noFill/>
          <a:ln w="9525" cap="flat" cmpd="sng">
            <a:solidFill>
              <a:schemeClr val="accent6"/>
            </a:solidFill>
            <a:prstDash val="dot"/>
            <a:round/>
            <a:headEnd type="none" w="med" len="med"/>
            <a:tailEnd type="none" w="med" len="med"/>
          </a:ln>
        </p:spPr>
      </p:cxnSp>
      <p:sp>
        <p:nvSpPr>
          <p:cNvPr id="267" name="Google Shape;267;p27"/>
          <p:cNvSpPr/>
          <p:nvPr/>
        </p:nvSpPr>
        <p:spPr>
          <a:xfrm rot="10800000">
            <a:off x="4091763" y="1239325"/>
            <a:ext cx="194100" cy="19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8" name="Google Shape;268;p27"/>
          <p:cNvSpPr/>
          <p:nvPr/>
        </p:nvSpPr>
        <p:spPr>
          <a:xfrm rot="10800000">
            <a:off x="4297225" y="1732125"/>
            <a:ext cx="126000" cy="12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69" name="Google Shape;269;p27"/>
          <p:cNvGrpSpPr/>
          <p:nvPr/>
        </p:nvGrpSpPr>
        <p:grpSpPr>
          <a:xfrm>
            <a:off x="3979719" y="2063973"/>
            <a:ext cx="1277707" cy="1284016"/>
            <a:chOff x="3248475" y="1730113"/>
            <a:chExt cx="1730372" cy="1738917"/>
          </a:xfrm>
        </p:grpSpPr>
        <p:sp>
          <p:nvSpPr>
            <p:cNvPr id="270" name="Google Shape;270;p27"/>
            <p:cNvSpPr/>
            <p:nvPr/>
          </p:nvSpPr>
          <p:spPr>
            <a:xfrm>
              <a:off x="3778700" y="1730113"/>
              <a:ext cx="1004888" cy="868360"/>
            </a:xfrm>
            <a:custGeom>
              <a:avLst/>
              <a:gdLst/>
              <a:ahLst/>
              <a:cxnLst/>
              <a:rect l="l" t="t" r="r" b="b"/>
              <a:pathLst>
                <a:path w="2790" h="2413" extrusionOk="0">
                  <a:moveTo>
                    <a:pt x="2789" y="1101"/>
                  </a:moveTo>
                  <a:lnTo>
                    <a:pt x="1582" y="301"/>
                  </a:lnTo>
                  <a:lnTo>
                    <a:pt x="1582" y="301"/>
                  </a:lnTo>
                  <a:cubicBezTo>
                    <a:pt x="1582" y="301"/>
                    <a:pt x="1329" y="140"/>
                    <a:pt x="1141" y="86"/>
                  </a:cubicBezTo>
                  <a:lnTo>
                    <a:pt x="1141" y="86"/>
                  </a:lnTo>
                  <a:cubicBezTo>
                    <a:pt x="1141" y="86"/>
                    <a:pt x="918" y="0"/>
                    <a:pt x="574" y="206"/>
                  </a:cubicBezTo>
                  <a:lnTo>
                    <a:pt x="574" y="206"/>
                  </a:lnTo>
                  <a:cubicBezTo>
                    <a:pt x="574" y="206"/>
                    <a:pt x="206" y="418"/>
                    <a:pt x="59" y="569"/>
                  </a:cubicBezTo>
                  <a:lnTo>
                    <a:pt x="59" y="569"/>
                  </a:lnTo>
                  <a:cubicBezTo>
                    <a:pt x="59" y="569"/>
                    <a:pt x="0" y="759"/>
                    <a:pt x="178" y="1223"/>
                  </a:cubicBezTo>
                  <a:lnTo>
                    <a:pt x="178" y="1223"/>
                  </a:lnTo>
                  <a:cubicBezTo>
                    <a:pt x="178" y="1223"/>
                    <a:pt x="324" y="1680"/>
                    <a:pt x="647" y="2412"/>
                  </a:cubicBezTo>
                  <a:lnTo>
                    <a:pt x="647" y="2412"/>
                  </a:lnTo>
                  <a:cubicBezTo>
                    <a:pt x="658" y="2402"/>
                    <a:pt x="1841" y="1416"/>
                    <a:pt x="1841" y="1416"/>
                  </a:cubicBezTo>
                  <a:lnTo>
                    <a:pt x="1841" y="1416"/>
                  </a:lnTo>
                  <a:cubicBezTo>
                    <a:pt x="1841" y="1416"/>
                    <a:pt x="2439" y="869"/>
                    <a:pt x="2789" y="1101"/>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1" name="Google Shape;271;p27"/>
            <p:cNvSpPr/>
            <p:nvPr/>
          </p:nvSpPr>
          <p:spPr>
            <a:xfrm>
              <a:off x="4662937" y="2095238"/>
              <a:ext cx="211137" cy="176213"/>
            </a:xfrm>
            <a:custGeom>
              <a:avLst/>
              <a:gdLst/>
              <a:ahLst/>
              <a:cxnLst/>
              <a:rect l="l" t="t" r="r" b="b"/>
              <a:pathLst>
                <a:path w="585" h="491" extrusionOk="0">
                  <a:moveTo>
                    <a:pt x="0" y="39"/>
                  </a:moveTo>
                  <a:lnTo>
                    <a:pt x="0" y="39"/>
                  </a:lnTo>
                  <a:cubicBezTo>
                    <a:pt x="0" y="39"/>
                    <a:pt x="332" y="276"/>
                    <a:pt x="584" y="490"/>
                  </a:cubicBezTo>
                  <a:lnTo>
                    <a:pt x="584" y="490"/>
                  </a:lnTo>
                  <a:cubicBezTo>
                    <a:pt x="584" y="490"/>
                    <a:pt x="500" y="158"/>
                    <a:pt x="283" y="58"/>
                  </a:cubicBezTo>
                  <a:lnTo>
                    <a:pt x="283" y="58"/>
                  </a:lnTo>
                  <a:cubicBezTo>
                    <a:pt x="283" y="58"/>
                    <a:pt x="178" y="0"/>
                    <a:pt x="0" y="39"/>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2" name="Google Shape;272;p27"/>
            <p:cNvSpPr/>
            <p:nvPr/>
          </p:nvSpPr>
          <p:spPr>
            <a:xfrm>
              <a:off x="3262762" y="1842825"/>
              <a:ext cx="806452" cy="914400"/>
            </a:xfrm>
            <a:custGeom>
              <a:avLst/>
              <a:gdLst/>
              <a:ahLst/>
              <a:cxnLst/>
              <a:rect l="l" t="t" r="r" b="b"/>
              <a:pathLst>
                <a:path w="2241" h="2540" extrusionOk="0">
                  <a:moveTo>
                    <a:pt x="1641" y="0"/>
                  </a:moveTo>
                  <a:lnTo>
                    <a:pt x="497" y="893"/>
                  </a:lnTo>
                  <a:lnTo>
                    <a:pt x="497" y="893"/>
                  </a:lnTo>
                  <a:cubicBezTo>
                    <a:pt x="497" y="893"/>
                    <a:pt x="263" y="1081"/>
                    <a:pt x="153" y="1243"/>
                  </a:cubicBezTo>
                  <a:lnTo>
                    <a:pt x="153" y="1243"/>
                  </a:lnTo>
                  <a:cubicBezTo>
                    <a:pt x="153" y="1243"/>
                    <a:pt x="0" y="1428"/>
                    <a:pt x="87" y="1819"/>
                  </a:cubicBezTo>
                  <a:lnTo>
                    <a:pt x="87" y="1819"/>
                  </a:lnTo>
                  <a:cubicBezTo>
                    <a:pt x="87" y="1819"/>
                    <a:pt x="171" y="2235"/>
                    <a:pt x="268" y="2423"/>
                  </a:cubicBezTo>
                  <a:lnTo>
                    <a:pt x="268" y="2423"/>
                  </a:lnTo>
                  <a:cubicBezTo>
                    <a:pt x="268" y="2423"/>
                    <a:pt x="429" y="2539"/>
                    <a:pt x="926" y="2517"/>
                  </a:cubicBezTo>
                  <a:lnTo>
                    <a:pt x="2240" y="2445"/>
                  </a:lnTo>
                  <a:lnTo>
                    <a:pt x="2240" y="2445"/>
                  </a:lnTo>
                  <a:cubicBezTo>
                    <a:pt x="2240" y="2445"/>
                    <a:pt x="1669" y="1080"/>
                    <a:pt x="1646" y="1002"/>
                  </a:cubicBezTo>
                  <a:lnTo>
                    <a:pt x="1646" y="1002"/>
                  </a:lnTo>
                  <a:cubicBezTo>
                    <a:pt x="1622" y="924"/>
                    <a:pt x="1306" y="250"/>
                    <a:pt x="1641" y="0"/>
                  </a:cubicBezTo>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3" name="Google Shape;273;p27"/>
            <p:cNvSpPr/>
            <p:nvPr/>
          </p:nvSpPr>
          <p:spPr>
            <a:xfrm>
              <a:off x="3800925" y="1790438"/>
              <a:ext cx="203199" cy="153987"/>
            </a:xfrm>
            <a:custGeom>
              <a:avLst/>
              <a:gdLst/>
              <a:ahLst/>
              <a:cxnLst/>
              <a:rect l="l" t="t" r="r" b="b"/>
              <a:pathLst>
                <a:path w="563" h="426" extrusionOk="0">
                  <a:moveTo>
                    <a:pt x="0" y="425"/>
                  </a:moveTo>
                  <a:lnTo>
                    <a:pt x="0" y="425"/>
                  </a:lnTo>
                  <a:cubicBezTo>
                    <a:pt x="0" y="425"/>
                    <a:pt x="240" y="203"/>
                    <a:pt x="562" y="22"/>
                  </a:cubicBezTo>
                  <a:lnTo>
                    <a:pt x="562" y="22"/>
                  </a:lnTo>
                  <a:cubicBezTo>
                    <a:pt x="562" y="22"/>
                    <a:pt x="303" y="0"/>
                    <a:pt x="127" y="162"/>
                  </a:cubicBezTo>
                  <a:lnTo>
                    <a:pt x="127" y="162"/>
                  </a:lnTo>
                  <a:cubicBezTo>
                    <a:pt x="127" y="162"/>
                    <a:pt x="16" y="245"/>
                    <a:pt x="0" y="425"/>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4" name="Google Shape;274;p27"/>
            <p:cNvSpPr/>
            <p:nvPr/>
          </p:nvSpPr>
          <p:spPr>
            <a:xfrm>
              <a:off x="3277050" y="2608000"/>
              <a:ext cx="917576" cy="768349"/>
            </a:xfrm>
            <a:custGeom>
              <a:avLst/>
              <a:gdLst/>
              <a:ahLst/>
              <a:cxnLst/>
              <a:rect l="l" t="t" r="r" b="b"/>
              <a:pathLst>
                <a:path w="2547" h="2135" extrusionOk="0">
                  <a:moveTo>
                    <a:pt x="0" y="0"/>
                  </a:moveTo>
                  <a:lnTo>
                    <a:pt x="457" y="1378"/>
                  </a:lnTo>
                  <a:lnTo>
                    <a:pt x="457" y="1378"/>
                  </a:lnTo>
                  <a:cubicBezTo>
                    <a:pt x="457" y="1378"/>
                    <a:pt x="556" y="1661"/>
                    <a:pt x="672" y="1819"/>
                  </a:cubicBezTo>
                  <a:lnTo>
                    <a:pt x="672" y="1819"/>
                  </a:lnTo>
                  <a:cubicBezTo>
                    <a:pt x="672" y="1819"/>
                    <a:pt x="794" y="2025"/>
                    <a:pt x="1192" y="2075"/>
                  </a:cubicBezTo>
                  <a:lnTo>
                    <a:pt x="1192" y="2075"/>
                  </a:lnTo>
                  <a:cubicBezTo>
                    <a:pt x="1192" y="2075"/>
                    <a:pt x="1612" y="2134"/>
                    <a:pt x="1822" y="2106"/>
                  </a:cubicBezTo>
                  <a:lnTo>
                    <a:pt x="1822" y="2106"/>
                  </a:lnTo>
                  <a:cubicBezTo>
                    <a:pt x="1822" y="2106"/>
                    <a:pt x="1985" y="1993"/>
                    <a:pt x="2131" y="1518"/>
                  </a:cubicBezTo>
                  <a:lnTo>
                    <a:pt x="2546" y="255"/>
                  </a:lnTo>
                  <a:lnTo>
                    <a:pt x="2546" y="255"/>
                  </a:lnTo>
                  <a:cubicBezTo>
                    <a:pt x="2546" y="255"/>
                    <a:pt x="1027" y="336"/>
                    <a:pt x="945" y="332"/>
                  </a:cubicBezTo>
                  <a:lnTo>
                    <a:pt x="945" y="332"/>
                  </a:lnTo>
                  <a:cubicBezTo>
                    <a:pt x="864" y="328"/>
                    <a:pt x="128" y="398"/>
                    <a:pt x="0" y="0"/>
                  </a:cubicBezTo>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5" name="Google Shape;275;p27"/>
            <p:cNvSpPr/>
            <p:nvPr/>
          </p:nvSpPr>
          <p:spPr>
            <a:xfrm>
              <a:off x="3248475" y="2447662"/>
              <a:ext cx="107950" cy="244476"/>
            </a:xfrm>
            <a:custGeom>
              <a:avLst/>
              <a:gdLst/>
              <a:ahLst/>
              <a:cxnLst/>
              <a:rect l="l" t="t" r="r" b="b"/>
              <a:pathLst>
                <a:path w="301" h="681" extrusionOk="0">
                  <a:moveTo>
                    <a:pt x="300" y="680"/>
                  </a:moveTo>
                  <a:lnTo>
                    <a:pt x="300" y="680"/>
                  </a:lnTo>
                  <a:cubicBezTo>
                    <a:pt x="300" y="680"/>
                    <a:pt x="174" y="363"/>
                    <a:pt x="111" y="0"/>
                  </a:cubicBezTo>
                  <a:lnTo>
                    <a:pt x="111" y="0"/>
                  </a:lnTo>
                  <a:cubicBezTo>
                    <a:pt x="111" y="0"/>
                    <a:pt x="0" y="247"/>
                    <a:pt x="90" y="469"/>
                  </a:cubicBezTo>
                  <a:lnTo>
                    <a:pt x="90" y="469"/>
                  </a:lnTo>
                  <a:cubicBezTo>
                    <a:pt x="90" y="469"/>
                    <a:pt x="126" y="598"/>
                    <a:pt x="300" y="68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6" name="Google Shape;276;p27"/>
            <p:cNvSpPr/>
            <p:nvPr/>
          </p:nvSpPr>
          <p:spPr>
            <a:xfrm>
              <a:off x="3826325" y="2582600"/>
              <a:ext cx="936624" cy="838203"/>
            </a:xfrm>
            <a:custGeom>
              <a:avLst/>
              <a:gdLst/>
              <a:ahLst/>
              <a:cxnLst/>
              <a:rect l="l" t="t" r="r" b="b"/>
              <a:pathLst>
                <a:path w="2600" h="2327" extrusionOk="0">
                  <a:moveTo>
                    <a:pt x="0" y="2311"/>
                  </a:moveTo>
                  <a:lnTo>
                    <a:pt x="1451" y="2326"/>
                  </a:lnTo>
                  <a:lnTo>
                    <a:pt x="1451" y="2326"/>
                  </a:lnTo>
                  <a:cubicBezTo>
                    <a:pt x="1451" y="2326"/>
                    <a:pt x="1751" y="2324"/>
                    <a:pt x="1938" y="2267"/>
                  </a:cubicBezTo>
                  <a:lnTo>
                    <a:pt x="1938" y="2267"/>
                  </a:lnTo>
                  <a:cubicBezTo>
                    <a:pt x="1938" y="2267"/>
                    <a:pt x="2173" y="2218"/>
                    <a:pt x="2349" y="1858"/>
                  </a:cubicBezTo>
                  <a:lnTo>
                    <a:pt x="2349" y="1858"/>
                  </a:lnTo>
                  <a:cubicBezTo>
                    <a:pt x="2349" y="1858"/>
                    <a:pt x="2558" y="1410"/>
                    <a:pt x="2599" y="1202"/>
                  </a:cubicBezTo>
                  <a:lnTo>
                    <a:pt x="2599" y="1202"/>
                  </a:lnTo>
                  <a:cubicBezTo>
                    <a:pt x="2599" y="1202"/>
                    <a:pt x="2570" y="1048"/>
                    <a:pt x="2168" y="755"/>
                  </a:cubicBezTo>
                  <a:lnTo>
                    <a:pt x="1081" y="0"/>
                  </a:lnTo>
                  <a:lnTo>
                    <a:pt x="1081" y="0"/>
                  </a:lnTo>
                  <a:cubicBezTo>
                    <a:pt x="702" y="1332"/>
                    <a:pt x="687" y="1359"/>
                    <a:pt x="621" y="1525"/>
                  </a:cubicBezTo>
                  <a:lnTo>
                    <a:pt x="621" y="1525"/>
                  </a:lnTo>
                  <a:cubicBezTo>
                    <a:pt x="590" y="1601"/>
                    <a:pt x="418" y="2319"/>
                    <a:pt x="0" y="2311"/>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7" name="Google Shape;277;p27"/>
            <p:cNvSpPr/>
            <p:nvPr/>
          </p:nvSpPr>
          <p:spPr>
            <a:xfrm>
              <a:off x="4107312" y="2109525"/>
              <a:ext cx="871535" cy="1019175"/>
            </a:xfrm>
            <a:custGeom>
              <a:avLst/>
              <a:gdLst/>
              <a:ahLst/>
              <a:cxnLst/>
              <a:rect l="l" t="t" r="r" b="b"/>
              <a:pathLst>
                <a:path w="2419" h="2830" extrusionOk="0">
                  <a:moveTo>
                    <a:pt x="1851" y="2829"/>
                  </a:moveTo>
                  <a:lnTo>
                    <a:pt x="2304" y="1449"/>
                  </a:lnTo>
                  <a:lnTo>
                    <a:pt x="2304" y="1449"/>
                  </a:lnTo>
                  <a:cubicBezTo>
                    <a:pt x="2304" y="1449"/>
                    <a:pt x="2392" y="1163"/>
                    <a:pt x="2394" y="967"/>
                  </a:cubicBezTo>
                  <a:lnTo>
                    <a:pt x="2394" y="967"/>
                  </a:lnTo>
                  <a:cubicBezTo>
                    <a:pt x="2394" y="967"/>
                    <a:pt x="2418" y="729"/>
                    <a:pt x="2127" y="452"/>
                  </a:cubicBezTo>
                  <a:lnTo>
                    <a:pt x="2127" y="452"/>
                  </a:lnTo>
                  <a:cubicBezTo>
                    <a:pt x="2127" y="452"/>
                    <a:pt x="1740" y="102"/>
                    <a:pt x="1555" y="0"/>
                  </a:cubicBezTo>
                  <a:lnTo>
                    <a:pt x="1555" y="0"/>
                  </a:lnTo>
                  <a:cubicBezTo>
                    <a:pt x="1555" y="0"/>
                    <a:pt x="1356" y="12"/>
                    <a:pt x="1007" y="296"/>
                  </a:cubicBezTo>
                  <a:lnTo>
                    <a:pt x="0" y="1138"/>
                  </a:lnTo>
                  <a:lnTo>
                    <a:pt x="0" y="1138"/>
                  </a:lnTo>
                  <a:cubicBezTo>
                    <a:pt x="0" y="1138"/>
                    <a:pt x="1225" y="1947"/>
                    <a:pt x="1288" y="1999"/>
                  </a:cubicBezTo>
                  <a:lnTo>
                    <a:pt x="1288" y="1999"/>
                  </a:lnTo>
                  <a:cubicBezTo>
                    <a:pt x="1352" y="2051"/>
                    <a:pt x="1985" y="2432"/>
                    <a:pt x="1851" y="2829"/>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8" name="Google Shape;278;p27"/>
            <p:cNvSpPr/>
            <p:nvPr/>
          </p:nvSpPr>
          <p:spPr>
            <a:xfrm rot="4402512">
              <a:off x="3749912" y="3253778"/>
              <a:ext cx="125412" cy="241299"/>
            </a:xfrm>
            <a:custGeom>
              <a:avLst/>
              <a:gdLst/>
              <a:ahLst/>
              <a:cxnLst/>
              <a:rect l="l" t="t" r="r" b="b"/>
              <a:pathLst>
                <a:path w="349" h="669" extrusionOk="0">
                  <a:moveTo>
                    <a:pt x="252" y="0"/>
                  </a:moveTo>
                  <a:lnTo>
                    <a:pt x="252" y="0"/>
                  </a:lnTo>
                  <a:cubicBezTo>
                    <a:pt x="252" y="0"/>
                    <a:pt x="178" y="314"/>
                    <a:pt x="0" y="668"/>
                  </a:cubicBezTo>
                  <a:lnTo>
                    <a:pt x="0" y="668"/>
                  </a:lnTo>
                  <a:cubicBezTo>
                    <a:pt x="0" y="668"/>
                    <a:pt x="243" y="537"/>
                    <a:pt x="303" y="305"/>
                  </a:cubicBezTo>
                  <a:lnTo>
                    <a:pt x="303" y="305"/>
                  </a:lnTo>
                  <a:cubicBezTo>
                    <a:pt x="303" y="305"/>
                    <a:pt x="348" y="168"/>
                    <a:pt x="252" y="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9" name="Google Shape;279;p27"/>
            <p:cNvSpPr/>
            <p:nvPr/>
          </p:nvSpPr>
          <p:spPr>
            <a:xfrm>
              <a:off x="4667700" y="3008050"/>
              <a:ext cx="125412" cy="241300"/>
            </a:xfrm>
            <a:custGeom>
              <a:avLst/>
              <a:gdLst/>
              <a:ahLst/>
              <a:cxnLst/>
              <a:rect l="l" t="t" r="r" b="b"/>
              <a:pathLst>
                <a:path w="349" h="669" extrusionOk="0">
                  <a:moveTo>
                    <a:pt x="252" y="0"/>
                  </a:moveTo>
                  <a:lnTo>
                    <a:pt x="252" y="0"/>
                  </a:lnTo>
                  <a:cubicBezTo>
                    <a:pt x="252" y="0"/>
                    <a:pt x="178" y="314"/>
                    <a:pt x="0" y="668"/>
                  </a:cubicBezTo>
                  <a:lnTo>
                    <a:pt x="0" y="668"/>
                  </a:lnTo>
                  <a:cubicBezTo>
                    <a:pt x="0" y="668"/>
                    <a:pt x="243" y="537"/>
                    <a:pt x="303" y="305"/>
                  </a:cubicBezTo>
                  <a:lnTo>
                    <a:pt x="303" y="305"/>
                  </a:lnTo>
                  <a:cubicBezTo>
                    <a:pt x="303" y="305"/>
                    <a:pt x="348" y="168"/>
                    <a:pt x="252" y="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 name="Grupo 1">
            <a:extLst>
              <a:ext uri="{FF2B5EF4-FFF2-40B4-BE49-F238E27FC236}">
                <a16:creationId xmlns:a16="http://schemas.microsoft.com/office/drawing/2014/main" id="{99865654-DDFD-FCA7-58A0-D826D4C1A794}"/>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A04ACA7C-50FB-7268-EE39-873424D50610}"/>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653C8AD3-DEB1-CDB2-1984-A95528736E1D}"/>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C888C3F7-B8D2-57AA-DF86-DD59A62D0BF0}"/>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07CB74C9-38EF-0088-8CC6-99617987125D}"/>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BE8C8709-3A8E-5DDD-1FCD-BB67B7D2C8B1}"/>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CA5B390B-248E-9EF1-F17A-37CBAB44144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9A0FE840-78B1-4637-A146-9ADD6AAFEB2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7BCEB318-EE45-DBBD-0194-D19C3A1B8430}"/>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Google Shape;601;p36">
            <a:extLst>
              <a:ext uri="{FF2B5EF4-FFF2-40B4-BE49-F238E27FC236}">
                <a16:creationId xmlns:a16="http://schemas.microsoft.com/office/drawing/2014/main" id="{BD6B8E01-0F01-7B3F-EE15-99F409A99ADA}"/>
              </a:ext>
            </a:extLst>
          </p:cNvPr>
          <p:cNvSpPr/>
          <p:nvPr/>
        </p:nvSpPr>
        <p:spPr>
          <a:xfrm>
            <a:off x="2995257" y="3141903"/>
            <a:ext cx="490085" cy="491572"/>
          </a:xfrm>
          <a:custGeom>
            <a:avLst/>
            <a:gdLst/>
            <a:ahLst/>
            <a:cxnLst/>
            <a:rect l="l" t="t" r="r" b="b"/>
            <a:pathLst>
              <a:path w="1460" h="1462" extrusionOk="0">
                <a:moveTo>
                  <a:pt x="1459" y="1019"/>
                </a:moveTo>
                <a:lnTo>
                  <a:pt x="1459" y="1019"/>
                </a:lnTo>
                <a:cubicBezTo>
                  <a:pt x="1456" y="1032"/>
                  <a:pt x="1453" y="1044"/>
                  <a:pt x="1448" y="1055"/>
                </a:cubicBezTo>
                <a:lnTo>
                  <a:pt x="1448" y="1055"/>
                </a:lnTo>
                <a:cubicBezTo>
                  <a:pt x="1432" y="1088"/>
                  <a:pt x="1405" y="1107"/>
                  <a:pt x="1369" y="1113"/>
                </a:cubicBezTo>
                <a:lnTo>
                  <a:pt x="1369" y="1113"/>
                </a:lnTo>
                <a:cubicBezTo>
                  <a:pt x="1362" y="1114"/>
                  <a:pt x="1356" y="1115"/>
                  <a:pt x="1349" y="1115"/>
                </a:cubicBezTo>
                <a:lnTo>
                  <a:pt x="1349" y="1115"/>
                </a:lnTo>
                <a:cubicBezTo>
                  <a:pt x="1207" y="1115"/>
                  <a:pt x="1065" y="1115"/>
                  <a:pt x="922" y="1115"/>
                </a:cubicBezTo>
                <a:lnTo>
                  <a:pt x="922" y="1115"/>
                </a:lnTo>
                <a:cubicBezTo>
                  <a:pt x="870" y="1115"/>
                  <a:pt x="823" y="1073"/>
                  <a:pt x="818" y="1021"/>
                </a:cubicBezTo>
                <a:lnTo>
                  <a:pt x="818" y="1021"/>
                </a:lnTo>
                <a:cubicBezTo>
                  <a:pt x="817" y="1011"/>
                  <a:pt x="816" y="1002"/>
                  <a:pt x="816" y="991"/>
                </a:cubicBezTo>
                <a:lnTo>
                  <a:pt x="816" y="991"/>
                </a:lnTo>
                <a:cubicBezTo>
                  <a:pt x="816" y="879"/>
                  <a:pt x="816" y="766"/>
                  <a:pt x="816" y="654"/>
                </a:cubicBezTo>
                <a:lnTo>
                  <a:pt x="816" y="654"/>
                </a:lnTo>
                <a:cubicBezTo>
                  <a:pt x="816" y="644"/>
                  <a:pt x="821" y="636"/>
                  <a:pt x="828" y="632"/>
                </a:cubicBezTo>
                <a:lnTo>
                  <a:pt x="828" y="632"/>
                </a:lnTo>
                <a:cubicBezTo>
                  <a:pt x="836" y="627"/>
                  <a:pt x="845" y="628"/>
                  <a:pt x="852" y="633"/>
                </a:cubicBezTo>
                <a:lnTo>
                  <a:pt x="852" y="633"/>
                </a:lnTo>
                <a:cubicBezTo>
                  <a:pt x="861" y="639"/>
                  <a:pt x="862" y="649"/>
                  <a:pt x="862" y="658"/>
                </a:cubicBezTo>
                <a:lnTo>
                  <a:pt x="862" y="658"/>
                </a:lnTo>
                <a:cubicBezTo>
                  <a:pt x="862" y="719"/>
                  <a:pt x="863" y="779"/>
                  <a:pt x="862" y="840"/>
                </a:cubicBezTo>
                <a:lnTo>
                  <a:pt x="862" y="840"/>
                </a:lnTo>
                <a:cubicBezTo>
                  <a:pt x="862" y="869"/>
                  <a:pt x="892" y="899"/>
                  <a:pt x="921" y="898"/>
                </a:cubicBezTo>
                <a:lnTo>
                  <a:pt x="921" y="898"/>
                </a:lnTo>
                <a:cubicBezTo>
                  <a:pt x="1066" y="898"/>
                  <a:pt x="1211" y="898"/>
                  <a:pt x="1356" y="898"/>
                </a:cubicBezTo>
                <a:lnTo>
                  <a:pt x="1356" y="898"/>
                </a:lnTo>
                <a:cubicBezTo>
                  <a:pt x="1381" y="898"/>
                  <a:pt x="1409" y="876"/>
                  <a:pt x="1413" y="847"/>
                </a:cubicBezTo>
                <a:lnTo>
                  <a:pt x="1413" y="847"/>
                </a:lnTo>
                <a:cubicBezTo>
                  <a:pt x="1415" y="836"/>
                  <a:pt x="1415" y="825"/>
                  <a:pt x="1415" y="814"/>
                </a:cubicBezTo>
                <a:lnTo>
                  <a:pt x="1415" y="814"/>
                </a:lnTo>
                <a:cubicBezTo>
                  <a:pt x="1415" y="600"/>
                  <a:pt x="1415" y="385"/>
                  <a:pt x="1415" y="170"/>
                </a:cubicBezTo>
                <a:lnTo>
                  <a:pt x="1415" y="157"/>
                </a:lnTo>
                <a:lnTo>
                  <a:pt x="1373" y="157"/>
                </a:lnTo>
                <a:lnTo>
                  <a:pt x="1373" y="167"/>
                </a:lnTo>
                <a:lnTo>
                  <a:pt x="1373" y="167"/>
                </a:lnTo>
                <a:cubicBezTo>
                  <a:pt x="1373" y="207"/>
                  <a:pt x="1373" y="247"/>
                  <a:pt x="1373" y="287"/>
                </a:cubicBezTo>
                <a:lnTo>
                  <a:pt x="1373" y="287"/>
                </a:lnTo>
                <a:cubicBezTo>
                  <a:pt x="1373" y="313"/>
                  <a:pt x="1361" y="332"/>
                  <a:pt x="1339" y="343"/>
                </a:cubicBezTo>
                <a:lnTo>
                  <a:pt x="1339" y="343"/>
                </a:lnTo>
                <a:cubicBezTo>
                  <a:pt x="1315" y="356"/>
                  <a:pt x="1292" y="354"/>
                  <a:pt x="1269" y="338"/>
                </a:cubicBezTo>
                <a:lnTo>
                  <a:pt x="1269" y="338"/>
                </a:lnTo>
                <a:cubicBezTo>
                  <a:pt x="1251" y="324"/>
                  <a:pt x="1244" y="306"/>
                  <a:pt x="1243" y="285"/>
                </a:cubicBezTo>
                <a:lnTo>
                  <a:pt x="1243" y="285"/>
                </a:lnTo>
                <a:cubicBezTo>
                  <a:pt x="1243" y="246"/>
                  <a:pt x="1243" y="207"/>
                  <a:pt x="1243" y="168"/>
                </a:cubicBezTo>
                <a:lnTo>
                  <a:pt x="1243" y="157"/>
                </a:lnTo>
                <a:lnTo>
                  <a:pt x="1203" y="157"/>
                </a:lnTo>
                <a:lnTo>
                  <a:pt x="1203" y="167"/>
                </a:lnTo>
                <a:lnTo>
                  <a:pt x="1203" y="167"/>
                </a:lnTo>
                <a:cubicBezTo>
                  <a:pt x="1203" y="207"/>
                  <a:pt x="1203" y="246"/>
                  <a:pt x="1203" y="286"/>
                </a:cubicBezTo>
                <a:lnTo>
                  <a:pt x="1203" y="286"/>
                </a:lnTo>
                <a:cubicBezTo>
                  <a:pt x="1202" y="321"/>
                  <a:pt x="1178" y="346"/>
                  <a:pt x="1146" y="350"/>
                </a:cubicBezTo>
                <a:lnTo>
                  <a:pt x="1146" y="350"/>
                </a:lnTo>
                <a:cubicBezTo>
                  <a:pt x="1111" y="355"/>
                  <a:pt x="1082" y="333"/>
                  <a:pt x="1075" y="300"/>
                </a:cubicBezTo>
                <a:lnTo>
                  <a:pt x="1075" y="300"/>
                </a:lnTo>
                <a:cubicBezTo>
                  <a:pt x="1073" y="295"/>
                  <a:pt x="1073" y="290"/>
                  <a:pt x="1073" y="285"/>
                </a:cubicBezTo>
                <a:lnTo>
                  <a:pt x="1073" y="285"/>
                </a:lnTo>
                <a:cubicBezTo>
                  <a:pt x="1073" y="243"/>
                  <a:pt x="1073" y="201"/>
                  <a:pt x="1073" y="157"/>
                </a:cubicBezTo>
                <a:lnTo>
                  <a:pt x="1032" y="157"/>
                </a:lnTo>
                <a:lnTo>
                  <a:pt x="1032" y="167"/>
                </a:lnTo>
                <a:lnTo>
                  <a:pt x="1032" y="167"/>
                </a:lnTo>
                <a:cubicBezTo>
                  <a:pt x="1032" y="205"/>
                  <a:pt x="1032" y="243"/>
                  <a:pt x="1032" y="281"/>
                </a:cubicBezTo>
                <a:lnTo>
                  <a:pt x="1032" y="281"/>
                </a:lnTo>
                <a:cubicBezTo>
                  <a:pt x="1033" y="316"/>
                  <a:pt x="1013" y="342"/>
                  <a:pt x="980" y="350"/>
                </a:cubicBezTo>
                <a:lnTo>
                  <a:pt x="980" y="350"/>
                </a:lnTo>
                <a:cubicBezTo>
                  <a:pt x="948" y="357"/>
                  <a:pt x="911" y="335"/>
                  <a:pt x="904" y="303"/>
                </a:cubicBezTo>
                <a:lnTo>
                  <a:pt x="904" y="303"/>
                </a:lnTo>
                <a:cubicBezTo>
                  <a:pt x="903" y="298"/>
                  <a:pt x="902" y="292"/>
                  <a:pt x="902" y="287"/>
                </a:cubicBezTo>
                <a:lnTo>
                  <a:pt x="902" y="287"/>
                </a:lnTo>
                <a:cubicBezTo>
                  <a:pt x="902" y="244"/>
                  <a:pt x="902" y="201"/>
                  <a:pt x="902" y="157"/>
                </a:cubicBezTo>
                <a:lnTo>
                  <a:pt x="862" y="157"/>
                </a:lnTo>
                <a:lnTo>
                  <a:pt x="862" y="168"/>
                </a:lnTo>
                <a:lnTo>
                  <a:pt x="862" y="562"/>
                </a:lnTo>
                <a:lnTo>
                  <a:pt x="862" y="562"/>
                </a:lnTo>
                <a:cubicBezTo>
                  <a:pt x="862" y="578"/>
                  <a:pt x="853" y="589"/>
                  <a:pt x="838" y="589"/>
                </a:cubicBezTo>
                <a:lnTo>
                  <a:pt x="838" y="589"/>
                </a:lnTo>
                <a:cubicBezTo>
                  <a:pt x="827" y="589"/>
                  <a:pt x="817" y="579"/>
                  <a:pt x="816" y="567"/>
                </a:cubicBezTo>
                <a:lnTo>
                  <a:pt x="816" y="567"/>
                </a:lnTo>
                <a:cubicBezTo>
                  <a:pt x="816" y="565"/>
                  <a:pt x="816" y="563"/>
                  <a:pt x="816" y="562"/>
                </a:cubicBezTo>
                <a:lnTo>
                  <a:pt x="816" y="562"/>
                </a:lnTo>
                <a:cubicBezTo>
                  <a:pt x="816" y="420"/>
                  <a:pt x="816" y="279"/>
                  <a:pt x="816" y="138"/>
                </a:cubicBezTo>
                <a:lnTo>
                  <a:pt x="816" y="138"/>
                </a:lnTo>
                <a:cubicBezTo>
                  <a:pt x="816" y="122"/>
                  <a:pt x="826" y="110"/>
                  <a:pt x="844" y="111"/>
                </a:cubicBezTo>
                <a:lnTo>
                  <a:pt x="844" y="111"/>
                </a:lnTo>
                <a:cubicBezTo>
                  <a:pt x="863" y="111"/>
                  <a:pt x="882" y="111"/>
                  <a:pt x="902" y="111"/>
                </a:cubicBezTo>
                <a:lnTo>
                  <a:pt x="902" y="111"/>
                </a:lnTo>
                <a:cubicBezTo>
                  <a:pt x="902" y="95"/>
                  <a:pt x="902" y="80"/>
                  <a:pt x="902" y="65"/>
                </a:cubicBezTo>
                <a:lnTo>
                  <a:pt x="902" y="65"/>
                </a:lnTo>
                <a:cubicBezTo>
                  <a:pt x="902" y="34"/>
                  <a:pt x="927" y="4"/>
                  <a:pt x="961" y="2"/>
                </a:cubicBezTo>
                <a:lnTo>
                  <a:pt x="961" y="2"/>
                </a:lnTo>
                <a:cubicBezTo>
                  <a:pt x="962" y="2"/>
                  <a:pt x="963" y="1"/>
                  <a:pt x="965" y="1"/>
                </a:cubicBezTo>
                <a:lnTo>
                  <a:pt x="968" y="1"/>
                </a:lnTo>
                <a:lnTo>
                  <a:pt x="968" y="1"/>
                </a:lnTo>
                <a:cubicBezTo>
                  <a:pt x="973" y="2"/>
                  <a:pt x="978" y="3"/>
                  <a:pt x="984" y="4"/>
                </a:cubicBezTo>
                <a:lnTo>
                  <a:pt x="984" y="4"/>
                </a:lnTo>
                <a:cubicBezTo>
                  <a:pt x="1012" y="10"/>
                  <a:pt x="1034" y="39"/>
                  <a:pt x="1033" y="70"/>
                </a:cubicBezTo>
                <a:lnTo>
                  <a:pt x="1033" y="70"/>
                </a:lnTo>
                <a:cubicBezTo>
                  <a:pt x="1032" y="84"/>
                  <a:pt x="1033" y="97"/>
                  <a:pt x="1033" y="110"/>
                </a:cubicBezTo>
                <a:lnTo>
                  <a:pt x="1073" y="110"/>
                </a:lnTo>
                <a:lnTo>
                  <a:pt x="1073" y="110"/>
                </a:lnTo>
                <a:cubicBezTo>
                  <a:pt x="1073" y="94"/>
                  <a:pt x="1072" y="78"/>
                  <a:pt x="1073" y="63"/>
                </a:cubicBezTo>
                <a:lnTo>
                  <a:pt x="1073" y="63"/>
                </a:lnTo>
                <a:cubicBezTo>
                  <a:pt x="1074" y="40"/>
                  <a:pt x="1085" y="21"/>
                  <a:pt x="1106" y="10"/>
                </a:cubicBezTo>
                <a:lnTo>
                  <a:pt x="1106" y="10"/>
                </a:lnTo>
                <a:cubicBezTo>
                  <a:pt x="1116" y="5"/>
                  <a:pt x="1127" y="4"/>
                  <a:pt x="1137" y="0"/>
                </a:cubicBezTo>
                <a:lnTo>
                  <a:pt x="1141" y="0"/>
                </a:lnTo>
                <a:lnTo>
                  <a:pt x="1141" y="0"/>
                </a:lnTo>
                <a:cubicBezTo>
                  <a:pt x="1142" y="1"/>
                  <a:pt x="1143" y="2"/>
                  <a:pt x="1144" y="2"/>
                </a:cubicBezTo>
                <a:lnTo>
                  <a:pt x="1144" y="2"/>
                </a:lnTo>
                <a:cubicBezTo>
                  <a:pt x="1176" y="2"/>
                  <a:pt x="1205" y="34"/>
                  <a:pt x="1203" y="65"/>
                </a:cubicBezTo>
                <a:lnTo>
                  <a:pt x="1203" y="65"/>
                </a:lnTo>
                <a:cubicBezTo>
                  <a:pt x="1203" y="80"/>
                  <a:pt x="1203" y="95"/>
                  <a:pt x="1203" y="109"/>
                </a:cubicBezTo>
                <a:lnTo>
                  <a:pt x="1243" y="109"/>
                </a:lnTo>
                <a:lnTo>
                  <a:pt x="1243" y="109"/>
                </a:lnTo>
                <a:cubicBezTo>
                  <a:pt x="1243" y="91"/>
                  <a:pt x="1243" y="73"/>
                  <a:pt x="1245" y="55"/>
                </a:cubicBezTo>
                <a:lnTo>
                  <a:pt x="1245" y="55"/>
                </a:lnTo>
                <a:cubicBezTo>
                  <a:pt x="1248" y="31"/>
                  <a:pt x="1263" y="15"/>
                  <a:pt x="1286" y="6"/>
                </a:cubicBezTo>
                <a:lnTo>
                  <a:pt x="1286" y="6"/>
                </a:lnTo>
                <a:cubicBezTo>
                  <a:pt x="1293" y="3"/>
                  <a:pt x="1300" y="2"/>
                  <a:pt x="1308" y="0"/>
                </a:cubicBezTo>
                <a:lnTo>
                  <a:pt x="1311" y="0"/>
                </a:lnTo>
                <a:lnTo>
                  <a:pt x="1311" y="0"/>
                </a:lnTo>
                <a:cubicBezTo>
                  <a:pt x="1316" y="1"/>
                  <a:pt x="1321" y="2"/>
                  <a:pt x="1326" y="4"/>
                </a:cubicBezTo>
                <a:lnTo>
                  <a:pt x="1326" y="4"/>
                </a:lnTo>
                <a:cubicBezTo>
                  <a:pt x="1356" y="11"/>
                  <a:pt x="1375" y="40"/>
                  <a:pt x="1374" y="67"/>
                </a:cubicBezTo>
                <a:lnTo>
                  <a:pt x="1374" y="67"/>
                </a:lnTo>
                <a:cubicBezTo>
                  <a:pt x="1373" y="81"/>
                  <a:pt x="1373" y="96"/>
                  <a:pt x="1373" y="110"/>
                </a:cubicBezTo>
                <a:lnTo>
                  <a:pt x="1373" y="110"/>
                </a:lnTo>
                <a:cubicBezTo>
                  <a:pt x="1392" y="110"/>
                  <a:pt x="1410" y="111"/>
                  <a:pt x="1427" y="110"/>
                </a:cubicBezTo>
                <a:lnTo>
                  <a:pt x="1427" y="110"/>
                </a:lnTo>
                <a:cubicBezTo>
                  <a:pt x="1441" y="109"/>
                  <a:pt x="1453" y="113"/>
                  <a:pt x="1459" y="127"/>
                </a:cubicBezTo>
                <a:lnTo>
                  <a:pt x="1459" y="1019"/>
                </a:lnTo>
                <a:close/>
                <a:moveTo>
                  <a:pt x="1414" y="1010"/>
                </a:moveTo>
                <a:lnTo>
                  <a:pt x="1414" y="1010"/>
                </a:lnTo>
                <a:cubicBezTo>
                  <a:pt x="1411" y="1012"/>
                  <a:pt x="1409" y="1013"/>
                  <a:pt x="1407" y="1014"/>
                </a:cubicBezTo>
                <a:lnTo>
                  <a:pt x="1407" y="1014"/>
                </a:lnTo>
                <a:cubicBezTo>
                  <a:pt x="1393" y="1022"/>
                  <a:pt x="1379" y="1029"/>
                  <a:pt x="1362" y="1029"/>
                </a:cubicBezTo>
                <a:lnTo>
                  <a:pt x="1362" y="1029"/>
                </a:lnTo>
                <a:cubicBezTo>
                  <a:pt x="1213" y="1029"/>
                  <a:pt x="1063" y="1029"/>
                  <a:pt x="914" y="1029"/>
                </a:cubicBezTo>
                <a:lnTo>
                  <a:pt x="914" y="1029"/>
                </a:lnTo>
                <a:cubicBezTo>
                  <a:pt x="911" y="1029"/>
                  <a:pt x="907" y="1028"/>
                  <a:pt x="904" y="1027"/>
                </a:cubicBezTo>
                <a:lnTo>
                  <a:pt x="904" y="1027"/>
                </a:lnTo>
                <a:cubicBezTo>
                  <a:pt x="890" y="1023"/>
                  <a:pt x="876" y="1018"/>
                  <a:pt x="863" y="1013"/>
                </a:cubicBezTo>
                <a:lnTo>
                  <a:pt x="863" y="1013"/>
                </a:lnTo>
                <a:cubicBezTo>
                  <a:pt x="863" y="1015"/>
                  <a:pt x="862" y="1018"/>
                  <a:pt x="863" y="1021"/>
                </a:cubicBezTo>
                <a:lnTo>
                  <a:pt x="863" y="1021"/>
                </a:lnTo>
                <a:cubicBezTo>
                  <a:pt x="872" y="1053"/>
                  <a:pt x="897" y="1071"/>
                  <a:pt x="929" y="1071"/>
                </a:cubicBezTo>
                <a:lnTo>
                  <a:pt x="929" y="1071"/>
                </a:lnTo>
                <a:cubicBezTo>
                  <a:pt x="1068" y="1071"/>
                  <a:pt x="1208" y="1071"/>
                  <a:pt x="1348" y="1071"/>
                </a:cubicBezTo>
                <a:lnTo>
                  <a:pt x="1348" y="1071"/>
                </a:lnTo>
                <a:cubicBezTo>
                  <a:pt x="1360" y="1071"/>
                  <a:pt x="1371" y="1068"/>
                  <a:pt x="1382" y="1062"/>
                </a:cubicBezTo>
                <a:lnTo>
                  <a:pt x="1382" y="1062"/>
                </a:lnTo>
                <a:cubicBezTo>
                  <a:pt x="1401" y="1050"/>
                  <a:pt x="1412" y="1034"/>
                  <a:pt x="1414" y="1010"/>
                </a:cubicBezTo>
                <a:close/>
                <a:moveTo>
                  <a:pt x="863" y="927"/>
                </a:moveTo>
                <a:lnTo>
                  <a:pt x="863" y="927"/>
                </a:lnTo>
                <a:cubicBezTo>
                  <a:pt x="863" y="928"/>
                  <a:pt x="862" y="930"/>
                  <a:pt x="863" y="932"/>
                </a:cubicBezTo>
                <a:lnTo>
                  <a:pt x="863" y="932"/>
                </a:lnTo>
                <a:cubicBezTo>
                  <a:pt x="867" y="960"/>
                  <a:pt x="894" y="985"/>
                  <a:pt x="923" y="985"/>
                </a:cubicBezTo>
                <a:lnTo>
                  <a:pt x="923" y="985"/>
                </a:lnTo>
                <a:cubicBezTo>
                  <a:pt x="1065" y="985"/>
                  <a:pt x="1206" y="985"/>
                  <a:pt x="1348" y="985"/>
                </a:cubicBezTo>
                <a:lnTo>
                  <a:pt x="1348" y="985"/>
                </a:lnTo>
                <a:cubicBezTo>
                  <a:pt x="1370" y="985"/>
                  <a:pt x="1389" y="977"/>
                  <a:pt x="1402" y="959"/>
                </a:cubicBezTo>
                <a:lnTo>
                  <a:pt x="1402" y="959"/>
                </a:lnTo>
                <a:cubicBezTo>
                  <a:pt x="1409" y="949"/>
                  <a:pt x="1415" y="939"/>
                  <a:pt x="1414" y="926"/>
                </a:cubicBezTo>
                <a:lnTo>
                  <a:pt x="1414" y="926"/>
                </a:lnTo>
                <a:cubicBezTo>
                  <a:pt x="1411" y="927"/>
                  <a:pt x="1409" y="927"/>
                  <a:pt x="1408" y="928"/>
                </a:cubicBezTo>
                <a:lnTo>
                  <a:pt x="1408" y="928"/>
                </a:lnTo>
                <a:cubicBezTo>
                  <a:pt x="1390" y="940"/>
                  <a:pt x="1370" y="944"/>
                  <a:pt x="1348" y="944"/>
                </a:cubicBezTo>
                <a:lnTo>
                  <a:pt x="1348" y="944"/>
                </a:lnTo>
                <a:cubicBezTo>
                  <a:pt x="1207" y="944"/>
                  <a:pt x="1066" y="944"/>
                  <a:pt x="924" y="944"/>
                </a:cubicBezTo>
                <a:lnTo>
                  <a:pt x="924" y="944"/>
                </a:lnTo>
                <a:cubicBezTo>
                  <a:pt x="916" y="944"/>
                  <a:pt x="908" y="943"/>
                  <a:pt x="900" y="941"/>
                </a:cubicBezTo>
                <a:lnTo>
                  <a:pt x="900" y="941"/>
                </a:lnTo>
                <a:cubicBezTo>
                  <a:pt x="888" y="937"/>
                  <a:pt x="875" y="932"/>
                  <a:pt x="863" y="927"/>
                </a:cubicBezTo>
                <a:close/>
                <a:moveTo>
                  <a:pt x="1159" y="134"/>
                </a:moveTo>
                <a:lnTo>
                  <a:pt x="1159" y="72"/>
                </a:lnTo>
                <a:lnTo>
                  <a:pt x="1159" y="72"/>
                </a:lnTo>
                <a:cubicBezTo>
                  <a:pt x="1159" y="58"/>
                  <a:pt x="1151" y="47"/>
                  <a:pt x="1139" y="47"/>
                </a:cubicBezTo>
                <a:lnTo>
                  <a:pt x="1139" y="47"/>
                </a:lnTo>
                <a:cubicBezTo>
                  <a:pt x="1127" y="47"/>
                  <a:pt x="1117" y="57"/>
                  <a:pt x="1117" y="70"/>
                </a:cubicBezTo>
                <a:lnTo>
                  <a:pt x="1117" y="70"/>
                </a:lnTo>
                <a:cubicBezTo>
                  <a:pt x="1117" y="113"/>
                  <a:pt x="1117" y="155"/>
                  <a:pt x="1117" y="198"/>
                </a:cubicBezTo>
                <a:lnTo>
                  <a:pt x="1117" y="198"/>
                </a:lnTo>
                <a:cubicBezTo>
                  <a:pt x="1117" y="210"/>
                  <a:pt x="1127" y="220"/>
                  <a:pt x="1136" y="221"/>
                </a:cubicBezTo>
                <a:lnTo>
                  <a:pt x="1136" y="221"/>
                </a:lnTo>
                <a:cubicBezTo>
                  <a:pt x="1149" y="222"/>
                  <a:pt x="1159" y="212"/>
                  <a:pt x="1159" y="198"/>
                </a:cubicBezTo>
                <a:lnTo>
                  <a:pt x="1159" y="198"/>
                </a:lnTo>
                <a:cubicBezTo>
                  <a:pt x="1159" y="177"/>
                  <a:pt x="1159" y="155"/>
                  <a:pt x="1159" y="134"/>
                </a:cubicBezTo>
                <a:close/>
                <a:moveTo>
                  <a:pt x="1289" y="134"/>
                </a:moveTo>
                <a:lnTo>
                  <a:pt x="1289" y="201"/>
                </a:lnTo>
                <a:lnTo>
                  <a:pt x="1289" y="201"/>
                </a:lnTo>
                <a:cubicBezTo>
                  <a:pt x="1289" y="212"/>
                  <a:pt x="1297" y="221"/>
                  <a:pt x="1308" y="221"/>
                </a:cubicBezTo>
                <a:lnTo>
                  <a:pt x="1308" y="221"/>
                </a:lnTo>
                <a:cubicBezTo>
                  <a:pt x="1320" y="221"/>
                  <a:pt x="1329" y="213"/>
                  <a:pt x="1329" y="201"/>
                </a:cubicBezTo>
                <a:lnTo>
                  <a:pt x="1329" y="201"/>
                </a:lnTo>
                <a:cubicBezTo>
                  <a:pt x="1330" y="156"/>
                  <a:pt x="1330" y="112"/>
                  <a:pt x="1329" y="68"/>
                </a:cubicBezTo>
                <a:lnTo>
                  <a:pt x="1329" y="68"/>
                </a:lnTo>
                <a:cubicBezTo>
                  <a:pt x="1329" y="56"/>
                  <a:pt x="1320" y="47"/>
                  <a:pt x="1308" y="47"/>
                </a:cubicBezTo>
                <a:lnTo>
                  <a:pt x="1308" y="47"/>
                </a:lnTo>
                <a:cubicBezTo>
                  <a:pt x="1297" y="47"/>
                  <a:pt x="1289" y="56"/>
                  <a:pt x="1289" y="68"/>
                </a:cubicBezTo>
                <a:lnTo>
                  <a:pt x="1289" y="134"/>
                </a:lnTo>
                <a:close/>
                <a:moveTo>
                  <a:pt x="987" y="134"/>
                </a:moveTo>
                <a:lnTo>
                  <a:pt x="987" y="69"/>
                </a:lnTo>
                <a:lnTo>
                  <a:pt x="987" y="69"/>
                </a:lnTo>
                <a:cubicBezTo>
                  <a:pt x="987" y="57"/>
                  <a:pt x="979" y="48"/>
                  <a:pt x="969" y="47"/>
                </a:cubicBezTo>
                <a:lnTo>
                  <a:pt x="969" y="47"/>
                </a:lnTo>
                <a:cubicBezTo>
                  <a:pt x="957" y="46"/>
                  <a:pt x="947" y="55"/>
                  <a:pt x="947" y="68"/>
                </a:cubicBezTo>
                <a:lnTo>
                  <a:pt x="947" y="68"/>
                </a:lnTo>
                <a:cubicBezTo>
                  <a:pt x="946" y="112"/>
                  <a:pt x="946" y="156"/>
                  <a:pt x="947" y="200"/>
                </a:cubicBezTo>
                <a:lnTo>
                  <a:pt x="947" y="200"/>
                </a:lnTo>
                <a:cubicBezTo>
                  <a:pt x="947" y="213"/>
                  <a:pt x="957" y="222"/>
                  <a:pt x="969" y="221"/>
                </a:cubicBezTo>
                <a:lnTo>
                  <a:pt x="969" y="221"/>
                </a:lnTo>
                <a:cubicBezTo>
                  <a:pt x="979" y="221"/>
                  <a:pt x="987" y="211"/>
                  <a:pt x="987" y="199"/>
                </a:cubicBezTo>
                <a:lnTo>
                  <a:pt x="987" y="134"/>
                </a:lnTo>
                <a:close/>
                <a:moveTo>
                  <a:pt x="1160" y="264"/>
                </a:moveTo>
                <a:lnTo>
                  <a:pt x="1117" y="264"/>
                </a:lnTo>
                <a:lnTo>
                  <a:pt x="1117" y="264"/>
                </a:lnTo>
                <a:cubicBezTo>
                  <a:pt x="1117" y="271"/>
                  <a:pt x="1117" y="278"/>
                  <a:pt x="1117" y="285"/>
                </a:cubicBezTo>
                <a:lnTo>
                  <a:pt x="1117" y="285"/>
                </a:lnTo>
                <a:cubicBezTo>
                  <a:pt x="1118" y="297"/>
                  <a:pt x="1127" y="306"/>
                  <a:pt x="1138" y="307"/>
                </a:cubicBezTo>
                <a:lnTo>
                  <a:pt x="1138" y="307"/>
                </a:lnTo>
                <a:cubicBezTo>
                  <a:pt x="1146" y="308"/>
                  <a:pt x="1155" y="300"/>
                  <a:pt x="1158" y="289"/>
                </a:cubicBezTo>
                <a:lnTo>
                  <a:pt x="1158" y="289"/>
                </a:lnTo>
                <a:cubicBezTo>
                  <a:pt x="1159" y="281"/>
                  <a:pt x="1159" y="272"/>
                  <a:pt x="1160" y="264"/>
                </a:cubicBezTo>
                <a:close/>
                <a:moveTo>
                  <a:pt x="947" y="264"/>
                </a:moveTo>
                <a:lnTo>
                  <a:pt x="947" y="264"/>
                </a:lnTo>
                <a:cubicBezTo>
                  <a:pt x="947" y="272"/>
                  <a:pt x="946" y="279"/>
                  <a:pt x="947" y="287"/>
                </a:cubicBezTo>
                <a:lnTo>
                  <a:pt x="947" y="287"/>
                </a:lnTo>
                <a:cubicBezTo>
                  <a:pt x="948" y="296"/>
                  <a:pt x="958" y="306"/>
                  <a:pt x="966" y="307"/>
                </a:cubicBezTo>
                <a:lnTo>
                  <a:pt x="966" y="307"/>
                </a:lnTo>
                <a:cubicBezTo>
                  <a:pt x="974" y="308"/>
                  <a:pt x="986" y="300"/>
                  <a:pt x="987" y="292"/>
                </a:cubicBezTo>
                <a:lnTo>
                  <a:pt x="987" y="292"/>
                </a:lnTo>
                <a:cubicBezTo>
                  <a:pt x="988" y="283"/>
                  <a:pt x="987" y="273"/>
                  <a:pt x="987" y="264"/>
                </a:cubicBezTo>
                <a:lnTo>
                  <a:pt x="947" y="264"/>
                </a:lnTo>
                <a:close/>
                <a:moveTo>
                  <a:pt x="1289" y="264"/>
                </a:moveTo>
                <a:lnTo>
                  <a:pt x="1289" y="288"/>
                </a:lnTo>
                <a:lnTo>
                  <a:pt x="1289" y="288"/>
                </a:lnTo>
                <a:cubicBezTo>
                  <a:pt x="1289" y="296"/>
                  <a:pt x="1294" y="301"/>
                  <a:pt x="1301" y="304"/>
                </a:cubicBezTo>
                <a:lnTo>
                  <a:pt x="1301" y="304"/>
                </a:lnTo>
                <a:cubicBezTo>
                  <a:pt x="1308" y="308"/>
                  <a:pt x="1315" y="307"/>
                  <a:pt x="1322" y="301"/>
                </a:cubicBezTo>
                <a:lnTo>
                  <a:pt x="1322" y="301"/>
                </a:lnTo>
                <a:cubicBezTo>
                  <a:pt x="1334" y="290"/>
                  <a:pt x="1328" y="276"/>
                  <a:pt x="1329" y="264"/>
                </a:cubicBezTo>
                <a:lnTo>
                  <a:pt x="1289" y="264"/>
                </a:lnTo>
                <a:close/>
                <a:moveTo>
                  <a:pt x="0" y="631"/>
                </a:moveTo>
                <a:lnTo>
                  <a:pt x="0" y="631"/>
                </a:lnTo>
                <a:cubicBezTo>
                  <a:pt x="2" y="645"/>
                  <a:pt x="3" y="658"/>
                  <a:pt x="5" y="672"/>
                </a:cubicBezTo>
                <a:lnTo>
                  <a:pt x="5" y="672"/>
                </a:lnTo>
                <a:cubicBezTo>
                  <a:pt x="10" y="707"/>
                  <a:pt x="20" y="741"/>
                  <a:pt x="36" y="772"/>
                </a:cubicBezTo>
                <a:lnTo>
                  <a:pt x="36" y="772"/>
                </a:lnTo>
                <a:cubicBezTo>
                  <a:pt x="54" y="807"/>
                  <a:pt x="75" y="840"/>
                  <a:pt x="95" y="874"/>
                </a:cubicBezTo>
                <a:lnTo>
                  <a:pt x="95" y="874"/>
                </a:lnTo>
                <a:cubicBezTo>
                  <a:pt x="118" y="911"/>
                  <a:pt x="141" y="949"/>
                  <a:pt x="165" y="986"/>
                </a:cubicBezTo>
                <a:lnTo>
                  <a:pt x="251" y="1126"/>
                </a:lnTo>
                <a:lnTo>
                  <a:pt x="251" y="1126"/>
                </a:lnTo>
                <a:cubicBezTo>
                  <a:pt x="274" y="1165"/>
                  <a:pt x="298" y="1203"/>
                  <a:pt x="322" y="1242"/>
                </a:cubicBezTo>
                <a:lnTo>
                  <a:pt x="322" y="1242"/>
                </a:lnTo>
                <a:cubicBezTo>
                  <a:pt x="331" y="1258"/>
                  <a:pt x="340" y="1273"/>
                  <a:pt x="357" y="1282"/>
                </a:cubicBezTo>
                <a:lnTo>
                  <a:pt x="357" y="1282"/>
                </a:lnTo>
                <a:cubicBezTo>
                  <a:pt x="387" y="1299"/>
                  <a:pt x="424" y="1289"/>
                  <a:pt x="443" y="1260"/>
                </a:cubicBezTo>
                <a:lnTo>
                  <a:pt x="443" y="1260"/>
                </a:lnTo>
                <a:cubicBezTo>
                  <a:pt x="454" y="1243"/>
                  <a:pt x="464" y="1226"/>
                  <a:pt x="475" y="1208"/>
                </a:cubicBezTo>
                <a:lnTo>
                  <a:pt x="475" y="1208"/>
                </a:lnTo>
                <a:cubicBezTo>
                  <a:pt x="514" y="1145"/>
                  <a:pt x="553" y="1082"/>
                  <a:pt x="592" y="1018"/>
                </a:cubicBezTo>
                <a:lnTo>
                  <a:pt x="592" y="1018"/>
                </a:lnTo>
                <a:cubicBezTo>
                  <a:pt x="634" y="950"/>
                  <a:pt x="676" y="881"/>
                  <a:pt x="718" y="813"/>
                </a:cubicBezTo>
                <a:lnTo>
                  <a:pt x="718" y="813"/>
                </a:lnTo>
                <a:cubicBezTo>
                  <a:pt x="753" y="757"/>
                  <a:pt x="772" y="695"/>
                  <a:pt x="776" y="630"/>
                </a:cubicBezTo>
                <a:lnTo>
                  <a:pt x="776" y="630"/>
                </a:lnTo>
                <a:cubicBezTo>
                  <a:pt x="778" y="596"/>
                  <a:pt x="775" y="563"/>
                  <a:pt x="769" y="530"/>
                </a:cubicBezTo>
                <a:lnTo>
                  <a:pt x="769" y="530"/>
                </a:lnTo>
                <a:cubicBezTo>
                  <a:pt x="759" y="485"/>
                  <a:pt x="742" y="443"/>
                  <a:pt x="718" y="404"/>
                </a:cubicBezTo>
                <a:lnTo>
                  <a:pt x="718" y="404"/>
                </a:lnTo>
                <a:cubicBezTo>
                  <a:pt x="692" y="362"/>
                  <a:pt x="659" y="327"/>
                  <a:pt x="620" y="298"/>
                </a:cubicBezTo>
                <a:lnTo>
                  <a:pt x="620" y="298"/>
                </a:lnTo>
                <a:cubicBezTo>
                  <a:pt x="595" y="280"/>
                  <a:pt x="569" y="264"/>
                  <a:pt x="540" y="252"/>
                </a:cubicBezTo>
                <a:lnTo>
                  <a:pt x="540" y="252"/>
                </a:lnTo>
                <a:cubicBezTo>
                  <a:pt x="496" y="233"/>
                  <a:pt x="450" y="224"/>
                  <a:pt x="402" y="221"/>
                </a:cubicBezTo>
                <a:lnTo>
                  <a:pt x="402" y="221"/>
                </a:lnTo>
                <a:cubicBezTo>
                  <a:pt x="387" y="220"/>
                  <a:pt x="373" y="222"/>
                  <a:pt x="358" y="223"/>
                </a:cubicBezTo>
                <a:lnTo>
                  <a:pt x="358" y="223"/>
                </a:lnTo>
                <a:cubicBezTo>
                  <a:pt x="330" y="224"/>
                  <a:pt x="304" y="230"/>
                  <a:pt x="277" y="237"/>
                </a:cubicBezTo>
                <a:lnTo>
                  <a:pt x="277" y="237"/>
                </a:lnTo>
                <a:cubicBezTo>
                  <a:pt x="231" y="250"/>
                  <a:pt x="190" y="272"/>
                  <a:pt x="152" y="300"/>
                </a:cubicBezTo>
                <a:lnTo>
                  <a:pt x="152" y="300"/>
                </a:lnTo>
                <a:cubicBezTo>
                  <a:pt x="148" y="304"/>
                  <a:pt x="144" y="308"/>
                  <a:pt x="141" y="313"/>
                </a:cubicBezTo>
                <a:lnTo>
                  <a:pt x="141" y="313"/>
                </a:lnTo>
                <a:cubicBezTo>
                  <a:pt x="136" y="323"/>
                  <a:pt x="140" y="334"/>
                  <a:pt x="148" y="341"/>
                </a:cubicBezTo>
                <a:lnTo>
                  <a:pt x="148" y="341"/>
                </a:lnTo>
                <a:cubicBezTo>
                  <a:pt x="155" y="346"/>
                  <a:pt x="170" y="344"/>
                  <a:pt x="179" y="337"/>
                </a:cubicBezTo>
                <a:lnTo>
                  <a:pt x="179" y="337"/>
                </a:lnTo>
                <a:cubicBezTo>
                  <a:pt x="205" y="317"/>
                  <a:pt x="234" y="299"/>
                  <a:pt x="265" y="289"/>
                </a:cubicBezTo>
                <a:lnTo>
                  <a:pt x="265" y="289"/>
                </a:lnTo>
                <a:cubicBezTo>
                  <a:pt x="289" y="281"/>
                  <a:pt x="313" y="275"/>
                  <a:pt x="337" y="270"/>
                </a:cubicBezTo>
                <a:lnTo>
                  <a:pt x="337" y="270"/>
                </a:lnTo>
                <a:cubicBezTo>
                  <a:pt x="354" y="267"/>
                  <a:pt x="372" y="265"/>
                  <a:pt x="389" y="265"/>
                </a:cubicBezTo>
                <a:lnTo>
                  <a:pt x="389" y="265"/>
                </a:lnTo>
                <a:cubicBezTo>
                  <a:pt x="410" y="266"/>
                  <a:pt x="432" y="269"/>
                  <a:pt x="453" y="272"/>
                </a:cubicBezTo>
                <a:lnTo>
                  <a:pt x="453" y="272"/>
                </a:lnTo>
                <a:cubicBezTo>
                  <a:pt x="494" y="280"/>
                  <a:pt x="532" y="295"/>
                  <a:pt x="567" y="317"/>
                </a:cubicBezTo>
                <a:lnTo>
                  <a:pt x="567" y="317"/>
                </a:lnTo>
                <a:cubicBezTo>
                  <a:pt x="600" y="337"/>
                  <a:pt x="628" y="362"/>
                  <a:pt x="653" y="391"/>
                </a:cubicBezTo>
                <a:lnTo>
                  <a:pt x="653" y="391"/>
                </a:lnTo>
                <a:cubicBezTo>
                  <a:pt x="678" y="422"/>
                  <a:pt x="697" y="455"/>
                  <a:pt x="710" y="492"/>
                </a:cubicBezTo>
                <a:lnTo>
                  <a:pt x="710" y="492"/>
                </a:lnTo>
                <a:cubicBezTo>
                  <a:pt x="726" y="536"/>
                  <a:pt x="735" y="580"/>
                  <a:pt x="730" y="627"/>
                </a:cubicBezTo>
                <a:lnTo>
                  <a:pt x="730" y="627"/>
                </a:lnTo>
                <a:cubicBezTo>
                  <a:pt x="728" y="646"/>
                  <a:pt x="727" y="666"/>
                  <a:pt x="723" y="685"/>
                </a:cubicBezTo>
                <a:lnTo>
                  <a:pt x="723" y="685"/>
                </a:lnTo>
                <a:cubicBezTo>
                  <a:pt x="716" y="718"/>
                  <a:pt x="703" y="750"/>
                  <a:pt x="686" y="779"/>
                </a:cubicBezTo>
                <a:lnTo>
                  <a:pt x="686" y="779"/>
                </a:lnTo>
                <a:cubicBezTo>
                  <a:pt x="664" y="816"/>
                  <a:pt x="641" y="852"/>
                  <a:pt x="619" y="889"/>
                </a:cubicBezTo>
                <a:lnTo>
                  <a:pt x="619" y="889"/>
                </a:lnTo>
                <a:cubicBezTo>
                  <a:pt x="593" y="930"/>
                  <a:pt x="568" y="971"/>
                  <a:pt x="543" y="1012"/>
                </a:cubicBezTo>
                <a:lnTo>
                  <a:pt x="543" y="1012"/>
                </a:lnTo>
                <a:cubicBezTo>
                  <a:pt x="521" y="1047"/>
                  <a:pt x="499" y="1082"/>
                  <a:pt x="478" y="1118"/>
                </a:cubicBezTo>
                <a:lnTo>
                  <a:pt x="478" y="1118"/>
                </a:lnTo>
                <a:cubicBezTo>
                  <a:pt x="455" y="1155"/>
                  <a:pt x="432" y="1193"/>
                  <a:pt x="408" y="1230"/>
                </a:cubicBezTo>
                <a:lnTo>
                  <a:pt x="408" y="1230"/>
                </a:lnTo>
                <a:cubicBezTo>
                  <a:pt x="395" y="1251"/>
                  <a:pt x="380" y="1251"/>
                  <a:pt x="367" y="1230"/>
                </a:cubicBezTo>
                <a:lnTo>
                  <a:pt x="367" y="1230"/>
                </a:lnTo>
                <a:cubicBezTo>
                  <a:pt x="366" y="1229"/>
                  <a:pt x="366" y="1228"/>
                  <a:pt x="366" y="1228"/>
                </a:cubicBezTo>
                <a:lnTo>
                  <a:pt x="366" y="1228"/>
                </a:lnTo>
                <a:cubicBezTo>
                  <a:pt x="337" y="1181"/>
                  <a:pt x="308" y="1135"/>
                  <a:pt x="280" y="1088"/>
                </a:cubicBezTo>
                <a:lnTo>
                  <a:pt x="280" y="1088"/>
                </a:lnTo>
                <a:cubicBezTo>
                  <a:pt x="257" y="1051"/>
                  <a:pt x="233" y="1013"/>
                  <a:pt x="210" y="975"/>
                </a:cubicBezTo>
                <a:lnTo>
                  <a:pt x="210" y="975"/>
                </a:lnTo>
                <a:cubicBezTo>
                  <a:pt x="184" y="934"/>
                  <a:pt x="159" y="892"/>
                  <a:pt x="133" y="850"/>
                </a:cubicBezTo>
                <a:lnTo>
                  <a:pt x="133" y="850"/>
                </a:lnTo>
                <a:cubicBezTo>
                  <a:pt x="117" y="824"/>
                  <a:pt x="101" y="798"/>
                  <a:pt x="86" y="771"/>
                </a:cubicBezTo>
                <a:lnTo>
                  <a:pt x="86" y="771"/>
                </a:lnTo>
                <a:cubicBezTo>
                  <a:pt x="63" y="730"/>
                  <a:pt x="49" y="686"/>
                  <a:pt x="46" y="640"/>
                </a:cubicBezTo>
                <a:lnTo>
                  <a:pt x="46" y="640"/>
                </a:lnTo>
                <a:cubicBezTo>
                  <a:pt x="43" y="603"/>
                  <a:pt x="45" y="566"/>
                  <a:pt x="54" y="530"/>
                </a:cubicBezTo>
                <a:lnTo>
                  <a:pt x="54" y="530"/>
                </a:lnTo>
                <a:cubicBezTo>
                  <a:pt x="66" y="482"/>
                  <a:pt x="86" y="438"/>
                  <a:pt x="117" y="399"/>
                </a:cubicBezTo>
                <a:lnTo>
                  <a:pt x="117" y="399"/>
                </a:lnTo>
                <a:cubicBezTo>
                  <a:pt x="127" y="386"/>
                  <a:pt x="124" y="367"/>
                  <a:pt x="109" y="362"/>
                </a:cubicBezTo>
                <a:lnTo>
                  <a:pt x="109" y="362"/>
                </a:lnTo>
                <a:cubicBezTo>
                  <a:pt x="99" y="358"/>
                  <a:pt x="88" y="362"/>
                  <a:pt x="79" y="373"/>
                </a:cubicBezTo>
                <a:lnTo>
                  <a:pt x="79" y="373"/>
                </a:lnTo>
                <a:cubicBezTo>
                  <a:pt x="59" y="401"/>
                  <a:pt x="41" y="430"/>
                  <a:pt x="28" y="462"/>
                </a:cubicBezTo>
                <a:lnTo>
                  <a:pt x="28" y="462"/>
                </a:lnTo>
                <a:cubicBezTo>
                  <a:pt x="16" y="494"/>
                  <a:pt x="7" y="527"/>
                  <a:pt x="3" y="561"/>
                </a:cubicBezTo>
                <a:lnTo>
                  <a:pt x="3" y="561"/>
                </a:lnTo>
                <a:cubicBezTo>
                  <a:pt x="2" y="570"/>
                  <a:pt x="1" y="579"/>
                  <a:pt x="0" y="587"/>
                </a:cubicBezTo>
                <a:lnTo>
                  <a:pt x="0" y="631"/>
                </a:lnTo>
                <a:close/>
                <a:moveTo>
                  <a:pt x="375" y="1461"/>
                </a:moveTo>
                <a:lnTo>
                  <a:pt x="375" y="1461"/>
                </a:lnTo>
                <a:cubicBezTo>
                  <a:pt x="366" y="1456"/>
                  <a:pt x="356" y="1452"/>
                  <a:pt x="347" y="1446"/>
                </a:cubicBezTo>
                <a:lnTo>
                  <a:pt x="347" y="1446"/>
                </a:lnTo>
                <a:cubicBezTo>
                  <a:pt x="334" y="1437"/>
                  <a:pt x="326" y="1424"/>
                  <a:pt x="325" y="1409"/>
                </a:cubicBezTo>
                <a:lnTo>
                  <a:pt x="325" y="1409"/>
                </a:lnTo>
                <a:cubicBezTo>
                  <a:pt x="320" y="1375"/>
                  <a:pt x="332" y="1347"/>
                  <a:pt x="369" y="1334"/>
                </a:cubicBezTo>
                <a:lnTo>
                  <a:pt x="369" y="1334"/>
                </a:lnTo>
                <a:cubicBezTo>
                  <a:pt x="399" y="1324"/>
                  <a:pt x="432" y="1338"/>
                  <a:pt x="446" y="1367"/>
                </a:cubicBezTo>
                <a:lnTo>
                  <a:pt x="446" y="1367"/>
                </a:lnTo>
                <a:cubicBezTo>
                  <a:pt x="449" y="1373"/>
                  <a:pt x="452" y="1375"/>
                  <a:pt x="459" y="1375"/>
                </a:cubicBezTo>
                <a:lnTo>
                  <a:pt x="459" y="1375"/>
                </a:lnTo>
                <a:cubicBezTo>
                  <a:pt x="646" y="1375"/>
                  <a:pt x="832" y="1375"/>
                  <a:pt x="1019" y="1375"/>
                </a:cubicBezTo>
                <a:lnTo>
                  <a:pt x="1019" y="1375"/>
                </a:lnTo>
                <a:cubicBezTo>
                  <a:pt x="1032" y="1375"/>
                  <a:pt x="1044" y="1367"/>
                  <a:pt x="1046" y="1357"/>
                </a:cubicBezTo>
                <a:lnTo>
                  <a:pt x="1046" y="1357"/>
                </a:lnTo>
                <a:cubicBezTo>
                  <a:pt x="1048" y="1343"/>
                  <a:pt x="1038" y="1333"/>
                  <a:pt x="1022" y="1333"/>
                </a:cubicBezTo>
                <a:lnTo>
                  <a:pt x="1022" y="1333"/>
                </a:lnTo>
                <a:cubicBezTo>
                  <a:pt x="995" y="1333"/>
                  <a:pt x="967" y="1333"/>
                  <a:pt x="940" y="1333"/>
                </a:cubicBezTo>
                <a:lnTo>
                  <a:pt x="940" y="1333"/>
                </a:lnTo>
                <a:cubicBezTo>
                  <a:pt x="869" y="1333"/>
                  <a:pt x="799" y="1333"/>
                  <a:pt x="728" y="1333"/>
                </a:cubicBezTo>
                <a:lnTo>
                  <a:pt x="728" y="1333"/>
                </a:lnTo>
                <a:cubicBezTo>
                  <a:pt x="698" y="1333"/>
                  <a:pt x="674" y="1311"/>
                  <a:pt x="666" y="1284"/>
                </a:cubicBezTo>
                <a:lnTo>
                  <a:pt x="666" y="1284"/>
                </a:lnTo>
                <a:cubicBezTo>
                  <a:pt x="657" y="1249"/>
                  <a:pt x="681" y="1208"/>
                  <a:pt x="719" y="1204"/>
                </a:cubicBezTo>
                <a:lnTo>
                  <a:pt x="719" y="1204"/>
                </a:lnTo>
                <a:cubicBezTo>
                  <a:pt x="724" y="1204"/>
                  <a:pt x="729" y="1203"/>
                  <a:pt x="734" y="1203"/>
                </a:cubicBezTo>
                <a:lnTo>
                  <a:pt x="734" y="1203"/>
                </a:lnTo>
                <a:cubicBezTo>
                  <a:pt x="845" y="1203"/>
                  <a:pt x="956" y="1203"/>
                  <a:pt x="1068" y="1203"/>
                </a:cubicBezTo>
                <a:lnTo>
                  <a:pt x="1068" y="1203"/>
                </a:lnTo>
                <a:cubicBezTo>
                  <a:pt x="1074" y="1203"/>
                  <a:pt x="1078" y="1201"/>
                  <a:pt x="1081" y="1195"/>
                </a:cubicBezTo>
                <a:lnTo>
                  <a:pt x="1081" y="1195"/>
                </a:lnTo>
                <a:cubicBezTo>
                  <a:pt x="1092" y="1171"/>
                  <a:pt x="1121" y="1156"/>
                  <a:pt x="1147" y="1161"/>
                </a:cubicBezTo>
                <a:lnTo>
                  <a:pt x="1147" y="1161"/>
                </a:lnTo>
                <a:cubicBezTo>
                  <a:pt x="1175" y="1166"/>
                  <a:pt x="1194" y="1181"/>
                  <a:pt x="1201" y="1210"/>
                </a:cubicBezTo>
                <a:lnTo>
                  <a:pt x="1201" y="1210"/>
                </a:lnTo>
                <a:cubicBezTo>
                  <a:pt x="1212" y="1252"/>
                  <a:pt x="1180" y="1294"/>
                  <a:pt x="1133" y="1290"/>
                </a:cubicBezTo>
                <a:lnTo>
                  <a:pt x="1133" y="1290"/>
                </a:lnTo>
                <a:cubicBezTo>
                  <a:pt x="1110" y="1289"/>
                  <a:pt x="1091" y="1277"/>
                  <a:pt x="1081" y="1256"/>
                </a:cubicBezTo>
                <a:lnTo>
                  <a:pt x="1081" y="1256"/>
                </a:lnTo>
                <a:cubicBezTo>
                  <a:pt x="1078" y="1250"/>
                  <a:pt x="1075" y="1248"/>
                  <a:pt x="1068" y="1248"/>
                </a:cubicBezTo>
                <a:lnTo>
                  <a:pt x="1068" y="1248"/>
                </a:lnTo>
                <a:cubicBezTo>
                  <a:pt x="957" y="1248"/>
                  <a:pt x="846" y="1249"/>
                  <a:pt x="735" y="1248"/>
                </a:cubicBezTo>
                <a:lnTo>
                  <a:pt x="735" y="1248"/>
                </a:lnTo>
                <a:cubicBezTo>
                  <a:pt x="716" y="1248"/>
                  <a:pt x="710" y="1257"/>
                  <a:pt x="709" y="1268"/>
                </a:cubicBezTo>
                <a:lnTo>
                  <a:pt x="709" y="1268"/>
                </a:lnTo>
                <a:cubicBezTo>
                  <a:pt x="709" y="1278"/>
                  <a:pt x="719" y="1289"/>
                  <a:pt x="735" y="1289"/>
                </a:cubicBezTo>
                <a:lnTo>
                  <a:pt x="735" y="1289"/>
                </a:lnTo>
                <a:cubicBezTo>
                  <a:pt x="832" y="1289"/>
                  <a:pt x="930" y="1289"/>
                  <a:pt x="1027" y="1289"/>
                </a:cubicBezTo>
                <a:lnTo>
                  <a:pt x="1027" y="1289"/>
                </a:lnTo>
                <a:cubicBezTo>
                  <a:pt x="1057" y="1289"/>
                  <a:pt x="1085" y="1312"/>
                  <a:pt x="1090" y="1344"/>
                </a:cubicBezTo>
                <a:lnTo>
                  <a:pt x="1090" y="1344"/>
                </a:lnTo>
                <a:cubicBezTo>
                  <a:pt x="1096" y="1385"/>
                  <a:pt x="1062" y="1419"/>
                  <a:pt x="1024" y="1419"/>
                </a:cubicBezTo>
                <a:lnTo>
                  <a:pt x="1024" y="1419"/>
                </a:lnTo>
                <a:cubicBezTo>
                  <a:pt x="836" y="1419"/>
                  <a:pt x="647" y="1419"/>
                  <a:pt x="459" y="1419"/>
                </a:cubicBezTo>
                <a:lnTo>
                  <a:pt x="459" y="1419"/>
                </a:lnTo>
                <a:cubicBezTo>
                  <a:pt x="452" y="1419"/>
                  <a:pt x="448" y="1421"/>
                  <a:pt x="445" y="1427"/>
                </a:cubicBezTo>
                <a:lnTo>
                  <a:pt x="445" y="1427"/>
                </a:lnTo>
                <a:cubicBezTo>
                  <a:pt x="437" y="1445"/>
                  <a:pt x="422" y="1455"/>
                  <a:pt x="404" y="1459"/>
                </a:cubicBezTo>
                <a:lnTo>
                  <a:pt x="404" y="1459"/>
                </a:lnTo>
                <a:cubicBezTo>
                  <a:pt x="403" y="1459"/>
                  <a:pt x="402" y="1460"/>
                  <a:pt x="401" y="1461"/>
                </a:cubicBezTo>
                <a:lnTo>
                  <a:pt x="375" y="1461"/>
                </a:lnTo>
                <a:close/>
                <a:moveTo>
                  <a:pt x="1159" y="1225"/>
                </a:moveTo>
                <a:lnTo>
                  <a:pt x="1159" y="1225"/>
                </a:lnTo>
                <a:cubicBezTo>
                  <a:pt x="1159" y="1216"/>
                  <a:pt x="1146" y="1204"/>
                  <a:pt x="1137" y="1205"/>
                </a:cubicBezTo>
                <a:lnTo>
                  <a:pt x="1137" y="1205"/>
                </a:lnTo>
                <a:cubicBezTo>
                  <a:pt x="1128" y="1205"/>
                  <a:pt x="1116" y="1218"/>
                  <a:pt x="1117" y="1226"/>
                </a:cubicBezTo>
                <a:lnTo>
                  <a:pt x="1117" y="1226"/>
                </a:lnTo>
                <a:cubicBezTo>
                  <a:pt x="1118" y="1237"/>
                  <a:pt x="1129" y="1247"/>
                  <a:pt x="1139" y="1246"/>
                </a:cubicBezTo>
                <a:lnTo>
                  <a:pt x="1139" y="1246"/>
                </a:lnTo>
                <a:cubicBezTo>
                  <a:pt x="1148" y="1246"/>
                  <a:pt x="1159" y="1234"/>
                  <a:pt x="1159" y="1225"/>
                </a:cubicBezTo>
                <a:close/>
                <a:moveTo>
                  <a:pt x="388" y="1377"/>
                </a:moveTo>
                <a:lnTo>
                  <a:pt x="388" y="1377"/>
                </a:lnTo>
                <a:cubicBezTo>
                  <a:pt x="377" y="1377"/>
                  <a:pt x="368" y="1386"/>
                  <a:pt x="368" y="1397"/>
                </a:cubicBezTo>
                <a:lnTo>
                  <a:pt x="368" y="1397"/>
                </a:lnTo>
                <a:cubicBezTo>
                  <a:pt x="368" y="1407"/>
                  <a:pt x="378" y="1417"/>
                  <a:pt x="389" y="1417"/>
                </a:cubicBezTo>
                <a:lnTo>
                  <a:pt x="389" y="1417"/>
                </a:lnTo>
                <a:cubicBezTo>
                  <a:pt x="399" y="1417"/>
                  <a:pt x="408" y="1407"/>
                  <a:pt x="408" y="1396"/>
                </a:cubicBezTo>
                <a:lnTo>
                  <a:pt x="408" y="1396"/>
                </a:lnTo>
                <a:cubicBezTo>
                  <a:pt x="408" y="1385"/>
                  <a:pt x="399" y="1377"/>
                  <a:pt x="388" y="1377"/>
                </a:cubicBezTo>
                <a:close/>
                <a:moveTo>
                  <a:pt x="606" y="610"/>
                </a:moveTo>
                <a:lnTo>
                  <a:pt x="606" y="610"/>
                </a:lnTo>
                <a:cubicBezTo>
                  <a:pt x="604" y="731"/>
                  <a:pt x="510" y="827"/>
                  <a:pt x="388" y="827"/>
                </a:cubicBezTo>
                <a:lnTo>
                  <a:pt x="388" y="827"/>
                </a:lnTo>
                <a:cubicBezTo>
                  <a:pt x="266" y="826"/>
                  <a:pt x="171" y="732"/>
                  <a:pt x="171" y="610"/>
                </a:cubicBezTo>
                <a:lnTo>
                  <a:pt x="171" y="610"/>
                </a:lnTo>
                <a:cubicBezTo>
                  <a:pt x="171" y="487"/>
                  <a:pt x="266" y="392"/>
                  <a:pt x="389" y="392"/>
                </a:cubicBezTo>
                <a:lnTo>
                  <a:pt x="389" y="392"/>
                </a:lnTo>
                <a:cubicBezTo>
                  <a:pt x="510" y="392"/>
                  <a:pt x="604" y="487"/>
                  <a:pt x="606" y="610"/>
                </a:cubicBezTo>
                <a:close/>
                <a:moveTo>
                  <a:pt x="388" y="437"/>
                </a:moveTo>
                <a:lnTo>
                  <a:pt x="388" y="437"/>
                </a:lnTo>
                <a:cubicBezTo>
                  <a:pt x="293" y="436"/>
                  <a:pt x="220" y="515"/>
                  <a:pt x="216" y="599"/>
                </a:cubicBezTo>
                <a:lnTo>
                  <a:pt x="216" y="599"/>
                </a:lnTo>
                <a:cubicBezTo>
                  <a:pt x="211" y="705"/>
                  <a:pt x="296" y="777"/>
                  <a:pt x="377" y="781"/>
                </a:cubicBezTo>
                <a:lnTo>
                  <a:pt x="377" y="781"/>
                </a:lnTo>
                <a:cubicBezTo>
                  <a:pt x="483" y="787"/>
                  <a:pt x="556" y="702"/>
                  <a:pt x="561" y="619"/>
                </a:cubicBezTo>
                <a:lnTo>
                  <a:pt x="561" y="619"/>
                </a:lnTo>
                <a:cubicBezTo>
                  <a:pt x="566" y="515"/>
                  <a:pt x="479" y="435"/>
                  <a:pt x="388" y="437"/>
                </a:cubicBezTo>
                <a:close/>
                <a:moveTo>
                  <a:pt x="520" y="609"/>
                </a:moveTo>
                <a:lnTo>
                  <a:pt x="520" y="609"/>
                </a:lnTo>
                <a:cubicBezTo>
                  <a:pt x="521" y="682"/>
                  <a:pt x="461" y="744"/>
                  <a:pt x="383" y="741"/>
                </a:cubicBezTo>
                <a:lnTo>
                  <a:pt x="383" y="741"/>
                </a:lnTo>
                <a:cubicBezTo>
                  <a:pt x="316" y="739"/>
                  <a:pt x="255" y="683"/>
                  <a:pt x="256" y="606"/>
                </a:cubicBezTo>
                <a:lnTo>
                  <a:pt x="256" y="606"/>
                </a:lnTo>
                <a:cubicBezTo>
                  <a:pt x="258" y="538"/>
                  <a:pt x="315" y="474"/>
                  <a:pt x="394" y="478"/>
                </a:cubicBezTo>
                <a:lnTo>
                  <a:pt x="394" y="478"/>
                </a:lnTo>
                <a:cubicBezTo>
                  <a:pt x="462" y="480"/>
                  <a:pt x="520" y="535"/>
                  <a:pt x="520" y="609"/>
                </a:cubicBezTo>
                <a:close/>
                <a:moveTo>
                  <a:pt x="388" y="521"/>
                </a:moveTo>
                <a:lnTo>
                  <a:pt x="388" y="521"/>
                </a:lnTo>
                <a:cubicBezTo>
                  <a:pt x="338" y="525"/>
                  <a:pt x="301" y="559"/>
                  <a:pt x="301" y="609"/>
                </a:cubicBezTo>
                <a:lnTo>
                  <a:pt x="301" y="609"/>
                </a:lnTo>
                <a:cubicBezTo>
                  <a:pt x="301" y="658"/>
                  <a:pt x="337" y="696"/>
                  <a:pt x="388" y="696"/>
                </a:cubicBezTo>
                <a:lnTo>
                  <a:pt x="388" y="696"/>
                </a:lnTo>
                <a:cubicBezTo>
                  <a:pt x="438" y="696"/>
                  <a:pt x="475" y="659"/>
                  <a:pt x="475" y="609"/>
                </a:cubicBezTo>
                <a:lnTo>
                  <a:pt x="475" y="609"/>
                </a:lnTo>
                <a:cubicBezTo>
                  <a:pt x="475" y="558"/>
                  <a:pt x="438" y="524"/>
                  <a:pt x="388" y="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 name="Google Shape;607;p36">
            <a:extLst>
              <a:ext uri="{FF2B5EF4-FFF2-40B4-BE49-F238E27FC236}">
                <a16:creationId xmlns:a16="http://schemas.microsoft.com/office/drawing/2014/main" id="{B4E0CC39-1C90-E88E-F0AA-74FE4A114AE7}"/>
              </a:ext>
            </a:extLst>
          </p:cNvPr>
          <p:cNvSpPr/>
          <p:nvPr/>
        </p:nvSpPr>
        <p:spPr>
          <a:xfrm>
            <a:off x="5657985" y="2593811"/>
            <a:ext cx="490086" cy="490089"/>
          </a:xfrm>
          <a:custGeom>
            <a:avLst/>
            <a:gdLst/>
            <a:ahLst/>
            <a:cxnLst/>
            <a:rect l="l" t="t" r="r" b="b"/>
            <a:pathLst>
              <a:path w="1460" h="1461" extrusionOk="0">
                <a:moveTo>
                  <a:pt x="1112" y="1460"/>
                </a:moveTo>
                <a:lnTo>
                  <a:pt x="1099" y="1460"/>
                </a:lnTo>
                <a:lnTo>
                  <a:pt x="1099" y="1460"/>
                </a:lnTo>
                <a:cubicBezTo>
                  <a:pt x="1098" y="1459"/>
                  <a:pt x="1097" y="1458"/>
                  <a:pt x="1096" y="1458"/>
                </a:cubicBezTo>
                <a:lnTo>
                  <a:pt x="1096" y="1458"/>
                </a:lnTo>
                <a:cubicBezTo>
                  <a:pt x="1058" y="1456"/>
                  <a:pt x="1029" y="1420"/>
                  <a:pt x="1029" y="1384"/>
                </a:cubicBezTo>
                <a:lnTo>
                  <a:pt x="1029" y="1040"/>
                </a:lnTo>
                <a:lnTo>
                  <a:pt x="1029" y="1029"/>
                </a:lnTo>
                <a:lnTo>
                  <a:pt x="1029" y="1029"/>
                </a:lnTo>
                <a:cubicBezTo>
                  <a:pt x="1006" y="1034"/>
                  <a:pt x="984" y="1033"/>
                  <a:pt x="966" y="1017"/>
                </a:cubicBezTo>
                <a:lnTo>
                  <a:pt x="966" y="1017"/>
                </a:lnTo>
                <a:cubicBezTo>
                  <a:pt x="948" y="1034"/>
                  <a:pt x="926" y="1032"/>
                  <a:pt x="903" y="1030"/>
                </a:cubicBezTo>
                <a:lnTo>
                  <a:pt x="903" y="1041"/>
                </a:lnTo>
                <a:lnTo>
                  <a:pt x="903" y="1041"/>
                </a:lnTo>
                <a:cubicBezTo>
                  <a:pt x="903" y="1156"/>
                  <a:pt x="903" y="1271"/>
                  <a:pt x="903" y="1386"/>
                </a:cubicBezTo>
                <a:lnTo>
                  <a:pt x="903" y="1386"/>
                </a:lnTo>
                <a:cubicBezTo>
                  <a:pt x="902" y="1418"/>
                  <a:pt x="879" y="1449"/>
                  <a:pt x="846" y="1456"/>
                </a:cubicBezTo>
                <a:lnTo>
                  <a:pt x="846" y="1456"/>
                </a:lnTo>
                <a:cubicBezTo>
                  <a:pt x="842" y="1457"/>
                  <a:pt x="837" y="1459"/>
                  <a:pt x="833" y="1460"/>
                </a:cubicBezTo>
                <a:lnTo>
                  <a:pt x="820" y="1460"/>
                </a:lnTo>
                <a:lnTo>
                  <a:pt x="820" y="1460"/>
                </a:lnTo>
                <a:cubicBezTo>
                  <a:pt x="819" y="1459"/>
                  <a:pt x="818" y="1458"/>
                  <a:pt x="818" y="1458"/>
                </a:cubicBezTo>
                <a:lnTo>
                  <a:pt x="818" y="1458"/>
                </a:lnTo>
                <a:cubicBezTo>
                  <a:pt x="780" y="1456"/>
                  <a:pt x="751" y="1420"/>
                  <a:pt x="751" y="1384"/>
                </a:cubicBezTo>
                <a:lnTo>
                  <a:pt x="751" y="1000"/>
                </a:lnTo>
                <a:lnTo>
                  <a:pt x="751" y="990"/>
                </a:lnTo>
                <a:lnTo>
                  <a:pt x="710" y="990"/>
                </a:lnTo>
                <a:lnTo>
                  <a:pt x="710" y="1001"/>
                </a:lnTo>
                <a:lnTo>
                  <a:pt x="710" y="1359"/>
                </a:lnTo>
                <a:lnTo>
                  <a:pt x="710" y="1359"/>
                </a:lnTo>
                <a:cubicBezTo>
                  <a:pt x="710" y="1370"/>
                  <a:pt x="709" y="1380"/>
                  <a:pt x="709" y="1390"/>
                </a:cubicBezTo>
                <a:lnTo>
                  <a:pt x="709" y="1390"/>
                </a:lnTo>
                <a:cubicBezTo>
                  <a:pt x="706" y="1420"/>
                  <a:pt x="691" y="1441"/>
                  <a:pt x="663" y="1453"/>
                </a:cubicBezTo>
                <a:lnTo>
                  <a:pt x="663" y="1453"/>
                </a:lnTo>
                <a:cubicBezTo>
                  <a:pt x="655" y="1456"/>
                  <a:pt x="647" y="1457"/>
                  <a:pt x="639" y="1459"/>
                </a:cubicBezTo>
                <a:lnTo>
                  <a:pt x="628" y="1459"/>
                </a:lnTo>
                <a:lnTo>
                  <a:pt x="628" y="1459"/>
                </a:lnTo>
                <a:cubicBezTo>
                  <a:pt x="623" y="1458"/>
                  <a:pt x="619" y="1458"/>
                  <a:pt x="614" y="1456"/>
                </a:cubicBezTo>
                <a:lnTo>
                  <a:pt x="614" y="1456"/>
                </a:lnTo>
                <a:cubicBezTo>
                  <a:pt x="576" y="1446"/>
                  <a:pt x="557" y="1415"/>
                  <a:pt x="556" y="1377"/>
                </a:cubicBezTo>
                <a:lnTo>
                  <a:pt x="556" y="1377"/>
                </a:lnTo>
                <a:cubicBezTo>
                  <a:pt x="556" y="1265"/>
                  <a:pt x="556" y="1152"/>
                  <a:pt x="556" y="1040"/>
                </a:cubicBezTo>
                <a:lnTo>
                  <a:pt x="556" y="1030"/>
                </a:lnTo>
                <a:lnTo>
                  <a:pt x="556" y="1030"/>
                </a:lnTo>
                <a:cubicBezTo>
                  <a:pt x="533" y="1033"/>
                  <a:pt x="512" y="1032"/>
                  <a:pt x="495" y="1017"/>
                </a:cubicBezTo>
                <a:lnTo>
                  <a:pt x="495" y="1017"/>
                </a:lnTo>
                <a:cubicBezTo>
                  <a:pt x="476" y="1033"/>
                  <a:pt x="454" y="1033"/>
                  <a:pt x="430" y="1029"/>
                </a:cubicBezTo>
                <a:lnTo>
                  <a:pt x="430" y="1029"/>
                </a:lnTo>
                <a:cubicBezTo>
                  <a:pt x="430" y="1031"/>
                  <a:pt x="430" y="1033"/>
                  <a:pt x="430" y="1034"/>
                </a:cubicBezTo>
                <a:lnTo>
                  <a:pt x="430" y="1190"/>
                </a:lnTo>
                <a:lnTo>
                  <a:pt x="430" y="1190"/>
                </a:lnTo>
                <a:cubicBezTo>
                  <a:pt x="430" y="1191"/>
                  <a:pt x="430" y="1193"/>
                  <a:pt x="430" y="1194"/>
                </a:cubicBezTo>
                <a:lnTo>
                  <a:pt x="430" y="1194"/>
                </a:lnTo>
                <a:cubicBezTo>
                  <a:pt x="432" y="1204"/>
                  <a:pt x="427" y="1212"/>
                  <a:pt x="420" y="1215"/>
                </a:cubicBezTo>
                <a:lnTo>
                  <a:pt x="420" y="1215"/>
                </a:lnTo>
                <a:cubicBezTo>
                  <a:pt x="414" y="1218"/>
                  <a:pt x="404" y="1218"/>
                  <a:pt x="398" y="1215"/>
                </a:cubicBezTo>
                <a:lnTo>
                  <a:pt x="398" y="1215"/>
                </a:lnTo>
                <a:cubicBezTo>
                  <a:pt x="388" y="1211"/>
                  <a:pt x="386" y="1201"/>
                  <a:pt x="386" y="1191"/>
                </a:cubicBezTo>
                <a:lnTo>
                  <a:pt x="386" y="627"/>
                </a:lnTo>
                <a:lnTo>
                  <a:pt x="386" y="622"/>
                </a:lnTo>
                <a:lnTo>
                  <a:pt x="386" y="622"/>
                </a:lnTo>
                <a:cubicBezTo>
                  <a:pt x="386" y="612"/>
                  <a:pt x="397" y="599"/>
                  <a:pt x="411" y="600"/>
                </a:cubicBezTo>
                <a:lnTo>
                  <a:pt x="411" y="600"/>
                </a:lnTo>
                <a:cubicBezTo>
                  <a:pt x="422" y="602"/>
                  <a:pt x="430" y="609"/>
                  <a:pt x="430" y="622"/>
                </a:cubicBezTo>
                <a:lnTo>
                  <a:pt x="430" y="835"/>
                </a:lnTo>
                <a:lnTo>
                  <a:pt x="430" y="835"/>
                </a:lnTo>
                <a:cubicBezTo>
                  <a:pt x="430" y="877"/>
                  <a:pt x="430" y="919"/>
                  <a:pt x="430" y="960"/>
                </a:cubicBezTo>
                <a:lnTo>
                  <a:pt x="430" y="960"/>
                </a:lnTo>
                <a:cubicBezTo>
                  <a:pt x="430" y="969"/>
                  <a:pt x="430" y="977"/>
                  <a:pt x="438" y="983"/>
                </a:cubicBezTo>
                <a:lnTo>
                  <a:pt x="438" y="983"/>
                </a:lnTo>
                <a:cubicBezTo>
                  <a:pt x="446" y="988"/>
                  <a:pt x="455" y="989"/>
                  <a:pt x="462" y="984"/>
                </a:cubicBezTo>
                <a:lnTo>
                  <a:pt x="462" y="984"/>
                </a:lnTo>
                <a:cubicBezTo>
                  <a:pt x="469" y="980"/>
                  <a:pt x="472" y="973"/>
                  <a:pt x="472" y="964"/>
                </a:cubicBezTo>
                <a:lnTo>
                  <a:pt x="472" y="964"/>
                </a:lnTo>
                <a:cubicBezTo>
                  <a:pt x="472" y="854"/>
                  <a:pt x="472" y="745"/>
                  <a:pt x="472" y="635"/>
                </a:cubicBezTo>
                <a:lnTo>
                  <a:pt x="472" y="635"/>
                </a:lnTo>
                <a:cubicBezTo>
                  <a:pt x="472" y="627"/>
                  <a:pt x="471" y="618"/>
                  <a:pt x="470" y="610"/>
                </a:cubicBezTo>
                <a:lnTo>
                  <a:pt x="470" y="610"/>
                </a:lnTo>
                <a:cubicBezTo>
                  <a:pt x="465" y="583"/>
                  <a:pt x="440" y="560"/>
                  <a:pt x="413" y="560"/>
                </a:cubicBezTo>
                <a:lnTo>
                  <a:pt x="413" y="560"/>
                </a:lnTo>
                <a:cubicBezTo>
                  <a:pt x="309" y="560"/>
                  <a:pt x="206" y="560"/>
                  <a:pt x="102" y="560"/>
                </a:cubicBezTo>
                <a:lnTo>
                  <a:pt x="102" y="560"/>
                </a:lnTo>
                <a:cubicBezTo>
                  <a:pt x="73" y="560"/>
                  <a:pt x="46" y="588"/>
                  <a:pt x="46" y="617"/>
                </a:cubicBezTo>
                <a:lnTo>
                  <a:pt x="46" y="617"/>
                </a:lnTo>
                <a:cubicBezTo>
                  <a:pt x="45" y="734"/>
                  <a:pt x="45" y="850"/>
                  <a:pt x="45" y="967"/>
                </a:cubicBezTo>
                <a:lnTo>
                  <a:pt x="45" y="967"/>
                </a:lnTo>
                <a:cubicBezTo>
                  <a:pt x="45" y="971"/>
                  <a:pt x="47" y="975"/>
                  <a:pt x="49" y="978"/>
                </a:cubicBezTo>
                <a:lnTo>
                  <a:pt x="49" y="978"/>
                </a:lnTo>
                <a:cubicBezTo>
                  <a:pt x="54" y="986"/>
                  <a:pt x="62" y="989"/>
                  <a:pt x="71" y="986"/>
                </a:cubicBezTo>
                <a:lnTo>
                  <a:pt x="71" y="986"/>
                </a:lnTo>
                <a:cubicBezTo>
                  <a:pt x="80" y="983"/>
                  <a:pt x="85" y="975"/>
                  <a:pt x="85" y="965"/>
                </a:cubicBezTo>
                <a:lnTo>
                  <a:pt x="85" y="874"/>
                </a:lnTo>
                <a:lnTo>
                  <a:pt x="85" y="623"/>
                </a:lnTo>
                <a:lnTo>
                  <a:pt x="85" y="623"/>
                </a:lnTo>
                <a:cubicBezTo>
                  <a:pt x="85" y="615"/>
                  <a:pt x="87" y="608"/>
                  <a:pt x="95" y="604"/>
                </a:cubicBezTo>
                <a:lnTo>
                  <a:pt x="95" y="604"/>
                </a:lnTo>
                <a:cubicBezTo>
                  <a:pt x="102" y="599"/>
                  <a:pt x="111" y="598"/>
                  <a:pt x="119" y="602"/>
                </a:cubicBezTo>
                <a:lnTo>
                  <a:pt x="119" y="602"/>
                </a:lnTo>
                <a:cubicBezTo>
                  <a:pt x="127" y="607"/>
                  <a:pt x="130" y="615"/>
                  <a:pt x="130" y="624"/>
                </a:cubicBezTo>
                <a:lnTo>
                  <a:pt x="130" y="1374"/>
                </a:lnTo>
                <a:lnTo>
                  <a:pt x="130" y="1374"/>
                </a:lnTo>
                <a:cubicBezTo>
                  <a:pt x="130" y="1376"/>
                  <a:pt x="129" y="1379"/>
                  <a:pt x="130" y="1381"/>
                </a:cubicBezTo>
                <a:lnTo>
                  <a:pt x="130" y="1381"/>
                </a:lnTo>
                <a:cubicBezTo>
                  <a:pt x="132" y="1407"/>
                  <a:pt x="152" y="1419"/>
                  <a:pt x="173" y="1412"/>
                </a:cubicBezTo>
                <a:lnTo>
                  <a:pt x="173" y="1412"/>
                </a:lnTo>
                <a:cubicBezTo>
                  <a:pt x="186" y="1407"/>
                  <a:pt x="194" y="1393"/>
                  <a:pt x="194" y="1377"/>
                </a:cubicBezTo>
                <a:lnTo>
                  <a:pt x="194" y="967"/>
                </a:lnTo>
                <a:lnTo>
                  <a:pt x="194" y="967"/>
                </a:lnTo>
                <a:cubicBezTo>
                  <a:pt x="194" y="953"/>
                  <a:pt x="201" y="945"/>
                  <a:pt x="215" y="945"/>
                </a:cubicBezTo>
                <a:lnTo>
                  <a:pt x="215" y="945"/>
                </a:lnTo>
                <a:cubicBezTo>
                  <a:pt x="244" y="944"/>
                  <a:pt x="273" y="944"/>
                  <a:pt x="302" y="945"/>
                </a:cubicBezTo>
                <a:lnTo>
                  <a:pt x="302" y="945"/>
                </a:lnTo>
                <a:cubicBezTo>
                  <a:pt x="306" y="945"/>
                  <a:pt x="311" y="947"/>
                  <a:pt x="315" y="950"/>
                </a:cubicBezTo>
                <a:lnTo>
                  <a:pt x="315" y="950"/>
                </a:lnTo>
                <a:cubicBezTo>
                  <a:pt x="322" y="955"/>
                  <a:pt x="324" y="962"/>
                  <a:pt x="324" y="970"/>
                </a:cubicBezTo>
                <a:lnTo>
                  <a:pt x="324" y="970"/>
                </a:lnTo>
                <a:cubicBezTo>
                  <a:pt x="324" y="1108"/>
                  <a:pt x="324" y="1245"/>
                  <a:pt x="324" y="1382"/>
                </a:cubicBezTo>
                <a:lnTo>
                  <a:pt x="324" y="1382"/>
                </a:lnTo>
                <a:cubicBezTo>
                  <a:pt x="324" y="1393"/>
                  <a:pt x="327" y="1401"/>
                  <a:pt x="335" y="1407"/>
                </a:cubicBezTo>
                <a:lnTo>
                  <a:pt x="335" y="1407"/>
                </a:lnTo>
                <a:cubicBezTo>
                  <a:pt x="344" y="1414"/>
                  <a:pt x="356" y="1417"/>
                  <a:pt x="367" y="1411"/>
                </a:cubicBezTo>
                <a:lnTo>
                  <a:pt x="367" y="1411"/>
                </a:lnTo>
                <a:cubicBezTo>
                  <a:pt x="379" y="1404"/>
                  <a:pt x="386" y="1395"/>
                  <a:pt x="386" y="1380"/>
                </a:cubicBezTo>
                <a:lnTo>
                  <a:pt x="386" y="1380"/>
                </a:lnTo>
                <a:cubicBezTo>
                  <a:pt x="386" y="1347"/>
                  <a:pt x="386" y="1315"/>
                  <a:pt x="386" y="1281"/>
                </a:cubicBezTo>
                <a:lnTo>
                  <a:pt x="386" y="1281"/>
                </a:lnTo>
                <a:cubicBezTo>
                  <a:pt x="386" y="1268"/>
                  <a:pt x="395" y="1259"/>
                  <a:pt x="409" y="1260"/>
                </a:cubicBezTo>
                <a:lnTo>
                  <a:pt x="409" y="1260"/>
                </a:lnTo>
                <a:cubicBezTo>
                  <a:pt x="422" y="1260"/>
                  <a:pt x="430" y="1267"/>
                  <a:pt x="430" y="1281"/>
                </a:cubicBezTo>
                <a:lnTo>
                  <a:pt x="430" y="1281"/>
                </a:lnTo>
                <a:cubicBezTo>
                  <a:pt x="430" y="1316"/>
                  <a:pt x="430" y="1351"/>
                  <a:pt x="430" y="1385"/>
                </a:cubicBezTo>
                <a:lnTo>
                  <a:pt x="430" y="1385"/>
                </a:lnTo>
                <a:cubicBezTo>
                  <a:pt x="430" y="1415"/>
                  <a:pt x="415" y="1436"/>
                  <a:pt x="390" y="1450"/>
                </a:cubicBezTo>
                <a:lnTo>
                  <a:pt x="390" y="1450"/>
                </a:lnTo>
                <a:cubicBezTo>
                  <a:pt x="381" y="1455"/>
                  <a:pt x="370" y="1456"/>
                  <a:pt x="360" y="1459"/>
                </a:cubicBezTo>
                <a:lnTo>
                  <a:pt x="349" y="1459"/>
                </a:lnTo>
                <a:lnTo>
                  <a:pt x="349" y="1459"/>
                </a:lnTo>
                <a:cubicBezTo>
                  <a:pt x="345" y="1458"/>
                  <a:pt x="341" y="1458"/>
                  <a:pt x="337" y="1457"/>
                </a:cubicBezTo>
                <a:lnTo>
                  <a:pt x="337" y="1457"/>
                </a:lnTo>
                <a:cubicBezTo>
                  <a:pt x="299" y="1446"/>
                  <a:pt x="278" y="1418"/>
                  <a:pt x="278" y="1380"/>
                </a:cubicBezTo>
                <a:lnTo>
                  <a:pt x="278" y="1380"/>
                </a:lnTo>
                <a:cubicBezTo>
                  <a:pt x="278" y="1253"/>
                  <a:pt x="278" y="1127"/>
                  <a:pt x="278" y="1000"/>
                </a:cubicBezTo>
                <a:lnTo>
                  <a:pt x="278" y="989"/>
                </a:lnTo>
                <a:lnTo>
                  <a:pt x="238" y="989"/>
                </a:lnTo>
                <a:lnTo>
                  <a:pt x="238" y="1001"/>
                </a:lnTo>
                <a:lnTo>
                  <a:pt x="238" y="1001"/>
                </a:lnTo>
                <a:cubicBezTo>
                  <a:pt x="238" y="1128"/>
                  <a:pt x="237" y="1255"/>
                  <a:pt x="238" y="1383"/>
                </a:cubicBezTo>
                <a:lnTo>
                  <a:pt x="238" y="1383"/>
                </a:lnTo>
                <a:cubicBezTo>
                  <a:pt x="238" y="1415"/>
                  <a:pt x="213" y="1451"/>
                  <a:pt x="181" y="1456"/>
                </a:cubicBezTo>
                <a:lnTo>
                  <a:pt x="181" y="1456"/>
                </a:lnTo>
                <a:cubicBezTo>
                  <a:pt x="176" y="1457"/>
                  <a:pt x="172" y="1458"/>
                  <a:pt x="168" y="1459"/>
                </a:cubicBezTo>
                <a:lnTo>
                  <a:pt x="155" y="1459"/>
                </a:lnTo>
                <a:lnTo>
                  <a:pt x="155" y="1459"/>
                </a:lnTo>
                <a:cubicBezTo>
                  <a:pt x="154" y="1459"/>
                  <a:pt x="153" y="1458"/>
                  <a:pt x="152" y="1458"/>
                </a:cubicBezTo>
                <a:lnTo>
                  <a:pt x="152" y="1458"/>
                </a:lnTo>
                <a:cubicBezTo>
                  <a:pt x="115" y="1455"/>
                  <a:pt x="86" y="1420"/>
                  <a:pt x="86" y="1383"/>
                </a:cubicBezTo>
                <a:lnTo>
                  <a:pt x="86" y="1383"/>
                </a:lnTo>
                <a:cubicBezTo>
                  <a:pt x="85" y="1269"/>
                  <a:pt x="86" y="1154"/>
                  <a:pt x="86" y="1040"/>
                </a:cubicBezTo>
                <a:lnTo>
                  <a:pt x="86" y="1031"/>
                </a:lnTo>
                <a:lnTo>
                  <a:pt x="86" y="1031"/>
                </a:lnTo>
                <a:cubicBezTo>
                  <a:pt x="76" y="1031"/>
                  <a:pt x="68" y="1031"/>
                  <a:pt x="59" y="1031"/>
                </a:cubicBezTo>
                <a:lnTo>
                  <a:pt x="59" y="1031"/>
                </a:lnTo>
                <a:cubicBezTo>
                  <a:pt x="40" y="1030"/>
                  <a:pt x="24" y="1022"/>
                  <a:pt x="14" y="1006"/>
                </a:cubicBezTo>
                <a:lnTo>
                  <a:pt x="14" y="1006"/>
                </a:lnTo>
                <a:cubicBezTo>
                  <a:pt x="8" y="996"/>
                  <a:pt x="4" y="983"/>
                  <a:pt x="0" y="972"/>
                </a:cubicBezTo>
                <a:lnTo>
                  <a:pt x="0" y="613"/>
                </a:lnTo>
                <a:lnTo>
                  <a:pt x="0" y="613"/>
                </a:lnTo>
                <a:cubicBezTo>
                  <a:pt x="0" y="612"/>
                  <a:pt x="1" y="611"/>
                  <a:pt x="1" y="610"/>
                </a:cubicBezTo>
                <a:lnTo>
                  <a:pt x="1" y="610"/>
                </a:lnTo>
                <a:cubicBezTo>
                  <a:pt x="2" y="595"/>
                  <a:pt x="7" y="581"/>
                  <a:pt x="15" y="568"/>
                </a:cubicBezTo>
                <a:lnTo>
                  <a:pt x="15" y="568"/>
                </a:lnTo>
                <a:cubicBezTo>
                  <a:pt x="35" y="533"/>
                  <a:pt x="66" y="515"/>
                  <a:pt x="106" y="515"/>
                </a:cubicBezTo>
                <a:lnTo>
                  <a:pt x="106" y="515"/>
                </a:lnTo>
                <a:cubicBezTo>
                  <a:pt x="208" y="514"/>
                  <a:pt x="309" y="514"/>
                  <a:pt x="410" y="515"/>
                </a:cubicBezTo>
                <a:lnTo>
                  <a:pt x="410" y="515"/>
                </a:lnTo>
                <a:cubicBezTo>
                  <a:pt x="425" y="515"/>
                  <a:pt x="441" y="519"/>
                  <a:pt x="454" y="526"/>
                </a:cubicBezTo>
                <a:lnTo>
                  <a:pt x="454" y="526"/>
                </a:lnTo>
                <a:cubicBezTo>
                  <a:pt x="469" y="532"/>
                  <a:pt x="481" y="544"/>
                  <a:pt x="496" y="554"/>
                </a:cubicBezTo>
                <a:lnTo>
                  <a:pt x="496" y="554"/>
                </a:lnTo>
                <a:cubicBezTo>
                  <a:pt x="495" y="554"/>
                  <a:pt x="495" y="554"/>
                  <a:pt x="496" y="554"/>
                </a:cubicBezTo>
                <a:lnTo>
                  <a:pt x="496" y="554"/>
                </a:lnTo>
                <a:cubicBezTo>
                  <a:pt x="499" y="551"/>
                  <a:pt x="503" y="547"/>
                  <a:pt x="506" y="544"/>
                </a:cubicBezTo>
                <a:lnTo>
                  <a:pt x="506" y="544"/>
                </a:lnTo>
                <a:cubicBezTo>
                  <a:pt x="526" y="525"/>
                  <a:pt x="549" y="515"/>
                  <a:pt x="576" y="515"/>
                </a:cubicBezTo>
                <a:lnTo>
                  <a:pt x="576" y="515"/>
                </a:lnTo>
                <a:cubicBezTo>
                  <a:pt x="678" y="514"/>
                  <a:pt x="781" y="514"/>
                  <a:pt x="884" y="515"/>
                </a:cubicBezTo>
                <a:lnTo>
                  <a:pt x="884" y="515"/>
                </a:lnTo>
                <a:cubicBezTo>
                  <a:pt x="902" y="515"/>
                  <a:pt x="921" y="519"/>
                  <a:pt x="937" y="531"/>
                </a:cubicBezTo>
                <a:lnTo>
                  <a:pt x="937" y="531"/>
                </a:lnTo>
                <a:cubicBezTo>
                  <a:pt x="947" y="538"/>
                  <a:pt x="957" y="547"/>
                  <a:pt x="966" y="554"/>
                </a:cubicBezTo>
                <a:lnTo>
                  <a:pt x="966" y="554"/>
                </a:lnTo>
                <a:cubicBezTo>
                  <a:pt x="974" y="547"/>
                  <a:pt x="983" y="539"/>
                  <a:pt x="992" y="532"/>
                </a:cubicBezTo>
                <a:lnTo>
                  <a:pt x="992" y="532"/>
                </a:lnTo>
                <a:cubicBezTo>
                  <a:pt x="1012" y="518"/>
                  <a:pt x="1035" y="514"/>
                  <a:pt x="1060" y="514"/>
                </a:cubicBezTo>
                <a:lnTo>
                  <a:pt x="1060" y="514"/>
                </a:lnTo>
                <a:cubicBezTo>
                  <a:pt x="1153" y="515"/>
                  <a:pt x="1247" y="514"/>
                  <a:pt x="1341" y="515"/>
                </a:cubicBezTo>
                <a:lnTo>
                  <a:pt x="1341" y="515"/>
                </a:lnTo>
                <a:cubicBezTo>
                  <a:pt x="1350" y="515"/>
                  <a:pt x="1359" y="515"/>
                  <a:pt x="1368" y="516"/>
                </a:cubicBezTo>
                <a:lnTo>
                  <a:pt x="1368" y="516"/>
                </a:lnTo>
                <a:cubicBezTo>
                  <a:pt x="1403" y="521"/>
                  <a:pt x="1430" y="540"/>
                  <a:pt x="1446" y="571"/>
                </a:cubicBezTo>
                <a:lnTo>
                  <a:pt x="1446" y="571"/>
                </a:lnTo>
                <a:cubicBezTo>
                  <a:pt x="1452" y="583"/>
                  <a:pt x="1455" y="596"/>
                  <a:pt x="1459" y="608"/>
                </a:cubicBezTo>
                <a:lnTo>
                  <a:pt x="1459" y="980"/>
                </a:lnTo>
                <a:lnTo>
                  <a:pt x="1459" y="980"/>
                </a:lnTo>
                <a:cubicBezTo>
                  <a:pt x="1459" y="981"/>
                  <a:pt x="1458" y="982"/>
                  <a:pt x="1458" y="983"/>
                </a:cubicBezTo>
                <a:lnTo>
                  <a:pt x="1458" y="983"/>
                </a:lnTo>
                <a:cubicBezTo>
                  <a:pt x="1452" y="1011"/>
                  <a:pt x="1425" y="1033"/>
                  <a:pt x="1399" y="1031"/>
                </a:cubicBezTo>
                <a:lnTo>
                  <a:pt x="1399" y="1031"/>
                </a:lnTo>
                <a:cubicBezTo>
                  <a:pt x="1391" y="1031"/>
                  <a:pt x="1382" y="1031"/>
                  <a:pt x="1373" y="1031"/>
                </a:cubicBezTo>
                <a:lnTo>
                  <a:pt x="1373" y="1031"/>
                </a:lnTo>
                <a:cubicBezTo>
                  <a:pt x="1373" y="1032"/>
                  <a:pt x="1373" y="1034"/>
                  <a:pt x="1373" y="1036"/>
                </a:cubicBezTo>
                <a:lnTo>
                  <a:pt x="1373" y="1036"/>
                </a:lnTo>
                <a:cubicBezTo>
                  <a:pt x="1373" y="1089"/>
                  <a:pt x="1373" y="1144"/>
                  <a:pt x="1373" y="1198"/>
                </a:cubicBezTo>
                <a:lnTo>
                  <a:pt x="1373" y="1198"/>
                </a:lnTo>
                <a:cubicBezTo>
                  <a:pt x="1373" y="1206"/>
                  <a:pt x="1370" y="1213"/>
                  <a:pt x="1362" y="1216"/>
                </a:cubicBezTo>
                <a:lnTo>
                  <a:pt x="1362" y="1216"/>
                </a:lnTo>
                <a:cubicBezTo>
                  <a:pt x="1356" y="1218"/>
                  <a:pt x="1347" y="1217"/>
                  <a:pt x="1340" y="1215"/>
                </a:cubicBezTo>
                <a:lnTo>
                  <a:pt x="1340" y="1215"/>
                </a:lnTo>
                <a:cubicBezTo>
                  <a:pt x="1330" y="1211"/>
                  <a:pt x="1329" y="1201"/>
                  <a:pt x="1329" y="1192"/>
                </a:cubicBezTo>
                <a:lnTo>
                  <a:pt x="1329" y="832"/>
                </a:lnTo>
                <a:lnTo>
                  <a:pt x="1329" y="625"/>
                </a:lnTo>
                <a:lnTo>
                  <a:pt x="1329" y="625"/>
                </a:lnTo>
                <a:cubicBezTo>
                  <a:pt x="1329" y="609"/>
                  <a:pt x="1338" y="601"/>
                  <a:pt x="1353" y="601"/>
                </a:cubicBezTo>
                <a:lnTo>
                  <a:pt x="1353" y="601"/>
                </a:lnTo>
                <a:cubicBezTo>
                  <a:pt x="1366" y="601"/>
                  <a:pt x="1373" y="609"/>
                  <a:pt x="1373" y="624"/>
                </a:cubicBezTo>
                <a:lnTo>
                  <a:pt x="1373" y="959"/>
                </a:lnTo>
                <a:lnTo>
                  <a:pt x="1373" y="959"/>
                </a:lnTo>
                <a:cubicBezTo>
                  <a:pt x="1373" y="962"/>
                  <a:pt x="1373" y="964"/>
                  <a:pt x="1373" y="966"/>
                </a:cubicBezTo>
                <a:lnTo>
                  <a:pt x="1373" y="966"/>
                </a:lnTo>
                <a:cubicBezTo>
                  <a:pt x="1375" y="979"/>
                  <a:pt x="1384" y="988"/>
                  <a:pt x="1397" y="987"/>
                </a:cubicBezTo>
                <a:lnTo>
                  <a:pt x="1397" y="987"/>
                </a:lnTo>
                <a:cubicBezTo>
                  <a:pt x="1409" y="986"/>
                  <a:pt x="1416" y="977"/>
                  <a:pt x="1416" y="962"/>
                </a:cubicBezTo>
                <a:lnTo>
                  <a:pt x="1416" y="646"/>
                </a:lnTo>
                <a:lnTo>
                  <a:pt x="1416" y="646"/>
                </a:lnTo>
                <a:cubicBezTo>
                  <a:pt x="1416" y="635"/>
                  <a:pt x="1415" y="624"/>
                  <a:pt x="1414" y="612"/>
                </a:cubicBezTo>
                <a:lnTo>
                  <a:pt x="1414" y="612"/>
                </a:lnTo>
                <a:cubicBezTo>
                  <a:pt x="1411" y="587"/>
                  <a:pt x="1385" y="560"/>
                  <a:pt x="1356" y="560"/>
                </a:cubicBezTo>
                <a:lnTo>
                  <a:pt x="1356" y="560"/>
                </a:lnTo>
                <a:cubicBezTo>
                  <a:pt x="1256" y="560"/>
                  <a:pt x="1155" y="560"/>
                  <a:pt x="1055" y="560"/>
                </a:cubicBezTo>
                <a:lnTo>
                  <a:pt x="1055" y="560"/>
                </a:lnTo>
                <a:cubicBezTo>
                  <a:pt x="1039" y="560"/>
                  <a:pt x="1025" y="563"/>
                  <a:pt x="1013" y="573"/>
                </a:cubicBezTo>
                <a:lnTo>
                  <a:pt x="1013" y="573"/>
                </a:lnTo>
                <a:cubicBezTo>
                  <a:pt x="999" y="584"/>
                  <a:pt x="989" y="598"/>
                  <a:pt x="989" y="615"/>
                </a:cubicBezTo>
                <a:lnTo>
                  <a:pt x="989" y="615"/>
                </a:lnTo>
                <a:cubicBezTo>
                  <a:pt x="989" y="733"/>
                  <a:pt x="989" y="850"/>
                  <a:pt x="989" y="967"/>
                </a:cubicBezTo>
                <a:lnTo>
                  <a:pt x="989" y="967"/>
                </a:lnTo>
                <a:cubicBezTo>
                  <a:pt x="989" y="982"/>
                  <a:pt x="1003" y="991"/>
                  <a:pt x="1017" y="985"/>
                </a:cubicBezTo>
                <a:lnTo>
                  <a:pt x="1017" y="985"/>
                </a:lnTo>
                <a:cubicBezTo>
                  <a:pt x="1027" y="980"/>
                  <a:pt x="1029" y="972"/>
                  <a:pt x="1029" y="962"/>
                </a:cubicBezTo>
                <a:lnTo>
                  <a:pt x="1029" y="962"/>
                </a:lnTo>
                <a:cubicBezTo>
                  <a:pt x="1029" y="912"/>
                  <a:pt x="1029" y="862"/>
                  <a:pt x="1029" y="812"/>
                </a:cubicBezTo>
                <a:lnTo>
                  <a:pt x="1029" y="623"/>
                </a:lnTo>
                <a:lnTo>
                  <a:pt x="1029" y="623"/>
                </a:lnTo>
                <a:cubicBezTo>
                  <a:pt x="1029" y="615"/>
                  <a:pt x="1031" y="609"/>
                  <a:pt x="1038" y="604"/>
                </a:cubicBezTo>
                <a:lnTo>
                  <a:pt x="1038" y="604"/>
                </a:lnTo>
                <a:cubicBezTo>
                  <a:pt x="1046" y="599"/>
                  <a:pt x="1055" y="599"/>
                  <a:pt x="1063" y="604"/>
                </a:cubicBezTo>
                <a:lnTo>
                  <a:pt x="1063" y="604"/>
                </a:lnTo>
                <a:cubicBezTo>
                  <a:pt x="1071" y="609"/>
                  <a:pt x="1073" y="616"/>
                  <a:pt x="1073" y="624"/>
                </a:cubicBezTo>
                <a:lnTo>
                  <a:pt x="1073" y="1375"/>
                </a:lnTo>
                <a:lnTo>
                  <a:pt x="1073" y="1375"/>
                </a:lnTo>
                <a:cubicBezTo>
                  <a:pt x="1073" y="1378"/>
                  <a:pt x="1073" y="1380"/>
                  <a:pt x="1073" y="1383"/>
                </a:cubicBezTo>
                <a:lnTo>
                  <a:pt x="1073" y="1383"/>
                </a:lnTo>
                <a:cubicBezTo>
                  <a:pt x="1074" y="1405"/>
                  <a:pt x="1097" y="1420"/>
                  <a:pt x="1117" y="1412"/>
                </a:cubicBezTo>
                <a:lnTo>
                  <a:pt x="1117" y="1412"/>
                </a:lnTo>
                <a:cubicBezTo>
                  <a:pt x="1132" y="1405"/>
                  <a:pt x="1137" y="1391"/>
                  <a:pt x="1137" y="1376"/>
                </a:cubicBezTo>
                <a:lnTo>
                  <a:pt x="1137" y="1376"/>
                </a:lnTo>
                <a:cubicBezTo>
                  <a:pt x="1137" y="1239"/>
                  <a:pt x="1137" y="1103"/>
                  <a:pt x="1137" y="966"/>
                </a:cubicBezTo>
                <a:lnTo>
                  <a:pt x="1137" y="966"/>
                </a:lnTo>
                <a:cubicBezTo>
                  <a:pt x="1137" y="953"/>
                  <a:pt x="1145" y="945"/>
                  <a:pt x="1158" y="945"/>
                </a:cubicBezTo>
                <a:lnTo>
                  <a:pt x="1158" y="945"/>
                </a:lnTo>
                <a:cubicBezTo>
                  <a:pt x="1188" y="945"/>
                  <a:pt x="1217" y="945"/>
                  <a:pt x="1246" y="945"/>
                </a:cubicBezTo>
                <a:lnTo>
                  <a:pt x="1246" y="945"/>
                </a:lnTo>
                <a:cubicBezTo>
                  <a:pt x="1250" y="945"/>
                  <a:pt x="1255" y="947"/>
                  <a:pt x="1258" y="950"/>
                </a:cubicBezTo>
                <a:lnTo>
                  <a:pt x="1258" y="950"/>
                </a:lnTo>
                <a:cubicBezTo>
                  <a:pt x="1265" y="955"/>
                  <a:pt x="1267" y="964"/>
                  <a:pt x="1267" y="973"/>
                </a:cubicBezTo>
                <a:lnTo>
                  <a:pt x="1267" y="1382"/>
                </a:lnTo>
                <a:lnTo>
                  <a:pt x="1267" y="1382"/>
                </a:lnTo>
                <a:cubicBezTo>
                  <a:pt x="1267" y="1385"/>
                  <a:pt x="1267" y="1389"/>
                  <a:pt x="1268" y="1392"/>
                </a:cubicBezTo>
                <a:lnTo>
                  <a:pt x="1268" y="1392"/>
                </a:lnTo>
                <a:cubicBezTo>
                  <a:pt x="1272" y="1407"/>
                  <a:pt x="1287" y="1416"/>
                  <a:pt x="1304" y="1414"/>
                </a:cubicBezTo>
                <a:lnTo>
                  <a:pt x="1304" y="1414"/>
                </a:lnTo>
                <a:cubicBezTo>
                  <a:pt x="1315" y="1412"/>
                  <a:pt x="1330" y="1395"/>
                  <a:pt x="1330" y="1383"/>
                </a:cubicBezTo>
                <a:lnTo>
                  <a:pt x="1330" y="1383"/>
                </a:lnTo>
                <a:cubicBezTo>
                  <a:pt x="1329" y="1349"/>
                  <a:pt x="1329" y="1315"/>
                  <a:pt x="1329" y="1281"/>
                </a:cubicBezTo>
                <a:lnTo>
                  <a:pt x="1329" y="1281"/>
                </a:lnTo>
                <a:cubicBezTo>
                  <a:pt x="1329" y="1267"/>
                  <a:pt x="1338" y="1260"/>
                  <a:pt x="1353" y="1260"/>
                </a:cubicBezTo>
                <a:lnTo>
                  <a:pt x="1353" y="1260"/>
                </a:lnTo>
                <a:cubicBezTo>
                  <a:pt x="1366" y="1260"/>
                  <a:pt x="1373" y="1268"/>
                  <a:pt x="1373" y="1281"/>
                </a:cubicBezTo>
                <a:lnTo>
                  <a:pt x="1373" y="1281"/>
                </a:lnTo>
                <a:cubicBezTo>
                  <a:pt x="1373" y="1316"/>
                  <a:pt x="1374" y="1351"/>
                  <a:pt x="1373" y="1385"/>
                </a:cubicBezTo>
                <a:lnTo>
                  <a:pt x="1373" y="1385"/>
                </a:lnTo>
                <a:cubicBezTo>
                  <a:pt x="1373" y="1414"/>
                  <a:pt x="1359" y="1436"/>
                  <a:pt x="1334" y="1450"/>
                </a:cubicBezTo>
                <a:lnTo>
                  <a:pt x="1334" y="1450"/>
                </a:lnTo>
                <a:cubicBezTo>
                  <a:pt x="1325" y="1455"/>
                  <a:pt x="1314" y="1456"/>
                  <a:pt x="1304" y="1459"/>
                </a:cubicBezTo>
                <a:lnTo>
                  <a:pt x="1293" y="1459"/>
                </a:lnTo>
                <a:lnTo>
                  <a:pt x="1293" y="1459"/>
                </a:lnTo>
                <a:cubicBezTo>
                  <a:pt x="1289" y="1459"/>
                  <a:pt x="1285" y="1458"/>
                  <a:pt x="1281" y="1457"/>
                </a:cubicBezTo>
                <a:lnTo>
                  <a:pt x="1281" y="1457"/>
                </a:lnTo>
                <a:cubicBezTo>
                  <a:pt x="1244" y="1447"/>
                  <a:pt x="1222" y="1420"/>
                  <a:pt x="1221" y="1382"/>
                </a:cubicBezTo>
                <a:lnTo>
                  <a:pt x="1221" y="1382"/>
                </a:lnTo>
                <a:cubicBezTo>
                  <a:pt x="1221" y="1254"/>
                  <a:pt x="1221" y="1127"/>
                  <a:pt x="1221" y="1000"/>
                </a:cubicBezTo>
                <a:lnTo>
                  <a:pt x="1221" y="989"/>
                </a:lnTo>
                <a:lnTo>
                  <a:pt x="1181" y="989"/>
                </a:lnTo>
                <a:lnTo>
                  <a:pt x="1181" y="1001"/>
                </a:lnTo>
                <a:lnTo>
                  <a:pt x="1181" y="1384"/>
                </a:lnTo>
                <a:lnTo>
                  <a:pt x="1181" y="1384"/>
                </a:lnTo>
                <a:cubicBezTo>
                  <a:pt x="1181" y="1417"/>
                  <a:pt x="1157" y="1449"/>
                  <a:pt x="1125" y="1456"/>
                </a:cubicBezTo>
                <a:lnTo>
                  <a:pt x="1125" y="1456"/>
                </a:lnTo>
                <a:cubicBezTo>
                  <a:pt x="1120" y="1457"/>
                  <a:pt x="1116" y="1459"/>
                  <a:pt x="1112" y="1460"/>
                </a:cubicBezTo>
                <a:close/>
                <a:moveTo>
                  <a:pt x="602" y="1006"/>
                </a:moveTo>
                <a:lnTo>
                  <a:pt x="602" y="1268"/>
                </a:lnTo>
                <a:lnTo>
                  <a:pt x="602" y="1268"/>
                </a:lnTo>
                <a:cubicBezTo>
                  <a:pt x="602" y="1307"/>
                  <a:pt x="602" y="1346"/>
                  <a:pt x="602" y="1385"/>
                </a:cubicBezTo>
                <a:lnTo>
                  <a:pt x="602" y="1385"/>
                </a:lnTo>
                <a:cubicBezTo>
                  <a:pt x="602" y="1398"/>
                  <a:pt x="618" y="1413"/>
                  <a:pt x="631" y="1415"/>
                </a:cubicBezTo>
                <a:lnTo>
                  <a:pt x="631" y="1415"/>
                </a:lnTo>
                <a:cubicBezTo>
                  <a:pt x="648" y="1416"/>
                  <a:pt x="665" y="1397"/>
                  <a:pt x="665" y="1381"/>
                </a:cubicBezTo>
                <a:lnTo>
                  <a:pt x="665" y="1381"/>
                </a:lnTo>
                <a:cubicBezTo>
                  <a:pt x="664" y="1244"/>
                  <a:pt x="665" y="1108"/>
                  <a:pt x="664" y="971"/>
                </a:cubicBezTo>
                <a:lnTo>
                  <a:pt x="664" y="971"/>
                </a:lnTo>
                <a:cubicBezTo>
                  <a:pt x="664" y="957"/>
                  <a:pt x="673" y="944"/>
                  <a:pt x="690" y="945"/>
                </a:cubicBezTo>
                <a:lnTo>
                  <a:pt x="690" y="945"/>
                </a:lnTo>
                <a:cubicBezTo>
                  <a:pt x="717" y="946"/>
                  <a:pt x="744" y="946"/>
                  <a:pt x="770" y="945"/>
                </a:cubicBezTo>
                <a:lnTo>
                  <a:pt x="770" y="945"/>
                </a:lnTo>
                <a:cubicBezTo>
                  <a:pt x="784" y="944"/>
                  <a:pt x="795" y="955"/>
                  <a:pt x="795" y="970"/>
                </a:cubicBezTo>
                <a:lnTo>
                  <a:pt x="795" y="970"/>
                </a:lnTo>
                <a:cubicBezTo>
                  <a:pt x="794" y="1101"/>
                  <a:pt x="795" y="1233"/>
                  <a:pt x="795" y="1364"/>
                </a:cubicBezTo>
                <a:lnTo>
                  <a:pt x="795" y="1364"/>
                </a:lnTo>
                <a:cubicBezTo>
                  <a:pt x="795" y="1371"/>
                  <a:pt x="794" y="1377"/>
                  <a:pt x="795" y="1383"/>
                </a:cubicBezTo>
                <a:lnTo>
                  <a:pt x="795" y="1383"/>
                </a:lnTo>
                <a:cubicBezTo>
                  <a:pt x="796" y="1405"/>
                  <a:pt x="819" y="1421"/>
                  <a:pt x="838" y="1412"/>
                </a:cubicBezTo>
                <a:lnTo>
                  <a:pt x="838" y="1412"/>
                </a:lnTo>
                <a:cubicBezTo>
                  <a:pt x="854" y="1405"/>
                  <a:pt x="858" y="1391"/>
                  <a:pt x="858" y="1375"/>
                </a:cubicBezTo>
                <a:lnTo>
                  <a:pt x="858" y="627"/>
                </a:lnTo>
                <a:lnTo>
                  <a:pt x="858" y="620"/>
                </a:lnTo>
                <a:lnTo>
                  <a:pt x="858" y="620"/>
                </a:lnTo>
                <a:cubicBezTo>
                  <a:pt x="859" y="610"/>
                  <a:pt x="867" y="602"/>
                  <a:pt x="877" y="601"/>
                </a:cubicBezTo>
                <a:lnTo>
                  <a:pt x="877" y="601"/>
                </a:lnTo>
                <a:cubicBezTo>
                  <a:pt x="892" y="599"/>
                  <a:pt x="903" y="610"/>
                  <a:pt x="903" y="626"/>
                </a:cubicBezTo>
                <a:lnTo>
                  <a:pt x="903" y="626"/>
                </a:lnTo>
                <a:cubicBezTo>
                  <a:pt x="902" y="739"/>
                  <a:pt x="903" y="852"/>
                  <a:pt x="903" y="966"/>
                </a:cubicBezTo>
                <a:lnTo>
                  <a:pt x="903" y="966"/>
                </a:lnTo>
                <a:cubicBezTo>
                  <a:pt x="903" y="970"/>
                  <a:pt x="903" y="975"/>
                  <a:pt x="906" y="978"/>
                </a:cubicBezTo>
                <a:lnTo>
                  <a:pt x="906" y="978"/>
                </a:lnTo>
                <a:cubicBezTo>
                  <a:pt x="911" y="987"/>
                  <a:pt x="921" y="990"/>
                  <a:pt x="929" y="987"/>
                </a:cubicBezTo>
                <a:lnTo>
                  <a:pt x="929" y="987"/>
                </a:lnTo>
                <a:cubicBezTo>
                  <a:pt x="937" y="984"/>
                  <a:pt x="943" y="975"/>
                  <a:pt x="943" y="966"/>
                </a:cubicBezTo>
                <a:lnTo>
                  <a:pt x="943" y="966"/>
                </a:lnTo>
                <a:cubicBezTo>
                  <a:pt x="943" y="852"/>
                  <a:pt x="943" y="738"/>
                  <a:pt x="942" y="623"/>
                </a:cubicBezTo>
                <a:lnTo>
                  <a:pt x="942" y="623"/>
                </a:lnTo>
                <a:cubicBezTo>
                  <a:pt x="942" y="616"/>
                  <a:pt x="941" y="608"/>
                  <a:pt x="939" y="601"/>
                </a:cubicBezTo>
                <a:lnTo>
                  <a:pt x="939" y="601"/>
                </a:lnTo>
                <a:cubicBezTo>
                  <a:pt x="931" y="577"/>
                  <a:pt x="905" y="560"/>
                  <a:pt x="881" y="560"/>
                </a:cubicBezTo>
                <a:lnTo>
                  <a:pt x="881" y="560"/>
                </a:lnTo>
                <a:cubicBezTo>
                  <a:pt x="780" y="561"/>
                  <a:pt x="679" y="561"/>
                  <a:pt x="577" y="560"/>
                </a:cubicBezTo>
                <a:lnTo>
                  <a:pt x="577" y="560"/>
                </a:lnTo>
                <a:cubicBezTo>
                  <a:pt x="545" y="560"/>
                  <a:pt x="517" y="588"/>
                  <a:pt x="516" y="619"/>
                </a:cubicBezTo>
                <a:lnTo>
                  <a:pt x="516" y="619"/>
                </a:lnTo>
                <a:cubicBezTo>
                  <a:pt x="515" y="734"/>
                  <a:pt x="516" y="849"/>
                  <a:pt x="516" y="965"/>
                </a:cubicBezTo>
                <a:lnTo>
                  <a:pt x="516" y="965"/>
                </a:lnTo>
                <a:cubicBezTo>
                  <a:pt x="516" y="978"/>
                  <a:pt x="525" y="987"/>
                  <a:pt x="537" y="987"/>
                </a:cubicBezTo>
                <a:lnTo>
                  <a:pt x="537" y="987"/>
                </a:lnTo>
                <a:cubicBezTo>
                  <a:pt x="549" y="987"/>
                  <a:pt x="556" y="978"/>
                  <a:pt x="556" y="964"/>
                </a:cubicBezTo>
                <a:lnTo>
                  <a:pt x="556" y="630"/>
                </a:lnTo>
                <a:lnTo>
                  <a:pt x="556" y="630"/>
                </a:lnTo>
                <a:cubicBezTo>
                  <a:pt x="556" y="628"/>
                  <a:pt x="556" y="626"/>
                  <a:pt x="556" y="623"/>
                </a:cubicBezTo>
                <a:lnTo>
                  <a:pt x="556" y="623"/>
                </a:lnTo>
                <a:cubicBezTo>
                  <a:pt x="557" y="614"/>
                  <a:pt x="564" y="603"/>
                  <a:pt x="572" y="601"/>
                </a:cubicBezTo>
                <a:lnTo>
                  <a:pt x="572" y="601"/>
                </a:lnTo>
                <a:cubicBezTo>
                  <a:pt x="581" y="598"/>
                  <a:pt x="591" y="601"/>
                  <a:pt x="596" y="609"/>
                </a:cubicBezTo>
                <a:lnTo>
                  <a:pt x="596" y="609"/>
                </a:lnTo>
                <a:cubicBezTo>
                  <a:pt x="599" y="614"/>
                  <a:pt x="602" y="622"/>
                  <a:pt x="602" y="628"/>
                </a:cubicBezTo>
                <a:lnTo>
                  <a:pt x="602" y="628"/>
                </a:lnTo>
                <a:cubicBezTo>
                  <a:pt x="602" y="754"/>
                  <a:pt x="602" y="880"/>
                  <a:pt x="602" y="1006"/>
                </a:cubicBezTo>
                <a:close/>
                <a:moveTo>
                  <a:pt x="80" y="0"/>
                </a:moveTo>
                <a:lnTo>
                  <a:pt x="1381" y="0"/>
                </a:lnTo>
                <a:lnTo>
                  <a:pt x="1381" y="0"/>
                </a:lnTo>
                <a:cubicBezTo>
                  <a:pt x="1392" y="7"/>
                  <a:pt x="1395" y="17"/>
                  <a:pt x="1395" y="30"/>
                </a:cubicBezTo>
                <a:lnTo>
                  <a:pt x="1395" y="30"/>
                </a:lnTo>
                <a:cubicBezTo>
                  <a:pt x="1395" y="169"/>
                  <a:pt x="1395" y="308"/>
                  <a:pt x="1395" y="447"/>
                </a:cubicBezTo>
                <a:lnTo>
                  <a:pt x="1395" y="447"/>
                </a:lnTo>
                <a:cubicBezTo>
                  <a:pt x="1395" y="464"/>
                  <a:pt x="1384" y="475"/>
                  <a:pt x="1368" y="475"/>
                </a:cubicBezTo>
                <a:lnTo>
                  <a:pt x="1368" y="475"/>
                </a:lnTo>
                <a:cubicBezTo>
                  <a:pt x="942" y="475"/>
                  <a:pt x="517" y="475"/>
                  <a:pt x="91" y="475"/>
                </a:cubicBezTo>
                <a:lnTo>
                  <a:pt x="91" y="475"/>
                </a:lnTo>
                <a:cubicBezTo>
                  <a:pt x="76" y="475"/>
                  <a:pt x="65" y="465"/>
                  <a:pt x="65" y="449"/>
                </a:cubicBezTo>
                <a:lnTo>
                  <a:pt x="65" y="449"/>
                </a:lnTo>
                <a:cubicBezTo>
                  <a:pt x="66" y="309"/>
                  <a:pt x="66" y="169"/>
                  <a:pt x="65" y="29"/>
                </a:cubicBezTo>
                <a:lnTo>
                  <a:pt x="65" y="29"/>
                </a:lnTo>
                <a:cubicBezTo>
                  <a:pt x="66" y="16"/>
                  <a:pt x="68" y="6"/>
                  <a:pt x="80" y="0"/>
                </a:cubicBezTo>
                <a:close/>
                <a:moveTo>
                  <a:pt x="281" y="44"/>
                </a:moveTo>
                <a:lnTo>
                  <a:pt x="281" y="430"/>
                </a:lnTo>
                <a:lnTo>
                  <a:pt x="1179" y="430"/>
                </a:lnTo>
                <a:lnTo>
                  <a:pt x="1179" y="44"/>
                </a:lnTo>
                <a:lnTo>
                  <a:pt x="281" y="44"/>
                </a:lnTo>
                <a:close/>
                <a:moveTo>
                  <a:pt x="1265" y="430"/>
                </a:moveTo>
                <a:lnTo>
                  <a:pt x="1265" y="45"/>
                </a:lnTo>
                <a:lnTo>
                  <a:pt x="1224" y="45"/>
                </a:lnTo>
                <a:lnTo>
                  <a:pt x="1224" y="430"/>
                </a:lnTo>
                <a:lnTo>
                  <a:pt x="1265" y="430"/>
                </a:lnTo>
                <a:close/>
                <a:moveTo>
                  <a:pt x="149" y="430"/>
                </a:moveTo>
                <a:lnTo>
                  <a:pt x="149" y="45"/>
                </a:lnTo>
                <a:lnTo>
                  <a:pt x="110" y="45"/>
                </a:lnTo>
                <a:lnTo>
                  <a:pt x="110" y="430"/>
                </a:lnTo>
                <a:lnTo>
                  <a:pt x="149" y="430"/>
                </a:lnTo>
                <a:close/>
                <a:moveTo>
                  <a:pt x="235" y="430"/>
                </a:moveTo>
                <a:lnTo>
                  <a:pt x="235" y="45"/>
                </a:lnTo>
                <a:lnTo>
                  <a:pt x="196" y="45"/>
                </a:lnTo>
                <a:lnTo>
                  <a:pt x="196" y="430"/>
                </a:lnTo>
                <a:lnTo>
                  <a:pt x="235" y="430"/>
                </a:lnTo>
                <a:close/>
                <a:moveTo>
                  <a:pt x="1349" y="430"/>
                </a:moveTo>
                <a:lnTo>
                  <a:pt x="1349" y="45"/>
                </a:lnTo>
                <a:lnTo>
                  <a:pt x="1310" y="45"/>
                </a:lnTo>
                <a:lnTo>
                  <a:pt x="1310" y="430"/>
                </a:lnTo>
                <a:lnTo>
                  <a:pt x="1349" y="430"/>
                </a:lnTo>
                <a:close/>
                <a:moveTo>
                  <a:pt x="730" y="86"/>
                </a:moveTo>
                <a:lnTo>
                  <a:pt x="730" y="86"/>
                </a:lnTo>
                <a:cubicBezTo>
                  <a:pt x="859" y="86"/>
                  <a:pt x="988" y="86"/>
                  <a:pt x="1116" y="86"/>
                </a:cubicBezTo>
                <a:lnTo>
                  <a:pt x="1116" y="86"/>
                </a:lnTo>
                <a:cubicBezTo>
                  <a:pt x="1130" y="86"/>
                  <a:pt x="1139" y="97"/>
                  <a:pt x="1139" y="109"/>
                </a:cubicBezTo>
                <a:lnTo>
                  <a:pt x="1139" y="366"/>
                </a:lnTo>
                <a:lnTo>
                  <a:pt x="1139" y="366"/>
                </a:lnTo>
                <a:cubicBezTo>
                  <a:pt x="1139" y="378"/>
                  <a:pt x="1130" y="389"/>
                  <a:pt x="1115" y="389"/>
                </a:cubicBezTo>
                <a:lnTo>
                  <a:pt x="1115" y="389"/>
                </a:lnTo>
                <a:cubicBezTo>
                  <a:pt x="858" y="388"/>
                  <a:pt x="601" y="389"/>
                  <a:pt x="344" y="389"/>
                </a:cubicBezTo>
                <a:lnTo>
                  <a:pt x="344" y="389"/>
                </a:lnTo>
                <a:cubicBezTo>
                  <a:pt x="329" y="389"/>
                  <a:pt x="322" y="381"/>
                  <a:pt x="322" y="366"/>
                </a:cubicBezTo>
                <a:lnTo>
                  <a:pt x="322" y="109"/>
                </a:lnTo>
                <a:lnTo>
                  <a:pt x="322" y="109"/>
                </a:lnTo>
                <a:cubicBezTo>
                  <a:pt x="322" y="93"/>
                  <a:pt x="329" y="86"/>
                  <a:pt x="345" y="86"/>
                </a:cubicBezTo>
                <a:lnTo>
                  <a:pt x="345" y="86"/>
                </a:lnTo>
                <a:cubicBezTo>
                  <a:pt x="474" y="86"/>
                  <a:pt x="602" y="86"/>
                  <a:pt x="730" y="86"/>
                </a:cubicBezTo>
                <a:close/>
                <a:moveTo>
                  <a:pt x="835" y="131"/>
                </a:moveTo>
                <a:lnTo>
                  <a:pt x="835" y="131"/>
                </a:lnTo>
                <a:cubicBezTo>
                  <a:pt x="889" y="187"/>
                  <a:pt x="899" y="276"/>
                  <a:pt x="838" y="344"/>
                </a:cubicBezTo>
                <a:lnTo>
                  <a:pt x="1093" y="344"/>
                </a:lnTo>
                <a:lnTo>
                  <a:pt x="1093" y="131"/>
                </a:lnTo>
                <a:lnTo>
                  <a:pt x="835" y="131"/>
                </a:lnTo>
                <a:close/>
                <a:moveTo>
                  <a:pt x="367" y="130"/>
                </a:moveTo>
                <a:lnTo>
                  <a:pt x="367" y="344"/>
                </a:lnTo>
                <a:lnTo>
                  <a:pt x="619" y="344"/>
                </a:lnTo>
                <a:lnTo>
                  <a:pt x="619" y="344"/>
                </a:lnTo>
                <a:cubicBezTo>
                  <a:pt x="564" y="272"/>
                  <a:pt x="564" y="201"/>
                  <a:pt x="623" y="130"/>
                </a:cubicBezTo>
                <a:lnTo>
                  <a:pt x="367" y="130"/>
                </a:lnTo>
                <a:close/>
                <a:moveTo>
                  <a:pt x="835" y="238"/>
                </a:moveTo>
                <a:lnTo>
                  <a:pt x="835" y="238"/>
                </a:lnTo>
                <a:cubicBezTo>
                  <a:pt x="833" y="176"/>
                  <a:pt x="786" y="133"/>
                  <a:pt x="729" y="133"/>
                </a:cubicBezTo>
                <a:lnTo>
                  <a:pt x="729" y="133"/>
                </a:lnTo>
                <a:cubicBezTo>
                  <a:pt x="670" y="133"/>
                  <a:pt x="624" y="178"/>
                  <a:pt x="623" y="238"/>
                </a:cubicBezTo>
                <a:lnTo>
                  <a:pt x="623" y="238"/>
                </a:lnTo>
                <a:cubicBezTo>
                  <a:pt x="623" y="295"/>
                  <a:pt x="665" y="342"/>
                  <a:pt x="727" y="344"/>
                </a:cubicBezTo>
                <a:lnTo>
                  <a:pt x="727" y="344"/>
                </a:lnTo>
                <a:cubicBezTo>
                  <a:pt x="787" y="346"/>
                  <a:pt x="834" y="296"/>
                  <a:pt x="835" y="238"/>
                </a:cubicBezTo>
                <a:close/>
                <a:moveTo>
                  <a:pt x="986" y="174"/>
                </a:moveTo>
                <a:lnTo>
                  <a:pt x="986" y="174"/>
                </a:lnTo>
                <a:cubicBezTo>
                  <a:pt x="1021" y="172"/>
                  <a:pt x="1052" y="204"/>
                  <a:pt x="1051" y="240"/>
                </a:cubicBezTo>
                <a:lnTo>
                  <a:pt x="1051" y="240"/>
                </a:lnTo>
                <a:cubicBezTo>
                  <a:pt x="1050" y="277"/>
                  <a:pt x="1023" y="304"/>
                  <a:pt x="986" y="304"/>
                </a:cubicBezTo>
                <a:lnTo>
                  <a:pt x="986" y="304"/>
                </a:lnTo>
                <a:cubicBezTo>
                  <a:pt x="951" y="304"/>
                  <a:pt x="921" y="277"/>
                  <a:pt x="921" y="237"/>
                </a:cubicBezTo>
                <a:lnTo>
                  <a:pt x="921" y="237"/>
                </a:lnTo>
                <a:cubicBezTo>
                  <a:pt x="921" y="207"/>
                  <a:pt x="947" y="172"/>
                  <a:pt x="986" y="174"/>
                </a:cubicBezTo>
                <a:close/>
                <a:moveTo>
                  <a:pt x="986" y="258"/>
                </a:moveTo>
                <a:lnTo>
                  <a:pt x="986" y="258"/>
                </a:lnTo>
                <a:cubicBezTo>
                  <a:pt x="997" y="258"/>
                  <a:pt x="1007" y="249"/>
                  <a:pt x="1007" y="238"/>
                </a:cubicBezTo>
                <a:lnTo>
                  <a:pt x="1007" y="238"/>
                </a:lnTo>
                <a:cubicBezTo>
                  <a:pt x="1007" y="229"/>
                  <a:pt x="996" y="218"/>
                  <a:pt x="986" y="218"/>
                </a:cubicBezTo>
                <a:lnTo>
                  <a:pt x="986" y="218"/>
                </a:lnTo>
                <a:cubicBezTo>
                  <a:pt x="977" y="218"/>
                  <a:pt x="966" y="229"/>
                  <a:pt x="965" y="238"/>
                </a:cubicBezTo>
                <a:lnTo>
                  <a:pt x="965" y="238"/>
                </a:lnTo>
                <a:cubicBezTo>
                  <a:pt x="965" y="248"/>
                  <a:pt x="975" y="258"/>
                  <a:pt x="986" y="258"/>
                </a:cubicBezTo>
                <a:close/>
                <a:moveTo>
                  <a:pt x="472" y="174"/>
                </a:moveTo>
                <a:lnTo>
                  <a:pt x="472" y="174"/>
                </a:lnTo>
                <a:cubicBezTo>
                  <a:pt x="506" y="171"/>
                  <a:pt x="539" y="205"/>
                  <a:pt x="537" y="241"/>
                </a:cubicBezTo>
                <a:lnTo>
                  <a:pt x="537" y="241"/>
                </a:lnTo>
                <a:cubicBezTo>
                  <a:pt x="535" y="277"/>
                  <a:pt x="508" y="304"/>
                  <a:pt x="472" y="304"/>
                </a:cubicBezTo>
                <a:lnTo>
                  <a:pt x="472" y="304"/>
                </a:lnTo>
                <a:cubicBezTo>
                  <a:pt x="434" y="304"/>
                  <a:pt x="407" y="276"/>
                  <a:pt x="407" y="238"/>
                </a:cubicBezTo>
                <a:lnTo>
                  <a:pt x="407" y="238"/>
                </a:lnTo>
                <a:cubicBezTo>
                  <a:pt x="407" y="202"/>
                  <a:pt x="435" y="173"/>
                  <a:pt x="472" y="174"/>
                </a:cubicBezTo>
                <a:close/>
                <a:moveTo>
                  <a:pt x="472" y="258"/>
                </a:moveTo>
                <a:lnTo>
                  <a:pt x="472" y="258"/>
                </a:lnTo>
                <a:cubicBezTo>
                  <a:pt x="483" y="258"/>
                  <a:pt x="492" y="249"/>
                  <a:pt x="492" y="238"/>
                </a:cubicBezTo>
                <a:lnTo>
                  <a:pt x="492" y="238"/>
                </a:lnTo>
                <a:cubicBezTo>
                  <a:pt x="493" y="229"/>
                  <a:pt x="482" y="218"/>
                  <a:pt x="472" y="218"/>
                </a:cubicBezTo>
                <a:lnTo>
                  <a:pt x="472" y="218"/>
                </a:lnTo>
                <a:cubicBezTo>
                  <a:pt x="461" y="218"/>
                  <a:pt x="452" y="227"/>
                  <a:pt x="452" y="238"/>
                </a:cubicBezTo>
                <a:lnTo>
                  <a:pt x="452" y="238"/>
                </a:lnTo>
                <a:cubicBezTo>
                  <a:pt x="452" y="250"/>
                  <a:pt x="460" y="258"/>
                  <a:pt x="472" y="2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 name="Google Shape;619;p36">
            <a:extLst>
              <a:ext uri="{FF2B5EF4-FFF2-40B4-BE49-F238E27FC236}">
                <a16:creationId xmlns:a16="http://schemas.microsoft.com/office/drawing/2014/main" id="{CF12568A-A2B8-FF89-F177-A84904CE695D}"/>
              </a:ext>
            </a:extLst>
          </p:cNvPr>
          <p:cNvSpPr/>
          <p:nvPr/>
        </p:nvSpPr>
        <p:spPr>
          <a:xfrm>
            <a:off x="5308260" y="1409998"/>
            <a:ext cx="490086" cy="490089"/>
          </a:xfrm>
          <a:custGeom>
            <a:avLst/>
            <a:gdLst/>
            <a:ahLst/>
            <a:cxnLst/>
            <a:rect l="l" t="t" r="r" b="b"/>
            <a:pathLst>
              <a:path w="1460" h="1461" extrusionOk="0">
                <a:moveTo>
                  <a:pt x="0" y="264"/>
                </a:moveTo>
                <a:lnTo>
                  <a:pt x="0" y="264"/>
                </a:lnTo>
                <a:cubicBezTo>
                  <a:pt x="3" y="254"/>
                  <a:pt x="5" y="242"/>
                  <a:pt x="11" y="232"/>
                </a:cubicBezTo>
                <a:lnTo>
                  <a:pt x="11" y="232"/>
                </a:lnTo>
                <a:cubicBezTo>
                  <a:pt x="30" y="194"/>
                  <a:pt x="62" y="173"/>
                  <a:pt x="106" y="173"/>
                </a:cubicBezTo>
                <a:lnTo>
                  <a:pt x="106" y="173"/>
                </a:lnTo>
                <a:cubicBezTo>
                  <a:pt x="339" y="173"/>
                  <a:pt x="572" y="172"/>
                  <a:pt x="805" y="173"/>
                </a:cubicBezTo>
                <a:lnTo>
                  <a:pt x="805" y="173"/>
                </a:lnTo>
                <a:cubicBezTo>
                  <a:pt x="827" y="173"/>
                  <a:pt x="848" y="182"/>
                  <a:pt x="865" y="196"/>
                </a:cubicBezTo>
                <a:lnTo>
                  <a:pt x="865" y="196"/>
                </a:lnTo>
                <a:cubicBezTo>
                  <a:pt x="884" y="213"/>
                  <a:pt x="898" y="233"/>
                  <a:pt x="902" y="259"/>
                </a:cubicBezTo>
                <a:lnTo>
                  <a:pt x="902" y="259"/>
                </a:lnTo>
                <a:cubicBezTo>
                  <a:pt x="903" y="266"/>
                  <a:pt x="905" y="273"/>
                  <a:pt x="905" y="280"/>
                </a:cubicBezTo>
                <a:lnTo>
                  <a:pt x="905" y="280"/>
                </a:lnTo>
                <a:cubicBezTo>
                  <a:pt x="905" y="415"/>
                  <a:pt x="905" y="550"/>
                  <a:pt x="905" y="685"/>
                </a:cubicBezTo>
                <a:lnTo>
                  <a:pt x="905" y="685"/>
                </a:lnTo>
                <a:cubicBezTo>
                  <a:pt x="905" y="700"/>
                  <a:pt x="895" y="714"/>
                  <a:pt x="875" y="709"/>
                </a:cubicBezTo>
                <a:lnTo>
                  <a:pt x="875" y="709"/>
                </a:lnTo>
                <a:cubicBezTo>
                  <a:pt x="865" y="707"/>
                  <a:pt x="859" y="698"/>
                  <a:pt x="859" y="687"/>
                </a:cubicBezTo>
                <a:lnTo>
                  <a:pt x="859" y="687"/>
                </a:lnTo>
                <a:cubicBezTo>
                  <a:pt x="859" y="683"/>
                  <a:pt x="859" y="679"/>
                  <a:pt x="859" y="675"/>
                </a:cubicBezTo>
                <a:lnTo>
                  <a:pt x="859" y="675"/>
                </a:lnTo>
                <a:cubicBezTo>
                  <a:pt x="859" y="542"/>
                  <a:pt x="859" y="410"/>
                  <a:pt x="859" y="278"/>
                </a:cubicBezTo>
                <a:lnTo>
                  <a:pt x="859" y="278"/>
                </a:lnTo>
                <a:cubicBezTo>
                  <a:pt x="859" y="246"/>
                  <a:pt x="829" y="216"/>
                  <a:pt x="798" y="216"/>
                </a:cubicBezTo>
                <a:lnTo>
                  <a:pt x="798" y="216"/>
                </a:lnTo>
                <a:cubicBezTo>
                  <a:pt x="653" y="216"/>
                  <a:pt x="508" y="216"/>
                  <a:pt x="363" y="217"/>
                </a:cubicBezTo>
                <a:lnTo>
                  <a:pt x="363" y="217"/>
                </a:lnTo>
                <a:cubicBezTo>
                  <a:pt x="334" y="217"/>
                  <a:pt x="307" y="237"/>
                  <a:pt x="302" y="268"/>
                </a:cubicBezTo>
                <a:lnTo>
                  <a:pt x="302" y="268"/>
                </a:lnTo>
                <a:cubicBezTo>
                  <a:pt x="301" y="275"/>
                  <a:pt x="300" y="281"/>
                  <a:pt x="300" y="288"/>
                </a:cubicBezTo>
                <a:lnTo>
                  <a:pt x="300" y="288"/>
                </a:lnTo>
                <a:cubicBezTo>
                  <a:pt x="300" y="388"/>
                  <a:pt x="300" y="488"/>
                  <a:pt x="300" y="588"/>
                </a:cubicBezTo>
                <a:lnTo>
                  <a:pt x="300" y="588"/>
                </a:lnTo>
                <a:cubicBezTo>
                  <a:pt x="300" y="598"/>
                  <a:pt x="298" y="606"/>
                  <a:pt x="290" y="612"/>
                </a:cubicBezTo>
                <a:lnTo>
                  <a:pt x="290" y="612"/>
                </a:lnTo>
                <a:cubicBezTo>
                  <a:pt x="277" y="625"/>
                  <a:pt x="265" y="638"/>
                  <a:pt x="251" y="651"/>
                </a:cubicBezTo>
                <a:lnTo>
                  <a:pt x="251" y="651"/>
                </a:lnTo>
                <a:cubicBezTo>
                  <a:pt x="234" y="667"/>
                  <a:pt x="222" y="687"/>
                  <a:pt x="217" y="711"/>
                </a:cubicBezTo>
                <a:lnTo>
                  <a:pt x="217" y="711"/>
                </a:lnTo>
                <a:cubicBezTo>
                  <a:pt x="216" y="714"/>
                  <a:pt x="216" y="717"/>
                  <a:pt x="216" y="720"/>
                </a:cubicBezTo>
                <a:lnTo>
                  <a:pt x="216" y="720"/>
                </a:lnTo>
                <a:cubicBezTo>
                  <a:pt x="216" y="876"/>
                  <a:pt x="216" y="1031"/>
                  <a:pt x="216" y="1186"/>
                </a:cubicBezTo>
                <a:lnTo>
                  <a:pt x="216" y="1186"/>
                </a:lnTo>
                <a:cubicBezTo>
                  <a:pt x="216" y="1214"/>
                  <a:pt x="245" y="1244"/>
                  <a:pt x="273" y="1244"/>
                </a:cubicBezTo>
                <a:lnTo>
                  <a:pt x="273" y="1244"/>
                </a:lnTo>
                <a:cubicBezTo>
                  <a:pt x="448" y="1244"/>
                  <a:pt x="624" y="1244"/>
                  <a:pt x="799" y="1244"/>
                </a:cubicBezTo>
                <a:lnTo>
                  <a:pt x="799" y="1244"/>
                </a:lnTo>
                <a:cubicBezTo>
                  <a:pt x="830" y="1244"/>
                  <a:pt x="859" y="1214"/>
                  <a:pt x="859" y="1184"/>
                </a:cubicBezTo>
                <a:lnTo>
                  <a:pt x="859" y="1184"/>
                </a:lnTo>
                <a:cubicBezTo>
                  <a:pt x="859" y="1048"/>
                  <a:pt x="859" y="912"/>
                  <a:pt x="859" y="777"/>
                </a:cubicBezTo>
                <a:lnTo>
                  <a:pt x="859" y="777"/>
                </a:lnTo>
                <a:cubicBezTo>
                  <a:pt x="859" y="759"/>
                  <a:pt x="867" y="750"/>
                  <a:pt x="884" y="751"/>
                </a:cubicBezTo>
                <a:lnTo>
                  <a:pt x="884" y="751"/>
                </a:lnTo>
                <a:cubicBezTo>
                  <a:pt x="894" y="751"/>
                  <a:pt x="904" y="761"/>
                  <a:pt x="905" y="773"/>
                </a:cubicBezTo>
                <a:lnTo>
                  <a:pt x="905" y="773"/>
                </a:lnTo>
                <a:cubicBezTo>
                  <a:pt x="905" y="775"/>
                  <a:pt x="905" y="777"/>
                  <a:pt x="905" y="779"/>
                </a:cubicBezTo>
                <a:lnTo>
                  <a:pt x="905" y="779"/>
                </a:lnTo>
                <a:cubicBezTo>
                  <a:pt x="905" y="912"/>
                  <a:pt x="905" y="1046"/>
                  <a:pt x="905" y="1179"/>
                </a:cubicBezTo>
                <a:lnTo>
                  <a:pt x="905" y="1179"/>
                </a:lnTo>
                <a:cubicBezTo>
                  <a:pt x="905" y="1209"/>
                  <a:pt x="895" y="1235"/>
                  <a:pt x="874" y="1256"/>
                </a:cubicBezTo>
                <a:lnTo>
                  <a:pt x="874" y="1256"/>
                </a:lnTo>
                <a:cubicBezTo>
                  <a:pt x="857" y="1274"/>
                  <a:pt x="837" y="1285"/>
                  <a:pt x="812" y="1287"/>
                </a:cubicBezTo>
                <a:lnTo>
                  <a:pt x="812" y="1287"/>
                </a:lnTo>
                <a:cubicBezTo>
                  <a:pt x="799" y="1288"/>
                  <a:pt x="785" y="1289"/>
                  <a:pt x="772" y="1289"/>
                </a:cubicBezTo>
                <a:lnTo>
                  <a:pt x="772" y="1289"/>
                </a:lnTo>
                <a:cubicBezTo>
                  <a:pt x="578" y="1289"/>
                  <a:pt x="385" y="1289"/>
                  <a:pt x="191" y="1289"/>
                </a:cubicBezTo>
                <a:lnTo>
                  <a:pt x="191" y="1289"/>
                </a:lnTo>
                <a:cubicBezTo>
                  <a:pt x="166" y="1289"/>
                  <a:pt x="142" y="1280"/>
                  <a:pt x="122" y="1263"/>
                </a:cubicBezTo>
                <a:lnTo>
                  <a:pt x="122" y="1263"/>
                </a:lnTo>
                <a:cubicBezTo>
                  <a:pt x="98" y="1241"/>
                  <a:pt x="86" y="1214"/>
                  <a:pt x="86" y="1180"/>
                </a:cubicBezTo>
                <a:lnTo>
                  <a:pt x="86" y="1180"/>
                </a:lnTo>
                <a:cubicBezTo>
                  <a:pt x="86" y="1037"/>
                  <a:pt x="86" y="893"/>
                  <a:pt x="86" y="749"/>
                </a:cubicBezTo>
                <a:lnTo>
                  <a:pt x="86" y="749"/>
                </a:lnTo>
                <a:cubicBezTo>
                  <a:pt x="86" y="743"/>
                  <a:pt x="85" y="739"/>
                  <a:pt x="80" y="735"/>
                </a:cubicBezTo>
                <a:lnTo>
                  <a:pt x="80" y="735"/>
                </a:lnTo>
                <a:cubicBezTo>
                  <a:pt x="64" y="718"/>
                  <a:pt x="47" y="702"/>
                  <a:pt x="32" y="684"/>
                </a:cubicBezTo>
                <a:lnTo>
                  <a:pt x="32" y="684"/>
                </a:lnTo>
                <a:cubicBezTo>
                  <a:pt x="15" y="664"/>
                  <a:pt x="4" y="640"/>
                  <a:pt x="2" y="614"/>
                </a:cubicBezTo>
                <a:lnTo>
                  <a:pt x="2" y="614"/>
                </a:lnTo>
                <a:cubicBezTo>
                  <a:pt x="1" y="612"/>
                  <a:pt x="1" y="611"/>
                  <a:pt x="0" y="610"/>
                </a:cubicBezTo>
                <a:lnTo>
                  <a:pt x="0" y="610"/>
                </a:lnTo>
                <a:cubicBezTo>
                  <a:pt x="0" y="495"/>
                  <a:pt x="0" y="379"/>
                  <a:pt x="0" y="264"/>
                </a:cubicBezTo>
                <a:close/>
                <a:moveTo>
                  <a:pt x="189" y="1244"/>
                </a:moveTo>
                <a:lnTo>
                  <a:pt x="189" y="1244"/>
                </a:lnTo>
                <a:cubicBezTo>
                  <a:pt x="187" y="1240"/>
                  <a:pt x="187" y="1238"/>
                  <a:pt x="186" y="1237"/>
                </a:cubicBezTo>
                <a:lnTo>
                  <a:pt x="186" y="1237"/>
                </a:lnTo>
                <a:cubicBezTo>
                  <a:pt x="175" y="1221"/>
                  <a:pt x="170" y="1203"/>
                  <a:pt x="170" y="1184"/>
                </a:cubicBezTo>
                <a:lnTo>
                  <a:pt x="170" y="1184"/>
                </a:lnTo>
                <a:cubicBezTo>
                  <a:pt x="170" y="883"/>
                  <a:pt x="170" y="582"/>
                  <a:pt x="170" y="281"/>
                </a:cubicBezTo>
                <a:lnTo>
                  <a:pt x="170" y="281"/>
                </a:lnTo>
                <a:cubicBezTo>
                  <a:pt x="170" y="266"/>
                  <a:pt x="180" y="257"/>
                  <a:pt x="195" y="257"/>
                </a:cubicBezTo>
                <a:lnTo>
                  <a:pt x="195" y="257"/>
                </a:lnTo>
                <a:cubicBezTo>
                  <a:pt x="213" y="257"/>
                  <a:pt x="232" y="257"/>
                  <a:pt x="251" y="256"/>
                </a:cubicBezTo>
                <a:lnTo>
                  <a:pt x="251" y="256"/>
                </a:lnTo>
                <a:cubicBezTo>
                  <a:pt x="253" y="256"/>
                  <a:pt x="257" y="255"/>
                  <a:pt x="258" y="253"/>
                </a:cubicBezTo>
                <a:lnTo>
                  <a:pt x="258" y="253"/>
                </a:lnTo>
                <a:cubicBezTo>
                  <a:pt x="264" y="241"/>
                  <a:pt x="268" y="229"/>
                  <a:pt x="273" y="217"/>
                </a:cubicBezTo>
                <a:lnTo>
                  <a:pt x="273" y="217"/>
                </a:lnTo>
                <a:lnTo>
                  <a:pt x="272" y="216"/>
                </a:lnTo>
                <a:lnTo>
                  <a:pt x="272" y="216"/>
                </a:lnTo>
                <a:cubicBezTo>
                  <a:pt x="215" y="216"/>
                  <a:pt x="158" y="216"/>
                  <a:pt x="102" y="217"/>
                </a:cubicBezTo>
                <a:lnTo>
                  <a:pt x="102" y="217"/>
                </a:lnTo>
                <a:cubicBezTo>
                  <a:pt x="84" y="217"/>
                  <a:pt x="69" y="226"/>
                  <a:pt x="58" y="241"/>
                </a:cubicBezTo>
                <a:lnTo>
                  <a:pt x="58" y="241"/>
                </a:lnTo>
                <a:cubicBezTo>
                  <a:pt x="47" y="255"/>
                  <a:pt x="44" y="270"/>
                  <a:pt x="44" y="287"/>
                </a:cubicBezTo>
                <a:lnTo>
                  <a:pt x="44" y="287"/>
                </a:lnTo>
                <a:cubicBezTo>
                  <a:pt x="44" y="387"/>
                  <a:pt x="43" y="488"/>
                  <a:pt x="44" y="589"/>
                </a:cubicBezTo>
                <a:lnTo>
                  <a:pt x="44" y="589"/>
                </a:lnTo>
                <a:cubicBezTo>
                  <a:pt x="44" y="619"/>
                  <a:pt x="54" y="646"/>
                  <a:pt x="76" y="668"/>
                </a:cubicBezTo>
                <a:lnTo>
                  <a:pt x="76" y="668"/>
                </a:lnTo>
                <a:cubicBezTo>
                  <a:pt x="91" y="682"/>
                  <a:pt x="105" y="696"/>
                  <a:pt x="119" y="710"/>
                </a:cubicBezTo>
                <a:lnTo>
                  <a:pt x="119" y="710"/>
                </a:lnTo>
                <a:cubicBezTo>
                  <a:pt x="126" y="717"/>
                  <a:pt x="130" y="725"/>
                  <a:pt x="130" y="735"/>
                </a:cubicBezTo>
                <a:lnTo>
                  <a:pt x="130" y="735"/>
                </a:lnTo>
                <a:cubicBezTo>
                  <a:pt x="129" y="883"/>
                  <a:pt x="129" y="1032"/>
                  <a:pt x="129" y="1180"/>
                </a:cubicBezTo>
                <a:lnTo>
                  <a:pt x="129" y="1180"/>
                </a:lnTo>
                <a:cubicBezTo>
                  <a:pt x="129" y="1194"/>
                  <a:pt x="133" y="1205"/>
                  <a:pt x="140" y="1216"/>
                </a:cubicBezTo>
                <a:lnTo>
                  <a:pt x="140" y="1216"/>
                </a:lnTo>
                <a:cubicBezTo>
                  <a:pt x="152" y="1233"/>
                  <a:pt x="168" y="1242"/>
                  <a:pt x="189" y="1244"/>
                </a:cubicBezTo>
                <a:close/>
                <a:moveTo>
                  <a:pt x="216" y="620"/>
                </a:moveTo>
                <a:lnTo>
                  <a:pt x="216" y="620"/>
                </a:lnTo>
                <a:cubicBezTo>
                  <a:pt x="217" y="620"/>
                  <a:pt x="217" y="621"/>
                  <a:pt x="218" y="621"/>
                </a:cubicBezTo>
                <a:lnTo>
                  <a:pt x="218" y="621"/>
                </a:lnTo>
                <a:cubicBezTo>
                  <a:pt x="229" y="610"/>
                  <a:pt x="239" y="599"/>
                  <a:pt x="250" y="588"/>
                </a:cubicBezTo>
                <a:lnTo>
                  <a:pt x="250" y="588"/>
                </a:lnTo>
                <a:cubicBezTo>
                  <a:pt x="255" y="584"/>
                  <a:pt x="256" y="580"/>
                  <a:pt x="256" y="574"/>
                </a:cubicBezTo>
                <a:lnTo>
                  <a:pt x="256" y="574"/>
                </a:lnTo>
                <a:cubicBezTo>
                  <a:pt x="256" y="487"/>
                  <a:pt x="256" y="400"/>
                  <a:pt x="256" y="313"/>
                </a:cubicBezTo>
                <a:lnTo>
                  <a:pt x="256" y="303"/>
                </a:lnTo>
                <a:lnTo>
                  <a:pt x="216" y="303"/>
                </a:lnTo>
                <a:lnTo>
                  <a:pt x="216" y="620"/>
                </a:lnTo>
                <a:close/>
                <a:moveTo>
                  <a:pt x="1443" y="1460"/>
                </a:moveTo>
                <a:lnTo>
                  <a:pt x="1443" y="1460"/>
                </a:lnTo>
                <a:cubicBezTo>
                  <a:pt x="1448" y="1454"/>
                  <a:pt x="1454" y="1448"/>
                  <a:pt x="1459" y="1442"/>
                </a:cubicBezTo>
                <a:lnTo>
                  <a:pt x="1459" y="19"/>
                </a:lnTo>
                <a:lnTo>
                  <a:pt x="1459" y="19"/>
                </a:lnTo>
                <a:cubicBezTo>
                  <a:pt x="1456" y="10"/>
                  <a:pt x="1450" y="4"/>
                  <a:pt x="1441" y="0"/>
                </a:cubicBezTo>
                <a:lnTo>
                  <a:pt x="963" y="0"/>
                </a:lnTo>
                <a:lnTo>
                  <a:pt x="963" y="0"/>
                </a:lnTo>
                <a:cubicBezTo>
                  <a:pt x="949" y="6"/>
                  <a:pt x="944" y="16"/>
                  <a:pt x="944" y="31"/>
                </a:cubicBezTo>
                <a:lnTo>
                  <a:pt x="944" y="31"/>
                </a:lnTo>
                <a:cubicBezTo>
                  <a:pt x="945" y="414"/>
                  <a:pt x="945" y="796"/>
                  <a:pt x="945" y="1179"/>
                </a:cubicBezTo>
                <a:lnTo>
                  <a:pt x="945" y="1179"/>
                </a:lnTo>
                <a:cubicBezTo>
                  <a:pt x="945" y="1194"/>
                  <a:pt x="956" y="1204"/>
                  <a:pt x="966" y="1204"/>
                </a:cubicBezTo>
                <a:lnTo>
                  <a:pt x="966" y="1204"/>
                </a:lnTo>
                <a:cubicBezTo>
                  <a:pt x="978" y="1204"/>
                  <a:pt x="989" y="1195"/>
                  <a:pt x="989" y="1180"/>
                </a:cubicBezTo>
                <a:lnTo>
                  <a:pt x="989" y="1180"/>
                </a:lnTo>
                <a:cubicBezTo>
                  <a:pt x="989" y="806"/>
                  <a:pt x="989" y="432"/>
                  <a:pt x="989" y="58"/>
                </a:cubicBezTo>
                <a:lnTo>
                  <a:pt x="989" y="47"/>
                </a:lnTo>
                <a:lnTo>
                  <a:pt x="1413" y="47"/>
                </a:lnTo>
                <a:lnTo>
                  <a:pt x="1413" y="1415"/>
                </a:lnTo>
                <a:lnTo>
                  <a:pt x="989" y="1415"/>
                </a:lnTo>
                <a:lnTo>
                  <a:pt x="989" y="1415"/>
                </a:lnTo>
                <a:cubicBezTo>
                  <a:pt x="989" y="1366"/>
                  <a:pt x="988" y="1316"/>
                  <a:pt x="989" y="1267"/>
                </a:cubicBezTo>
                <a:lnTo>
                  <a:pt x="989" y="1267"/>
                </a:lnTo>
                <a:cubicBezTo>
                  <a:pt x="989" y="1255"/>
                  <a:pt x="978" y="1244"/>
                  <a:pt x="967" y="1244"/>
                </a:cubicBezTo>
                <a:lnTo>
                  <a:pt x="967" y="1244"/>
                </a:lnTo>
                <a:cubicBezTo>
                  <a:pt x="953" y="1245"/>
                  <a:pt x="944" y="1256"/>
                  <a:pt x="945" y="1267"/>
                </a:cubicBezTo>
                <a:lnTo>
                  <a:pt x="945" y="1267"/>
                </a:lnTo>
                <a:cubicBezTo>
                  <a:pt x="945" y="1322"/>
                  <a:pt x="945" y="1377"/>
                  <a:pt x="945" y="1431"/>
                </a:cubicBezTo>
                <a:lnTo>
                  <a:pt x="945" y="1431"/>
                </a:lnTo>
                <a:cubicBezTo>
                  <a:pt x="944" y="1444"/>
                  <a:pt x="948" y="1454"/>
                  <a:pt x="959" y="1460"/>
                </a:cubicBezTo>
                <a:lnTo>
                  <a:pt x="959" y="1460"/>
                </a:lnTo>
                <a:cubicBezTo>
                  <a:pt x="1121" y="1460"/>
                  <a:pt x="1282" y="1460"/>
                  <a:pt x="1443" y="1460"/>
                </a:cubicBezTo>
                <a:close/>
                <a:moveTo>
                  <a:pt x="1031" y="538"/>
                </a:moveTo>
                <a:lnTo>
                  <a:pt x="1031" y="538"/>
                </a:lnTo>
                <a:cubicBezTo>
                  <a:pt x="1031" y="395"/>
                  <a:pt x="1031" y="253"/>
                  <a:pt x="1030" y="110"/>
                </a:cubicBezTo>
                <a:lnTo>
                  <a:pt x="1030" y="110"/>
                </a:lnTo>
                <a:cubicBezTo>
                  <a:pt x="1030" y="95"/>
                  <a:pt x="1041" y="86"/>
                  <a:pt x="1054" y="86"/>
                </a:cubicBezTo>
                <a:lnTo>
                  <a:pt x="1054" y="86"/>
                </a:lnTo>
                <a:cubicBezTo>
                  <a:pt x="1153" y="87"/>
                  <a:pt x="1251" y="86"/>
                  <a:pt x="1350" y="86"/>
                </a:cubicBezTo>
                <a:lnTo>
                  <a:pt x="1350" y="86"/>
                </a:lnTo>
                <a:cubicBezTo>
                  <a:pt x="1365" y="86"/>
                  <a:pt x="1373" y="95"/>
                  <a:pt x="1373" y="110"/>
                </a:cubicBezTo>
                <a:lnTo>
                  <a:pt x="1373" y="110"/>
                </a:lnTo>
                <a:cubicBezTo>
                  <a:pt x="1373" y="395"/>
                  <a:pt x="1373" y="681"/>
                  <a:pt x="1373" y="966"/>
                </a:cubicBezTo>
                <a:lnTo>
                  <a:pt x="1373" y="966"/>
                </a:lnTo>
                <a:cubicBezTo>
                  <a:pt x="1373" y="983"/>
                  <a:pt x="1360" y="991"/>
                  <a:pt x="1348" y="991"/>
                </a:cubicBezTo>
                <a:lnTo>
                  <a:pt x="1054" y="991"/>
                </a:lnTo>
                <a:lnTo>
                  <a:pt x="1054" y="991"/>
                </a:lnTo>
                <a:cubicBezTo>
                  <a:pt x="1038" y="991"/>
                  <a:pt x="1031" y="983"/>
                  <a:pt x="1031" y="967"/>
                </a:cubicBezTo>
                <a:lnTo>
                  <a:pt x="1031" y="967"/>
                </a:lnTo>
                <a:cubicBezTo>
                  <a:pt x="1031" y="824"/>
                  <a:pt x="1031" y="681"/>
                  <a:pt x="1031" y="538"/>
                </a:cubicBezTo>
                <a:close/>
                <a:moveTo>
                  <a:pt x="1076" y="131"/>
                </a:moveTo>
                <a:lnTo>
                  <a:pt x="1076" y="945"/>
                </a:lnTo>
                <a:lnTo>
                  <a:pt x="1329" y="945"/>
                </a:lnTo>
                <a:lnTo>
                  <a:pt x="1329" y="131"/>
                </a:lnTo>
                <a:lnTo>
                  <a:pt x="1076" y="131"/>
                </a:lnTo>
                <a:close/>
                <a:moveTo>
                  <a:pt x="1202" y="1117"/>
                </a:moveTo>
                <a:lnTo>
                  <a:pt x="1202" y="1117"/>
                </a:lnTo>
                <a:cubicBezTo>
                  <a:pt x="1247" y="1114"/>
                  <a:pt x="1291" y="1156"/>
                  <a:pt x="1288" y="1209"/>
                </a:cubicBezTo>
                <a:lnTo>
                  <a:pt x="1288" y="1209"/>
                </a:lnTo>
                <a:cubicBezTo>
                  <a:pt x="1285" y="1253"/>
                  <a:pt x="1248" y="1290"/>
                  <a:pt x="1202" y="1289"/>
                </a:cubicBezTo>
                <a:lnTo>
                  <a:pt x="1202" y="1289"/>
                </a:lnTo>
                <a:cubicBezTo>
                  <a:pt x="1153" y="1289"/>
                  <a:pt x="1115" y="1252"/>
                  <a:pt x="1115" y="1201"/>
                </a:cubicBezTo>
                <a:lnTo>
                  <a:pt x="1115" y="1201"/>
                </a:lnTo>
                <a:cubicBezTo>
                  <a:pt x="1115" y="1156"/>
                  <a:pt x="1156" y="1114"/>
                  <a:pt x="1202" y="1117"/>
                </a:cubicBezTo>
                <a:close/>
                <a:moveTo>
                  <a:pt x="1201" y="1244"/>
                </a:moveTo>
                <a:lnTo>
                  <a:pt x="1201" y="1244"/>
                </a:lnTo>
                <a:cubicBezTo>
                  <a:pt x="1221" y="1247"/>
                  <a:pt x="1244" y="1225"/>
                  <a:pt x="1243" y="1203"/>
                </a:cubicBezTo>
                <a:lnTo>
                  <a:pt x="1243" y="1203"/>
                </a:lnTo>
                <a:cubicBezTo>
                  <a:pt x="1243" y="1180"/>
                  <a:pt x="1224" y="1162"/>
                  <a:pt x="1201" y="1161"/>
                </a:cubicBezTo>
                <a:lnTo>
                  <a:pt x="1201" y="1161"/>
                </a:lnTo>
                <a:cubicBezTo>
                  <a:pt x="1181" y="1161"/>
                  <a:pt x="1160" y="1179"/>
                  <a:pt x="1160" y="1203"/>
                </a:cubicBezTo>
                <a:lnTo>
                  <a:pt x="1160" y="1203"/>
                </a:lnTo>
                <a:cubicBezTo>
                  <a:pt x="1160" y="1227"/>
                  <a:pt x="1179" y="1245"/>
                  <a:pt x="1201" y="1244"/>
                </a:cubicBezTo>
                <a:close/>
                <a:moveTo>
                  <a:pt x="1287" y="464"/>
                </a:moveTo>
                <a:lnTo>
                  <a:pt x="1287" y="731"/>
                </a:lnTo>
                <a:lnTo>
                  <a:pt x="1287" y="731"/>
                </a:lnTo>
                <a:cubicBezTo>
                  <a:pt x="1287" y="745"/>
                  <a:pt x="1279" y="753"/>
                  <a:pt x="1266" y="753"/>
                </a:cubicBezTo>
                <a:lnTo>
                  <a:pt x="1139" y="753"/>
                </a:lnTo>
                <a:lnTo>
                  <a:pt x="1139" y="753"/>
                </a:lnTo>
                <a:cubicBezTo>
                  <a:pt x="1125" y="753"/>
                  <a:pt x="1115" y="744"/>
                  <a:pt x="1115" y="729"/>
                </a:cubicBezTo>
                <a:lnTo>
                  <a:pt x="1115" y="194"/>
                </a:lnTo>
                <a:lnTo>
                  <a:pt x="1115" y="194"/>
                </a:lnTo>
                <a:cubicBezTo>
                  <a:pt x="1115" y="181"/>
                  <a:pt x="1123" y="172"/>
                  <a:pt x="1137" y="172"/>
                </a:cubicBezTo>
                <a:lnTo>
                  <a:pt x="1266" y="172"/>
                </a:lnTo>
                <a:lnTo>
                  <a:pt x="1266" y="172"/>
                </a:lnTo>
                <a:cubicBezTo>
                  <a:pt x="1280" y="172"/>
                  <a:pt x="1287" y="180"/>
                  <a:pt x="1287" y="194"/>
                </a:cubicBezTo>
                <a:lnTo>
                  <a:pt x="1287" y="464"/>
                </a:lnTo>
                <a:close/>
                <a:moveTo>
                  <a:pt x="1160" y="217"/>
                </a:moveTo>
                <a:lnTo>
                  <a:pt x="1160" y="709"/>
                </a:lnTo>
                <a:lnTo>
                  <a:pt x="1243" y="709"/>
                </a:lnTo>
                <a:lnTo>
                  <a:pt x="1243" y="217"/>
                </a:lnTo>
                <a:lnTo>
                  <a:pt x="1160" y="2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3662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89480" y="581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Desarrollo</a:t>
            </a:r>
            <a:endParaRPr dirty="0"/>
          </a:p>
        </p:txBody>
      </p:sp>
      <p:sp>
        <p:nvSpPr>
          <p:cNvPr id="207" name="Google Shape;207;p26"/>
          <p:cNvSpPr/>
          <p:nvPr/>
        </p:nvSpPr>
        <p:spPr>
          <a:xfrm>
            <a:off x="1696156" y="2445417"/>
            <a:ext cx="5432048" cy="1022956"/>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1776312" y="2502079"/>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txBox="1"/>
          <p:nvPr/>
        </p:nvSpPr>
        <p:spPr>
          <a:xfrm>
            <a:off x="191702" y="3350780"/>
            <a:ext cx="215415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Metodo de pago</a:t>
            </a:r>
            <a:endParaRPr sz="2200" dirty="0">
              <a:solidFill>
                <a:schemeClr val="dk1"/>
              </a:solidFill>
              <a:latin typeface="Gabarito"/>
              <a:ea typeface="Gabarito"/>
              <a:cs typeface="Gabarito"/>
              <a:sym typeface="Gabarito"/>
            </a:endParaRPr>
          </a:p>
        </p:txBody>
      </p:sp>
      <p:sp>
        <p:nvSpPr>
          <p:cNvPr id="212" name="Google Shape;212;p26"/>
          <p:cNvSpPr/>
          <p:nvPr/>
        </p:nvSpPr>
        <p:spPr>
          <a:xfrm>
            <a:off x="1405255" y="1578340"/>
            <a:ext cx="728400" cy="728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dk1"/>
                </a:solidFill>
                <a:latin typeface="Gabarito"/>
                <a:ea typeface="Gabarito"/>
                <a:cs typeface="Gabarito"/>
                <a:sym typeface="Gabarito"/>
              </a:rPr>
              <a:t>01</a:t>
            </a:r>
            <a:endParaRPr sz="2800" b="1" dirty="0">
              <a:solidFill>
                <a:schemeClr val="dk1"/>
              </a:solidFill>
              <a:latin typeface="Gabarito"/>
              <a:ea typeface="Gabarito"/>
              <a:cs typeface="Gabarito"/>
              <a:sym typeface="Gabarito"/>
            </a:endParaRPr>
          </a:p>
        </p:txBody>
      </p:sp>
      <p:sp>
        <p:nvSpPr>
          <p:cNvPr id="213" name="Google Shape;213;p26"/>
          <p:cNvSpPr/>
          <p:nvPr/>
        </p:nvSpPr>
        <p:spPr>
          <a:xfrm>
            <a:off x="3247359" y="2502079"/>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txBox="1"/>
          <p:nvPr/>
        </p:nvSpPr>
        <p:spPr>
          <a:xfrm>
            <a:off x="2256788" y="1835308"/>
            <a:ext cx="194850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Sucursales</a:t>
            </a:r>
            <a:endParaRPr sz="2200" dirty="0">
              <a:solidFill>
                <a:schemeClr val="dk1"/>
              </a:solidFill>
              <a:latin typeface="Gabarito"/>
              <a:ea typeface="Gabarito"/>
              <a:cs typeface="Gabarito"/>
              <a:sym typeface="Gabarito"/>
            </a:endParaRPr>
          </a:p>
        </p:txBody>
      </p:sp>
      <p:sp>
        <p:nvSpPr>
          <p:cNvPr id="217" name="Google Shape;217;p26"/>
          <p:cNvSpPr/>
          <p:nvPr/>
        </p:nvSpPr>
        <p:spPr>
          <a:xfrm>
            <a:off x="2764895" y="3705813"/>
            <a:ext cx="728400" cy="728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02</a:t>
            </a:r>
            <a:endParaRPr sz="2800" b="1">
              <a:solidFill>
                <a:schemeClr val="dk1"/>
              </a:solidFill>
              <a:latin typeface="Gabarito"/>
              <a:ea typeface="Gabarito"/>
              <a:cs typeface="Gabarito"/>
              <a:sym typeface="Gabarito"/>
            </a:endParaRPr>
          </a:p>
        </p:txBody>
      </p:sp>
      <p:sp>
        <p:nvSpPr>
          <p:cNvPr id="218" name="Google Shape;218;p26"/>
          <p:cNvSpPr/>
          <p:nvPr/>
        </p:nvSpPr>
        <p:spPr>
          <a:xfrm>
            <a:off x="4699490" y="2502079"/>
            <a:ext cx="910021" cy="910149"/>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p:nvPr/>
        </p:nvSpPr>
        <p:spPr>
          <a:xfrm>
            <a:off x="3941480" y="3703433"/>
            <a:ext cx="2001537"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Segmento de C.</a:t>
            </a:r>
            <a:endParaRPr sz="2200" dirty="0">
              <a:solidFill>
                <a:schemeClr val="dk1"/>
              </a:solidFill>
              <a:latin typeface="Gabarito"/>
              <a:ea typeface="Gabarito"/>
              <a:cs typeface="Gabarito"/>
              <a:sym typeface="Gabarito"/>
            </a:endParaRPr>
          </a:p>
        </p:txBody>
      </p:sp>
      <p:sp>
        <p:nvSpPr>
          <p:cNvPr id="222" name="Google Shape;222;p26"/>
          <p:cNvSpPr/>
          <p:nvPr/>
        </p:nvSpPr>
        <p:spPr>
          <a:xfrm>
            <a:off x="4341833" y="1578328"/>
            <a:ext cx="728400" cy="728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03</a:t>
            </a:r>
            <a:endParaRPr sz="2800" b="1">
              <a:solidFill>
                <a:schemeClr val="dk1"/>
              </a:solidFill>
              <a:latin typeface="Gabarito"/>
              <a:ea typeface="Gabarito"/>
              <a:cs typeface="Gabarito"/>
              <a:sym typeface="Gabarito"/>
            </a:endParaRPr>
          </a:p>
        </p:txBody>
      </p:sp>
      <p:sp>
        <p:nvSpPr>
          <p:cNvPr id="223" name="Google Shape;223;p26"/>
          <p:cNvSpPr/>
          <p:nvPr/>
        </p:nvSpPr>
        <p:spPr>
          <a:xfrm>
            <a:off x="6160966" y="2502079"/>
            <a:ext cx="910277" cy="910149"/>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txBox="1"/>
          <p:nvPr/>
        </p:nvSpPr>
        <p:spPr>
          <a:xfrm>
            <a:off x="5180415" y="1835308"/>
            <a:ext cx="194760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Almacenes</a:t>
            </a:r>
            <a:endParaRPr sz="2200" dirty="0">
              <a:solidFill>
                <a:schemeClr val="dk1"/>
              </a:solidFill>
              <a:latin typeface="Gabarito"/>
              <a:ea typeface="Gabarito"/>
              <a:cs typeface="Gabarito"/>
              <a:sym typeface="Gabarito"/>
            </a:endParaRPr>
          </a:p>
        </p:txBody>
      </p:sp>
      <p:sp>
        <p:nvSpPr>
          <p:cNvPr id="227" name="Google Shape;227;p26"/>
          <p:cNvSpPr/>
          <p:nvPr/>
        </p:nvSpPr>
        <p:spPr>
          <a:xfrm>
            <a:off x="6066488" y="3703423"/>
            <a:ext cx="728400" cy="728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04</a:t>
            </a:r>
            <a:endParaRPr sz="2800" b="1">
              <a:solidFill>
                <a:schemeClr val="dk1"/>
              </a:solidFill>
              <a:latin typeface="Gabarito"/>
              <a:ea typeface="Gabarito"/>
              <a:cs typeface="Gabarito"/>
              <a:sym typeface="Gabarito"/>
            </a:endParaRPr>
          </a:p>
        </p:txBody>
      </p:sp>
      <p:sp>
        <p:nvSpPr>
          <p:cNvPr id="228" name="Google Shape;228;p26"/>
          <p:cNvSpPr/>
          <p:nvPr/>
        </p:nvSpPr>
        <p:spPr>
          <a:xfrm rot="10800000">
            <a:off x="7649742" y="2859830"/>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29" name="Google Shape;229;p26"/>
          <p:cNvSpPr/>
          <p:nvPr/>
        </p:nvSpPr>
        <p:spPr>
          <a:xfrm rot="10800000">
            <a:off x="1003567" y="2860080"/>
            <a:ext cx="194100" cy="19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aphicFrame>
        <p:nvGraphicFramePr>
          <p:cNvPr id="2" name="Tabla 2">
            <a:extLst>
              <a:ext uri="{FF2B5EF4-FFF2-40B4-BE49-F238E27FC236}">
                <a16:creationId xmlns:a16="http://schemas.microsoft.com/office/drawing/2014/main" id="{8F9F743A-1622-1C9A-E9A1-22BB8CD827E6}"/>
              </a:ext>
            </a:extLst>
          </p:cNvPr>
          <p:cNvGraphicFramePr>
            <a:graphicFrameLocks noGrp="1"/>
          </p:cNvGraphicFramePr>
          <p:nvPr>
            <p:extLst>
              <p:ext uri="{D42A27DB-BD31-4B8C-83A1-F6EECF244321}">
                <p14:modId xmlns:p14="http://schemas.microsoft.com/office/powerpoint/2010/main" val="1290460208"/>
              </p:ext>
            </p:extLst>
          </p:nvPr>
        </p:nvGraphicFramePr>
        <p:xfrm>
          <a:off x="2877181" y="197786"/>
          <a:ext cx="1498762" cy="1269159"/>
        </p:xfrm>
        <a:graphic>
          <a:graphicData uri="http://schemas.openxmlformats.org/drawingml/2006/table">
            <a:tbl>
              <a:tblPr firstRow="1" bandRow="1">
                <a:tableStyleId>{F5AB1C69-6EDB-4FF4-983F-18BD219EF322}</a:tableStyleId>
              </a:tblPr>
              <a:tblGrid>
                <a:gridCol w="1498762">
                  <a:extLst>
                    <a:ext uri="{9D8B030D-6E8A-4147-A177-3AD203B41FA5}">
                      <a16:colId xmlns:a16="http://schemas.microsoft.com/office/drawing/2014/main" val="2008723658"/>
                    </a:ext>
                  </a:extLst>
                </a:gridCol>
              </a:tblGrid>
              <a:tr h="264208">
                <a:tc>
                  <a:txBody>
                    <a:bodyPr/>
                    <a:lstStyle/>
                    <a:p>
                      <a:r>
                        <a:rPr lang="es-ES" dirty="0" err="1"/>
                        <a:t>sucursals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address</a:t>
                      </a:r>
                      <a:endParaRPr lang="es-PE" sz="1200" dirty="0"/>
                    </a:p>
                  </a:txBody>
                  <a:tcPr/>
                </a:tc>
                <a:extLst>
                  <a:ext uri="{0D108BD9-81ED-4DB2-BD59-A6C34878D82A}">
                    <a16:rowId xmlns:a16="http://schemas.microsoft.com/office/drawing/2014/main" val="4088509913"/>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graphicFrame>
        <p:nvGraphicFramePr>
          <p:cNvPr id="3" name="Tabla 2">
            <a:extLst>
              <a:ext uri="{FF2B5EF4-FFF2-40B4-BE49-F238E27FC236}">
                <a16:creationId xmlns:a16="http://schemas.microsoft.com/office/drawing/2014/main" id="{E6D99C31-9757-4993-7939-09EF095ABB07}"/>
              </a:ext>
            </a:extLst>
          </p:cNvPr>
          <p:cNvGraphicFramePr>
            <a:graphicFrameLocks noGrp="1"/>
          </p:cNvGraphicFramePr>
          <p:nvPr>
            <p:extLst>
              <p:ext uri="{D42A27DB-BD31-4B8C-83A1-F6EECF244321}">
                <p14:modId xmlns:p14="http://schemas.microsoft.com/office/powerpoint/2010/main" val="2586178845"/>
              </p:ext>
            </p:extLst>
          </p:nvPr>
        </p:nvGraphicFramePr>
        <p:xfrm>
          <a:off x="6162923" y="356856"/>
          <a:ext cx="1498762" cy="1590612"/>
        </p:xfrm>
        <a:graphic>
          <a:graphicData uri="http://schemas.openxmlformats.org/drawingml/2006/table">
            <a:tbl>
              <a:tblPr firstRow="1" bandRow="1">
                <a:tableStyleId>{7DF18680-E054-41AD-8BC1-D1AEF772440D}</a:tableStyleId>
              </a:tblPr>
              <a:tblGrid>
                <a:gridCol w="1498762">
                  <a:extLst>
                    <a:ext uri="{9D8B030D-6E8A-4147-A177-3AD203B41FA5}">
                      <a16:colId xmlns:a16="http://schemas.microsoft.com/office/drawing/2014/main" val="2008723658"/>
                    </a:ext>
                  </a:extLst>
                </a:gridCol>
              </a:tblGrid>
              <a:tr h="264208">
                <a:tc>
                  <a:txBody>
                    <a:bodyPr/>
                    <a:lstStyle/>
                    <a:p>
                      <a:r>
                        <a:rPr lang="es-PE" dirty="0" err="1"/>
                        <a:t>warehouses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address</a:t>
                      </a:r>
                      <a:endParaRPr lang="es-PE" sz="1200" dirty="0"/>
                    </a:p>
                  </a:txBody>
                  <a:tcPr/>
                </a:tc>
                <a:extLst>
                  <a:ext uri="{0D108BD9-81ED-4DB2-BD59-A6C34878D82A}">
                    <a16:rowId xmlns:a16="http://schemas.microsoft.com/office/drawing/2014/main" val="4088509913"/>
                  </a:ext>
                </a:extLst>
              </a:tr>
              <a:tr h="321453">
                <a:tc>
                  <a:txBody>
                    <a:bodyPr/>
                    <a:lstStyle/>
                    <a:p>
                      <a:r>
                        <a:rPr lang="es-ES" sz="1200" dirty="0" err="1"/>
                        <a:t>sucursal_id</a:t>
                      </a:r>
                      <a:endParaRPr lang="es-PE" sz="1200" dirty="0"/>
                    </a:p>
                  </a:txBody>
                  <a:tcPr/>
                </a:tc>
                <a:extLst>
                  <a:ext uri="{0D108BD9-81ED-4DB2-BD59-A6C34878D82A}">
                    <a16:rowId xmlns:a16="http://schemas.microsoft.com/office/drawing/2014/main" val="2976718761"/>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graphicFrame>
        <p:nvGraphicFramePr>
          <p:cNvPr id="4" name="Tabla 3">
            <a:extLst>
              <a:ext uri="{FF2B5EF4-FFF2-40B4-BE49-F238E27FC236}">
                <a16:creationId xmlns:a16="http://schemas.microsoft.com/office/drawing/2014/main" id="{7283527D-E1CD-AC9F-F375-3CFBBCB36773}"/>
              </a:ext>
            </a:extLst>
          </p:cNvPr>
          <p:cNvGraphicFramePr>
            <a:graphicFrameLocks noGrp="1"/>
          </p:cNvGraphicFramePr>
          <p:nvPr>
            <p:extLst>
              <p:ext uri="{D42A27DB-BD31-4B8C-83A1-F6EECF244321}">
                <p14:modId xmlns:p14="http://schemas.microsoft.com/office/powerpoint/2010/main" val="1909045278"/>
              </p:ext>
            </p:extLst>
          </p:nvPr>
        </p:nvGraphicFramePr>
        <p:xfrm>
          <a:off x="7215996" y="3605853"/>
          <a:ext cx="1667653" cy="1269159"/>
        </p:xfrm>
        <a:graphic>
          <a:graphicData uri="http://schemas.openxmlformats.org/drawingml/2006/table">
            <a:tbl>
              <a:tblPr firstRow="1" bandRow="1">
                <a:tableStyleId>{21E4AEA4-8DFA-4A89-87EB-49C32662AFE0}</a:tableStyleId>
              </a:tblPr>
              <a:tblGrid>
                <a:gridCol w="1667653">
                  <a:extLst>
                    <a:ext uri="{9D8B030D-6E8A-4147-A177-3AD203B41FA5}">
                      <a16:colId xmlns:a16="http://schemas.microsoft.com/office/drawing/2014/main" val="2008723658"/>
                    </a:ext>
                  </a:extLst>
                </a:gridCol>
              </a:tblGrid>
              <a:tr h="264208">
                <a:tc>
                  <a:txBody>
                    <a:bodyPr/>
                    <a:lstStyle/>
                    <a:p>
                      <a:r>
                        <a:rPr lang="es-ES" dirty="0"/>
                        <a:t>C</a:t>
                      </a:r>
                      <a:r>
                        <a:rPr lang="es-PE" dirty="0" err="1"/>
                        <a:t>lient_segments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address</a:t>
                      </a:r>
                      <a:endParaRPr lang="es-PE" sz="1200" dirty="0"/>
                    </a:p>
                  </a:txBody>
                  <a:tcPr/>
                </a:tc>
                <a:extLst>
                  <a:ext uri="{0D108BD9-81ED-4DB2-BD59-A6C34878D82A}">
                    <a16:rowId xmlns:a16="http://schemas.microsoft.com/office/drawing/2014/main" val="4088509913"/>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graphicFrame>
        <p:nvGraphicFramePr>
          <p:cNvPr id="5" name="Tabla 4">
            <a:extLst>
              <a:ext uri="{FF2B5EF4-FFF2-40B4-BE49-F238E27FC236}">
                <a16:creationId xmlns:a16="http://schemas.microsoft.com/office/drawing/2014/main" id="{370D0BAB-8E4D-E767-B837-DE5C537D897E}"/>
              </a:ext>
            </a:extLst>
          </p:cNvPr>
          <p:cNvGraphicFramePr>
            <a:graphicFrameLocks noGrp="1"/>
          </p:cNvGraphicFramePr>
          <p:nvPr>
            <p:extLst>
              <p:ext uri="{D42A27DB-BD31-4B8C-83A1-F6EECF244321}">
                <p14:modId xmlns:p14="http://schemas.microsoft.com/office/powerpoint/2010/main" val="370881683"/>
              </p:ext>
            </p:extLst>
          </p:nvPr>
        </p:nvGraphicFramePr>
        <p:xfrm>
          <a:off x="533108" y="3797243"/>
          <a:ext cx="1847922" cy="1269159"/>
        </p:xfrm>
        <a:graphic>
          <a:graphicData uri="http://schemas.openxmlformats.org/drawingml/2006/table">
            <a:tbl>
              <a:tblPr firstRow="1" bandRow="1">
                <a:tableStyleId>{10A1B5D5-9B99-4C35-A422-299274C87663}</a:tableStyleId>
              </a:tblPr>
              <a:tblGrid>
                <a:gridCol w="1847922">
                  <a:extLst>
                    <a:ext uri="{9D8B030D-6E8A-4147-A177-3AD203B41FA5}">
                      <a16:colId xmlns:a16="http://schemas.microsoft.com/office/drawing/2014/main" val="2008723658"/>
                    </a:ext>
                  </a:extLst>
                </a:gridCol>
              </a:tblGrid>
              <a:tr h="264208">
                <a:tc>
                  <a:txBody>
                    <a:bodyPr/>
                    <a:lstStyle/>
                    <a:p>
                      <a:r>
                        <a:rPr lang="es-ES" dirty="0" err="1"/>
                        <a:t>method_payments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method_payment_id</a:t>
                      </a:r>
                      <a:endParaRPr lang="es-PE" sz="1200" dirty="0"/>
                    </a:p>
                  </a:txBody>
                  <a:tcPr/>
                </a:tc>
                <a:extLst>
                  <a:ext uri="{0D108BD9-81ED-4DB2-BD59-A6C34878D82A}">
                    <a16:rowId xmlns:a16="http://schemas.microsoft.com/office/drawing/2014/main" val="2840811182"/>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sp>
        <p:nvSpPr>
          <p:cNvPr id="6" name="Google Shape;632;p36">
            <a:extLst>
              <a:ext uri="{FF2B5EF4-FFF2-40B4-BE49-F238E27FC236}">
                <a16:creationId xmlns:a16="http://schemas.microsoft.com/office/drawing/2014/main" id="{E58BF101-7C7F-5A1D-2C65-DB06F32B7AAE}"/>
              </a:ext>
            </a:extLst>
          </p:cNvPr>
          <p:cNvSpPr/>
          <p:nvPr/>
        </p:nvSpPr>
        <p:spPr>
          <a:xfrm>
            <a:off x="1979680" y="2725379"/>
            <a:ext cx="490089" cy="490089"/>
          </a:xfrm>
          <a:custGeom>
            <a:avLst/>
            <a:gdLst/>
            <a:ahLst/>
            <a:cxnLst/>
            <a:rect l="l" t="t" r="r" b="b"/>
            <a:pathLst>
              <a:path w="1461" h="1461" extrusionOk="0">
                <a:moveTo>
                  <a:pt x="1460" y="460"/>
                </a:moveTo>
                <a:lnTo>
                  <a:pt x="1460" y="460"/>
                </a:lnTo>
                <a:cubicBezTo>
                  <a:pt x="1448" y="477"/>
                  <a:pt x="1433" y="480"/>
                  <a:pt x="1421" y="466"/>
                </a:cubicBezTo>
                <a:lnTo>
                  <a:pt x="1421" y="466"/>
                </a:lnTo>
                <a:cubicBezTo>
                  <a:pt x="1417" y="462"/>
                  <a:pt x="1416" y="455"/>
                  <a:pt x="1416" y="449"/>
                </a:cubicBezTo>
                <a:lnTo>
                  <a:pt x="1416" y="449"/>
                </a:lnTo>
                <a:cubicBezTo>
                  <a:pt x="1415" y="331"/>
                  <a:pt x="1416" y="213"/>
                  <a:pt x="1416" y="95"/>
                </a:cubicBezTo>
                <a:lnTo>
                  <a:pt x="1416" y="45"/>
                </a:lnTo>
                <a:lnTo>
                  <a:pt x="514" y="45"/>
                </a:lnTo>
                <a:lnTo>
                  <a:pt x="514" y="255"/>
                </a:lnTo>
                <a:lnTo>
                  <a:pt x="524" y="255"/>
                </a:lnTo>
                <a:lnTo>
                  <a:pt x="524" y="255"/>
                </a:lnTo>
                <a:cubicBezTo>
                  <a:pt x="583" y="255"/>
                  <a:pt x="641" y="255"/>
                  <a:pt x="700" y="255"/>
                </a:cubicBezTo>
                <a:lnTo>
                  <a:pt x="700" y="255"/>
                </a:lnTo>
                <a:cubicBezTo>
                  <a:pt x="711" y="255"/>
                  <a:pt x="722" y="257"/>
                  <a:pt x="726" y="270"/>
                </a:cubicBezTo>
                <a:lnTo>
                  <a:pt x="726" y="270"/>
                </a:lnTo>
                <a:cubicBezTo>
                  <a:pt x="727" y="273"/>
                  <a:pt x="728" y="277"/>
                  <a:pt x="728" y="280"/>
                </a:cubicBezTo>
                <a:lnTo>
                  <a:pt x="728" y="280"/>
                </a:lnTo>
                <a:cubicBezTo>
                  <a:pt x="728" y="325"/>
                  <a:pt x="728" y="370"/>
                  <a:pt x="728" y="416"/>
                </a:cubicBezTo>
                <a:lnTo>
                  <a:pt x="728" y="427"/>
                </a:lnTo>
                <a:lnTo>
                  <a:pt x="738" y="427"/>
                </a:lnTo>
                <a:lnTo>
                  <a:pt x="738" y="427"/>
                </a:lnTo>
                <a:cubicBezTo>
                  <a:pt x="783" y="427"/>
                  <a:pt x="829" y="428"/>
                  <a:pt x="874" y="427"/>
                </a:cubicBezTo>
                <a:lnTo>
                  <a:pt x="874" y="427"/>
                </a:lnTo>
                <a:cubicBezTo>
                  <a:pt x="889" y="427"/>
                  <a:pt x="899" y="438"/>
                  <a:pt x="898" y="452"/>
                </a:cubicBezTo>
                <a:lnTo>
                  <a:pt x="898" y="452"/>
                </a:lnTo>
                <a:cubicBezTo>
                  <a:pt x="898" y="523"/>
                  <a:pt x="898" y="595"/>
                  <a:pt x="898" y="666"/>
                </a:cubicBezTo>
                <a:lnTo>
                  <a:pt x="898" y="934"/>
                </a:lnTo>
                <a:lnTo>
                  <a:pt x="898" y="946"/>
                </a:lnTo>
                <a:lnTo>
                  <a:pt x="1415" y="946"/>
                </a:lnTo>
                <a:lnTo>
                  <a:pt x="1415" y="935"/>
                </a:lnTo>
                <a:lnTo>
                  <a:pt x="1415" y="935"/>
                </a:lnTo>
                <a:cubicBezTo>
                  <a:pt x="1415" y="805"/>
                  <a:pt x="1416" y="674"/>
                  <a:pt x="1415" y="543"/>
                </a:cubicBezTo>
                <a:lnTo>
                  <a:pt x="1415" y="543"/>
                </a:lnTo>
                <a:cubicBezTo>
                  <a:pt x="1415" y="525"/>
                  <a:pt x="1422" y="519"/>
                  <a:pt x="1430" y="516"/>
                </a:cubicBezTo>
                <a:lnTo>
                  <a:pt x="1430" y="516"/>
                </a:lnTo>
                <a:cubicBezTo>
                  <a:pt x="1440" y="512"/>
                  <a:pt x="1451" y="517"/>
                  <a:pt x="1459" y="528"/>
                </a:cubicBezTo>
                <a:lnTo>
                  <a:pt x="1459" y="977"/>
                </a:lnTo>
                <a:lnTo>
                  <a:pt x="1459" y="977"/>
                </a:lnTo>
                <a:cubicBezTo>
                  <a:pt x="1452" y="989"/>
                  <a:pt x="1440" y="990"/>
                  <a:pt x="1427" y="990"/>
                </a:cubicBezTo>
                <a:lnTo>
                  <a:pt x="1427" y="990"/>
                </a:lnTo>
                <a:cubicBezTo>
                  <a:pt x="1255" y="990"/>
                  <a:pt x="1082" y="990"/>
                  <a:pt x="910" y="990"/>
                </a:cubicBezTo>
                <a:lnTo>
                  <a:pt x="899" y="990"/>
                </a:lnTo>
                <a:lnTo>
                  <a:pt x="899" y="1199"/>
                </a:lnTo>
                <a:lnTo>
                  <a:pt x="899" y="1199"/>
                </a:lnTo>
                <a:cubicBezTo>
                  <a:pt x="920" y="1202"/>
                  <a:pt x="937" y="1212"/>
                  <a:pt x="951" y="1226"/>
                </a:cubicBezTo>
                <a:lnTo>
                  <a:pt x="951" y="1226"/>
                </a:lnTo>
                <a:cubicBezTo>
                  <a:pt x="971" y="1246"/>
                  <a:pt x="982" y="1269"/>
                  <a:pt x="984" y="1297"/>
                </a:cubicBezTo>
                <a:lnTo>
                  <a:pt x="984" y="1297"/>
                </a:lnTo>
                <a:cubicBezTo>
                  <a:pt x="986" y="1314"/>
                  <a:pt x="979" y="1326"/>
                  <a:pt x="958" y="1326"/>
                </a:cubicBezTo>
                <a:lnTo>
                  <a:pt x="958" y="1326"/>
                </a:lnTo>
                <a:cubicBezTo>
                  <a:pt x="863" y="1326"/>
                  <a:pt x="768" y="1326"/>
                  <a:pt x="673" y="1326"/>
                </a:cubicBezTo>
                <a:lnTo>
                  <a:pt x="662" y="1326"/>
                </a:lnTo>
                <a:lnTo>
                  <a:pt x="662" y="1326"/>
                </a:lnTo>
                <a:cubicBezTo>
                  <a:pt x="662" y="1328"/>
                  <a:pt x="662" y="1328"/>
                  <a:pt x="662" y="1329"/>
                </a:cubicBezTo>
                <a:lnTo>
                  <a:pt x="662" y="1329"/>
                </a:lnTo>
                <a:cubicBezTo>
                  <a:pt x="681" y="1359"/>
                  <a:pt x="701" y="1389"/>
                  <a:pt x="720" y="1419"/>
                </a:cubicBezTo>
                <a:lnTo>
                  <a:pt x="720" y="1419"/>
                </a:lnTo>
                <a:cubicBezTo>
                  <a:pt x="732" y="1438"/>
                  <a:pt x="730" y="1448"/>
                  <a:pt x="713" y="1460"/>
                </a:cubicBezTo>
                <a:lnTo>
                  <a:pt x="269" y="1460"/>
                </a:lnTo>
                <a:lnTo>
                  <a:pt x="269" y="1460"/>
                </a:lnTo>
                <a:cubicBezTo>
                  <a:pt x="256" y="1450"/>
                  <a:pt x="252" y="1437"/>
                  <a:pt x="259" y="1426"/>
                </a:cubicBezTo>
                <a:lnTo>
                  <a:pt x="259" y="1426"/>
                </a:lnTo>
                <a:cubicBezTo>
                  <a:pt x="265" y="1415"/>
                  <a:pt x="272" y="1405"/>
                  <a:pt x="279" y="1394"/>
                </a:cubicBezTo>
                <a:lnTo>
                  <a:pt x="279" y="1394"/>
                </a:lnTo>
                <a:cubicBezTo>
                  <a:pt x="293" y="1372"/>
                  <a:pt x="307" y="1349"/>
                  <a:pt x="322" y="1326"/>
                </a:cubicBezTo>
                <a:lnTo>
                  <a:pt x="311" y="1326"/>
                </a:lnTo>
                <a:lnTo>
                  <a:pt x="311" y="1326"/>
                </a:lnTo>
                <a:cubicBezTo>
                  <a:pt x="216" y="1326"/>
                  <a:pt x="121" y="1326"/>
                  <a:pt x="26" y="1326"/>
                </a:cubicBezTo>
                <a:lnTo>
                  <a:pt x="26" y="1326"/>
                </a:lnTo>
                <a:cubicBezTo>
                  <a:pt x="14" y="1326"/>
                  <a:pt x="6" y="1323"/>
                  <a:pt x="0" y="1313"/>
                </a:cubicBezTo>
                <a:lnTo>
                  <a:pt x="0" y="1286"/>
                </a:lnTo>
                <a:lnTo>
                  <a:pt x="0" y="1286"/>
                </a:lnTo>
                <a:cubicBezTo>
                  <a:pt x="3" y="1276"/>
                  <a:pt x="5" y="1266"/>
                  <a:pt x="9" y="1257"/>
                </a:cubicBezTo>
                <a:lnTo>
                  <a:pt x="9" y="1257"/>
                </a:lnTo>
                <a:cubicBezTo>
                  <a:pt x="25" y="1227"/>
                  <a:pt x="50" y="1207"/>
                  <a:pt x="84" y="1199"/>
                </a:cubicBezTo>
                <a:lnTo>
                  <a:pt x="84" y="1170"/>
                </a:lnTo>
                <a:lnTo>
                  <a:pt x="84" y="965"/>
                </a:lnTo>
                <a:lnTo>
                  <a:pt x="84" y="965"/>
                </a:lnTo>
                <a:cubicBezTo>
                  <a:pt x="84" y="950"/>
                  <a:pt x="92" y="941"/>
                  <a:pt x="106" y="939"/>
                </a:cubicBezTo>
                <a:lnTo>
                  <a:pt x="106" y="939"/>
                </a:lnTo>
                <a:cubicBezTo>
                  <a:pt x="116" y="938"/>
                  <a:pt x="126" y="946"/>
                  <a:pt x="129" y="959"/>
                </a:cubicBezTo>
                <a:lnTo>
                  <a:pt x="129" y="959"/>
                </a:lnTo>
                <a:cubicBezTo>
                  <a:pt x="130" y="963"/>
                  <a:pt x="130" y="966"/>
                  <a:pt x="130" y="969"/>
                </a:cubicBezTo>
                <a:lnTo>
                  <a:pt x="130" y="1185"/>
                </a:lnTo>
                <a:lnTo>
                  <a:pt x="130" y="1195"/>
                </a:lnTo>
                <a:lnTo>
                  <a:pt x="256" y="1195"/>
                </a:lnTo>
                <a:lnTo>
                  <a:pt x="256" y="472"/>
                </a:lnTo>
                <a:lnTo>
                  <a:pt x="130" y="472"/>
                </a:lnTo>
                <a:lnTo>
                  <a:pt x="130" y="484"/>
                </a:lnTo>
                <a:lnTo>
                  <a:pt x="130" y="869"/>
                </a:lnTo>
                <a:lnTo>
                  <a:pt x="130" y="869"/>
                </a:lnTo>
                <a:cubicBezTo>
                  <a:pt x="130" y="871"/>
                  <a:pt x="130" y="874"/>
                  <a:pt x="130" y="876"/>
                </a:cubicBezTo>
                <a:lnTo>
                  <a:pt x="130" y="876"/>
                </a:lnTo>
                <a:cubicBezTo>
                  <a:pt x="128" y="888"/>
                  <a:pt x="120" y="900"/>
                  <a:pt x="104" y="899"/>
                </a:cubicBezTo>
                <a:lnTo>
                  <a:pt x="104" y="899"/>
                </a:lnTo>
                <a:cubicBezTo>
                  <a:pt x="93" y="898"/>
                  <a:pt x="84" y="888"/>
                  <a:pt x="84" y="875"/>
                </a:cubicBezTo>
                <a:lnTo>
                  <a:pt x="84" y="451"/>
                </a:lnTo>
                <a:lnTo>
                  <a:pt x="84" y="451"/>
                </a:lnTo>
                <a:cubicBezTo>
                  <a:pt x="84" y="438"/>
                  <a:pt x="93" y="427"/>
                  <a:pt x="108" y="427"/>
                </a:cubicBezTo>
                <a:lnTo>
                  <a:pt x="108" y="427"/>
                </a:lnTo>
                <a:cubicBezTo>
                  <a:pt x="154" y="428"/>
                  <a:pt x="200" y="427"/>
                  <a:pt x="246" y="427"/>
                </a:cubicBezTo>
                <a:lnTo>
                  <a:pt x="256" y="427"/>
                </a:lnTo>
                <a:lnTo>
                  <a:pt x="256" y="416"/>
                </a:lnTo>
                <a:lnTo>
                  <a:pt x="256" y="416"/>
                </a:lnTo>
                <a:cubicBezTo>
                  <a:pt x="256" y="369"/>
                  <a:pt x="256" y="322"/>
                  <a:pt x="256" y="276"/>
                </a:cubicBezTo>
                <a:lnTo>
                  <a:pt x="256" y="276"/>
                </a:lnTo>
                <a:cubicBezTo>
                  <a:pt x="256" y="266"/>
                  <a:pt x="262" y="260"/>
                  <a:pt x="269" y="257"/>
                </a:cubicBezTo>
                <a:lnTo>
                  <a:pt x="269" y="257"/>
                </a:lnTo>
                <a:cubicBezTo>
                  <a:pt x="274" y="255"/>
                  <a:pt x="280" y="255"/>
                  <a:pt x="286" y="255"/>
                </a:cubicBezTo>
                <a:lnTo>
                  <a:pt x="286" y="255"/>
                </a:lnTo>
                <a:cubicBezTo>
                  <a:pt x="343" y="255"/>
                  <a:pt x="401" y="255"/>
                  <a:pt x="459" y="255"/>
                </a:cubicBezTo>
                <a:lnTo>
                  <a:pt x="469" y="255"/>
                </a:lnTo>
                <a:lnTo>
                  <a:pt x="469" y="244"/>
                </a:lnTo>
                <a:lnTo>
                  <a:pt x="469" y="244"/>
                </a:lnTo>
                <a:cubicBezTo>
                  <a:pt x="469" y="172"/>
                  <a:pt x="469" y="99"/>
                  <a:pt x="469" y="27"/>
                </a:cubicBezTo>
                <a:lnTo>
                  <a:pt x="469" y="27"/>
                </a:lnTo>
                <a:cubicBezTo>
                  <a:pt x="469" y="15"/>
                  <a:pt x="472" y="7"/>
                  <a:pt x="482" y="0"/>
                </a:cubicBezTo>
                <a:lnTo>
                  <a:pt x="1459" y="0"/>
                </a:lnTo>
                <a:lnTo>
                  <a:pt x="1459" y="0"/>
                </a:lnTo>
                <a:cubicBezTo>
                  <a:pt x="1460" y="154"/>
                  <a:pt x="1460" y="307"/>
                  <a:pt x="1460" y="460"/>
                </a:cubicBezTo>
                <a:close/>
                <a:moveTo>
                  <a:pt x="301" y="854"/>
                </a:moveTo>
                <a:lnTo>
                  <a:pt x="683" y="854"/>
                </a:lnTo>
                <a:lnTo>
                  <a:pt x="683" y="301"/>
                </a:lnTo>
                <a:lnTo>
                  <a:pt x="301" y="301"/>
                </a:lnTo>
                <a:lnTo>
                  <a:pt x="301" y="854"/>
                </a:lnTo>
                <a:close/>
                <a:moveTo>
                  <a:pt x="854" y="1195"/>
                </a:moveTo>
                <a:lnTo>
                  <a:pt x="854" y="472"/>
                </a:lnTo>
                <a:lnTo>
                  <a:pt x="728" y="472"/>
                </a:lnTo>
                <a:lnTo>
                  <a:pt x="728" y="1195"/>
                </a:lnTo>
                <a:lnTo>
                  <a:pt x="854" y="1195"/>
                </a:lnTo>
                <a:close/>
                <a:moveTo>
                  <a:pt x="597" y="1282"/>
                </a:moveTo>
                <a:lnTo>
                  <a:pt x="597" y="1070"/>
                </a:lnTo>
                <a:lnTo>
                  <a:pt x="386" y="1070"/>
                </a:lnTo>
                <a:lnTo>
                  <a:pt x="386" y="1282"/>
                </a:lnTo>
                <a:lnTo>
                  <a:pt x="597" y="1282"/>
                </a:lnTo>
                <a:close/>
                <a:moveTo>
                  <a:pt x="341" y="1282"/>
                </a:moveTo>
                <a:lnTo>
                  <a:pt x="341" y="1270"/>
                </a:lnTo>
                <a:lnTo>
                  <a:pt x="341" y="1270"/>
                </a:lnTo>
                <a:cubicBezTo>
                  <a:pt x="341" y="1169"/>
                  <a:pt x="341" y="1068"/>
                  <a:pt x="341" y="966"/>
                </a:cubicBezTo>
                <a:lnTo>
                  <a:pt x="341" y="966"/>
                </a:lnTo>
                <a:cubicBezTo>
                  <a:pt x="341" y="948"/>
                  <a:pt x="351" y="939"/>
                  <a:pt x="367" y="939"/>
                </a:cubicBezTo>
                <a:lnTo>
                  <a:pt x="367" y="939"/>
                </a:lnTo>
                <a:cubicBezTo>
                  <a:pt x="451" y="939"/>
                  <a:pt x="534" y="939"/>
                  <a:pt x="617" y="939"/>
                </a:cubicBezTo>
                <a:lnTo>
                  <a:pt x="617" y="939"/>
                </a:lnTo>
                <a:cubicBezTo>
                  <a:pt x="633" y="939"/>
                  <a:pt x="642" y="948"/>
                  <a:pt x="642" y="964"/>
                </a:cubicBezTo>
                <a:lnTo>
                  <a:pt x="642" y="1271"/>
                </a:lnTo>
                <a:lnTo>
                  <a:pt x="642" y="1282"/>
                </a:lnTo>
                <a:lnTo>
                  <a:pt x="683" y="1282"/>
                </a:lnTo>
                <a:lnTo>
                  <a:pt x="683" y="899"/>
                </a:lnTo>
                <a:lnTo>
                  <a:pt x="301" y="899"/>
                </a:lnTo>
                <a:lnTo>
                  <a:pt x="301" y="1282"/>
                </a:lnTo>
                <a:lnTo>
                  <a:pt x="341" y="1282"/>
                </a:lnTo>
                <a:close/>
                <a:moveTo>
                  <a:pt x="663" y="1415"/>
                </a:moveTo>
                <a:lnTo>
                  <a:pt x="663" y="1415"/>
                </a:lnTo>
                <a:cubicBezTo>
                  <a:pt x="662" y="1413"/>
                  <a:pt x="662" y="1412"/>
                  <a:pt x="661" y="1411"/>
                </a:cubicBezTo>
                <a:lnTo>
                  <a:pt x="661" y="1411"/>
                </a:lnTo>
                <a:cubicBezTo>
                  <a:pt x="644" y="1384"/>
                  <a:pt x="627" y="1357"/>
                  <a:pt x="609" y="1330"/>
                </a:cubicBezTo>
                <a:lnTo>
                  <a:pt x="609" y="1330"/>
                </a:lnTo>
                <a:cubicBezTo>
                  <a:pt x="608" y="1327"/>
                  <a:pt x="603" y="1326"/>
                  <a:pt x="601" y="1326"/>
                </a:cubicBezTo>
                <a:lnTo>
                  <a:pt x="601" y="1326"/>
                </a:lnTo>
                <a:cubicBezTo>
                  <a:pt x="528" y="1326"/>
                  <a:pt x="455" y="1326"/>
                  <a:pt x="382" y="1326"/>
                </a:cubicBezTo>
                <a:lnTo>
                  <a:pt x="382" y="1326"/>
                </a:lnTo>
                <a:cubicBezTo>
                  <a:pt x="379" y="1326"/>
                  <a:pt x="375" y="1328"/>
                  <a:pt x="374" y="1331"/>
                </a:cubicBezTo>
                <a:lnTo>
                  <a:pt x="374" y="1331"/>
                </a:lnTo>
                <a:cubicBezTo>
                  <a:pt x="366" y="1341"/>
                  <a:pt x="359" y="1353"/>
                  <a:pt x="352" y="1364"/>
                </a:cubicBezTo>
                <a:lnTo>
                  <a:pt x="352" y="1364"/>
                </a:lnTo>
                <a:cubicBezTo>
                  <a:pt x="341" y="1381"/>
                  <a:pt x="330" y="1398"/>
                  <a:pt x="319" y="1415"/>
                </a:cubicBezTo>
                <a:lnTo>
                  <a:pt x="663" y="1415"/>
                </a:lnTo>
                <a:close/>
                <a:moveTo>
                  <a:pt x="385" y="1025"/>
                </a:moveTo>
                <a:lnTo>
                  <a:pt x="597" y="1025"/>
                </a:lnTo>
                <a:lnTo>
                  <a:pt x="597" y="985"/>
                </a:lnTo>
                <a:lnTo>
                  <a:pt x="385" y="985"/>
                </a:lnTo>
                <a:lnTo>
                  <a:pt x="385" y="1025"/>
                </a:lnTo>
                <a:close/>
                <a:moveTo>
                  <a:pt x="48" y="1281"/>
                </a:moveTo>
                <a:lnTo>
                  <a:pt x="256" y="1281"/>
                </a:lnTo>
                <a:lnTo>
                  <a:pt x="256" y="1241"/>
                </a:lnTo>
                <a:lnTo>
                  <a:pt x="256" y="1241"/>
                </a:lnTo>
                <a:cubicBezTo>
                  <a:pt x="206" y="1241"/>
                  <a:pt x="157" y="1241"/>
                  <a:pt x="108" y="1242"/>
                </a:cubicBezTo>
                <a:lnTo>
                  <a:pt x="108" y="1242"/>
                </a:lnTo>
                <a:cubicBezTo>
                  <a:pt x="100" y="1242"/>
                  <a:pt x="92" y="1243"/>
                  <a:pt x="85" y="1245"/>
                </a:cubicBezTo>
                <a:lnTo>
                  <a:pt x="85" y="1245"/>
                </a:lnTo>
                <a:cubicBezTo>
                  <a:pt x="68" y="1252"/>
                  <a:pt x="57" y="1264"/>
                  <a:pt x="48" y="1281"/>
                </a:cubicBezTo>
                <a:close/>
                <a:moveTo>
                  <a:pt x="728" y="1282"/>
                </a:moveTo>
                <a:lnTo>
                  <a:pt x="935" y="1282"/>
                </a:lnTo>
                <a:lnTo>
                  <a:pt x="935" y="1282"/>
                </a:lnTo>
                <a:cubicBezTo>
                  <a:pt x="926" y="1258"/>
                  <a:pt x="903" y="1242"/>
                  <a:pt x="880" y="1242"/>
                </a:cubicBezTo>
                <a:lnTo>
                  <a:pt x="738" y="1242"/>
                </a:lnTo>
                <a:lnTo>
                  <a:pt x="728" y="1242"/>
                </a:lnTo>
                <a:lnTo>
                  <a:pt x="728" y="1282"/>
                </a:lnTo>
                <a:close/>
                <a:moveTo>
                  <a:pt x="1154" y="210"/>
                </a:moveTo>
                <a:lnTo>
                  <a:pt x="1154" y="210"/>
                </a:lnTo>
                <a:cubicBezTo>
                  <a:pt x="1136" y="200"/>
                  <a:pt x="1122" y="186"/>
                  <a:pt x="1118" y="163"/>
                </a:cubicBezTo>
                <a:lnTo>
                  <a:pt x="1118" y="163"/>
                </a:lnTo>
                <a:cubicBezTo>
                  <a:pt x="1111" y="129"/>
                  <a:pt x="1133" y="90"/>
                  <a:pt x="1170" y="86"/>
                </a:cubicBezTo>
                <a:lnTo>
                  <a:pt x="1170" y="86"/>
                </a:lnTo>
                <a:cubicBezTo>
                  <a:pt x="1179" y="85"/>
                  <a:pt x="1188" y="85"/>
                  <a:pt x="1197" y="85"/>
                </a:cubicBezTo>
                <a:lnTo>
                  <a:pt x="1197" y="85"/>
                </a:lnTo>
                <a:cubicBezTo>
                  <a:pt x="1234" y="84"/>
                  <a:pt x="1271" y="85"/>
                  <a:pt x="1308" y="84"/>
                </a:cubicBezTo>
                <a:lnTo>
                  <a:pt x="1308" y="84"/>
                </a:lnTo>
                <a:cubicBezTo>
                  <a:pt x="1339" y="84"/>
                  <a:pt x="1371" y="107"/>
                  <a:pt x="1374" y="141"/>
                </a:cubicBezTo>
                <a:lnTo>
                  <a:pt x="1374" y="141"/>
                </a:lnTo>
                <a:cubicBezTo>
                  <a:pt x="1374" y="147"/>
                  <a:pt x="1375" y="152"/>
                  <a:pt x="1375" y="158"/>
                </a:cubicBezTo>
                <a:lnTo>
                  <a:pt x="1375" y="158"/>
                </a:lnTo>
                <a:cubicBezTo>
                  <a:pt x="1375" y="198"/>
                  <a:pt x="1376" y="238"/>
                  <a:pt x="1375" y="278"/>
                </a:cubicBezTo>
                <a:lnTo>
                  <a:pt x="1375" y="278"/>
                </a:lnTo>
                <a:cubicBezTo>
                  <a:pt x="1374" y="308"/>
                  <a:pt x="1356" y="334"/>
                  <a:pt x="1324" y="341"/>
                </a:cubicBezTo>
                <a:lnTo>
                  <a:pt x="1324" y="341"/>
                </a:lnTo>
                <a:cubicBezTo>
                  <a:pt x="1295" y="348"/>
                  <a:pt x="1268" y="336"/>
                  <a:pt x="1252" y="310"/>
                </a:cubicBezTo>
                <a:lnTo>
                  <a:pt x="1252" y="310"/>
                </a:lnTo>
                <a:cubicBezTo>
                  <a:pt x="1251" y="308"/>
                  <a:pt x="1250" y="306"/>
                  <a:pt x="1250" y="305"/>
                </a:cubicBezTo>
                <a:lnTo>
                  <a:pt x="1250" y="305"/>
                </a:lnTo>
                <a:cubicBezTo>
                  <a:pt x="1220" y="334"/>
                  <a:pt x="1191" y="364"/>
                  <a:pt x="1162" y="392"/>
                </a:cubicBezTo>
                <a:lnTo>
                  <a:pt x="1162" y="392"/>
                </a:lnTo>
                <a:cubicBezTo>
                  <a:pt x="1188" y="404"/>
                  <a:pt x="1202" y="426"/>
                  <a:pt x="1201" y="456"/>
                </a:cubicBezTo>
                <a:lnTo>
                  <a:pt x="1201" y="456"/>
                </a:lnTo>
                <a:cubicBezTo>
                  <a:pt x="1200" y="485"/>
                  <a:pt x="1178" y="511"/>
                  <a:pt x="1149" y="515"/>
                </a:cubicBezTo>
                <a:lnTo>
                  <a:pt x="1149" y="515"/>
                </a:lnTo>
                <a:cubicBezTo>
                  <a:pt x="1139" y="517"/>
                  <a:pt x="1128" y="517"/>
                  <a:pt x="1117" y="517"/>
                </a:cubicBezTo>
                <a:lnTo>
                  <a:pt x="1117" y="517"/>
                </a:lnTo>
                <a:cubicBezTo>
                  <a:pt x="1081" y="517"/>
                  <a:pt x="1046" y="517"/>
                  <a:pt x="1010" y="517"/>
                </a:cubicBezTo>
                <a:lnTo>
                  <a:pt x="1010" y="517"/>
                </a:lnTo>
                <a:cubicBezTo>
                  <a:pt x="971" y="518"/>
                  <a:pt x="941" y="487"/>
                  <a:pt x="942" y="450"/>
                </a:cubicBezTo>
                <a:lnTo>
                  <a:pt x="942" y="450"/>
                </a:lnTo>
                <a:cubicBezTo>
                  <a:pt x="943" y="408"/>
                  <a:pt x="943" y="367"/>
                  <a:pt x="942" y="326"/>
                </a:cubicBezTo>
                <a:lnTo>
                  <a:pt x="942" y="326"/>
                </a:lnTo>
                <a:cubicBezTo>
                  <a:pt x="942" y="293"/>
                  <a:pt x="962" y="268"/>
                  <a:pt x="990" y="261"/>
                </a:cubicBezTo>
                <a:lnTo>
                  <a:pt x="990" y="261"/>
                </a:lnTo>
                <a:cubicBezTo>
                  <a:pt x="1021" y="252"/>
                  <a:pt x="1054" y="267"/>
                  <a:pt x="1066" y="296"/>
                </a:cubicBezTo>
                <a:lnTo>
                  <a:pt x="1066" y="296"/>
                </a:lnTo>
                <a:cubicBezTo>
                  <a:pt x="1067" y="296"/>
                  <a:pt x="1067" y="297"/>
                  <a:pt x="1067" y="297"/>
                </a:cubicBezTo>
                <a:lnTo>
                  <a:pt x="1154" y="210"/>
                </a:lnTo>
                <a:close/>
                <a:moveTo>
                  <a:pt x="1245" y="130"/>
                </a:moveTo>
                <a:lnTo>
                  <a:pt x="1245" y="130"/>
                </a:lnTo>
                <a:cubicBezTo>
                  <a:pt x="1223" y="130"/>
                  <a:pt x="1202" y="130"/>
                  <a:pt x="1180" y="130"/>
                </a:cubicBezTo>
                <a:lnTo>
                  <a:pt x="1180" y="130"/>
                </a:lnTo>
                <a:cubicBezTo>
                  <a:pt x="1167" y="130"/>
                  <a:pt x="1158" y="143"/>
                  <a:pt x="1162" y="155"/>
                </a:cubicBezTo>
                <a:lnTo>
                  <a:pt x="1162" y="155"/>
                </a:lnTo>
                <a:cubicBezTo>
                  <a:pt x="1165" y="164"/>
                  <a:pt x="1173" y="170"/>
                  <a:pt x="1182" y="171"/>
                </a:cubicBezTo>
                <a:lnTo>
                  <a:pt x="1182" y="171"/>
                </a:lnTo>
                <a:cubicBezTo>
                  <a:pt x="1189" y="171"/>
                  <a:pt x="1196" y="171"/>
                  <a:pt x="1203" y="171"/>
                </a:cubicBezTo>
                <a:lnTo>
                  <a:pt x="1203" y="171"/>
                </a:lnTo>
                <a:cubicBezTo>
                  <a:pt x="1214" y="170"/>
                  <a:pt x="1223" y="173"/>
                  <a:pt x="1227" y="185"/>
                </a:cubicBezTo>
                <a:lnTo>
                  <a:pt x="1227" y="185"/>
                </a:lnTo>
                <a:cubicBezTo>
                  <a:pt x="1231" y="196"/>
                  <a:pt x="1227" y="204"/>
                  <a:pt x="1219" y="212"/>
                </a:cubicBezTo>
                <a:lnTo>
                  <a:pt x="1219" y="212"/>
                </a:lnTo>
                <a:cubicBezTo>
                  <a:pt x="1184" y="247"/>
                  <a:pt x="1149" y="282"/>
                  <a:pt x="1115" y="317"/>
                </a:cubicBezTo>
                <a:lnTo>
                  <a:pt x="1115" y="317"/>
                </a:lnTo>
                <a:cubicBezTo>
                  <a:pt x="1099" y="332"/>
                  <a:pt x="1083" y="348"/>
                  <a:pt x="1067" y="365"/>
                </a:cubicBezTo>
                <a:lnTo>
                  <a:pt x="1067" y="365"/>
                </a:lnTo>
                <a:cubicBezTo>
                  <a:pt x="1059" y="372"/>
                  <a:pt x="1050" y="372"/>
                  <a:pt x="1041" y="369"/>
                </a:cubicBezTo>
                <a:lnTo>
                  <a:pt x="1041" y="369"/>
                </a:lnTo>
                <a:cubicBezTo>
                  <a:pt x="1033" y="367"/>
                  <a:pt x="1028" y="359"/>
                  <a:pt x="1028" y="349"/>
                </a:cubicBezTo>
                <a:lnTo>
                  <a:pt x="1028" y="349"/>
                </a:lnTo>
                <a:cubicBezTo>
                  <a:pt x="1028" y="341"/>
                  <a:pt x="1029" y="334"/>
                  <a:pt x="1028" y="326"/>
                </a:cubicBezTo>
                <a:lnTo>
                  <a:pt x="1028" y="326"/>
                </a:lnTo>
                <a:cubicBezTo>
                  <a:pt x="1028" y="309"/>
                  <a:pt x="1012" y="298"/>
                  <a:pt x="997" y="306"/>
                </a:cubicBezTo>
                <a:lnTo>
                  <a:pt x="997" y="306"/>
                </a:lnTo>
                <a:cubicBezTo>
                  <a:pt x="989" y="312"/>
                  <a:pt x="986" y="320"/>
                  <a:pt x="986" y="329"/>
                </a:cubicBezTo>
                <a:lnTo>
                  <a:pt x="986" y="447"/>
                </a:lnTo>
                <a:lnTo>
                  <a:pt x="986" y="447"/>
                </a:lnTo>
                <a:cubicBezTo>
                  <a:pt x="986" y="463"/>
                  <a:pt x="995" y="473"/>
                  <a:pt x="1011" y="473"/>
                </a:cubicBezTo>
                <a:lnTo>
                  <a:pt x="1011" y="473"/>
                </a:lnTo>
                <a:cubicBezTo>
                  <a:pt x="1052" y="474"/>
                  <a:pt x="1093" y="473"/>
                  <a:pt x="1135" y="473"/>
                </a:cubicBezTo>
                <a:lnTo>
                  <a:pt x="1135" y="473"/>
                </a:lnTo>
                <a:cubicBezTo>
                  <a:pt x="1147" y="473"/>
                  <a:pt x="1156" y="464"/>
                  <a:pt x="1157" y="452"/>
                </a:cubicBezTo>
                <a:lnTo>
                  <a:pt x="1157" y="452"/>
                </a:lnTo>
                <a:cubicBezTo>
                  <a:pt x="1157" y="444"/>
                  <a:pt x="1149" y="435"/>
                  <a:pt x="1139" y="432"/>
                </a:cubicBezTo>
                <a:lnTo>
                  <a:pt x="1139" y="432"/>
                </a:lnTo>
                <a:cubicBezTo>
                  <a:pt x="1130" y="431"/>
                  <a:pt x="1121" y="431"/>
                  <a:pt x="1112" y="431"/>
                </a:cubicBezTo>
                <a:lnTo>
                  <a:pt x="1112" y="431"/>
                </a:lnTo>
                <a:cubicBezTo>
                  <a:pt x="1101" y="431"/>
                  <a:pt x="1092" y="427"/>
                  <a:pt x="1090" y="418"/>
                </a:cubicBezTo>
                <a:lnTo>
                  <a:pt x="1090" y="418"/>
                </a:lnTo>
                <a:cubicBezTo>
                  <a:pt x="1088" y="409"/>
                  <a:pt x="1088" y="400"/>
                  <a:pt x="1096" y="392"/>
                </a:cubicBezTo>
                <a:lnTo>
                  <a:pt x="1096" y="392"/>
                </a:lnTo>
                <a:cubicBezTo>
                  <a:pt x="1147" y="341"/>
                  <a:pt x="1199" y="289"/>
                  <a:pt x="1250" y="238"/>
                </a:cubicBezTo>
                <a:lnTo>
                  <a:pt x="1250" y="238"/>
                </a:lnTo>
                <a:cubicBezTo>
                  <a:pt x="1257" y="231"/>
                  <a:pt x="1266" y="229"/>
                  <a:pt x="1275" y="233"/>
                </a:cubicBezTo>
                <a:lnTo>
                  <a:pt x="1275" y="233"/>
                </a:lnTo>
                <a:cubicBezTo>
                  <a:pt x="1285" y="237"/>
                  <a:pt x="1289" y="243"/>
                  <a:pt x="1289" y="254"/>
                </a:cubicBezTo>
                <a:lnTo>
                  <a:pt x="1289" y="254"/>
                </a:lnTo>
                <a:cubicBezTo>
                  <a:pt x="1289" y="262"/>
                  <a:pt x="1289" y="270"/>
                  <a:pt x="1289" y="278"/>
                </a:cubicBezTo>
                <a:lnTo>
                  <a:pt x="1289" y="278"/>
                </a:lnTo>
                <a:cubicBezTo>
                  <a:pt x="1289" y="291"/>
                  <a:pt x="1301" y="300"/>
                  <a:pt x="1310" y="299"/>
                </a:cubicBezTo>
                <a:lnTo>
                  <a:pt x="1310" y="299"/>
                </a:lnTo>
                <a:cubicBezTo>
                  <a:pt x="1320" y="298"/>
                  <a:pt x="1330" y="290"/>
                  <a:pt x="1329" y="278"/>
                </a:cubicBezTo>
                <a:lnTo>
                  <a:pt x="1329" y="278"/>
                </a:lnTo>
                <a:cubicBezTo>
                  <a:pt x="1329" y="235"/>
                  <a:pt x="1329" y="193"/>
                  <a:pt x="1329" y="151"/>
                </a:cubicBezTo>
                <a:lnTo>
                  <a:pt x="1329" y="151"/>
                </a:lnTo>
                <a:cubicBezTo>
                  <a:pt x="1329" y="139"/>
                  <a:pt x="1321" y="131"/>
                  <a:pt x="1309" y="131"/>
                </a:cubicBezTo>
                <a:lnTo>
                  <a:pt x="1309" y="131"/>
                </a:lnTo>
                <a:cubicBezTo>
                  <a:pt x="1288" y="130"/>
                  <a:pt x="1266" y="130"/>
                  <a:pt x="1245" y="130"/>
                </a:cubicBezTo>
                <a:close/>
                <a:moveTo>
                  <a:pt x="642" y="449"/>
                </a:moveTo>
                <a:lnTo>
                  <a:pt x="642" y="535"/>
                </a:lnTo>
                <a:lnTo>
                  <a:pt x="642" y="535"/>
                </a:lnTo>
                <a:cubicBezTo>
                  <a:pt x="642" y="549"/>
                  <a:pt x="633" y="557"/>
                  <a:pt x="620" y="557"/>
                </a:cubicBezTo>
                <a:lnTo>
                  <a:pt x="620" y="557"/>
                </a:lnTo>
                <a:cubicBezTo>
                  <a:pt x="592" y="558"/>
                  <a:pt x="564" y="558"/>
                  <a:pt x="536" y="557"/>
                </a:cubicBezTo>
                <a:lnTo>
                  <a:pt x="536" y="557"/>
                </a:lnTo>
                <a:cubicBezTo>
                  <a:pt x="521" y="557"/>
                  <a:pt x="512" y="548"/>
                  <a:pt x="512" y="533"/>
                </a:cubicBezTo>
                <a:lnTo>
                  <a:pt x="512" y="533"/>
                </a:lnTo>
                <a:cubicBezTo>
                  <a:pt x="511" y="477"/>
                  <a:pt x="511" y="421"/>
                  <a:pt x="512" y="365"/>
                </a:cubicBezTo>
                <a:lnTo>
                  <a:pt x="512" y="365"/>
                </a:lnTo>
                <a:cubicBezTo>
                  <a:pt x="512" y="351"/>
                  <a:pt x="522" y="341"/>
                  <a:pt x="536" y="341"/>
                </a:cubicBezTo>
                <a:lnTo>
                  <a:pt x="619" y="341"/>
                </a:lnTo>
                <a:lnTo>
                  <a:pt x="619" y="341"/>
                </a:lnTo>
                <a:cubicBezTo>
                  <a:pt x="633" y="341"/>
                  <a:pt x="642" y="350"/>
                  <a:pt x="642" y="364"/>
                </a:cubicBezTo>
                <a:lnTo>
                  <a:pt x="642" y="364"/>
                </a:lnTo>
                <a:cubicBezTo>
                  <a:pt x="642" y="393"/>
                  <a:pt x="642" y="421"/>
                  <a:pt x="642" y="449"/>
                </a:cubicBezTo>
                <a:close/>
                <a:moveTo>
                  <a:pt x="558" y="386"/>
                </a:moveTo>
                <a:lnTo>
                  <a:pt x="558" y="511"/>
                </a:lnTo>
                <a:lnTo>
                  <a:pt x="597" y="511"/>
                </a:lnTo>
                <a:lnTo>
                  <a:pt x="597" y="386"/>
                </a:lnTo>
                <a:lnTo>
                  <a:pt x="558" y="386"/>
                </a:lnTo>
                <a:close/>
                <a:moveTo>
                  <a:pt x="642" y="705"/>
                </a:moveTo>
                <a:lnTo>
                  <a:pt x="642" y="705"/>
                </a:lnTo>
                <a:cubicBezTo>
                  <a:pt x="642" y="733"/>
                  <a:pt x="641" y="760"/>
                  <a:pt x="642" y="788"/>
                </a:cubicBezTo>
                <a:lnTo>
                  <a:pt x="642" y="788"/>
                </a:lnTo>
                <a:cubicBezTo>
                  <a:pt x="643" y="805"/>
                  <a:pt x="631" y="814"/>
                  <a:pt x="616" y="814"/>
                </a:cubicBezTo>
                <a:lnTo>
                  <a:pt x="616" y="814"/>
                </a:lnTo>
                <a:cubicBezTo>
                  <a:pt x="590" y="815"/>
                  <a:pt x="564" y="814"/>
                  <a:pt x="537" y="814"/>
                </a:cubicBezTo>
                <a:lnTo>
                  <a:pt x="537" y="814"/>
                </a:lnTo>
                <a:cubicBezTo>
                  <a:pt x="520" y="814"/>
                  <a:pt x="512" y="805"/>
                  <a:pt x="512" y="787"/>
                </a:cubicBezTo>
                <a:lnTo>
                  <a:pt x="512" y="624"/>
                </a:lnTo>
                <a:lnTo>
                  <a:pt x="512" y="624"/>
                </a:lnTo>
                <a:cubicBezTo>
                  <a:pt x="512" y="607"/>
                  <a:pt x="521" y="598"/>
                  <a:pt x="539" y="598"/>
                </a:cubicBezTo>
                <a:lnTo>
                  <a:pt x="619" y="598"/>
                </a:lnTo>
                <a:lnTo>
                  <a:pt x="619" y="598"/>
                </a:lnTo>
                <a:cubicBezTo>
                  <a:pt x="634" y="598"/>
                  <a:pt x="642" y="606"/>
                  <a:pt x="642" y="621"/>
                </a:cubicBezTo>
                <a:lnTo>
                  <a:pt x="642" y="621"/>
                </a:lnTo>
                <a:cubicBezTo>
                  <a:pt x="642" y="649"/>
                  <a:pt x="642" y="677"/>
                  <a:pt x="642" y="705"/>
                </a:cubicBezTo>
                <a:close/>
                <a:moveTo>
                  <a:pt x="597" y="768"/>
                </a:moveTo>
                <a:lnTo>
                  <a:pt x="597" y="643"/>
                </a:lnTo>
                <a:lnTo>
                  <a:pt x="558" y="643"/>
                </a:lnTo>
                <a:lnTo>
                  <a:pt x="558" y="768"/>
                </a:lnTo>
                <a:lnTo>
                  <a:pt x="597" y="768"/>
                </a:lnTo>
                <a:close/>
                <a:moveTo>
                  <a:pt x="471" y="449"/>
                </a:moveTo>
                <a:lnTo>
                  <a:pt x="471" y="449"/>
                </a:lnTo>
                <a:cubicBezTo>
                  <a:pt x="471" y="477"/>
                  <a:pt x="471" y="505"/>
                  <a:pt x="472" y="533"/>
                </a:cubicBezTo>
                <a:lnTo>
                  <a:pt x="472" y="533"/>
                </a:lnTo>
                <a:cubicBezTo>
                  <a:pt x="472" y="546"/>
                  <a:pt x="461" y="557"/>
                  <a:pt x="448" y="557"/>
                </a:cubicBezTo>
                <a:lnTo>
                  <a:pt x="448" y="557"/>
                </a:lnTo>
                <a:cubicBezTo>
                  <a:pt x="420" y="558"/>
                  <a:pt x="392" y="558"/>
                  <a:pt x="364" y="557"/>
                </a:cubicBezTo>
                <a:lnTo>
                  <a:pt x="364" y="557"/>
                </a:lnTo>
                <a:cubicBezTo>
                  <a:pt x="350" y="557"/>
                  <a:pt x="341" y="547"/>
                  <a:pt x="341" y="533"/>
                </a:cubicBezTo>
                <a:lnTo>
                  <a:pt x="341" y="366"/>
                </a:lnTo>
                <a:lnTo>
                  <a:pt x="341" y="366"/>
                </a:lnTo>
                <a:cubicBezTo>
                  <a:pt x="341" y="350"/>
                  <a:pt x="350" y="341"/>
                  <a:pt x="366" y="341"/>
                </a:cubicBezTo>
                <a:lnTo>
                  <a:pt x="449" y="341"/>
                </a:lnTo>
                <a:lnTo>
                  <a:pt x="449" y="341"/>
                </a:lnTo>
                <a:cubicBezTo>
                  <a:pt x="462" y="341"/>
                  <a:pt x="471" y="350"/>
                  <a:pt x="471" y="364"/>
                </a:cubicBezTo>
                <a:lnTo>
                  <a:pt x="471" y="449"/>
                </a:lnTo>
                <a:close/>
                <a:moveTo>
                  <a:pt x="427" y="511"/>
                </a:moveTo>
                <a:lnTo>
                  <a:pt x="427" y="386"/>
                </a:lnTo>
                <a:lnTo>
                  <a:pt x="385" y="386"/>
                </a:lnTo>
                <a:lnTo>
                  <a:pt x="385" y="511"/>
                </a:lnTo>
                <a:lnTo>
                  <a:pt x="427" y="511"/>
                </a:lnTo>
                <a:close/>
                <a:moveTo>
                  <a:pt x="471" y="705"/>
                </a:moveTo>
                <a:lnTo>
                  <a:pt x="471" y="705"/>
                </a:lnTo>
                <a:cubicBezTo>
                  <a:pt x="471" y="733"/>
                  <a:pt x="471" y="760"/>
                  <a:pt x="471" y="788"/>
                </a:cubicBezTo>
                <a:lnTo>
                  <a:pt x="471" y="788"/>
                </a:lnTo>
                <a:cubicBezTo>
                  <a:pt x="472" y="806"/>
                  <a:pt x="461" y="814"/>
                  <a:pt x="446" y="814"/>
                </a:cubicBezTo>
                <a:lnTo>
                  <a:pt x="446" y="814"/>
                </a:lnTo>
                <a:cubicBezTo>
                  <a:pt x="419" y="815"/>
                  <a:pt x="393" y="814"/>
                  <a:pt x="367" y="814"/>
                </a:cubicBezTo>
                <a:lnTo>
                  <a:pt x="367" y="814"/>
                </a:lnTo>
                <a:cubicBezTo>
                  <a:pt x="350" y="814"/>
                  <a:pt x="341" y="804"/>
                  <a:pt x="341" y="787"/>
                </a:cubicBezTo>
                <a:lnTo>
                  <a:pt x="341" y="787"/>
                </a:lnTo>
                <a:cubicBezTo>
                  <a:pt x="341" y="733"/>
                  <a:pt x="341" y="679"/>
                  <a:pt x="341" y="624"/>
                </a:cubicBezTo>
                <a:lnTo>
                  <a:pt x="341" y="624"/>
                </a:lnTo>
                <a:cubicBezTo>
                  <a:pt x="341" y="606"/>
                  <a:pt x="349" y="598"/>
                  <a:pt x="367" y="598"/>
                </a:cubicBezTo>
                <a:lnTo>
                  <a:pt x="367" y="598"/>
                </a:lnTo>
                <a:cubicBezTo>
                  <a:pt x="393" y="598"/>
                  <a:pt x="420" y="598"/>
                  <a:pt x="446" y="598"/>
                </a:cubicBezTo>
                <a:lnTo>
                  <a:pt x="446" y="598"/>
                </a:lnTo>
                <a:cubicBezTo>
                  <a:pt x="462" y="597"/>
                  <a:pt x="472" y="608"/>
                  <a:pt x="472" y="623"/>
                </a:cubicBezTo>
                <a:lnTo>
                  <a:pt x="472" y="623"/>
                </a:lnTo>
                <a:cubicBezTo>
                  <a:pt x="471" y="650"/>
                  <a:pt x="471" y="678"/>
                  <a:pt x="471" y="705"/>
                </a:cubicBezTo>
                <a:close/>
                <a:moveTo>
                  <a:pt x="427" y="768"/>
                </a:moveTo>
                <a:lnTo>
                  <a:pt x="427" y="643"/>
                </a:lnTo>
                <a:lnTo>
                  <a:pt x="385" y="643"/>
                </a:lnTo>
                <a:lnTo>
                  <a:pt x="385" y="768"/>
                </a:lnTo>
                <a:lnTo>
                  <a:pt x="427" y="7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 name="Google Shape;246;p27">
            <a:extLst>
              <a:ext uri="{FF2B5EF4-FFF2-40B4-BE49-F238E27FC236}">
                <a16:creationId xmlns:a16="http://schemas.microsoft.com/office/drawing/2014/main" id="{CA2F2689-5592-5786-10C9-67C0A626C530}"/>
              </a:ext>
            </a:extLst>
          </p:cNvPr>
          <p:cNvSpPr/>
          <p:nvPr/>
        </p:nvSpPr>
        <p:spPr>
          <a:xfrm>
            <a:off x="4930925" y="2725379"/>
            <a:ext cx="447149" cy="490089"/>
          </a:xfrm>
          <a:custGeom>
            <a:avLst/>
            <a:gdLst/>
            <a:ahLst/>
            <a:cxnLst/>
            <a:rect l="l" t="t" r="r" b="b"/>
            <a:pathLst>
              <a:path w="1331" h="1461" extrusionOk="0">
                <a:moveTo>
                  <a:pt x="882" y="1460"/>
                </a:moveTo>
                <a:lnTo>
                  <a:pt x="445" y="1460"/>
                </a:lnTo>
                <a:lnTo>
                  <a:pt x="445" y="1460"/>
                </a:lnTo>
                <a:cubicBezTo>
                  <a:pt x="425" y="1451"/>
                  <a:pt x="423" y="1436"/>
                  <a:pt x="433" y="1420"/>
                </a:cubicBezTo>
                <a:lnTo>
                  <a:pt x="433" y="1420"/>
                </a:lnTo>
                <a:cubicBezTo>
                  <a:pt x="444" y="1403"/>
                  <a:pt x="456" y="1385"/>
                  <a:pt x="468" y="1367"/>
                </a:cubicBezTo>
                <a:lnTo>
                  <a:pt x="468" y="1367"/>
                </a:lnTo>
                <a:cubicBezTo>
                  <a:pt x="476" y="1354"/>
                  <a:pt x="484" y="1340"/>
                  <a:pt x="493" y="1326"/>
                </a:cubicBezTo>
                <a:lnTo>
                  <a:pt x="481" y="1326"/>
                </a:lnTo>
                <a:lnTo>
                  <a:pt x="25" y="1326"/>
                </a:lnTo>
                <a:lnTo>
                  <a:pt x="25" y="1326"/>
                </a:lnTo>
                <a:cubicBezTo>
                  <a:pt x="10" y="1326"/>
                  <a:pt x="0" y="1317"/>
                  <a:pt x="0" y="1301"/>
                </a:cubicBezTo>
                <a:lnTo>
                  <a:pt x="0" y="1301"/>
                </a:lnTo>
                <a:cubicBezTo>
                  <a:pt x="0" y="1296"/>
                  <a:pt x="1" y="1291"/>
                  <a:pt x="2" y="1286"/>
                </a:cubicBezTo>
                <a:lnTo>
                  <a:pt x="2" y="1286"/>
                </a:lnTo>
                <a:cubicBezTo>
                  <a:pt x="5" y="1256"/>
                  <a:pt x="21" y="1233"/>
                  <a:pt x="45" y="1217"/>
                </a:cubicBezTo>
                <a:lnTo>
                  <a:pt x="45" y="1217"/>
                </a:lnTo>
                <a:cubicBezTo>
                  <a:pt x="57" y="1208"/>
                  <a:pt x="72" y="1202"/>
                  <a:pt x="86" y="1195"/>
                </a:cubicBezTo>
                <a:lnTo>
                  <a:pt x="86" y="1188"/>
                </a:lnTo>
                <a:lnTo>
                  <a:pt x="86" y="1188"/>
                </a:lnTo>
                <a:cubicBezTo>
                  <a:pt x="86" y="1056"/>
                  <a:pt x="86" y="924"/>
                  <a:pt x="86" y="792"/>
                </a:cubicBezTo>
                <a:lnTo>
                  <a:pt x="86" y="792"/>
                </a:lnTo>
                <a:cubicBezTo>
                  <a:pt x="86" y="787"/>
                  <a:pt x="88" y="782"/>
                  <a:pt x="90" y="778"/>
                </a:cubicBezTo>
                <a:lnTo>
                  <a:pt x="90" y="778"/>
                </a:lnTo>
                <a:cubicBezTo>
                  <a:pt x="96" y="770"/>
                  <a:pt x="108" y="767"/>
                  <a:pt x="117" y="770"/>
                </a:cubicBezTo>
                <a:lnTo>
                  <a:pt x="117" y="770"/>
                </a:lnTo>
                <a:cubicBezTo>
                  <a:pt x="125" y="773"/>
                  <a:pt x="130" y="782"/>
                  <a:pt x="130" y="792"/>
                </a:cubicBezTo>
                <a:lnTo>
                  <a:pt x="130" y="1185"/>
                </a:lnTo>
                <a:lnTo>
                  <a:pt x="130" y="1196"/>
                </a:lnTo>
                <a:lnTo>
                  <a:pt x="342" y="1196"/>
                </a:lnTo>
                <a:lnTo>
                  <a:pt x="342" y="301"/>
                </a:lnTo>
                <a:lnTo>
                  <a:pt x="130" y="301"/>
                </a:lnTo>
                <a:lnTo>
                  <a:pt x="130" y="313"/>
                </a:lnTo>
                <a:lnTo>
                  <a:pt x="130" y="705"/>
                </a:lnTo>
                <a:lnTo>
                  <a:pt x="130" y="705"/>
                </a:lnTo>
                <a:cubicBezTo>
                  <a:pt x="130" y="719"/>
                  <a:pt x="122" y="727"/>
                  <a:pt x="108" y="727"/>
                </a:cubicBezTo>
                <a:lnTo>
                  <a:pt x="108" y="727"/>
                </a:lnTo>
                <a:cubicBezTo>
                  <a:pt x="94" y="727"/>
                  <a:pt x="86" y="720"/>
                  <a:pt x="86" y="705"/>
                </a:cubicBezTo>
                <a:lnTo>
                  <a:pt x="86" y="281"/>
                </a:lnTo>
                <a:lnTo>
                  <a:pt x="86" y="281"/>
                </a:lnTo>
                <a:cubicBezTo>
                  <a:pt x="86" y="264"/>
                  <a:pt x="94" y="257"/>
                  <a:pt x="111" y="257"/>
                </a:cubicBezTo>
                <a:lnTo>
                  <a:pt x="332" y="257"/>
                </a:lnTo>
                <a:lnTo>
                  <a:pt x="343" y="257"/>
                </a:lnTo>
                <a:lnTo>
                  <a:pt x="343" y="246"/>
                </a:lnTo>
                <a:lnTo>
                  <a:pt x="343" y="246"/>
                </a:lnTo>
                <a:cubicBezTo>
                  <a:pt x="343" y="173"/>
                  <a:pt x="343" y="101"/>
                  <a:pt x="343" y="29"/>
                </a:cubicBezTo>
                <a:lnTo>
                  <a:pt x="343" y="29"/>
                </a:lnTo>
                <a:cubicBezTo>
                  <a:pt x="342" y="16"/>
                  <a:pt x="345" y="6"/>
                  <a:pt x="358" y="0"/>
                </a:cubicBezTo>
                <a:lnTo>
                  <a:pt x="970" y="0"/>
                </a:lnTo>
                <a:lnTo>
                  <a:pt x="970" y="0"/>
                </a:lnTo>
                <a:cubicBezTo>
                  <a:pt x="982" y="6"/>
                  <a:pt x="985" y="16"/>
                  <a:pt x="985" y="29"/>
                </a:cubicBezTo>
                <a:lnTo>
                  <a:pt x="985" y="29"/>
                </a:lnTo>
                <a:cubicBezTo>
                  <a:pt x="984" y="101"/>
                  <a:pt x="984" y="174"/>
                  <a:pt x="984" y="246"/>
                </a:cubicBezTo>
                <a:lnTo>
                  <a:pt x="984" y="257"/>
                </a:lnTo>
                <a:lnTo>
                  <a:pt x="996" y="257"/>
                </a:lnTo>
                <a:lnTo>
                  <a:pt x="1218" y="257"/>
                </a:lnTo>
                <a:lnTo>
                  <a:pt x="1218" y="257"/>
                </a:lnTo>
                <a:cubicBezTo>
                  <a:pt x="1233" y="257"/>
                  <a:pt x="1241" y="265"/>
                  <a:pt x="1241" y="279"/>
                </a:cubicBezTo>
                <a:lnTo>
                  <a:pt x="1241" y="704"/>
                </a:lnTo>
                <a:lnTo>
                  <a:pt x="1241" y="704"/>
                </a:lnTo>
                <a:cubicBezTo>
                  <a:pt x="1241" y="720"/>
                  <a:pt x="1234" y="727"/>
                  <a:pt x="1219" y="727"/>
                </a:cubicBezTo>
                <a:lnTo>
                  <a:pt x="1219" y="727"/>
                </a:lnTo>
                <a:cubicBezTo>
                  <a:pt x="1204" y="727"/>
                  <a:pt x="1197" y="720"/>
                  <a:pt x="1197" y="705"/>
                </a:cubicBezTo>
                <a:lnTo>
                  <a:pt x="1197" y="312"/>
                </a:lnTo>
                <a:lnTo>
                  <a:pt x="1197" y="301"/>
                </a:lnTo>
                <a:lnTo>
                  <a:pt x="985" y="301"/>
                </a:lnTo>
                <a:lnTo>
                  <a:pt x="985" y="1196"/>
                </a:lnTo>
                <a:lnTo>
                  <a:pt x="1197" y="1196"/>
                </a:lnTo>
                <a:lnTo>
                  <a:pt x="1197" y="1184"/>
                </a:lnTo>
                <a:lnTo>
                  <a:pt x="1197" y="1184"/>
                </a:lnTo>
                <a:cubicBezTo>
                  <a:pt x="1197" y="1053"/>
                  <a:pt x="1197" y="923"/>
                  <a:pt x="1197" y="792"/>
                </a:cubicBezTo>
                <a:lnTo>
                  <a:pt x="1197" y="792"/>
                </a:lnTo>
                <a:cubicBezTo>
                  <a:pt x="1197" y="787"/>
                  <a:pt x="1199" y="781"/>
                  <a:pt x="1201" y="778"/>
                </a:cubicBezTo>
                <a:lnTo>
                  <a:pt x="1201" y="778"/>
                </a:lnTo>
                <a:cubicBezTo>
                  <a:pt x="1207" y="770"/>
                  <a:pt x="1219" y="767"/>
                  <a:pt x="1228" y="770"/>
                </a:cubicBezTo>
                <a:lnTo>
                  <a:pt x="1228" y="770"/>
                </a:lnTo>
                <a:cubicBezTo>
                  <a:pt x="1236" y="773"/>
                  <a:pt x="1241" y="782"/>
                  <a:pt x="1241" y="792"/>
                </a:cubicBezTo>
                <a:lnTo>
                  <a:pt x="1241" y="1186"/>
                </a:lnTo>
                <a:lnTo>
                  <a:pt x="1241" y="1197"/>
                </a:lnTo>
                <a:lnTo>
                  <a:pt x="1241" y="1197"/>
                </a:lnTo>
                <a:cubicBezTo>
                  <a:pt x="1242" y="1198"/>
                  <a:pt x="1243" y="1198"/>
                  <a:pt x="1244" y="1198"/>
                </a:cubicBezTo>
                <a:lnTo>
                  <a:pt x="1244" y="1198"/>
                </a:lnTo>
                <a:cubicBezTo>
                  <a:pt x="1270" y="1205"/>
                  <a:pt x="1292" y="1219"/>
                  <a:pt x="1307" y="1241"/>
                </a:cubicBezTo>
                <a:lnTo>
                  <a:pt x="1307" y="1241"/>
                </a:lnTo>
                <a:cubicBezTo>
                  <a:pt x="1318" y="1256"/>
                  <a:pt x="1323" y="1273"/>
                  <a:pt x="1326" y="1291"/>
                </a:cubicBezTo>
                <a:lnTo>
                  <a:pt x="1326" y="1291"/>
                </a:lnTo>
                <a:cubicBezTo>
                  <a:pt x="1330" y="1312"/>
                  <a:pt x="1320" y="1327"/>
                  <a:pt x="1296" y="1327"/>
                </a:cubicBezTo>
                <a:lnTo>
                  <a:pt x="1296" y="1327"/>
                </a:lnTo>
                <a:cubicBezTo>
                  <a:pt x="1146" y="1326"/>
                  <a:pt x="995" y="1326"/>
                  <a:pt x="845" y="1326"/>
                </a:cubicBezTo>
                <a:lnTo>
                  <a:pt x="833" y="1326"/>
                </a:lnTo>
                <a:lnTo>
                  <a:pt x="833" y="1326"/>
                </a:lnTo>
                <a:cubicBezTo>
                  <a:pt x="855" y="1360"/>
                  <a:pt x="875" y="1391"/>
                  <a:pt x="895" y="1422"/>
                </a:cubicBezTo>
                <a:lnTo>
                  <a:pt x="895" y="1422"/>
                </a:lnTo>
                <a:cubicBezTo>
                  <a:pt x="900" y="1431"/>
                  <a:pt x="903" y="1440"/>
                  <a:pt x="896" y="1449"/>
                </a:cubicBezTo>
                <a:lnTo>
                  <a:pt x="896" y="1449"/>
                </a:lnTo>
                <a:cubicBezTo>
                  <a:pt x="893" y="1453"/>
                  <a:pt x="887" y="1456"/>
                  <a:pt x="882" y="1460"/>
                </a:cubicBezTo>
                <a:close/>
                <a:moveTo>
                  <a:pt x="940" y="853"/>
                </a:moveTo>
                <a:lnTo>
                  <a:pt x="940" y="45"/>
                </a:lnTo>
                <a:lnTo>
                  <a:pt x="387" y="45"/>
                </a:lnTo>
                <a:lnTo>
                  <a:pt x="387" y="853"/>
                </a:lnTo>
                <a:lnTo>
                  <a:pt x="940" y="853"/>
                </a:lnTo>
                <a:close/>
                <a:moveTo>
                  <a:pt x="513" y="1280"/>
                </a:moveTo>
                <a:lnTo>
                  <a:pt x="513" y="1268"/>
                </a:lnTo>
                <a:lnTo>
                  <a:pt x="513" y="963"/>
                </a:lnTo>
                <a:lnTo>
                  <a:pt x="513" y="963"/>
                </a:lnTo>
                <a:cubicBezTo>
                  <a:pt x="513" y="948"/>
                  <a:pt x="521" y="940"/>
                  <a:pt x="537" y="940"/>
                </a:cubicBezTo>
                <a:lnTo>
                  <a:pt x="537" y="940"/>
                </a:lnTo>
                <a:cubicBezTo>
                  <a:pt x="621" y="940"/>
                  <a:pt x="705" y="940"/>
                  <a:pt x="789" y="939"/>
                </a:cubicBezTo>
                <a:lnTo>
                  <a:pt x="789" y="939"/>
                </a:lnTo>
                <a:cubicBezTo>
                  <a:pt x="804" y="939"/>
                  <a:pt x="814" y="950"/>
                  <a:pt x="814" y="965"/>
                </a:cubicBezTo>
                <a:lnTo>
                  <a:pt x="814" y="965"/>
                </a:lnTo>
                <a:cubicBezTo>
                  <a:pt x="813" y="1066"/>
                  <a:pt x="814" y="1168"/>
                  <a:pt x="814" y="1269"/>
                </a:cubicBezTo>
                <a:lnTo>
                  <a:pt x="814" y="1280"/>
                </a:lnTo>
                <a:lnTo>
                  <a:pt x="940" y="1280"/>
                </a:lnTo>
                <a:lnTo>
                  <a:pt x="940" y="900"/>
                </a:lnTo>
                <a:lnTo>
                  <a:pt x="387" y="900"/>
                </a:lnTo>
                <a:lnTo>
                  <a:pt x="387" y="1280"/>
                </a:lnTo>
                <a:lnTo>
                  <a:pt x="387" y="1280"/>
                </a:lnTo>
                <a:cubicBezTo>
                  <a:pt x="430" y="1280"/>
                  <a:pt x="471" y="1280"/>
                  <a:pt x="513" y="1280"/>
                </a:cubicBezTo>
                <a:close/>
                <a:moveTo>
                  <a:pt x="558" y="1070"/>
                </a:moveTo>
                <a:lnTo>
                  <a:pt x="558" y="1280"/>
                </a:lnTo>
                <a:lnTo>
                  <a:pt x="769" y="1280"/>
                </a:lnTo>
                <a:lnTo>
                  <a:pt x="769" y="1070"/>
                </a:lnTo>
                <a:lnTo>
                  <a:pt x="558" y="1070"/>
                </a:lnTo>
                <a:close/>
                <a:moveTo>
                  <a:pt x="834" y="1414"/>
                </a:moveTo>
                <a:lnTo>
                  <a:pt x="834" y="1414"/>
                </a:lnTo>
                <a:cubicBezTo>
                  <a:pt x="833" y="1411"/>
                  <a:pt x="833" y="1409"/>
                  <a:pt x="832" y="1408"/>
                </a:cubicBezTo>
                <a:lnTo>
                  <a:pt x="832" y="1408"/>
                </a:lnTo>
                <a:cubicBezTo>
                  <a:pt x="816" y="1383"/>
                  <a:pt x="800" y="1359"/>
                  <a:pt x="784" y="1334"/>
                </a:cubicBezTo>
                <a:lnTo>
                  <a:pt x="784" y="1334"/>
                </a:lnTo>
                <a:cubicBezTo>
                  <a:pt x="780" y="1327"/>
                  <a:pt x="776" y="1326"/>
                  <a:pt x="769" y="1326"/>
                </a:cubicBezTo>
                <a:lnTo>
                  <a:pt x="769" y="1326"/>
                </a:lnTo>
                <a:cubicBezTo>
                  <a:pt x="701" y="1326"/>
                  <a:pt x="633" y="1326"/>
                  <a:pt x="566" y="1326"/>
                </a:cubicBezTo>
                <a:lnTo>
                  <a:pt x="566" y="1326"/>
                </a:lnTo>
                <a:cubicBezTo>
                  <a:pt x="553" y="1325"/>
                  <a:pt x="545" y="1329"/>
                  <a:pt x="538" y="1340"/>
                </a:cubicBezTo>
                <a:lnTo>
                  <a:pt x="538" y="1340"/>
                </a:lnTo>
                <a:cubicBezTo>
                  <a:pt x="524" y="1365"/>
                  <a:pt x="507" y="1389"/>
                  <a:pt x="492" y="1414"/>
                </a:cubicBezTo>
                <a:lnTo>
                  <a:pt x="492" y="1414"/>
                </a:lnTo>
                <a:cubicBezTo>
                  <a:pt x="606" y="1414"/>
                  <a:pt x="720" y="1414"/>
                  <a:pt x="834" y="1414"/>
                </a:cubicBezTo>
                <a:close/>
                <a:moveTo>
                  <a:pt x="342" y="1280"/>
                </a:moveTo>
                <a:lnTo>
                  <a:pt x="342" y="1240"/>
                </a:lnTo>
                <a:lnTo>
                  <a:pt x="332" y="1240"/>
                </a:lnTo>
                <a:lnTo>
                  <a:pt x="332" y="1240"/>
                </a:lnTo>
                <a:cubicBezTo>
                  <a:pt x="260" y="1240"/>
                  <a:pt x="187" y="1240"/>
                  <a:pt x="115" y="1240"/>
                </a:cubicBezTo>
                <a:lnTo>
                  <a:pt x="115" y="1240"/>
                </a:lnTo>
                <a:cubicBezTo>
                  <a:pt x="104" y="1240"/>
                  <a:pt x="92" y="1242"/>
                  <a:pt x="83" y="1246"/>
                </a:cubicBezTo>
                <a:lnTo>
                  <a:pt x="83" y="1246"/>
                </a:lnTo>
                <a:cubicBezTo>
                  <a:pt x="67" y="1252"/>
                  <a:pt x="56" y="1264"/>
                  <a:pt x="51" y="1280"/>
                </a:cubicBezTo>
                <a:lnTo>
                  <a:pt x="51" y="1280"/>
                </a:lnTo>
                <a:cubicBezTo>
                  <a:pt x="148" y="1280"/>
                  <a:pt x="245" y="1280"/>
                  <a:pt x="342" y="1280"/>
                </a:cubicBezTo>
                <a:close/>
                <a:moveTo>
                  <a:pt x="1277" y="1280"/>
                </a:moveTo>
                <a:lnTo>
                  <a:pt x="1277" y="1280"/>
                </a:lnTo>
                <a:cubicBezTo>
                  <a:pt x="1267" y="1256"/>
                  <a:pt x="1245" y="1240"/>
                  <a:pt x="1220" y="1240"/>
                </a:cubicBezTo>
                <a:lnTo>
                  <a:pt x="1220" y="1240"/>
                </a:lnTo>
                <a:cubicBezTo>
                  <a:pt x="1144" y="1240"/>
                  <a:pt x="1069" y="1240"/>
                  <a:pt x="993" y="1240"/>
                </a:cubicBezTo>
                <a:lnTo>
                  <a:pt x="993" y="1240"/>
                </a:lnTo>
                <a:cubicBezTo>
                  <a:pt x="990" y="1240"/>
                  <a:pt x="987" y="1240"/>
                  <a:pt x="985" y="1241"/>
                </a:cubicBezTo>
                <a:lnTo>
                  <a:pt x="985" y="1280"/>
                </a:lnTo>
                <a:lnTo>
                  <a:pt x="1277" y="1280"/>
                </a:lnTo>
                <a:close/>
                <a:moveTo>
                  <a:pt x="558" y="984"/>
                </a:moveTo>
                <a:lnTo>
                  <a:pt x="558" y="1025"/>
                </a:lnTo>
                <a:lnTo>
                  <a:pt x="770" y="1025"/>
                </a:lnTo>
                <a:lnTo>
                  <a:pt x="770" y="984"/>
                </a:lnTo>
                <a:lnTo>
                  <a:pt x="558" y="984"/>
                </a:lnTo>
                <a:close/>
                <a:moveTo>
                  <a:pt x="1155" y="962"/>
                </a:moveTo>
                <a:lnTo>
                  <a:pt x="1155" y="962"/>
                </a:lnTo>
                <a:cubicBezTo>
                  <a:pt x="1155" y="990"/>
                  <a:pt x="1154" y="1018"/>
                  <a:pt x="1155" y="1047"/>
                </a:cubicBezTo>
                <a:lnTo>
                  <a:pt x="1155" y="1047"/>
                </a:lnTo>
                <a:cubicBezTo>
                  <a:pt x="1156" y="1061"/>
                  <a:pt x="1146" y="1069"/>
                  <a:pt x="1133" y="1070"/>
                </a:cubicBezTo>
                <a:lnTo>
                  <a:pt x="1133" y="1070"/>
                </a:lnTo>
                <a:cubicBezTo>
                  <a:pt x="1104" y="1070"/>
                  <a:pt x="1076" y="1070"/>
                  <a:pt x="1047" y="1070"/>
                </a:cubicBezTo>
                <a:lnTo>
                  <a:pt x="1047" y="1070"/>
                </a:lnTo>
                <a:cubicBezTo>
                  <a:pt x="1035" y="1070"/>
                  <a:pt x="1027" y="1061"/>
                  <a:pt x="1027" y="1049"/>
                </a:cubicBezTo>
                <a:lnTo>
                  <a:pt x="1027" y="1049"/>
                </a:lnTo>
                <a:cubicBezTo>
                  <a:pt x="1027" y="991"/>
                  <a:pt x="1027" y="934"/>
                  <a:pt x="1026" y="876"/>
                </a:cubicBezTo>
                <a:lnTo>
                  <a:pt x="1026" y="876"/>
                </a:lnTo>
                <a:cubicBezTo>
                  <a:pt x="1026" y="862"/>
                  <a:pt x="1035" y="854"/>
                  <a:pt x="1048" y="854"/>
                </a:cubicBezTo>
                <a:lnTo>
                  <a:pt x="1048" y="854"/>
                </a:lnTo>
                <a:cubicBezTo>
                  <a:pt x="1077" y="853"/>
                  <a:pt x="1105" y="853"/>
                  <a:pt x="1133" y="854"/>
                </a:cubicBezTo>
                <a:lnTo>
                  <a:pt x="1133" y="854"/>
                </a:lnTo>
                <a:cubicBezTo>
                  <a:pt x="1145" y="854"/>
                  <a:pt x="1156" y="861"/>
                  <a:pt x="1155" y="877"/>
                </a:cubicBezTo>
                <a:lnTo>
                  <a:pt x="1155" y="877"/>
                </a:lnTo>
                <a:cubicBezTo>
                  <a:pt x="1154" y="905"/>
                  <a:pt x="1155" y="933"/>
                  <a:pt x="1155" y="962"/>
                </a:cubicBezTo>
                <a:close/>
                <a:moveTo>
                  <a:pt x="1110" y="900"/>
                </a:moveTo>
                <a:lnTo>
                  <a:pt x="1071" y="900"/>
                </a:lnTo>
                <a:lnTo>
                  <a:pt x="1071" y="1025"/>
                </a:lnTo>
                <a:lnTo>
                  <a:pt x="1110" y="1025"/>
                </a:lnTo>
                <a:lnTo>
                  <a:pt x="1110" y="900"/>
                </a:lnTo>
                <a:close/>
                <a:moveTo>
                  <a:pt x="1155" y="705"/>
                </a:moveTo>
                <a:lnTo>
                  <a:pt x="1155" y="792"/>
                </a:lnTo>
                <a:lnTo>
                  <a:pt x="1155" y="792"/>
                </a:lnTo>
                <a:cubicBezTo>
                  <a:pt x="1155" y="804"/>
                  <a:pt x="1147" y="813"/>
                  <a:pt x="1134" y="813"/>
                </a:cubicBezTo>
                <a:lnTo>
                  <a:pt x="1134" y="813"/>
                </a:lnTo>
                <a:cubicBezTo>
                  <a:pt x="1105" y="813"/>
                  <a:pt x="1076" y="813"/>
                  <a:pt x="1047" y="813"/>
                </a:cubicBezTo>
                <a:lnTo>
                  <a:pt x="1047" y="813"/>
                </a:lnTo>
                <a:cubicBezTo>
                  <a:pt x="1035" y="813"/>
                  <a:pt x="1027" y="804"/>
                  <a:pt x="1027" y="792"/>
                </a:cubicBezTo>
                <a:lnTo>
                  <a:pt x="1027" y="792"/>
                </a:lnTo>
                <a:cubicBezTo>
                  <a:pt x="1027" y="735"/>
                  <a:pt x="1027" y="678"/>
                  <a:pt x="1026" y="622"/>
                </a:cubicBezTo>
                <a:lnTo>
                  <a:pt x="1026" y="622"/>
                </a:lnTo>
                <a:cubicBezTo>
                  <a:pt x="1026" y="605"/>
                  <a:pt x="1037" y="598"/>
                  <a:pt x="1050" y="597"/>
                </a:cubicBezTo>
                <a:lnTo>
                  <a:pt x="1050" y="597"/>
                </a:lnTo>
                <a:cubicBezTo>
                  <a:pt x="1078" y="597"/>
                  <a:pt x="1106" y="597"/>
                  <a:pt x="1134" y="597"/>
                </a:cubicBezTo>
                <a:lnTo>
                  <a:pt x="1134" y="597"/>
                </a:lnTo>
                <a:cubicBezTo>
                  <a:pt x="1145" y="598"/>
                  <a:pt x="1155" y="606"/>
                  <a:pt x="1155" y="620"/>
                </a:cubicBezTo>
                <a:lnTo>
                  <a:pt x="1155" y="620"/>
                </a:lnTo>
                <a:cubicBezTo>
                  <a:pt x="1154" y="648"/>
                  <a:pt x="1155" y="677"/>
                  <a:pt x="1155" y="705"/>
                </a:cubicBezTo>
                <a:close/>
                <a:moveTo>
                  <a:pt x="1110" y="644"/>
                </a:moveTo>
                <a:lnTo>
                  <a:pt x="1071" y="644"/>
                </a:lnTo>
                <a:lnTo>
                  <a:pt x="1071" y="769"/>
                </a:lnTo>
                <a:lnTo>
                  <a:pt x="1110" y="769"/>
                </a:lnTo>
                <a:lnTo>
                  <a:pt x="1110" y="644"/>
                </a:lnTo>
                <a:close/>
                <a:moveTo>
                  <a:pt x="1027" y="449"/>
                </a:moveTo>
                <a:lnTo>
                  <a:pt x="1027" y="364"/>
                </a:lnTo>
                <a:lnTo>
                  <a:pt x="1027" y="364"/>
                </a:lnTo>
                <a:cubicBezTo>
                  <a:pt x="1027" y="350"/>
                  <a:pt x="1034" y="343"/>
                  <a:pt x="1048" y="343"/>
                </a:cubicBezTo>
                <a:lnTo>
                  <a:pt x="1134" y="343"/>
                </a:lnTo>
                <a:lnTo>
                  <a:pt x="1134" y="343"/>
                </a:lnTo>
                <a:cubicBezTo>
                  <a:pt x="1148" y="343"/>
                  <a:pt x="1155" y="350"/>
                  <a:pt x="1155" y="364"/>
                </a:cubicBezTo>
                <a:lnTo>
                  <a:pt x="1155" y="536"/>
                </a:lnTo>
                <a:lnTo>
                  <a:pt x="1155" y="536"/>
                </a:lnTo>
                <a:cubicBezTo>
                  <a:pt x="1155" y="549"/>
                  <a:pt x="1147" y="557"/>
                  <a:pt x="1134" y="557"/>
                </a:cubicBezTo>
                <a:lnTo>
                  <a:pt x="1134" y="557"/>
                </a:lnTo>
                <a:cubicBezTo>
                  <a:pt x="1105" y="557"/>
                  <a:pt x="1075" y="557"/>
                  <a:pt x="1046" y="557"/>
                </a:cubicBezTo>
                <a:lnTo>
                  <a:pt x="1046" y="557"/>
                </a:lnTo>
                <a:cubicBezTo>
                  <a:pt x="1035" y="557"/>
                  <a:pt x="1027" y="548"/>
                  <a:pt x="1027" y="537"/>
                </a:cubicBezTo>
                <a:lnTo>
                  <a:pt x="1027" y="537"/>
                </a:lnTo>
                <a:cubicBezTo>
                  <a:pt x="1026" y="507"/>
                  <a:pt x="1027" y="478"/>
                  <a:pt x="1027" y="449"/>
                </a:cubicBezTo>
                <a:close/>
                <a:moveTo>
                  <a:pt x="1071" y="387"/>
                </a:moveTo>
                <a:lnTo>
                  <a:pt x="1071" y="512"/>
                </a:lnTo>
                <a:lnTo>
                  <a:pt x="1110" y="512"/>
                </a:lnTo>
                <a:lnTo>
                  <a:pt x="1110" y="387"/>
                </a:lnTo>
                <a:lnTo>
                  <a:pt x="1071" y="387"/>
                </a:lnTo>
                <a:close/>
                <a:moveTo>
                  <a:pt x="301" y="707"/>
                </a:moveTo>
                <a:lnTo>
                  <a:pt x="301" y="793"/>
                </a:lnTo>
                <a:lnTo>
                  <a:pt x="301" y="793"/>
                </a:lnTo>
                <a:cubicBezTo>
                  <a:pt x="301" y="804"/>
                  <a:pt x="292" y="813"/>
                  <a:pt x="281" y="813"/>
                </a:cubicBezTo>
                <a:lnTo>
                  <a:pt x="281" y="813"/>
                </a:lnTo>
                <a:cubicBezTo>
                  <a:pt x="251" y="814"/>
                  <a:pt x="222" y="814"/>
                  <a:pt x="193" y="813"/>
                </a:cubicBezTo>
                <a:lnTo>
                  <a:pt x="193" y="813"/>
                </a:lnTo>
                <a:cubicBezTo>
                  <a:pt x="180" y="813"/>
                  <a:pt x="171" y="803"/>
                  <a:pt x="171" y="789"/>
                </a:cubicBezTo>
                <a:lnTo>
                  <a:pt x="171" y="789"/>
                </a:lnTo>
                <a:cubicBezTo>
                  <a:pt x="171" y="733"/>
                  <a:pt x="171" y="677"/>
                  <a:pt x="171" y="621"/>
                </a:cubicBezTo>
                <a:lnTo>
                  <a:pt x="171" y="621"/>
                </a:lnTo>
                <a:cubicBezTo>
                  <a:pt x="171" y="607"/>
                  <a:pt x="180" y="598"/>
                  <a:pt x="196" y="598"/>
                </a:cubicBezTo>
                <a:lnTo>
                  <a:pt x="196" y="598"/>
                </a:lnTo>
                <a:cubicBezTo>
                  <a:pt x="223" y="597"/>
                  <a:pt x="250" y="597"/>
                  <a:pt x="277" y="598"/>
                </a:cubicBezTo>
                <a:lnTo>
                  <a:pt x="277" y="598"/>
                </a:lnTo>
                <a:cubicBezTo>
                  <a:pt x="293" y="598"/>
                  <a:pt x="301" y="609"/>
                  <a:pt x="301" y="623"/>
                </a:cubicBezTo>
                <a:lnTo>
                  <a:pt x="301" y="623"/>
                </a:lnTo>
                <a:cubicBezTo>
                  <a:pt x="300" y="651"/>
                  <a:pt x="301" y="679"/>
                  <a:pt x="301" y="707"/>
                </a:cubicBezTo>
                <a:close/>
                <a:moveTo>
                  <a:pt x="256" y="769"/>
                </a:moveTo>
                <a:lnTo>
                  <a:pt x="256" y="644"/>
                </a:lnTo>
                <a:lnTo>
                  <a:pt x="217" y="644"/>
                </a:lnTo>
                <a:lnTo>
                  <a:pt x="217" y="769"/>
                </a:lnTo>
                <a:lnTo>
                  <a:pt x="256" y="769"/>
                </a:lnTo>
                <a:close/>
                <a:moveTo>
                  <a:pt x="301" y="962"/>
                </a:moveTo>
                <a:lnTo>
                  <a:pt x="301" y="1045"/>
                </a:lnTo>
                <a:lnTo>
                  <a:pt x="301" y="1045"/>
                </a:lnTo>
                <a:cubicBezTo>
                  <a:pt x="301" y="1062"/>
                  <a:pt x="293" y="1070"/>
                  <a:pt x="276" y="1070"/>
                </a:cubicBezTo>
                <a:lnTo>
                  <a:pt x="196" y="1070"/>
                </a:lnTo>
                <a:lnTo>
                  <a:pt x="196" y="1070"/>
                </a:lnTo>
                <a:cubicBezTo>
                  <a:pt x="181" y="1070"/>
                  <a:pt x="171" y="1061"/>
                  <a:pt x="171" y="1046"/>
                </a:cubicBezTo>
                <a:lnTo>
                  <a:pt x="171" y="1046"/>
                </a:lnTo>
                <a:cubicBezTo>
                  <a:pt x="171" y="990"/>
                  <a:pt x="171" y="934"/>
                  <a:pt x="171" y="877"/>
                </a:cubicBezTo>
                <a:lnTo>
                  <a:pt x="171" y="877"/>
                </a:lnTo>
                <a:cubicBezTo>
                  <a:pt x="171" y="863"/>
                  <a:pt x="180" y="854"/>
                  <a:pt x="195" y="854"/>
                </a:cubicBezTo>
                <a:lnTo>
                  <a:pt x="195" y="854"/>
                </a:lnTo>
                <a:cubicBezTo>
                  <a:pt x="223" y="853"/>
                  <a:pt x="250" y="853"/>
                  <a:pt x="278" y="854"/>
                </a:cubicBezTo>
                <a:lnTo>
                  <a:pt x="278" y="854"/>
                </a:lnTo>
                <a:cubicBezTo>
                  <a:pt x="292" y="854"/>
                  <a:pt x="301" y="863"/>
                  <a:pt x="301" y="877"/>
                </a:cubicBezTo>
                <a:lnTo>
                  <a:pt x="301" y="877"/>
                </a:lnTo>
                <a:cubicBezTo>
                  <a:pt x="301" y="905"/>
                  <a:pt x="301" y="934"/>
                  <a:pt x="301" y="962"/>
                </a:cubicBezTo>
                <a:close/>
                <a:moveTo>
                  <a:pt x="257" y="900"/>
                </a:moveTo>
                <a:lnTo>
                  <a:pt x="217" y="900"/>
                </a:lnTo>
                <a:lnTo>
                  <a:pt x="217" y="1025"/>
                </a:lnTo>
                <a:lnTo>
                  <a:pt x="257" y="1025"/>
                </a:lnTo>
                <a:lnTo>
                  <a:pt x="257" y="900"/>
                </a:lnTo>
                <a:close/>
                <a:moveTo>
                  <a:pt x="301" y="450"/>
                </a:moveTo>
                <a:lnTo>
                  <a:pt x="301" y="536"/>
                </a:lnTo>
                <a:lnTo>
                  <a:pt x="301" y="536"/>
                </a:lnTo>
                <a:cubicBezTo>
                  <a:pt x="301" y="548"/>
                  <a:pt x="292" y="557"/>
                  <a:pt x="281" y="557"/>
                </a:cubicBezTo>
                <a:lnTo>
                  <a:pt x="281" y="557"/>
                </a:lnTo>
                <a:cubicBezTo>
                  <a:pt x="251" y="557"/>
                  <a:pt x="221" y="557"/>
                  <a:pt x="191" y="557"/>
                </a:cubicBezTo>
                <a:lnTo>
                  <a:pt x="191" y="557"/>
                </a:lnTo>
                <a:cubicBezTo>
                  <a:pt x="179" y="557"/>
                  <a:pt x="171" y="546"/>
                  <a:pt x="171" y="531"/>
                </a:cubicBezTo>
                <a:lnTo>
                  <a:pt x="171" y="366"/>
                </a:lnTo>
                <a:lnTo>
                  <a:pt x="171" y="366"/>
                </a:lnTo>
                <a:cubicBezTo>
                  <a:pt x="171" y="363"/>
                  <a:pt x="171" y="360"/>
                  <a:pt x="172" y="357"/>
                </a:cubicBezTo>
                <a:lnTo>
                  <a:pt x="172" y="357"/>
                </a:lnTo>
                <a:cubicBezTo>
                  <a:pt x="176" y="347"/>
                  <a:pt x="181" y="343"/>
                  <a:pt x="191" y="343"/>
                </a:cubicBezTo>
                <a:lnTo>
                  <a:pt x="281" y="343"/>
                </a:lnTo>
                <a:lnTo>
                  <a:pt x="281" y="343"/>
                </a:lnTo>
                <a:cubicBezTo>
                  <a:pt x="293" y="343"/>
                  <a:pt x="301" y="351"/>
                  <a:pt x="301" y="363"/>
                </a:cubicBezTo>
                <a:lnTo>
                  <a:pt x="301" y="363"/>
                </a:lnTo>
                <a:cubicBezTo>
                  <a:pt x="301" y="392"/>
                  <a:pt x="301" y="421"/>
                  <a:pt x="301" y="450"/>
                </a:cubicBezTo>
                <a:close/>
                <a:moveTo>
                  <a:pt x="217" y="512"/>
                </a:moveTo>
                <a:lnTo>
                  <a:pt x="256" y="512"/>
                </a:lnTo>
                <a:lnTo>
                  <a:pt x="256" y="387"/>
                </a:lnTo>
                <a:lnTo>
                  <a:pt x="217" y="387"/>
                </a:lnTo>
                <a:lnTo>
                  <a:pt x="217" y="512"/>
                </a:lnTo>
                <a:close/>
                <a:moveTo>
                  <a:pt x="770" y="706"/>
                </a:moveTo>
                <a:lnTo>
                  <a:pt x="770" y="706"/>
                </a:lnTo>
                <a:cubicBezTo>
                  <a:pt x="770" y="678"/>
                  <a:pt x="770" y="650"/>
                  <a:pt x="770" y="622"/>
                </a:cubicBezTo>
                <a:lnTo>
                  <a:pt x="770" y="622"/>
                </a:lnTo>
                <a:cubicBezTo>
                  <a:pt x="769" y="606"/>
                  <a:pt x="778" y="598"/>
                  <a:pt x="794" y="598"/>
                </a:cubicBezTo>
                <a:lnTo>
                  <a:pt x="794" y="598"/>
                </a:lnTo>
                <a:cubicBezTo>
                  <a:pt x="821" y="597"/>
                  <a:pt x="849" y="597"/>
                  <a:pt x="876" y="598"/>
                </a:cubicBezTo>
                <a:lnTo>
                  <a:pt x="876" y="598"/>
                </a:lnTo>
                <a:cubicBezTo>
                  <a:pt x="891" y="598"/>
                  <a:pt x="900" y="607"/>
                  <a:pt x="900" y="622"/>
                </a:cubicBezTo>
                <a:lnTo>
                  <a:pt x="900" y="622"/>
                </a:lnTo>
                <a:cubicBezTo>
                  <a:pt x="900" y="678"/>
                  <a:pt x="900" y="734"/>
                  <a:pt x="900" y="790"/>
                </a:cubicBezTo>
                <a:lnTo>
                  <a:pt x="900" y="790"/>
                </a:lnTo>
                <a:cubicBezTo>
                  <a:pt x="900" y="802"/>
                  <a:pt x="892" y="814"/>
                  <a:pt x="875" y="814"/>
                </a:cubicBezTo>
                <a:lnTo>
                  <a:pt x="875" y="814"/>
                </a:lnTo>
                <a:cubicBezTo>
                  <a:pt x="847" y="813"/>
                  <a:pt x="820" y="814"/>
                  <a:pt x="792" y="814"/>
                </a:cubicBezTo>
                <a:lnTo>
                  <a:pt x="792" y="814"/>
                </a:lnTo>
                <a:cubicBezTo>
                  <a:pt x="778" y="814"/>
                  <a:pt x="770" y="806"/>
                  <a:pt x="770" y="791"/>
                </a:cubicBezTo>
                <a:lnTo>
                  <a:pt x="770" y="791"/>
                </a:lnTo>
                <a:cubicBezTo>
                  <a:pt x="770" y="762"/>
                  <a:pt x="770" y="734"/>
                  <a:pt x="770" y="706"/>
                </a:cubicBezTo>
                <a:close/>
                <a:moveTo>
                  <a:pt x="814" y="769"/>
                </a:moveTo>
                <a:lnTo>
                  <a:pt x="854" y="769"/>
                </a:lnTo>
                <a:lnTo>
                  <a:pt x="854" y="643"/>
                </a:lnTo>
                <a:lnTo>
                  <a:pt x="814" y="643"/>
                </a:lnTo>
                <a:lnTo>
                  <a:pt x="814" y="769"/>
                </a:lnTo>
                <a:close/>
                <a:moveTo>
                  <a:pt x="557" y="705"/>
                </a:moveTo>
                <a:lnTo>
                  <a:pt x="557" y="790"/>
                </a:lnTo>
                <a:lnTo>
                  <a:pt x="557" y="790"/>
                </a:lnTo>
                <a:cubicBezTo>
                  <a:pt x="557" y="805"/>
                  <a:pt x="549" y="813"/>
                  <a:pt x="534" y="813"/>
                </a:cubicBezTo>
                <a:lnTo>
                  <a:pt x="452" y="813"/>
                </a:lnTo>
                <a:lnTo>
                  <a:pt x="452" y="813"/>
                </a:lnTo>
                <a:cubicBezTo>
                  <a:pt x="436" y="813"/>
                  <a:pt x="427" y="804"/>
                  <a:pt x="427" y="788"/>
                </a:cubicBezTo>
                <a:lnTo>
                  <a:pt x="427" y="788"/>
                </a:lnTo>
                <a:cubicBezTo>
                  <a:pt x="427" y="733"/>
                  <a:pt x="428" y="678"/>
                  <a:pt x="427" y="623"/>
                </a:cubicBezTo>
                <a:lnTo>
                  <a:pt x="427" y="623"/>
                </a:lnTo>
                <a:cubicBezTo>
                  <a:pt x="427" y="610"/>
                  <a:pt x="436" y="598"/>
                  <a:pt x="452" y="597"/>
                </a:cubicBezTo>
                <a:lnTo>
                  <a:pt x="452" y="597"/>
                </a:lnTo>
                <a:cubicBezTo>
                  <a:pt x="479" y="597"/>
                  <a:pt x="506" y="597"/>
                  <a:pt x="533" y="597"/>
                </a:cubicBezTo>
                <a:lnTo>
                  <a:pt x="533" y="597"/>
                </a:lnTo>
                <a:cubicBezTo>
                  <a:pt x="546" y="597"/>
                  <a:pt x="558" y="607"/>
                  <a:pt x="558" y="622"/>
                </a:cubicBezTo>
                <a:lnTo>
                  <a:pt x="558" y="622"/>
                </a:lnTo>
                <a:cubicBezTo>
                  <a:pt x="557" y="649"/>
                  <a:pt x="557" y="677"/>
                  <a:pt x="557" y="705"/>
                </a:cubicBezTo>
                <a:close/>
                <a:moveTo>
                  <a:pt x="474" y="769"/>
                </a:moveTo>
                <a:lnTo>
                  <a:pt x="513" y="769"/>
                </a:lnTo>
                <a:lnTo>
                  <a:pt x="513" y="643"/>
                </a:lnTo>
                <a:lnTo>
                  <a:pt x="474" y="643"/>
                </a:lnTo>
                <a:lnTo>
                  <a:pt x="474" y="769"/>
                </a:lnTo>
                <a:close/>
                <a:moveTo>
                  <a:pt x="728" y="706"/>
                </a:moveTo>
                <a:lnTo>
                  <a:pt x="728" y="793"/>
                </a:lnTo>
                <a:lnTo>
                  <a:pt x="728" y="793"/>
                </a:lnTo>
                <a:cubicBezTo>
                  <a:pt x="728" y="804"/>
                  <a:pt x="719" y="813"/>
                  <a:pt x="708" y="813"/>
                </a:cubicBezTo>
                <a:lnTo>
                  <a:pt x="708" y="813"/>
                </a:lnTo>
                <a:cubicBezTo>
                  <a:pt x="679" y="814"/>
                  <a:pt x="649" y="814"/>
                  <a:pt x="619" y="813"/>
                </a:cubicBezTo>
                <a:lnTo>
                  <a:pt x="619" y="813"/>
                </a:lnTo>
                <a:cubicBezTo>
                  <a:pt x="605" y="813"/>
                  <a:pt x="598" y="804"/>
                  <a:pt x="598" y="788"/>
                </a:cubicBezTo>
                <a:lnTo>
                  <a:pt x="598" y="788"/>
                </a:lnTo>
                <a:cubicBezTo>
                  <a:pt x="597" y="733"/>
                  <a:pt x="597" y="678"/>
                  <a:pt x="598" y="623"/>
                </a:cubicBezTo>
                <a:lnTo>
                  <a:pt x="598" y="623"/>
                </a:lnTo>
                <a:cubicBezTo>
                  <a:pt x="598" y="605"/>
                  <a:pt x="604" y="598"/>
                  <a:pt x="624" y="598"/>
                </a:cubicBezTo>
                <a:lnTo>
                  <a:pt x="624" y="598"/>
                </a:lnTo>
                <a:cubicBezTo>
                  <a:pt x="650" y="596"/>
                  <a:pt x="677" y="597"/>
                  <a:pt x="704" y="597"/>
                </a:cubicBezTo>
                <a:lnTo>
                  <a:pt x="704" y="597"/>
                </a:lnTo>
                <a:cubicBezTo>
                  <a:pt x="719" y="598"/>
                  <a:pt x="728" y="606"/>
                  <a:pt x="728" y="622"/>
                </a:cubicBezTo>
                <a:lnTo>
                  <a:pt x="728" y="622"/>
                </a:lnTo>
                <a:cubicBezTo>
                  <a:pt x="727" y="650"/>
                  <a:pt x="728" y="678"/>
                  <a:pt x="728" y="706"/>
                </a:cubicBezTo>
                <a:close/>
                <a:moveTo>
                  <a:pt x="683" y="769"/>
                </a:moveTo>
                <a:lnTo>
                  <a:pt x="683" y="644"/>
                </a:lnTo>
                <a:lnTo>
                  <a:pt x="644" y="644"/>
                </a:lnTo>
                <a:lnTo>
                  <a:pt x="644" y="769"/>
                </a:lnTo>
                <a:lnTo>
                  <a:pt x="683" y="769"/>
                </a:lnTo>
                <a:close/>
                <a:moveTo>
                  <a:pt x="557" y="194"/>
                </a:moveTo>
                <a:lnTo>
                  <a:pt x="557" y="194"/>
                </a:lnTo>
                <a:cubicBezTo>
                  <a:pt x="557" y="222"/>
                  <a:pt x="557" y="250"/>
                  <a:pt x="557" y="278"/>
                </a:cubicBezTo>
                <a:lnTo>
                  <a:pt x="557" y="278"/>
                </a:lnTo>
                <a:cubicBezTo>
                  <a:pt x="558" y="291"/>
                  <a:pt x="547" y="301"/>
                  <a:pt x="534" y="301"/>
                </a:cubicBezTo>
                <a:lnTo>
                  <a:pt x="534" y="301"/>
                </a:lnTo>
                <a:cubicBezTo>
                  <a:pt x="506" y="300"/>
                  <a:pt x="478" y="300"/>
                  <a:pt x="450" y="300"/>
                </a:cubicBezTo>
                <a:lnTo>
                  <a:pt x="450" y="300"/>
                </a:lnTo>
                <a:cubicBezTo>
                  <a:pt x="436" y="300"/>
                  <a:pt x="427" y="292"/>
                  <a:pt x="427" y="278"/>
                </a:cubicBezTo>
                <a:lnTo>
                  <a:pt x="427" y="278"/>
                </a:lnTo>
                <a:cubicBezTo>
                  <a:pt x="427" y="222"/>
                  <a:pt x="427" y="165"/>
                  <a:pt x="427" y="108"/>
                </a:cubicBezTo>
                <a:lnTo>
                  <a:pt x="427" y="108"/>
                </a:lnTo>
                <a:cubicBezTo>
                  <a:pt x="427" y="94"/>
                  <a:pt x="436" y="86"/>
                  <a:pt x="450" y="86"/>
                </a:cubicBezTo>
                <a:lnTo>
                  <a:pt x="450" y="86"/>
                </a:lnTo>
                <a:cubicBezTo>
                  <a:pt x="478" y="86"/>
                  <a:pt x="506" y="87"/>
                  <a:pt x="534" y="86"/>
                </a:cubicBezTo>
                <a:lnTo>
                  <a:pt x="534" y="86"/>
                </a:lnTo>
                <a:cubicBezTo>
                  <a:pt x="547" y="85"/>
                  <a:pt x="558" y="96"/>
                  <a:pt x="557" y="110"/>
                </a:cubicBezTo>
                <a:lnTo>
                  <a:pt x="557" y="110"/>
                </a:lnTo>
                <a:cubicBezTo>
                  <a:pt x="557" y="138"/>
                  <a:pt x="557" y="166"/>
                  <a:pt x="557" y="194"/>
                </a:cubicBezTo>
                <a:close/>
                <a:moveTo>
                  <a:pt x="473" y="256"/>
                </a:moveTo>
                <a:lnTo>
                  <a:pt x="513" y="256"/>
                </a:lnTo>
                <a:lnTo>
                  <a:pt x="513" y="131"/>
                </a:lnTo>
                <a:lnTo>
                  <a:pt x="473" y="131"/>
                </a:lnTo>
                <a:lnTo>
                  <a:pt x="473" y="256"/>
                </a:lnTo>
                <a:close/>
                <a:moveTo>
                  <a:pt x="557" y="449"/>
                </a:moveTo>
                <a:lnTo>
                  <a:pt x="557" y="534"/>
                </a:lnTo>
                <a:lnTo>
                  <a:pt x="557" y="534"/>
                </a:lnTo>
                <a:cubicBezTo>
                  <a:pt x="557" y="548"/>
                  <a:pt x="549" y="557"/>
                  <a:pt x="535" y="557"/>
                </a:cubicBezTo>
                <a:lnTo>
                  <a:pt x="450" y="557"/>
                </a:lnTo>
                <a:lnTo>
                  <a:pt x="450" y="557"/>
                </a:lnTo>
                <a:cubicBezTo>
                  <a:pt x="437" y="557"/>
                  <a:pt x="427" y="548"/>
                  <a:pt x="427" y="535"/>
                </a:cubicBezTo>
                <a:lnTo>
                  <a:pt x="427" y="535"/>
                </a:lnTo>
                <a:cubicBezTo>
                  <a:pt x="427" y="478"/>
                  <a:pt x="427" y="420"/>
                  <a:pt x="427" y="363"/>
                </a:cubicBezTo>
                <a:lnTo>
                  <a:pt x="427" y="363"/>
                </a:lnTo>
                <a:cubicBezTo>
                  <a:pt x="427" y="351"/>
                  <a:pt x="437" y="343"/>
                  <a:pt x="449" y="343"/>
                </a:cubicBezTo>
                <a:lnTo>
                  <a:pt x="536" y="343"/>
                </a:lnTo>
                <a:lnTo>
                  <a:pt x="536" y="343"/>
                </a:lnTo>
                <a:cubicBezTo>
                  <a:pt x="550" y="343"/>
                  <a:pt x="557" y="351"/>
                  <a:pt x="557" y="364"/>
                </a:cubicBezTo>
                <a:lnTo>
                  <a:pt x="557" y="364"/>
                </a:lnTo>
                <a:cubicBezTo>
                  <a:pt x="557" y="392"/>
                  <a:pt x="557" y="421"/>
                  <a:pt x="557" y="449"/>
                </a:cubicBezTo>
                <a:close/>
                <a:moveTo>
                  <a:pt x="513" y="513"/>
                </a:moveTo>
                <a:lnTo>
                  <a:pt x="513" y="387"/>
                </a:lnTo>
                <a:lnTo>
                  <a:pt x="474" y="387"/>
                </a:lnTo>
                <a:lnTo>
                  <a:pt x="474" y="513"/>
                </a:lnTo>
                <a:lnTo>
                  <a:pt x="513" y="513"/>
                </a:lnTo>
                <a:close/>
                <a:moveTo>
                  <a:pt x="770" y="192"/>
                </a:moveTo>
                <a:lnTo>
                  <a:pt x="770" y="109"/>
                </a:lnTo>
                <a:lnTo>
                  <a:pt x="770" y="109"/>
                </a:lnTo>
                <a:cubicBezTo>
                  <a:pt x="770" y="93"/>
                  <a:pt x="777" y="86"/>
                  <a:pt x="792" y="86"/>
                </a:cubicBezTo>
                <a:lnTo>
                  <a:pt x="792" y="86"/>
                </a:lnTo>
                <a:cubicBezTo>
                  <a:pt x="820" y="86"/>
                  <a:pt x="847" y="87"/>
                  <a:pt x="875" y="86"/>
                </a:cubicBezTo>
                <a:lnTo>
                  <a:pt x="875" y="86"/>
                </a:lnTo>
                <a:cubicBezTo>
                  <a:pt x="892" y="86"/>
                  <a:pt x="900" y="95"/>
                  <a:pt x="900" y="110"/>
                </a:cubicBezTo>
                <a:lnTo>
                  <a:pt x="900" y="110"/>
                </a:lnTo>
                <a:cubicBezTo>
                  <a:pt x="900" y="165"/>
                  <a:pt x="900" y="221"/>
                  <a:pt x="900" y="277"/>
                </a:cubicBezTo>
                <a:lnTo>
                  <a:pt x="900" y="277"/>
                </a:lnTo>
                <a:cubicBezTo>
                  <a:pt x="900" y="292"/>
                  <a:pt x="890" y="300"/>
                  <a:pt x="876" y="300"/>
                </a:cubicBezTo>
                <a:lnTo>
                  <a:pt x="792" y="300"/>
                </a:lnTo>
                <a:lnTo>
                  <a:pt x="792" y="300"/>
                </a:lnTo>
                <a:cubicBezTo>
                  <a:pt x="777" y="300"/>
                  <a:pt x="770" y="293"/>
                  <a:pt x="770" y="277"/>
                </a:cubicBezTo>
                <a:lnTo>
                  <a:pt x="770" y="277"/>
                </a:lnTo>
                <a:cubicBezTo>
                  <a:pt x="770" y="249"/>
                  <a:pt x="770" y="221"/>
                  <a:pt x="770" y="192"/>
                </a:cubicBezTo>
                <a:close/>
                <a:moveTo>
                  <a:pt x="854" y="256"/>
                </a:moveTo>
                <a:lnTo>
                  <a:pt x="854" y="131"/>
                </a:lnTo>
                <a:lnTo>
                  <a:pt x="815" y="131"/>
                </a:lnTo>
                <a:lnTo>
                  <a:pt x="815" y="256"/>
                </a:lnTo>
                <a:lnTo>
                  <a:pt x="854" y="256"/>
                </a:lnTo>
                <a:close/>
                <a:moveTo>
                  <a:pt x="728" y="450"/>
                </a:moveTo>
                <a:lnTo>
                  <a:pt x="728" y="536"/>
                </a:lnTo>
                <a:lnTo>
                  <a:pt x="728" y="536"/>
                </a:lnTo>
                <a:cubicBezTo>
                  <a:pt x="728" y="548"/>
                  <a:pt x="720" y="557"/>
                  <a:pt x="708" y="557"/>
                </a:cubicBezTo>
                <a:lnTo>
                  <a:pt x="708" y="557"/>
                </a:lnTo>
                <a:cubicBezTo>
                  <a:pt x="678" y="557"/>
                  <a:pt x="648" y="557"/>
                  <a:pt x="618" y="557"/>
                </a:cubicBezTo>
                <a:lnTo>
                  <a:pt x="618" y="557"/>
                </a:lnTo>
                <a:cubicBezTo>
                  <a:pt x="607" y="557"/>
                  <a:pt x="598" y="546"/>
                  <a:pt x="598" y="533"/>
                </a:cubicBezTo>
                <a:lnTo>
                  <a:pt x="598" y="533"/>
                </a:lnTo>
                <a:cubicBezTo>
                  <a:pt x="598" y="478"/>
                  <a:pt x="598" y="422"/>
                  <a:pt x="598" y="367"/>
                </a:cubicBezTo>
                <a:lnTo>
                  <a:pt x="598" y="367"/>
                </a:lnTo>
                <a:cubicBezTo>
                  <a:pt x="598" y="354"/>
                  <a:pt x="605" y="342"/>
                  <a:pt x="622" y="342"/>
                </a:cubicBezTo>
                <a:lnTo>
                  <a:pt x="622" y="342"/>
                </a:lnTo>
                <a:cubicBezTo>
                  <a:pt x="651" y="343"/>
                  <a:pt x="679" y="343"/>
                  <a:pt x="707" y="343"/>
                </a:cubicBezTo>
                <a:lnTo>
                  <a:pt x="707" y="343"/>
                </a:lnTo>
                <a:cubicBezTo>
                  <a:pt x="720" y="343"/>
                  <a:pt x="728" y="351"/>
                  <a:pt x="728" y="363"/>
                </a:cubicBezTo>
                <a:lnTo>
                  <a:pt x="728" y="363"/>
                </a:lnTo>
                <a:cubicBezTo>
                  <a:pt x="728" y="392"/>
                  <a:pt x="728" y="421"/>
                  <a:pt x="728" y="450"/>
                </a:cubicBezTo>
                <a:close/>
                <a:moveTo>
                  <a:pt x="644" y="387"/>
                </a:moveTo>
                <a:lnTo>
                  <a:pt x="644" y="512"/>
                </a:lnTo>
                <a:lnTo>
                  <a:pt x="683" y="512"/>
                </a:lnTo>
                <a:lnTo>
                  <a:pt x="683" y="387"/>
                </a:lnTo>
                <a:lnTo>
                  <a:pt x="644" y="387"/>
                </a:lnTo>
                <a:close/>
                <a:moveTo>
                  <a:pt x="770" y="449"/>
                </a:moveTo>
                <a:lnTo>
                  <a:pt x="770" y="367"/>
                </a:lnTo>
                <a:lnTo>
                  <a:pt x="770" y="367"/>
                </a:lnTo>
                <a:cubicBezTo>
                  <a:pt x="770" y="349"/>
                  <a:pt x="777" y="343"/>
                  <a:pt x="793" y="343"/>
                </a:cubicBezTo>
                <a:lnTo>
                  <a:pt x="793" y="343"/>
                </a:lnTo>
                <a:cubicBezTo>
                  <a:pt x="821" y="343"/>
                  <a:pt x="848" y="343"/>
                  <a:pt x="876" y="342"/>
                </a:cubicBezTo>
                <a:lnTo>
                  <a:pt x="876" y="342"/>
                </a:lnTo>
                <a:cubicBezTo>
                  <a:pt x="892" y="342"/>
                  <a:pt x="900" y="353"/>
                  <a:pt x="900" y="366"/>
                </a:cubicBezTo>
                <a:lnTo>
                  <a:pt x="900" y="366"/>
                </a:lnTo>
                <a:cubicBezTo>
                  <a:pt x="900" y="422"/>
                  <a:pt x="900" y="478"/>
                  <a:pt x="900" y="533"/>
                </a:cubicBezTo>
                <a:lnTo>
                  <a:pt x="900" y="533"/>
                </a:lnTo>
                <a:cubicBezTo>
                  <a:pt x="900" y="546"/>
                  <a:pt x="889" y="558"/>
                  <a:pt x="876" y="557"/>
                </a:cubicBezTo>
                <a:lnTo>
                  <a:pt x="876" y="557"/>
                </a:lnTo>
                <a:cubicBezTo>
                  <a:pt x="849" y="556"/>
                  <a:pt x="821" y="556"/>
                  <a:pt x="794" y="557"/>
                </a:cubicBezTo>
                <a:lnTo>
                  <a:pt x="794" y="557"/>
                </a:lnTo>
                <a:cubicBezTo>
                  <a:pt x="780" y="557"/>
                  <a:pt x="769" y="548"/>
                  <a:pt x="769" y="533"/>
                </a:cubicBezTo>
                <a:lnTo>
                  <a:pt x="769" y="533"/>
                </a:lnTo>
                <a:cubicBezTo>
                  <a:pt x="771" y="505"/>
                  <a:pt x="770" y="477"/>
                  <a:pt x="770" y="449"/>
                </a:cubicBezTo>
                <a:close/>
                <a:moveTo>
                  <a:pt x="814" y="387"/>
                </a:moveTo>
                <a:lnTo>
                  <a:pt x="814" y="512"/>
                </a:lnTo>
                <a:lnTo>
                  <a:pt x="854" y="512"/>
                </a:lnTo>
                <a:lnTo>
                  <a:pt x="854" y="387"/>
                </a:lnTo>
                <a:lnTo>
                  <a:pt x="814" y="387"/>
                </a:lnTo>
                <a:close/>
                <a:moveTo>
                  <a:pt x="728" y="193"/>
                </a:moveTo>
                <a:lnTo>
                  <a:pt x="728" y="279"/>
                </a:lnTo>
                <a:lnTo>
                  <a:pt x="728" y="279"/>
                </a:lnTo>
                <a:cubicBezTo>
                  <a:pt x="728" y="293"/>
                  <a:pt x="720" y="300"/>
                  <a:pt x="707" y="300"/>
                </a:cubicBezTo>
                <a:lnTo>
                  <a:pt x="623" y="300"/>
                </a:lnTo>
                <a:lnTo>
                  <a:pt x="623" y="300"/>
                </a:lnTo>
                <a:cubicBezTo>
                  <a:pt x="607" y="300"/>
                  <a:pt x="598" y="291"/>
                  <a:pt x="598" y="275"/>
                </a:cubicBezTo>
                <a:lnTo>
                  <a:pt x="598" y="118"/>
                </a:lnTo>
                <a:lnTo>
                  <a:pt x="598" y="118"/>
                </a:lnTo>
                <a:cubicBezTo>
                  <a:pt x="598" y="113"/>
                  <a:pt x="598" y="107"/>
                  <a:pt x="599" y="101"/>
                </a:cubicBezTo>
                <a:lnTo>
                  <a:pt x="599" y="101"/>
                </a:lnTo>
                <a:cubicBezTo>
                  <a:pt x="601" y="92"/>
                  <a:pt x="609" y="86"/>
                  <a:pt x="618" y="86"/>
                </a:cubicBezTo>
                <a:lnTo>
                  <a:pt x="618" y="86"/>
                </a:lnTo>
                <a:cubicBezTo>
                  <a:pt x="648" y="86"/>
                  <a:pt x="679" y="86"/>
                  <a:pt x="709" y="86"/>
                </a:cubicBezTo>
                <a:lnTo>
                  <a:pt x="709" y="86"/>
                </a:lnTo>
                <a:cubicBezTo>
                  <a:pt x="719" y="86"/>
                  <a:pt x="728" y="96"/>
                  <a:pt x="728" y="106"/>
                </a:cubicBezTo>
                <a:lnTo>
                  <a:pt x="728" y="106"/>
                </a:lnTo>
                <a:cubicBezTo>
                  <a:pt x="728" y="135"/>
                  <a:pt x="728" y="164"/>
                  <a:pt x="728" y="193"/>
                </a:cubicBezTo>
                <a:close/>
                <a:moveTo>
                  <a:pt x="683" y="256"/>
                </a:moveTo>
                <a:lnTo>
                  <a:pt x="683" y="131"/>
                </a:lnTo>
                <a:lnTo>
                  <a:pt x="644" y="131"/>
                </a:lnTo>
                <a:lnTo>
                  <a:pt x="644" y="256"/>
                </a:lnTo>
                <a:lnTo>
                  <a:pt x="683" y="2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 name="Google Shape;607;p36">
            <a:extLst>
              <a:ext uri="{FF2B5EF4-FFF2-40B4-BE49-F238E27FC236}">
                <a16:creationId xmlns:a16="http://schemas.microsoft.com/office/drawing/2014/main" id="{45DFC86D-E377-1E98-1206-202C3BA2534E}"/>
              </a:ext>
            </a:extLst>
          </p:cNvPr>
          <p:cNvSpPr/>
          <p:nvPr/>
        </p:nvSpPr>
        <p:spPr>
          <a:xfrm>
            <a:off x="3457326" y="2725379"/>
            <a:ext cx="490086" cy="490089"/>
          </a:xfrm>
          <a:custGeom>
            <a:avLst/>
            <a:gdLst/>
            <a:ahLst/>
            <a:cxnLst/>
            <a:rect l="l" t="t" r="r" b="b"/>
            <a:pathLst>
              <a:path w="1460" h="1461" extrusionOk="0">
                <a:moveTo>
                  <a:pt x="1112" y="1460"/>
                </a:moveTo>
                <a:lnTo>
                  <a:pt x="1099" y="1460"/>
                </a:lnTo>
                <a:lnTo>
                  <a:pt x="1099" y="1460"/>
                </a:lnTo>
                <a:cubicBezTo>
                  <a:pt x="1098" y="1459"/>
                  <a:pt x="1097" y="1458"/>
                  <a:pt x="1096" y="1458"/>
                </a:cubicBezTo>
                <a:lnTo>
                  <a:pt x="1096" y="1458"/>
                </a:lnTo>
                <a:cubicBezTo>
                  <a:pt x="1058" y="1456"/>
                  <a:pt x="1029" y="1420"/>
                  <a:pt x="1029" y="1384"/>
                </a:cubicBezTo>
                <a:lnTo>
                  <a:pt x="1029" y="1040"/>
                </a:lnTo>
                <a:lnTo>
                  <a:pt x="1029" y="1029"/>
                </a:lnTo>
                <a:lnTo>
                  <a:pt x="1029" y="1029"/>
                </a:lnTo>
                <a:cubicBezTo>
                  <a:pt x="1006" y="1034"/>
                  <a:pt x="984" y="1033"/>
                  <a:pt x="966" y="1017"/>
                </a:cubicBezTo>
                <a:lnTo>
                  <a:pt x="966" y="1017"/>
                </a:lnTo>
                <a:cubicBezTo>
                  <a:pt x="948" y="1034"/>
                  <a:pt x="926" y="1032"/>
                  <a:pt x="903" y="1030"/>
                </a:cubicBezTo>
                <a:lnTo>
                  <a:pt x="903" y="1041"/>
                </a:lnTo>
                <a:lnTo>
                  <a:pt x="903" y="1041"/>
                </a:lnTo>
                <a:cubicBezTo>
                  <a:pt x="903" y="1156"/>
                  <a:pt x="903" y="1271"/>
                  <a:pt x="903" y="1386"/>
                </a:cubicBezTo>
                <a:lnTo>
                  <a:pt x="903" y="1386"/>
                </a:lnTo>
                <a:cubicBezTo>
                  <a:pt x="902" y="1418"/>
                  <a:pt x="879" y="1449"/>
                  <a:pt x="846" y="1456"/>
                </a:cubicBezTo>
                <a:lnTo>
                  <a:pt x="846" y="1456"/>
                </a:lnTo>
                <a:cubicBezTo>
                  <a:pt x="842" y="1457"/>
                  <a:pt x="837" y="1459"/>
                  <a:pt x="833" y="1460"/>
                </a:cubicBezTo>
                <a:lnTo>
                  <a:pt x="820" y="1460"/>
                </a:lnTo>
                <a:lnTo>
                  <a:pt x="820" y="1460"/>
                </a:lnTo>
                <a:cubicBezTo>
                  <a:pt x="819" y="1459"/>
                  <a:pt x="818" y="1458"/>
                  <a:pt x="818" y="1458"/>
                </a:cubicBezTo>
                <a:lnTo>
                  <a:pt x="818" y="1458"/>
                </a:lnTo>
                <a:cubicBezTo>
                  <a:pt x="780" y="1456"/>
                  <a:pt x="751" y="1420"/>
                  <a:pt x="751" y="1384"/>
                </a:cubicBezTo>
                <a:lnTo>
                  <a:pt x="751" y="1000"/>
                </a:lnTo>
                <a:lnTo>
                  <a:pt x="751" y="990"/>
                </a:lnTo>
                <a:lnTo>
                  <a:pt x="710" y="990"/>
                </a:lnTo>
                <a:lnTo>
                  <a:pt x="710" y="1001"/>
                </a:lnTo>
                <a:lnTo>
                  <a:pt x="710" y="1359"/>
                </a:lnTo>
                <a:lnTo>
                  <a:pt x="710" y="1359"/>
                </a:lnTo>
                <a:cubicBezTo>
                  <a:pt x="710" y="1370"/>
                  <a:pt x="709" y="1380"/>
                  <a:pt x="709" y="1390"/>
                </a:cubicBezTo>
                <a:lnTo>
                  <a:pt x="709" y="1390"/>
                </a:lnTo>
                <a:cubicBezTo>
                  <a:pt x="706" y="1420"/>
                  <a:pt x="691" y="1441"/>
                  <a:pt x="663" y="1453"/>
                </a:cubicBezTo>
                <a:lnTo>
                  <a:pt x="663" y="1453"/>
                </a:lnTo>
                <a:cubicBezTo>
                  <a:pt x="655" y="1456"/>
                  <a:pt x="647" y="1457"/>
                  <a:pt x="639" y="1459"/>
                </a:cubicBezTo>
                <a:lnTo>
                  <a:pt x="628" y="1459"/>
                </a:lnTo>
                <a:lnTo>
                  <a:pt x="628" y="1459"/>
                </a:lnTo>
                <a:cubicBezTo>
                  <a:pt x="623" y="1458"/>
                  <a:pt x="619" y="1458"/>
                  <a:pt x="614" y="1456"/>
                </a:cubicBezTo>
                <a:lnTo>
                  <a:pt x="614" y="1456"/>
                </a:lnTo>
                <a:cubicBezTo>
                  <a:pt x="576" y="1446"/>
                  <a:pt x="557" y="1415"/>
                  <a:pt x="556" y="1377"/>
                </a:cubicBezTo>
                <a:lnTo>
                  <a:pt x="556" y="1377"/>
                </a:lnTo>
                <a:cubicBezTo>
                  <a:pt x="556" y="1265"/>
                  <a:pt x="556" y="1152"/>
                  <a:pt x="556" y="1040"/>
                </a:cubicBezTo>
                <a:lnTo>
                  <a:pt x="556" y="1030"/>
                </a:lnTo>
                <a:lnTo>
                  <a:pt x="556" y="1030"/>
                </a:lnTo>
                <a:cubicBezTo>
                  <a:pt x="533" y="1033"/>
                  <a:pt x="512" y="1032"/>
                  <a:pt x="495" y="1017"/>
                </a:cubicBezTo>
                <a:lnTo>
                  <a:pt x="495" y="1017"/>
                </a:lnTo>
                <a:cubicBezTo>
                  <a:pt x="476" y="1033"/>
                  <a:pt x="454" y="1033"/>
                  <a:pt x="430" y="1029"/>
                </a:cubicBezTo>
                <a:lnTo>
                  <a:pt x="430" y="1029"/>
                </a:lnTo>
                <a:cubicBezTo>
                  <a:pt x="430" y="1031"/>
                  <a:pt x="430" y="1033"/>
                  <a:pt x="430" y="1034"/>
                </a:cubicBezTo>
                <a:lnTo>
                  <a:pt x="430" y="1190"/>
                </a:lnTo>
                <a:lnTo>
                  <a:pt x="430" y="1190"/>
                </a:lnTo>
                <a:cubicBezTo>
                  <a:pt x="430" y="1191"/>
                  <a:pt x="430" y="1193"/>
                  <a:pt x="430" y="1194"/>
                </a:cubicBezTo>
                <a:lnTo>
                  <a:pt x="430" y="1194"/>
                </a:lnTo>
                <a:cubicBezTo>
                  <a:pt x="432" y="1204"/>
                  <a:pt x="427" y="1212"/>
                  <a:pt x="420" y="1215"/>
                </a:cubicBezTo>
                <a:lnTo>
                  <a:pt x="420" y="1215"/>
                </a:lnTo>
                <a:cubicBezTo>
                  <a:pt x="414" y="1218"/>
                  <a:pt x="404" y="1218"/>
                  <a:pt x="398" y="1215"/>
                </a:cubicBezTo>
                <a:lnTo>
                  <a:pt x="398" y="1215"/>
                </a:lnTo>
                <a:cubicBezTo>
                  <a:pt x="388" y="1211"/>
                  <a:pt x="386" y="1201"/>
                  <a:pt x="386" y="1191"/>
                </a:cubicBezTo>
                <a:lnTo>
                  <a:pt x="386" y="627"/>
                </a:lnTo>
                <a:lnTo>
                  <a:pt x="386" y="622"/>
                </a:lnTo>
                <a:lnTo>
                  <a:pt x="386" y="622"/>
                </a:lnTo>
                <a:cubicBezTo>
                  <a:pt x="386" y="612"/>
                  <a:pt x="397" y="599"/>
                  <a:pt x="411" y="600"/>
                </a:cubicBezTo>
                <a:lnTo>
                  <a:pt x="411" y="600"/>
                </a:lnTo>
                <a:cubicBezTo>
                  <a:pt x="422" y="602"/>
                  <a:pt x="430" y="609"/>
                  <a:pt x="430" y="622"/>
                </a:cubicBezTo>
                <a:lnTo>
                  <a:pt x="430" y="835"/>
                </a:lnTo>
                <a:lnTo>
                  <a:pt x="430" y="835"/>
                </a:lnTo>
                <a:cubicBezTo>
                  <a:pt x="430" y="877"/>
                  <a:pt x="430" y="919"/>
                  <a:pt x="430" y="960"/>
                </a:cubicBezTo>
                <a:lnTo>
                  <a:pt x="430" y="960"/>
                </a:lnTo>
                <a:cubicBezTo>
                  <a:pt x="430" y="969"/>
                  <a:pt x="430" y="977"/>
                  <a:pt x="438" y="983"/>
                </a:cubicBezTo>
                <a:lnTo>
                  <a:pt x="438" y="983"/>
                </a:lnTo>
                <a:cubicBezTo>
                  <a:pt x="446" y="988"/>
                  <a:pt x="455" y="989"/>
                  <a:pt x="462" y="984"/>
                </a:cubicBezTo>
                <a:lnTo>
                  <a:pt x="462" y="984"/>
                </a:lnTo>
                <a:cubicBezTo>
                  <a:pt x="469" y="980"/>
                  <a:pt x="472" y="973"/>
                  <a:pt x="472" y="964"/>
                </a:cubicBezTo>
                <a:lnTo>
                  <a:pt x="472" y="964"/>
                </a:lnTo>
                <a:cubicBezTo>
                  <a:pt x="472" y="854"/>
                  <a:pt x="472" y="745"/>
                  <a:pt x="472" y="635"/>
                </a:cubicBezTo>
                <a:lnTo>
                  <a:pt x="472" y="635"/>
                </a:lnTo>
                <a:cubicBezTo>
                  <a:pt x="472" y="627"/>
                  <a:pt x="471" y="618"/>
                  <a:pt x="470" y="610"/>
                </a:cubicBezTo>
                <a:lnTo>
                  <a:pt x="470" y="610"/>
                </a:lnTo>
                <a:cubicBezTo>
                  <a:pt x="465" y="583"/>
                  <a:pt x="440" y="560"/>
                  <a:pt x="413" y="560"/>
                </a:cubicBezTo>
                <a:lnTo>
                  <a:pt x="413" y="560"/>
                </a:lnTo>
                <a:cubicBezTo>
                  <a:pt x="309" y="560"/>
                  <a:pt x="206" y="560"/>
                  <a:pt x="102" y="560"/>
                </a:cubicBezTo>
                <a:lnTo>
                  <a:pt x="102" y="560"/>
                </a:lnTo>
                <a:cubicBezTo>
                  <a:pt x="73" y="560"/>
                  <a:pt x="46" y="588"/>
                  <a:pt x="46" y="617"/>
                </a:cubicBezTo>
                <a:lnTo>
                  <a:pt x="46" y="617"/>
                </a:lnTo>
                <a:cubicBezTo>
                  <a:pt x="45" y="734"/>
                  <a:pt x="45" y="850"/>
                  <a:pt x="45" y="967"/>
                </a:cubicBezTo>
                <a:lnTo>
                  <a:pt x="45" y="967"/>
                </a:lnTo>
                <a:cubicBezTo>
                  <a:pt x="45" y="971"/>
                  <a:pt x="47" y="975"/>
                  <a:pt x="49" y="978"/>
                </a:cubicBezTo>
                <a:lnTo>
                  <a:pt x="49" y="978"/>
                </a:lnTo>
                <a:cubicBezTo>
                  <a:pt x="54" y="986"/>
                  <a:pt x="62" y="989"/>
                  <a:pt x="71" y="986"/>
                </a:cubicBezTo>
                <a:lnTo>
                  <a:pt x="71" y="986"/>
                </a:lnTo>
                <a:cubicBezTo>
                  <a:pt x="80" y="983"/>
                  <a:pt x="85" y="975"/>
                  <a:pt x="85" y="965"/>
                </a:cubicBezTo>
                <a:lnTo>
                  <a:pt x="85" y="874"/>
                </a:lnTo>
                <a:lnTo>
                  <a:pt x="85" y="623"/>
                </a:lnTo>
                <a:lnTo>
                  <a:pt x="85" y="623"/>
                </a:lnTo>
                <a:cubicBezTo>
                  <a:pt x="85" y="615"/>
                  <a:pt x="87" y="608"/>
                  <a:pt x="95" y="604"/>
                </a:cubicBezTo>
                <a:lnTo>
                  <a:pt x="95" y="604"/>
                </a:lnTo>
                <a:cubicBezTo>
                  <a:pt x="102" y="599"/>
                  <a:pt x="111" y="598"/>
                  <a:pt x="119" y="602"/>
                </a:cubicBezTo>
                <a:lnTo>
                  <a:pt x="119" y="602"/>
                </a:lnTo>
                <a:cubicBezTo>
                  <a:pt x="127" y="607"/>
                  <a:pt x="130" y="615"/>
                  <a:pt x="130" y="624"/>
                </a:cubicBezTo>
                <a:lnTo>
                  <a:pt x="130" y="1374"/>
                </a:lnTo>
                <a:lnTo>
                  <a:pt x="130" y="1374"/>
                </a:lnTo>
                <a:cubicBezTo>
                  <a:pt x="130" y="1376"/>
                  <a:pt x="129" y="1379"/>
                  <a:pt x="130" y="1381"/>
                </a:cubicBezTo>
                <a:lnTo>
                  <a:pt x="130" y="1381"/>
                </a:lnTo>
                <a:cubicBezTo>
                  <a:pt x="132" y="1407"/>
                  <a:pt x="152" y="1419"/>
                  <a:pt x="173" y="1412"/>
                </a:cubicBezTo>
                <a:lnTo>
                  <a:pt x="173" y="1412"/>
                </a:lnTo>
                <a:cubicBezTo>
                  <a:pt x="186" y="1407"/>
                  <a:pt x="194" y="1393"/>
                  <a:pt x="194" y="1377"/>
                </a:cubicBezTo>
                <a:lnTo>
                  <a:pt x="194" y="967"/>
                </a:lnTo>
                <a:lnTo>
                  <a:pt x="194" y="967"/>
                </a:lnTo>
                <a:cubicBezTo>
                  <a:pt x="194" y="953"/>
                  <a:pt x="201" y="945"/>
                  <a:pt x="215" y="945"/>
                </a:cubicBezTo>
                <a:lnTo>
                  <a:pt x="215" y="945"/>
                </a:lnTo>
                <a:cubicBezTo>
                  <a:pt x="244" y="944"/>
                  <a:pt x="273" y="944"/>
                  <a:pt x="302" y="945"/>
                </a:cubicBezTo>
                <a:lnTo>
                  <a:pt x="302" y="945"/>
                </a:lnTo>
                <a:cubicBezTo>
                  <a:pt x="306" y="945"/>
                  <a:pt x="311" y="947"/>
                  <a:pt x="315" y="950"/>
                </a:cubicBezTo>
                <a:lnTo>
                  <a:pt x="315" y="950"/>
                </a:lnTo>
                <a:cubicBezTo>
                  <a:pt x="322" y="955"/>
                  <a:pt x="324" y="962"/>
                  <a:pt x="324" y="970"/>
                </a:cubicBezTo>
                <a:lnTo>
                  <a:pt x="324" y="970"/>
                </a:lnTo>
                <a:cubicBezTo>
                  <a:pt x="324" y="1108"/>
                  <a:pt x="324" y="1245"/>
                  <a:pt x="324" y="1382"/>
                </a:cubicBezTo>
                <a:lnTo>
                  <a:pt x="324" y="1382"/>
                </a:lnTo>
                <a:cubicBezTo>
                  <a:pt x="324" y="1393"/>
                  <a:pt x="327" y="1401"/>
                  <a:pt x="335" y="1407"/>
                </a:cubicBezTo>
                <a:lnTo>
                  <a:pt x="335" y="1407"/>
                </a:lnTo>
                <a:cubicBezTo>
                  <a:pt x="344" y="1414"/>
                  <a:pt x="356" y="1417"/>
                  <a:pt x="367" y="1411"/>
                </a:cubicBezTo>
                <a:lnTo>
                  <a:pt x="367" y="1411"/>
                </a:lnTo>
                <a:cubicBezTo>
                  <a:pt x="379" y="1404"/>
                  <a:pt x="386" y="1395"/>
                  <a:pt x="386" y="1380"/>
                </a:cubicBezTo>
                <a:lnTo>
                  <a:pt x="386" y="1380"/>
                </a:lnTo>
                <a:cubicBezTo>
                  <a:pt x="386" y="1347"/>
                  <a:pt x="386" y="1315"/>
                  <a:pt x="386" y="1281"/>
                </a:cubicBezTo>
                <a:lnTo>
                  <a:pt x="386" y="1281"/>
                </a:lnTo>
                <a:cubicBezTo>
                  <a:pt x="386" y="1268"/>
                  <a:pt x="395" y="1259"/>
                  <a:pt x="409" y="1260"/>
                </a:cubicBezTo>
                <a:lnTo>
                  <a:pt x="409" y="1260"/>
                </a:lnTo>
                <a:cubicBezTo>
                  <a:pt x="422" y="1260"/>
                  <a:pt x="430" y="1267"/>
                  <a:pt x="430" y="1281"/>
                </a:cubicBezTo>
                <a:lnTo>
                  <a:pt x="430" y="1281"/>
                </a:lnTo>
                <a:cubicBezTo>
                  <a:pt x="430" y="1316"/>
                  <a:pt x="430" y="1351"/>
                  <a:pt x="430" y="1385"/>
                </a:cubicBezTo>
                <a:lnTo>
                  <a:pt x="430" y="1385"/>
                </a:lnTo>
                <a:cubicBezTo>
                  <a:pt x="430" y="1415"/>
                  <a:pt x="415" y="1436"/>
                  <a:pt x="390" y="1450"/>
                </a:cubicBezTo>
                <a:lnTo>
                  <a:pt x="390" y="1450"/>
                </a:lnTo>
                <a:cubicBezTo>
                  <a:pt x="381" y="1455"/>
                  <a:pt x="370" y="1456"/>
                  <a:pt x="360" y="1459"/>
                </a:cubicBezTo>
                <a:lnTo>
                  <a:pt x="349" y="1459"/>
                </a:lnTo>
                <a:lnTo>
                  <a:pt x="349" y="1459"/>
                </a:lnTo>
                <a:cubicBezTo>
                  <a:pt x="345" y="1458"/>
                  <a:pt x="341" y="1458"/>
                  <a:pt x="337" y="1457"/>
                </a:cubicBezTo>
                <a:lnTo>
                  <a:pt x="337" y="1457"/>
                </a:lnTo>
                <a:cubicBezTo>
                  <a:pt x="299" y="1446"/>
                  <a:pt x="278" y="1418"/>
                  <a:pt x="278" y="1380"/>
                </a:cubicBezTo>
                <a:lnTo>
                  <a:pt x="278" y="1380"/>
                </a:lnTo>
                <a:cubicBezTo>
                  <a:pt x="278" y="1253"/>
                  <a:pt x="278" y="1127"/>
                  <a:pt x="278" y="1000"/>
                </a:cubicBezTo>
                <a:lnTo>
                  <a:pt x="278" y="989"/>
                </a:lnTo>
                <a:lnTo>
                  <a:pt x="238" y="989"/>
                </a:lnTo>
                <a:lnTo>
                  <a:pt x="238" y="1001"/>
                </a:lnTo>
                <a:lnTo>
                  <a:pt x="238" y="1001"/>
                </a:lnTo>
                <a:cubicBezTo>
                  <a:pt x="238" y="1128"/>
                  <a:pt x="237" y="1255"/>
                  <a:pt x="238" y="1383"/>
                </a:cubicBezTo>
                <a:lnTo>
                  <a:pt x="238" y="1383"/>
                </a:lnTo>
                <a:cubicBezTo>
                  <a:pt x="238" y="1415"/>
                  <a:pt x="213" y="1451"/>
                  <a:pt x="181" y="1456"/>
                </a:cubicBezTo>
                <a:lnTo>
                  <a:pt x="181" y="1456"/>
                </a:lnTo>
                <a:cubicBezTo>
                  <a:pt x="176" y="1457"/>
                  <a:pt x="172" y="1458"/>
                  <a:pt x="168" y="1459"/>
                </a:cubicBezTo>
                <a:lnTo>
                  <a:pt x="155" y="1459"/>
                </a:lnTo>
                <a:lnTo>
                  <a:pt x="155" y="1459"/>
                </a:lnTo>
                <a:cubicBezTo>
                  <a:pt x="154" y="1459"/>
                  <a:pt x="153" y="1458"/>
                  <a:pt x="152" y="1458"/>
                </a:cubicBezTo>
                <a:lnTo>
                  <a:pt x="152" y="1458"/>
                </a:lnTo>
                <a:cubicBezTo>
                  <a:pt x="115" y="1455"/>
                  <a:pt x="86" y="1420"/>
                  <a:pt x="86" y="1383"/>
                </a:cubicBezTo>
                <a:lnTo>
                  <a:pt x="86" y="1383"/>
                </a:lnTo>
                <a:cubicBezTo>
                  <a:pt x="85" y="1269"/>
                  <a:pt x="86" y="1154"/>
                  <a:pt x="86" y="1040"/>
                </a:cubicBezTo>
                <a:lnTo>
                  <a:pt x="86" y="1031"/>
                </a:lnTo>
                <a:lnTo>
                  <a:pt x="86" y="1031"/>
                </a:lnTo>
                <a:cubicBezTo>
                  <a:pt x="76" y="1031"/>
                  <a:pt x="68" y="1031"/>
                  <a:pt x="59" y="1031"/>
                </a:cubicBezTo>
                <a:lnTo>
                  <a:pt x="59" y="1031"/>
                </a:lnTo>
                <a:cubicBezTo>
                  <a:pt x="40" y="1030"/>
                  <a:pt x="24" y="1022"/>
                  <a:pt x="14" y="1006"/>
                </a:cubicBezTo>
                <a:lnTo>
                  <a:pt x="14" y="1006"/>
                </a:lnTo>
                <a:cubicBezTo>
                  <a:pt x="8" y="996"/>
                  <a:pt x="4" y="983"/>
                  <a:pt x="0" y="972"/>
                </a:cubicBezTo>
                <a:lnTo>
                  <a:pt x="0" y="613"/>
                </a:lnTo>
                <a:lnTo>
                  <a:pt x="0" y="613"/>
                </a:lnTo>
                <a:cubicBezTo>
                  <a:pt x="0" y="612"/>
                  <a:pt x="1" y="611"/>
                  <a:pt x="1" y="610"/>
                </a:cubicBezTo>
                <a:lnTo>
                  <a:pt x="1" y="610"/>
                </a:lnTo>
                <a:cubicBezTo>
                  <a:pt x="2" y="595"/>
                  <a:pt x="7" y="581"/>
                  <a:pt x="15" y="568"/>
                </a:cubicBezTo>
                <a:lnTo>
                  <a:pt x="15" y="568"/>
                </a:lnTo>
                <a:cubicBezTo>
                  <a:pt x="35" y="533"/>
                  <a:pt x="66" y="515"/>
                  <a:pt x="106" y="515"/>
                </a:cubicBezTo>
                <a:lnTo>
                  <a:pt x="106" y="515"/>
                </a:lnTo>
                <a:cubicBezTo>
                  <a:pt x="208" y="514"/>
                  <a:pt x="309" y="514"/>
                  <a:pt x="410" y="515"/>
                </a:cubicBezTo>
                <a:lnTo>
                  <a:pt x="410" y="515"/>
                </a:lnTo>
                <a:cubicBezTo>
                  <a:pt x="425" y="515"/>
                  <a:pt x="441" y="519"/>
                  <a:pt x="454" y="526"/>
                </a:cubicBezTo>
                <a:lnTo>
                  <a:pt x="454" y="526"/>
                </a:lnTo>
                <a:cubicBezTo>
                  <a:pt x="469" y="532"/>
                  <a:pt x="481" y="544"/>
                  <a:pt x="496" y="554"/>
                </a:cubicBezTo>
                <a:lnTo>
                  <a:pt x="496" y="554"/>
                </a:lnTo>
                <a:cubicBezTo>
                  <a:pt x="495" y="554"/>
                  <a:pt x="495" y="554"/>
                  <a:pt x="496" y="554"/>
                </a:cubicBezTo>
                <a:lnTo>
                  <a:pt x="496" y="554"/>
                </a:lnTo>
                <a:cubicBezTo>
                  <a:pt x="499" y="551"/>
                  <a:pt x="503" y="547"/>
                  <a:pt x="506" y="544"/>
                </a:cubicBezTo>
                <a:lnTo>
                  <a:pt x="506" y="544"/>
                </a:lnTo>
                <a:cubicBezTo>
                  <a:pt x="526" y="525"/>
                  <a:pt x="549" y="515"/>
                  <a:pt x="576" y="515"/>
                </a:cubicBezTo>
                <a:lnTo>
                  <a:pt x="576" y="515"/>
                </a:lnTo>
                <a:cubicBezTo>
                  <a:pt x="678" y="514"/>
                  <a:pt x="781" y="514"/>
                  <a:pt x="884" y="515"/>
                </a:cubicBezTo>
                <a:lnTo>
                  <a:pt x="884" y="515"/>
                </a:lnTo>
                <a:cubicBezTo>
                  <a:pt x="902" y="515"/>
                  <a:pt x="921" y="519"/>
                  <a:pt x="937" y="531"/>
                </a:cubicBezTo>
                <a:lnTo>
                  <a:pt x="937" y="531"/>
                </a:lnTo>
                <a:cubicBezTo>
                  <a:pt x="947" y="538"/>
                  <a:pt x="957" y="547"/>
                  <a:pt x="966" y="554"/>
                </a:cubicBezTo>
                <a:lnTo>
                  <a:pt x="966" y="554"/>
                </a:lnTo>
                <a:cubicBezTo>
                  <a:pt x="974" y="547"/>
                  <a:pt x="983" y="539"/>
                  <a:pt x="992" y="532"/>
                </a:cubicBezTo>
                <a:lnTo>
                  <a:pt x="992" y="532"/>
                </a:lnTo>
                <a:cubicBezTo>
                  <a:pt x="1012" y="518"/>
                  <a:pt x="1035" y="514"/>
                  <a:pt x="1060" y="514"/>
                </a:cubicBezTo>
                <a:lnTo>
                  <a:pt x="1060" y="514"/>
                </a:lnTo>
                <a:cubicBezTo>
                  <a:pt x="1153" y="515"/>
                  <a:pt x="1247" y="514"/>
                  <a:pt x="1341" y="515"/>
                </a:cubicBezTo>
                <a:lnTo>
                  <a:pt x="1341" y="515"/>
                </a:lnTo>
                <a:cubicBezTo>
                  <a:pt x="1350" y="515"/>
                  <a:pt x="1359" y="515"/>
                  <a:pt x="1368" y="516"/>
                </a:cubicBezTo>
                <a:lnTo>
                  <a:pt x="1368" y="516"/>
                </a:lnTo>
                <a:cubicBezTo>
                  <a:pt x="1403" y="521"/>
                  <a:pt x="1430" y="540"/>
                  <a:pt x="1446" y="571"/>
                </a:cubicBezTo>
                <a:lnTo>
                  <a:pt x="1446" y="571"/>
                </a:lnTo>
                <a:cubicBezTo>
                  <a:pt x="1452" y="583"/>
                  <a:pt x="1455" y="596"/>
                  <a:pt x="1459" y="608"/>
                </a:cubicBezTo>
                <a:lnTo>
                  <a:pt x="1459" y="980"/>
                </a:lnTo>
                <a:lnTo>
                  <a:pt x="1459" y="980"/>
                </a:lnTo>
                <a:cubicBezTo>
                  <a:pt x="1459" y="981"/>
                  <a:pt x="1458" y="982"/>
                  <a:pt x="1458" y="983"/>
                </a:cubicBezTo>
                <a:lnTo>
                  <a:pt x="1458" y="983"/>
                </a:lnTo>
                <a:cubicBezTo>
                  <a:pt x="1452" y="1011"/>
                  <a:pt x="1425" y="1033"/>
                  <a:pt x="1399" y="1031"/>
                </a:cubicBezTo>
                <a:lnTo>
                  <a:pt x="1399" y="1031"/>
                </a:lnTo>
                <a:cubicBezTo>
                  <a:pt x="1391" y="1031"/>
                  <a:pt x="1382" y="1031"/>
                  <a:pt x="1373" y="1031"/>
                </a:cubicBezTo>
                <a:lnTo>
                  <a:pt x="1373" y="1031"/>
                </a:lnTo>
                <a:cubicBezTo>
                  <a:pt x="1373" y="1032"/>
                  <a:pt x="1373" y="1034"/>
                  <a:pt x="1373" y="1036"/>
                </a:cubicBezTo>
                <a:lnTo>
                  <a:pt x="1373" y="1036"/>
                </a:lnTo>
                <a:cubicBezTo>
                  <a:pt x="1373" y="1089"/>
                  <a:pt x="1373" y="1144"/>
                  <a:pt x="1373" y="1198"/>
                </a:cubicBezTo>
                <a:lnTo>
                  <a:pt x="1373" y="1198"/>
                </a:lnTo>
                <a:cubicBezTo>
                  <a:pt x="1373" y="1206"/>
                  <a:pt x="1370" y="1213"/>
                  <a:pt x="1362" y="1216"/>
                </a:cubicBezTo>
                <a:lnTo>
                  <a:pt x="1362" y="1216"/>
                </a:lnTo>
                <a:cubicBezTo>
                  <a:pt x="1356" y="1218"/>
                  <a:pt x="1347" y="1217"/>
                  <a:pt x="1340" y="1215"/>
                </a:cubicBezTo>
                <a:lnTo>
                  <a:pt x="1340" y="1215"/>
                </a:lnTo>
                <a:cubicBezTo>
                  <a:pt x="1330" y="1211"/>
                  <a:pt x="1329" y="1201"/>
                  <a:pt x="1329" y="1192"/>
                </a:cubicBezTo>
                <a:lnTo>
                  <a:pt x="1329" y="832"/>
                </a:lnTo>
                <a:lnTo>
                  <a:pt x="1329" y="625"/>
                </a:lnTo>
                <a:lnTo>
                  <a:pt x="1329" y="625"/>
                </a:lnTo>
                <a:cubicBezTo>
                  <a:pt x="1329" y="609"/>
                  <a:pt x="1338" y="601"/>
                  <a:pt x="1353" y="601"/>
                </a:cubicBezTo>
                <a:lnTo>
                  <a:pt x="1353" y="601"/>
                </a:lnTo>
                <a:cubicBezTo>
                  <a:pt x="1366" y="601"/>
                  <a:pt x="1373" y="609"/>
                  <a:pt x="1373" y="624"/>
                </a:cubicBezTo>
                <a:lnTo>
                  <a:pt x="1373" y="959"/>
                </a:lnTo>
                <a:lnTo>
                  <a:pt x="1373" y="959"/>
                </a:lnTo>
                <a:cubicBezTo>
                  <a:pt x="1373" y="962"/>
                  <a:pt x="1373" y="964"/>
                  <a:pt x="1373" y="966"/>
                </a:cubicBezTo>
                <a:lnTo>
                  <a:pt x="1373" y="966"/>
                </a:lnTo>
                <a:cubicBezTo>
                  <a:pt x="1375" y="979"/>
                  <a:pt x="1384" y="988"/>
                  <a:pt x="1397" y="987"/>
                </a:cubicBezTo>
                <a:lnTo>
                  <a:pt x="1397" y="987"/>
                </a:lnTo>
                <a:cubicBezTo>
                  <a:pt x="1409" y="986"/>
                  <a:pt x="1416" y="977"/>
                  <a:pt x="1416" y="962"/>
                </a:cubicBezTo>
                <a:lnTo>
                  <a:pt x="1416" y="646"/>
                </a:lnTo>
                <a:lnTo>
                  <a:pt x="1416" y="646"/>
                </a:lnTo>
                <a:cubicBezTo>
                  <a:pt x="1416" y="635"/>
                  <a:pt x="1415" y="624"/>
                  <a:pt x="1414" y="612"/>
                </a:cubicBezTo>
                <a:lnTo>
                  <a:pt x="1414" y="612"/>
                </a:lnTo>
                <a:cubicBezTo>
                  <a:pt x="1411" y="587"/>
                  <a:pt x="1385" y="560"/>
                  <a:pt x="1356" y="560"/>
                </a:cubicBezTo>
                <a:lnTo>
                  <a:pt x="1356" y="560"/>
                </a:lnTo>
                <a:cubicBezTo>
                  <a:pt x="1256" y="560"/>
                  <a:pt x="1155" y="560"/>
                  <a:pt x="1055" y="560"/>
                </a:cubicBezTo>
                <a:lnTo>
                  <a:pt x="1055" y="560"/>
                </a:lnTo>
                <a:cubicBezTo>
                  <a:pt x="1039" y="560"/>
                  <a:pt x="1025" y="563"/>
                  <a:pt x="1013" y="573"/>
                </a:cubicBezTo>
                <a:lnTo>
                  <a:pt x="1013" y="573"/>
                </a:lnTo>
                <a:cubicBezTo>
                  <a:pt x="999" y="584"/>
                  <a:pt x="989" y="598"/>
                  <a:pt x="989" y="615"/>
                </a:cubicBezTo>
                <a:lnTo>
                  <a:pt x="989" y="615"/>
                </a:lnTo>
                <a:cubicBezTo>
                  <a:pt x="989" y="733"/>
                  <a:pt x="989" y="850"/>
                  <a:pt x="989" y="967"/>
                </a:cubicBezTo>
                <a:lnTo>
                  <a:pt x="989" y="967"/>
                </a:lnTo>
                <a:cubicBezTo>
                  <a:pt x="989" y="982"/>
                  <a:pt x="1003" y="991"/>
                  <a:pt x="1017" y="985"/>
                </a:cubicBezTo>
                <a:lnTo>
                  <a:pt x="1017" y="985"/>
                </a:lnTo>
                <a:cubicBezTo>
                  <a:pt x="1027" y="980"/>
                  <a:pt x="1029" y="972"/>
                  <a:pt x="1029" y="962"/>
                </a:cubicBezTo>
                <a:lnTo>
                  <a:pt x="1029" y="962"/>
                </a:lnTo>
                <a:cubicBezTo>
                  <a:pt x="1029" y="912"/>
                  <a:pt x="1029" y="862"/>
                  <a:pt x="1029" y="812"/>
                </a:cubicBezTo>
                <a:lnTo>
                  <a:pt x="1029" y="623"/>
                </a:lnTo>
                <a:lnTo>
                  <a:pt x="1029" y="623"/>
                </a:lnTo>
                <a:cubicBezTo>
                  <a:pt x="1029" y="615"/>
                  <a:pt x="1031" y="609"/>
                  <a:pt x="1038" y="604"/>
                </a:cubicBezTo>
                <a:lnTo>
                  <a:pt x="1038" y="604"/>
                </a:lnTo>
                <a:cubicBezTo>
                  <a:pt x="1046" y="599"/>
                  <a:pt x="1055" y="599"/>
                  <a:pt x="1063" y="604"/>
                </a:cubicBezTo>
                <a:lnTo>
                  <a:pt x="1063" y="604"/>
                </a:lnTo>
                <a:cubicBezTo>
                  <a:pt x="1071" y="609"/>
                  <a:pt x="1073" y="616"/>
                  <a:pt x="1073" y="624"/>
                </a:cubicBezTo>
                <a:lnTo>
                  <a:pt x="1073" y="1375"/>
                </a:lnTo>
                <a:lnTo>
                  <a:pt x="1073" y="1375"/>
                </a:lnTo>
                <a:cubicBezTo>
                  <a:pt x="1073" y="1378"/>
                  <a:pt x="1073" y="1380"/>
                  <a:pt x="1073" y="1383"/>
                </a:cubicBezTo>
                <a:lnTo>
                  <a:pt x="1073" y="1383"/>
                </a:lnTo>
                <a:cubicBezTo>
                  <a:pt x="1074" y="1405"/>
                  <a:pt x="1097" y="1420"/>
                  <a:pt x="1117" y="1412"/>
                </a:cubicBezTo>
                <a:lnTo>
                  <a:pt x="1117" y="1412"/>
                </a:lnTo>
                <a:cubicBezTo>
                  <a:pt x="1132" y="1405"/>
                  <a:pt x="1137" y="1391"/>
                  <a:pt x="1137" y="1376"/>
                </a:cubicBezTo>
                <a:lnTo>
                  <a:pt x="1137" y="1376"/>
                </a:lnTo>
                <a:cubicBezTo>
                  <a:pt x="1137" y="1239"/>
                  <a:pt x="1137" y="1103"/>
                  <a:pt x="1137" y="966"/>
                </a:cubicBezTo>
                <a:lnTo>
                  <a:pt x="1137" y="966"/>
                </a:lnTo>
                <a:cubicBezTo>
                  <a:pt x="1137" y="953"/>
                  <a:pt x="1145" y="945"/>
                  <a:pt x="1158" y="945"/>
                </a:cubicBezTo>
                <a:lnTo>
                  <a:pt x="1158" y="945"/>
                </a:lnTo>
                <a:cubicBezTo>
                  <a:pt x="1188" y="945"/>
                  <a:pt x="1217" y="945"/>
                  <a:pt x="1246" y="945"/>
                </a:cubicBezTo>
                <a:lnTo>
                  <a:pt x="1246" y="945"/>
                </a:lnTo>
                <a:cubicBezTo>
                  <a:pt x="1250" y="945"/>
                  <a:pt x="1255" y="947"/>
                  <a:pt x="1258" y="950"/>
                </a:cubicBezTo>
                <a:lnTo>
                  <a:pt x="1258" y="950"/>
                </a:lnTo>
                <a:cubicBezTo>
                  <a:pt x="1265" y="955"/>
                  <a:pt x="1267" y="964"/>
                  <a:pt x="1267" y="973"/>
                </a:cubicBezTo>
                <a:lnTo>
                  <a:pt x="1267" y="1382"/>
                </a:lnTo>
                <a:lnTo>
                  <a:pt x="1267" y="1382"/>
                </a:lnTo>
                <a:cubicBezTo>
                  <a:pt x="1267" y="1385"/>
                  <a:pt x="1267" y="1389"/>
                  <a:pt x="1268" y="1392"/>
                </a:cubicBezTo>
                <a:lnTo>
                  <a:pt x="1268" y="1392"/>
                </a:lnTo>
                <a:cubicBezTo>
                  <a:pt x="1272" y="1407"/>
                  <a:pt x="1287" y="1416"/>
                  <a:pt x="1304" y="1414"/>
                </a:cubicBezTo>
                <a:lnTo>
                  <a:pt x="1304" y="1414"/>
                </a:lnTo>
                <a:cubicBezTo>
                  <a:pt x="1315" y="1412"/>
                  <a:pt x="1330" y="1395"/>
                  <a:pt x="1330" y="1383"/>
                </a:cubicBezTo>
                <a:lnTo>
                  <a:pt x="1330" y="1383"/>
                </a:lnTo>
                <a:cubicBezTo>
                  <a:pt x="1329" y="1349"/>
                  <a:pt x="1329" y="1315"/>
                  <a:pt x="1329" y="1281"/>
                </a:cubicBezTo>
                <a:lnTo>
                  <a:pt x="1329" y="1281"/>
                </a:lnTo>
                <a:cubicBezTo>
                  <a:pt x="1329" y="1267"/>
                  <a:pt x="1338" y="1260"/>
                  <a:pt x="1353" y="1260"/>
                </a:cubicBezTo>
                <a:lnTo>
                  <a:pt x="1353" y="1260"/>
                </a:lnTo>
                <a:cubicBezTo>
                  <a:pt x="1366" y="1260"/>
                  <a:pt x="1373" y="1268"/>
                  <a:pt x="1373" y="1281"/>
                </a:cubicBezTo>
                <a:lnTo>
                  <a:pt x="1373" y="1281"/>
                </a:lnTo>
                <a:cubicBezTo>
                  <a:pt x="1373" y="1316"/>
                  <a:pt x="1374" y="1351"/>
                  <a:pt x="1373" y="1385"/>
                </a:cubicBezTo>
                <a:lnTo>
                  <a:pt x="1373" y="1385"/>
                </a:lnTo>
                <a:cubicBezTo>
                  <a:pt x="1373" y="1414"/>
                  <a:pt x="1359" y="1436"/>
                  <a:pt x="1334" y="1450"/>
                </a:cubicBezTo>
                <a:lnTo>
                  <a:pt x="1334" y="1450"/>
                </a:lnTo>
                <a:cubicBezTo>
                  <a:pt x="1325" y="1455"/>
                  <a:pt x="1314" y="1456"/>
                  <a:pt x="1304" y="1459"/>
                </a:cubicBezTo>
                <a:lnTo>
                  <a:pt x="1293" y="1459"/>
                </a:lnTo>
                <a:lnTo>
                  <a:pt x="1293" y="1459"/>
                </a:lnTo>
                <a:cubicBezTo>
                  <a:pt x="1289" y="1459"/>
                  <a:pt x="1285" y="1458"/>
                  <a:pt x="1281" y="1457"/>
                </a:cubicBezTo>
                <a:lnTo>
                  <a:pt x="1281" y="1457"/>
                </a:lnTo>
                <a:cubicBezTo>
                  <a:pt x="1244" y="1447"/>
                  <a:pt x="1222" y="1420"/>
                  <a:pt x="1221" y="1382"/>
                </a:cubicBezTo>
                <a:lnTo>
                  <a:pt x="1221" y="1382"/>
                </a:lnTo>
                <a:cubicBezTo>
                  <a:pt x="1221" y="1254"/>
                  <a:pt x="1221" y="1127"/>
                  <a:pt x="1221" y="1000"/>
                </a:cubicBezTo>
                <a:lnTo>
                  <a:pt x="1221" y="989"/>
                </a:lnTo>
                <a:lnTo>
                  <a:pt x="1181" y="989"/>
                </a:lnTo>
                <a:lnTo>
                  <a:pt x="1181" y="1001"/>
                </a:lnTo>
                <a:lnTo>
                  <a:pt x="1181" y="1384"/>
                </a:lnTo>
                <a:lnTo>
                  <a:pt x="1181" y="1384"/>
                </a:lnTo>
                <a:cubicBezTo>
                  <a:pt x="1181" y="1417"/>
                  <a:pt x="1157" y="1449"/>
                  <a:pt x="1125" y="1456"/>
                </a:cubicBezTo>
                <a:lnTo>
                  <a:pt x="1125" y="1456"/>
                </a:lnTo>
                <a:cubicBezTo>
                  <a:pt x="1120" y="1457"/>
                  <a:pt x="1116" y="1459"/>
                  <a:pt x="1112" y="1460"/>
                </a:cubicBezTo>
                <a:close/>
                <a:moveTo>
                  <a:pt x="602" y="1006"/>
                </a:moveTo>
                <a:lnTo>
                  <a:pt x="602" y="1268"/>
                </a:lnTo>
                <a:lnTo>
                  <a:pt x="602" y="1268"/>
                </a:lnTo>
                <a:cubicBezTo>
                  <a:pt x="602" y="1307"/>
                  <a:pt x="602" y="1346"/>
                  <a:pt x="602" y="1385"/>
                </a:cubicBezTo>
                <a:lnTo>
                  <a:pt x="602" y="1385"/>
                </a:lnTo>
                <a:cubicBezTo>
                  <a:pt x="602" y="1398"/>
                  <a:pt x="618" y="1413"/>
                  <a:pt x="631" y="1415"/>
                </a:cubicBezTo>
                <a:lnTo>
                  <a:pt x="631" y="1415"/>
                </a:lnTo>
                <a:cubicBezTo>
                  <a:pt x="648" y="1416"/>
                  <a:pt x="665" y="1397"/>
                  <a:pt x="665" y="1381"/>
                </a:cubicBezTo>
                <a:lnTo>
                  <a:pt x="665" y="1381"/>
                </a:lnTo>
                <a:cubicBezTo>
                  <a:pt x="664" y="1244"/>
                  <a:pt x="665" y="1108"/>
                  <a:pt x="664" y="971"/>
                </a:cubicBezTo>
                <a:lnTo>
                  <a:pt x="664" y="971"/>
                </a:lnTo>
                <a:cubicBezTo>
                  <a:pt x="664" y="957"/>
                  <a:pt x="673" y="944"/>
                  <a:pt x="690" y="945"/>
                </a:cubicBezTo>
                <a:lnTo>
                  <a:pt x="690" y="945"/>
                </a:lnTo>
                <a:cubicBezTo>
                  <a:pt x="717" y="946"/>
                  <a:pt x="744" y="946"/>
                  <a:pt x="770" y="945"/>
                </a:cubicBezTo>
                <a:lnTo>
                  <a:pt x="770" y="945"/>
                </a:lnTo>
                <a:cubicBezTo>
                  <a:pt x="784" y="944"/>
                  <a:pt x="795" y="955"/>
                  <a:pt x="795" y="970"/>
                </a:cubicBezTo>
                <a:lnTo>
                  <a:pt x="795" y="970"/>
                </a:lnTo>
                <a:cubicBezTo>
                  <a:pt x="794" y="1101"/>
                  <a:pt x="795" y="1233"/>
                  <a:pt x="795" y="1364"/>
                </a:cubicBezTo>
                <a:lnTo>
                  <a:pt x="795" y="1364"/>
                </a:lnTo>
                <a:cubicBezTo>
                  <a:pt x="795" y="1371"/>
                  <a:pt x="794" y="1377"/>
                  <a:pt x="795" y="1383"/>
                </a:cubicBezTo>
                <a:lnTo>
                  <a:pt x="795" y="1383"/>
                </a:lnTo>
                <a:cubicBezTo>
                  <a:pt x="796" y="1405"/>
                  <a:pt x="819" y="1421"/>
                  <a:pt x="838" y="1412"/>
                </a:cubicBezTo>
                <a:lnTo>
                  <a:pt x="838" y="1412"/>
                </a:lnTo>
                <a:cubicBezTo>
                  <a:pt x="854" y="1405"/>
                  <a:pt x="858" y="1391"/>
                  <a:pt x="858" y="1375"/>
                </a:cubicBezTo>
                <a:lnTo>
                  <a:pt x="858" y="627"/>
                </a:lnTo>
                <a:lnTo>
                  <a:pt x="858" y="620"/>
                </a:lnTo>
                <a:lnTo>
                  <a:pt x="858" y="620"/>
                </a:lnTo>
                <a:cubicBezTo>
                  <a:pt x="859" y="610"/>
                  <a:pt x="867" y="602"/>
                  <a:pt x="877" y="601"/>
                </a:cubicBezTo>
                <a:lnTo>
                  <a:pt x="877" y="601"/>
                </a:lnTo>
                <a:cubicBezTo>
                  <a:pt x="892" y="599"/>
                  <a:pt x="903" y="610"/>
                  <a:pt x="903" y="626"/>
                </a:cubicBezTo>
                <a:lnTo>
                  <a:pt x="903" y="626"/>
                </a:lnTo>
                <a:cubicBezTo>
                  <a:pt x="902" y="739"/>
                  <a:pt x="903" y="852"/>
                  <a:pt x="903" y="966"/>
                </a:cubicBezTo>
                <a:lnTo>
                  <a:pt x="903" y="966"/>
                </a:lnTo>
                <a:cubicBezTo>
                  <a:pt x="903" y="970"/>
                  <a:pt x="903" y="975"/>
                  <a:pt x="906" y="978"/>
                </a:cubicBezTo>
                <a:lnTo>
                  <a:pt x="906" y="978"/>
                </a:lnTo>
                <a:cubicBezTo>
                  <a:pt x="911" y="987"/>
                  <a:pt x="921" y="990"/>
                  <a:pt x="929" y="987"/>
                </a:cubicBezTo>
                <a:lnTo>
                  <a:pt x="929" y="987"/>
                </a:lnTo>
                <a:cubicBezTo>
                  <a:pt x="937" y="984"/>
                  <a:pt x="943" y="975"/>
                  <a:pt x="943" y="966"/>
                </a:cubicBezTo>
                <a:lnTo>
                  <a:pt x="943" y="966"/>
                </a:lnTo>
                <a:cubicBezTo>
                  <a:pt x="943" y="852"/>
                  <a:pt x="943" y="738"/>
                  <a:pt x="942" y="623"/>
                </a:cubicBezTo>
                <a:lnTo>
                  <a:pt x="942" y="623"/>
                </a:lnTo>
                <a:cubicBezTo>
                  <a:pt x="942" y="616"/>
                  <a:pt x="941" y="608"/>
                  <a:pt x="939" y="601"/>
                </a:cubicBezTo>
                <a:lnTo>
                  <a:pt x="939" y="601"/>
                </a:lnTo>
                <a:cubicBezTo>
                  <a:pt x="931" y="577"/>
                  <a:pt x="905" y="560"/>
                  <a:pt x="881" y="560"/>
                </a:cubicBezTo>
                <a:lnTo>
                  <a:pt x="881" y="560"/>
                </a:lnTo>
                <a:cubicBezTo>
                  <a:pt x="780" y="561"/>
                  <a:pt x="679" y="561"/>
                  <a:pt x="577" y="560"/>
                </a:cubicBezTo>
                <a:lnTo>
                  <a:pt x="577" y="560"/>
                </a:lnTo>
                <a:cubicBezTo>
                  <a:pt x="545" y="560"/>
                  <a:pt x="517" y="588"/>
                  <a:pt x="516" y="619"/>
                </a:cubicBezTo>
                <a:lnTo>
                  <a:pt x="516" y="619"/>
                </a:lnTo>
                <a:cubicBezTo>
                  <a:pt x="515" y="734"/>
                  <a:pt x="516" y="849"/>
                  <a:pt x="516" y="965"/>
                </a:cubicBezTo>
                <a:lnTo>
                  <a:pt x="516" y="965"/>
                </a:lnTo>
                <a:cubicBezTo>
                  <a:pt x="516" y="978"/>
                  <a:pt x="525" y="987"/>
                  <a:pt x="537" y="987"/>
                </a:cubicBezTo>
                <a:lnTo>
                  <a:pt x="537" y="987"/>
                </a:lnTo>
                <a:cubicBezTo>
                  <a:pt x="549" y="987"/>
                  <a:pt x="556" y="978"/>
                  <a:pt x="556" y="964"/>
                </a:cubicBezTo>
                <a:lnTo>
                  <a:pt x="556" y="630"/>
                </a:lnTo>
                <a:lnTo>
                  <a:pt x="556" y="630"/>
                </a:lnTo>
                <a:cubicBezTo>
                  <a:pt x="556" y="628"/>
                  <a:pt x="556" y="626"/>
                  <a:pt x="556" y="623"/>
                </a:cubicBezTo>
                <a:lnTo>
                  <a:pt x="556" y="623"/>
                </a:lnTo>
                <a:cubicBezTo>
                  <a:pt x="557" y="614"/>
                  <a:pt x="564" y="603"/>
                  <a:pt x="572" y="601"/>
                </a:cubicBezTo>
                <a:lnTo>
                  <a:pt x="572" y="601"/>
                </a:lnTo>
                <a:cubicBezTo>
                  <a:pt x="581" y="598"/>
                  <a:pt x="591" y="601"/>
                  <a:pt x="596" y="609"/>
                </a:cubicBezTo>
                <a:lnTo>
                  <a:pt x="596" y="609"/>
                </a:lnTo>
                <a:cubicBezTo>
                  <a:pt x="599" y="614"/>
                  <a:pt x="602" y="622"/>
                  <a:pt x="602" y="628"/>
                </a:cubicBezTo>
                <a:lnTo>
                  <a:pt x="602" y="628"/>
                </a:lnTo>
                <a:cubicBezTo>
                  <a:pt x="602" y="754"/>
                  <a:pt x="602" y="880"/>
                  <a:pt x="602" y="1006"/>
                </a:cubicBezTo>
                <a:close/>
                <a:moveTo>
                  <a:pt x="80" y="0"/>
                </a:moveTo>
                <a:lnTo>
                  <a:pt x="1381" y="0"/>
                </a:lnTo>
                <a:lnTo>
                  <a:pt x="1381" y="0"/>
                </a:lnTo>
                <a:cubicBezTo>
                  <a:pt x="1392" y="7"/>
                  <a:pt x="1395" y="17"/>
                  <a:pt x="1395" y="30"/>
                </a:cubicBezTo>
                <a:lnTo>
                  <a:pt x="1395" y="30"/>
                </a:lnTo>
                <a:cubicBezTo>
                  <a:pt x="1395" y="169"/>
                  <a:pt x="1395" y="308"/>
                  <a:pt x="1395" y="447"/>
                </a:cubicBezTo>
                <a:lnTo>
                  <a:pt x="1395" y="447"/>
                </a:lnTo>
                <a:cubicBezTo>
                  <a:pt x="1395" y="464"/>
                  <a:pt x="1384" y="475"/>
                  <a:pt x="1368" y="475"/>
                </a:cubicBezTo>
                <a:lnTo>
                  <a:pt x="1368" y="475"/>
                </a:lnTo>
                <a:cubicBezTo>
                  <a:pt x="942" y="475"/>
                  <a:pt x="517" y="475"/>
                  <a:pt x="91" y="475"/>
                </a:cubicBezTo>
                <a:lnTo>
                  <a:pt x="91" y="475"/>
                </a:lnTo>
                <a:cubicBezTo>
                  <a:pt x="76" y="475"/>
                  <a:pt x="65" y="465"/>
                  <a:pt x="65" y="449"/>
                </a:cubicBezTo>
                <a:lnTo>
                  <a:pt x="65" y="449"/>
                </a:lnTo>
                <a:cubicBezTo>
                  <a:pt x="66" y="309"/>
                  <a:pt x="66" y="169"/>
                  <a:pt x="65" y="29"/>
                </a:cubicBezTo>
                <a:lnTo>
                  <a:pt x="65" y="29"/>
                </a:lnTo>
                <a:cubicBezTo>
                  <a:pt x="66" y="16"/>
                  <a:pt x="68" y="6"/>
                  <a:pt x="80" y="0"/>
                </a:cubicBezTo>
                <a:close/>
                <a:moveTo>
                  <a:pt x="281" y="44"/>
                </a:moveTo>
                <a:lnTo>
                  <a:pt x="281" y="430"/>
                </a:lnTo>
                <a:lnTo>
                  <a:pt x="1179" y="430"/>
                </a:lnTo>
                <a:lnTo>
                  <a:pt x="1179" y="44"/>
                </a:lnTo>
                <a:lnTo>
                  <a:pt x="281" y="44"/>
                </a:lnTo>
                <a:close/>
                <a:moveTo>
                  <a:pt x="1265" y="430"/>
                </a:moveTo>
                <a:lnTo>
                  <a:pt x="1265" y="45"/>
                </a:lnTo>
                <a:lnTo>
                  <a:pt x="1224" y="45"/>
                </a:lnTo>
                <a:lnTo>
                  <a:pt x="1224" y="430"/>
                </a:lnTo>
                <a:lnTo>
                  <a:pt x="1265" y="430"/>
                </a:lnTo>
                <a:close/>
                <a:moveTo>
                  <a:pt x="149" y="430"/>
                </a:moveTo>
                <a:lnTo>
                  <a:pt x="149" y="45"/>
                </a:lnTo>
                <a:lnTo>
                  <a:pt x="110" y="45"/>
                </a:lnTo>
                <a:lnTo>
                  <a:pt x="110" y="430"/>
                </a:lnTo>
                <a:lnTo>
                  <a:pt x="149" y="430"/>
                </a:lnTo>
                <a:close/>
                <a:moveTo>
                  <a:pt x="235" y="430"/>
                </a:moveTo>
                <a:lnTo>
                  <a:pt x="235" y="45"/>
                </a:lnTo>
                <a:lnTo>
                  <a:pt x="196" y="45"/>
                </a:lnTo>
                <a:lnTo>
                  <a:pt x="196" y="430"/>
                </a:lnTo>
                <a:lnTo>
                  <a:pt x="235" y="430"/>
                </a:lnTo>
                <a:close/>
                <a:moveTo>
                  <a:pt x="1349" y="430"/>
                </a:moveTo>
                <a:lnTo>
                  <a:pt x="1349" y="45"/>
                </a:lnTo>
                <a:lnTo>
                  <a:pt x="1310" y="45"/>
                </a:lnTo>
                <a:lnTo>
                  <a:pt x="1310" y="430"/>
                </a:lnTo>
                <a:lnTo>
                  <a:pt x="1349" y="430"/>
                </a:lnTo>
                <a:close/>
                <a:moveTo>
                  <a:pt x="730" y="86"/>
                </a:moveTo>
                <a:lnTo>
                  <a:pt x="730" y="86"/>
                </a:lnTo>
                <a:cubicBezTo>
                  <a:pt x="859" y="86"/>
                  <a:pt x="988" y="86"/>
                  <a:pt x="1116" y="86"/>
                </a:cubicBezTo>
                <a:lnTo>
                  <a:pt x="1116" y="86"/>
                </a:lnTo>
                <a:cubicBezTo>
                  <a:pt x="1130" y="86"/>
                  <a:pt x="1139" y="97"/>
                  <a:pt x="1139" y="109"/>
                </a:cubicBezTo>
                <a:lnTo>
                  <a:pt x="1139" y="366"/>
                </a:lnTo>
                <a:lnTo>
                  <a:pt x="1139" y="366"/>
                </a:lnTo>
                <a:cubicBezTo>
                  <a:pt x="1139" y="378"/>
                  <a:pt x="1130" y="389"/>
                  <a:pt x="1115" y="389"/>
                </a:cubicBezTo>
                <a:lnTo>
                  <a:pt x="1115" y="389"/>
                </a:lnTo>
                <a:cubicBezTo>
                  <a:pt x="858" y="388"/>
                  <a:pt x="601" y="389"/>
                  <a:pt x="344" y="389"/>
                </a:cubicBezTo>
                <a:lnTo>
                  <a:pt x="344" y="389"/>
                </a:lnTo>
                <a:cubicBezTo>
                  <a:pt x="329" y="389"/>
                  <a:pt x="322" y="381"/>
                  <a:pt x="322" y="366"/>
                </a:cubicBezTo>
                <a:lnTo>
                  <a:pt x="322" y="109"/>
                </a:lnTo>
                <a:lnTo>
                  <a:pt x="322" y="109"/>
                </a:lnTo>
                <a:cubicBezTo>
                  <a:pt x="322" y="93"/>
                  <a:pt x="329" y="86"/>
                  <a:pt x="345" y="86"/>
                </a:cubicBezTo>
                <a:lnTo>
                  <a:pt x="345" y="86"/>
                </a:lnTo>
                <a:cubicBezTo>
                  <a:pt x="474" y="86"/>
                  <a:pt x="602" y="86"/>
                  <a:pt x="730" y="86"/>
                </a:cubicBezTo>
                <a:close/>
                <a:moveTo>
                  <a:pt x="835" y="131"/>
                </a:moveTo>
                <a:lnTo>
                  <a:pt x="835" y="131"/>
                </a:lnTo>
                <a:cubicBezTo>
                  <a:pt x="889" y="187"/>
                  <a:pt x="899" y="276"/>
                  <a:pt x="838" y="344"/>
                </a:cubicBezTo>
                <a:lnTo>
                  <a:pt x="1093" y="344"/>
                </a:lnTo>
                <a:lnTo>
                  <a:pt x="1093" y="131"/>
                </a:lnTo>
                <a:lnTo>
                  <a:pt x="835" y="131"/>
                </a:lnTo>
                <a:close/>
                <a:moveTo>
                  <a:pt x="367" y="130"/>
                </a:moveTo>
                <a:lnTo>
                  <a:pt x="367" y="344"/>
                </a:lnTo>
                <a:lnTo>
                  <a:pt x="619" y="344"/>
                </a:lnTo>
                <a:lnTo>
                  <a:pt x="619" y="344"/>
                </a:lnTo>
                <a:cubicBezTo>
                  <a:pt x="564" y="272"/>
                  <a:pt x="564" y="201"/>
                  <a:pt x="623" y="130"/>
                </a:cubicBezTo>
                <a:lnTo>
                  <a:pt x="367" y="130"/>
                </a:lnTo>
                <a:close/>
                <a:moveTo>
                  <a:pt x="835" y="238"/>
                </a:moveTo>
                <a:lnTo>
                  <a:pt x="835" y="238"/>
                </a:lnTo>
                <a:cubicBezTo>
                  <a:pt x="833" y="176"/>
                  <a:pt x="786" y="133"/>
                  <a:pt x="729" y="133"/>
                </a:cubicBezTo>
                <a:lnTo>
                  <a:pt x="729" y="133"/>
                </a:lnTo>
                <a:cubicBezTo>
                  <a:pt x="670" y="133"/>
                  <a:pt x="624" y="178"/>
                  <a:pt x="623" y="238"/>
                </a:cubicBezTo>
                <a:lnTo>
                  <a:pt x="623" y="238"/>
                </a:lnTo>
                <a:cubicBezTo>
                  <a:pt x="623" y="295"/>
                  <a:pt x="665" y="342"/>
                  <a:pt x="727" y="344"/>
                </a:cubicBezTo>
                <a:lnTo>
                  <a:pt x="727" y="344"/>
                </a:lnTo>
                <a:cubicBezTo>
                  <a:pt x="787" y="346"/>
                  <a:pt x="834" y="296"/>
                  <a:pt x="835" y="238"/>
                </a:cubicBezTo>
                <a:close/>
                <a:moveTo>
                  <a:pt x="986" y="174"/>
                </a:moveTo>
                <a:lnTo>
                  <a:pt x="986" y="174"/>
                </a:lnTo>
                <a:cubicBezTo>
                  <a:pt x="1021" y="172"/>
                  <a:pt x="1052" y="204"/>
                  <a:pt x="1051" y="240"/>
                </a:cubicBezTo>
                <a:lnTo>
                  <a:pt x="1051" y="240"/>
                </a:lnTo>
                <a:cubicBezTo>
                  <a:pt x="1050" y="277"/>
                  <a:pt x="1023" y="304"/>
                  <a:pt x="986" y="304"/>
                </a:cubicBezTo>
                <a:lnTo>
                  <a:pt x="986" y="304"/>
                </a:lnTo>
                <a:cubicBezTo>
                  <a:pt x="951" y="304"/>
                  <a:pt x="921" y="277"/>
                  <a:pt x="921" y="237"/>
                </a:cubicBezTo>
                <a:lnTo>
                  <a:pt x="921" y="237"/>
                </a:lnTo>
                <a:cubicBezTo>
                  <a:pt x="921" y="207"/>
                  <a:pt x="947" y="172"/>
                  <a:pt x="986" y="174"/>
                </a:cubicBezTo>
                <a:close/>
                <a:moveTo>
                  <a:pt x="986" y="258"/>
                </a:moveTo>
                <a:lnTo>
                  <a:pt x="986" y="258"/>
                </a:lnTo>
                <a:cubicBezTo>
                  <a:pt x="997" y="258"/>
                  <a:pt x="1007" y="249"/>
                  <a:pt x="1007" y="238"/>
                </a:cubicBezTo>
                <a:lnTo>
                  <a:pt x="1007" y="238"/>
                </a:lnTo>
                <a:cubicBezTo>
                  <a:pt x="1007" y="229"/>
                  <a:pt x="996" y="218"/>
                  <a:pt x="986" y="218"/>
                </a:cubicBezTo>
                <a:lnTo>
                  <a:pt x="986" y="218"/>
                </a:lnTo>
                <a:cubicBezTo>
                  <a:pt x="977" y="218"/>
                  <a:pt x="966" y="229"/>
                  <a:pt x="965" y="238"/>
                </a:cubicBezTo>
                <a:lnTo>
                  <a:pt x="965" y="238"/>
                </a:lnTo>
                <a:cubicBezTo>
                  <a:pt x="965" y="248"/>
                  <a:pt x="975" y="258"/>
                  <a:pt x="986" y="258"/>
                </a:cubicBezTo>
                <a:close/>
                <a:moveTo>
                  <a:pt x="472" y="174"/>
                </a:moveTo>
                <a:lnTo>
                  <a:pt x="472" y="174"/>
                </a:lnTo>
                <a:cubicBezTo>
                  <a:pt x="506" y="171"/>
                  <a:pt x="539" y="205"/>
                  <a:pt x="537" y="241"/>
                </a:cubicBezTo>
                <a:lnTo>
                  <a:pt x="537" y="241"/>
                </a:lnTo>
                <a:cubicBezTo>
                  <a:pt x="535" y="277"/>
                  <a:pt x="508" y="304"/>
                  <a:pt x="472" y="304"/>
                </a:cubicBezTo>
                <a:lnTo>
                  <a:pt x="472" y="304"/>
                </a:lnTo>
                <a:cubicBezTo>
                  <a:pt x="434" y="304"/>
                  <a:pt x="407" y="276"/>
                  <a:pt x="407" y="238"/>
                </a:cubicBezTo>
                <a:lnTo>
                  <a:pt x="407" y="238"/>
                </a:lnTo>
                <a:cubicBezTo>
                  <a:pt x="407" y="202"/>
                  <a:pt x="435" y="173"/>
                  <a:pt x="472" y="174"/>
                </a:cubicBezTo>
                <a:close/>
                <a:moveTo>
                  <a:pt x="472" y="258"/>
                </a:moveTo>
                <a:lnTo>
                  <a:pt x="472" y="258"/>
                </a:lnTo>
                <a:cubicBezTo>
                  <a:pt x="483" y="258"/>
                  <a:pt x="492" y="249"/>
                  <a:pt x="492" y="238"/>
                </a:cubicBezTo>
                <a:lnTo>
                  <a:pt x="492" y="238"/>
                </a:lnTo>
                <a:cubicBezTo>
                  <a:pt x="493" y="229"/>
                  <a:pt x="482" y="218"/>
                  <a:pt x="472" y="218"/>
                </a:cubicBezTo>
                <a:lnTo>
                  <a:pt x="472" y="218"/>
                </a:lnTo>
                <a:cubicBezTo>
                  <a:pt x="461" y="218"/>
                  <a:pt x="452" y="227"/>
                  <a:pt x="452" y="238"/>
                </a:cubicBezTo>
                <a:lnTo>
                  <a:pt x="452" y="238"/>
                </a:lnTo>
                <a:cubicBezTo>
                  <a:pt x="452" y="250"/>
                  <a:pt x="460" y="258"/>
                  <a:pt x="472" y="2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 name="Google Shape;243;p27">
            <a:extLst>
              <a:ext uri="{FF2B5EF4-FFF2-40B4-BE49-F238E27FC236}">
                <a16:creationId xmlns:a16="http://schemas.microsoft.com/office/drawing/2014/main" id="{55B508B9-C811-F0A5-45D9-00C8F1D5CB6D}"/>
              </a:ext>
            </a:extLst>
          </p:cNvPr>
          <p:cNvSpPr/>
          <p:nvPr/>
        </p:nvSpPr>
        <p:spPr>
          <a:xfrm>
            <a:off x="6371059" y="2711835"/>
            <a:ext cx="490089" cy="490089"/>
          </a:xfrm>
          <a:custGeom>
            <a:avLst/>
            <a:gdLst/>
            <a:ahLst/>
            <a:cxnLst/>
            <a:rect l="l" t="t" r="r" b="b"/>
            <a:pathLst>
              <a:path w="1461" h="1461" extrusionOk="0">
                <a:moveTo>
                  <a:pt x="701" y="1460"/>
                </a:moveTo>
                <a:lnTo>
                  <a:pt x="701" y="1460"/>
                </a:lnTo>
                <a:cubicBezTo>
                  <a:pt x="693" y="1459"/>
                  <a:pt x="686" y="1457"/>
                  <a:pt x="679" y="1456"/>
                </a:cubicBezTo>
                <a:lnTo>
                  <a:pt x="679" y="1456"/>
                </a:lnTo>
                <a:cubicBezTo>
                  <a:pt x="610" y="1449"/>
                  <a:pt x="548" y="1421"/>
                  <a:pt x="493" y="1380"/>
                </a:cubicBezTo>
                <a:lnTo>
                  <a:pt x="493" y="1380"/>
                </a:lnTo>
                <a:cubicBezTo>
                  <a:pt x="483" y="1372"/>
                  <a:pt x="479" y="1362"/>
                  <a:pt x="483" y="1352"/>
                </a:cubicBezTo>
                <a:lnTo>
                  <a:pt x="483" y="1352"/>
                </a:lnTo>
                <a:cubicBezTo>
                  <a:pt x="487" y="1341"/>
                  <a:pt x="496" y="1335"/>
                  <a:pt x="507" y="1337"/>
                </a:cubicBezTo>
                <a:lnTo>
                  <a:pt x="507" y="1337"/>
                </a:lnTo>
                <a:cubicBezTo>
                  <a:pt x="514" y="1339"/>
                  <a:pt x="521" y="1343"/>
                  <a:pt x="526" y="1347"/>
                </a:cubicBezTo>
                <a:lnTo>
                  <a:pt x="526" y="1347"/>
                </a:lnTo>
                <a:cubicBezTo>
                  <a:pt x="568" y="1378"/>
                  <a:pt x="614" y="1400"/>
                  <a:pt x="665" y="1408"/>
                </a:cubicBezTo>
                <a:lnTo>
                  <a:pt x="665" y="1408"/>
                </a:lnTo>
                <a:cubicBezTo>
                  <a:pt x="688" y="1412"/>
                  <a:pt x="712" y="1416"/>
                  <a:pt x="735" y="1415"/>
                </a:cubicBezTo>
                <a:lnTo>
                  <a:pt x="735" y="1415"/>
                </a:lnTo>
                <a:cubicBezTo>
                  <a:pt x="779" y="1415"/>
                  <a:pt x="822" y="1406"/>
                  <a:pt x="863" y="1388"/>
                </a:cubicBezTo>
                <a:lnTo>
                  <a:pt x="863" y="1388"/>
                </a:lnTo>
                <a:cubicBezTo>
                  <a:pt x="908" y="1369"/>
                  <a:pt x="948" y="1341"/>
                  <a:pt x="982" y="1304"/>
                </a:cubicBezTo>
                <a:lnTo>
                  <a:pt x="982" y="1304"/>
                </a:lnTo>
                <a:cubicBezTo>
                  <a:pt x="1023" y="1259"/>
                  <a:pt x="1052" y="1206"/>
                  <a:pt x="1063" y="1146"/>
                </a:cubicBezTo>
                <a:lnTo>
                  <a:pt x="1063" y="1146"/>
                </a:lnTo>
                <a:cubicBezTo>
                  <a:pt x="1067" y="1126"/>
                  <a:pt x="1070" y="1105"/>
                  <a:pt x="1071" y="1085"/>
                </a:cubicBezTo>
                <a:lnTo>
                  <a:pt x="1071" y="1085"/>
                </a:lnTo>
                <a:cubicBezTo>
                  <a:pt x="1072" y="995"/>
                  <a:pt x="1072" y="905"/>
                  <a:pt x="1072" y="815"/>
                </a:cubicBezTo>
                <a:lnTo>
                  <a:pt x="1072" y="815"/>
                </a:lnTo>
                <a:cubicBezTo>
                  <a:pt x="1072" y="815"/>
                  <a:pt x="1072" y="815"/>
                  <a:pt x="1072" y="814"/>
                </a:cubicBezTo>
                <a:lnTo>
                  <a:pt x="860" y="814"/>
                </a:lnTo>
                <a:lnTo>
                  <a:pt x="860" y="825"/>
                </a:lnTo>
                <a:lnTo>
                  <a:pt x="860" y="825"/>
                </a:lnTo>
                <a:cubicBezTo>
                  <a:pt x="860" y="907"/>
                  <a:pt x="860" y="990"/>
                  <a:pt x="860" y="1073"/>
                </a:cubicBezTo>
                <a:lnTo>
                  <a:pt x="860" y="1073"/>
                </a:lnTo>
                <a:cubicBezTo>
                  <a:pt x="860" y="1136"/>
                  <a:pt x="818" y="1188"/>
                  <a:pt x="758" y="1201"/>
                </a:cubicBezTo>
                <a:lnTo>
                  <a:pt x="758" y="1201"/>
                </a:lnTo>
                <a:cubicBezTo>
                  <a:pt x="687" y="1216"/>
                  <a:pt x="620" y="1174"/>
                  <a:pt x="603" y="1104"/>
                </a:cubicBezTo>
                <a:lnTo>
                  <a:pt x="603" y="1104"/>
                </a:lnTo>
                <a:cubicBezTo>
                  <a:pt x="601" y="1094"/>
                  <a:pt x="600" y="1083"/>
                  <a:pt x="600" y="1072"/>
                </a:cubicBezTo>
                <a:lnTo>
                  <a:pt x="600" y="1072"/>
                </a:lnTo>
                <a:cubicBezTo>
                  <a:pt x="599" y="990"/>
                  <a:pt x="599" y="907"/>
                  <a:pt x="599" y="825"/>
                </a:cubicBezTo>
                <a:lnTo>
                  <a:pt x="599" y="814"/>
                </a:lnTo>
                <a:lnTo>
                  <a:pt x="389" y="814"/>
                </a:lnTo>
                <a:lnTo>
                  <a:pt x="389" y="824"/>
                </a:lnTo>
                <a:lnTo>
                  <a:pt x="389" y="824"/>
                </a:lnTo>
                <a:cubicBezTo>
                  <a:pt x="389" y="913"/>
                  <a:pt x="388" y="1002"/>
                  <a:pt x="389" y="1090"/>
                </a:cubicBezTo>
                <a:lnTo>
                  <a:pt x="389" y="1090"/>
                </a:lnTo>
                <a:cubicBezTo>
                  <a:pt x="389" y="1127"/>
                  <a:pt x="398" y="1161"/>
                  <a:pt x="411" y="1195"/>
                </a:cubicBezTo>
                <a:lnTo>
                  <a:pt x="411" y="1195"/>
                </a:lnTo>
                <a:cubicBezTo>
                  <a:pt x="423" y="1227"/>
                  <a:pt x="440" y="1257"/>
                  <a:pt x="461" y="1284"/>
                </a:cubicBezTo>
                <a:lnTo>
                  <a:pt x="461" y="1284"/>
                </a:lnTo>
                <a:cubicBezTo>
                  <a:pt x="469" y="1294"/>
                  <a:pt x="467" y="1308"/>
                  <a:pt x="458" y="1316"/>
                </a:cubicBezTo>
                <a:lnTo>
                  <a:pt x="458" y="1316"/>
                </a:lnTo>
                <a:cubicBezTo>
                  <a:pt x="449" y="1323"/>
                  <a:pt x="433" y="1323"/>
                  <a:pt x="426" y="1312"/>
                </a:cubicBezTo>
                <a:lnTo>
                  <a:pt x="426" y="1312"/>
                </a:lnTo>
                <a:cubicBezTo>
                  <a:pt x="411" y="1290"/>
                  <a:pt x="395" y="1267"/>
                  <a:pt x="382" y="1243"/>
                </a:cubicBezTo>
                <a:lnTo>
                  <a:pt x="382" y="1243"/>
                </a:lnTo>
                <a:cubicBezTo>
                  <a:pt x="364" y="1209"/>
                  <a:pt x="353" y="1173"/>
                  <a:pt x="348" y="1135"/>
                </a:cubicBezTo>
                <a:lnTo>
                  <a:pt x="348" y="1135"/>
                </a:lnTo>
                <a:cubicBezTo>
                  <a:pt x="345" y="1109"/>
                  <a:pt x="343" y="1084"/>
                  <a:pt x="343" y="1058"/>
                </a:cubicBezTo>
                <a:lnTo>
                  <a:pt x="343" y="1058"/>
                </a:lnTo>
                <a:cubicBezTo>
                  <a:pt x="342" y="914"/>
                  <a:pt x="343" y="770"/>
                  <a:pt x="342" y="626"/>
                </a:cubicBezTo>
                <a:lnTo>
                  <a:pt x="342" y="626"/>
                </a:lnTo>
                <a:cubicBezTo>
                  <a:pt x="342" y="608"/>
                  <a:pt x="351" y="598"/>
                  <a:pt x="369" y="598"/>
                </a:cubicBezTo>
                <a:lnTo>
                  <a:pt x="369" y="598"/>
                </a:lnTo>
                <a:cubicBezTo>
                  <a:pt x="453" y="599"/>
                  <a:pt x="537" y="599"/>
                  <a:pt x="621" y="599"/>
                </a:cubicBezTo>
                <a:lnTo>
                  <a:pt x="621" y="599"/>
                </a:lnTo>
                <a:cubicBezTo>
                  <a:pt x="636" y="599"/>
                  <a:pt x="643" y="605"/>
                  <a:pt x="643" y="621"/>
                </a:cubicBezTo>
                <a:lnTo>
                  <a:pt x="643" y="982"/>
                </a:lnTo>
                <a:lnTo>
                  <a:pt x="643" y="982"/>
                </a:lnTo>
                <a:cubicBezTo>
                  <a:pt x="643" y="1007"/>
                  <a:pt x="650" y="1029"/>
                  <a:pt x="668" y="1047"/>
                </a:cubicBezTo>
                <a:lnTo>
                  <a:pt x="668" y="1047"/>
                </a:lnTo>
                <a:cubicBezTo>
                  <a:pt x="698" y="1078"/>
                  <a:pt x="744" y="1082"/>
                  <a:pt x="780" y="1056"/>
                </a:cubicBezTo>
                <a:lnTo>
                  <a:pt x="780" y="1056"/>
                </a:lnTo>
                <a:cubicBezTo>
                  <a:pt x="805" y="1038"/>
                  <a:pt x="815" y="1012"/>
                  <a:pt x="815" y="982"/>
                </a:cubicBezTo>
                <a:lnTo>
                  <a:pt x="815" y="982"/>
                </a:lnTo>
                <a:cubicBezTo>
                  <a:pt x="816" y="862"/>
                  <a:pt x="816" y="742"/>
                  <a:pt x="816" y="621"/>
                </a:cubicBezTo>
                <a:lnTo>
                  <a:pt x="816" y="621"/>
                </a:lnTo>
                <a:cubicBezTo>
                  <a:pt x="816" y="605"/>
                  <a:pt x="822" y="599"/>
                  <a:pt x="838" y="599"/>
                </a:cubicBezTo>
                <a:lnTo>
                  <a:pt x="838" y="599"/>
                </a:lnTo>
                <a:cubicBezTo>
                  <a:pt x="923" y="599"/>
                  <a:pt x="1007" y="599"/>
                  <a:pt x="1092" y="598"/>
                </a:cubicBezTo>
                <a:lnTo>
                  <a:pt x="1092" y="598"/>
                </a:lnTo>
                <a:cubicBezTo>
                  <a:pt x="1107" y="598"/>
                  <a:pt x="1116" y="607"/>
                  <a:pt x="1116" y="622"/>
                </a:cubicBezTo>
                <a:lnTo>
                  <a:pt x="1116" y="622"/>
                </a:lnTo>
                <a:cubicBezTo>
                  <a:pt x="1116" y="778"/>
                  <a:pt x="1117" y="933"/>
                  <a:pt x="1116" y="1089"/>
                </a:cubicBezTo>
                <a:lnTo>
                  <a:pt x="1116" y="1089"/>
                </a:lnTo>
                <a:cubicBezTo>
                  <a:pt x="1115" y="1132"/>
                  <a:pt x="1106" y="1173"/>
                  <a:pt x="1090" y="1213"/>
                </a:cubicBezTo>
                <a:lnTo>
                  <a:pt x="1090" y="1213"/>
                </a:lnTo>
                <a:cubicBezTo>
                  <a:pt x="1076" y="1249"/>
                  <a:pt x="1057" y="1282"/>
                  <a:pt x="1033" y="1313"/>
                </a:cubicBezTo>
                <a:lnTo>
                  <a:pt x="1033" y="1313"/>
                </a:lnTo>
                <a:cubicBezTo>
                  <a:pt x="994" y="1363"/>
                  <a:pt x="945" y="1400"/>
                  <a:pt x="887" y="1426"/>
                </a:cubicBezTo>
                <a:lnTo>
                  <a:pt x="887" y="1426"/>
                </a:lnTo>
                <a:cubicBezTo>
                  <a:pt x="857" y="1439"/>
                  <a:pt x="826" y="1450"/>
                  <a:pt x="793" y="1454"/>
                </a:cubicBezTo>
                <a:lnTo>
                  <a:pt x="793" y="1454"/>
                </a:lnTo>
                <a:cubicBezTo>
                  <a:pt x="781" y="1455"/>
                  <a:pt x="770" y="1457"/>
                  <a:pt x="759" y="1459"/>
                </a:cubicBezTo>
                <a:lnTo>
                  <a:pt x="759" y="1459"/>
                </a:lnTo>
                <a:cubicBezTo>
                  <a:pt x="740" y="1460"/>
                  <a:pt x="720" y="1460"/>
                  <a:pt x="701" y="1460"/>
                </a:cubicBezTo>
                <a:close/>
                <a:moveTo>
                  <a:pt x="1072" y="769"/>
                </a:moveTo>
                <a:lnTo>
                  <a:pt x="1072" y="644"/>
                </a:lnTo>
                <a:lnTo>
                  <a:pt x="861" y="644"/>
                </a:lnTo>
                <a:lnTo>
                  <a:pt x="861" y="769"/>
                </a:lnTo>
                <a:lnTo>
                  <a:pt x="1072" y="769"/>
                </a:lnTo>
                <a:close/>
                <a:moveTo>
                  <a:pt x="599" y="769"/>
                </a:moveTo>
                <a:lnTo>
                  <a:pt x="599" y="644"/>
                </a:lnTo>
                <a:lnTo>
                  <a:pt x="389" y="644"/>
                </a:lnTo>
                <a:lnTo>
                  <a:pt x="389" y="769"/>
                </a:lnTo>
                <a:lnTo>
                  <a:pt x="599" y="769"/>
                </a:lnTo>
                <a:close/>
                <a:moveTo>
                  <a:pt x="646" y="1089"/>
                </a:moveTo>
                <a:lnTo>
                  <a:pt x="646" y="1089"/>
                </a:lnTo>
                <a:cubicBezTo>
                  <a:pt x="653" y="1132"/>
                  <a:pt x="692" y="1160"/>
                  <a:pt x="731" y="1160"/>
                </a:cubicBezTo>
                <a:lnTo>
                  <a:pt x="731" y="1160"/>
                </a:lnTo>
                <a:cubicBezTo>
                  <a:pt x="769" y="1159"/>
                  <a:pt x="807" y="1130"/>
                  <a:pt x="813" y="1089"/>
                </a:cubicBezTo>
                <a:lnTo>
                  <a:pt x="813" y="1089"/>
                </a:lnTo>
                <a:cubicBezTo>
                  <a:pt x="764" y="1128"/>
                  <a:pt x="697" y="1129"/>
                  <a:pt x="646" y="1089"/>
                </a:cubicBezTo>
                <a:close/>
                <a:moveTo>
                  <a:pt x="0" y="433"/>
                </a:moveTo>
                <a:lnTo>
                  <a:pt x="0" y="433"/>
                </a:lnTo>
                <a:cubicBezTo>
                  <a:pt x="6" y="418"/>
                  <a:pt x="10" y="402"/>
                  <a:pt x="19" y="389"/>
                </a:cubicBezTo>
                <a:lnTo>
                  <a:pt x="19" y="389"/>
                </a:lnTo>
                <a:cubicBezTo>
                  <a:pt x="38" y="359"/>
                  <a:pt x="68" y="343"/>
                  <a:pt x="104" y="343"/>
                </a:cubicBezTo>
                <a:lnTo>
                  <a:pt x="104" y="343"/>
                </a:lnTo>
                <a:cubicBezTo>
                  <a:pt x="207" y="343"/>
                  <a:pt x="311" y="342"/>
                  <a:pt x="415" y="343"/>
                </a:cubicBezTo>
                <a:lnTo>
                  <a:pt x="415" y="343"/>
                </a:lnTo>
                <a:cubicBezTo>
                  <a:pt x="447" y="343"/>
                  <a:pt x="472" y="359"/>
                  <a:pt x="493" y="383"/>
                </a:cubicBezTo>
                <a:lnTo>
                  <a:pt x="493" y="383"/>
                </a:lnTo>
                <a:cubicBezTo>
                  <a:pt x="501" y="376"/>
                  <a:pt x="508" y="369"/>
                  <a:pt x="516" y="363"/>
                </a:cubicBezTo>
                <a:lnTo>
                  <a:pt x="516" y="363"/>
                </a:lnTo>
                <a:cubicBezTo>
                  <a:pt x="533" y="350"/>
                  <a:pt x="552" y="343"/>
                  <a:pt x="574" y="343"/>
                </a:cubicBezTo>
                <a:lnTo>
                  <a:pt x="574" y="343"/>
                </a:lnTo>
                <a:cubicBezTo>
                  <a:pt x="674" y="342"/>
                  <a:pt x="775" y="343"/>
                  <a:pt x="875" y="342"/>
                </a:cubicBezTo>
                <a:lnTo>
                  <a:pt x="875" y="342"/>
                </a:lnTo>
                <a:cubicBezTo>
                  <a:pt x="909" y="342"/>
                  <a:pt x="938" y="352"/>
                  <a:pt x="961" y="378"/>
                </a:cubicBezTo>
                <a:lnTo>
                  <a:pt x="961" y="378"/>
                </a:lnTo>
                <a:cubicBezTo>
                  <a:pt x="962" y="380"/>
                  <a:pt x="964" y="381"/>
                  <a:pt x="966" y="383"/>
                </a:cubicBezTo>
                <a:lnTo>
                  <a:pt x="966" y="383"/>
                </a:lnTo>
                <a:cubicBezTo>
                  <a:pt x="984" y="361"/>
                  <a:pt x="1008" y="348"/>
                  <a:pt x="1035" y="343"/>
                </a:cubicBezTo>
                <a:lnTo>
                  <a:pt x="1035" y="343"/>
                </a:lnTo>
                <a:cubicBezTo>
                  <a:pt x="1038" y="342"/>
                  <a:pt x="1041" y="342"/>
                  <a:pt x="1044" y="342"/>
                </a:cubicBezTo>
                <a:lnTo>
                  <a:pt x="1044" y="342"/>
                </a:lnTo>
                <a:cubicBezTo>
                  <a:pt x="1149" y="342"/>
                  <a:pt x="1253" y="342"/>
                  <a:pt x="1358" y="343"/>
                </a:cubicBezTo>
                <a:lnTo>
                  <a:pt x="1358" y="343"/>
                </a:lnTo>
                <a:cubicBezTo>
                  <a:pt x="1397" y="343"/>
                  <a:pt x="1428" y="363"/>
                  <a:pt x="1447" y="398"/>
                </a:cubicBezTo>
                <a:lnTo>
                  <a:pt x="1447" y="398"/>
                </a:lnTo>
                <a:cubicBezTo>
                  <a:pt x="1452" y="408"/>
                  <a:pt x="1456" y="419"/>
                  <a:pt x="1460" y="430"/>
                </a:cubicBezTo>
                <a:lnTo>
                  <a:pt x="1460" y="544"/>
                </a:lnTo>
                <a:lnTo>
                  <a:pt x="1460" y="544"/>
                </a:lnTo>
                <a:cubicBezTo>
                  <a:pt x="1453" y="553"/>
                  <a:pt x="1445" y="557"/>
                  <a:pt x="1433" y="557"/>
                </a:cubicBezTo>
                <a:lnTo>
                  <a:pt x="1433" y="557"/>
                </a:lnTo>
                <a:cubicBezTo>
                  <a:pt x="964" y="557"/>
                  <a:pt x="495" y="557"/>
                  <a:pt x="27" y="557"/>
                </a:cubicBezTo>
                <a:lnTo>
                  <a:pt x="27" y="557"/>
                </a:lnTo>
                <a:cubicBezTo>
                  <a:pt x="14" y="557"/>
                  <a:pt x="6" y="553"/>
                  <a:pt x="0" y="544"/>
                </a:cubicBezTo>
                <a:lnTo>
                  <a:pt x="0" y="433"/>
                </a:lnTo>
                <a:close/>
                <a:moveTo>
                  <a:pt x="943" y="513"/>
                </a:moveTo>
                <a:lnTo>
                  <a:pt x="943" y="513"/>
                </a:lnTo>
                <a:cubicBezTo>
                  <a:pt x="943" y="489"/>
                  <a:pt x="944" y="465"/>
                  <a:pt x="942" y="442"/>
                </a:cubicBezTo>
                <a:lnTo>
                  <a:pt x="942" y="442"/>
                </a:lnTo>
                <a:cubicBezTo>
                  <a:pt x="941" y="411"/>
                  <a:pt x="910" y="387"/>
                  <a:pt x="879" y="387"/>
                </a:cubicBezTo>
                <a:lnTo>
                  <a:pt x="879" y="387"/>
                </a:lnTo>
                <a:cubicBezTo>
                  <a:pt x="780" y="387"/>
                  <a:pt x="681" y="386"/>
                  <a:pt x="582" y="387"/>
                </a:cubicBezTo>
                <a:lnTo>
                  <a:pt x="582" y="387"/>
                </a:lnTo>
                <a:cubicBezTo>
                  <a:pt x="564" y="387"/>
                  <a:pt x="549" y="393"/>
                  <a:pt x="536" y="405"/>
                </a:cubicBezTo>
                <a:lnTo>
                  <a:pt x="536" y="405"/>
                </a:lnTo>
                <a:cubicBezTo>
                  <a:pt x="524" y="417"/>
                  <a:pt x="517" y="431"/>
                  <a:pt x="517" y="448"/>
                </a:cubicBezTo>
                <a:lnTo>
                  <a:pt x="517" y="448"/>
                </a:lnTo>
                <a:cubicBezTo>
                  <a:pt x="517" y="470"/>
                  <a:pt x="517" y="491"/>
                  <a:pt x="517" y="512"/>
                </a:cubicBezTo>
                <a:lnTo>
                  <a:pt x="558" y="512"/>
                </a:lnTo>
                <a:lnTo>
                  <a:pt x="558" y="479"/>
                </a:lnTo>
                <a:lnTo>
                  <a:pt x="558" y="479"/>
                </a:lnTo>
                <a:cubicBezTo>
                  <a:pt x="558" y="469"/>
                  <a:pt x="557" y="458"/>
                  <a:pt x="558" y="447"/>
                </a:cubicBezTo>
                <a:lnTo>
                  <a:pt x="558" y="447"/>
                </a:lnTo>
                <a:cubicBezTo>
                  <a:pt x="558" y="435"/>
                  <a:pt x="572" y="425"/>
                  <a:pt x="584" y="428"/>
                </a:cubicBezTo>
                <a:lnTo>
                  <a:pt x="584" y="428"/>
                </a:lnTo>
                <a:cubicBezTo>
                  <a:pt x="597" y="432"/>
                  <a:pt x="601" y="439"/>
                  <a:pt x="601" y="451"/>
                </a:cubicBezTo>
                <a:lnTo>
                  <a:pt x="601" y="512"/>
                </a:lnTo>
                <a:lnTo>
                  <a:pt x="858" y="512"/>
                </a:lnTo>
                <a:lnTo>
                  <a:pt x="858" y="512"/>
                </a:lnTo>
                <a:cubicBezTo>
                  <a:pt x="858" y="491"/>
                  <a:pt x="858" y="470"/>
                  <a:pt x="858" y="450"/>
                </a:cubicBezTo>
                <a:lnTo>
                  <a:pt x="858" y="450"/>
                </a:lnTo>
                <a:cubicBezTo>
                  <a:pt x="858" y="437"/>
                  <a:pt x="869" y="426"/>
                  <a:pt x="881" y="427"/>
                </a:cubicBezTo>
                <a:lnTo>
                  <a:pt x="881" y="427"/>
                </a:lnTo>
                <a:cubicBezTo>
                  <a:pt x="894" y="429"/>
                  <a:pt x="903" y="439"/>
                  <a:pt x="902" y="450"/>
                </a:cubicBezTo>
                <a:lnTo>
                  <a:pt x="902" y="450"/>
                </a:lnTo>
                <a:cubicBezTo>
                  <a:pt x="901" y="471"/>
                  <a:pt x="902" y="491"/>
                  <a:pt x="902" y="512"/>
                </a:cubicBezTo>
                <a:lnTo>
                  <a:pt x="902" y="512"/>
                </a:lnTo>
                <a:cubicBezTo>
                  <a:pt x="916" y="513"/>
                  <a:pt x="930" y="513"/>
                  <a:pt x="943" y="513"/>
                </a:cubicBezTo>
                <a:close/>
                <a:moveTo>
                  <a:pt x="130" y="513"/>
                </a:moveTo>
                <a:lnTo>
                  <a:pt x="386" y="513"/>
                </a:lnTo>
                <a:lnTo>
                  <a:pt x="386" y="513"/>
                </a:lnTo>
                <a:cubicBezTo>
                  <a:pt x="386" y="512"/>
                  <a:pt x="387" y="511"/>
                  <a:pt x="387" y="511"/>
                </a:cubicBezTo>
                <a:lnTo>
                  <a:pt x="387" y="511"/>
                </a:lnTo>
                <a:cubicBezTo>
                  <a:pt x="387" y="490"/>
                  <a:pt x="387" y="469"/>
                  <a:pt x="387" y="449"/>
                </a:cubicBezTo>
                <a:lnTo>
                  <a:pt x="387" y="449"/>
                </a:lnTo>
                <a:cubicBezTo>
                  <a:pt x="387" y="446"/>
                  <a:pt x="387" y="442"/>
                  <a:pt x="388" y="440"/>
                </a:cubicBezTo>
                <a:lnTo>
                  <a:pt x="388" y="440"/>
                </a:lnTo>
                <a:cubicBezTo>
                  <a:pt x="393" y="430"/>
                  <a:pt x="403" y="426"/>
                  <a:pt x="415" y="429"/>
                </a:cubicBezTo>
                <a:lnTo>
                  <a:pt x="415" y="429"/>
                </a:lnTo>
                <a:cubicBezTo>
                  <a:pt x="424" y="431"/>
                  <a:pt x="431" y="440"/>
                  <a:pt x="431" y="450"/>
                </a:cubicBezTo>
                <a:lnTo>
                  <a:pt x="431" y="450"/>
                </a:lnTo>
                <a:cubicBezTo>
                  <a:pt x="431" y="465"/>
                  <a:pt x="431" y="480"/>
                  <a:pt x="431" y="495"/>
                </a:cubicBezTo>
                <a:lnTo>
                  <a:pt x="431" y="513"/>
                </a:lnTo>
                <a:lnTo>
                  <a:pt x="471" y="513"/>
                </a:lnTo>
                <a:lnTo>
                  <a:pt x="471" y="513"/>
                </a:lnTo>
                <a:cubicBezTo>
                  <a:pt x="471" y="492"/>
                  <a:pt x="471" y="472"/>
                  <a:pt x="471" y="451"/>
                </a:cubicBezTo>
                <a:lnTo>
                  <a:pt x="471" y="451"/>
                </a:lnTo>
                <a:cubicBezTo>
                  <a:pt x="472" y="418"/>
                  <a:pt x="444" y="387"/>
                  <a:pt x="407" y="387"/>
                </a:cubicBezTo>
                <a:lnTo>
                  <a:pt x="407" y="387"/>
                </a:lnTo>
                <a:cubicBezTo>
                  <a:pt x="307" y="387"/>
                  <a:pt x="207" y="387"/>
                  <a:pt x="107" y="387"/>
                </a:cubicBezTo>
                <a:lnTo>
                  <a:pt x="107" y="387"/>
                </a:lnTo>
                <a:cubicBezTo>
                  <a:pt x="77" y="387"/>
                  <a:pt x="50" y="407"/>
                  <a:pt x="46" y="436"/>
                </a:cubicBezTo>
                <a:lnTo>
                  <a:pt x="46" y="436"/>
                </a:lnTo>
                <a:cubicBezTo>
                  <a:pt x="43" y="461"/>
                  <a:pt x="45" y="487"/>
                  <a:pt x="45" y="513"/>
                </a:cubicBezTo>
                <a:lnTo>
                  <a:pt x="84" y="513"/>
                </a:lnTo>
                <a:lnTo>
                  <a:pt x="84" y="453"/>
                </a:lnTo>
                <a:lnTo>
                  <a:pt x="84" y="453"/>
                </a:lnTo>
                <a:cubicBezTo>
                  <a:pt x="84" y="440"/>
                  <a:pt x="90" y="432"/>
                  <a:pt x="100" y="429"/>
                </a:cubicBezTo>
                <a:lnTo>
                  <a:pt x="100" y="429"/>
                </a:lnTo>
                <a:cubicBezTo>
                  <a:pt x="120" y="424"/>
                  <a:pt x="130" y="438"/>
                  <a:pt x="130" y="453"/>
                </a:cubicBezTo>
                <a:lnTo>
                  <a:pt x="130" y="453"/>
                </a:lnTo>
                <a:cubicBezTo>
                  <a:pt x="130" y="472"/>
                  <a:pt x="130" y="492"/>
                  <a:pt x="130" y="513"/>
                </a:cubicBezTo>
                <a:close/>
                <a:moveTo>
                  <a:pt x="1416" y="513"/>
                </a:moveTo>
                <a:lnTo>
                  <a:pt x="1416" y="513"/>
                </a:lnTo>
                <a:cubicBezTo>
                  <a:pt x="1416" y="491"/>
                  <a:pt x="1416" y="470"/>
                  <a:pt x="1415" y="450"/>
                </a:cubicBezTo>
                <a:lnTo>
                  <a:pt x="1415" y="450"/>
                </a:lnTo>
                <a:cubicBezTo>
                  <a:pt x="1414" y="414"/>
                  <a:pt x="1388" y="387"/>
                  <a:pt x="1353" y="387"/>
                </a:cubicBezTo>
                <a:lnTo>
                  <a:pt x="1353" y="387"/>
                </a:lnTo>
                <a:cubicBezTo>
                  <a:pt x="1252" y="386"/>
                  <a:pt x="1152" y="386"/>
                  <a:pt x="1051" y="387"/>
                </a:cubicBezTo>
                <a:lnTo>
                  <a:pt x="1051" y="387"/>
                </a:lnTo>
                <a:cubicBezTo>
                  <a:pt x="1030" y="387"/>
                  <a:pt x="1013" y="396"/>
                  <a:pt x="1001" y="414"/>
                </a:cubicBezTo>
                <a:lnTo>
                  <a:pt x="1001" y="414"/>
                </a:lnTo>
                <a:cubicBezTo>
                  <a:pt x="992" y="425"/>
                  <a:pt x="988" y="438"/>
                  <a:pt x="988" y="453"/>
                </a:cubicBezTo>
                <a:lnTo>
                  <a:pt x="988" y="453"/>
                </a:lnTo>
                <a:cubicBezTo>
                  <a:pt x="989" y="472"/>
                  <a:pt x="988" y="493"/>
                  <a:pt x="988" y="512"/>
                </a:cubicBezTo>
                <a:lnTo>
                  <a:pt x="1029" y="512"/>
                </a:lnTo>
                <a:lnTo>
                  <a:pt x="1029" y="512"/>
                </a:lnTo>
                <a:cubicBezTo>
                  <a:pt x="1029" y="491"/>
                  <a:pt x="1028" y="471"/>
                  <a:pt x="1029" y="450"/>
                </a:cubicBezTo>
                <a:lnTo>
                  <a:pt x="1029" y="450"/>
                </a:lnTo>
                <a:cubicBezTo>
                  <a:pt x="1029" y="436"/>
                  <a:pt x="1037" y="430"/>
                  <a:pt x="1051" y="427"/>
                </a:cubicBezTo>
                <a:lnTo>
                  <a:pt x="1051" y="427"/>
                </a:lnTo>
                <a:cubicBezTo>
                  <a:pt x="1060" y="425"/>
                  <a:pt x="1072" y="434"/>
                  <a:pt x="1073" y="445"/>
                </a:cubicBezTo>
                <a:lnTo>
                  <a:pt x="1073" y="445"/>
                </a:lnTo>
                <a:cubicBezTo>
                  <a:pt x="1074" y="460"/>
                  <a:pt x="1074" y="476"/>
                  <a:pt x="1075" y="491"/>
                </a:cubicBezTo>
                <a:lnTo>
                  <a:pt x="1075" y="491"/>
                </a:lnTo>
                <a:cubicBezTo>
                  <a:pt x="1075" y="498"/>
                  <a:pt x="1075" y="505"/>
                  <a:pt x="1075" y="512"/>
                </a:cubicBezTo>
                <a:lnTo>
                  <a:pt x="1330" y="512"/>
                </a:lnTo>
                <a:lnTo>
                  <a:pt x="1330" y="503"/>
                </a:lnTo>
                <a:lnTo>
                  <a:pt x="1330" y="503"/>
                </a:lnTo>
                <a:cubicBezTo>
                  <a:pt x="1330" y="487"/>
                  <a:pt x="1329" y="470"/>
                  <a:pt x="1330" y="454"/>
                </a:cubicBezTo>
                <a:lnTo>
                  <a:pt x="1330" y="454"/>
                </a:lnTo>
                <a:cubicBezTo>
                  <a:pt x="1330" y="435"/>
                  <a:pt x="1342" y="425"/>
                  <a:pt x="1360" y="429"/>
                </a:cubicBezTo>
                <a:lnTo>
                  <a:pt x="1360" y="429"/>
                </a:lnTo>
                <a:cubicBezTo>
                  <a:pt x="1369" y="431"/>
                  <a:pt x="1375" y="440"/>
                  <a:pt x="1375" y="452"/>
                </a:cubicBezTo>
                <a:lnTo>
                  <a:pt x="1375" y="452"/>
                </a:lnTo>
                <a:cubicBezTo>
                  <a:pt x="1376" y="472"/>
                  <a:pt x="1375" y="492"/>
                  <a:pt x="1375" y="513"/>
                </a:cubicBezTo>
                <a:lnTo>
                  <a:pt x="1375" y="513"/>
                </a:lnTo>
                <a:cubicBezTo>
                  <a:pt x="1389" y="513"/>
                  <a:pt x="1402" y="513"/>
                  <a:pt x="1416" y="513"/>
                </a:cubicBezTo>
                <a:close/>
                <a:moveTo>
                  <a:pt x="266" y="0"/>
                </a:moveTo>
                <a:lnTo>
                  <a:pt x="266" y="0"/>
                </a:lnTo>
                <a:cubicBezTo>
                  <a:pt x="275" y="2"/>
                  <a:pt x="285" y="4"/>
                  <a:pt x="295" y="6"/>
                </a:cubicBezTo>
                <a:lnTo>
                  <a:pt x="295" y="6"/>
                </a:lnTo>
                <a:cubicBezTo>
                  <a:pt x="335" y="16"/>
                  <a:pt x="365" y="40"/>
                  <a:pt x="387" y="74"/>
                </a:cubicBezTo>
                <a:lnTo>
                  <a:pt x="387" y="74"/>
                </a:lnTo>
                <a:cubicBezTo>
                  <a:pt x="404" y="102"/>
                  <a:pt x="410" y="134"/>
                  <a:pt x="407" y="166"/>
                </a:cubicBezTo>
                <a:lnTo>
                  <a:pt x="407" y="166"/>
                </a:lnTo>
                <a:cubicBezTo>
                  <a:pt x="401" y="232"/>
                  <a:pt x="351" y="287"/>
                  <a:pt x="286" y="299"/>
                </a:cubicBezTo>
                <a:lnTo>
                  <a:pt x="286" y="299"/>
                </a:lnTo>
                <a:cubicBezTo>
                  <a:pt x="240" y="307"/>
                  <a:pt x="198" y="298"/>
                  <a:pt x="162" y="268"/>
                </a:cubicBezTo>
                <a:lnTo>
                  <a:pt x="162" y="268"/>
                </a:lnTo>
                <a:cubicBezTo>
                  <a:pt x="132" y="244"/>
                  <a:pt x="113" y="212"/>
                  <a:pt x="108" y="172"/>
                </a:cubicBezTo>
                <a:lnTo>
                  <a:pt x="108" y="172"/>
                </a:lnTo>
                <a:cubicBezTo>
                  <a:pt x="102" y="128"/>
                  <a:pt x="113" y="89"/>
                  <a:pt x="140" y="55"/>
                </a:cubicBezTo>
                <a:lnTo>
                  <a:pt x="140" y="55"/>
                </a:lnTo>
                <a:cubicBezTo>
                  <a:pt x="163" y="28"/>
                  <a:pt x="192" y="10"/>
                  <a:pt x="227" y="4"/>
                </a:cubicBezTo>
                <a:lnTo>
                  <a:pt x="227" y="4"/>
                </a:lnTo>
                <a:cubicBezTo>
                  <a:pt x="234" y="3"/>
                  <a:pt x="241" y="1"/>
                  <a:pt x="248" y="0"/>
                </a:cubicBezTo>
                <a:lnTo>
                  <a:pt x="266" y="0"/>
                </a:lnTo>
                <a:close/>
                <a:moveTo>
                  <a:pt x="256" y="257"/>
                </a:moveTo>
                <a:lnTo>
                  <a:pt x="256" y="257"/>
                </a:lnTo>
                <a:cubicBezTo>
                  <a:pt x="315" y="258"/>
                  <a:pt x="362" y="208"/>
                  <a:pt x="363" y="152"/>
                </a:cubicBezTo>
                <a:lnTo>
                  <a:pt x="363" y="152"/>
                </a:lnTo>
                <a:cubicBezTo>
                  <a:pt x="363" y="94"/>
                  <a:pt x="315" y="48"/>
                  <a:pt x="262" y="46"/>
                </a:cubicBezTo>
                <a:lnTo>
                  <a:pt x="262" y="46"/>
                </a:lnTo>
                <a:cubicBezTo>
                  <a:pt x="197" y="43"/>
                  <a:pt x="151" y="96"/>
                  <a:pt x="151" y="151"/>
                </a:cubicBezTo>
                <a:lnTo>
                  <a:pt x="151" y="151"/>
                </a:lnTo>
                <a:cubicBezTo>
                  <a:pt x="151" y="209"/>
                  <a:pt x="199" y="257"/>
                  <a:pt x="256" y="257"/>
                </a:cubicBezTo>
                <a:close/>
                <a:moveTo>
                  <a:pt x="739" y="0"/>
                </a:moveTo>
                <a:lnTo>
                  <a:pt x="739" y="0"/>
                </a:lnTo>
                <a:cubicBezTo>
                  <a:pt x="750" y="3"/>
                  <a:pt x="761" y="5"/>
                  <a:pt x="772" y="8"/>
                </a:cubicBezTo>
                <a:lnTo>
                  <a:pt x="772" y="8"/>
                </a:lnTo>
                <a:cubicBezTo>
                  <a:pt x="802" y="15"/>
                  <a:pt x="825" y="32"/>
                  <a:pt x="845" y="55"/>
                </a:cubicBezTo>
                <a:lnTo>
                  <a:pt x="845" y="55"/>
                </a:lnTo>
                <a:cubicBezTo>
                  <a:pt x="861" y="75"/>
                  <a:pt x="872" y="98"/>
                  <a:pt x="877" y="124"/>
                </a:cubicBezTo>
                <a:lnTo>
                  <a:pt x="877" y="124"/>
                </a:lnTo>
                <a:cubicBezTo>
                  <a:pt x="883" y="154"/>
                  <a:pt x="879" y="183"/>
                  <a:pt x="867" y="211"/>
                </a:cubicBezTo>
                <a:lnTo>
                  <a:pt x="867" y="211"/>
                </a:lnTo>
                <a:cubicBezTo>
                  <a:pt x="847" y="258"/>
                  <a:pt x="811" y="287"/>
                  <a:pt x="763" y="298"/>
                </a:cubicBezTo>
                <a:lnTo>
                  <a:pt x="763" y="298"/>
                </a:lnTo>
                <a:cubicBezTo>
                  <a:pt x="715" y="308"/>
                  <a:pt x="671" y="298"/>
                  <a:pt x="633" y="267"/>
                </a:cubicBezTo>
                <a:lnTo>
                  <a:pt x="633" y="267"/>
                </a:lnTo>
                <a:cubicBezTo>
                  <a:pt x="603" y="243"/>
                  <a:pt x="586" y="211"/>
                  <a:pt x="580" y="174"/>
                </a:cubicBezTo>
                <a:lnTo>
                  <a:pt x="580" y="174"/>
                </a:lnTo>
                <a:cubicBezTo>
                  <a:pt x="573" y="131"/>
                  <a:pt x="584" y="92"/>
                  <a:pt x="612" y="57"/>
                </a:cubicBezTo>
                <a:lnTo>
                  <a:pt x="612" y="57"/>
                </a:lnTo>
                <a:cubicBezTo>
                  <a:pt x="635" y="27"/>
                  <a:pt x="667" y="11"/>
                  <a:pt x="703" y="3"/>
                </a:cubicBezTo>
                <a:lnTo>
                  <a:pt x="703" y="3"/>
                </a:lnTo>
                <a:cubicBezTo>
                  <a:pt x="708" y="2"/>
                  <a:pt x="714" y="1"/>
                  <a:pt x="719" y="0"/>
                </a:cubicBezTo>
                <a:lnTo>
                  <a:pt x="739" y="0"/>
                </a:lnTo>
                <a:close/>
                <a:moveTo>
                  <a:pt x="834" y="152"/>
                </a:moveTo>
                <a:lnTo>
                  <a:pt x="834" y="152"/>
                </a:lnTo>
                <a:cubicBezTo>
                  <a:pt x="836" y="93"/>
                  <a:pt x="785" y="49"/>
                  <a:pt x="736" y="46"/>
                </a:cubicBezTo>
                <a:lnTo>
                  <a:pt x="736" y="46"/>
                </a:lnTo>
                <a:cubicBezTo>
                  <a:pt x="670" y="42"/>
                  <a:pt x="625" y="96"/>
                  <a:pt x="623" y="147"/>
                </a:cubicBezTo>
                <a:lnTo>
                  <a:pt x="623" y="147"/>
                </a:lnTo>
                <a:cubicBezTo>
                  <a:pt x="621" y="210"/>
                  <a:pt x="672" y="255"/>
                  <a:pt x="725" y="257"/>
                </a:cubicBezTo>
                <a:lnTo>
                  <a:pt x="725" y="257"/>
                </a:lnTo>
                <a:cubicBezTo>
                  <a:pt x="787" y="259"/>
                  <a:pt x="836" y="207"/>
                  <a:pt x="834" y="152"/>
                </a:cubicBezTo>
                <a:close/>
                <a:moveTo>
                  <a:pt x="1192" y="0"/>
                </a:moveTo>
                <a:lnTo>
                  <a:pt x="1192" y="0"/>
                </a:lnTo>
                <a:cubicBezTo>
                  <a:pt x="1183" y="2"/>
                  <a:pt x="1175" y="3"/>
                  <a:pt x="1166" y="5"/>
                </a:cubicBezTo>
                <a:lnTo>
                  <a:pt x="1166" y="5"/>
                </a:lnTo>
                <a:cubicBezTo>
                  <a:pt x="1118" y="17"/>
                  <a:pt x="1084" y="45"/>
                  <a:pt x="1064" y="91"/>
                </a:cubicBezTo>
                <a:lnTo>
                  <a:pt x="1064" y="91"/>
                </a:lnTo>
                <a:cubicBezTo>
                  <a:pt x="1045" y="133"/>
                  <a:pt x="1046" y="176"/>
                  <a:pt x="1067" y="218"/>
                </a:cubicBezTo>
                <a:lnTo>
                  <a:pt x="1067" y="218"/>
                </a:lnTo>
                <a:cubicBezTo>
                  <a:pt x="1070" y="226"/>
                  <a:pt x="1082" y="231"/>
                  <a:pt x="1090" y="229"/>
                </a:cubicBezTo>
                <a:lnTo>
                  <a:pt x="1090" y="229"/>
                </a:lnTo>
                <a:cubicBezTo>
                  <a:pt x="1104" y="224"/>
                  <a:pt x="1112" y="213"/>
                  <a:pt x="1105" y="194"/>
                </a:cubicBezTo>
                <a:lnTo>
                  <a:pt x="1105" y="194"/>
                </a:lnTo>
                <a:cubicBezTo>
                  <a:pt x="1100" y="181"/>
                  <a:pt x="1096" y="167"/>
                  <a:pt x="1095" y="154"/>
                </a:cubicBezTo>
                <a:lnTo>
                  <a:pt x="1095" y="154"/>
                </a:lnTo>
                <a:cubicBezTo>
                  <a:pt x="1094" y="118"/>
                  <a:pt x="1109" y="89"/>
                  <a:pt x="1137" y="67"/>
                </a:cubicBezTo>
                <a:lnTo>
                  <a:pt x="1137" y="67"/>
                </a:lnTo>
                <a:cubicBezTo>
                  <a:pt x="1159" y="50"/>
                  <a:pt x="1186" y="43"/>
                  <a:pt x="1214" y="46"/>
                </a:cubicBezTo>
                <a:lnTo>
                  <a:pt x="1214" y="46"/>
                </a:lnTo>
                <a:cubicBezTo>
                  <a:pt x="1240" y="49"/>
                  <a:pt x="1263" y="62"/>
                  <a:pt x="1280" y="82"/>
                </a:cubicBezTo>
                <a:lnTo>
                  <a:pt x="1280" y="82"/>
                </a:lnTo>
                <a:cubicBezTo>
                  <a:pt x="1303" y="108"/>
                  <a:pt x="1312" y="138"/>
                  <a:pt x="1305" y="173"/>
                </a:cubicBezTo>
                <a:lnTo>
                  <a:pt x="1305" y="173"/>
                </a:lnTo>
                <a:cubicBezTo>
                  <a:pt x="1300" y="196"/>
                  <a:pt x="1288" y="215"/>
                  <a:pt x="1269" y="231"/>
                </a:cubicBezTo>
                <a:lnTo>
                  <a:pt x="1269" y="231"/>
                </a:lnTo>
                <a:cubicBezTo>
                  <a:pt x="1251" y="247"/>
                  <a:pt x="1230" y="256"/>
                  <a:pt x="1206" y="257"/>
                </a:cubicBezTo>
                <a:lnTo>
                  <a:pt x="1206" y="257"/>
                </a:lnTo>
                <a:cubicBezTo>
                  <a:pt x="1187" y="258"/>
                  <a:pt x="1170" y="253"/>
                  <a:pt x="1152" y="246"/>
                </a:cubicBezTo>
                <a:lnTo>
                  <a:pt x="1152" y="246"/>
                </a:lnTo>
                <a:cubicBezTo>
                  <a:pt x="1141" y="241"/>
                  <a:pt x="1130" y="247"/>
                  <a:pt x="1125" y="258"/>
                </a:cubicBezTo>
                <a:lnTo>
                  <a:pt x="1125" y="258"/>
                </a:lnTo>
                <a:cubicBezTo>
                  <a:pt x="1121" y="269"/>
                  <a:pt x="1125" y="282"/>
                  <a:pt x="1135" y="287"/>
                </a:cubicBezTo>
                <a:lnTo>
                  <a:pt x="1135" y="287"/>
                </a:lnTo>
                <a:cubicBezTo>
                  <a:pt x="1168" y="303"/>
                  <a:pt x="1201" y="305"/>
                  <a:pt x="1236" y="298"/>
                </a:cubicBezTo>
                <a:lnTo>
                  <a:pt x="1236" y="298"/>
                </a:lnTo>
                <a:cubicBezTo>
                  <a:pt x="1266" y="291"/>
                  <a:pt x="1291" y="275"/>
                  <a:pt x="1312" y="253"/>
                </a:cubicBezTo>
                <a:lnTo>
                  <a:pt x="1312" y="253"/>
                </a:lnTo>
                <a:cubicBezTo>
                  <a:pt x="1335" y="228"/>
                  <a:pt x="1348" y="199"/>
                  <a:pt x="1351" y="165"/>
                </a:cubicBezTo>
                <a:lnTo>
                  <a:pt x="1351" y="165"/>
                </a:lnTo>
                <a:cubicBezTo>
                  <a:pt x="1354" y="135"/>
                  <a:pt x="1348" y="107"/>
                  <a:pt x="1333" y="80"/>
                </a:cubicBezTo>
                <a:lnTo>
                  <a:pt x="1333" y="80"/>
                </a:lnTo>
                <a:cubicBezTo>
                  <a:pt x="1312" y="42"/>
                  <a:pt x="1281" y="17"/>
                  <a:pt x="1239" y="6"/>
                </a:cubicBezTo>
                <a:lnTo>
                  <a:pt x="1239" y="6"/>
                </a:lnTo>
                <a:cubicBezTo>
                  <a:pt x="1229" y="3"/>
                  <a:pt x="1219" y="2"/>
                  <a:pt x="1210" y="0"/>
                </a:cubicBezTo>
                <a:lnTo>
                  <a:pt x="1210" y="0"/>
                </a:lnTo>
                <a:cubicBezTo>
                  <a:pt x="1204" y="0"/>
                  <a:pt x="1198" y="0"/>
                  <a:pt x="11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2015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6"/>
          <p:cNvSpPr/>
          <p:nvPr/>
        </p:nvSpPr>
        <p:spPr>
          <a:xfrm>
            <a:off x="1696156" y="2445417"/>
            <a:ext cx="5432048" cy="1022956"/>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6"/>
          <p:cNvSpPr/>
          <p:nvPr/>
        </p:nvSpPr>
        <p:spPr>
          <a:xfrm>
            <a:off x="1776312" y="2502079"/>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txBox="1"/>
          <p:nvPr/>
        </p:nvSpPr>
        <p:spPr>
          <a:xfrm>
            <a:off x="-23944" y="3235569"/>
            <a:ext cx="215415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Lugar de entrega</a:t>
            </a:r>
            <a:endParaRPr sz="2200" dirty="0">
              <a:solidFill>
                <a:schemeClr val="dk1"/>
              </a:solidFill>
              <a:latin typeface="Gabarito"/>
              <a:ea typeface="Gabarito"/>
              <a:cs typeface="Gabarito"/>
              <a:sym typeface="Gabarito"/>
            </a:endParaRPr>
          </a:p>
        </p:txBody>
      </p:sp>
      <p:sp>
        <p:nvSpPr>
          <p:cNvPr id="212" name="Google Shape;212;p26"/>
          <p:cNvSpPr/>
          <p:nvPr/>
        </p:nvSpPr>
        <p:spPr>
          <a:xfrm>
            <a:off x="1405255" y="1578340"/>
            <a:ext cx="728400" cy="728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dk1"/>
                </a:solidFill>
                <a:latin typeface="Gabarito"/>
                <a:ea typeface="Gabarito"/>
                <a:cs typeface="Gabarito"/>
                <a:sym typeface="Gabarito"/>
              </a:rPr>
              <a:t>01</a:t>
            </a:r>
            <a:endParaRPr sz="2800" b="1" dirty="0">
              <a:solidFill>
                <a:schemeClr val="dk1"/>
              </a:solidFill>
              <a:latin typeface="Gabarito"/>
              <a:ea typeface="Gabarito"/>
              <a:cs typeface="Gabarito"/>
              <a:sym typeface="Gabarito"/>
            </a:endParaRPr>
          </a:p>
        </p:txBody>
      </p:sp>
      <p:sp>
        <p:nvSpPr>
          <p:cNvPr id="213" name="Google Shape;213;p26"/>
          <p:cNvSpPr/>
          <p:nvPr/>
        </p:nvSpPr>
        <p:spPr>
          <a:xfrm>
            <a:off x="3247359" y="2502079"/>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txBox="1"/>
          <p:nvPr/>
        </p:nvSpPr>
        <p:spPr>
          <a:xfrm>
            <a:off x="2256788" y="1835308"/>
            <a:ext cx="194850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Categorias</a:t>
            </a:r>
            <a:endParaRPr sz="2200" dirty="0">
              <a:solidFill>
                <a:schemeClr val="dk1"/>
              </a:solidFill>
              <a:latin typeface="Gabarito"/>
              <a:ea typeface="Gabarito"/>
              <a:cs typeface="Gabarito"/>
              <a:sym typeface="Gabarito"/>
            </a:endParaRPr>
          </a:p>
        </p:txBody>
      </p:sp>
      <p:sp>
        <p:nvSpPr>
          <p:cNvPr id="217" name="Google Shape;217;p26"/>
          <p:cNvSpPr/>
          <p:nvPr/>
        </p:nvSpPr>
        <p:spPr>
          <a:xfrm>
            <a:off x="2764895" y="3705813"/>
            <a:ext cx="728400" cy="728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02</a:t>
            </a:r>
            <a:endParaRPr sz="2800" b="1">
              <a:solidFill>
                <a:schemeClr val="dk1"/>
              </a:solidFill>
              <a:latin typeface="Gabarito"/>
              <a:ea typeface="Gabarito"/>
              <a:cs typeface="Gabarito"/>
              <a:sym typeface="Gabarito"/>
            </a:endParaRPr>
          </a:p>
        </p:txBody>
      </p:sp>
      <p:sp>
        <p:nvSpPr>
          <p:cNvPr id="218" name="Google Shape;218;p26"/>
          <p:cNvSpPr/>
          <p:nvPr/>
        </p:nvSpPr>
        <p:spPr>
          <a:xfrm>
            <a:off x="4699490" y="2502079"/>
            <a:ext cx="910021" cy="910149"/>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6"/>
          <p:cNvSpPr txBox="1"/>
          <p:nvPr/>
        </p:nvSpPr>
        <p:spPr>
          <a:xfrm>
            <a:off x="3941480" y="3703433"/>
            <a:ext cx="2001537"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Unidades</a:t>
            </a:r>
            <a:endParaRPr sz="2200" dirty="0">
              <a:solidFill>
                <a:schemeClr val="dk1"/>
              </a:solidFill>
              <a:latin typeface="Gabarito"/>
              <a:ea typeface="Gabarito"/>
              <a:cs typeface="Gabarito"/>
              <a:sym typeface="Gabarito"/>
            </a:endParaRPr>
          </a:p>
        </p:txBody>
      </p:sp>
      <p:sp>
        <p:nvSpPr>
          <p:cNvPr id="222" name="Google Shape;222;p26"/>
          <p:cNvSpPr/>
          <p:nvPr/>
        </p:nvSpPr>
        <p:spPr>
          <a:xfrm>
            <a:off x="4341833" y="1578328"/>
            <a:ext cx="728400" cy="728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03</a:t>
            </a:r>
            <a:endParaRPr sz="2800" b="1">
              <a:solidFill>
                <a:schemeClr val="dk1"/>
              </a:solidFill>
              <a:latin typeface="Gabarito"/>
              <a:ea typeface="Gabarito"/>
              <a:cs typeface="Gabarito"/>
              <a:sym typeface="Gabarito"/>
            </a:endParaRPr>
          </a:p>
        </p:txBody>
      </p:sp>
      <p:sp>
        <p:nvSpPr>
          <p:cNvPr id="223" name="Google Shape;223;p26"/>
          <p:cNvSpPr/>
          <p:nvPr/>
        </p:nvSpPr>
        <p:spPr>
          <a:xfrm>
            <a:off x="6160966" y="2502079"/>
            <a:ext cx="910277" cy="910149"/>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txBox="1"/>
          <p:nvPr/>
        </p:nvSpPr>
        <p:spPr>
          <a:xfrm>
            <a:off x="5180415" y="1835308"/>
            <a:ext cx="194760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Proveedores</a:t>
            </a:r>
            <a:endParaRPr sz="2200" dirty="0">
              <a:solidFill>
                <a:schemeClr val="dk1"/>
              </a:solidFill>
              <a:latin typeface="Gabarito"/>
              <a:ea typeface="Gabarito"/>
              <a:cs typeface="Gabarito"/>
              <a:sym typeface="Gabarito"/>
            </a:endParaRPr>
          </a:p>
        </p:txBody>
      </p:sp>
      <p:sp>
        <p:nvSpPr>
          <p:cNvPr id="227" name="Google Shape;227;p26"/>
          <p:cNvSpPr/>
          <p:nvPr/>
        </p:nvSpPr>
        <p:spPr>
          <a:xfrm>
            <a:off x="6066488" y="3703423"/>
            <a:ext cx="728400" cy="728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04</a:t>
            </a:r>
            <a:endParaRPr sz="2800" b="1">
              <a:solidFill>
                <a:schemeClr val="dk1"/>
              </a:solidFill>
              <a:latin typeface="Gabarito"/>
              <a:ea typeface="Gabarito"/>
              <a:cs typeface="Gabarito"/>
              <a:sym typeface="Gabarito"/>
            </a:endParaRPr>
          </a:p>
        </p:txBody>
      </p:sp>
      <p:sp>
        <p:nvSpPr>
          <p:cNvPr id="228" name="Google Shape;228;p26"/>
          <p:cNvSpPr/>
          <p:nvPr/>
        </p:nvSpPr>
        <p:spPr>
          <a:xfrm rot="10800000">
            <a:off x="7649742" y="2859830"/>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29" name="Google Shape;229;p26"/>
          <p:cNvSpPr/>
          <p:nvPr/>
        </p:nvSpPr>
        <p:spPr>
          <a:xfrm rot="10800000">
            <a:off x="1003567" y="2860080"/>
            <a:ext cx="194100" cy="19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aphicFrame>
        <p:nvGraphicFramePr>
          <p:cNvPr id="2" name="Tabla 2">
            <a:extLst>
              <a:ext uri="{FF2B5EF4-FFF2-40B4-BE49-F238E27FC236}">
                <a16:creationId xmlns:a16="http://schemas.microsoft.com/office/drawing/2014/main" id="{8F9F743A-1622-1C9A-E9A1-22BB8CD827E6}"/>
              </a:ext>
            </a:extLst>
          </p:cNvPr>
          <p:cNvGraphicFramePr>
            <a:graphicFrameLocks noGrp="1"/>
          </p:cNvGraphicFramePr>
          <p:nvPr>
            <p:extLst>
              <p:ext uri="{D42A27DB-BD31-4B8C-83A1-F6EECF244321}">
                <p14:modId xmlns:p14="http://schemas.microsoft.com/office/powerpoint/2010/main" val="693691668"/>
              </p:ext>
            </p:extLst>
          </p:nvPr>
        </p:nvGraphicFramePr>
        <p:xfrm>
          <a:off x="2339821" y="178447"/>
          <a:ext cx="1865467" cy="1269159"/>
        </p:xfrm>
        <a:graphic>
          <a:graphicData uri="http://schemas.openxmlformats.org/drawingml/2006/table">
            <a:tbl>
              <a:tblPr firstRow="1" bandRow="1">
                <a:tableStyleId>{F5AB1C69-6EDB-4FF4-983F-18BD219EF322}</a:tableStyleId>
              </a:tblPr>
              <a:tblGrid>
                <a:gridCol w="1865467">
                  <a:extLst>
                    <a:ext uri="{9D8B030D-6E8A-4147-A177-3AD203B41FA5}">
                      <a16:colId xmlns:a16="http://schemas.microsoft.com/office/drawing/2014/main" val="2008723658"/>
                    </a:ext>
                  </a:extLst>
                </a:gridCol>
              </a:tblGrid>
              <a:tr h="264208">
                <a:tc>
                  <a:txBody>
                    <a:bodyPr/>
                    <a:lstStyle/>
                    <a:p>
                      <a:r>
                        <a:rPr lang="es-ES" dirty="0" err="1"/>
                        <a:t>product_categories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title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a:t>imagen</a:t>
                      </a:r>
                      <a:endParaRPr lang="es-PE" sz="1200" dirty="0"/>
                    </a:p>
                  </a:txBody>
                  <a:tcPr/>
                </a:tc>
                <a:extLst>
                  <a:ext uri="{0D108BD9-81ED-4DB2-BD59-A6C34878D82A}">
                    <a16:rowId xmlns:a16="http://schemas.microsoft.com/office/drawing/2014/main" val="4088509913"/>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graphicFrame>
        <p:nvGraphicFramePr>
          <p:cNvPr id="3" name="Tabla 2">
            <a:extLst>
              <a:ext uri="{FF2B5EF4-FFF2-40B4-BE49-F238E27FC236}">
                <a16:creationId xmlns:a16="http://schemas.microsoft.com/office/drawing/2014/main" id="{E6D99C31-9757-4993-7939-09EF095ABB07}"/>
              </a:ext>
            </a:extLst>
          </p:cNvPr>
          <p:cNvGraphicFramePr>
            <a:graphicFrameLocks noGrp="1"/>
          </p:cNvGraphicFramePr>
          <p:nvPr>
            <p:extLst>
              <p:ext uri="{D42A27DB-BD31-4B8C-83A1-F6EECF244321}">
                <p14:modId xmlns:p14="http://schemas.microsoft.com/office/powerpoint/2010/main" val="89000606"/>
              </p:ext>
            </p:extLst>
          </p:nvPr>
        </p:nvGraphicFramePr>
        <p:xfrm>
          <a:off x="5946710" y="58163"/>
          <a:ext cx="1498762" cy="1912065"/>
        </p:xfrm>
        <a:graphic>
          <a:graphicData uri="http://schemas.openxmlformats.org/drawingml/2006/table">
            <a:tbl>
              <a:tblPr firstRow="1" bandRow="1">
                <a:tableStyleId>{7DF18680-E054-41AD-8BC1-D1AEF772440D}</a:tableStyleId>
              </a:tblPr>
              <a:tblGrid>
                <a:gridCol w="1498762">
                  <a:extLst>
                    <a:ext uri="{9D8B030D-6E8A-4147-A177-3AD203B41FA5}">
                      <a16:colId xmlns:a16="http://schemas.microsoft.com/office/drawing/2014/main" val="2008723658"/>
                    </a:ext>
                  </a:extLst>
                </a:gridCol>
              </a:tblGrid>
              <a:tr h="264208">
                <a:tc>
                  <a:txBody>
                    <a:bodyPr/>
                    <a:lstStyle/>
                    <a:p>
                      <a:r>
                        <a:rPr lang="es-PE" dirty="0" err="1"/>
                        <a:t>providers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full_name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a:t>ruc</a:t>
                      </a:r>
                      <a:endParaRPr lang="es-PE" sz="1200" dirty="0"/>
                    </a:p>
                  </a:txBody>
                  <a:tcPr/>
                </a:tc>
                <a:extLst>
                  <a:ext uri="{0D108BD9-81ED-4DB2-BD59-A6C34878D82A}">
                    <a16:rowId xmlns:a16="http://schemas.microsoft.com/office/drawing/2014/main" val="4088509913"/>
                  </a:ext>
                </a:extLst>
              </a:tr>
              <a:tr h="321453">
                <a:tc>
                  <a:txBody>
                    <a:bodyPr/>
                    <a:lstStyle/>
                    <a:p>
                      <a:r>
                        <a:rPr lang="es-ES" sz="1200" dirty="0"/>
                        <a:t>email</a:t>
                      </a:r>
                      <a:endParaRPr lang="es-PE" sz="1200" dirty="0"/>
                    </a:p>
                  </a:txBody>
                  <a:tcPr/>
                </a:tc>
                <a:extLst>
                  <a:ext uri="{0D108BD9-81ED-4DB2-BD59-A6C34878D82A}">
                    <a16:rowId xmlns:a16="http://schemas.microsoft.com/office/drawing/2014/main" val="3896943859"/>
                  </a:ext>
                </a:extLst>
              </a:tr>
              <a:tr h="321453">
                <a:tc>
                  <a:txBody>
                    <a:bodyPr/>
                    <a:lstStyle/>
                    <a:p>
                      <a:r>
                        <a:rPr lang="es-ES" sz="1200" dirty="0" err="1"/>
                        <a:t>phone</a:t>
                      </a:r>
                      <a:endParaRPr lang="es-PE" sz="1200" dirty="0"/>
                    </a:p>
                  </a:txBody>
                  <a:tcPr/>
                </a:tc>
                <a:extLst>
                  <a:ext uri="{0D108BD9-81ED-4DB2-BD59-A6C34878D82A}">
                    <a16:rowId xmlns:a16="http://schemas.microsoft.com/office/drawing/2014/main" val="1707615013"/>
                  </a:ext>
                </a:extLst>
              </a:tr>
              <a:tr h="321453">
                <a:tc>
                  <a:txBody>
                    <a:bodyPr/>
                    <a:lstStyle/>
                    <a:p>
                      <a:r>
                        <a:rPr lang="es-ES" sz="1200" dirty="0" err="1"/>
                        <a:t>address</a:t>
                      </a:r>
                      <a:endParaRPr lang="es-PE" sz="1200" dirty="0"/>
                    </a:p>
                  </a:txBody>
                  <a:tcPr/>
                </a:tc>
                <a:extLst>
                  <a:ext uri="{0D108BD9-81ED-4DB2-BD59-A6C34878D82A}">
                    <a16:rowId xmlns:a16="http://schemas.microsoft.com/office/drawing/2014/main" val="1409212952"/>
                  </a:ext>
                </a:extLst>
              </a:tr>
            </a:tbl>
          </a:graphicData>
        </a:graphic>
      </p:graphicFrame>
      <p:graphicFrame>
        <p:nvGraphicFramePr>
          <p:cNvPr id="4" name="Tabla 3">
            <a:extLst>
              <a:ext uri="{FF2B5EF4-FFF2-40B4-BE49-F238E27FC236}">
                <a16:creationId xmlns:a16="http://schemas.microsoft.com/office/drawing/2014/main" id="{7283527D-E1CD-AC9F-F375-3CFBBCB36773}"/>
              </a:ext>
            </a:extLst>
          </p:cNvPr>
          <p:cNvGraphicFramePr>
            <a:graphicFrameLocks noGrp="1"/>
          </p:cNvGraphicFramePr>
          <p:nvPr>
            <p:extLst>
              <p:ext uri="{D42A27DB-BD31-4B8C-83A1-F6EECF244321}">
                <p14:modId xmlns:p14="http://schemas.microsoft.com/office/powerpoint/2010/main" val="1627675236"/>
              </p:ext>
            </p:extLst>
          </p:nvPr>
        </p:nvGraphicFramePr>
        <p:xfrm>
          <a:off x="7208360" y="3262162"/>
          <a:ext cx="1667653" cy="1269159"/>
        </p:xfrm>
        <a:graphic>
          <a:graphicData uri="http://schemas.openxmlformats.org/drawingml/2006/table">
            <a:tbl>
              <a:tblPr firstRow="1" bandRow="1">
                <a:tableStyleId>{21E4AEA4-8DFA-4A89-87EB-49C32662AFE0}</a:tableStyleId>
              </a:tblPr>
              <a:tblGrid>
                <a:gridCol w="1667653">
                  <a:extLst>
                    <a:ext uri="{9D8B030D-6E8A-4147-A177-3AD203B41FA5}">
                      <a16:colId xmlns:a16="http://schemas.microsoft.com/office/drawing/2014/main" val="2008723658"/>
                    </a:ext>
                  </a:extLst>
                </a:gridCol>
              </a:tblGrid>
              <a:tr h="264208">
                <a:tc>
                  <a:txBody>
                    <a:bodyPr/>
                    <a:lstStyle/>
                    <a:p>
                      <a:r>
                        <a:rPr lang="es-ES" dirty="0" err="1"/>
                        <a:t>units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description</a:t>
                      </a:r>
                      <a:endParaRPr lang="es-PE" sz="1200" dirty="0"/>
                    </a:p>
                  </a:txBody>
                  <a:tcPr/>
                </a:tc>
                <a:extLst>
                  <a:ext uri="{0D108BD9-81ED-4DB2-BD59-A6C34878D82A}">
                    <a16:rowId xmlns:a16="http://schemas.microsoft.com/office/drawing/2014/main" val="2582656614"/>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graphicFrame>
        <p:nvGraphicFramePr>
          <p:cNvPr id="5" name="Tabla 4">
            <a:extLst>
              <a:ext uri="{FF2B5EF4-FFF2-40B4-BE49-F238E27FC236}">
                <a16:creationId xmlns:a16="http://schemas.microsoft.com/office/drawing/2014/main" id="{370D0BAB-8E4D-E767-B837-DE5C537D897E}"/>
              </a:ext>
            </a:extLst>
          </p:cNvPr>
          <p:cNvGraphicFramePr>
            <a:graphicFrameLocks noGrp="1"/>
          </p:cNvGraphicFramePr>
          <p:nvPr>
            <p:extLst>
              <p:ext uri="{D42A27DB-BD31-4B8C-83A1-F6EECF244321}">
                <p14:modId xmlns:p14="http://schemas.microsoft.com/office/powerpoint/2010/main" val="1292726614"/>
              </p:ext>
            </p:extLst>
          </p:nvPr>
        </p:nvGraphicFramePr>
        <p:xfrm>
          <a:off x="599629" y="3762622"/>
          <a:ext cx="1847922" cy="1269159"/>
        </p:xfrm>
        <a:graphic>
          <a:graphicData uri="http://schemas.openxmlformats.org/drawingml/2006/table">
            <a:tbl>
              <a:tblPr firstRow="1" bandRow="1">
                <a:tableStyleId>{10A1B5D5-9B99-4C35-A422-299274C87663}</a:tableStyleId>
              </a:tblPr>
              <a:tblGrid>
                <a:gridCol w="1847922">
                  <a:extLst>
                    <a:ext uri="{9D8B030D-6E8A-4147-A177-3AD203B41FA5}">
                      <a16:colId xmlns:a16="http://schemas.microsoft.com/office/drawing/2014/main" val="2008723658"/>
                    </a:ext>
                  </a:extLst>
                </a:gridCol>
              </a:tblGrid>
              <a:tr h="264208">
                <a:tc>
                  <a:txBody>
                    <a:bodyPr/>
                    <a:lstStyle/>
                    <a:p>
                      <a:r>
                        <a:rPr lang="es-ES" dirty="0" err="1"/>
                        <a:t>sucursal_deliveries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address</a:t>
                      </a:r>
                      <a:endParaRPr lang="es-PE" sz="1200" dirty="0"/>
                    </a:p>
                  </a:txBody>
                  <a:tcPr/>
                </a:tc>
                <a:extLst>
                  <a:ext uri="{0D108BD9-81ED-4DB2-BD59-A6C34878D82A}">
                    <a16:rowId xmlns:a16="http://schemas.microsoft.com/office/drawing/2014/main" val="3062782964"/>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sp>
        <p:nvSpPr>
          <p:cNvPr id="8" name="Google Shape;206;p26">
            <a:extLst>
              <a:ext uri="{FF2B5EF4-FFF2-40B4-BE49-F238E27FC236}">
                <a16:creationId xmlns:a16="http://schemas.microsoft.com/office/drawing/2014/main" id="{4CCBC592-5941-91BC-C3C2-767E0468C117}"/>
              </a:ext>
            </a:extLst>
          </p:cNvPr>
          <p:cNvSpPr txBox="1">
            <a:spLocks noGrp="1"/>
          </p:cNvSpPr>
          <p:nvPr>
            <p:ph type="title"/>
          </p:nvPr>
        </p:nvSpPr>
        <p:spPr>
          <a:xfrm>
            <a:off x="89480" y="581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Desarrollo</a:t>
            </a:r>
            <a:endParaRPr dirty="0"/>
          </a:p>
        </p:txBody>
      </p:sp>
      <p:sp>
        <p:nvSpPr>
          <p:cNvPr id="7" name="Google Shape;623;p36">
            <a:extLst>
              <a:ext uri="{FF2B5EF4-FFF2-40B4-BE49-F238E27FC236}">
                <a16:creationId xmlns:a16="http://schemas.microsoft.com/office/drawing/2014/main" id="{0D27B7EE-6E8A-2B99-23E5-C7BA2552E33E}"/>
              </a:ext>
            </a:extLst>
          </p:cNvPr>
          <p:cNvSpPr/>
          <p:nvPr/>
        </p:nvSpPr>
        <p:spPr>
          <a:xfrm>
            <a:off x="1979686" y="2684484"/>
            <a:ext cx="490085" cy="490089"/>
          </a:xfrm>
          <a:custGeom>
            <a:avLst/>
            <a:gdLst/>
            <a:ahLst/>
            <a:cxnLst/>
            <a:rect l="l" t="t" r="r" b="b"/>
            <a:pathLst>
              <a:path w="1460" h="1461" extrusionOk="0">
                <a:moveTo>
                  <a:pt x="1029" y="0"/>
                </a:moveTo>
                <a:lnTo>
                  <a:pt x="1029" y="0"/>
                </a:lnTo>
                <a:cubicBezTo>
                  <a:pt x="1043" y="7"/>
                  <a:pt x="1059" y="11"/>
                  <a:pt x="1071" y="20"/>
                </a:cubicBezTo>
                <a:lnTo>
                  <a:pt x="1071" y="20"/>
                </a:lnTo>
                <a:cubicBezTo>
                  <a:pt x="1097" y="37"/>
                  <a:pt x="1112" y="62"/>
                  <a:pt x="1115" y="93"/>
                </a:cubicBezTo>
                <a:lnTo>
                  <a:pt x="1115" y="93"/>
                </a:lnTo>
                <a:cubicBezTo>
                  <a:pt x="1116" y="105"/>
                  <a:pt x="1117" y="117"/>
                  <a:pt x="1117" y="129"/>
                </a:cubicBezTo>
                <a:lnTo>
                  <a:pt x="1117" y="129"/>
                </a:lnTo>
                <a:cubicBezTo>
                  <a:pt x="1117" y="235"/>
                  <a:pt x="1117" y="342"/>
                  <a:pt x="1117" y="448"/>
                </a:cubicBezTo>
                <a:lnTo>
                  <a:pt x="1117" y="448"/>
                </a:lnTo>
                <a:cubicBezTo>
                  <a:pt x="1117" y="462"/>
                  <a:pt x="1111" y="471"/>
                  <a:pt x="1101" y="473"/>
                </a:cubicBezTo>
                <a:lnTo>
                  <a:pt x="1101" y="473"/>
                </a:lnTo>
                <a:cubicBezTo>
                  <a:pt x="1082" y="478"/>
                  <a:pt x="1072" y="467"/>
                  <a:pt x="1071" y="450"/>
                </a:cubicBezTo>
                <a:lnTo>
                  <a:pt x="1071" y="450"/>
                </a:lnTo>
                <a:cubicBezTo>
                  <a:pt x="1071" y="448"/>
                  <a:pt x="1071" y="445"/>
                  <a:pt x="1071" y="443"/>
                </a:cubicBezTo>
                <a:lnTo>
                  <a:pt x="1071" y="443"/>
                </a:lnTo>
                <a:cubicBezTo>
                  <a:pt x="1071" y="331"/>
                  <a:pt x="1070" y="219"/>
                  <a:pt x="1071" y="107"/>
                </a:cubicBezTo>
                <a:lnTo>
                  <a:pt x="1071" y="107"/>
                </a:lnTo>
                <a:cubicBezTo>
                  <a:pt x="1072" y="77"/>
                  <a:pt x="1046" y="47"/>
                  <a:pt x="1017" y="45"/>
                </a:cubicBezTo>
                <a:lnTo>
                  <a:pt x="1017" y="45"/>
                </a:lnTo>
                <a:cubicBezTo>
                  <a:pt x="993" y="43"/>
                  <a:pt x="969" y="44"/>
                  <a:pt x="945" y="44"/>
                </a:cubicBezTo>
                <a:lnTo>
                  <a:pt x="945" y="85"/>
                </a:lnTo>
                <a:lnTo>
                  <a:pt x="988" y="85"/>
                </a:lnTo>
                <a:lnTo>
                  <a:pt x="988" y="85"/>
                </a:lnTo>
                <a:cubicBezTo>
                  <a:pt x="995" y="85"/>
                  <a:pt x="1001" y="84"/>
                  <a:pt x="1008" y="85"/>
                </a:cubicBezTo>
                <a:lnTo>
                  <a:pt x="1008" y="85"/>
                </a:lnTo>
                <a:cubicBezTo>
                  <a:pt x="1022" y="85"/>
                  <a:pt x="1031" y="94"/>
                  <a:pt x="1031" y="108"/>
                </a:cubicBezTo>
                <a:lnTo>
                  <a:pt x="1031" y="510"/>
                </a:lnTo>
                <a:lnTo>
                  <a:pt x="1031" y="879"/>
                </a:lnTo>
                <a:lnTo>
                  <a:pt x="1031" y="879"/>
                </a:lnTo>
                <a:cubicBezTo>
                  <a:pt x="1031" y="898"/>
                  <a:pt x="1024" y="904"/>
                  <a:pt x="1005" y="904"/>
                </a:cubicBezTo>
                <a:lnTo>
                  <a:pt x="453" y="904"/>
                </a:lnTo>
                <a:lnTo>
                  <a:pt x="453" y="904"/>
                </a:lnTo>
                <a:cubicBezTo>
                  <a:pt x="436" y="904"/>
                  <a:pt x="429" y="898"/>
                  <a:pt x="429" y="881"/>
                </a:cubicBezTo>
                <a:lnTo>
                  <a:pt x="429" y="881"/>
                </a:lnTo>
                <a:cubicBezTo>
                  <a:pt x="429" y="624"/>
                  <a:pt x="429" y="367"/>
                  <a:pt x="429" y="110"/>
                </a:cubicBezTo>
                <a:lnTo>
                  <a:pt x="429" y="110"/>
                </a:lnTo>
                <a:cubicBezTo>
                  <a:pt x="429" y="94"/>
                  <a:pt x="438" y="85"/>
                  <a:pt x="455" y="85"/>
                </a:cubicBezTo>
                <a:lnTo>
                  <a:pt x="455" y="85"/>
                </a:lnTo>
                <a:cubicBezTo>
                  <a:pt x="474" y="85"/>
                  <a:pt x="493" y="85"/>
                  <a:pt x="513" y="85"/>
                </a:cubicBezTo>
                <a:lnTo>
                  <a:pt x="513" y="46"/>
                </a:lnTo>
                <a:lnTo>
                  <a:pt x="513" y="46"/>
                </a:lnTo>
                <a:cubicBezTo>
                  <a:pt x="487" y="46"/>
                  <a:pt x="462" y="44"/>
                  <a:pt x="437" y="47"/>
                </a:cubicBezTo>
                <a:lnTo>
                  <a:pt x="437" y="47"/>
                </a:lnTo>
                <a:cubicBezTo>
                  <a:pt x="411" y="50"/>
                  <a:pt x="392" y="73"/>
                  <a:pt x="389" y="99"/>
                </a:cubicBezTo>
                <a:lnTo>
                  <a:pt x="389" y="99"/>
                </a:lnTo>
                <a:cubicBezTo>
                  <a:pt x="388" y="109"/>
                  <a:pt x="387" y="118"/>
                  <a:pt x="387" y="127"/>
                </a:cubicBezTo>
                <a:lnTo>
                  <a:pt x="387" y="127"/>
                </a:lnTo>
                <a:cubicBezTo>
                  <a:pt x="387" y="377"/>
                  <a:pt x="387" y="627"/>
                  <a:pt x="387" y="876"/>
                </a:cubicBezTo>
                <a:lnTo>
                  <a:pt x="387" y="876"/>
                </a:lnTo>
                <a:cubicBezTo>
                  <a:pt x="387" y="909"/>
                  <a:pt x="404" y="935"/>
                  <a:pt x="436" y="943"/>
                </a:cubicBezTo>
                <a:lnTo>
                  <a:pt x="436" y="943"/>
                </a:lnTo>
                <a:cubicBezTo>
                  <a:pt x="443" y="945"/>
                  <a:pt x="450" y="946"/>
                  <a:pt x="457" y="946"/>
                </a:cubicBezTo>
                <a:lnTo>
                  <a:pt x="457" y="946"/>
                </a:lnTo>
                <a:cubicBezTo>
                  <a:pt x="638" y="946"/>
                  <a:pt x="820" y="946"/>
                  <a:pt x="1001" y="946"/>
                </a:cubicBezTo>
                <a:lnTo>
                  <a:pt x="1001" y="946"/>
                </a:lnTo>
                <a:cubicBezTo>
                  <a:pt x="1034" y="946"/>
                  <a:pt x="1060" y="932"/>
                  <a:pt x="1070" y="898"/>
                </a:cubicBezTo>
                <a:lnTo>
                  <a:pt x="1070" y="898"/>
                </a:lnTo>
                <a:cubicBezTo>
                  <a:pt x="1071" y="894"/>
                  <a:pt x="1071" y="891"/>
                  <a:pt x="1071" y="887"/>
                </a:cubicBezTo>
                <a:lnTo>
                  <a:pt x="1071" y="887"/>
                </a:lnTo>
                <a:cubicBezTo>
                  <a:pt x="1071" y="772"/>
                  <a:pt x="1071" y="658"/>
                  <a:pt x="1071" y="543"/>
                </a:cubicBezTo>
                <a:lnTo>
                  <a:pt x="1071" y="543"/>
                </a:lnTo>
                <a:cubicBezTo>
                  <a:pt x="1071" y="536"/>
                  <a:pt x="1074" y="529"/>
                  <a:pt x="1078" y="523"/>
                </a:cubicBezTo>
                <a:lnTo>
                  <a:pt x="1078" y="523"/>
                </a:lnTo>
                <a:cubicBezTo>
                  <a:pt x="1083" y="515"/>
                  <a:pt x="1094" y="512"/>
                  <a:pt x="1102" y="516"/>
                </a:cubicBezTo>
                <a:lnTo>
                  <a:pt x="1102" y="516"/>
                </a:lnTo>
                <a:cubicBezTo>
                  <a:pt x="1110" y="520"/>
                  <a:pt x="1117" y="527"/>
                  <a:pt x="1117" y="537"/>
                </a:cubicBezTo>
                <a:lnTo>
                  <a:pt x="1117" y="542"/>
                </a:lnTo>
                <a:lnTo>
                  <a:pt x="1117" y="542"/>
                </a:lnTo>
                <a:cubicBezTo>
                  <a:pt x="1117" y="656"/>
                  <a:pt x="1118" y="769"/>
                  <a:pt x="1117" y="883"/>
                </a:cubicBezTo>
                <a:lnTo>
                  <a:pt x="1117" y="883"/>
                </a:lnTo>
                <a:cubicBezTo>
                  <a:pt x="1116" y="935"/>
                  <a:pt x="1083" y="976"/>
                  <a:pt x="1031" y="988"/>
                </a:cubicBezTo>
                <a:lnTo>
                  <a:pt x="1031" y="988"/>
                </a:lnTo>
                <a:cubicBezTo>
                  <a:pt x="1023" y="990"/>
                  <a:pt x="1015" y="990"/>
                  <a:pt x="1007" y="990"/>
                </a:cubicBezTo>
                <a:lnTo>
                  <a:pt x="1007" y="990"/>
                </a:lnTo>
                <a:cubicBezTo>
                  <a:pt x="821" y="990"/>
                  <a:pt x="635" y="991"/>
                  <a:pt x="449" y="990"/>
                </a:cubicBezTo>
                <a:lnTo>
                  <a:pt x="449" y="990"/>
                </a:lnTo>
                <a:cubicBezTo>
                  <a:pt x="397" y="990"/>
                  <a:pt x="351" y="951"/>
                  <a:pt x="345" y="898"/>
                </a:cubicBezTo>
                <a:lnTo>
                  <a:pt x="345" y="898"/>
                </a:lnTo>
                <a:cubicBezTo>
                  <a:pt x="344" y="890"/>
                  <a:pt x="343" y="881"/>
                  <a:pt x="343" y="873"/>
                </a:cubicBezTo>
                <a:lnTo>
                  <a:pt x="343" y="873"/>
                </a:lnTo>
                <a:cubicBezTo>
                  <a:pt x="343" y="618"/>
                  <a:pt x="343" y="362"/>
                  <a:pt x="343" y="106"/>
                </a:cubicBezTo>
                <a:lnTo>
                  <a:pt x="343" y="106"/>
                </a:lnTo>
                <a:cubicBezTo>
                  <a:pt x="343" y="56"/>
                  <a:pt x="379" y="11"/>
                  <a:pt x="428" y="2"/>
                </a:cubicBezTo>
                <a:lnTo>
                  <a:pt x="428" y="2"/>
                </a:lnTo>
                <a:cubicBezTo>
                  <a:pt x="429" y="1"/>
                  <a:pt x="430" y="0"/>
                  <a:pt x="431" y="0"/>
                </a:cubicBezTo>
                <a:lnTo>
                  <a:pt x="431" y="0"/>
                </a:lnTo>
                <a:cubicBezTo>
                  <a:pt x="630" y="0"/>
                  <a:pt x="830" y="0"/>
                  <a:pt x="1029" y="0"/>
                </a:cubicBezTo>
                <a:close/>
                <a:moveTo>
                  <a:pt x="986" y="860"/>
                </a:moveTo>
                <a:lnTo>
                  <a:pt x="986" y="131"/>
                </a:lnTo>
                <a:lnTo>
                  <a:pt x="945" y="131"/>
                </a:lnTo>
                <a:lnTo>
                  <a:pt x="945" y="131"/>
                </a:lnTo>
                <a:cubicBezTo>
                  <a:pt x="945" y="143"/>
                  <a:pt x="945" y="154"/>
                  <a:pt x="945" y="166"/>
                </a:cubicBezTo>
                <a:lnTo>
                  <a:pt x="945" y="166"/>
                </a:lnTo>
                <a:cubicBezTo>
                  <a:pt x="944" y="182"/>
                  <a:pt x="945" y="199"/>
                  <a:pt x="943" y="215"/>
                </a:cubicBezTo>
                <a:lnTo>
                  <a:pt x="943" y="215"/>
                </a:lnTo>
                <a:cubicBezTo>
                  <a:pt x="934" y="266"/>
                  <a:pt x="889" y="300"/>
                  <a:pt x="839" y="301"/>
                </a:cubicBezTo>
                <a:lnTo>
                  <a:pt x="839" y="301"/>
                </a:lnTo>
                <a:cubicBezTo>
                  <a:pt x="772" y="301"/>
                  <a:pt x="705" y="301"/>
                  <a:pt x="638" y="301"/>
                </a:cubicBezTo>
                <a:lnTo>
                  <a:pt x="638" y="301"/>
                </a:lnTo>
                <a:cubicBezTo>
                  <a:pt x="628" y="301"/>
                  <a:pt x="618" y="299"/>
                  <a:pt x="607" y="299"/>
                </a:cubicBezTo>
                <a:lnTo>
                  <a:pt x="607" y="299"/>
                </a:lnTo>
                <a:cubicBezTo>
                  <a:pt x="584" y="297"/>
                  <a:pt x="564" y="286"/>
                  <a:pt x="547" y="271"/>
                </a:cubicBezTo>
                <a:lnTo>
                  <a:pt x="547" y="271"/>
                </a:lnTo>
                <a:cubicBezTo>
                  <a:pt x="525" y="249"/>
                  <a:pt x="515" y="222"/>
                  <a:pt x="514" y="192"/>
                </a:cubicBezTo>
                <a:lnTo>
                  <a:pt x="514" y="192"/>
                </a:lnTo>
                <a:cubicBezTo>
                  <a:pt x="513" y="171"/>
                  <a:pt x="514" y="151"/>
                  <a:pt x="514" y="131"/>
                </a:cubicBezTo>
                <a:lnTo>
                  <a:pt x="473" y="131"/>
                </a:lnTo>
                <a:lnTo>
                  <a:pt x="473" y="143"/>
                </a:lnTo>
                <a:lnTo>
                  <a:pt x="473" y="475"/>
                </a:lnTo>
                <a:lnTo>
                  <a:pt x="473" y="475"/>
                </a:lnTo>
                <a:cubicBezTo>
                  <a:pt x="473" y="483"/>
                  <a:pt x="473" y="490"/>
                  <a:pt x="475" y="497"/>
                </a:cubicBezTo>
                <a:lnTo>
                  <a:pt x="475" y="497"/>
                </a:lnTo>
                <a:cubicBezTo>
                  <a:pt x="489" y="547"/>
                  <a:pt x="527" y="580"/>
                  <a:pt x="579" y="581"/>
                </a:cubicBezTo>
                <a:lnTo>
                  <a:pt x="579" y="581"/>
                </a:lnTo>
                <a:cubicBezTo>
                  <a:pt x="629" y="582"/>
                  <a:pt x="679" y="581"/>
                  <a:pt x="729" y="581"/>
                </a:cubicBezTo>
                <a:lnTo>
                  <a:pt x="729" y="581"/>
                </a:lnTo>
                <a:cubicBezTo>
                  <a:pt x="744" y="581"/>
                  <a:pt x="752" y="589"/>
                  <a:pt x="752" y="605"/>
                </a:cubicBezTo>
                <a:lnTo>
                  <a:pt x="752" y="605"/>
                </a:lnTo>
                <a:cubicBezTo>
                  <a:pt x="752" y="654"/>
                  <a:pt x="752" y="704"/>
                  <a:pt x="752" y="754"/>
                </a:cubicBezTo>
                <a:lnTo>
                  <a:pt x="752" y="754"/>
                </a:lnTo>
                <a:cubicBezTo>
                  <a:pt x="752" y="761"/>
                  <a:pt x="752" y="769"/>
                  <a:pt x="754" y="776"/>
                </a:cubicBezTo>
                <a:lnTo>
                  <a:pt x="754" y="776"/>
                </a:lnTo>
                <a:cubicBezTo>
                  <a:pt x="768" y="825"/>
                  <a:pt x="802" y="856"/>
                  <a:pt x="850" y="859"/>
                </a:cubicBezTo>
                <a:lnTo>
                  <a:pt x="850" y="859"/>
                </a:lnTo>
                <a:cubicBezTo>
                  <a:pt x="895" y="863"/>
                  <a:pt x="940" y="860"/>
                  <a:pt x="986" y="860"/>
                </a:cubicBezTo>
                <a:close/>
                <a:moveTo>
                  <a:pt x="474" y="585"/>
                </a:moveTo>
                <a:lnTo>
                  <a:pt x="474" y="860"/>
                </a:lnTo>
                <a:lnTo>
                  <a:pt x="748" y="860"/>
                </a:lnTo>
                <a:lnTo>
                  <a:pt x="474" y="585"/>
                </a:lnTo>
                <a:close/>
                <a:moveTo>
                  <a:pt x="860" y="45"/>
                </a:moveTo>
                <a:lnTo>
                  <a:pt x="860" y="55"/>
                </a:lnTo>
                <a:lnTo>
                  <a:pt x="860" y="191"/>
                </a:lnTo>
                <a:lnTo>
                  <a:pt x="860" y="191"/>
                </a:lnTo>
                <a:cubicBezTo>
                  <a:pt x="860" y="207"/>
                  <a:pt x="852" y="215"/>
                  <a:pt x="837" y="215"/>
                </a:cubicBezTo>
                <a:lnTo>
                  <a:pt x="623" y="215"/>
                </a:lnTo>
                <a:lnTo>
                  <a:pt x="623" y="215"/>
                </a:lnTo>
                <a:cubicBezTo>
                  <a:pt x="608" y="215"/>
                  <a:pt x="600" y="206"/>
                  <a:pt x="600" y="191"/>
                </a:cubicBezTo>
                <a:lnTo>
                  <a:pt x="600" y="55"/>
                </a:lnTo>
                <a:lnTo>
                  <a:pt x="600" y="45"/>
                </a:lnTo>
                <a:lnTo>
                  <a:pt x="560" y="45"/>
                </a:lnTo>
                <a:lnTo>
                  <a:pt x="560" y="45"/>
                </a:lnTo>
                <a:cubicBezTo>
                  <a:pt x="560" y="97"/>
                  <a:pt x="558" y="149"/>
                  <a:pt x="560" y="201"/>
                </a:cubicBezTo>
                <a:lnTo>
                  <a:pt x="560" y="201"/>
                </a:lnTo>
                <a:cubicBezTo>
                  <a:pt x="561" y="229"/>
                  <a:pt x="588" y="255"/>
                  <a:pt x="618" y="255"/>
                </a:cubicBezTo>
                <a:lnTo>
                  <a:pt x="618" y="255"/>
                </a:lnTo>
                <a:cubicBezTo>
                  <a:pt x="691" y="255"/>
                  <a:pt x="764" y="254"/>
                  <a:pt x="838" y="255"/>
                </a:cubicBezTo>
                <a:lnTo>
                  <a:pt x="838" y="255"/>
                </a:lnTo>
                <a:cubicBezTo>
                  <a:pt x="872" y="256"/>
                  <a:pt x="901" y="226"/>
                  <a:pt x="901" y="191"/>
                </a:cubicBezTo>
                <a:lnTo>
                  <a:pt x="901" y="191"/>
                </a:lnTo>
                <a:cubicBezTo>
                  <a:pt x="900" y="146"/>
                  <a:pt x="900" y="100"/>
                  <a:pt x="900" y="54"/>
                </a:cubicBezTo>
                <a:lnTo>
                  <a:pt x="900" y="45"/>
                </a:lnTo>
                <a:lnTo>
                  <a:pt x="860" y="45"/>
                </a:lnTo>
                <a:close/>
                <a:moveTo>
                  <a:pt x="708" y="626"/>
                </a:moveTo>
                <a:lnTo>
                  <a:pt x="584" y="626"/>
                </a:lnTo>
                <a:lnTo>
                  <a:pt x="584" y="626"/>
                </a:lnTo>
                <a:cubicBezTo>
                  <a:pt x="625" y="667"/>
                  <a:pt x="666" y="709"/>
                  <a:pt x="708" y="750"/>
                </a:cubicBezTo>
                <a:lnTo>
                  <a:pt x="708" y="626"/>
                </a:lnTo>
                <a:close/>
                <a:moveTo>
                  <a:pt x="815" y="84"/>
                </a:moveTo>
                <a:lnTo>
                  <a:pt x="815" y="44"/>
                </a:lnTo>
                <a:lnTo>
                  <a:pt x="644" y="44"/>
                </a:lnTo>
                <a:lnTo>
                  <a:pt x="644" y="84"/>
                </a:lnTo>
                <a:lnTo>
                  <a:pt x="815" y="84"/>
                </a:lnTo>
                <a:close/>
                <a:moveTo>
                  <a:pt x="644" y="131"/>
                </a:moveTo>
                <a:lnTo>
                  <a:pt x="644" y="170"/>
                </a:lnTo>
                <a:lnTo>
                  <a:pt x="815" y="170"/>
                </a:lnTo>
                <a:lnTo>
                  <a:pt x="815" y="131"/>
                </a:lnTo>
                <a:lnTo>
                  <a:pt x="644" y="131"/>
                </a:lnTo>
                <a:close/>
                <a:moveTo>
                  <a:pt x="0" y="1300"/>
                </a:moveTo>
                <a:lnTo>
                  <a:pt x="0" y="1300"/>
                </a:lnTo>
                <a:cubicBezTo>
                  <a:pt x="6" y="1291"/>
                  <a:pt x="15" y="1287"/>
                  <a:pt x="26" y="1287"/>
                </a:cubicBezTo>
                <a:lnTo>
                  <a:pt x="26" y="1287"/>
                </a:lnTo>
                <a:cubicBezTo>
                  <a:pt x="89" y="1288"/>
                  <a:pt x="151" y="1288"/>
                  <a:pt x="214" y="1288"/>
                </a:cubicBezTo>
                <a:lnTo>
                  <a:pt x="214" y="1288"/>
                </a:lnTo>
                <a:cubicBezTo>
                  <a:pt x="224" y="1288"/>
                  <a:pt x="233" y="1293"/>
                  <a:pt x="236" y="1301"/>
                </a:cubicBezTo>
                <a:lnTo>
                  <a:pt x="236" y="1301"/>
                </a:lnTo>
                <a:cubicBezTo>
                  <a:pt x="239" y="1310"/>
                  <a:pt x="237" y="1322"/>
                  <a:pt x="228" y="1327"/>
                </a:cubicBezTo>
                <a:lnTo>
                  <a:pt x="228" y="1327"/>
                </a:lnTo>
                <a:cubicBezTo>
                  <a:pt x="225" y="1330"/>
                  <a:pt x="220" y="1331"/>
                  <a:pt x="215" y="1331"/>
                </a:cubicBezTo>
                <a:lnTo>
                  <a:pt x="215" y="1331"/>
                </a:lnTo>
                <a:cubicBezTo>
                  <a:pt x="162" y="1332"/>
                  <a:pt x="108" y="1332"/>
                  <a:pt x="55" y="1332"/>
                </a:cubicBezTo>
                <a:lnTo>
                  <a:pt x="45" y="1332"/>
                </a:lnTo>
                <a:lnTo>
                  <a:pt x="45" y="1415"/>
                </a:lnTo>
                <a:lnTo>
                  <a:pt x="471" y="1415"/>
                </a:lnTo>
                <a:lnTo>
                  <a:pt x="471" y="1332"/>
                </a:lnTo>
                <a:lnTo>
                  <a:pt x="461" y="1332"/>
                </a:lnTo>
                <a:lnTo>
                  <a:pt x="300" y="1332"/>
                </a:lnTo>
                <a:lnTo>
                  <a:pt x="300" y="1332"/>
                </a:lnTo>
                <a:cubicBezTo>
                  <a:pt x="286" y="1332"/>
                  <a:pt x="278" y="1324"/>
                  <a:pt x="278" y="1310"/>
                </a:cubicBezTo>
                <a:lnTo>
                  <a:pt x="278" y="1310"/>
                </a:lnTo>
                <a:cubicBezTo>
                  <a:pt x="278" y="1296"/>
                  <a:pt x="286" y="1288"/>
                  <a:pt x="300" y="1288"/>
                </a:cubicBezTo>
                <a:lnTo>
                  <a:pt x="460" y="1288"/>
                </a:lnTo>
                <a:lnTo>
                  <a:pt x="471" y="1288"/>
                </a:lnTo>
                <a:lnTo>
                  <a:pt x="471" y="1277"/>
                </a:lnTo>
                <a:lnTo>
                  <a:pt x="471" y="1055"/>
                </a:lnTo>
                <a:lnTo>
                  <a:pt x="471" y="1055"/>
                </a:lnTo>
                <a:cubicBezTo>
                  <a:pt x="471" y="1040"/>
                  <a:pt x="480" y="1031"/>
                  <a:pt x="495" y="1031"/>
                </a:cubicBezTo>
                <a:lnTo>
                  <a:pt x="963" y="1031"/>
                </a:lnTo>
                <a:lnTo>
                  <a:pt x="963" y="1031"/>
                </a:lnTo>
                <a:cubicBezTo>
                  <a:pt x="979" y="1031"/>
                  <a:pt x="988" y="1040"/>
                  <a:pt x="988" y="1056"/>
                </a:cubicBezTo>
                <a:lnTo>
                  <a:pt x="988" y="1148"/>
                </a:lnTo>
                <a:lnTo>
                  <a:pt x="988" y="1159"/>
                </a:lnTo>
                <a:lnTo>
                  <a:pt x="1000" y="1159"/>
                </a:lnTo>
                <a:lnTo>
                  <a:pt x="1000" y="1159"/>
                </a:lnTo>
                <a:cubicBezTo>
                  <a:pt x="1143" y="1159"/>
                  <a:pt x="1287" y="1159"/>
                  <a:pt x="1431" y="1159"/>
                </a:cubicBezTo>
                <a:lnTo>
                  <a:pt x="1431" y="1159"/>
                </a:lnTo>
                <a:cubicBezTo>
                  <a:pt x="1444" y="1159"/>
                  <a:pt x="1453" y="1162"/>
                  <a:pt x="1459" y="1174"/>
                </a:cubicBezTo>
                <a:lnTo>
                  <a:pt x="1459" y="1460"/>
                </a:lnTo>
                <a:lnTo>
                  <a:pt x="0" y="1460"/>
                </a:lnTo>
                <a:lnTo>
                  <a:pt x="0" y="1460"/>
                </a:lnTo>
                <a:cubicBezTo>
                  <a:pt x="0" y="1407"/>
                  <a:pt x="0" y="1353"/>
                  <a:pt x="0" y="1300"/>
                </a:cubicBezTo>
                <a:close/>
                <a:moveTo>
                  <a:pt x="1415" y="1204"/>
                </a:moveTo>
                <a:lnTo>
                  <a:pt x="989" y="1204"/>
                </a:lnTo>
                <a:lnTo>
                  <a:pt x="989" y="1415"/>
                </a:lnTo>
                <a:lnTo>
                  <a:pt x="1415" y="1415"/>
                </a:lnTo>
                <a:lnTo>
                  <a:pt x="1415" y="1204"/>
                </a:lnTo>
                <a:close/>
                <a:moveTo>
                  <a:pt x="602" y="1075"/>
                </a:moveTo>
                <a:lnTo>
                  <a:pt x="602" y="1075"/>
                </a:lnTo>
                <a:cubicBezTo>
                  <a:pt x="602" y="1077"/>
                  <a:pt x="602" y="1078"/>
                  <a:pt x="602" y="1079"/>
                </a:cubicBezTo>
                <a:lnTo>
                  <a:pt x="602" y="1309"/>
                </a:lnTo>
                <a:lnTo>
                  <a:pt x="602" y="1309"/>
                </a:lnTo>
                <a:cubicBezTo>
                  <a:pt x="602" y="1317"/>
                  <a:pt x="605" y="1324"/>
                  <a:pt x="613" y="1328"/>
                </a:cubicBezTo>
                <a:lnTo>
                  <a:pt x="613" y="1328"/>
                </a:lnTo>
                <a:cubicBezTo>
                  <a:pt x="622" y="1331"/>
                  <a:pt x="630" y="1331"/>
                  <a:pt x="637" y="1323"/>
                </a:cubicBezTo>
                <a:lnTo>
                  <a:pt x="637" y="1323"/>
                </a:lnTo>
                <a:cubicBezTo>
                  <a:pt x="661" y="1299"/>
                  <a:pt x="685" y="1275"/>
                  <a:pt x="709" y="1251"/>
                </a:cubicBezTo>
                <a:lnTo>
                  <a:pt x="709" y="1251"/>
                </a:lnTo>
                <a:cubicBezTo>
                  <a:pt x="723" y="1236"/>
                  <a:pt x="738" y="1237"/>
                  <a:pt x="751" y="1251"/>
                </a:cubicBezTo>
                <a:lnTo>
                  <a:pt x="751" y="1251"/>
                </a:lnTo>
                <a:cubicBezTo>
                  <a:pt x="775" y="1275"/>
                  <a:pt x="799" y="1298"/>
                  <a:pt x="822" y="1322"/>
                </a:cubicBezTo>
                <a:lnTo>
                  <a:pt x="822" y="1322"/>
                </a:lnTo>
                <a:cubicBezTo>
                  <a:pt x="828" y="1328"/>
                  <a:pt x="835" y="1332"/>
                  <a:pt x="844" y="1329"/>
                </a:cubicBezTo>
                <a:lnTo>
                  <a:pt x="844" y="1329"/>
                </a:lnTo>
                <a:cubicBezTo>
                  <a:pt x="855" y="1324"/>
                  <a:pt x="858" y="1319"/>
                  <a:pt x="858" y="1306"/>
                </a:cubicBezTo>
                <a:lnTo>
                  <a:pt x="858" y="1085"/>
                </a:lnTo>
                <a:lnTo>
                  <a:pt x="858" y="1075"/>
                </a:lnTo>
                <a:lnTo>
                  <a:pt x="858" y="1075"/>
                </a:lnTo>
                <a:cubicBezTo>
                  <a:pt x="772" y="1075"/>
                  <a:pt x="687" y="1075"/>
                  <a:pt x="602" y="1075"/>
                </a:cubicBezTo>
                <a:close/>
                <a:moveTo>
                  <a:pt x="942" y="1415"/>
                </a:moveTo>
                <a:lnTo>
                  <a:pt x="942" y="1075"/>
                </a:lnTo>
                <a:lnTo>
                  <a:pt x="903" y="1075"/>
                </a:lnTo>
                <a:lnTo>
                  <a:pt x="903" y="1087"/>
                </a:lnTo>
                <a:lnTo>
                  <a:pt x="903" y="1314"/>
                </a:lnTo>
                <a:lnTo>
                  <a:pt x="903" y="1314"/>
                </a:lnTo>
                <a:cubicBezTo>
                  <a:pt x="903" y="1317"/>
                  <a:pt x="903" y="1320"/>
                  <a:pt x="902" y="1323"/>
                </a:cubicBezTo>
                <a:lnTo>
                  <a:pt x="902" y="1323"/>
                </a:lnTo>
                <a:cubicBezTo>
                  <a:pt x="896" y="1349"/>
                  <a:pt x="880" y="1366"/>
                  <a:pt x="854" y="1373"/>
                </a:cubicBezTo>
                <a:lnTo>
                  <a:pt x="854" y="1373"/>
                </a:lnTo>
                <a:cubicBezTo>
                  <a:pt x="830" y="1379"/>
                  <a:pt x="809" y="1373"/>
                  <a:pt x="791" y="1355"/>
                </a:cubicBezTo>
                <a:lnTo>
                  <a:pt x="791" y="1355"/>
                </a:lnTo>
                <a:cubicBezTo>
                  <a:pt x="773" y="1336"/>
                  <a:pt x="754" y="1318"/>
                  <a:pt x="736" y="1300"/>
                </a:cubicBezTo>
                <a:lnTo>
                  <a:pt x="736" y="1300"/>
                </a:lnTo>
                <a:cubicBezTo>
                  <a:pt x="734" y="1298"/>
                  <a:pt x="732" y="1296"/>
                  <a:pt x="730" y="1294"/>
                </a:cubicBezTo>
                <a:lnTo>
                  <a:pt x="730" y="1294"/>
                </a:lnTo>
                <a:cubicBezTo>
                  <a:pt x="710" y="1314"/>
                  <a:pt x="690" y="1334"/>
                  <a:pt x="670" y="1354"/>
                </a:cubicBezTo>
                <a:lnTo>
                  <a:pt x="670" y="1354"/>
                </a:lnTo>
                <a:cubicBezTo>
                  <a:pt x="653" y="1371"/>
                  <a:pt x="634" y="1379"/>
                  <a:pt x="609" y="1374"/>
                </a:cubicBezTo>
                <a:lnTo>
                  <a:pt x="609" y="1374"/>
                </a:lnTo>
                <a:cubicBezTo>
                  <a:pt x="580" y="1368"/>
                  <a:pt x="558" y="1342"/>
                  <a:pt x="558" y="1314"/>
                </a:cubicBezTo>
                <a:lnTo>
                  <a:pt x="558" y="1314"/>
                </a:lnTo>
                <a:cubicBezTo>
                  <a:pt x="558" y="1238"/>
                  <a:pt x="558" y="1162"/>
                  <a:pt x="558" y="1086"/>
                </a:cubicBezTo>
                <a:lnTo>
                  <a:pt x="558" y="1075"/>
                </a:lnTo>
                <a:lnTo>
                  <a:pt x="516" y="1075"/>
                </a:lnTo>
                <a:lnTo>
                  <a:pt x="516" y="1415"/>
                </a:lnTo>
                <a:lnTo>
                  <a:pt x="516" y="1415"/>
                </a:lnTo>
                <a:cubicBezTo>
                  <a:pt x="658" y="1415"/>
                  <a:pt x="800" y="1415"/>
                  <a:pt x="942" y="1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 name="Google Shape;601;p36">
            <a:extLst>
              <a:ext uri="{FF2B5EF4-FFF2-40B4-BE49-F238E27FC236}">
                <a16:creationId xmlns:a16="http://schemas.microsoft.com/office/drawing/2014/main" id="{4CE77491-463C-32CF-B855-6461DA806A4E}"/>
              </a:ext>
            </a:extLst>
          </p:cNvPr>
          <p:cNvSpPr/>
          <p:nvPr/>
        </p:nvSpPr>
        <p:spPr>
          <a:xfrm>
            <a:off x="3450733" y="2684484"/>
            <a:ext cx="490085" cy="491572"/>
          </a:xfrm>
          <a:custGeom>
            <a:avLst/>
            <a:gdLst/>
            <a:ahLst/>
            <a:cxnLst/>
            <a:rect l="l" t="t" r="r" b="b"/>
            <a:pathLst>
              <a:path w="1460" h="1462" extrusionOk="0">
                <a:moveTo>
                  <a:pt x="1459" y="1019"/>
                </a:moveTo>
                <a:lnTo>
                  <a:pt x="1459" y="1019"/>
                </a:lnTo>
                <a:cubicBezTo>
                  <a:pt x="1456" y="1032"/>
                  <a:pt x="1453" y="1044"/>
                  <a:pt x="1448" y="1055"/>
                </a:cubicBezTo>
                <a:lnTo>
                  <a:pt x="1448" y="1055"/>
                </a:lnTo>
                <a:cubicBezTo>
                  <a:pt x="1432" y="1088"/>
                  <a:pt x="1405" y="1107"/>
                  <a:pt x="1369" y="1113"/>
                </a:cubicBezTo>
                <a:lnTo>
                  <a:pt x="1369" y="1113"/>
                </a:lnTo>
                <a:cubicBezTo>
                  <a:pt x="1362" y="1114"/>
                  <a:pt x="1356" y="1115"/>
                  <a:pt x="1349" y="1115"/>
                </a:cubicBezTo>
                <a:lnTo>
                  <a:pt x="1349" y="1115"/>
                </a:lnTo>
                <a:cubicBezTo>
                  <a:pt x="1207" y="1115"/>
                  <a:pt x="1065" y="1115"/>
                  <a:pt x="922" y="1115"/>
                </a:cubicBezTo>
                <a:lnTo>
                  <a:pt x="922" y="1115"/>
                </a:lnTo>
                <a:cubicBezTo>
                  <a:pt x="870" y="1115"/>
                  <a:pt x="823" y="1073"/>
                  <a:pt x="818" y="1021"/>
                </a:cubicBezTo>
                <a:lnTo>
                  <a:pt x="818" y="1021"/>
                </a:lnTo>
                <a:cubicBezTo>
                  <a:pt x="817" y="1011"/>
                  <a:pt x="816" y="1002"/>
                  <a:pt x="816" y="991"/>
                </a:cubicBezTo>
                <a:lnTo>
                  <a:pt x="816" y="991"/>
                </a:lnTo>
                <a:cubicBezTo>
                  <a:pt x="816" y="879"/>
                  <a:pt x="816" y="766"/>
                  <a:pt x="816" y="654"/>
                </a:cubicBezTo>
                <a:lnTo>
                  <a:pt x="816" y="654"/>
                </a:lnTo>
                <a:cubicBezTo>
                  <a:pt x="816" y="644"/>
                  <a:pt x="821" y="636"/>
                  <a:pt x="828" y="632"/>
                </a:cubicBezTo>
                <a:lnTo>
                  <a:pt x="828" y="632"/>
                </a:lnTo>
                <a:cubicBezTo>
                  <a:pt x="836" y="627"/>
                  <a:pt x="845" y="628"/>
                  <a:pt x="852" y="633"/>
                </a:cubicBezTo>
                <a:lnTo>
                  <a:pt x="852" y="633"/>
                </a:lnTo>
                <a:cubicBezTo>
                  <a:pt x="861" y="639"/>
                  <a:pt x="862" y="649"/>
                  <a:pt x="862" y="658"/>
                </a:cubicBezTo>
                <a:lnTo>
                  <a:pt x="862" y="658"/>
                </a:lnTo>
                <a:cubicBezTo>
                  <a:pt x="862" y="719"/>
                  <a:pt x="863" y="779"/>
                  <a:pt x="862" y="840"/>
                </a:cubicBezTo>
                <a:lnTo>
                  <a:pt x="862" y="840"/>
                </a:lnTo>
                <a:cubicBezTo>
                  <a:pt x="862" y="869"/>
                  <a:pt x="892" y="899"/>
                  <a:pt x="921" y="898"/>
                </a:cubicBezTo>
                <a:lnTo>
                  <a:pt x="921" y="898"/>
                </a:lnTo>
                <a:cubicBezTo>
                  <a:pt x="1066" y="898"/>
                  <a:pt x="1211" y="898"/>
                  <a:pt x="1356" y="898"/>
                </a:cubicBezTo>
                <a:lnTo>
                  <a:pt x="1356" y="898"/>
                </a:lnTo>
                <a:cubicBezTo>
                  <a:pt x="1381" y="898"/>
                  <a:pt x="1409" y="876"/>
                  <a:pt x="1413" y="847"/>
                </a:cubicBezTo>
                <a:lnTo>
                  <a:pt x="1413" y="847"/>
                </a:lnTo>
                <a:cubicBezTo>
                  <a:pt x="1415" y="836"/>
                  <a:pt x="1415" y="825"/>
                  <a:pt x="1415" y="814"/>
                </a:cubicBezTo>
                <a:lnTo>
                  <a:pt x="1415" y="814"/>
                </a:lnTo>
                <a:cubicBezTo>
                  <a:pt x="1415" y="600"/>
                  <a:pt x="1415" y="385"/>
                  <a:pt x="1415" y="170"/>
                </a:cubicBezTo>
                <a:lnTo>
                  <a:pt x="1415" y="157"/>
                </a:lnTo>
                <a:lnTo>
                  <a:pt x="1373" y="157"/>
                </a:lnTo>
                <a:lnTo>
                  <a:pt x="1373" y="167"/>
                </a:lnTo>
                <a:lnTo>
                  <a:pt x="1373" y="167"/>
                </a:lnTo>
                <a:cubicBezTo>
                  <a:pt x="1373" y="207"/>
                  <a:pt x="1373" y="247"/>
                  <a:pt x="1373" y="287"/>
                </a:cubicBezTo>
                <a:lnTo>
                  <a:pt x="1373" y="287"/>
                </a:lnTo>
                <a:cubicBezTo>
                  <a:pt x="1373" y="313"/>
                  <a:pt x="1361" y="332"/>
                  <a:pt x="1339" y="343"/>
                </a:cubicBezTo>
                <a:lnTo>
                  <a:pt x="1339" y="343"/>
                </a:lnTo>
                <a:cubicBezTo>
                  <a:pt x="1315" y="356"/>
                  <a:pt x="1292" y="354"/>
                  <a:pt x="1269" y="338"/>
                </a:cubicBezTo>
                <a:lnTo>
                  <a:pt x="1269" y="338"/>
                </a:lnTo>
                <a:cubicBezTo>
                  <a:pt x="1251" y="324"/>
                  <a:pt x="1244" y="306"/>
                  <a:pt x="1243" y="285"/>
                </a:cubicBezTo>
                <a:lnTo>
                  <a:pt x="1243" y="285"/>
                </a:lnTo>
                <a:cubicBezTo>
                  <a:pt x="1243" y="246"/>
                  <a:pt x="1243" y="207"/>
                  <a:pt x="1243" y="168"/>
                </a:cubicBezTo>
                <a:lnTo>
                  <a:pt x="1243" y="157"/>
                </a:lnTo>
                <a:lnTo>
                  <a:pt x="1203" y="157"/>
                </a:lnTo>
                <a:lnTo>
                  <a:pt x="1203" y="167"/>
                </a:lnTo>
                <a:lnTo>
                  <a:pt x="1203" y="167"/>
                </a:lnTo>
                <a:cubicBezTo>
                  <a:pt x="1203" y="207"/>
                  <a:pt x="1203" y="246"/>
                  <a:pt x="1203" y="286"/>
                </a:cubicBezTo>
                <a:lnTo>
                  <a:pt x="1203" y="286"/>
                </a:lnTo>
                <a:cubicBezTo>
                  <a:pt x="1202" y="321"/>
                  <a:pt x="1178" y="346"/>
                  <a:pt x="1146" y="350"/>
                </a:cubicBezTo>
                <a:lnTo>
                  <a:pt x="1146" y="350"/>
                </a:lnTo>
                <a:cubicBezTo>
                  <a:pt x="1111" y="355"/>
                  <a:pt x="1082" y="333"/>
                  <a:pt x="1075" y="300"/>
                </a:cubicBezTo>
                <a:lnTo>
                  <a:pt x="1075" y="300"/>
                </a:lnTo>
                <a:cubicBezTo>
                  <a:pt x="1073" y="295"/>
                  <a:pt x="1073" y="290"/>
                  <a:pt x="1073" y="285"/>
                </a:cubicBezTo>
                <a:lnTo>
                  <a:pt x="1073" y="285"/>
                </a:lnTo>
                <a:cubicBezTo>
                  <a:pt x="1073" y="243"/>
                  <a:pt x="1073" y="201"/>
                  <a:pt x="1073" y="157"/>
                </a:cubicBezTo>
                <a:lnTo>
                  <a:pt x="1032" y="157"/>
                </a:lnTo>
                <a:lnTo>
                  <a:pt x="1032" y="167"/>
                </a:lnTo>
                <a:lnTo>
                  <a:pt x="1032" y="167"/>
                </a:lnTo>
                <a:cubicBezTo>
                  <a:pt x="1032" y="205"/>
                  <a:pt x="1032" y="243"/>
                  <a:pt x="1032" y="281"/>
                </a:cubicBezTo>
                <a:lnTo>
                  <a:pt x="1032" y="281"/>
                </a:lnTo>
                <a:cubicBezTo>
                  <a:pt x="1033" y="316"/>
                  <a:pt x="1013" y="342"/>
                  <a:pt x="980" y="350"/>
                </a:cubicBezTo>
                <a:lnTo>
                  <a:pt x="980" y="350"/>
                </a:lnTo>
                <a:cubicBezTo>
                  <a:pt x="948" y="357"/>
                  <a:pt x="911" y="335"/>
                  <a:pt x="904" y="303"/>
                </a:cubicBezTo>
                <a:lnTo>
                  <a:pt x="904" y="303"/>
                </a:lnTo>
                <a:cubicBezTo>
                  <a:pt x="903" y="298"/>
                  <a:pt x="902" y="292"/>
                  <a:pt x="902" y="287"/>
                </a:cubicBezTo>
                <a:lnTo>
                  <a:pt x="902" y="287"/>
                </a:lnTo>
                <a:cubicBezTo>
                  <a:pt x="902" y="244"/>
                  <a:pt x="902" y="201"/>
                  <a:pt x="902" y="157"/>
                </a:cubicBezTo>
                <a:lnTo>
                  <a:pt x="862" y="157"/>
                </a:lnTo>
                <a:lnTo>
                  <a:pt x="862" y="168"/>
                </a:lnTo>
                <a:lnTo>
                  <a:pt x="862" y="562"/>
                </a:lnTo>
                <a:lnTo>
                  <a:pt x="862" y="562"/>
                </a:lnTo>
                <a:cubicBezTo>
                  <a:pt x="862" y="578"/>
                  <a:pt x="853" y="589"/>
                  <a:pt x="838" y="589"/>
                </a:cubicBezTo>
                <a:lnTo>
                  <a:pt x="838" y="589"/>
                </a:lnTo>
                <a:cubicBezTo>
                  <a:pt x="827" y="589"/>
                  <a:pt x="817" y="579"/>
                  <a:pt x="816" y="567"/>
                </a:cubicBezTo>
                <a:lnTo>
                  <a:pt x="816" y="567"/>
                </a:lnTo>
                <a:cubicBezTo>
                  <a:pt x="816" y="565"/>
                  <a:pt x="816" y="563"/>
                  <a:pt x="816" y="562"/>
                </a:cubicBezTo>
                <a:lnTo>
                  <a:pt x="816" y="562"/>
                </a:lnTo>
                <a:cubicBezTo>
                  <a:pt x="816" y="420"/>
                  <a:pt x="816" y="279"/>
                  <a:pt x="816" y="138"/>
                </a:cubicBezTo>
                <a:lnTo>
                  <a:pt x="816" y="138"/>
                </a:lnTo>
                <a:cubicBezTo>
                  <a:pt x="816" y="122"/>
                  <a:pt x="826" y="110"/>
                  <a:pt x="844" y="111"/>
                </a:cubicBezTo>
                <a:lnTo>
                  <a:pt x="844" y="111"/>
                </a:lnTo>
                <a:cubicBezTo>
                  <a:pt x="863" y="111"/>
                  <a:pt x="882" y="111"/>
                  <a:pt x="902" y="111"/>
                </a:cubicBezTo>
                <a:lnTo>
                  <a:pt x="902" y="111"/>
                </a:lnTo>
                <a:cubicBezTo>
                  <a:pt x="902" y="95"/>
                  <a:pt x="902" y="80"/>
                  <a:pt x="902" y="65"/>
                </a:cubicBezTo>
                <a:lnTo>
                  <a:pt x="902" y="65"/>
                </a:lnTo>
                <a:cubicBezTo>
                  <a:pt x="902" y="34"/>
                  <a:pt x="927" y="4"/>
                  <a:pt x="961" y="2"/>
                </a:cubicBezTo>
                <a:lnTo>
                  <a:pt x="961" y="2"/>
                </a:lnTo>
                <a:cubicBezTo>
                  <a:pt x="962" y="2"/>
                  <a:pt x="963" y="1"/>
                  <a:pt x="965" y="1"/>
                </a:cubicBezTo>
                <a:lnTo>
                  <a:pt x="968" y="1"/>
                </a:lnTo>
                <a:lnTo>
                  <a:pt x="968" y="1"/>
                </a:lnTo>
                <a:cubicBezTo>
                  <a:pt x="973" y="2"/>
                  <a:pt x="978" y="3"/>
                  <a:pt x="984" y="4"/>
                </a:cubicBezTo>
                <a:lnTo>
                  <a:pt x="984" y="4"/>
                </a:lnTo>
                <a:cubicBezTo>
                  <a:pt x="1012" y="10"/>
                  <a:pt x="1034" y="39"/>
                  <a:pt x="1033" y="70"/>
                </a:cubicBezTo>
                <a:lnTo>
                  <a:pt x="1033" y="70"/>
                </a:lnTo>
                <a:cubicBezTo>
                  <a:pt x="1032" y="84"/>
                  <a:pt x="1033" y="97"/>
                  <a:pt x="1033" y="110"/>
                </a:cubicBezTo>
                <a:lnTo>
                  <a:pt x="1073" y="110"/>
                </a:lnTo>
                <a:lnTo>
                  <a:pt x="1073" y="110"/>
                </a:lnTo>
                <a:cubicBezTo>
                  <a:pt x="1073" y="94"/>
                  <a:pt x="1072" y="78"/>
                  <a:pt x="1073" y="63"/>
                </a:cubicBezTo>
                <a:lnTo>
                  <a:pt x="1073" y="63"/>
                </a:lnTo>
                <a:cubicBezTo>
                  <a:pt x="1074" y="40"/>
                  <a:pt x="1085" y="21"/>
                  <a:pt x="1106" y="10"/>
                </a:cubicBezTo>
                <a:lnTo>
                  <a:pt x="1106" y="10"/>
                </a:lnTo>
                <a:cubicBezTo>
                  <a:pt x="1116" y="5"/>
                  <a:pt x="1127" y="4"/>
                  <a:pt x="1137" y="0"/>
                </a:cubicBezTo>
                <a:lnTo>
                  <a:pt x="1141" y="0"/>
                </a:lnTo>
                <a:lnTo>
                  <a:pt x="1141" y="0"/>
                </a:lnTo>
                <a:cubicBezTo>
                  <a:pt x="1142" y="1"/>
                  <a:pt x="1143" y="2"/>
                  <a:pt x="1144" y="2"/>
                </a:cubicBezTo>
                <a:lnTo>
                  <a:pt x="1144" y="2"/>
                </a:lnTo>
                <a:cubicBezTo>
                  <a:pt x="1176" y="2"/>
                  <a:pt x="1205" y="34"/>
                  <a:pt x="1203" y="65"/>
                </a:cubicBezTo>
                <a:lnTo>
                  <a:pt x="1203" y="65"/>
                </a:lnTo>
                <a:cubicBezTo>
                  <a:pt x="1203" y="80"/>
                  <a:pt x="1203" y="95"/>
                  <a:pt x="1203" y="109"/>
                </a:cubicBezTo>
                <a:lnTo>
                  <a:pt x="1243" y="109"/>
                </a:lnTo>
                <a:lnTo>
                  <a:pt x="1243" y="109"/>
                </a:lnTo>
                <a:cubicBezTo>
                  <a:pt x="1243" y="91"/>
                  <a:pt x="1243" y="73"/>
                  <a:pt x="1245" y="55"/>
                </a:cubicBezTo>
                <a:lnTo>
                  <a:pt x="1245" y="55"/>
                </a:lnTo>
                <a:cubicBezTo>
                  <a:pt x="1248" y="31"/>
                  <a:pt x="1263" y="15"/>
                  <a:pt x="1286" y="6"/>
                </a:cubicBezTo>
                <a:lnTo>
                  <a:pt x="1286" y="6"/>
                </a:lnTo>
                <a:cubicBezTo>
                  <a:pt x="1293" y="3"/>
                  <a:pt x="1300" y="2"/>
                  <a:pt x="1308" y="0"/>
                </a:cubicBezTo>
                <a:lnTo>
                  <a:pt x="1311" y="0"/>
                </a:lnTo>
                <a:lnTo>
                  <a:pt x="1311" y="0"/>
                </a:lnTo>
                <a:cubicBezTo>
                  <a:pt x="1316" y="1"/>
                  <a:pt x="1321" y="2"/>
                  <a:pt x="1326" y="4"/>
                </a:cubicBezTo>
                <a:lnTo>
                  <a:pt x="1326" y="4"/>
                </a:lnTo>
                <a:cubicBezTo>
                  <a:pt x="1356" y="11"/>
                  <a:pt x="1375" y="40"/>
                  <a:pt x="1374" y="67"/>
                </a:cubicBezTo>
                <a:lnTo>
                  <a:pt x="1374" y="67"/>
                </a:lnTo>
                <a:cubicBezTo>
                  <a:pt x="1373" y="81"/>
                  <a:pt x="1373" y="96"/>
                  <a:pt x="1373" y="110"/>
                </a:cubicBezTo>
                <a:lnTo>
                  <a:pt x="1373" y="110"/>
                </a:lnTo>
                <a:cubicBezTo>
                  <a:pt x="1392" y="110"/>
                  <a:pt x="1410" y="111"/>
                  <a:pt x="1427" y="110"/>
                </a:cubicBezTo>
                <a:lnTo>
                  <a:pt x="1427" y="110"/>
                </a:lnTo>
                <a:cubicBezTo>
                  <a:pt x="1441" y="109"/>
                  <a:pt x="1453" y="113"/>
                  <a:pt x="1459" y="127"/>
                </a:cubicBezTo>
                <a:lnTo>
                  <a:pt x="1459" y="1019"/>
                </a:lnTo>
                <a:close/>
                <a:moveTo>
                  <a:pt x="1414" y="1010"/>
                </a:moveTo>
                <a:lnTo>
                  <a:pt x="1414" y="1010"/>
                </a:lnTo>
                <a:cubicBezTo>
                  <a:pt x="1411" y="1012"/>
                  <a:pt x="1409" y="1013"/>
                  <a:pt x="1407" y="1014"/>
                </a:cubicBezTo>
                <a:lnTo>
                  <a:pt x="1407" y="1014"/>
                </a:lnTo>
                <a:cubicBezTo>
                  <a:pt x="1393" y="1022"/>
                  <a:pt x="1379" y="1029"/>
                  <a:pt x="1362" y="1029"/>
                </a:cubicBezTo>
                <a:lnTo>
                  <a:pt x="1362" y="1029"/>
                </a:lnTo>
                <a:cubicBezTo>
                  <a:pt x="1213" y="1029"/>
                  <a:pt x="1063" y="1029"/>
                  <a:pt x="914" y="1029"/>
                </a:cubicBezTo>
                <a:lnTo>
                  <a:pt x="914" y="1029"/>
                </a:lnTo>
                <a:cubicBezTo>
                  <a:pt x="911" y="1029"/>
                  <a:pt x="907" y="1028"/>
                  <a:pt x="904" y="1027"/>
                </a:cubicBezTo>
                <a:lnTo>
                  <a:pt x="904" y="1027"/>
                </a:lnTo>
                <a:cubicBezTo>
                  <a:pt x="890" y="1023"/>
                  <a:pt x="876" y="1018"/>
                  <a:pt x="863" y="1013"/>
                </a:cubicBezTo>
                <a:lnTo>
                  <a:pt x="863" y="1013"/>
                </a:lnTo>
                <a:cubicBezTo>
                  <a:pt x="863" y="1015"/>
                  <a:pt x="862" y="1018"/>
                  <a:pt x="863" y="1021"/>
                </a:cubicBezTo>
                <a:lnTo>
                  <a:pt x="863" y="1021"/>
                </a:lnTo>
                <a:cubicBezTo>
                  <a:pt x="872" y="1053"/>
                  <a:pt x="897" y="1071"/>
                  <a:pt x="929" y="1071"/>
                </a:cubicBezTo>
                <a:lnTo>
                  <a:pt x="929" y="1071"/>
                </a:lnTo>
                <a:cubicBezTo>
                  <a:pt x="1068" y="1071"/>
                  <a:pt x="1208" y="1071"/>
                  <a:pt x="1348" y="1071"/>
                </a:cubicBezTo>
                <a:lnTo>
                  <a:pt x="1348" y="1071"/>
                </a:lnTo>
                <a:cubicBezTo>
                  <a:pt x="1360" y="1071"/>
                  <a:pt x="1371" y="1068"/>
                  <a:pt x="1382" y="1062"/>
                </a:cubicBezTo>
                <a:lnTo>
                  <a:pt x="1382" y="1062"/>
                </a:lnTo>
                <a:cubicBezTo>
                  <a:pt x="1401" y="1050"/>
                  <a:pt x="1412" y="1034"/>
                  <a:pt x="1414" y="1010"/>
                </a:cubicBezTo>
                <a:close/>
                <a:moveTo>
                  <a:pt x="863" y="927"/>
                </a:moveTo>
                <a:lnTo>
                  <a:pt x="863" y="927"/>
                </a:lnTo>
                <a:cubicBezTo>
                  <a:pt x="863" y="928"/>
                  <a:pt x="862" y="930"/>
                  <a:pt x="863" y="932"/>
                </a:cubicBezTo>
                <a:lnTo>
                  <a:pt x="863" y="932"/>
                </a:lnTo>
                <a:cubicBezTo>
                  <a:pt x="867" y="960"/>
                  <a:pt x="894" y="985"/>
                  <a:pt x="923" y="985"/>
                </a:cubicBezTo>
                <a:lnTo>
                  <a:pt x="923" y="985"/>
                </a:lnTo>
                <a:cubicBezTo>
                  <a:pt x="1065" y="985"/>
                  <a:pt x="1206" y="985"/>
                  <a:pt x="1348" y="985"/>
                </a:cubicBezTo>
                <a:lnTo>
                  <a:pt x="1348" y="985"/>
                </a:lnTo>
                <a:cubicBezTo>
                  <a:pt x="1370" y="985"/>
                  <a:pt x="1389" y="977"/>
                  <a:pt x="1402" y="959"/>
                </a:cubicBezTo>
                <a:lnTo>
                  <a:pt x="1402" y="959"/>
                </a:lnTo>
                <a:cubicBezTo>
                  <a:pt x="1409" y="949"/>
                  <a:pt x="1415" y="939"/>
                  <a:pt x="1414" y="926"/>
                </a:cubicBezTo>
                <a:lnTo>
                  <a:pt x="1414" y="926"/>
                </a:lnTo>
                <a:cubicBezTo>
                  <a:pt x="1411" y="927"/>
                  <a:pt x="1409" y="927"/>
                  <a:pt x="1408" y="928"/>
                </a:cubicBezTo>
                <a:lnTo>
                  <a:pt x="1408" y="928"/>
                </a:lnTo>
                <a:cubicBezTo>
                  <a:pt x="1390" y="940"/>
                  <a:pt x="1370" y="944"/>
                  <a:pt x="1348" y="944"/>
                </a:cubicBezTo>
                <a:lnTo>
                  <a:pt x="1348" y="944"/>
                </a:lnTo>
                <a:cubicBezTo>
                  <a:pt x="1207" y="944"/>
                  <a:pt x="1066" y="944"/>
                  <a:pt x="924" y="944"/>
                </a:cubicBezTo>
                <a:lnTo>
                  <a:pt x="924" y="944"/>
                </a:lnTo>
                <a:cubicBezTo>
                  <a:pt x="916" y="944"/>
                  <a:pt x="908" y="943"/>
                  <a:pt x="900" y="941"/>
                </a:cubicBezTo>
                <a:lnTo>
                  <a:pt x="900" y="941"/>
                </a:lnTo>
                <a:cubicBezTo>
                  <a:pt x="888" y="937"/>
                  <a:pt x="875" y="932"/>
                  <a:pt x="863" y="927"/>
                </a:cubicBezTo>
                <a:close/>
                <a:moveTo>
                  <a:pt x="1159" y="134"/>
                </a:moveTo>
                <a:lnTo>
                  <a:pt x="1159" y="72"/>
                </a:lnTo>
                <a:lnTo>
                  <a:pt x="1159" y="72"/>
                </a:lnTo>
                <a:cubicBezTo>
                  <a:pt x="1159" y="58"/>
                  <a:pt x="1151" y="47"/>
                  <a:pt x="1139" y="47"/>
                </a:cubicBezTo>
                <a:lnTo>
                  <a:pt x="1139" y="47"/>
                </a:lnTo>
                <a:cubicBezTo>
                  <a:pt x="1127" y="47"/>
                  <a:pt x="1117" y="57"/>
                  <a:pt x="1117" y="70"/>
                </a:cubicBezTo>
                <a:lnTo>
                  <a:pt x="1117" y="70"/>
                </a:lnTo>
                <a:cubicBezTo>
                  <a:pt x="1117" y="113"/>
                  <a:pt x="1117" y="155"/>
                  <a:pt x="1117" y="198"/>
                </a:cubicBezTo>
                <a:lnTo>
                  <a:pt x="1117" y="198"/>
                </a:lnTo>
                <a:cubicBezTo>
                  <a:pt x="1117" y="210"/>
                  <a:pt x="1127" y="220"/>
                  <a:pt x="1136" y="221"/>
                </a:cubicBezTo>
                <a:lnTo>
                  <a:pt x="1136" y="221"/>
                </a:lnTo>
                <a:cubicBezTo>
                  <a:pt x="1149" y="222"/>
                  <a:pt x="1159" y="212"/>
                  <a:pt x="1159" y="198"/>
                </a:cubicBezTo>
                <a:lnTo>
                  <a:pt x="1159" y="198"/>
                </a:lnTo>
                <a:cubicBezTo>
                  <a:pt x="1159" y="177"/>
                  <a:pt x="1159" y="155"/>
                  <a:pt x="1159" y="134"/>
                </a:cubicBezTo>
                <a:close/>
                <a:moveTo>
                  <a:pt x="1289" y="134"/>
                </a:moveTo>
                <a:lnTo>
                  <a:pt x="1289" y="201"/>
                </a:lnTo>
                <a:lnTo>
                  <a:pt x="1289" y="201"/>
                </a:lnTo>
                <a:cubicBezTo>
                  <a:pt x="1289" y="212"/>
                  <a:pt x="1297" y="221"/>
                  <a:pt x="1308" y="221"/>
                </a:cubicBezTo>
                <a:lnTo>
                  <a:pt x="1308" y="221"/>
                </a:lnTo>
                <a:cubicBezTo>
                  <a:pt x="1320" y="221"/>
                  <a:pt x="1329" y="213"/>
                  <a:pt x="1329" y="201"/>
                </a:cubicBezTo>
                <a:lnTo>
                  <a:pt x="1329" y="201"/>
                </a:lnTo>
                <a:cubicBezTo>
                  <a:pt x="1330" y="156"/>
                  <a:pt x="1330" y="112"/>
                  <a:pt x="1329" y="68"/>
                </a:cubicBezTo>
                <a:lnTo>
                  <a:pt x="1329" y="68"/>
                </a:lnTo>
                <a:cubicBezTo>
                  <a:pt x="1329" y="56"/>
                  <a:pt x="1320" y="47"/>
                  <a:pt x="1308" y="47"/>
                </a:cubicBezTo>
                <a:lnTo>
                  <a:pt x="1308" y="47"/>
                </a:lnTo>
                <a:cubicBezTo>
                  <a:pt x="1297" y="47"/>
                  <a:pt x="1289" y="56"/>
                  <a:pt x="1289" y="68"/>
                </a:cubicBezTo>
                <a:lnTo>
                  <a:pt x="1289" y="134"/>
                </a:lnTo>
                <a:close/>
                <a:moveTo>
                  <a:pt x="987" y="134"/>
                </a:moveTo>
                <a:lnTo>
                  <a:pt x="987" y="69"/>
                </a:lnTo>
                <a:lnTo>
                  <a:pt x="987" y="69"/>
                </a:lnTo>
                <a:cubicBezTo>
                  <a:pt x="987" y="57"/>
                  <a:pt x="979" y="48"/>
                  <a:pt x="969" y="47"/>
                </a:cubicBezTo>
                <a:lnTo>
                  <a:pt x="969" y="47"/>
                </a:lnTo>
                <a:cubicBezTo>
                  <a:pt x="957" y="46"/>
                  <a:pt x="947" y="55"/>
                  <a:pt x="947" y="68"/>
                </a:cubicBezTo>
                <a:lnTo>
                  <a:pt x="947" y="68"/>
                </a:lnTo>
                <a:cubicBezTo>
                  <a:pt x="946" y="112"/>
                  <a:pt x="946" y="156"/>
                  <a:pt x="947" y="200"/>
                </a:cubicBezTo>
                <a:lnTo>
                  <a:pt x="947" y="200"/>
                </a:lnTo>
                <a:cubicBezTo>
                  <a:pt x="947" y="213"/>
                  <a:pt x="957" y="222"/>
                  <a:pt x="969" y="221"/>
                </a:cubicBezTo>
                <a:lnTo>
                  <a:pt x="969" y="221"/>
                </a:lnTo>
                <a:cubicBezTo>
                  <a:pt x="979" y="221"/>
                  <a:pt x="987" y="211"/>
                  <a:pt x="987" y="199"/>
                </a:cubicBezTo>
                <a:lnTo>
                  <a:pt x="987" y="134"/>
                </a:lnTo>
                <a:close/>
                <a:moveTo>
                  <a:pt x="1160" y="264"/>
                </a:moveTo>
                <a:lnTo>
                  <a:pt x="1117" y="264"/>
                </a:lnTo>
                <a:lnTo>
                  <a:pt x="1117" y="264"/>
                </a:lnTo>
                <a:cubicBezTo>
                  <a:pt x="1117" y="271"/>
                  <a:pt x="1117" y="278"/>
                  <a:pt x="1117" y="285"/>
                </a:cubicBezTo>
                <a:lnTo>
                  <a:pt x="1117" y="285"/>
                </a:lnTo>
                <a:cubicBezTo>
                  <a:pt x="1118" y="297"/>
                  <a:pt x="1127" y="306"/>
                  <a:pt x="1138" y="307"/>
                </a:cubicBezTo>
                <a:lnTo>
                  <a:pt x="1138" y="307"/>
                </a:lnTo>
                <a:cubicBezTo>
                  <a:pt x="1146" y="308"/>
                  <a:pt x="1155" y="300"/>
                  <a:pt x="1158" y="289"/>
                </a:cubicBezTo>
                <a:lnTo>
                  <a:pt x="1158" y="289"/>
                </a:lnTo>
                <a:cubicBezTo>
                  <a:pt x="1159" y="281"/>
                  <a:pt x="1159" y="272"/>
                  <a:pt x="1160" y="264"/>
                </a:cubicBezTo>
                <a:close/>
                <a:moveTo>
                  <a:pt x="947" y="264"/>
                </a:moveTo>
                <a:lnTo>
                  <a:pt x="947" y="264"/>
                </a:lnTo>
                <a:cubicBezTo>
                  <a:pt x="947" y="272"/>
                  <a:pt x="946" y="279"/>
                  <a:pt x="947" y="287"/>
                </a:cubicBezTo>
                <a:lnTo>
                  <a:pt x="947" y="287"/>
                </a:lnTo>
                <a:cubicBezTo>
                  <a:pt x="948" y="296"/>
                  <a:pt x="958" y="306"/>
                  <a:pt x="966" y="307"/>
                </a:cubicBezTo>
                <a:lnTo>
                  <a:pt x="966" y="307"/>
                </a:lnTo>
                <a:cubicBezTo>
                  <a:pt x="974" y="308"/>
                  <a:pt x="986" y="300"/>
                  <a:pt x="987" y="292"/>
                </a:cubicBezTo>
                <a:lnTo>
                  <a:pt x="987" y="292"/>
                </a:lnTo>
                <a:cubicBezTo>
                  <a:pt x="988" y="283"/>
                  <a:pt x="987" y="273"/>
                  <a:pt x="987" y="264"/>
                </a:cubicBezTo>
                <a:lnTo>
                  <a:pt x="947" y="264"/>
                </a:lnTo>
                <a:close/>
                <a:moveTo>
                  <a:pt x="1289" y="264"/>
                </a:moveTo>
                <a:lnTo>
                  <a:pt x="1289" y="288"/>
                </a:lnTo>
                <a:lnTo>
                  <a:pt x="1289" y="288"/>
                </a:lnTo>
                <a:cubicBezTo>
                  <a:pt x="1289" y="296"/>
                  <a:pt x="1294" y="301"/>
                  <a:pt x="1301" y="304"/>
                </a:cubicBezTo>
                <a:lnTo>
                  <a:pt x="1301" y="304"/>
                </a:lnTo>
                <a:cubicBezTo>
                  <a:pt x="1308" y="308"/>
                  <a:pt x="1315" y="307"/>
                  <a:pt x="1322" y="301"/>
                </a:cubicBezTo>
                <a:lnTo>
                  <a:pt x="1322" y="301"/>
                </a:lnTo>
                <a:cubicBezTo>
                  <a:pt x="1334" y="290"/>
                  <a:pt x="1328" y="276"/>
                  <a:pt x="1329" y="264"/>
                </a:cubicBezTo>
                <a:lnTo>
                  <a:pt x="1289" y="264"/>
                </a:lnTo>
                <a:close/>
                <a:moveTo>
                  <a:pt x="0" y="631"/>
                </a:moveTo>
                <a:lnTo>
                  <a:pt x="0" y="631"/>
                </a:lnTo>
                <a:cubicBezTo>
                  <a:pt x="2" y="645"/>
                  <a:pt x="3" y="658"/>
                  <a:pt x="5" y="672"/>
                </a:cubicBezTo>
                <a:lnTo>
                  <a:pt x="5" y="672"/>
                </a:lnTo>
                <a:cubicBezTo>
                  <a:pt x="10" y="707"/>
                  <a:pt x="20" y="741"/>
                  <a:pt x="36" y="772"/>
                </a:cubicBezTo>
                <a:lnTo>
                  <a:pt x="36" y="772"/>
                </a:lnTo>
                <a:cubicBezTo>
                  <a:pt x="54" y="807"/>
                  <a:pt x="75" y="840"/>
                  <a:pt x="95" y="874"/>
                </a:cubicBezTo>
                <a:lnTo>
                  <a:pt x="95" y="874"/>
                </a:lnTo>
                <a:cubicBezTo>
                  <a:pt x="118" y="911"/>
                  <a:pt x="141" y="949"/>
                  <a:pt x="165" y="986"/>
                </a:cubicBezTo>
                <a:lnTo>
                  <a:pt x="251" y="1126"/>
                </a:lnTo>
                <a:lnTo>
                  <a:pt x="251" y="1126"/>
                </a:lnTo>
                <a:cubicBezTo>
                  <a:pt x="274" y="1165"/>
                  <a:pt x="298" y="1203"/>
                  <a:pt x="322" y="1242"/>
                </a:cubicBezTo>
                <a:lnTo>
                  <a:pt x="322" y="1242"/>
                </a:lnTo>
                <a:cubicBezTo>
                  <a:pt x="331" y="1258"/>
                  <a:pt x="340" y="1273"/>
                  <a:pt x="357" y="1282"/>
                </a:cubicBezTo>
                <a:lnTo>
                  <a:pt x="357" y="1282"/>
                </a:lnTo>
                <a:cubicBezTo>
                  <a:pt x="387" y="1299"/>
                  <a:pt x="424" y="1289"/>
                  <a:pt x="443" y="1260"/>
                </a:cubicBezTo>
                <a:lnTo>
                  <a:pt x="443" y="1260"/>
                </a:lnTo>
                <a:cubicBezTo>
                  <a:pt x="454" y="1243"/>
                  <a:pt x="464" y="1226"/>
                  <a:pt x="475" y="1208"/>
                </a:cubicBezTo>
                <a:lnTo>
                  <a:pt x="475" y="1208"/>
                </a:lnTo>
                <a:cubicBezTo>
                  <a:pt x="514" y="1145"/>
                  <a:pt x="553" y="1082"/>
                  <a:pt x="592" y="1018"/>
                </a:cubicBezTo>
                <a:lnTo>
                  <a:pt x="592" y="1018"/>
                </a:lnTo>
                <a:cubicBezTo>
                  <a:pt x="634" y="950"/>
                  <a:pt x="676" y="881"/>
                  <a:pt x="718" y="813"/>
                </a:cubicBezTo>
                <a:lnTo>
                  <a:pt x="718" y="813"/>
                </a:lnTo>
                <a:cubicBezTo>
                  <a:pt x="753" y="757"/>
                  <a:pt x="772" y="695"/>
                  <a:pt x="776" y="630"/>
                </a:cubicBezTo>
                <a:lnTo>
                  <a:pt x="776" y="630"/>
                </a:lnTo>
                <a:cubicBezTo>
                  <a:pt x="778" y="596"/>
                  <a:pt x="775" y="563"/>
                  <a:pt x="769" y="530"/>
                </a:cubicBezTo>
                <a:lnTo>
                  <a:pt x="769" y="530"/>
                </a:lnTo>
                <a:cubicBezTo>
                  <a:pt x="759" y="485"/>
                  <a:pt x="742" y="443"/>
                  <a:pt x="718" y="404"/>
                </a:cubicBezTo>
                <a:lnTo>
                  <a:pt x="718" y="404"/>
                </a:lnTo>
                <a:cubicBezTo>
                  <a:pt x="692" y="362"/>
                  <a:pt x="659" y="327"/>
                  <a:pt x="620" y="298"/>
                </a:cubicBezTo>
                <a:lnTo>
                  <a:pt x="620" y="298"/>
                </a:lnTo>
                <a:cubicBezTo>
                  <a:pt x="595" y="280"/>
                  <a:pt x="569" y="264"/>
                  <a:pt x="540" y="252"/>
                </a:cubicBezTo>
                <a:lnTo>
                  <a:pt x="540" y="252"/>
                </a:lnTo>
                <a:cubicBezTo>
                  <a:pt x="496" y="233"/>
                  <a:pt x="450" y="224"/>
                  <a:pt x="402" y="221"/>
                </a:cubicBezTo>
                <a:lnTo>
                  <a:pt x="402" y="221"/>
                </a:lnTo>
                <a:cubicBezTo>
                  <a:pt x="387" y="220"/>
                  <a:pt x="373" y="222"/>
                  <a:pt x="358" y="223"/>
                </a:cubicBezTo>
                <a:lnTo>
                  <a:pt x="358" y="223"/>
                </a:lnTo>
                <a:cubicBezTo>
                  <a:pt x="330" y="224"/>
                  <a:pt x="304" y="230"/>
                  <a:pt x="277" y="237"/>
                </a:cubicBezTo>
                <a:lnTo>
                  <a:pt x="277" y="237"/>
                </a:lnTo>
                <a:cubicBezTo>
                  <a:pt x="231" y="250"/>
                  <a:pt x="190" y="272"/>
                  <a:pt x="152" y="300"/>
                </a:cubicBezTo>
                <a:lnTo>
                  <a:pt x="152" y="300"/>
                </a:lnTo>
                <a:cubicBezTo>
                  <a:pt x="148" y="304"/>
                  <a:pt x="144" y="308"/>
                  <a:pt x="141" y="313"/>
                </a:cubicBezTo>
                <a:lnTo>
                  <a:pt x="141" y="313"/>
                </a:lnTo>
                <a:cubicBezTo>
                  <a:pt x="136" y="323"/>
                  <a:pt x="140" y="334"/>
                  <a:pt x="148" y="341"/>
                </a:cubicBezTo>
                <a:lnTo>
                  <a:pt x="148" y="341"/>
                </a:lnTo>
                <a:cubicBezTo>
                  <a:pt x="155" y="346"/>
                  <a:pt x="170" y="344"/>
                  <a:pt x="179" y="337"/>
                </a:cubicBezTo>
                <a:lnTo>
                  <a:pt x="179" y="337"/>
                </a:lnTo>
                <a:cubicBezTo>
                  <a:pt x="205" y="317"/>
                  <a:pt x="234" y="299"/>
                  <a:pt x="265" y="289"/>
                </a:cubicBezTo>
                <a:lnTo>
                  <a:pt x="265" y="289"/>
                </a:lnTo>
                <a:cubicBezTo>
                  <a:pt x="289" y="281"/>
                  <a:pt x="313" y="275"/>
                  <a:pt x="337" y="270"/>
                </a:cubicBezTo>
                <a:lnTo>
                  <a:pt x="337" y="270"/>
                </a:lnTo>
                <a:cubicBezTo>
                  <a:pt x="354" y="267"/>
                  <a:pt x="372" y="265"/>
                  <a:pt x="389" y="265"/>
                </a:cubicBezTo>
                <a:lnTo>
                  <a:pt x="389" y="265"/>
                </a:lnTo>
                <a:cubicBezTo>
                  <a:pt x="410" y="266"/>
                  <a:pt x="432" y="269"/>
                  <a:pt x="453" y="272"/>
                </a:cubicBezTo>
                <a:lnTo>
                  <a:pt x="453" y="272"/>
                </a:lnTo>
                <a:cubicBezTo>
                  <a:pt x="494" y="280"/>
                  <a:pt x="532" y="295"/>
                  <a:pt x="567" y="317"/>
                </a:cubicBezTo>
                <a:lnTo>
                  <a:pt x="567" y="317"/>
                </a:lnTo>
                <a:cubicBezTo>
                  <a:pt x="600" y="337"/>
                  <a:pt x="628" y="362"/>
                  <a:pt x="653" y="391"/>
                </a:cubicBezTo>
                <a:lnTo>
                  <a:pt x="653" y="391"/>
                </a:lnTo>
                <a:cubicBezTo>
                  <a:pt x="678" y="422"/>
                  <a:pt x="697" y="455"/>
                  <a:pt x="710" y="492"/>
                </a:cubicBezTo>
                <a:lnTo>
                  <a:pt x="710" y="492"/>
                </a:lnTo>
                <a:cubicBezTo>
                  <a:pt x="726" y="536"/>
                  <a:pt x="735" y="580"/>
                  <a:pt x="730" y="627"/>
                </a:cubicBezTo>
                <a:lnTo>
                  <a:pt x="730" y="627"/>
                </a:lnTo>
                <a:cubicBezTo>
                  <a:pt x="728" y="646"/>
                  <a:pt x="727" y="666"/>
                  <a:pt x="723" y="685"/>
                </a:cubicBezTo>
                <a:lnTo>
                  <a:pt x="723" y="685"/>
                </a:lnTo>
                <a:cubicBezTo>
                  <a:pt x="716" y="718"/>
                  <a:pt x="703" y="750"/>
                  <a:pt x="686" y="779"/>
                </a:cubicBezTo>
                <a:lnTo>
                  <a:pt x="686" y="779"/>
                </a:lnTo>
                <a:cubicBezTo>
                  <a:pt x="664" y="816"/>
                  <a:pt x="641" y="852"/>
                  <a:pt x="619" y="889"/>
                </a:cubicBezTo>
                <a:lnTo>
                  <a:pt x="619" y="889"/>
                </a:lnTo>
                <a:cubicBezTo>
                  <a:pt x="593" y="930"/>
                  <a:pt x="568" y="971"/>
                  <a:pt x="543" y="1012"/>
                </a:cubicBezTo>
                <a:lnTo>
                  <a:pt x="543" y="1012"/>
                </a:lnTo>
                <a:cubicBezTo>
                  <a:pt x="521" y="1047"/>
                  <a:pt x="499" y="1082"/>
                  <a:pt x="478" y="1118"/>
                </a:cubicBezTo>
                <a:lnTo>
                  <a:pt x="478" y="1118"/>
                </a:lnTo>
                <a:cubicBezTo>
                  <a:pt x="455" y="1155"/>
                  <a:pt x="432" y="1193"/>
                  <a:pt x="408" y="1230"/>
                </a:cubicBezTo>
                <a:lnTo>
                  <a:pt x="408" y="1230"/>
                </a:lnTo>
                <a:cubicBezTo>
                  <a:pt x="395" y="1251"/>
                  <a:pt x="380" y="1251"/>
                  <a:pt x="367" y="1230"/>
                </a:cubicBezTo>
                <a:lnTo>
                  <a:pt x="367" y="1230"/>
                </a:lnTo>
                <a:cubicBezTo>
                  <a:pt x="366" y="1229"/>
                  <a:pt x="366" y="1228"/>
                  <a:pt x="366" y="1228"/>
                </a:cubicBezTo>
                <a:lnTo>
                  <a:pt x="366" y="1228"/>
                </a:lnTo>
                <a:cubicBezTo>
                  <a:pt x="337" y="1181"/>
                  <a:pt x="308" y="1135"/>
                  <a:pt x="280" y="1088"/>
                </a:cubicBezTo>
                <a:lnTo>
                  <a:pt x="280" y="1088"/>
                </a:lnTo>
                <a:cubicBezTo>
                  <a:pt x="257" y="1051"/>
                  <a:pt x="233" y="1013"/>
                  <a:pt x="210" y="975"/>
                </a:cubicBezTo>
                <a:lnTo>
                  <a:pt x="210" y="975"/>
                </a:lnTo>
                <a:cubicBezTo>
                  <a:pt x="184" y="934"/>
                  <a:pt x="159" y="892"/>
                  <a:pt x="133" y="850"/>
                </a:cubicBezTo>
                <a:lnTo>
                  <a:pt x="133" y="850"/>
                </a:lnTo>
                <a:cubicBezTo>
                  <a:pt x="117" y="824"/>
                  <a:pt x="101" y="798"/>
                  <a:pt x="86" y="771"/>
                </a:cubicBezTo>
                <a:lnTo>
                  <a:pt x="86" y="771"/>
                </a:lnTo>
                <a:cubicBezTo>
                  <a:pt x="63" y="730"/>
                  <a:pt x="49" y="686"/>
                  <a:pt x="46" y="640"/>
                </a:cubicBezTo>
                <a:lnTo>
                  <a:pt x="46" y="640"/>
                </a:lnTo>
                <a:cubicBezTo>
                  <a:pt x="43" y="603"/>
                  <a:pt x="45" y="566"/>
                  <a:pt x="54" y="530"/>
                </a:cubicBezTo>
                <a:lnTo>
                  <a:pt x="54" y="530"/>
                </a:lnTo>
                <a:cubicBezTo>
                  <a:pt x="66" y="482"/>
                  <a:pt x="86" y="438"/>
                  <a:pt x="117" y="399"/>
                </a:cubicBezTo>
                <a:lnTo>
                  <a:pt x="117" y="399"/>
                </a:lnTo>
                <a:cubicBezTo>
                  <a:pt x="127" y="386"/>
                  <a:pt x="124" y="367"/>
                  <a:pt x="109" y="362"/>
                </a:cubicBezTo>
                <a:lnTo>
                  <a:pt x="109" y="362"/>
                </a:lnTo>
                <a:cubicBezTo>
                  <a:pt x="99" y="358"/>
                  <a:pt x="88" y="362"/>
                  <a:pt x="79" y="373"/>
                </a:cubicBezTo>
                <a:lnTo>
                  <a:pt x="79" y="373"/>
                </a:lnTo>
                <a:cubicBezTo>
                  <a:pt x="59" y="401"/>
                  <a:pt x="41" y="430"/>
                  <a:pt x="28" y="462"/>
                </a:cubicBezTo>
                <a:lnTo>
                  <a:pt x="28" y="462"/>
                </a:lnTo>
                <a:cubicBezTo>
                  <a:pt x="16" y="494"/>
                  <a:pt x="7" y="527"/>
                  <a:pt x="3" y="561"/>
                </a:cubicBezTo>
                <a:lnTo>
                  <a:pt x="3" y="561"/>
                </a:lnTo>
                <a:cubicBezTo>
                  <a:pt x="2" y="570"/>
                  <a:pt x="1" y="579"/>
                  <a:pt x="0" y="587"/>
                </a:cubicBezTo>
                <a:lnTo>
                  <a:pt x="0" y="631"/>
                </a:lnTo>
                <a:close/>
                <a:moveTo>
                  <a:pt x="375" y="1461"/>
                </a:moveTo>
                <a:lnTo>
                  <a:pt x="375" y="1461"/>
                </a:lnTo>
                <a:cubicBezTo>
                  <a:pt x="366" y="1456"/>
                  <a:pt x="356" y="1452"/>
                  <a:pt x="347" y="1446"/>
                </a:cubicBezTo>
                <a:lnTo>
                  <a:pt x="347" y="1446"/>
                </a:lnTo>
                <a:cubicBezTo>
                  <a:pt x="334" y="1437"/>
                  <a:pt x="326" y="1424"/>
                  <a:pt x="325" y="1409"/>
                </a:cubicBezTo>
                <a:lnTo>
                  <a:pt x="325" y="1409"/>
                </a:lnTo>
                <a:cubicBezTo>
                  <a:pt x="320" y="1375"/>
                  <a:pt x="332" y="1347"/>
                  <a:pt x="369" y="1334"/>
                </a:cubicBezTo>
                <a:lnTo>
                  <a:pt x="369" y="1334"/>
                </a:lnTo>
                <a:cubicBezTo>
                  <a:pt x="399" y="1324"/>
                  <a:pt x="432" y="1338"/>
                  <a:pt x="446" y="1367"/>
                </a:cubicBezTo>
                <a:lnTo>
                  <a:pt x="446" y="1367"/>
                </a:lnTo>
                <a:cubicBezTo>
                  <a:pt x="449" y="1373"/>
                  <a:pt x="452" y="1375"/>
                  <a:pt x="459" y="1375"/>
                </a:cubicBezTo>
                <a:lnTo>
                  <a:pt x="459" y="1375"/>
                </a:lnTo>
                <a:cubicBezTo>
                  <a:pt x="646" y="1375"/>
                  <a:pt x="832" y="1375"/>
                  <a:pt x="1019" y="1375"/>
                </a:cubicBezTo>
                <a:lnTo>
                  <a:pt x="1019" y="1375"/>
                </a:lnTo>
                <a:cubicBezTo>
                  <a:pt x="1032" y="1375"/>
                  <a:pt x="1044" y="1367"/>
                  <a:pt x="1046" y="1357"/>
                </a:cubicBezTo>
                <a:lnTo>
                  <a:pt x="1046" y="1357"/>
                </a:lnTo>
                <a:cubicBezTo>
                  <a:pt x="1048" y="1343"/>
                  <a:pt x="1038" y="1333"/>
                  <a:pt x="1022" y="1333"/>
                </a:cubicBezTo>
                <a:lnTo>
                  <a:pt x="1022" y="1333"/>
                </a:lnTo>
                <a:cubicBezTo>
                  <a:pt x="995" y="1333"/>
                  <a:pt x="967" y="1333"/>
                  <a:pt x="940" y="1333"/>
                </a:cubicBezTo>
                <a:lnTo>
                  <a:pt x="940" y="1333"/>
                </a:lnTo>
                <a:cubicBezTo>
                  <a:pt x="869" y="1333"/>
                  <a:pt x="799" y="1333"/>
                  <a:pt x="728" y="1333"/>
                </a:cubicBezTo>
                <a:lnTo>
                  <a:pt x="728" y="1333"/>
                </a:lnTo>
                <a:cubicBezTo>
                  <a:pt x="698" y="1333"/>
                  <a:pt x="674" y="1311"/>
                  <a:pt x="666" y="1284"/>
                </a:cubicBezTo>
                <a:lnTo>
                  <a:pt x="666" y="1284"/>
                </a:lnTo>
                <a:cubicBezTo>
                  <a:pt x="657" y="1249"/>
                  <a:pt x="681" y="1208"/>
                  <a:pt x="719" y="1204"/>
                </a:cubicBezTo>
                <a:lnTo>
                  <a:pt x="719" y="1204"/>
                </a:lnTo>
                <a:cubicBezTo>
                  <a:pt x="724" y="1204"/>
                  <a:pt x="729" y="1203"/>
                  <a:pt x="734" y="1203"/>
                </a:cubicBezTo>
                <a:lnTo>
                  <a:pt x="734" y="1203"/>
                </a:lnTo>
                <a:cubicBezTo>
                  <a:pt x="845" y="1203"/>
                  <a:pt x="956" y="1203"/>
                  <a:pt x="1068" y="1203"/>
                </a:cubicBezTo>
                <a:lnTo>
                  <a:pt x="1068" y="1203"/>
                </a:lnTo>
                <a:cubicBezTo>
                  <a:pt x="1074" y="1203"/>
                  <a:pt x="1078" y="1201"/>
                  <a:pt x="1081" y="1195"/>
                </a:cubicBezTo>
                <a:lnTo>
                  <a:pt x="1081" y="1195"/>
                </a:lnTo>
                <a:cubicBezTo>
                  <a:pt x="1092" y="1171"/>
                  <a:pt x="1121" y="1156"/>
                  <a:pt x="1147" y="1161"/>
                </a:cubicBezTo>
                <a:lnTo>
                  <a:pt x="1147" y="1161"/>
                </a:lnTo>
                <a:cubicBezTo>
                  <a:pt x="1175" y="1166"/>
                  <a:pt x="1194" y="1181"/>
                  <a:pt x="1201" y="1210"/>
                </a:cubicBezTo>
                <a:lnTo>
                  <a:pt x="1201" y="1210"/>
                </a:lnTo>
                <a:cubicBezTo>
                  <a:pt x="1212" y="1252"/>
                  <a:pt x="1180" y="1294"/>
                  <a:pt x="1133" y="1290"/>
                </a:cubicBezTo>
                <a:lnTo>
                  <a:pt x="1133" y="1290"/>
                </a:lnTo>
                <a:cubicBezTo>
                  <a:pt x="1110" y="1289"/>
                  <a:pt x="1091" y="1277"/>
                  <a:pt x="1081" y="1256"/>
                </a:cubicBezTo>
                <a:lnTo>
                  <a:pt x="1081" y="1256"/>
                </a:lnTo>
                <a:cubicBezTo>
                  <a:pt x="1078" y="1250"/>
                  <a:pt x="1075" y="1248"/>
                  <a:pt x="1068" y="1248"/>
                </a:cubicBezTo>
                <a:lnTo>
                  <a:pt x="1068" y="1248"/>
                </a:lnTo>
                <a:cubicBezTo>
                  <a:pt x="957" y="1248"/>
                  <a:pt x="846" y="1249"/>
                  <a:pt x="735" y="1248"/>
                </a:cubicBezTo>
                <a:lnTo>
                  <a:pt x="735" y="1248"/>
                </a:lnTo>
                <a:cubicBezTo>
                  <a:pt x="716" y="1248"/>
                  <a:pt x="710" y="1257"/>
                  <a:pt x="709" y="1268"/>
                </a:cubicBezTo>
                <a:lnTo>
                  <a:pt x="709" y="1268"/>
                </a:lnTo>
                <a:cubicBezTo>
                  <a:pt x="709" y="1278"/>
                  <a:pt x="719" y="1289"/>
                  <a:pt x="735" y="1289"/>
                </a:cubicBezTo>
                <a:lnTo>
                  <a:pt x="735" y="1289"/>
                </a:lnTo>
                <a:cubicBezTo>
                  <a:pt x="832" y="1289"/>
                  <a:pt x="930" y="1289"/>
                  <a:pt x="1027" y="1289"/>
                </a:cubicBezTo>
                <a:lnTo>
                  <a:pt x="1027" y="1289"/>
                </a:lnTo>
                <a:cubicBezTo>
                  <a:pt x="1057" y="1289"/>
                  <a:pt x="1085" y="1312"/>
                  <a:pt x="1090" y="1344"/>
                </a:cubicBezTo>
                <a:lnTo>
                  <a:pt x="1090" y="1344"/>
                </a:lnTo>
                <a:cubicBezTo>
                  <a:pt x="1096" y="1385"/>
                  <a:pt x="1062" y="1419"/>
                  <a:pt x="1024" y="1419"/>
                </a:cubicBezTo>
                <a:lnTo>
                  <a:pt x="1024" y="1419"/>
                </a:lnTo>
                <a:cubicBezTo>
                  <a:pt x="836" y="1419"/>
                  <a:pt x="647" y="1419"/>
                  <a:pt x="459" y="1419"/>
                </a:cubicBezTo>
                <a:lnTo>
                  <a:pt x="459" y="1419"/>
                </a:lnTo>
                <a:cubicBezTo>
                  <a:pt x="452" y="1419"/>
                  <a:pt x="448" y="1421"/>
                  <a:pt x="445" y="1427"/>
                </a:cubicBezTo>
                <a:lnTo>
                  <a:pt x="445" y="1427"/>
                </a:lnTo>
                <a:cubicBezTo>
                  <a:pt x="437" y="1445"/>
                  <a:pt x="422" y="1455"/>
                  <a:pt x="404" y="1459"/>
                </a:cubicBezTo>
                <a:lnTo>
                  <a:pt x="404" y="1459"/>
                </a:lnTo>
                <a:cubicBezTo>
                  <a:pt x="403" y="1459"/>
                  <a:pt x="402" y="1460"/>
                  <a:pt x="401" y="1461"/>
                </a:cubicBezTo>
                <a:lnTo>
                  <a:pt x="375" y="1461"/>
                </a:lnTo>
                <a:close/>
                <a:moveTo>
                  <a:pt x="1159" y="1225"/>
                </a:moveTo>
                <a:lnTo>
                  <a:pt x="1159" y="1225"/>
                </a:lnTo>
                <a:cubicBezTo>
                  <a:pt x="1159" y="1216"/>
                  <a:pt x="1146" y="1204"/>
                  <a:pt x="1137" y="1205"/>
                </a:cubicBezTo>
                <a:lnTo>
                  <a:pt x="1137" y="1205"/>
                </a:lnTo>
                <a:cubicBezTo>
                  <a:pt x="1128" y="1205"/>
                  <a:pt x="1116" y="1218"/>
                  <a:pt x="1117" y="1226"/>
                </a:cubicBezTo>
                <a:lnTo>
                  <a:pt x="1117" y="1226"/>
                </a:lnTo>
                <a:cubicBezTo>
                  <a:pt x="1118" y="1237"/>
                  <a:pt x="1129" y="1247"/>
                  <a:pt x="1139" y="1246"/>
                </a:cubicBezTo>
                <a:lnTo>
                  <a:pt x="1139" y="1246"/>
                </a:lnTo>
                <a:cubicBezTo>
                  <a:pt x="1148" y="1246"/>
                  <a:pt x="1159" y="1234"/>
                  <a:pt x="1159" y="1225"/>
                </a:cubicBezTo>
                <a:close/>
                <a:moveTo>
                  <a:pt x="388" y="1377"/>
                </a:moveTo>
                <a:lnTo>
                  <a:pt x="388" y="1377"/>
                </a:lnTo>
                <a:cubicBezTo>
                  <a:pt x="377" y="1377"/>
                  <a:pt x="368" y="1386"/>
                  <a:pt x="368" y="1397"/>
                </a:cubicBezTo>
                <a:lnTo>
                  <a:pt x="368" y="1397"/>
                </a:lnTo>
                <a:cubicBezTo>
                  <a:pt x="368" y="1407"/>
                  <a:pt x="378" y="1417"/>
                  <a:pt x="389" y="1417"/>
                </a:cubicBezTo>
                <a:lnTo>
                  <a:pt x="389" y="1417"/>
                </a:lnTo>
                <a:cubicBezTo>
                  <a:pt x="399" y="1417"/>
                  <a:pt x="408" y="1407"/>
                  <a:pt x="408" y="1396"/>
                </a:cubicBezTo>
                <a:lnTo>
                  <a:pt x="408" y="1396"/>
                </a:lnTo>
                <a:cubicBezTo>
                  <a:pt x="408" y="1385"/>
                  <a:pt x="399" y="1377"/>
                  <a:pt x="388" y="1377"/>
                </a:cubicBezTo>
                <a:close/>
                <a:moveTo>
                  <a:pt x="606" y="610"/>
                </a:moveTo>
                <a:lnTo>
                  <a:pt x="606" y="610"/>
                </a:lnTo>
                <a:cubicBezTo>
                  <a:pt x="604" y="731"/>
                  <a:pt x="510" y="827"/>
                  <a:pt x="388" y="827"/>
                </a:cubicBezTo>
                <a:lnTo>
                  <a:pt x="388" y="827"/>
                </a:lnTo>
                <a:cubicBezTo>
                  <a:pt x="266" y="826"/>
                  <a:pt x="171" y="732"/>
                  <a:pt x="171" y="610"/>
                </a:cubicBezTo>
                <a:lnTo>
                  <a:pt x="171" y="610"/>
                </a:lnTo>
                <a:cubicBezTo>
                  <a:pt x="171" y="487"/>
                  <a:pt x="266" y="392"/>
                  <a:pt x="389" y="392"/>
                </a:cubicBezTo>
                <a:lnTo>
                  <a:pt x="389" y="392"/>
                </a:lnTo>
                <a:cubicBezTo>
                  <a:pt x="510" y="392"/>
                  <a:pt x="604" y="487"/>
                  <a:pt x="606" y="610"/>
                </a:cubicBezTo>
                <a:close/>
                <a:moveTo>
                  <a:pt x="388" y="437"/>
                </a:moveTo>
                <a:lnTo>
                  <a:pt x="388" y="437"/>
                </a:lnTo>
                <a:cubicBezTo>
                  <a:pt x="293" y="436"/>
                  <a:pt x="220" y="515"/>
                  <a:pt x="216" y="599"/>
                </a:cubicBezTo>
                <a:lnTo>
                  <a:pt x="216" y="599"/>
                </a:lnTo>
                <a:cubicBezTo>
                  <a:pt x="211" y="705"/>
                  <a:pt x="296" y="777"/>
                  <a:pt x="377" y="781"/>
                </a:cubicBezTo>
                <a:lnTo>
                  <a:pt x="377" y="781"/>
                </a:lnTo>
                <a:cubicBezTo>
                  <a:pt x="483" y="787"/>
                  <a:pt x="556" y="702"/>
                  <a:pt x="561" y="619"/>
                </a:cubicBezTo>
                <a:lnTo>
                  <a:pt x="561" y="619"/>
                </a:lnTo>
                <a:cubicBezTo>
                  <a:pt x="566" y="515"/>
                  <a:pt x="479" y="435"/>
                  <a:pt x="388" y="437"/>
                </a:cubicBezTo>
                <a:close/>
                <a:moveTo>
                  <a:pt x="520" y="609"/>
                </a:moveTo>
                <a:lnTo>
                  <a:pt x="520" y="609"/>
                </a:lnTo>
                <a:cubicBezTo>
                  <a:pt x="521" y="682"/>
                  <a:pt x="461" y="744"/>
                  <a:pt x="383" y="741"/>
                </a:cubicBezTo>
                <a:lnTo>
                  <a:pt x="383" y="741"/>
                </a:lnTo>
                <a:cubicBezTo>
                  <a:pt x="316" y="739"/>
                  <a:pt x="255" y="683"/>
                  <a:pt x="256" y="606"/>
                </a:cubicBezTo>
                <a:lnTo>
                  <a:pt x="256" y="606"/>
                </a:lnTo>
                <a:cubicBezTo>
                  <a:pt x="258" y="538"/>
                  <a:pt x="315" y="474"/>
                  <a:pt x="394" y="478"/>
                </a:cubicBezTo>
                <a:lnTo>
                  <a:pt x="394" y="478"/>
                </a:lnTo>
                <a:cubicBezTo>
                  <a:pt x="462" y="480"/>
                  <a:pt x="520" y="535"/>
                  <a:pt x="520" y="609"/>
                </a:cubicBezTo>
                <a:close/>
                <a:moveTo>
                  <a:pt x="388" y="521"/>
                </a:moveTo>
                <a:lnTo>
                  <a:pt x="388" y="521"/>
                </a:lnTo>
                <a:cubicBezTo>
                  <a:pt x="338" y="525"/>
                  <a:pt x="301" y="559"/>
                  <a:pt x="301" y="609"/>
                </a:cubicBezTo>
                <a:lnTo>
                  <a:pt x="301" y="609"/>
                </a:lnTo>
                <a:cubicBezTo>
                  <a:pt x="301" y="658"/>
                  <a:pt x="337" y="696"/>
                  <a:pt x="388" y="696"/>
                </a:cubicBezTo>
                <a:lnTo>
                  <a:pt x="388" y="696"/>
                </a:lnTo>
                <a:cubicBezTo>
                  <a:pt x="438" y="696"/>
                  <a:pt x="475" y="659"/>
                  <a:pt x="475" y="609"/>
                </a:cubicBezTo>
                <a:lnTo>
                  <a:pt x="475" y="609"/>
                </a:lnTo>
                <a:cubicBezTo>
                  <a:pt x="475" y="558"/>
                  <a:pt x="438" y="524"/>
                  <a:pt x="388" y="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 name="Google Shape;246;p27">
            <a:extLst>
              <a:ext uri="{FF2B5EF4-FFF2-40B4-BE49-F238E27FC236}">
                <a16:creationId xmlns:a16="http://schemas.microsoft.com/office/drawing/2014/main" id="{30816733-65A5-3BC0-6D67-2FDF73953CBB}"/>
              </a:ext>
            </a:extLst>
          </p:cNvPr>
          <p:cNvSpPr/>
          <p:nvPr/>
        </p:nvSpPr>
        <p:spPr>
          <a:xfrm>
            <a:off x="4930925" y="2684484"/>
            <a:ext cx="447149" cy="490089"/>
          </a:xfrm>
          <a:custGeom>
            <a:avLst/>
            <a:gdLst/>
            <a:ahLst/>
            <a:cxnLst/>
            <a:rect l="l" t="t" r="r" b="b"/>
            <a:pathLst>
              <a:path w="1331" h="1461" extrusionOk="0">
                <a:moveTo>
                  <a:pt x="882" y="1460"/>
                </a:moveTo>
                <a:lnTo>
                  <a:pt x="445" y="1460"/>
                </a:lnTo>
                <a:lnTo>
                  <a:pt x="445" y="1460"/>
                </a:lnTo>
                <a:cubicBezTo>
                  <a:pt x="425" y="1451"/>
                  <a:pt x="423" y="1436"/>
                  <a:pt x="433" y="1420"/>
                </a:cubicBezTo>
                <a:lnTo>
                  <a:pt x="433" y="1420"/>
                </a:lnTo>
                <a:cubicBezTo>
                  <a:pt x="444" y="1403"/>
                  <a:pt x="456" y="1385"/>
                  <a:pt x="468" y="1367"/>
                </a:cubicBezTo>
                <a:lnTo>
                  <a:pt x="468" y="1367"/>
                </a:lnTo>
                <a:cubicBezTo>
                  <a:pt x="476" y="1354"/>
                  <a:pt x="484" y="1340"/>
                  <a:pt x="493" y="1326"/>
                </a:cubicBezTo>
                <a:lnTo>
                  <a:pt x="481" y="1326"/>
                </a:lnTo>
                <a:lnTo>
                  <a:pt x="25" y="1326"/>
                </a:lnTo>
                <a:lnTo>
                  <a:pt x="25" y="1326"/>
                </a:lnTo>
                <a:cubicBezTo>
                  <a:pt x="10" y="1326"/>
                  <a:pt x="0" y="1317"/>
                  <a:pt x="0" y="1301"/>
                </a:cubicBezTo>
                <a:lnTo>
                  <a:pt x="0" y="1301"/>
                </a:lnTo>
                <a:cubicBezTo>
                  <a:pt x="0" y="1296"/>
                  <a:pt x="1" y="1291"/>
                  <a:pt x="2" y="1286"/>
                </a:cubicBezTo>
                <a:lnTo>
                  <a:pt x="2" y="1286"/>
                </a:lnTo>
                <a:cubicBezTo>
                  <a:pt x="5" y="1256"/>
                  <a:pt x="21" y="1233"/>
                  <a:pt x="45" y="1217"/>
                </a:cubicBezTo>
                <a:lnTo>
                  <a:pt x="45" y="1217"/>
                </a:lnTo>
                <a:cubicBezTo>
                  <a:pt x="57" y="1208"/>
                  <a:pt x="72" y="1202"/>
                  <a:pt x="86" y="1195"/>
                </a:cubicBezTo>
                <a:lnTo>
                  <a:pt x="86" y="1188"/>
                </a:lnTo>
                <a:lnTo>
                  <a:pt x="86" y="1188"/>
                </a:lnTo>
                <a:cubicBezTo>
                  <a:pt x="86" y="1056"/>
                  <a:pt x="86" y="924"/>
                  <a:pt x="86" y="792"/>
                </a:cubicBezTo>
                <a:lnTo>
                  <a:pt x="86" y="792"/>
                </a:lnTo>
                <a:cubicBezTo>
                  <a:pt x="86" y="787"/>
                  <a:pt x="88" y="782"/>
                  <a:pt x="90" y="778"/>
                </a:cubicBezTo>
                <a:lnTo>
                  <a:pt x="90" y="778"/>
                </a:lnTo>
                <a:cubicBezTo>
                  <a:pt x="96" y="770"/>
                  <a:pt x="108" y="767"/>
                  <a:pt x="117" y="770"/>
                </a:cubicBezTo>
                <a:lnTo>
                  <a:pt x="117" y="770"/>
                </a:lnTo>
                <a:cubicBezTo>
                  <a:pt x="125" y="773"/>
                  <a:pt x="130" y="782"/>
                  <a:pt x="130" y="792"/>
                </a:cubicBezTo>
                <a:lnTo>
                  <a:pt x="130" y="1185"/>
                </a:lnTo>
                <a:lnTo>
                  <a:pt x="130" y="1196"/>
                </a:lnTo>
                <a:lnTo>
                  <a:pt x="342" y="1196"/>
                </a:lnTo>
                <a:lnTo>
                  <a:pt x="342" y="301"/>
                </a:lnTo>
                <a:lnTo>
                  <a:pt x="130" y="301"/>
                </a:lnTo>
                <a:lnTo>
                  <a:pt x="130" y="313"/>
                </a:lnTo>
                <a:lnTo>
                  <a:pt x="130" y="705"/>
                </a:lnTo>
                <a:lnTo>
                  <a:pt x="130" y="705"/>
                </a:lnTo>
                <a:cubicBezTo>
                  <a:pt x="130" y="719"/>
                  <a:pt x="122" y="727"/>
                  <a:pt x="108" y="727"/>
                </a:cubicBezTo>
                <a:lnTo>
                  <a:pt x="108" y="727"/>
                </a:lnTo>
                <a:cubicBezTo>
                  <a:pt x="94" y="727"/>
                  <a:pt x="86" y="720"/>
                  <a:pt x="86" y="705"/>
                </a:cubicBezTo>
                <a:lnTo>
                  <a:pt x="86" y="281"/>
                </a:lnTo>
                <a:lnTo>
                  <a:pt x="86" y="281"/>
                </a:lnTo>
                <a:cubicBezTo>
                  <a:pt x="86" y="264"/>
                  <a:pt x="94" y="257"/>
                  <a:pt x="111" y="257"/>
                </a:cubicBezTo>
                <a:lnTo>
                  <a:pt x="332" y="257"/>
                </a:lnTo>
                <a:lnTo>
                  <a:pt x="343" y="257"/>
                </a:lnTo>
                <a:lnTo>
                  <a:pt x="343" y="246"/>
                </a:lnTo>
                <a:lnTo>
                  <a:pt x="343" y="246"/>
                </a:lnTo>
                <a:cubicBezTo>
                  <a:pt x="343" y="173"/>
                  <a:pt x="343" y="101"/>
                  <a:pt x="343" y="29"/>
                </a:cubicBezTo>
                <a:lnTo>
                  <a:pt x="343" y="29"/>
                </a:lnTo>
                <a:cubicBezTo>
                  <a:pt x="342" y="16"/>
                  <a:pt x="345" y="6"/>
                  <a:pt x="358" y="0"/>
                </a:cubicBezTo>
                <a:lnTo>
                  <a:pt x="970" y="0"/>
                </a:lnTo>
                <a:lnTo>
                  <a:pt x="970" y="0"/>
                </a:lnTo>
                <a:cubicBezTo>
                  <a:pt x="982" y="6"/>
                  <a:pt x="985" y="16"/>
                  <a:pt x="985" y="29"/>
                </a:cubicBezTo>
                <a:lnTo>
                  <a:pt x="985" y="29"/>
                </a:lnTo>
                <a:cubicBezTo>
                  <a:pt x="984" y="101"/>
                  <a:pt x="984" y="174"/>
                  <a:pt x="984" y="246"/>
                </a:cubicBezTo>
                <a:lnTo>
                  <a:pt x="984" y="257"/>
                </a:lnTo>
                <a:lnTo>
                  <a:pt x="996" y="257"/>
                </a:lnTo>
                <a:lnTo>
                  <a:pt x="1218" y="257"/>
                </a:lnTo>
                <a:lnTo>
                  <a:pt x="1218" y="257"/>
                </a:lnTo>
                <a:cubicBezTo>
                  <a:pt x="1233" y="257"/>
                  <a:pt x="1241" y="265"/>
                  <a:pt x="1241" y="279"/>
                </a:cubicBezTo>
                <a:lnTo>
                  <a:pt x="1241" y="704"/>
                </a:lnTo>
                <a:lnTo>
                  <a:pt x="1241" y="704"/>
                </a:lnTo>
                <a:cubicBezTo>
                  <a:pt x="1241" y="720"/>
                  <a:pt x="1234" y="727"/>
                  <a:pt x="1219" y="727"/>
                </a:cubicBezTo>
                <a:lnTo>
                  <a:pt x="1219" y="727"/>
                </a:lnTo>
                <a:cubicBezTo>
                  <a:pt x="1204" y="727"/>
                  <a:pt x="1197" y="720"/>
                  <a:pt x="1197" y="705"/>
                </a:cubicBezTo>
                <a:lnTo>
                  <a:pt x="1197" y="312"/>
                </a:lnTo>
                <a:lnTo>
                  <a:pt x="1197" y="301"/>
                </a:lnTo>
                <a:lnTo>
                  <a:pt x="985" y="301"/>
                </a:lnTo>
                <a:lnTo>
                  <a:pt x="985" y="1196"/>
                </a:lnTo>
                <a:lnTo>
                  <a:pt x="1197" y="1196"/>
                </a:lnTo>
                <a:lnTo>
                  <a:pt x="1197" y="1184"/>
                </a:lnTo>
                <a:lnTo>
                  <a:pt x="1197" y="1184"/>
                </a:lnTo>
                <a:cubicBezTo>
                  <a:pt x="1197" y="1053"/>
                  <a:pt x="1197" y="923"/>
                  <a:pt x="1197" y="792"/>
                </a:cubicBezTo>
                <a:lnTo>
                  <a:pt x="1197" y="792"/>
                </a:lnTo>
                <a:cubicBezTo>
                  <a:pt x="1197" y="787"/>
                  <a:pt x="1199" y="781"/>
                  <a:pt x="1201" y="778"/>
                </a:cubicBezTo>
                <a:lnTo>
                  <a:pt x="1201" y="778"/>
                </a:lnTo>
                <a:cubicBezTo>
                  <a:pt x="1207" y="770"/>
                  <a:pt x="1219" y="767"/>
                  <a:pt x="1228" y="770"/>
                </a:cubicBezTo>
                <a:lnTo>
                  <a:pt x="1228" y="770"/>
                </a:lnTo>
                <a:cubicBezTo>
                  <a:pt x="1236" y="773"/>
                  <a:pt x="1241" y="782"/>
                  <a:pt x="1241" y="792"/>
                </a:cubicBezTo>
                <a:lnTo>
                  <a:pt x="1241" y="1186"/>
                </a:lnTo>
                <a:lnTo>
                  <a:pt x="1241" y="1197"/>
                </a:lnTo>
                <a:lnTo>
                  <a:pt x="1241" y="1197"/>
                </a:lnTo>
                <a:cubicBezTo>
                  <a:pt x="1242" y="1198"/>
                  <a:pt x="1243" y="1198"/>
                  <a:pt x="1244" y="1198"/>
                </a:cubicBezTo>
                <a:lnTo>
                  <a:pt x="1244" y="1198"/>
                </a:lnTo>
                <a:cubicBezTo>
                  <a:pt x="1270" y="1205"/>
                  <a:pt x="1292" y="1219"/>
                  <a:pt x="1307" y="1241"/>
                </a:cubicBezTo>
                <a:lnTo>
                  <a:pt x="1307" y="1241"/>
                </a:lnTo>
                <a:cubicBezTo>
                  <a:pt x="1318" y="1256"/>
                  <a:pt x="1323" y="1273"/>
                  <a:pt x="1326" y="1291"/>
                </a:cubicBezTo>
                <a:lnTo>
                  <a:pt x="1326" y="1291"/>
                </a:lnTo>
                <a:cubicBezTo>
                  <a:pt x="1330" y="1312"/>
                  <a:pt x="1320" y="1327"/>
                  <a:pt x="1296" y="1327"/>
                </a:cubicBezTo>
                <a:lnTo>
                  <a:pt x="1296" y="1327"/>
                </a:lnTo>
                <a:cubicBezTo>
                  <a:pt x="1146" y="1326"/>
                  <a:pt x="995" y="1326"/>
                  <a:pt x="845" y="1326"/>
                </a:cubicBezTo>
                <a:lnTo>
                  <a:pt x="833" y="1326"/>
                </a:lnTo>
                <a:lnTo>
                  <a:pt x="833" y="1326"/>
                </a:lnTo>
                <a:cubicBezTo>
                  <a:pt x="855" y="1360"/>
                  <a:pt x="875" y="1391"/>
                  <a:pt x="895" y="1422"/>
                </a:cubicBezTo>
                <a:lnTo>
                  <a:pt x="895" y="1422"/>
                </a:lnTo>
                <a:cubicBezTo>
                  <a:pt x="900" y="1431"/>
                  <a:pt x="903" y="1440"/>
                  <a:pt x="896" y="1449"/>
                </a:cubicBezTo>
                <a:lnTo>
                  <a:pt x="896" y="1449"/>
                </a:lnTo>
                <a:cubicBezTo>
                  <a:pt x="893" y="1453"/>
                  <a:pt x="887" y="1456"/>
                  <a:pt x="882" y="1460"/>
                </a:cubicBezTo>
                <a:close/>
                <a:moveTo>
                  <a:pt x="940" y="853"/>
                </a:moveTo>
                <a:lnTo>
                  <a:pt x="940" y="45"/>
                </a:lnTo>
                <a:lnTo>
                  <a:pt x="387" y="45"/>
                </a:lnTo>
                <a:lnTo>
                  <a:pt x="387" y="853"/>
                </a:lnTo>
                <a:lnTo>
                  <a:pt x="940" y="853"/>
                </a:lnTo>
                <a:close/>
                <a:moveTo>
                  <a:pt x="513" y="1280"/>
                </a:moveTo>
                <a:lnTo>
                  <a:pt x="513" y="1268"/>
                </a:lnTo>
                <a:lnTo>
                  <a:pt x="513" y="963"/>
                </a:lnTo>
                <a:lnTo>
                  <a:pt x="513" y="963"/>
                </a:lnTo>
                <a:cubicBezTo>
                  <a:pt x="513" y="948"/>
                  <a:pt x="521" y="940"/>
                  <a:pt x="537" y="940"/>
                </a:cubicBezTo>
                <a:lnTo>
                  <a:pt x="537" y="940"/>
                </a:lnTo>
                <a:cubicBezTo>
                  <a:pt x="621" y="940"/>
                  <a:pt x="705" y="940"/>
                  <a:pt x="789" y="939"/>
                </a:cubicBezTo>
                <a:lnTo>
                  <a:pt x="789" y="939"/>
                </a:lnTo>
                <a:cubicBezTo>
                  <a:pt x="804" y="939"/>
                  <a:pt x="814" y="950"/>
                  <a:pt x="814" y="965"/>
                </a:cubicBezTo>
                <a:lnTo>
                  <a:pt x="814" y="965"/>
                </a:lnTo>
                <a:cubicBezTo>
                  <a:pt x="813" y="1066"/>
                  <a:pt x="814" y="1168"/>
                  <a:pt x="814" y="1269"/>
                </a:cubicBezTo>
                <a:lnTo>
                  <a:pt x="814" y="1280"/>
                </a:lnTo>
                <a:lnTo>
                  <a:pt x="940" y="1280"/>
                </a:lnTo>
                <a:lnTo>
                  <a:pt x="940" y="900"/>
                </a:lnTo>
                <a:lnTo>
                  <a:pt x="387" y="900"/>
                </a:lnTo>
                <a:lnTo>
                  <a:pt x="387" y="1280"/>
                </a:lnTo>
                <a:lnTo>
                  <a:pt x="387" y="1280"/>
                </a:lnTo>
                <a:cubicBezTo>
                  <a:pt x="430" y="1280"/>
                  <a:pt x="471" y="1280"/>
                  <a:pt x="513" y="1280"/>
                </a:cubicBezTo>
                <a:close/>
                <a:moveTo>
                  <a:pt x="558" y="1070"/>
                </a:moveTo>
                <a:lnTo>
                  <a:pt x="558" y="1280"/>
                </a:lnTo>
                <a:lnTo>
                  <a:pt x="769" y="1280"/>
                </a:lnTo>
                <a:lnTo>
                  <a:pt x="769" y="1070"/>
                </a:lnTo>
                <a:lnTo>
                  <a:pt x="558" y="1070"/>
                </a:lnTo>
                <a:close/>
                <a:moveTo>
                  <a:pt x="834" y="1414"/>
                </a:moveTo>
                <a:lnTo>
                  <a:pt x="834" y="1414"/>
                </a:lnTo>
                <a:cubicBezTo>
                  <a:pt x="833" y="1411"/>
                  <a:pt x="833" y="1409"/>
                  <a:pt x="832" y="1408"/>
                </a:cubicBezTo>
                <a:lnTo>
                  <a:pt x="832" y="1408"/>
                </a:lnTo>
                <a:cubicBezTo>
                  <a:pt x="816" y="1383"/>
                  <a:pt x="800" y="1359"/>
                  <a:pt x="784" y="1334"/>
                </a:cubicBezTo>
                <a:lnTo>
                  <a:pt x="784" y="1334"/>
                </a:lnTo>
                <a:cubicBezTo>
                  <a:pt x="780" y="1327"/>
                  <a:pt x="776" y="1326"/>
                  <a:pt x="769" y="1326"/>
                </a:cubicBezTo>
                <a:lnTo>
                  <a:pt x="769" y="1326"/>
                </a:lnTo>
                <a:cubicBezTo>
                  <a:pt x="701" y="1326"/>
                  <a:pt x="633" y="1326"/>
                  <a:pt x="566" y="1326"/>
                </a:cubicBezTo>
                <a:lnTo>
                  <a:pt x="566" y="1326"/>
                </a:lnTo>
                <a:cubicBezTo>
                  <a:pt x="553" y="1325"/>
                  <a:pt x="545" y="1329"/>
                  <a:pt x="538" y="1340"/>
                </a:cubicBezTo>
                <a:lnTo>
                  <a:pt x="538" y="1340"/>
                </a:lnTo>
                <a:cubicBezTo>
                  <a:pt x="524" y="1365"/>
                  <a:pt x="507" y="1389"/>
                  <a:pt x="492" y="1414"/>
                </a:cubicBezTo>
                <a:lnTo>
                  <a:pt x="492" y="1414"/>
                </a:lnTo>
                <a:cubicBezTo>
                  <a:pt x="606" y="1414"/>
                  <a:pt x="720" y="1414"/>
                  <a:pt x="834" y="1414"/>
                </a:cubicBezTo>
                <a:close/>
                <a:moveTo>
                  <a:pt x="342" y="1280"/>
                </a:moveTo>
                <a:lnTo>
                  <a:pt x="342" y="1240"/>
                </a:lnTo>
                <a:lnTo>
                  <a:pt x="332" y="1240"/>
                </a:lnTo>
                <a:lnTo>
                  <a:pt x="332" y="1240"/>
                </a:lnTo>
                <a:cubicBezTo>
                  <a:pt x="260" y="1240"/>
                  <a:pt x="187" y="1240"/>
                  <a:pt x="115" y="1240"/>
                </a:cubicBezTo>
                <a:lnTo>
                  <a:pt x="115" y="1240"/>
                </a:lnTo>
                <a:cubicBezTo>
                  <a:pt x="104" y="1240"/>
                  <a:pt x="92" y="1242"/>
                  <a:pt x="83" y="1246"/>
                </a:cubicBezTo>
                <a:lnTo>
                  <a:pt x="83" y="1246"/>
                </a:lnTo>
                <a:cubicBezTo>
                  <a:pt x="67" y="1252"/>
                  <a:pt x="56" y="1264"/>
                  <a:pt x="51" y="1280"/>
                </a:cubicBezTo>
                <a:lnTo>
                  <a:pt x="51" y="1280"/>
                </a:lnTo>
                <a:cubicBezTo>
                  <a:pt x="148" y="1280"/>
                  <a:pt x="245" y="1280"/>
                  <a:pt x="342" y="1280"/>
                </a:cubicBezTo>
                <a:close/>
                <a:moveTo>
                  <a:pt x="1277" y="1280"/>
                </a:moveTo>
                <a:lnTo>
                  <a:pt x="1277" y="1280"/>
                </a:lnTo>
                <a:cubicBezTo>
                  <a:pt x="1267" y="1256"/>
                  <a:pt x="1245" y="1240"/>
                  <a:pt x="1220" y="1240"/>
                </a:cubicBezTo>
                <a:lnTo>
                  <a:pt x="1220" y="1240"/>
                </a:lnTo>
                <a:cubicBezTo>
                  <a:pt x="1144" y="1240"/>
                  <a:pt x="1069" y="1240"/>
                  <a:pt x="993" y="1240"/>
                </a:cubicBezTo>
                <a:lnTo>
                  <a:pt x="993" y="1240"/>
                </a:lnTo>
                <a:cubicBezTo>
                  <a:pt x="990" y="1240"/>
                  <a:pt x="987" y="1240"/>
                  <a:pt x="985" y="1241"/>
                </a:cubicBezTo>
                <a:lnTo>
                  <a:pt x="985" y="1280"/>
                </a:lnTo>
                <a:lnTo>
                  <a:pt x="1277" y="1280"/>
                </a:lnTo>
                <a:close/>
                <a:moveTo>
                  <a:pt x="558" y="984"/>
                </a:moveTo>
                <a:lnTo>
                  <a:pt x="558" y="1025"/>
                </a:lnTo>
                <a:lnTo>
                  <a:pt x="770" y="1025"/>
                </a:lnTo>
                <a:lnTo>
                  <a:pt x="770" y="984"/>
                </a:lnTo>
                <a:lnTo>
                  <a:pt x="558" y="984"/>
                </a:lnTo>
                <a:close/>
                <a:moveTo>
                  <a:pt x="1155" y="962"/>
                </a:moveTo>
                <a:lnTo>
                  <a:pt x="1155" y="962"/>
                </a:lnTo>
                <a:cubicBezTo>
                  <a:pt x="1155" y="990"/>
                  <a:pt x="1154" y="1018"/>
                  <a:pt x="1155" y="1047"/>
                </a:cubicBezTo>
                <a:lnTo>
                  <a:pt x="1155" y="1047"/>
                </a:lnTo>
                <a:cubicBezTo>
                  <a:pt x="1156" y="1061"/>
                  <a:pt x="1146" y="1069"/>
                  <a:pt x="1133" y="1070"/>
                </a:cubicBezTo>
                <a:lnTo>
                  <a:pt x="1133" y="1070"/>
                </a:lnTo>
                <a:cubicBezTo>
                  <a:pt x="1104" y="1070"/>
                  <a:pt x="1076" y="1070"/>
                  <a:pt x="1047" y="1070"/>
                </a:cubicBezTo>
                <a:lnTo>
                  <a:pt x="1047" y="1070"/>
                </a:lnTo>
                <a:cubicBezTo>
                  <a:pt x="1035" y="1070"/>
                  <a:pt x="1027" y="1061"/>
                  <a:pt x="1027" y="1049"/>
                </a:cubicBezTo>
                <a:lnTo>
                  <a:pt x="1027" y="1049"/>
                </a:lnTo>
                <a:cubicBezTo>
                  <a:pt x="1027" y="991"/>
                  <a:pt x="1027" y="934"/>
                  <a:pt x="1026" y="876"/>
                </a:cubicBezTo>
                <a:lnTo>
                  <a:pt x="1026" y="876"/>
                </a:lnTo>
                <a:cubicBezTo>
                  <a:pt x="1026" y="862"/>
                  <a:pt x="1035" y="854"/>
                  <a:pt x="1048" y="854"/>
                </a:cubicBezTo>
                <a:lnTo>
                  <a:pt x="1048" y="854"/>
                </a:lnTo>
                <a:cubicBezTo>
                  <a:pt x="1077" y="853"/>
                  <a:pt x="1105" y="853"/>
                  <a:pt x="1133" y="854"/>
                </a:cubicBezTo>
                <a:lnTo>
                  <a:pt x="1133" y="854"/>
                </a:lnTo>
                <a:cubicBezTo>
                  <a:pt x="1145" y="854"/>
                  <a:pt x="1156" y="861"/>
                  <a:pt x="1155" y="877"/>
                </a:cubicBezTo>
                <a:lnTo>
                  <a:pt x="1155" y="877"/>
                </a:lnTo>
                <a:cubicBezTo>
                  <a:pt x="1154" y="905"/>
                  <a:pt x="1155" y="933"/>
                  <a:pt x="1155" y="962"/>
                </a:cubicBezTo>
                <a:close/>
                <a:moveTo>
                  <a:pt x="1110" y="900"/>
                </a:moveTo>
                <a:lnTo>
                  <a:pt x="1071" y="900"/>
                </a:lnTo>
                <a:lnTo>
                  <a:pt x="1071" y="1025"/>
                </a:lnTo>
                <a:lnTo>
                  <a:pt x="1110" y="1025"/>
                </a:lnTo>
                <a:lnTo>
                  <a:pt x="1110" y="900"/>
                </a:lnTo>
                <a:close/>
                <a:moveTo>
                  <a:pt x="1155" y="705"/>
                </a:moveTo>
                <a:lnTo>
                  <a:pt x="1155" y="792"/>
                </a:lnTo>
                <a:lnTo>
                  <a:pt x="1155" y="792"/>
                </a:lnTo>
                <a:cubicBezTo>
                  <a:pt x="1155" y="804"/>
                  <a:pt x="1147" y="813"/>
                  <a:pt x="1134" y="813"/>
                </a:cubicBezTo>
                <a:lnTo>
                  <a:pt x="1134" y="813"/>
                </a:lnTo>
                <a:cubicBezTo>
                  <a:pt x="1105" y="813"/>
                  <a:pt x="1076" y="813"/>
                  <a:pt x="1047" y="813"/>
                </a:cubicBezTo>
                <a:lnTo>
                  <a:pt x="1047" y="813"/>
                </a:lnTo>
                <a:cubicBezTo>
                  <a:pt x="1035" y="813"/>
                  <a:pt x="1027" y="804"/>
                  <a:pt x="1027" y="792"/>
                </a:cubicBezTo>
                <a:lnTo>
                  <a:pt x="1027" y="792"/>
                </a:lnTo>
                <a:cubicBezTo>
                  <a:pt x="1027" y="735"/>
                  <a:pt x="1027" y="678"/>
                  <a:pt x="1026" y="622"/>
                </a:cubicBezTo>
                <a:lnTo>
                  <a:pt x="1026" y="622"/>
                </a:lnTo>
                <a:cubicBezTo>
                  <a:pt x="1026" y="605"/>
                  <a:pt x="1037" y="598"/>
                  <a:pt x="1050" y="597"/>
                </a:cubicBezTo>
                <a:lnTo>
                  <a:pt x="1050" y="597"/>
                </a:lnTo>
                <a:cubicBezTo>
                  <a:pt x="1078" y="597"/>
                  <a:pt x="1106" y="597"/>
                  <a:pt x="1134" y="597"/>
                </a:cubicBezTo>
                <a:lnTo>
                  <a:pt x="1134" y="597"/>
                </a:lnTo>
                <a:cubicBezTo>
                  <a:pt x="1145" y="598"/>
                  <a:pt x="1155" y="606"/>
                  <a:pt x="1155" y="620"/>
                </a:cubicBezTo>
                <a:lnTo>
                  <a:pt x="1155" y="620"/>
                </a:lnTo>
                <a:cubicBezTo>
                  <a:pt x="1154" y="648"/>
                  <a:pt x="1155" y="677"/>
                  <a:pt x="1155" y="705"/>
                </a:cubicBezTo>
                <a:close/>
                <a:moveTo>
                  <a:pt x="1110" y="644"/>
                </a:moveTo>
                <a:lnTo>
                  <a:pt x="1071" y="644"/>
                </a:lnTo>
                <a:lnTo>
                  <a:pt x="1071" y="769"/>
                </a:lnTo>
                <a:lnTo>
                  <a:pt x="1110" y="769"/>
                </a:lnTo>
                <a:lnTo>
                  <a:pt x="1110" y="644"/>
                </a:lnTo>
                <a:close/>
                <a:moveTo>
                  <a:pt x="1027" y="449"/>
                </a:moveTo>
                <a:lnTo>
                  <a:pt x="1027" y="364"/>
                </a:lnTo>
                <a:lnTo>
                  <a:pt x="1027" y="364"/>
                </a:lnTo>
                <a:cubicBezTo>
                  <a:pt x="1027" y="350"/>
                  <a:pt x="1034" y="343"/>
                  <a:pt x="1048" y="343"/>
                </a:cubicBezTo>
                <a:lnTo>
                  <a:pt x="1134" y="343"/>
                </a:lnTo>
                <a:lnTo>
                  <a:pt x="1134" y="343"/>
                </a:lnTo>
                <a:cubicBezTo>
                  <a:pt x="1148" y="343"/>
                  <a:pt x="1155" y="350"/>
                  <a:pt x="1155" y="364"/>
                </a:cubicBezTo>
                <a:lnTo>
                  <a:pt x="1155" y="536"/>
                </a:lnTo>
                <a:lnTo>
                  <a:pt x="1155" y="536"/>
                </a:lnTo>
                <a:cubicBezTo>
                  <a:pt x="1155" y="549"/>
                  <a:pt x="1147" y="557"/>
                  <a:pt x="1134" y="557"/>
                </a:cubicBezTo>
                <a:lnTo>
                  <a:pt x="1134" y="557"/>
                </a:lnTo>
                <a:cubicBezTo>
                  <a:pt x="1105" y="557"/>
                  <a:pt x="1075" y="557"/>
                  <a:pt x="1046" y="557"/>
                </a:cubicBezTo>
                <a:lnTo>
                  <a:pt x="1046" y="557"/>
                </a:lnTo>
                <a:cubicBezTo>
                  <a:pt x="1035" y="557"/>
                  <a:pt x="1027" y="548"/>
                  <a:pt x="1027" y="537"/>
                </a:cubicBezTo>
                <a:lnTo>
                  <a:pt x="1027" y="537"/>
                </a:lnTo>
                <a:cubicBezTo>
                  <a:pt x="1026" y="507"/>
                  <a:pt x="1027" y="478"/>
                  <a:pt x="1027" y="449"/>
                </a:cubicBezTo>
                <a:close/>
                <a:moveTo>
                  <a:pt x="1071" y="387"/>
                </a:moveTo>
                <a:lnTo>
                  <a:pt x="1071" y="512"/>
                </a:lnTo>
                <a:lnTo>
                  <a:pt x="1110" y="512"/>
                </a:lnTo>
                <a:lnTo>
                  <a:pt x="1110" y="387"/>
                </a:lnTo>
                <a:lnTo>
                  <a:pt x="1071" y="387"/>
                </a:lnTo>
                <a:close/>
                <a:moveTo>
                  <a:pt x="301" y="707"/>
                </a:moveTo>
                <a:lnTo>
                  <a:pt x="301" y="793"/>
                </a:lnTo>
                <a:lnTo>
                  <a:pt x="301" y="793"/>
                </a:lnTo>
                <a:cubicBezTo>
                  <a:pt x="301" y="804"/>
                  <a:pt x="292" y="813"/>
                  <a:pt x="281" y="813"/>
                </a:cubicBezTo>
                <a:lnTo>
                  <a:pt x="281" y="813"/>
                </a:lnTo>
                <a:cubicBezTo>
                  <a:pt x="251" y="814"/>
                  <a:pt x="222" y="814"/>
                  <a:pt x="193" y="813"/>
                </a:cubicBezTo>
                <a:lnTo>
                  <a:pt x="193" y="813"/>
                </a:lnTo>
                <a:cubicBezTo>
                  <a:pt x="180" y="813"/>
                  <a:pt x="171" y="803"/>
                  <a:pt x="171" y="789"/>
                </a:cubicBezTo>
                <a:lnTo>
                  <a:pt x="171" y="789"/>
                </a:lnTo>
                <a:cubicBezTo>
                  <a:pt x="171" y="733"/>
                  <a:pt x="171" y="677"/>
                  <a:pt x="171" y="621"/>
                </a:cubicBezTo>
                <a:lnTo>
                  <a:pt x="171" y="621"/>
                </a:lnTo>
                <a:cubicBezTo>
                  <a:pt x="171" y="607"/>
                  <a:pt x="180" y="598"/>
                  <a:pt x="196" y="598"/>
                </a:cubicBezTo>
                <a:lnTo>
                  <a:pt x="196" y="598"/>
                </a:lnTo>
                <a:cubicBezTo>
                  <a:pt x="223" y="597"/>
                  <a:pt x="250" y="597"/>
                  <a:pt x="277" y="598"/>
                </a:cubicBezTo>
                <a:lnTo>
                  <a:pt x="277" y="598"/>
                </a:lnTo>
                <a:cubicBezTo>
                  <a:pt x="293" y="598"/>
                  <a:pt x="301" y="609"/>
                  <a:pt x="301" y="623"/>
                </a:cubicBezTo>
                <a:lnTo>
                  <a:pt x="301" y="623"/>
                </a:lnTo>
                <a:cubicBezTo>
                  <a:pt x="300" y="651"/>
                  <a:pt x="301" y="679"/>
                  <a:pt x="301" y="707"/>
                </a:cubicBezTo>
                <a:close/>
                <a:moveTo>
                  <a:pt x="256" y="769"/>
                </a:moveTo>
                <a:lnTo>
                  <a:pt x="256" y="644"/>
                </a:lnTo>
                <a:lnTo>
                  <a:pt x="217" y="644"/>
                </a:lnTo>
                <a:lnTo>
                  <a:pt x="217" y="769"/>
                </a:lnTo>
                <a:lnTo>
                  <a:pt x="256" y="769"/>
                </a:lnTo>
                <a:close/>
                <a:moveTo>
                  <a:pt x="301" y="962"/>
                </a:moveTo>
                <a:lnTo>
                  <a:pt x="301" y="1045"/>
                </a:lnTo>
                <a:lnTo>
                  <a:pt x="301" y="1045"/>
                </a:lnTo>
                <a:cubicBezTo>
                  <a:pt x="301" y="1062"/>
                  <a:pt x="293" y="1070"/>
                  <a:pt x="276" y="1070"/>
                </a:cubicBezTo>
                <a:lnTo>
                  <a:pt x="196" y="1070"/>
                </a:lnTo>
                <a:lnTo>
                  <a:pt x="196" y="1070"/>
                </a:lnTo>
                <a:cubicBezTo>
                  <a:pt x="181" y="1070"/>
                  <a:pt x="171" y="1061"/>
                  <a:pt x="171" y="1046"/>
                </a:cubicBezTo>
                <a:lnTo>
                  <a:pt x="171" y="1046"/>
                </a:lnTo>
                <a:cubicBezTo>
                  <a:pt x="171" y="990"/>
                  <a:pt x="171" y="934"/>
                  <a:pt x="171" y="877"/>
                </a:cubicBezTo>
                <a:lnTo>
                  <a:pt x="171" y="877"/>
                </a:lnTo>
                <a:cubicBezTo>
                  <a:pt x="171" y="863"/>
                  <a:pt x="180" y="854"/>
                  <a:pt x="195" y="854"/>
                </a:cubicBezTo>
                <a:lnTo>
                  <a:pt x="195" y="854"/>
                </a:lnTo>
                <a:cubicBezTo>
                  <a:pt x="223" y="853"/>
                  <a:pt x="250" y="853"/>
                  <a:pt x="278" y="854"/>
                </a:cubicBezTo>
                <a:lnTo>
                  <a:pt x="278" y="854"/>
                </a:lnTo>
                <a:cubicBezTo>
                  <a:pt x="292" y="854"/>
                  <a:pt x="301" y="863"/>
                  <a:pt x="301" y="877"/>
                </a:cubicBezTo>
                <a:lnTo>
                  <a:pt x="301" y="877"/>
                </a:lnTo>
                <a:cubicBezTo>
                  <a:pt x="301" y="905"/>
                  <a:pt x="301" y="934"/>
                  <a:pt x="301" y="962"/>
                </a:cubicBezTo>
                <a:close/>
                <a:moveTo>
                  <a:pt x="257" y="900"/>
                </a:moveTo>
                <a:lnTo>
                  <a:pt x="217" y="900"/>
                </a:lnTo>
                <a:lnTo>
                  <a:pt x="217" y="1025"/>
                </a:lnTo>
                <a:lnTo>
                  <a:pt x="257" y="1025"/>
                </a:lnTo>
                <a:lnTo>
                  <a:pt x="257" y="900"/>
                </a:lnTo>
                <a:close/>
                <a:moveTo>
                  <a:pt x="301" y="450"/>
                </a:moveTo>
                <a:lnTo>
                  <a:pt x="301" y="536"/>
                </a:lnTo>
                <a:lnTo>
                  <a:pt x="301" y="536"/>
                </a:lnTo>
                <a:cubicBezTo>
                  <a:pt x="301" y="548"/>
                  <a:pt x="292" y="557"/>
                  <a:pt x="281" y="557"/>
                </a:cubicBezTo>
                <a:lnTo>
                  <a:pt x="281" y="557"/>
                </a:lnTo>
                <a:cubicBezTo>
                  <a:pt x="251" y="557"/>
                  <a:pt x="221" y="557"/>
                  <a:pt x="191" y="557"/>
                </a:cubicBezTo>
                <a:lnTo>
                  <a:pt x="191" y="557"/>
                </a:lnTo>
                <a:cubicBezTo>
                  <a:pt x="179" y="557"/>
                  <a:pt x="171" y="546"/>
                  <a:pt x="171" y="531"/>
                </a:cubicBezTo>
                <a:lnTo>
                  <a:pt x="171" y="366"/>
                </a:lnTo>
                <a:lnTo>
                  <a:pt x="171" y="366"/>
                </a:lnTo>
                <a:cubicBezTo>
                  <a:pt x="171" y="363"/>
                  <a:pt x="171" y="360"/>
                  <a:pt x="172" y="357"/>
                </a:cubicBezTo>
                <a:lnTo>
                  <a:pt x="172" y="357"/>
                </a:lnTo>
                <a:cubicBezTo>
                  <a:pt x="176" y="347"/>
                  <a:pt x="181" y="343"/>
                  <a:pt x="191" y="343"/>
                </a:cubicBezTo>
                <a:lnTo>
                  <a:pt x="281" y="343"/>
                </a:lnTo>
                <a:lnTo>
                  <a:pt x="281" y="343"/>
                </a:lnTo>
                <a:cubicBezTo>
                  <a:pt x="293" y="343"/>
                  <a:pt x="301" y="351"/>
                  <a:pt x="301" y="363"/>
                </a:cubicBezTo>
                <a:lnTo>
                  <a:pt x="301" y="363"/>
                </a:lnTo>
                <a:cubicBezTo>
                  <a:pt x="301" y="392"/>
                  <a:pt x="301" y="421"/>
                  <a:pt x="301" y="450"/>
                </a:cubicBezTo>
                <a:close/>
                <a:moveTo>
                  <a:pt x="217" y="512"/>
                </a:moveTo>
                <a:lnTo>
                  <a:pt x="256" y="512"/>
                </a:lnTo>
                <a:lnTo>
                  <a:pt x="256" y="387"/>
                </a:lnTo>
                <a:lnTo>
                  <a:pt x="217" y="387"/>
                </a:lnTo>
                <a:lnTo>
                  <a:pt x="217" y="512"/>
                </a:lnTo>
                <a:close/>
                <a:moveTo>
                  <a:pt x="770" y="706"/>
                </a:moveTo>
                <a:lnTo>
                  <a:pt x="770" y="706"/>
                </a:lnTo>
                <a:cubicBezTo>
                  <a:pt x="770" y="678"/>
                  <a:pt x="770" y="650"/>
                  <a:pt x="770" y="622"/>
                </a:cubicBezTo>
                <a:lnTo>
                  <a:pt x="770" y="622"/>
                </a:lnTo>
                <a:cubicBezTo>
                  <a:pt x="769" y="606"/>
                  <a:pt x="778" y="598"/>
                  <a:pt x="794" y="598"/>
                </a:cubicBezTo>
                <a:lnTo>
                  <a:pt x="794" y="598"/>
                </a:lnTo>
                <a:cubicBezTo>
                  <a:pt x="821" y="597"/>
                  <a:pt x="849" y="597"/>
                  <a:pt x="876" y="598"/>
                </a:cubicBezTo>
                <a:lnTo>
                  <a:pt x="876" y="598"/>
                </a:lnTo>
                <a:cubicBezTo>
                  <a:pt x="891" y="598"/>
                  <a:pt x="900" y="607"/>
                  <a:pt x="900" y="622"/>
                </a:cubicBezTo>
                <a:lnTo>
                  <a:pt x="900" y="622"/>
                </a:lnTo>
                <a:cubicBezTo>
                  <a:pt x="900" y="678"/>
                  <a:pt x="900" y="734"/>
                  <a:pt x="900" y="790"/>
                </a:cubicBezTo>
                <a:lnTo>
                  <a:pt x="900" y="790"/>
                </a:lnTo>
                <a:cubicBezTo>
                  <a:pt x="900" y="802"/>
                  <a:pt x="892" y="814"/>
                  <a:pt x="875" y="814"/>
                </a:cubicBezTo>
                <a:lnTo>
                  <a:pt x="875" y="814"/>
                </a:lnTo>
                <a:cubicBezTo>
                  <a:pt x="847" y="813"/>
                  <a:pt x="820" y="814"/>
                  <a:pt x="792" y="814"/>
                </a:cubicBezTo>
                <a:lnTo>
                  <a:pt x="792" y="814"/>
                </a:lnTo>
                <a:cubicBezTo>
                  <a:pt x="778" y="814"/>
                  <a:pt x="770" y="806"/>
                  <a:pt x="770" y="791"/>
                </a:cubicBezTo>
                <a:lnTo>
                  <a:pt x="770" y="791"/>
                </a:lnTo>
                <a:cubicBezTo>
                  <a:pt x="770" y="762"/>
                  <a:pt x="770" y="734"/>
                  <a:pt x="770" y="706"/>
                </a:cubicBezTo>
                <a:close/>
                <a:moveTo>
                  <a:pt x="814" y="769"/>
                </a:moveTo>
                <a:lnTo>
                  <a:pt x="854" y="769"/>
                </a:lnTo>
                <a:lnTo>
                  <a:pt x="854" y="643"/>
                </a:lnTo>
                <a:lnTo>
                  <a:pt x="814" y="643"/>
                </a:lnTo>
                <a:lnTo>
                  <a:pt x="814" y="769"/>
                </a:lnTo>
                <a:close/>
                <a:moveTo>
                  <a:pt x="557" y="705"/>
                </a:moveTo>
                <a:lnTo>
                  <a:pt x="557" y="790"/>
                </a:lnTo>
                <a:lnTo>
                  <a:pt x="557" y="790"/>
                </a:lnTo>
                <a:cubicBezTo>
                  <a:pt x="557" y="805"/>
                  <a:pt x="549" y="813"/>
                  <a:pt x="534" y="813"/>
                </a:cubicBezTo>
                <a:lnTo>
                  <a:pt x="452" y="813"/>
                </a:lnTo>
                <a:lnTo>
                  <a:pt x="452" y="813"/>
                </a:lnTo>
                <a:cubicBezTo>
                  <a:pt x="436" y="813"/>
                  <a:pt x="427" y="804"/>
                  <a:pt x="427" y="788"/>
                </a:cubicBezTo>
                <a:lnTo>
                  <a:pt x="427" y="788"/>
                </a:lnTo>
                <a:cubicBezTo>
                  <a:pt x="427" y="733"/>
                  <a:pt x="428" y="678"/>
                  <a:pt x="427" y="623"/>
                </a:cubicBezTo>
                <a:lnTo>
                  <a:pt x="427" y="623"/>
                </a:lnTo>
                <a:cubicBezTo>
                  <a:pt x="427" y="610"/>
                  <a:pt x="436" y="598"/>
                  <a:pt x="452" y="597"/>
                </a:cubicBezTo>
                <a:lnTo>
                  <a:pt x="452" y="597"/>
                </a:lnTo>
                <a:cubicBezTo>
                  <a:pt x="479" y="597"/>
                  <a:pt x="506" y="597"/>
                  <a:pt x="533" y="597"/>
                </a:cubicBezTo>
                <a:lnTo>
                  <a:pt x="533" y="597"/>
                </a:lnTo>
                <a:cubicBezTo>
                  <a:pt x="546" y="597"/>
                  <a:pt x="558" y="607"/>
                  <a:pt x="558" y="622"/>
                </a:cubicBezTo>
                <a:lnTo>
                  <a:pt x="558" y="622"/>
                </a:lnTo>
                <a:cubicBezTo>
                  <a:pt x="557" y="649"/>
                  <a:pt x="557" y="677"/>
                  <a:pt x="557" y="705"/>
                </a:cubicBezTo>
                <a:close/>
                <a:moveTo>
                  <a:pt x="474" y="769"/>
                </a:moveTo>
                <a:lnTo>
                  <a:pt x="513" y="769"/>
                </a:lnTo>
                <a:lnTo>
                  <a:pt x="513" y="643"/>
                </a:lnTo>
                <a:lnTo>
                  <a:pt x="474" y="643"/>
                </a:lnTo>
                <a:lnTo>
                  <a:pt x="474" y="769"/>
                </a:lnTo>
                <a:close/>
                <a:moveTo>
                  <a:pt x="728" y="706"/>
                </a:moveTo>
                <a:lnTo>
                  <a:pt x="728" y="793"/>
                </a:lnTo>
                <a:lnTo>
                  <a:pt x="728" y="793"/>
                </a:lnTo>
                <a:cubicBezTo>
                  <a:pt x="728" y="804"/>
                  <a:pt x="719" y="813"/>
                  <a:pt x="708" y="813"/>
                </a:cubicBezTo>
                <a:lnTo>
                  <a:pt x="708" y="813"/>
                </a:lnTo>
                <a:cubicBezTo>
                  <a:pt x="679" y="814"/>
                  <a:pt x="649" y="814"/>
                  <a:pt x="619" y="813"/>
                </a:cubicBezTo>
                <a:lnTo>
                  <a:pt x="619" y="813"/>
                </a:lnTo>
                <a:cubicBezTo>
                  <a:pt x="605" y="813"/>
                  <a:pt x="598" y="804"/>
                  <a:pt x="598" y="788"/>
                </a:cubicBezTo>
                <a:lnTo>
                  <a:pt x="598" y="788"/>
                </a:lnTo>
                <a:cubicBezTo>
                  <a:pt x="597" y="733"/>
                  <a:pt x="597" y="678"/>
                  <a:pt x="598" y="623"/>
                </a:cubicBezTo>
                <a:lnTo>
                  <a:pt x="598" y="623"/>
                </a:lnTo>
                <a:cubicBezTo>
                  <a:pt x="598" y="605"/>
                  <a:pt x="604" y="598"/>
                  <a:pt x="624" y="598"/>
                </a:cubicBezTo>
                <a:lnTo>
                  <a:pt x="624" y="598"/>
                </a:lnTo>
                <a:cubicBezTo>
                  <a:pt x="650" y="596"/>
                  <a:pt x="677" y="597"/>
                  <a:pt x="704" y="597"/>
                </a:cubicBezTo>
                <a:lnTo>
                  <a:pt x="704" y="597"/>
                </a:lnTo>
                <a:cubicBezTo>
                  <a:pt x="719" y="598"/>
                  <a:pt x="728" y="606"/>
                  <a:pt x="728" y="622"/>
                </a:cubicBezTo>
                <a:lnTo>
                  <a:pt x="728" y="622"/>
                </a:lnTo>
                <a:cubicBezTo>
                  <a:pt x="727" y="650"/>
                  <a:pt x="728" y="678"/>
                  <a:pt x="728" y="706"/>
                </a:cubicBezTo>
                <a:close/>
                <a:moveTo>
                  <a:pt x="683" y="769"/>
                </a:moveTo>
                <a:lnTo>
                  <a:pt x="683" y="644"/>
                </a:lnTo>
                <a:lnTo>
                  <a:pt x="644" y="644"/>
                </a:lnTo>
                <a:lnTo>
                  <a:pt x="644" y="769"/>
                </a:lnTo>
                <a:lnTo>
                  <a:pt x="683" y="769"/>
                </a:lnTo>
                <a:close/>
                <a:moveTo>
                  <a:pt x="557" y="194"/>
                </a:moveTo>
                <a:lnTo>
                  <a:pt x="557" y="194"/>
                </a:lnTo>
                <a:cubicBezTo>
                  <a:pt x="557" y="222"/>
                  <a:pt x="557" y="250"/>
                  <a:pt x="557" y="278"/>
                </a:cubicBezTo>
                <a:lnTo>
                  <a:pt x="557" y="278"/>
                </a:lnTo>
                <a:cubicBezTo>
                  <a:pt x="558" y="291"/>
                  <a:pt x="547" y="301"/>
                  <a:pt x="534" y="301"/>
                </a:cubicBezTo>
                <a:lnTo>
                  <a:pt x="534" y="301"/>
                </a:lnTo>
                <a:cubicBezTo>
                  <a:pt x="506" y="300"/>
                  <a:pt x="478" y="300"/>
                  <a:pt x="450" y="300"/>
                </a:cubicBezTo>
                <a:lnTo>
                  <a:pt x="450" y="300"/>
                </a:lnTo>
                <a:cubicBezTo>
                  <a:pt x="436" y="300"/>
                  <a:pt x="427" y="292"/>
                  <a:pt x="427" y="278"/>
                </a:cubicBezTo>
                <a:lnTo>
                  <a:pt x="427" y="278"/>
                </a:lnTo>
                <a:cubicBezTo>
                  <a:pt x="427" y="222"/>
                  <a:pt x="427" y="165"/>
                  <a:pt x="427" y="108"/>
                </a:cubicBezTo>
                <a:lnTo>
                  <a:pt x="427" y="108"/>
                </a:lnTo>
                <a:cubicBezTo>
                  <a:pt x="427" y="94"/>
                  <a:pt x="436" y="86"/>
                  <a:pt x="450" y="86"/>
                </a:cubicBezTo>
                <a:lnTo>
                  <a:pt x="450" y="86"/>
                </a:lnTo>
                <a:cubicBezTo>
                  <a:pt x="478" y="86"/>
                  <a:pt x="506" y="87"/>
                  <a:pt x="534" y="86"/>
                </a:cubicBezTo>
                <a:lnTo>
                  <a:pt x="534" y="86"/>
                </a:lnTo>
                <a:cubicBezTo>
                  <a:pt x="547" y="85"/>
                  <a:pt x="558" y="96"/>
                  <a:pt x="557" y="110"/>
                </a:cubicBezTo>
                <a:lnTo>
                  <a:pt x="557" y="110"/>
                </a:lnTo>
                <a:cubicBezTo>
                  <a:pt x="557" y="138"/>
                  <a:pt x="557" y="166"/>
                  <a:pt x="557" y="194"/>
                </a:cubicBezTo>
                <a:close/>
                <a:moveTo>
                  <a:pt x="473" y="256"/>
                </a:moveTo>
                <a:lnTo>
                  <a:pt x="513" y="256"/>
                </a:lnTo>
                <a:lnTo>
                  <a:pt x="513" y="131"/>
                </a:lnTo>
                <a:lnTo>
                  <a:pt x="473" y="131"/>
                </a:lnTo>
                <a:lnTo>
                  <a:pt x="473" y="256"/>
                </a:lnTo>
                <a:close/>
                <a:moveTo>
                  <a:pt x="557" y="449"/>
                </a:moveTo>
                <a:lnTo>
                  <a:pt x="557" y="534"/>
                </a:lnTo>
                <a:lnTo>
                  <a:pt x="557" y="534"/>
                </a:lnTo>
                <a:cubicBezTo>
                  <a:pt x="557" y="548"/>
                  <a:pt x="549" y="557"/>
                  <a:pt x="535" y="557"/>
                </a:cubicBezTo>
                <a:lnTo>
                  <a:pt x="450" y="557"/>
                </a:lnTo>
                <a:lnTo>
                  <a:pt x="450" y="557"/>
                </a:lnTo>
                <a:cubicBezTo>
                  <a:pt x="437" y="557"/>
                  <a:pt x="427" y="548"/>
                  <a:pt x="427" y="535"/>
                </a:cubicBezTo>
                <a:lnTo>
                  <a:pt x="427" y="535"/>
                </a:lnTo>
                <a:cubicBezTo>
                  <a:pt x="427" y="478"/>
                  <a:pt x="427" y="420"/>
                  <a:pt x="427" y="363"/>
                </a:cubicBezTo>
                <a:lnTo>
                  <a:pt x="427" y="363"/>
                </a:lnTo>
                <a:cubicBezTo>
                  <a:pt x="427" y="351"/>
                  <a:pt x="437" y="343"/>
                  <a:pt x="449" y="343"/>
                </a:cubicBezTo>
                <a:lnTo>
                  <a:pt x="536" y="343"/>
                </a:lnTo>
                <a:lnTo>
                  <a:pt x="536" y="343"/>
                </a:lnTo>
                <a:cubicBezTo>
                  <a:pt x="550" y="343"/>
                  <a:pt x="557" y="351"/>
                  <a:pt x="557" y="364"/>
                </a:cubicBezTo>
                <a:lnTo>
                  <a:pt x="557" y="364"/>
                </a:lnTo>
                <a:cubicBezTo>
                  <a:pt x="557" y="392"/>
                  <a:pt x="557" y="421"/>
                  <a:pt x="557" y="449"/>
                </a:cubicBezTo>
                <a:close/>
                <a:moveTo>
                  <a:pt x="513" y="513"/>
                </a:moveTo>
                <a:lnTo>
                  <a:pt x="513" y="387"/>
                </a:lnTo>
                <a:lnTo>
                  <a:pt x="474" y="387"/>
                </a:lnTo>
                <a:lnTo>
                  <a:pt x="474" y="513"/>
                </a:lnTo>
                <a:lnTo>
                  <a:pt x="513" y="513"/>
                </a:lnTo>
                <a:close/>
                <a:moveTo>
                  <a:pt x="770" y="192"/>
                </a:moveTo>
                <a:lnTo>
                  <a:pt x="770" y="109"/>
                </a:lnTo>
                <a:lnTo>
                  <a:pt x="770" y="109"/>
                </a:lnTo>
                <a:cubicBezTo>
                  <a:pt x="770" y="93"/>
                  <a:pt x="777" y="86"/>
                  <a:pt x="792" y="86"/>
                </a:cubicBezTo>
                <a:lnTo>
                  <a:pt x="792" y="86"/>
                </a:lnTo>
                <a:cubicBezTo>
                  <a:pt x="820" y="86"/>
                  <a:pt x="847" y="87"/>
                  <a:pt x="875" y="86"/>
                </a:cubicBezTo>
                <a:lnTo>
                  <a:pt x="875" y="86"/>
                </a:lnTo>
                <a:cubicBezTo>
                  <a:pt x="892" y="86"/>
                  <a:pt x="900" y="95"/>
                  <a:pt x="900" y="110"/>
                </a:cubicBezTo>
                <a:lnTo>
                  <a:pt x="900" y="110"/>
                </a:lnTo>
                <a:cubicBezTo>
                  <a:pt x="900" y="165"/>
                  <a:pt x="900" y="221"/>
                  <a:pt x="900" y="277"/>
                </a:cubicBezTo>
                <a:lnTo>
                  <a:pt x="900" y="277"/>
                </a:lnTo>
                <a:cubicBezTo>
                  <a:pt x="900" y="292"/>
                  <a:pt x="890" y="300"/>
                  <a:pt x="876" y="300"/>
                </a:cubicBezTo>
                <a:lnTo>
                  <a:pt x="792" y="300"/>
                </a:lnTo>
                <a:lnTo>
                  <a:pt x="792" y="300"/>
                </a:lnTo>
                <a:cubicBezTo>
                  <a:pt x="777" y="300"/>
                  <a:pt x="770" y="293"/>
                  <a:pt x="770" y="277"/>
                </a:cubicBezTo>
                <a:lnTo>
                  <a:pt x="770" y="277"/>
                </a:lnTo>
                <a:cubicBezTo>
                  <a:pt x="770" y="249"/>
                  <a:pt x="770" y="221"/>
                  <a:pt x="770" y="192"/>
                </a:cubicBezTo>
                <a:close/>
                <a:moveTo>
                  <a:pt x="854" y="256"/>
                </a:moveTo>
                <a:lnTo>
                  <a:pt x="854" y="131"/>
                </a:lnTo>
                <a:lnTo>
                  <a:pt x="815" y="131"/>
                </a:lnTo>
                <a:lnTo>
                  <a:pt x="815" y="256"/>
                </a:lnTo>
                <a:lnTo>
                  <a:pt x="854" y="256"/>
                </a:lnTo>
                <a:close/>
                <a:moveTo>
                  <a:pt x="728" y="450"/>
                </a:moveTo>
                <a:lnTo>
                  <a:pt x="728" y="536"/>
                </a:lnTo>
                <a:lnTo>
                  <a:pt x="728" y="536"/>
                </a:lnTo>
                <a:cubicBezTo>
                  <a:pt x="728" y="548"/>
                  <a:pt x="720" y="557"/>
                  <a:pt x="708" y="557"/>
                </a:cubicBezTo>
                <a:lnTo>
                  <a:pt x="708" y="557"/>
                </a:lnTo>
                <a:cubicBezTo>
                  <a:pt x="678" y="557"/>
                  <a:pt x="648" y="557"/>
                  <a:pt x="618" y="557"/>
                </a:cubicBezTo>
                <a:lnTo>
                  <a:pt x="618" y="557"/>
                </a:lnTo>
                <a:cubicBezTo>
                  <a:pt x="607" y="557"/>
                  <a:pt x="598" y="546"/>
                  <a:pt x="598" y="533"/>
                </a:cubicBezTo>
                <a:lnTo>
                  <a:pt x="598" y="533"/>
                </a:lnTo>
                <a:cubicBezTo>
                  <a:pt x="598" y="478"/>
                  <a:pt x="598" y="422"/>
                  <a:pt x="598" y="367"/>
                </a:cubicBezTo>
                <a:lnTo>
                  <a:pt x="598" y="367"/>
                </a:lnTo>
                <a:cubicBezTo>
                  <a:pt x="598" y="354"/>
                  <a:pt x="605" y="342"/>
                  <a:pt x="622" y="342"/>
                </a:cubicBezTo>
                <a:lnTo>
                  <a:pt x="622" y="342"/>
                </a:lnTo>
                <a:cubicBezTo>
                  <a:pt x="651" y="343"/>
                  <a:pt x="679" y="343"/>
                  <a:pt x="707" y="343"/>
                </a:cubicBezTo>
                <a:lnTo>
                  <a:pt x="707" y="343"/>
                </a:lnTo>
                <a:cubicBezTo>
                  <a:pt x="720" y="343"/>
                  <a:pt x="728" y="351"/>
                  <a:pt x="728" y="363"/>
                </a:cubicBezTo>
                <a:lnTo>
                  <a:pt x="728" y="363"/>
                </a:lnTo>
                <a:cubicBezTo>
                  <a:pt x="728" y="392"/>
                  <a:pt x="728" y="421"/>
                  <a:pt x="728" y="450"/>
                </a:cubicBezTo>
                <a:close/>
                <a:moveTo>
                  <a:pt x="644" y="387"/>
                </a:moveTo>
                <a:lnTo>
                  <a:pt x="644" y="512"/>
                </a:lnTo>
                <a:lnTo>
                  <a:pt x="683" y="512"/>
                </a:lnTo>
                <a:lnTo>
                  <a:pt x="683" y="387"/>
                </a:lnTo>
                <a:lnTo>
                  <a:pt x="644" y="387"/>
                </a:lnTo>
                <a:close/>
                <a:moveTo>
                  <a:pt x="770" y="449"/>
                </a:moveTo>
                <a:lnTo>
                  <a:pt x="770" y="367"/>
                </a:lnTo>
                <a:lnTo>
                  <a:pt x="770" y="367"/>
                </a:lnTo>
                <a:cubicBezTo>
                  <a:pt x="770" y="349"/>
                  <a:pt x="777" y="343"/>
                  <a:pt x="793" y="343"/>
                </a:cubicBezTo>
                <a:lnTo>
                  <a:pt x="793" y="343"/>
                </a:lnTo>
                <a:cubicBezTo>
                  <a:pt x="821" y="343"/>
                  <a:pt x="848" y="343"/>
                  <a:pt x="876" y="342"/>
                </a:cubicBezTo>
                <a:lnTo>
                  <a:pt x="876" y="342"/>
                </a:lnTo>
                <a:cubicBezTo>
                  <a:pt x="892" y="342"/>
                  <a:pt x="900" y="353"/>
                  <a:pt x="900" y="366"/>
                </a:cubicBezTo>
                <a:lnTo>
                  <a:pt x="900" y="366"/>
                </a:lnTo>
                <a:cubicBezTo>
                  <a:pt x="900" y="422"/>
                  <a:pt x="900" y="478"/>
                  <a:pt x="900" y="533"/>
                </a:cubicBezTo>
                <a:lnTo>
                  <a:pt x="900" y="533"/>
                </a:lnTo>
                <a:cubicBezTo>
                  <a:pt x="900" y="546"/>
                  <a:pt x="889" y="558"/>
                  <a:pt x="876" y="557"/>
                </a:cubicBezTo>
                <a:lnTo>
                  <a:pt x="876" y="557"/>
                </a:lnTo>
                <a:cubicBezTo>
                  <a:pt x="849" y="556"/>
                  <a:pt x="821" y="556"/>
                  <a:pt x="794" y="557"/>
                </a:cubicBezTo>
                <a:lnTo>
                  <a:pt x="794" y="557"/>
                </a:lnTo>
                <a:cubicBezTo>
                  <a:pt x="780" y="557"/>
                  <a:pt x="769" y="548"/>
                  <a:pt x="769" y="533"/>
                </a:cubicBezTo>
                <a:lnTo>
                  <a:pt x="769" y="533"/>
                </a:lnTo>
                <a:cubicBezTo>
                  <a:pt x="771" y="505"/>
                  <a:pt x="770" y="477"/>
                  <a:pt x="770" y="449"/>
                </a:cubicBezTo>
                <a:close/>
                <a:moveTo>
                  <a:pt x="814" y="387"/>
                </a:moveTo>
                <a:lnTo>
                  <a:pt x="814" y="512"/>
                </a:lnTo>
                <a:lnTo>
                  <a:pt x="854" y="512"/>
                </a:lnTo>
                <a:lnTo>
                  <a:pt x="854" y="387"/>
                </a:lnTo>
                <a:lnTo>
                  <a:pt x="814" y="387"/>
                </a:lnTo>
                <a:close/>
                <a:moveTo>
                  <a:pt x="728" y="193"/>
                </a:moveTo>
                <a:lnTo>
                  <a:pt x="728" y="279"/>
                </a:lnTo>
                <a:lnTo>
                  <a:pt x="728" y="279"/>
                </a:lnTo>
                <a:cubicBezTo>
                  <a:pt x="728" y="293"/>
                  <a:pt x="720" y="300"/>
                  <a:pt x="707" y="300"/>
                </a:cubicBezTo>
                <a:lnTo>
                  <a:pt x="623" y="300"/>
                </a:lnTo>
                <a:lnTo>
                  <a:pt x="623" y="300"/>
                </a:lnTo>
                <a:cubicBezTo>
                  <a:pt x="607" y="300"/>
                  <a:pt x="598" y="291"/>
                  <a:pt x="598" y="275"/>
                </a:cubicBezTo>
                <a:lnTo>
                  <a:pt x="598" y="118"/>
                </a:lnTo>
                <a:lnTo>
                  <a:pt x="598" y="118"/>
                </a:lnTo>
                <a:cubicBezTo>
                  <a:pt x="598" y="113"/>
                  <a:pt x="598" y="107"/>
                  <a:pt x="599" y="101"/>
                </a:cubicBezTo>
                <a:lnTo>
                  <a:pt x="599" y="101"/>
                </a:lnTo>
                <a:cubicBezTo>
                  <a:pt x="601" y="92"/>
                  <a:pt x="609" y="86"/>
                  <a:pt x="618" y="86"/>
                </a:cubicBezTo>
                <a:lnTo>
                  <a:pt x="618" y="86"/>
                </a:lnTo>
                <a:cubicBezTo>
                  <a:pt x="648" y="86"/>
                  <a:pt x="679" y="86"/>
                  <a:pt x="709" y="86"/>
                </a:cubicBezTo>
                <a:lnTo>
                  <a:pt x="709" y="86"/>
                </a:lnTo>
                <a:cubicBezTo>
                  <a:pt x="719" y="86"/>
                  <a:pt x="728" y="96"/>
                  <a:pt x="728" y="106"/>
                </a:cubicBezTo>
                <a:lnTo>
                  <a:pt x="728" y="106"/>
                </a:lnTo>
                <a:cubicBezTo>
                  <a:pt x="728" y="135"/>
                  <a:pt x="728" y="164"/>
                  <a:pt x="728" y="193"/>
                </a:cubicBezTo>
                <a:close/>
                <a:moveTo>
                  <a:pt x="683" y="256"/>
                </a:moveTo>
                <a:lnTo>
                  <a:pt x="683" y="131"/>
                </a:lnTo>
                <a:lnTo>
                  <a:pt x="644" y="131"/>
                </a:lnTo>
                <a:lnTo>
                  <a:pt x="644" y="256"/>
                </a:lnTo>
                <a:lnTo>
                  <a:pt x="683" y="2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 name="Google Shape;619;p36">
            <a:extLst>
              <a:ext uri="{FF2B5EF4-FFF2-40B4-BE49-F238E27FC236}">
                <a16:creationId xmlns:a16="http://schemas.microsoft.com/office/drawing/2014/main" id="{021ECE11-E2AF-2FA2-7C86-5D8A66C11643}"/>
              </a:ext>
            </a:extLst>
          </p:cNvPr>
          <p:cNvSpPr/>
          <p:nvPr/>
        </p:nvSpPr>
        <p:spPr>
          <a:xfrm>
            <a:off x="6364595" y="2686639"/>
            <a:ext cx="490086" cy="490089"/>
          </a:xfrm>
          <a:custGeom>
            <a:avLst/>
            <a:gdLst/>
            <a:ahLst/>
            <a:cxnLst/>
            <a:rect l="l" t="t" r="r" b="b"/>
            <a:pathLst>
              <a:path w="1460" h="1461" extrusionOk="0">
                <a:moveTo>
                  <a:pt x="0" y="264"/>
                </a:moveTo>
                <a:lnTo>
                  <a:pt x="0" y="264"/>
                </a:lnTo>
                <a:cubicBezTo>
                  <a:pt x="3" y="254"/>
                  <a:pt x="5" y="242"/>
                  <a:pt x="11" y="232"/>
                </a:cubicBezTo>
                <a:lnTo>
                  <a:pt x="11" y="232"/>
                </a:lnTo>
                <a:cubicBezTo>
                  <a:pt x="30" y="194"/>
                  <a:pt x="62" y="173"/>
                  <a:pt x="106" y="173"/>
                </a:cubicBezTo>
                <a:lnTo>
                  <a:pt x="106" y="173"/>
                </a:lnTo>
                <a:cubicBezTo>
                  <a:pt x="339" y="173"/>
                  <a:pt x="572" y="172"/>
                  <a:pt x="805" y="173"/>
                </a:cubicBezTo>
                <a:lnTo>
                  <a:pt x="805" y="173"/>
                </a:lnTo>
                <a:cubicBezTo>
                  <a:pt x="827" y="173"/>
                  <a:pt x="848" y="182"/>
                  <a:pt x="865" y="196"/>
                </a:cubicBezTo>
                <a:lnTo>
                  <a:pt x="865" y="196"/>
                </a:lnTo>
                <a:cubicBezTo>
                  <a:pt x="884" y="213"/>
                  <a:pt x="898" y="233"/>
                  <a:pt x="902" y="259"/>
                </a:cubicBezTo>
                <a:lnTo>
                  <a:pt x="902" y="259"/>
                </a:lnTo>
                <a:cubicBezTo>
                  <a:pt x="903" y="266"/>
                  <a:pt x="905" y="273"/>
                  <a:pt x="905" y="280"/>
                </a:cubicBezTo>
                <a:lnTo>
                  <a:pt x="905" y="280"/>
                </a:lnTo>
                <a:cubicBezTo>
                  <a:pt x="905" y="415"/>
                  <a:pt x="905" y="550"/>
                  <a:pt x="905" y="685"/>
                </a:cubicBezTo>
                <a:lnTo>
                  <a:pt x="905" y="685"/>
                </a:lnTo>
                <a:cubicBezTo>
                  <a:pt x="905" y="700"/>
                  <a:pt x="895" y="714"/>
                  <a:pt x="875" y="709"/>
                </a:cubicBezTo>
                <a:lnTo>
                  <a:pt x="875" y="709"/>
                </a:lnTo>
                <a:cubicBezTo>
                  <a:pt x="865" y="707"/>
                  <a:pt x="859" y="698"/>
                  <a:pt x="859" y="687"/>
                </a:cubicBezTo>
                <a:lnTo>
                  <a:pt x="859" y="687"/>
                </a:lnTo>
                <a:cubicBezTo>
                  <a:pt x="859" y="683"/>
                  <a:pt x="859" y="679"/>
                  <a:pt x="859" y="675"/>
                </a:cubicBezTo>
                <a:lnTo>
                  <a:pt x="859" y="675"/>
                </a:lnTo>
                <a:cubicBezTo>
                  <a:pt x="859" y="542"/>
                  <a:pt x="859" y="410"/>
                  <a:pt x="859" y="278"/>
                </a:cubicBezTo>
                <a:lnTo>
                  <a:pt x="859" y="278"/>
                </a:lnTo>
                <a:cubicBezTo>
                  <a:pt x="859" y="246"/>
                  <a:pt x="829" y="216"/>
                  <a:pt x="798" y="216"/>
                </a:cubicBezTo>
                <a:lnTo>
                  <a:pt x="798" y="216"/>
                </a:lnTo>
                <a:cubicBezTo>
                  <a:pt x="653" y="216"/>
                  <a:pt x="508" y="216"/>
                  <a:pt x="363" y="217"/>
                </a:cubicBezTo>
                <a:lnTo>
                  <a:pt x="363" y="217"/>
                </a:lnTo>
                <a:cubicBezTo>
                  <a:pt x="334" y="217"/>
                  <a:pt x="307" y="237"/>
                  <a:pt x="302" y="268"/>
                </a:cubicBezTo>
                <a:lnTo>
                  <a:pt x="302" y="268"/>
                </a:lnTo>
                <a:cubicBezTo>
                  <a:pt x="301" y="275"/>
                  <a:pt x="300" y="281"/>
                  <a:pt x="300" y="288"/>
                </a:cubicBezTo>
                <a:lnTo>
                  <a:pt x="300" y="288"/>
                </a:lnTo>
                <a:cubicBezTo>
                  <a:pt x="300" y="388"/>
                  <a:pt x="300" y="488"/>
                  <a:pt x="300" y="588"/>
                </a:cubicBezTo>
                <a:lnTo>
                  <a:pt x="300" y="588"/>
                </a:lnTo>
                <a:cubicBezTo>
                  <a:pt x="300" y="598"/>
                  <a:pt x="298" y="606"/>
                  <a:pt x="290" y="612"/>
                </a:cubicBezTo>
                <a:lnTo>
                  <a:pt x="290" y="612"/>
                </a:lnTo>
                <a:cubicBezTo>
                  <a:pt x="277" y="625"/>
                  <a:pt x="265" y="638"/>
                  <a:pt x="251" y="651"/>
                </a:cubicBezTo>
                <a:lnTo>
                  <a:pt x="251" y="651"/>
                </a:lnTo>
                <a:cubicBezTo>
                  <a:pt x="234" y="667"/>
                  <a:pt x="222" y="687"/>
                  <a:pt x="217" y="711"/>
                </a:cubicBezTo>
                <a:lnTo>
                  <a:pt x="217" y="711"/>
                </a:lnTo>
                <a:cubicBezTo>
                  <a:pt x="216" y="714"/>
                  <a:pt x="216" y="717"/>
                  <a:pt x="216" y="720"/>
                </a:cubicBezTo>
                <a:lnTo>
                  <a:pt x="216" y="720"/>
                </a:lnTo>
                <a:cubicBezTo>
                  <a:pt x="216" y="876"/>
                  <a:pt x="216" y="1031"/>
                  <a:pt x="216" y="1186"/>
                </a:cubicBezTo>
                <a:lnTo>
                  <a:pt x="216" y="1186"/>
                </a:lnTo>
                <a:cubicBezTo>
                  <a:pt x="216" y="1214"/>
                  <a:pt x="245" y="1244"/>
                  <a:pt x="273" y="1244"/>
                </a:cubicBezTo>
                <a:lnTo>
                  <a:pt x="273" y="1244"/>
                </a:lnTo>
                <a:cubicBezTo>
                  <a:pt x="448" y="1244"/>
                  <a:pt x="624" y="1244"/>
                  <a:pt x="799" y="1244"/>
                </a:cubicBezTo>
                <a:lnTo>
                  <a:pt x="799" y="1244"/>
                </a:lnTo>
                <a:cubicBezTo>
                  <a:pt x="830" y="1244"/>
                  <a:pt x="859" y="1214"/>
                  <a:pt x="859" y="1184"/>
                </a:cubicBezTo>
                <a:lnTo>
                  <a:pt x="859" y="1184"/>
                </a:lnTo>
                <a:cubicBezTo>
                  <a:pt x="859" y="1048"/>
                  <a:pt x="859" y="912"/>
                  <a:pt x="859" y="777"/>
                </a:cubicBezTo>
                <a:lnTo>
                  <a:pt x="859" y="777"/>
                </a:lnTo>
                <a:cubicBezTo>
                  <a:pt x="859" y="759"/>
                  <a:pt x="867" y="750"/>
                  <a:pt x="884" y="751"/>
                </a:cubicBezTo>
                <a:lnTo>
                  <a:pt x="884" y="751"/>
                </a:lnTo>
                <a:cubicBezTo>
                  <a:pt x="894" y="751"/>
                  <a:pt x="904" y="761"/>
                  <a:pt x="905" y="773"/>
                </a:cubicBezTo>
                <a:lnTo>
                  <a:pt x="905" y="773"/>
                </a:lnTo>
                <a:cubicBezTo>
                  <a:pt x="905" y="775"/>
                  <a:pt x="905" y="777"/>
                  <a:pt x="905" y="779"/>
                </a:cubicBezTo>
                <a:lnTo>
                  <a:pt x="905" y="779"/>
                </a:lnTo>
                <a:cubicBezTo>
                  <a:pt x="905" y="912"/>
                  <a:pt x="905" y="1046"/>
                  <a:pt x="905" y="1179"/>
                </a:cubicBezTo>
                <a:lnTo>
                  <a:pt x="905" y="1179"/>
                </a:lnTo>
                <a:cubicBezTo>
                  <a:pt x="905" y="1209"/>
                  <a:pt x="895" y="1235"/>
                  <a:pt x="874" y="1256"/>
                </a:cubicBezTo>
                <a:lnTo>
                  <a:pt x="874" y="1256"/>
                </a:lnTo>
                <a:cubicBezTo>
                  <a:pt x="857" y="1274"/>
                  <a:pt x="837" y="1285"/>
                  <a:pt x="812" y="1287"/>
                </a:cubicBezTo>
                <a:lnTo>
                  <a:pt x="812" y="1287"/>
                </a:lnTo>
                <a:cubicBezTo>
                  <a:pt x="799" y="1288"/>
                  <a:pt x="785" y="1289"/>
                  <a:pt x="772" y="1289"/>
                </a:cubicBezTo>
                <a:lnTo>
                  <a:pt x="772" y="1289"/>
                </a:lnTo>
                <a:cubicBezTo>
                  <a:pt x="578" y="1289"/>
                  <a:pt x="385" y="1289"/>
                  <a:pt x="191" y="1289"/>
                </a:cubicBezTo>
                <a:lnTo>
                  <a:pt x="191" y="1289"/>
                </a:lnTo>
                <a:cubicBezTo>
                  <a:pt x="166" y="1289"/>
                  <a:pt x="142" y="1280"/>
                  <a:pt x="122" y="1263"/>
                </a:cubicBezTo>
                <a:lnTo>
                  <a:pt x="122" y="1263"/>
                </a:lnTo>
                <a:cubicBezTo>
                  <a:pt x="98" y="1241"/>
                  <a:pt x="86" y="1214"/>
                  <a:pt x="86" y="1180"/>
                </a:cubicBezTo>
                <a:lnTo>
                  <a:pt x="86" y="1180"/>
                </a:lnTo>
                <a:cubicBezTo>
                  <a:pt x="86" y="1037"/>
                  <a:pt x="86" y="893"/>
                  <a:pt x="86" y="749"/>
                </a:cubicBezTo>
                <a:lnTo>
                  <a:pt x="86" y="749"/>
                </a:lnTo>
                <a:cubicBezTo>
                  <a:pt x="86" y="743"/>
                  <a:pt x="85" y="739"/>
                  <a:pt x="80" y="735"/>
                </a:cubicBezTo>
                <a:lnTo>
                  <a:pt x="80" y="735"/>
                </a:lnTo>
                <a:cubicBezTo>
                  <a:pt x="64" y="718"/>
                  <a:pt x="47" y="702"/>
                  <a:pt x="32" y="684"/>
                </a:cubicBezTo>
                <a:lnTo>
                  <a:pt x="32" y="684"/>
                </a:lnTo>
                <a:cubicBezTo>
                  <a:pt x="15" y="664"/>
                  <a:pt x="4" y="640"/>
                  <a:pt x="2" y="614"/>
                </a:cubicBezTo>
                <a:lnTo>
                  <a:pt x="2" y="614"/>
                </a:lnTo>
                <a:cubicBezTo>
                  <a:pt x="1" y="612"/>
                  <a:pt x="1" y="611"/>
                  <a:pt x="0" y="610"/>
                </a:cubicBezTo>
                <a:lnTo>
                  <a:pt x="0" y="610"/>
                </a:lnTo>
                <a:cubicBezTo>
                  <a:pt x="0" y="495"/>
                  <a:pt x="0" y="379"/>
                  <a:pt x="0" y="264"/>
                </a:cubicBezTo>
                <a:close/>
                <a:moveTo>
                  <a:pt x="189" y="1244"/>
                </a:moveTo>
                <a:lnTo>
                  <a:pt x="189" y="1244"/>
                </a:lnTo>
                <a:cubicBezTo>
                  <a:pt x="187" y="1240"/>
                  <a:pt x="187" y="1238"/>
                  <a:pt x="186" y="1237"/>
                </a:cubicBezTo>
                <a:lnTo>
                  <a:pt x="186" y="1237"/>
                </a:lnTo>
                <a:cubicBezTo>
                  <a:pt x="175" y="1221"/>
                  <a:pt x="170" y="1203"/>
                  <a:pt x="170" y="1184"/>
                </a:cubicBezTo>
                <a:lnTo>
                  <a:pt x="170" y="1184"/>
                </a:lnTo>
                <a:cubicBezTo>
                  <a:pt x="170" y="883"/>
                  <a:pt x="170" y="582"/>
                  <a:pt x="170" y="281"/>
                </a:cubicBezTo>
                <a:lnTo>
                  <a:pt x="170" y="281"/>
                </a:lnTo>
                <a:cubicBezTo>
                  <a:pt x="170" y="266"/>
                  <a:pt x="180" y="257"/>
                  <a:pt x="195" y="257"/>
                </a:cubicBezTo>
                <a:lnTo>
                  <a:pt x="195" y="257"/>
                </a:lnTo>
                <a:cubicBezTo>
                  <a:pt x="213" y="257"/>
                  <a:pt x="232" y="257"/>
                  <a:pt x="251" y="256"/>
                </a:cubicBezTo>
                <a:lnTo>
                  <a:pt x="251" y="256"/>
                </a:lnTo>
                <a:cubicBezTo>
                  <a:pt x="253" y="256"/>
                  <a:pt x="257" y="255"/>
                  <a:pt x="258" y="253"/>
                </a:cubicBezTo>
                <a:lnTo>
                  <a:pt x="258" y="253"/>
                </a:lnTo>
                <a:cubicBezTo>
                  <a:pt x="264" y="241"/>
                  <a:pt x="268" y="229"/>
                  <a:pt x="273" y="217"/>
                </a:cubicBezTo>
                <a:lnTo>
                  <a:pt x="273" y="217"/>
                </a:lnTo>
                <a:lnTo>
                  <a:pt x="272" y="216"/>
                </a:lnTo>
                <a:lnTo>
                  <a:pt x="272" y="216"/>
                </a:lnTo>
                <a:cubicBezTo>
                  <a:pt x="215" y="216"/>
                  <a:pt x="158" y="216"/>
                  <a:pt x="102" y="217"/>
                </a:cubicBezTo>
                <a:lnTo>
                  <a:pt x="102" y="217"/>
                </a:lnTo>
                <a:cubicBezTo>
                  <a:pt x="84" y="217"/>
                  <a:pt x="69" y="226"/>
                  <a:pt x="58" y="241"/>
                </a:cubicBezTo>
                <a:lnTo>
                  <a:pt x="58" y="241"/>
                </a:lnTo>
                <a:cubicBezTo>
                  <a:pt x="47" y="255"/>
                  <a:pt x="44" y="270"/>
                  <a:pt x="44" y="287"/>
                </a:cubicBezTo>
                <a:lnTo>
                  <a:pt x="44" y="287"/>
                </a:lnTo>
                <a:cubicBezTo>
                  <a:pt x="44" y="387"/>
                  <a:pt x="43" y="488"/>
                  <a:pt x="44" y="589"/>
                </a:cubicBezTo>
                <a:lnTo>
                  <a:pt x="44" y="589"/>
                </a:lnTo>
                <a:cubicBezTo>
                  <a:pt x="44" y="619"/>
                  <a:pt x="54" y="646"/>
                  <a:pt x="76" y="668"/>
                </a:cubicBezTo>
                <a:lnTo>
                  <a:pt x="76" y="668"/>
                </a:lnTo>
                <a:cubicBezTo>
                  <a:pt x="91" y="682"/>
                  <a:pt x="105" y="696"/>
                  <a:pt x="119" y="710"/>
                </a:cubicBezTo>
                <a:lnTo>
                  <a:pt x="119" y="710"/>
                </a:lnTo>
                <a:cubicBezTo>
                  <a:pt x="126" y="717"/>
                  <a:pt x="130" y="725"/>
                  <a:pt x="130" y="735"/>
                </a:cubicBezTo>
                <a:lnTo>
                  <a:pt x="130" y="735"/>
                </a:lnTo>
                <a:cubicBezTo>
                  <a:pt x="129" y="883"/>
                  <a:pt x="129" y="1032"/>
                  <a:pt x="129" y="1180"/>
                </a:cubicBezTo>
                <a:lnTo>
                  <a:pt x="129" y="1180"/>
                </a:lnTo>
                <a:cubicBezTo>
                  <a:pt x="129" y="1194"/>
                  <a:pt x="133" y="1205"/>
                  <a:pt x="140" y="1216"/>
                </a:cubicBezTo>
                <a:lnTo>
                  <a:pt x="140" y="1216"/>
                </a:lnTo>
                <a:cubicBezTo>
                  <a:pt x="152" y="1233"/>
                  <a:pt x="168" y="1242"/>
                  <a:pt x="189" y="1244"/>
                </a:cubicBezTo>
                <a:close/>
                <a:moveTo>
                  <a:pt x="216" y="620"/>
                </a:moveTo>
                <a:lnTo>
                  <a:pt x="216" y="620"/>
                </a:lnTo>
                <a:cubicBezTo>
                  <a:pt x="217" y="620"/>
                  <a:pt x="217" y="621"/>
                  <a:pt x="218" y="621"/>
                </a:cubicBezTo>
                <a:lnTo>
                  <a:pt x="218" y="621"/>
                </a:lnTo>
                <a:cubicBezTo>
                  <a:pt x="229" y="610"/>
                  <a:pt x="239" y="599"/>
                  <a:pt x="250" y="588"/>
                </a:cubicBezTo>
                <a:lnTo>
                  <a:pt x="250" y="588"/>
                </a:lnTo>
                <a:cubicBezTo>
                  <a:pt x="255" y="584"/>
                  <a:pt x="256" y="580"/>
                  <a:pt x="256" y="574"/>
                </a:cubicBezTo>
                <a:lnTo>
                  <a:pt x="256" y="574"/>
                </a:lnTo>
                <a:cubicBezTo>
                  <a:pt x="256" y="487"/>
                  <a:pt x="256" y="400"/>
                  <a:pt x="256" y="313"/>
                </a:cubicBezTo>
                <a:lnTo>
                  <a:pt x="256" y="303"/>
                </a:lnTo>
                <a:lnTo>
                  <a:pt x="216" y="303"/>
                </a:lnTo>
                <a:lnTo>
                  <a:pt x="216" y="620"/>
                </a:lnTo>
                <a:close/>
                <a:moveTo>
                  <a:pt x="1443" y="1460"/>
                </a:moveTo>
                <a:lnTo>
                  <a:pt x="1443" y="1460"/>
                </a:lnTo>
                <a:cubicBezTo>
                  <a:pt x="1448" y="1454"/>
                  <a:pt x="1454" y="1448"/>
                  <a:pt x="1459" y="1442"/>
                </a:cubicBezTo>
                <a:lnTo>
                  <a:pt x="1459" y="19"/>
                </a:lnTo>
                <a:lnTo>
                  <a:pt x="1459" y="19"/>
                </a:lnTo>
                <a:cubicBezTo>
                  <a:pt x="1456" y="10"/>
                  <a:pt x="1450" y="4"/>
                  <a:pt x="1441" y="0"/>
                </a:cubicBezTo>
                <a:lnTo>
                  <a:pt x="963" y="0"/>
                </a:lnTo>
                <a:lnTo>
                  <a:pt x="963" y="0"/>
                </a:lnTo>
                <a:cubicBezTo>
                  <a:pt x="949" y="6"/>
                  <a:pt x="944" y="16"/>
                  <a:pt x="944" y="31"/>
                </a:cubicBezTo>
                <a:lnTo>
                  <a:pt x="944" y="31"/>
                </a:lnTo>
                <a:cubicBezTo>
                  <a:pt x="945" y="414"/>
                  <a:pt x="945" y="796"/>
                  <a:pt x="945" y="1179"/>
                </a:cubicBezTo>
                <a:lnTo>
                  <a:pt x="945" y="1179"/>
                </a:lnTo>
                <a:cubicBezTo>
                  <a:pt x="945" y="1194"/>
                  <a:pt x="956" y="1204"/>
                  <a:pt x="966" y="1204"/>
                </a:cubicBezTo>
                <a:lnTo>
                  <a:pt x="966" y="1204"/>
                </a:lnTo>
                <a:cubicBezTo>
                  <a:pt x="978" y="1204"/>
                  <a:pt x="989" y="1195"/>
                  <a:pt x="989" y="1180"/>
                </a:cubicBezTo>
                <a:lnTo>
                  <a:pt x="989" y="1180"/>
                </a:lnTo>
                <a:cubicBezTo>
                  <a:pt x="989" y="806"/>
                  <a:pt x="989" y="432"/>
                  <a:pt x="989" y="58"/>
                </a:cubicBezTo>
                <a:lnTo>
                  <a:pt x="989" y="47"/>
                </a:lnTo>
                <a:lnTo>
                  <a:pt x="1413" y="47"/>
                </a:lnTo>
                <a:lnTo>
                  <a:pt x="1413" y="1415"/>
                </a:lnTo>
                <a:lnTo>
                  <a:pt x="989" y="1415"/>
                </a:lnTo>
                <a:lnTo>
                  <a:pt x="989" y="1415"/>
                </a:lnTo>
                <a:cubicBezTo>
                  <a:pt x="989" y="1366"/>
                  <a:pt x="988" y="1316"/>
                  <a:pt x="989" y="1267"/>
                </a:cubicBezTo>
                <a:lnTo>
                  <a:pt x="989" y="1267"/>
                </a:lnTo>
                <a:cubicBezTo>
                  <a:pt x="989" y="1255"/>
                  <a:pt x="978" y="1244"/>
                  <a:pt x="967" y="1244"/>
                </a:cubicBezTo>
                <a:lnTo>
                  <a:pt x="967" y="1244"/>
                </a:lnTo>
                <a:cubicBezTo>
                  <a:pt x="953" y="1245"/>
                  <a:pt x="944" y="1256"/>
                  <a:pt x="945" y="1267"/>
                </a:cubicBezTo>
                <a:lnTo>
                  <a:pt x="945" y="1267"/>
                </a:lnTo>
                <a:cubicBezTo>
                  <a:pt x="945" y="1322"/>
                  <a:pt x="945" y="1377"/>
                  <a:pt x="945" y="1431"/>
                </a:cubicBezTo>
                <a:lnTo>
                  <a:pt x="945" y="1431"/>
                </a:lnTo>
                <a:cubicBezTo>
                  <a:pt x="944" y="1444"/>
                  <a:pt x="948" y="1454"/>
                  <a:pt x="959" y="1460"/>
                </a:cubicBezTo>
                <a:lnTo>
                  <a:pt x="959" y="1460"/>
                </a:lnTo>
                <a:cubicBezTo>
                  <a:pt x="1121" y="1460"/>
                  <a:pt x="1282" y="1460"/>
                  <a:pt x="1443" y="1460"/>
                </a:cubicBezTo>
                <a:close/>
                <a:moveTo>
                  <a:pt x="1031" y="538"/>
                </a:moveTo>
                <a:lnTo>
                  <a:pt x="1031" y="538"/>
                </a:lnTo>
                <a:cubicBezTo>
                  <a:pt x="1031" y="395"/>
                  <a:pt x="1031" y="253"/>
                  <a:pt x="1030" y="110"/>
                </a:cubicBezTo>
                <a:lnTo>
                  <a:pt x="1030" y="110"/>
                </a:lnTo>
                <a:cubicBezTo>
                  <a:pt x="1030" y="95"/>
                  <a:pt x="1041" y="86"/>
                  <a:pt x="1054" y="86"/>
                </a:cubicBezTo>
                <a:lnTo>
                  <a:pt x="1054" y="86"/>
                </a:lnTo>
                <a:cubicBezTo>
                  <a:pt x="1153" y="87"/>
                  <a:pt x="1251" y="86"/>
                  <a:pt x="1350" y="86"/>
                </a:cubicBezTo>
                <a:lnTo>
                  <a:pt x="1350" y="86"/>
                </a:lnTo>
                <a:cubicBezTo>
                  <a:pt x="1365" y="86"/>
                  <a:pt x="1373" y="95"/>
                  <a:pt x="1373" y="110"/>
                </a:cubicBezTo>
                <a:lnTo>
                  <a:pt x="1373" y="110"/>
                </a:lnTo>
                <a:cubicBezTo>
                  <a:pt x="1373" y="395"/>
                  <a:pt x="1373" y="681"/>
                  <a:pt x="1373" y="966"/>
                </a:cubicBezTo>
                <a:lnTo>
                  <a:pt x="1373" y="966"/>
                </a:lnTo>
                <a:cubicBezTo>
                  <a:pt x="1373" y="983"/>
                  <a:pt x="1360" y="991"/>
                  <a:pt x="1348" y="991"/>
                </a:cubicBezTo>
                <a:lnTo>
                  <a:pt x="1054" y="991"/>
                </a:lnTo>
                <a:lnTo>
                  <a:pt x="1054" y="991"/>
                </a:lnTo>
                <a:cubicBezTo>
                  <a:pt x="1038" y="991"/>
                  <a:pt x="1031" y="983"/>
                  <a:pt x="1031" y="967"/>
                </a:cubicBezTo>
                <a:lnTo>
                  <a:pt x="1031" y="967"/>
                </a:lnTo>
                <a:cubicBezTo>
                  <a:pt x="1031" y="824"/>
                  <a:pt x="1031" y="681"/>
                  <a:pt x="1031" y="538"/>
                </a:cubicBezTo>
                <a:close/>
                <a:moveTo>
                  <a:pt x="1076" y="131"/>
                </a:moveTo>
                <a:lnTo>
                  <a:pt x="1076" y="945"/>
                </a:lnTo>
                <a:lnTo>
                  <a:pt x="1329" y="945"/>
                </a:lnTo>
                <a:lnTo>
                  <a:pt x="1329" y="131"/>
                </a:lnTo>
                <a:lnTo>
                  <a:pt x="1076" y="131"/>
                </a:lnTo>
                <a:close/>
                <a:moveTo>
                  <a:pt x="1202" y="1117"/>
                </a:moveTo>
                <a:lnTo>
                  <a:pt x="1202" y="1117"/>
                </a:lnTo>
                <a:cubicBezTo>
                  <a:pt x="1247" y="1114"/>
                  <a:pt x="1291" y="1156"/>
                  <a:pt x="1288" y="1209"/>
                </a:cubicBezTo>
                <a:lnTo>
                  <a:pt x="1288" y="1209"/>
                </a:lnTo>
                <a:cubicBezTo>
                  <a:pt x="1285" y="1253"/>
                  <a:pt x="1248" y="1290"/>
                  <a:pt x="1202" y="1289"/>
                </a:cubicBezTo>
                <a:lnTo>
                  <a:pt x="1202" y="1289"/>
                </a:lnTo>
                <a:cubicBezTo>
                  <a:pt x="1153" y="1289"/>
                  <a:pt x="1115" y="1252"/>
                  <a:pt x="1115" y="1201"/>
                </a:cubicBezTo>
                <a:lnTo>
                  <a:pt x="1115" y="1201"/>
                </a:lnTo>
                <a:cubicBezTo>
                  <a:pt x="1115" y="1156"/>
                  <a:pt x="1156" y="1114"/>
                  <a:pt x="1202" y="1117"/>
                </a:cubicBezTo>
                <a:close/>
                <a:moveTo>
                  <a:pt x="1201" y="1244"/>
                </a:moveTo>
                <a:lnTo>
                  <a:pt x="1201" y="1244"/>
                </a:lnTo>
                <a:cubicBezTo>
                  <a:pt x="1221" y="1247"/>
                  <a:pt x="1244" y="1225"/>
                  <a:pt x="1243" y="1203"/>
                </a:cubicBezTo>
                <a:lnTo>
                  <a:pt x="1243" y="1203"/>
                </a:lnTo>
                <a:cubicBezTo>
                  <a:pt x="1243" y="1180"/>
                  <a:pt x="1224" y="1162"/>
                  <a:pt x="1201" y="1161"/>
                </a:cubicBezTo>
                <a:lnTo>
                  <a:pt x="1201" y="1161"/>
                </a:lnTo>
                <a:cubicBezTo>
                  <a:pt x="1181" y="1161"/>
                  <a:pt x="1160" y="1179"/>
                  <a:pt x="1160" y="1203"/>
                </a:cubicBezTo>
                <a:lnTo>
                  <a:pt x="1160" y="1203"/>
                </a:lnTo>
                <a:cubicBezTo>
                  <a:pt x="1160" y="1227"/>
                  <a:pt x="1179" y="1245"/>
                  <a:pt x="1201" y="1244"/>
                </a:cubicBezTo>
                <a:close/>
                <a:moveTo>
                  <a:pt x="1287" y="464"/>
                </a:moveTo>
                <a:lnTo>
                  <a:pt x="1287" y="731"/>
                </a:lnTo>
                <a:lnTo>
                  <a:pt x="1287" y="731"/>
                </a:lnTo>
                <a:cubicBezTo>
                  <a:pt x="1287" y="745"/>
                  <a:pt x="1279" y="753"/>
                  <a:pt x="1266" y="753"/>
                </a:cubicBezTo>
                <a:lnTo>
                  <a:pt x="1139" y="753"/>
                </a:lnTo>
                <a:lnTo>
                  <a:pt x="1139" y="753"/>
                </a:lnTo>
                <a:cubicBezTo>
                  <a:pt x="1125" y="753"/>
                  <a:pt x="1115" y="744"/>
                  <a:pt x="1115" y="729"/>
                </a:cubicBezTo>
                <a:lnTo>
                  <a:pt x="1115" y="194"/>
                </a:lnTo>
                <a:lnTo>
                  <a:pt x="1115" y="194"/>
                </a:lnTo>
                <a:cubicBezTo>
                  <a:pt x="1115" y="181"/>
                  <a:pt x="1123" y="172"/>
                  <a:pt x="1137" y="172"/>
                </a:cubicBezTo>
                <a:lnTo>
                  <a:pt x="1266" y="172"/>
                </a:lnTo>
                <a:lnTo>
                  <a:pt x="1266" y="172"/>
                </a:lnTo>
                <a:cubicBezTo>
                  <a:pt x="1280" y="172"/>
                  <a:pt x="1287" y="180"/>
                  <a:pt x="1287" y="194"/>
                </a:cubicBezTo>
                <a:lnTo>
                  <a:pt x="1287" y="464"/>
                </a:lnTo>
                <a:close/>
                <a:moveTo>
                  <a:pt x="1160" y="217"/>
                </a:moveTo>
                <a:lnTo>
                  <a:pt x="1160" y="709"/>
                </a:lnTo>
                <a:lnTo>
                  <a:pt x="1243" y="709"/>
                </a:lnTo>
                <a:lnTo>
                  <a:pt x="1243" y="217"/>
                </a:lnTo>
                <a:lnTo>
                  <a:pt x="1160" y="2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957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7" name="Google Shape;23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Unidades</a:t>
            </a:r>
            <a:endParaRPr dirty="0"/>
          </a:p>
        </p:txBody>
      </p:sp>
      <p:sp>
        <p:nvSpPr>
          <p:cNvPr id="238" name="Google Shape;238;p27"/>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9" name="Google Shape;239;p27"/>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0" name="Google Shape;240;p27"/>
          <p:cNvSpPr/>
          <p:nvPr/>
        </p:nvSpPr>
        <p:spPr>
          <a:xfrm>
            <a:off x="5217382" y="1288200"/>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7" name="Google Shape;247;p27"/>
          <p:cNvSpPr txBox="1"/>
          <p:nvPr/>
        </p:nvSpPr>
        <p:spPr>
          <a:xfrm>
            <a:off x="6035851" y="1732118"/>
            <a:ext cx="2536649"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Kilogramo, gramo, unidad, caja, paquete, etc.</a:t>
            </a:r>
          </a:p>
        </p:txBody>
      </p:sp>
      <p:sp>
        <p:nvSpPr>
          <p:cNvPr id="250" name="Google Shape;250;p27"/>
          <p:cNvSpPr txBox="1"/>
          <p:nvPr/>
        </p:nvSpPr>
        <p:spPr>
          <a:xfrm>
            <a:off x="6035806" y="141461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Unidades</a:t>
            </a:r>
            <a:endParaRPr sz="2200" dirty="0">
              <a:solidFill>
                <a:schemeClr val="dk1"/>
              </a:solidFill>
              <a:latin typeface="Gabarito"/>
              <a:ea typeface="Gabarito"/>
              <a:cs typeface="Gabarito"/>
              <a:sym typeface="Gabarito"/>
            </a:endParaRPr>
          </a:p>
        </p:txBody>
      </p:sp>
      <p:grpSp>
        <p:nvGrpSpPr>
          <p:cNvPr id="2" name="Grupo 1">
            <a:extLst>
              <a:ext uri="{FF2B5EF4-FFF2-40B4-BE49-F238E27FC236}">
                <a16:creationId xmlns:a16="http://schemas.microsoft.com/office/drawing/2014/main" id="{99865654-DDFD-FCA7-58A0-D826D4C1A794}"/>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A04ACA7C-50FB-7268-EE39-873424D50610}"/>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653C8AD3-DEB1-CDB2-1984-A95528736E1D}"/>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C888C3F7-B8D2-57AA-DF86-DD59A62D0BF0}"/>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07CB74C9-38EF-0088-8CC6-99617987125D}"/>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BE8C8709-3A8E-5DDD-1FCD-BB67B7D2C8B1}"/>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CA5B390B-248E-9EF1-F17A-37CBAB44144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9A0FE840-78B1-4637-A146-9ADD6AAFEB2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7BCEB318-EE45-DBBD-0194-D19C3A1B8430}"/>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619;p36">
            <a:extLst>
              <a:ext uri="{FF2B5EF4-FFF2-40B4-BE49-F238E27FC236}">
                <a16:creationId xmlns:a16="http://schemas.microsoft.com/office/drawing/2014/main" id="{CF12568A-A2B8-FF89-F177-A84904CE695D}"/>
              </a:ext>
            </a:extLst>
          </p:cNvPr>
          <p:cNvSpPr/>
          <p:nvPr/>
        </p:nvSpPr>
        <p:spPr>
          <a:xfrm>
            <a:off x="5308260" y="1409998"/>
            <a:ext cx="490086" cy="490089"/>
          </a:xfrm>
          <a:custGeom>
            <a:avLst/>
            <a:gdLst/>
            <a:ahLst/>
            <a:cxnLst/>
            <a:rect l="l" t="t" r="r" b="b"/>
            <a:pathLst>
              <a:path w="1460" h="1461" extrusionOk="0">
                <a:moveTo>
                  <a:pt x="0" y="264"/>
                </a:moveTo>
                <a:lnTo>
                  <a:pt x="0" y="264"/>
                </a:lnTo>
                <a:cubicBezTo>
                  <a:pt x="3" y="254"/>
                  <a:pt x="5" y="242"/>
                  <a:pt x="11" y="232"/>
                </a:cubicBezTo>
                <a:lnTo>
                  <a:pt x="11" y="232"/>
                </a:lnTo>
                <a:cubicBezTo>
                  <a:pt x="30" y="194"/>
                  <a:pt x="62" y="173"/>
                  <a:pt x="106" y="173"/>
                </a:cubicBezTo>
                <a:lnTo>
                  <a:pt x="106" y="173"/>
                </a:lnTo>
                <a:cubicBezTo>
                  <a:pt x="339" y="173"/>
                  <a:pt x="572" y="172"/>
                  <a:pt x="805" y="173"/>
                </a:cubicBezTo>
                <a:lnTo>
                  <a:pt x="805" y="173"/>
                </a:lnTo>
                <a:cubicBezTo>
                  <a:pt x="827" y="173"/>
                  <a:pt x="848" y="182"/>
                  <a:pt x="865" y="196"/>
                </a:cubicBezTo>
                <a:lnTo>
                  <a:pt x="865" y="196"/>
                </a:lnTo>
                <a:cubicBezTo>
                  <a:pt x="884" y="213"/>
                  <a:pt x="898" y="233"/>
                  <a:pt x="902" y="259"/>
                </a:cubicBezTo>
                <a:lnTo>
                  <a:pt x="902" y="259"/>
                </a:lnTo>
                <a:cubicBezTo>
                  <a:pt x="903" y="266"/>
                  <a:pt x="905" y="273"/>
                  <a:pt x="905" y="280"/>
                </a:cubicBezTo>
                <a:lnTo>
                  <a:pt x="905" y="280"/>
                </a:lnTo>
                <a:cubicBezTo>
                  <a:pt x="905" y="415"/>
                  <a:pt x="905" y="550"/>
                  <a:pt x="905" y="685"/>
                </a:cubicBezTo>
                <a:lnTo>
                  <a:pt x="905" y="685"/>
                </a:lnTo>
                <a:cubicBezTo>
                  <a:pt x="905" y="700"/>
                  <a:pt x="895" y="714"/>
                  <a:pt x="875" y="709"/>
                </a:cubicBezTo>
                <a:lnTo>
                  <a:pt x="875" y="709"/>
                </a:lnTo>
                <a:cubicBezTo>
                  <a:pt x="865" y="707"/>
                  <a:pt x="859" y="698"/>
                  <a:pt x="859" y="687"/>
                </a:cubicBezTo>
                <a:lnTo>
                  <a:pt x="859" y="687"/>
                </a:lnTo>
                <a:cubicBezTo>
                  <a:pt x="859" y="683"/>
                  <a:pt x="859" y="679"/>
                  <a:pt x="859" y="675"/>
                </a:cubicBezTo>
                <a:lnTo>
                  <a:pt x="859" y="675"/>
                </a:lnTo>
                <a:cubicBezTo>
                  <a:pt x="859" y="542"/>
                  <a:pt x="859" y="410"/>
                  <a:pt x="859" y="278"/>
                </a:cubicBezTo>
                <a:lnTo>
                  <a:pt x="859" y="278"/>
                </a:lnTo>
                <a:cubicBezTo>
                  <a:pt x="859" y="246"/>
                  <a:pt x="829" y="216"/>
                  <a:pt x="798" y="216"/>
                </a:cubicBezTo>
                <a:lnTo>
                  <a:pt x="798" y="216"/>
                </a:lnTo>
                <a:cubicBezTo>
                  <a:pt x="653" y="216"/>
                  <a:pt x="508" y="216"/>
                  <a:pt x="363" y="217"/>
                </a:cubicBezTo>
                <a:lnTo>
                  <a:pt x="363" y="217"/>
                </a:lnTo>
                <a:cubicBezTo>
                  <a:pt x="334" y="217"/>
                  <a:pt x="307" y="237"/>
                  <a:pt x="302" y="268"/>
                </a:cubicBezTo>
                <a:lnTo>
                  <a:pt x="302" y="268"/>
                </a:lnTo>
                <a:cubicBezTo>
                  <a:pt x="301" y="275"/>
                  <a:pt x="300" y="281"/>
                  <a:pt x="300" y="288"/>
                </a:cubicBezTo>
                <a:lnTo>
                  <a:pt x="300" y="288"/>
                </a:lnTo>
                <a:cubicBezTo>
                  <a:pt x="300" y="388"/>
                  <a:pt x="300" y="488"/>
                  <a:pt x="300" y="588"/>
                </a:cubicBezTo>
                <a:lnTo>
                  <a:pt x="300" y="588"/>
                </a:lnTo>
                <a:cubicBezTo>
                  <a:pt x="300" y="598"/>
                  <a:pt x="298" y="606"/>
                  <a:pt x="290" y="612"/>
                </a:cubicBezTo>
                <a:lnTo>
                  <a:pt x="290" y="612"/>
                </a:lnTo>
                <a:cubicBezTo>
                  <a:pt x="277" y="625"/>
                  <a:pt x="265" y="638"/>
                  <a:pt x="251" y="651"/>
                </a:cubicBezTo>
                <a:lnTo>
                  <a:pt x="251" y="651"/>
                </a:lnTo>
                <a:cubicBezTo>
                  <a:pt x="234" y="667"/>
                  <a:pt x="222" y="687"/>
                  <a:pt x="217" y="711"/>
                </a:cubicBezTo>
                <a:lnTo>
                  <a:pt x="217" y="711"/>
                </a:lnTo>
                <a:cubicBezTo>
                  <a:pt x="216" y="714"/>
                  <a:pt x="216" y="717"/>
                  <a:pt x="216" y="720"/>
                </a:cubicBezTo>
                <a:lnTo>
                  <a:pt x="216" y="720"/>
                </a:lnTo>
                <a:cubicBezTo>
                  <a:pt x="216" y="876"/>
                  <a:pt x="216" y="1031"/>
                  <a:pt x="216" y="1186"/>
                </a:cubicBezTo>
                <a:lnTo>
                  <a:pt x="216" y="1186"/>
                </a:lnTo>
                <a:cubicBezTo>
                  <a:pt x="216" y="1214"/>
                  <a:pt x="245" y="1244"/>
                  <a:pt x="273" y="1244"/>
                </a:cubicBezTo>
                <a:lnTo>
                  <a:pt x="273" y="1244"/>
                </a:lnTo>
                <a:cubicBezTo>
                  <a:pt x="448" y="1244"/>
                  <a:pt x="624" y="1244"/>
                  <a:pt x="799" y="1244"/>
                </a:cubicBezTo>
                <a:lnTo>
                  <a:pt x="799" y="1244"/>
                </a:lnTo>
                <a:cubicBezTo>
                  <a:pt x="830" y="1244"/>
                  <a:pt x="859" y="1214"/>
                  <a:pt x="859" y="1184"/>
                </a:cubicBezTo>
                <a:lnTo>
                  <a:pt x="859" y="1184"/>
                </a:lnTo>
                <a:cubicBezTo>
                  <a:pt x="859" y="1048"/>
                  <a:pt x="859" y="912"/>
                  <a:pt x="859" y="777"/>
                </a:cubicBezTo>
                <a:lnTo>
                  <a:pt x="859" y="777"/>
                </a:lnTo>
                <a:cubicBezTo>
                  <a:pt x="859" y="759"/>
                  <a:pt x="867" y="750"/>
                  <a:pt x="884" y="751"/>
                </a:cubicBezTo>
                <a:lnTo>
                  <a:pt x="884" y="751"/>
                </a:lnTo>
                <a:cubicBezTo>
                  <a:pt x="894" y="751"/>
                  <a:pt x="904" y="761"/>
                  <a:pt x="905" y="773"/>
                </a:cubicBezTo>
                <a:lnTo>
                  <a:pt x="905" y="773"/>
                </a:lnTo>
                <a:cubicBezTo>
                  <a:pt x="905" y="775"/>
                  <a:pt x="905" y="777"/>
                  <a:pt x="905" y="779"/>
                </a:cubicBezTo>
                <a:lnTo>
                  <a:pt x="905" y="779"/>
                </a:lnTo>
                <a:cubicBezTo>
                  <a:pt x="905" y="912"/>
                  <a:pt x="905" y="1046"/>
                  <a:pt x="905" y="1179"/>
                </a:cubicBezTo>
                <a:lnTo>
                  <a:pt x="905" y="1179"/>
                </a:lnTo>
                <a:cubicBezTo>
                  <a:pt x="905" y="1209"/>
                  <a:pt x="895" y="1235"/>
                  <a:pt x="874" y="1256"/>
                </a:cubicBezTo>
                <a:lnTo>
                  <a:pt x="874" y="1256"/>
                </a:lnTo>
                <a:cubicBezTo>
                  <a:pt x="857" y="1274"/>
                  <a:pt x="837" y="1285"/>
                  <a:pt x="812" y="1287"/>
                </a:cubicBezTo>
                <a:lnTo>
                  <a:pt x="812" y="1287"/>
                </a:lnTo>
                <a:cubicBezTo>
                  <a:pt x="799" y="1288"/>
                  <a:pt x="785" y="1289"/>
                  <a:pt x="772" y="1289"/>
                </a:cubicBezTo>
                <a:lnTo>
                  <a:pt x="772" y="1289"/>
                </a:lnTo>
                <a:cubicBezTo>
                  <a:pt x="578" y="1289"/>
                  <a:pt x="385" y="1289"/>
                  <a:pt x="191" y="1289"/>
                </a:cubicBezTo>
                <a:lnTo>
                  <a:pt x="191" y="1289"/>
                </a:lnTo>
                <a:cubicBezTo>
                  <a:pt x="166" y="1289"/>
                  <a:pt x="142" y="1280"/>
                  <a:pt x="122" y="1263"/>
                </a:cubicBezTo>
                <a:lnTo>
                  <a:pt x="122" y="1263"/>
                </a:lnTo>
                <a:cubicBezTo>
                  <a:pt x="98" y="1241"/>
                  <a:pt x="86" y="1214"/>
                  <a:pt x="86" y="1180"/>
                </a:cubicBezTo>
                <a:lnTo>
                  <a:pt x="86" y="1180"/>
                </a:lnTo>
                <a:cubicBezTo>
                  <a:pt x="86" y="1037"/>
                  <a:pt x="86" y="893"/>
                  <a:pt x="86" y="749"/>
                </a:cubicBezTo>
                <a:lnTo>
                  <a:pt x="86" y="749"/>
                </a:lnTo>
                <a:cubicBezTo>
                  <a:pt x="86" y="743"/>
                  <a:pt x="85" y="739"/>
                  <a:pt x="80" y="735"/>
                </a:cubicBezTo>
                <a:lnTo>
                  <a:pt x="80" y="735"/>
                </a:lnTo>
                <a:cubicBezTo>
                  <a:pt x="64" y="718"/>
                  <a:pt x="47" y="702"/>
                  <a:pt x="32" y="684"/>
                </a:cubicBezTo>
                <a:lnTo>
                  <a:pt x="32" y="684"/>
                </a:lnTo>
                <a:cubicBezTo>
                  <a:pt x="15" y="664"/>
                  <a:pt x="4" y="640"/>
                  <a:pt x="2" y="614"/>
                </a:cubicBezTo>
                <a:lnTo>
                  <a:pt x="2" y="614"/>
                </a:lnTo>
                <a:cubicBezTo>
                  <a:pt x="1" y="612"/>
                  <a:pt x="1" y="611"/>
                  <a:pt x="0" y="610"/>
                </a:cubicBezTo>
                <a:lnTo>
                  <a:pt x="0" y="610"/>
                </a:lnTo>
                <a:cubicBezTo>
                  <a:pt x="0" y="495"/>
                  <a:pt x="0" y="379"/>
                  <a:pt x="0" y="264"/>
                </a:cubicBezTo>
                <a:close/>
                <a:moveTo>
                  <a:pt x="189" y="1244"/>
                </a:moveTo>
                <a:lnTo>
                  <a:pt x="189" y="1244"/>
                </a:lnTo>
                <a:cubicBezTo>
                  <a:pt x="187" y="1240"/>
                  <a:pt x="187" y="1238"/>
                  <a:pt x="186" y="1237"/>
                </a:cubicBezTo>
                <a:lnTo>
                  <a:pt x="186" y="1237"/>
                </a:lnTo>
                <a:cubicBezTo>
                  <a:pt x="175" y="1221"/>
                  <a:pt x="170" y="1203"/>
                  <a:pt x="170" y="1184"/>
                </a:cubicBezTo>
                <a:lnTo>
                  <a:pt x="170" y="1184"/>
                </a:lnTo>
                <a:cubicBezTo>
                  <a:pt x="170" y="883"/>
                  <a:pt x="170" y="582"/>
                  <a:pt x="170" y="281"/>
                </a:cubicBezTo>
                <a:lnTo>
                  <a:pt x="170" y="281"/>
                </a:lnTo>
                <a:cubicBezTo>
                  <a:pt x="170" y="266"/>
                  <a:pt x="180" y="257"/>
                  <a:pt x="195" y="257"/>
                </a:cubicBezTo>
                <a:lnTo>
                  <a:pt x="195" y="257"/>
                </a:lnTo>
                <a:cubicBezTo>
                  <a:pt x="213" y="257"/>
                  <a:pt x="232" y="257"/>
                  <a:pt x="251" y="256"/>
                </a:cubicBezTo>
                <a:lnTo>
                  <a:pt x="251" y="256"/>
                </a:lnTo>
                <a:cubicBezTo>
                  <a:pt x="253" y="256"/>
                  <a:pt x="257" y="255"/>
                  <a:pt x="258" y="253"/>
                </a:cubicBezTo>
                <a:lnTo>
                  <a:pt x="258" y="253"/>
                </a:lnTo>
                <a:cubicBezTo>
                  <a:pt x="264" y="241"/>
                  <a:pt x="268" y="229"/>
                  <a:pt x="273" y="217"/>
                </a:cubicBezTo>
                <a:lnTo>
                  <a:pt x="273" y="217"/>
                </a:lnTo>
                <a:lnTo>
                  <a:pt x="272" y="216"/>
                </a:lnTo>
                <a:lnTo>
                  <a:pt x="272" y="216"/>
                </a:lnTo>
                <a:cubicBezTo>
                  <a:pt x="215" y="216"/>
                  <a:pt x="158" y="216"/>
                  <a:pt x="102" y="217"/>
                </a:cubicBezTo>
                <a:lnTo>
                  <a:pt x="102" y="217"/>
                </a:lnTo>
                <a:cubicBezTo>
                  <a:pt x="84" y="217"/>
                  <a:pt x="69" y="226"/>
                  <a:pt x="58" y="241"/>
                </a:cubicBezTo>
                <a:lnTo>
                  <a:pt x="58" y="241"/>
                </a:lnTo>
                <a:cubicBezTo>
                  <a:pt x="47" y="255"/>
                  <a:pt x="44" y="270"/>
                  <a:pt x="44" y="287"/>
                </a:cubicBezTo>
                <a:lnTo>
                  <a:pt x="44" y="287"/>
                </a:lnTo>
                <a:cubicBezTo>
                  <a:pt x="44" y="387"/>
                  <a:pt x="43" y="488"/>
                  <a:pt x="44" y="589"/>
                </a:cubicBezTo>
                <a:lnTo>
                  <a:pt x="44" y="589"/>
                </a:lnTo>
                <a:cubicBezTo>
                  <a:pt x="44" y="619"/>
                  <a:pt x="54" y="646"/>
                  <a:pt x="76" y="668"/>
                </a:cubicBezTo>
                <a:lnTo>
                  <a:pt x="76" y="668"/>
                </a:lnTo>
                <a:cubicBezTo>
                  <a:pt x="91" y="682"/>
                  <a:pt x="105" y="696"/>
                  <a:pt x="119" y="710"/>
                </a:cubicBezTo>
                <a:lnTo>
                  <a:pt x="119" y="710"/>
                </a:lnTo>
                <a:cubicBezTo>
                  <a:pt x="126" y="717"/>
                  <a:pt x="130" y="725"/>
                  <a:pt x="130" y="735"/>
                </a:cubicBezTo>
                <a:lnTo>
                  <a:pt x="130" y="735"/>
                </a:lnTo>
                <a:cubicBezTo>
                  <a:pt x="129" y="883"/>
                  <a:pt x="129" y="1032"/>
                  <a:pt x="129" y="1180"/>
                </a:cubicBezTo>
                <a:lnTo>
                  <a:pt x="129" y="1180"/>
                </a:lnTo>
                <a:cubicBezTo>
                  <a:pt x="129" y="1194"/>
                  <a:pt x="133" y="1205"/>
                  <a:pt x="140" y="1216"/>
                </a:cubicBezTo>
                <a:lnTo>
                  <a:pt x="140" y="1216"/>
                </a:lnTo>
                <a:cubicBezTo>
                  <a:pt x="152" y="1233"/>
                  <a:pt x="168" y="1242"/>
                  <a:pt x="189" y="1244"/>
                </a:cubicBezTo>
                <a:close/>
                <a:moveTo>
                  <a:pt x="216" y="620"/>
                </a:moveTo>
                <a:lnTo>
                  <a:pt x="216" y="620"/>
                </a:lnTo>
                <a:cubicBezTo>
                  <a:pt x="217" y="620"/>
                  <a:pt x="217" y="621"/>
                  <a:pt x="218" y="621"/>
                </a:cubicBezTo>
                <a:lnTo>
                  <a:pt x="218" y="621"/>
                </a:lnTo>
                <a:cubicBezTo>
                  <a:pt x="229" y="610"/>
                  <a:pt x="239" y="599"/>
                  <a:pt x="250" y="588"/>
                </a:cubicBezTo>
                <a:lnTo>
                  <a:pt x="250" y="588"/>
                </a:lnTo>
                <a:cubicBezTo>
                  <a:pt x="255" y="584"/>
                  <a:pt x="256" y="580"/>
                  <a:pt x="256" y="574"/>
                </a:cubicBezTo>
                <a:lnTo>
                  <a:pt x="256" y="574"/>
                </a:lnTo>
                <a:cubicBezTo>
                  <a:pt x="256" y="487"/>
                  <a:pt x="256" y="400"/>
                  <a:pt x="256" y="313"/>
                </a:cubicBezTo>
                <a:lnTo>
                  <a:pt x="256" y="303"/>
                </a:lnTo>
                <a:lnTo>
                  <a:pt x="216" y="303"/>
                </a:lnTo>
                <a:lnTo>
                  <a:pt x="216" y="620"/>
                </a:lnTo>
                <a:close/>
                <a:moveTo>
                  <a:pt x="1443" y="1460"/>
                </a:moveTo>
                <a:lnTo>
                  <a:pt x="1443" y="1460"/>
                </a:lnTo>
                <a:cubicBezTo>
                  <a:pt x="1448" y="1454"/>
                  <a:pt x="1454" y="1448"/>
                  <a:pt x="1459" y="1442"/>
                </a:cubicBezTo>
                <a:lnTo>
                  <a:pt x="1459" y="19"/>
                </a:lnTo>
                <a:lnTo>
                  <a:pt x="1459" y="19"/>
                </a:lnTo>
                <a:cubicBezTo>
                  <a:pt x="1456" y="10"/>
                  <a:pt x="1450" y="4"/>
                  <a:pt x="1441" y="0"/>
                </a:cubicBezTo>
                <a:lnTo>
                  <a:pt x="963" y="0"/>
                </a:lnTo>
                <a:lnTo>
                  <a:pt x="963" y="0"/>
                </a:lnTo>
                <a:cubicBezTo>
                  <a:pt x="949" y="6"/>
                  <a:pt x="944" y="16"/>
                  <a:pt x="944" y="31"/>
                </a:cubicBezTo>
                <a:lnTo>
                  <a:pt x="944" y="31"/>
                </a:lnTo>
                <a:cubicBezTo>
                  <a:pt x="945" y="414"/>
                  <a:pt x="945" y="796"/>
                  <a:pt x="945" y="1179"/>
                </a:cubicBezTo>
                <a:lnTo>
                  <a:pt x="945" y="1179"/>
                </a:lnTo>
                <a:cubicBezTo>
                  <a:pt x="945" y="1194"/>
                  <a:pt x="956" y="1204"/>
                  <a:pt x="966" y="1204"/>
                </a:cubicBezTo>
                <a:lnTo>
                  <a:pt x="966" y="1204"/>
                </a:lnTo>
                <a:cubicBezTo>
                  <a:pt x="978" y="1204"/>
                  <a:pt x="989" y="1195"/>
                  <a:pt x="989" y="1180"/>
                </a:cubicBezTo>
                <a:lnTo>
                  <a:pt x="989" y="1180"/>
                </a:lnTo>
                <a:cubicBezTo>
                  <a:pt x="989" y="806"/>
                  <a:pt x="989" y="432"/>
                  <a:pt x="989" y="58"/>
                </a:cubicBezTo>
                <a:lnTo>
                  <a:pt x="989" y="47"/>
                </a:lnTo>
                <a:lnTo>
                  <a:pt x="1413" y="47"/>
                </a:lnTo>
                <a:lnTo>
                  <a:pt x="1413" y="1415"/>
                </a:lnTo>
                <a:lnTo>
                  <a:pt x="989" y="1415"/>
                </a:lnTo>
                <a:lnTo>
                  <a:pt x="989" y="1415"/>
                </a:lnTo>
                <a:cubicBezTo>
                  <a:pt x="989" y="1366"/>
                  <a:pt x="988" y="1316"/>
                  <a:pt x="989" y="1267"/>
                </a:cubicBezTo>
                <a:lnTo>
                  <a:pt x="989" y="1267"/>
                </a:lnTo>
                <a:cubicBezTo>
                  <a:pt x="989" y="1255"/>
                  <a:pt x="978" y="1244"/>
                  <a:pt x="967" y="1244"/>
                </a:cubicBezTo>
                <a:lnTo>
                  <a:pt x="967" y="1244"/>
                </a:lnTo>
                <a:cubicBezTo>
                  <a:pt x="953" y="1245"/>
                  <a:pt x="944" y="1256"/>
                  <a:pt x="945" y="1267"/>
                </a:cubicBezTo>
                <a:lnTo>
                  <a:pt x="945" y="1267"/>
                </a:lnTo>
                <a:cubicBezTo>
                  <a:pt x="945" y="1322"/>
                  <a:pt x="945" y="1377"/>
                  <a:pt x="945" y="1431"/>
                </a:cubicBezTo>
                <a:lnTo>
                  <a:pt x="945" y="1431"/>
                </a:lnTo>
                <a:cubicBezTo>
                  <a:pt x="944" y="1444"/>
                  <a:pt x="948" y="1454"/>
                  <a:pt x="959" y="1460"/>
                </a:cubicBezTo>
                <a:lnTo>
                  <a:pt x="959" y="1460"/>
                </a:lnTo>
                <a:cubicBezTo>
                  <a:pt x="1121" y="1460"/>
                  <a:pt x="1282" y="1460"/>
                  <a:pt x="1443" y="1460"/>
                </a:cubicBezTo>
                <a:close/>
                <a:moveTo>
                  <a:pt x="1031" y="538"/>
                </a:moveTo>
                <a:lnTo>
                  <a:pt x="1031" y="538"/>
                </a:lnTo>
                <a:cubicBezTo>
                  <a:pt x="1031" y="395"/>
                  <a:pt x="1031" y="253"/>
                  <a:pt x="1030" y="110"/>
                </a:cubicBezTo>
                <a:lnTo>
                  <a:pt x="1030" y="110"/>
                </a:lnTo>
                <a:cubicBezTo>
                  <a:pt x="1030" y="95"/>
                  <a:pt x="1041" y="86"/>
                  <a:pt x="1054" y="86"/>
                </a:cubicBezTo>
                <a:lnTo>
                  <a:pt x="1054" y="86"/>
                </a:lnTo>
                <a:cubicBezTo>
                  <a:pt x="1153" y="87"/>
                  <a:pt x="1251" y="86"/>
                  <a:pt x="1350" y="86"/>
                </a:cubicBezTo>
                <a:lnTo>
                  <a:pt x="1350" y="86"/>
                </a:lnTo>
                <a:cubicBezTo>
                  <a:pt x="1365" y="86"/>
                  <a:pt x="1373" y="95"/>
                  <a:pt x="1373" y="110"/>
                </a:cubicBezTo>
                <a:lnTo>
                  <a:pt x="1373" y="110"/>
                </a:lnTo>
                <a:cubicBezTo>
                  <a:pt x="1373" y="395"/>
                  <a:pt x="1373" y="681"/>
                  <a:pt x="1373" y="966"/>
                </a:cubicBezTo>
                <a:lnTo>
                  <a:pt x="1373" y="966"/>
                </a:lnTo>
                <a:cubicBezTo>
                  <a:pt x="1373" y="983"/>
                  <a:pt x="1360" y="991"/>
                  <a:pt x="1348" y="991"/>
                </a:cubicBezTo>
                <a:lnTo>
                  <a:pt x="1054" y="991"/>
                </a:lnTo>
                <a:lnTo>
                  <a:pt x="1054" y="991"/>
                </a:lnTo>
                <a:cubicBezTo>
                  <a:pt x="1038" y="991"/>
                  <a:pt x="1031" y="983"/>
                  <a:pt x="1031" y="967"/>
                </a:cubicBezTo>
                <a:lnTo>
                  <a:pt x="1031" y="967"/>
                </a:lnTo>
                <a:cubicBezTo>
                  <a:pt x="1031" y="824"/>
                  <a:pt x="1031" y="681"/>
                  <a:pt x="1031" y="538"/>
                </a:cubicBezTo>
                <a:close/>
                <a:moveTo>
                  <a:pt x="1076" y="131"/>
                </a:moveTo>
                <a:lnTo>
                  <a:pt x="1076" y="945"/>
                </a:lnTo>
                <a:lnTo>
                  <a:pt x="1329" y="945"/>
                </a:lnTo>
                <a:lnTo>
                  <a:pt x="1329" y="131"/>
                </a:lnTo>
                <a:lnTo>
                  <a:pt x="1076" y="131"/>
                </a:lnTo>
                <a:close/>
                <a:moveTo>
                  <a:pt x="1202" y="1117"/>
                </a:moveTo>
                <a:lnTo>
                  <a:pt x="1202" y="1117"/>
                </a:lnTo>
                <a:cubicBezTo>
                  <a:pt x="1247" y="1114"/>
                  <a:pt x="1291" y="1156"/>
                  <a:pt x="1288" y="1209"/>
                </a:cubicBezTo>
                <a:lnTo>
                  <a:pt x="1288" y="1209"/>
                </a:lnTo>
                <a:cubicBezTo>
                  <a:pt x="1285" y="1253"/>
                  <a:pt x="1248" y="1290"/>
                  <a:pt x="1202" y="1289"/>
                </a:cubicBezTo>
                <a:lnTo>
                  <a:pt x="1202" y="1289"/>
                </a:lnTo>
                <a:cubicBezTo>
                  <a:pt x="1153" y="1289"/>
                  <a:pt x="1115" y="1252"/>
                  <a:pt x="1115" y="1201"/>
                </a:cubicBezTo>
                <a:lnTo>
                  <a:pt x="1115" y="1201"/>
                </a:lnTo>
                <a:cubicBezTo>
                  <a:pt x="1115" y="1156"/>
                  <a:pt x="1156" y="1114"/>
                  <a:pt x="1202" y="1117"/>
                </a:cubicBezTo>
                <a:close/>
                <a:moveTo>
                  <a:pt x="1201" y="1244"/>
                </a:moveTo>
                <a:lnTo>
                  <a:pt x="1201" y="1244"/>
                </a:lnTo>
                <a:cubicBezTo>
                  <a:pt x="1221" y="1247"/>
                  <a:pt x="1244" y="1225"/>
                  <a:pt x="1243" y="1203"/>
                </a:cubicBezTo>
                <a:lnTo>
                  <a:pt x="1243" y="1203"/>
                </a:lnTo>
                <a:cubicBezTo>
                  <a:pt x="1243" y="1180"/>
                  <a:pt x="1224" y="1162"/>
                  <a:pt x="1201" y="1161"/>
                </a:cubicBezTo>
                <a:lnTo>
                  <a:pt x="1201" y="1161"/>
                </a:lnTo>
                <a:cubicBezTo>
                  <a:pt x="1181" y="1161"/>
                  <a:pt x="1160" y="1179"/>
                  <a:pt x="1160" y="1203"/>
                </a:cubicBezTo>
                <a:lnTo>
                  <a:pt x="1160" y="1203"/>
                </a:lnTo>
                <a:cubicBezTo>
                  <a:pt x="1160" y="1227"/>
                  <a:pt x="1179" y="1245"/>
                  <a:pt x="1201" y="1244"/>
                </a:cubicBezTo>
                <a:close/>
                <a:moveTo>
                  <a:pt x="1287" y="464"/>
                </a:moveTo>
                <a:lnTo>
                  <a:pt x="1287" y="731"/>
                </a:lnTo>
                <a:lnTo>
                  <a:pt x="1287" y="731"/>
                </a:lnTo>
                <a:cubicBezTo>
                  <a:pt x="1287" y="745"/>
                  <a:pt x="1279" y="753"/>
                  <a:pt x="1266" y="753"/>
                </a:cubicBezTo>
                <a:lnTo>
                  <a:pt x="1139" y="753"/>
                </a:lnTo>
                <a:lnTo>
                  <a:pt x="1139" y="753"/>
                </a:lnTo>
                <a:cubicBezTo>
                  <a:pt x="1125" y="753"/>
                  <a:pt x="1115" y="744"/>
                  <a:pt x="1115" y="729"/>
                </a:cubicBezTo>
                <a:lnTo>
                  <a:pt x="1115" y="194"/>
                </a:lnTo>
                <a:lnTo>
                  <a:pt x="1115" y="194"/>
                </a:lnTo>
                <a:cubicBezTo>
                  <a:pt x="1115" y="181"/>
                  <a:pt x="1123" y="172"/>
                  <a:pt x="1137" y="172"/>
                </a:cubicBezTo>
                <a:lnTo>
                  <a:pt x="1266" y="172"/>
                </a:lnTo>
                <a:lnTo>
                  <a:pt x="1266" y="172"/>
                </a:lnTo>
                <a:cubicBezTo>
                  <a:pt x="1280" y="172"/>
                  <a:pt x="1287" y="180"/>
                  <a:pt x="1287" y="194"/>
                </a:cubicBezTo>
                <a:lnTo>
                  <a:pt x="1287" y="464"/>
                </a:lnTo>
                <a:close/>
                <a:moveTo>
                  <a:pt x="1160" y="217"/>
                </a:moveTo>
                <a:lnTo>
                  <a:pt x="1160" y="709"/>
                </a:lnTo>
                <a:lnTo>
                  <a:pt x="1243" y="709"/>
                </a:lnTo>
                <a:lnTo>
                  <a:pt x="1243" y="217"/>
                </a:lnTo>
                <a:lnTo>
                  <a:pt x="1160" y="2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aphicFrame>
        <p:nvGraphicFramePr>
          <p:cNvPr id="12" name="Tabla 11">
            <a:extLst>
              <a:ext uri="{FF2B5EF4-FFF2-40B4-BE49-F238E27FC236}">
                <a16:creationId xmlns:a16="http://schemas.microsoft.com/office/drawing/2014/main" id="{7FE7031A-96C1-0F00-9361-829A42C4FA9B}"/>
              </a:ext>
            </a:extLst>
          </p:cNvPr>
          <p:cNvGraphicFramePr>
            <a:graphicFrameLocks noGrp="1"/>
          </p:cNvGraphicFramePr>
          <p:nvPr>
            <p:extLst>
              <p:ext uri="{D42A27DB-BD31-4B8C-83A1-F6EECF244321}">
                <p14:modId xmlns:p14="http://schemas.microsoft.com/office/powerpoint/2010/main" val="1135178317"/>
              </p:ext>
            </p:extLst>
          </p:nvPr>
        </p:nvGraphicFramePr>
        <p:xfrm>
          <a:off x="1023494" y="1362738"/>
          <a:ext cx="1667653" cy="1269159"/>
        </p:xfrm>
        <a:graphic>
          <a:graphicData uri="http://schemas.openxmlformats.org/drawingml/2006/table">
            <a:tbl>
              <a:tblPr firstRow="1" bandRow="1">
                <a:tableStyleId>{21E4AEA4-8DFA-4A89-87EB-49C32662AFE0}</a:tableStyleId>
              </a:tblPr>
              <a:tblGrid>
                <a:gridCol w="1667653">
                  <a:extLst>
                    <a:ext uri="{9D8B030D-6E8A-4147-A177-3AD203B41FA5}">
                      <a16:colId xmlns:a16="http://schemas.microsoft.com/office/drawing/2014/main" val="2008723658"/>
                    </a:ext>
                  </a:extLst>
                </a:gridCol>
              </a:tblGrid>
              <a:tr h="264208">
                <a:tc>
                  <a:txBody>
                    <a:bodyPr/>
                    <a:lstStyle/>
                    <a:p>
                      <a:r>
                        <a:rPr lang="es-ES" dirty="0" err="1"/>
                        <a:t>units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name</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description</a:t>
                      </a:r>
                      <a:endParaRPr lang="es-PE" sz="1200" dirty="0"/>
                    </a:p>
                  </a:txBody>
                  <a:tcPr/>
                </a:tc>
                <a:extLst>
                  <a:ext uri="{0D108BD9-81ED-4DB2-BD59-A6C34878D82A}">
                    <a16:rowId xmlns:a16="http://schemas.microsoft.com/office/drawing/2014/main" val="2582656614"/>
                  </a:ext>
                </a:extLst>
              </a:tr>
              <a:tr h="321453">
                <a:tc>
                  <a:txBody>
                    <a:bodyPr/>
                    <a:lstStyle/>
                    <a:p>
                      <a:r>
                        <a:rPr lang="es-ES" sz="1200" dirty="0" err="1"/>
                        <a:t>state</a:t>
                      </a:r>
                      <a:endParaRPr lang="es-PE" sz="1200" dirty="0"/>
                    </a:p>
                  </a:txBody>
                  <a:tcPr/>
                </a:tc>
                <a:extLst>
                  <a:ext uri="{0D108BD9-81ED-4DB2-BD59-A6C34878D82A}">
                    <a16:rowId xmlns:a16="http://schemas.microsoft.com/office/drawing/2014/main" val="3896943859"/>
                  </a:ext>
                </a:extLst>
              </a:tr>
            </a:tbl>
          </a:graphicData>
        </a:graphic>
      </p:graphicFrame>
      <p:graphicFrame>
        <p:nvGraphicFramePr>
          <p:cNvPr id="15" name="Tabla 14">
            <a:extLst>
              <a:ext uri="{FF2B5EF4-FFF2-40B4-BE49-F238E27FC236}">
                <a16:creationId xmlns:a16="http://schemas.microsoft.com/office/drawing/2014/main" id="{52CC3A1A-F5C7-9AF6-8E97-BFB021DDBEE6}"/>
              </a:ext>
            </a:extLst>
          </p:cNvPr>
          <p:cNvGraphicFramePr>
            <a:graphicFrameLocks noGrp="1"/>
          </p:cNvGraphicFramePr>
          <p:nvPr>
            <p:extLst>
              <p:ext uri="{D42A27DB-BD31-4B8C-83A1-F6EECF244321}">
                <p14:modId xmlns:p14="http://schemas.microsoft.com/office/powerpoint/2010/main" val="1388578161"/>
              </p:ext>
            </p:extLst>
          </p:nvPr>
        </p:nvGraphicFramePr>
        <p:xfrm>
          <a:off x="2904322" y="1946938"/>
          <a:ext cx="1667653" cy="947706"/>
        </p:xfrm>
        <a:graphic>
          <a:graphicData uri="http://schemas.openxmlformats.org/drawingml/2006/table">
            <a:tbl>
              <a:tblPr firstRow="1" bandRow="1">
                <a:tableStyleId>{21E4AEA4-8DFA-4A89-87EB-49C32662AFE0}</a:tableStyleId>
              </a:tblPr>
              <a:tblGrid>
                <a:gridCol w="1667653">
                  <a:extLst>
                    <a:ext uri="{9D8B030D-6E8A-4147-A177-3AD203B41FA5}">
                      <a16:colId xmlns:a16="http://schemas.microsoft.com/office/drawing/2014/main" val="2008723658"/>
                    </a:ext>
                  </a:extLst>
                </a:gridCol>
              </a:tblGrid>
              <a:tr h="264208">
                <a:tc>
                  <a:txBody>
                    <a:bodyPr/>
                    <a:lstStyle/>
                    <a:p>
                      <a:r>
                        <a:rPr lang="es-ES" dirty="0" err="1"/>
                        <a:t>Unit_transforms</a:t>
                      </a:r>
                      <a:endParaRPr lang="es-PE" dirty="0"/>
                    </a:p>
                  </a:txBody>
                  <a:tcPr/>
                </a:tc>
                <a:extLst>
                  <a:ext uri="{0D108BD9-81ED-4DB2-BD59-A6C34878D82A}">
                    <a16:rowId xmlns:a16="http://schemas.microsoft.com/office/drawing/2014/main" val="2282598335"/>
                  </a:ext>
                </a:extLst>
              </a:tr>
              <a:tr h="321453">
                <a:tc>
                  <a:txBody>
                    <a:bodyPr/>
                    <a:lstStyle/>
                    <a:p>
                      <a:r>
                        <a:rPr lang="es-ES" sz="1200" dirty="0" err="1"/>
                        <a:t>Unit_id</a:t>
                      </a:r>
                      <a:endParaRPr lang="es-PE" sz="1200" dirty="0"/>
                    </a:p>
                  </a:txBody>
                  <a:tcPr/>
                </a:tc>
                <a:extLst>
                  <a:ext uri="{0D108BD9-81ED-4DB2-BD59-A6C34878D82A}">
                    <a16:rowId xmlns:a16="http://schemas.microsoft.com/office/drawing/2014/main" val="2630832723"/>
                  </a:ext>
                </a:extLst>
              </a:tr>
              <a:tr h="321453">
                <a:tc>
                  <a:txBody>
                    <a:bodyPr/>
                    <a:lstStyle/>
                    <a:p>
                      <a:r>
                        <a:rPr lang="es-ES" sz="1200" dirty="0" err="1"/>
                        <a:t>Unit_to_id</a:t>
                      </a:r>
                      <a:endParaRPr lang="es-PE" sz="1200" dirty="0"/>
                    </a:p>
                  </a:txBody>
                  <a:tcPr/>
                </a:tc>
                <a:extLst>
                  <a:ext uri="{0D108BD9-81ED-4DB2-BD59-A6C34878D82A}">
                    <a16:rowId xmlns:a16="http://schemas.microsoft.com/office/drawing/2014/main" val="2582656614"/>
                  </a:ext>
                </a:extLst>
              </a:tr>
            </a:tbl>
          </a:graphicData>
        </a:graphic>
      </p:graphicFrame>
      <p:cxnSp>
        <p:nvCxnSpPr>
          <p:cNvPr id="17" name="Conector: angular 16">
            <a:extLst>
              <a:ext uri="{FF2B5EF4-FFF2-40B4-BE49-F238E27FC236}">
                <a16:creationId xmlns:a16="http://schemas.microsoft.com/office/drawing/2014/main" id="{3786397D-739C-1309-F040-F84EBF79F6DE}"/>
              </a:ext>
            </a:extLst>
          </p:cNvPr>
          <p:cNvCxnSpPr>
            <a:endCxn id="15" idx="0"/>
          </p:cNvCxnSpPr>
          <p:nvPr/>
        </p:nvCxnSpPr>
        <p:spPr>
          <a:xfrm>
            <a:off x="2691147" y="1655042"/>
            <a:ext cx="1047001" cy="291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nventario. ¿Cómo crear un inventario?">
            <a:extLst>
              <a:ext uri="{FF2B5EF4-FFF2-40B4-BE49-F238E27FC236}">
                <a16:creationId xmlns:a16="http://schemas.microsoft.com/office/drawing/2014/main" id="{DD7973FA-F915-71CE-7B2B-31778C5AE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696" y="3146461"/>
            <a:ext cx="1876451" cy="1477808"/>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a:extLst>
              <a:ext uri="{FF2B5EF4-FFF2-40B4-BE49-F238E27FC236}">
                <a16:creationId xmlns:a16="http://schemas.microsoft.com/office/drawing/2014/main" id="{4D604BC1-521C-C7EA-6F96-9F70A62C2FDC}"/>
              </a:ext>
            </a:extLst>
          </p:cNvPr>
          <p:cNvPicPr>
            <a:picLocks noChangeAspect="1"/>
          </p:cNvPicPr>
          <p:nvPr/>
        </p:nvPicPr>
        <p:blipFill>
          <a:blip r:embed="rId5"/>
          <a:stretch>
            <a:fillRect/>
          </a:stretch>
        </p:blipFill>
        <p:spPr>
          <a:xfrm>
            <a:off x="3609172" y="3310589"/>
            <a:ext cx="402238" cy="396875"/>
          </a:xfrm>
          <a:prstGeom prst="rect">
            <a:avLst/>
          </a:prstGeom>
        </p:spPr>
      </p:pic>
      <p:pic>
        <p:nvPicPr>
          <p:cNvPr id="20" name="Imagen 19">
            <a:extLst>
              <a:ext uri="{FF2B5EF4-FFF2-40B4-BE49-F238E27FC236}">
                <a16:creationId xmlns:a16="http://schemas.microsoft.com/office/drawing/2014/main" id="{903609E1-3C20-412C-731E-6E6E8A8068F4}"/>
              </a:ext>
            </a:extLst>
          </p:cNvPr>
          <p:cNvPicPr>
            <a:picLocks noChangeAspect="1"/>
          </p:cNvPicPr>
          <p:nvPr/>
        </p:nvPicPr>
        <p:blipFill>
          <a:blip r:embed="rId5"/>
          <a:stretch>
            <a:fillRect/>
          </a:stretch>
        </p:blipFill>
        <p:spPr>
          <a:xfrm>
            <a:off x="3621917" y="3686928"/>
            <a:ext cx="402238" cy="396875"/>
          </a:xfrm>
          <a:prstGeom prst="rect">
            <a:avLst/>
          </a:prstGeom>
        </p:spPr>
      </p:pic>
      <p:pic>
        <p:nvPicPr>
          <p:cNvPr id="21" name="Imagen 20">
            <a:extLst>
              <a:ext uri="{FF2B5EF4-FFF2-40B4-BE49-F238E27FC236}">
                <a16:creationId xmlns:a16="http://schemas.microsoft.com/office/drawing/2014/main" id="{A405950B-0A73-308A-ACD2-1B97C29DD130}"/>
              </a:ext>
            </a:extLst>
          </p:cNvPr>
          <p:cNvPicPr>
            <a:picLocks noChangeAspect="1"/>
          </p:cNvPicPr>
          <p:nvPr/>
        </p:nvPicPr>
        <p:blipFill>
          <a:blip r:embed="rId5"/>
          <a:stretch>
            <a:fillRect/>
          </a:stretch>
        </p:blipFill>
        <p:spPr>
          <a:xfrm>
            <a:off x="3621917" y="4083803"/>
            <a:ext cx="402238" cy="396875"/>
          </a:xfrm>
          <a:prstGeom prst="rect">
            <a:avLst/>
          </a:prstGeom>
        </p:spPr>
      </p:pic>
      <p:pic>
        <p:nvPicPr>
          <p:cNvPr id="22" name="Imagen 21">
            <a:extLst>
              <a:ext uri="{FF2B5EF4-FFF2-40B4-BE49-F238E27FC236}">
                <a16:creationId xmlns:a16="http://schemas.microsoft.com/office/drawing/2014/main" id="{C2399E2F-F9D5-03DD-2D6D-A22810EFA399}"/>
              </a:ext>
            </a:extLst>
          </p:cNvPr>
          <p:cNvPicPr>
            <a:picLocks noChangeAspect="1"/>
          </p:cNvPicPr>
          <p:nvPr/>
        </p:nvPicPr>
        <p:blipFill>
          <a:blip r:embed="rId5"/>
          <a:stretch>
            <a:fillRect/>
          </a:stretch>
        </p:blipFill>
        <p:spPr>
          <a:xfrm>
            <a:off x="4011410" y="3707464"/>
            <a:ext cx="402238" cy="396875"/>
          </a:xfrm>
          <a:prstGeom prst="rect">
            <a:avLst/>
          </a:prstGeom>
        </p:spPr>
      </p:pic>
      <p:sp>
        <p:nvSpPr>
          <p:cNvPr id="23" name="Flecha: a la derecha 22">
            <a:extLst>
              <a:ext uri="{FF2B5EF4-FFF2-40B4-BE49-F238E27FC236}">
                <a16:creationId xmlns:a16="http://schemas.microsoft.com/office/drawing/2014/main" id="{0C813DEF-A46A-F8F6-D825-15943124CF2A}"/>
              </a:ext>
            </a:extLst>
          </p:cNvPr>
          <p:cNvSpPr/>
          <p:nvPr/>
        </p:nvSpPr>
        <p:spPr>
          <a:xfrm>
            <a:off x="2747984" y="3509025"/>
            <a:ext cx="712453" cy="574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28" name="Picture 4" descr="Caja para Galletas con Ventana de Acetato (50 pzs)">
            <a:extLst>
              <a:ext uri="{FF2B5EF4-FFF2-40B4-BE49-F238E27FC236}">
                <a16:creationId xmlns:a16="http://schemas.microsoft.com/office/drawing/2014/main" id="{DF8B0A5E-0D1F-EB56-C949-2BB528ED9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7280" y="3283269"/>
            <a:ext cx="654098" cy="8483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nventario. ¿Cómo crear un inventario?">
            <a:extLst>
              <a:ext uri="{FF2B5EF4-FFF2-40B4-BE49-F238E27FC236}">
                <a16:creationId xmlns:a16="http://schemas.microsoft.com/office/drawing/2014/main" id="{72B54430-1615-ACB4-CFF1-1B083B27F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184" y="3310589"/>
            <a:ext cx="1077244" cy="848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uralast Brake Rotor 71937DL">
            <a:extLst>
              <a:ext uri="{FF2B5EF4-FFF2-40B4-BE49-F238E27FC236}">
                <a16:creationId xmlns:a16="http://schemas.microsoft.com/office/drawing/2014/main" id="{BD029C10-F8D9-1985-2044-3B2C34688B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590" y="3069427"/>
            <a:ext cx="482324" cy="4823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Duralast Brake Rotor 71937DL">
            <a:extLst>
              <a:ext uri="{FF2B5EF4-FFF2-40B4-BE49-F238E27FC236}">
                <a16:creationId xmlns:a16="http://schemas.microsoft.com/office/drawing/2014/main" id="{0AB39BC5-CD31-E41D-2033-1CA1DF73D0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6980" y="3622015"/>
            <a:ext cx="482324" cy="4823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Duralast Brake Rotor 71937DL">
            <a:extLst>
              <a:ext uri="{FF2B5EF4-FFF2-40B4-BE49-F238E27FC236}">
                <a16:creationId xmlns:a16="http://schemas.microsoft.com/office/drawing/2014/main" id="{5D75EE1D-FE93-FD06-71E9-402E1521C7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9344" y="4239516"/>
            <a:ext cx="482324" cy="482324"/>
          </a:xfrm>
          <a:prstGeom prst="rect">
            <a:avLst/>
          </a:prstGeom>
          <a:noFill/>
          <a:extLst>
            <a:ext uri="{909E8E84-426E-40DD-AFC4-6F175D3DCCD1}">
              <a14:hiddenFill xmlns:a14="http://schemas.microsoft.com/office/drawing/2010/main">
                <a:solidFill>
                  <a:srgbClr val="FFFFFF"/>
                </a:solidFill>
              </a14:hiddenFill>
            </a:ext>
          </a:extLst>
        </p:spPr>
      </p:pic>
      <p:sp>
        <p:nvSpPr>
          <p:cNvPr id="28" name="Flecha: a la derecha 27">
            <a:extLst>
              <a:ext uri="{FF2B5EF4-FFF2-40B4-BE49-F238E27FC236}">
                <a16:creationId xmlns:a16="http://schemas.microsoft.com/office/drawing/2014/main" id="{8C122B11-4AB9-1C43-2EF8-0BA2D5FABDF1}"/>
              </a:ext>
            </a:extLst>
          </p:cNvPr>
          <p:cNvSpPr/>
          <p:nvPr/>
        </p:nvSpPr>
        <p:spPr>
          <a:xfrm>
            <a:off x="6347237" y="3310589"/>
            <a:ext cx="356227" cy="333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9" name="Flecha: a la derecha 28">
            <a:extLst>
              <a:ext uri="{FF2B5EF4-FFF2-40B4-BE49-F238E27FC236}">
                <a16:creationId xmlns:a16="http://schemas.microsoft.com/office/drawing/2014/main" id="{F911E738-E4E2-B023-4C72-0674A4591207}"/>
              </a:ext>
            </a:extLst>
          </p:cNvPr>
          <p:cNvSpPr/>
          <p:nvPr/>
        </p:nvSpPr>
        <p:spPr>
          <a:xfrm>
            <a:off x="7478363" y="3342217"/>
            <a:ext cx="356227" cy="333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Rectángulo 29">
            <a:extLst>
              <a:ext uri="{FF2B5EF4-FFF2-40B4-BE49-F238E27FC236}">
                <a16:creationId xmlns:a16="http://schemas.microsoft.com/office/drawing/2014/main" id="{61918B22-9B04-1DA5-4B56-D200A090B531}"/>
              </a:ext>
            </a:extLst>
          </p:cNvPr>
          <p:cNvSpPr/>
          <p:nvPr/>
        </p:nvSpPr>
        <p:spPr>
          <a:xfrm>
            <a:off x="414605" y="2984870"/>
            <a:ext cx="4227178" cy="19564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Rectángulo 30">
            <a:extLst>
              <a:ext uri="{FF2B5EF4-FFF2-40B4-BE49-F238E27FC236}">
                <a16:creationId xmlns:a16="http://schemas.microsoft.com/office/drawing/2014/main" id="{1768D391-5FF8-38EC-467C-AC2E43195BCF}"/>
              </a:ext>
            </a:extLst>
          </p:cNvPr>
          <p:cNvSpPr/>
          <p:nvPr/>
        </p:nvSpPr>
        <p:spPr>
          <a:xfrm>
            <a:off x="5215492" y="2842257"/>
            <a:ext cx="3513903" cy="19564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87131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5"/>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5" name="Google Shape;175;p25"/>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0" name="Google Shape;200;p25"/>
          <p:cNvSpPr/>
          <p:nvPr/>
        </p:nvSpPr>
        <p:spPr>
          <a:xfrm rot="10800000">
            <a:off x="7869813" y="539500"/>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01" name="Google Shape;201;p25"/>
          <p:cNvSpPr/>
          <p:nvPr/>
        </p:nvSpPr>
        <p:spPr>
          <a:xfrm rot="10800000">
            <a:off x="8297625" y="906125"/>
            <a:ext cx="126000" cy="12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4" name="Grupo 3">
            <a:extLst>
              <a:ext uri="{FF2B5EF4-FFF2-40B4-BE49-F238E27FC236}">
                <a16:creationId xmlns:a16="http://schemas.microsoft.com/office/drawing/2014/main" id="{61F819E8-EF84-A0F8-0B6C-42F64A310847}"/>
              </a:ext>
            </a:extLst>
          </p:cNvPr>
          <p:cNvGrpSpPr/>
          <p:nvPr/>
        </p:nvGrpSpPr>
        <p:grpSpPr>
          <a:xfrm>
            <a:off x="6807894" y="1558538"/>
            <a:ext cx="1946722" cy="1993263"/>
            <a:chOff x="4268819" y="-3176"/>
            <a:chExt cx="2912494" cy="2912495"/>
          </a:xfrm>
        </p:grpSpPr>
        <p:pic>
          <p:nvPicPr>
            <p:cNvPr id="5" name="Picture 10" descr="Index of /images/flaticon-png/big">
              <a:extLst>
                <a:ext uri="{FF2B5EF4-FFF2-40B4-BE49-F238E27FC236}">
                  <a16:creationId xmlns:a16="http://schemas.microsoft.com/office/drawing/2014/main" id="{1592B4B9-AC2A-D804-7E19-EB0FF76C79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E2A784C8-ECC0-B668-9F18-4B0FED2F0FE4}"/>
                </a:ext>
              </a:extLst>
            </p:cNvPr>
            <p:cNvPicPr>
              <a:picLocks noChangeAspect="1"/>
            </p:cNvPicPr>
            <p:nvPr/>
          </p:nvPicPr>
          <p:blipFill>
            <a:blip r:embed="rId4"/>
            <a:stretch>
              <a:fillRect/>
            </a:stretch>
          </p:blipFill>
          <p:spPr>
            <a:xfrm>
              <a:off x="4352975" y="419005"/>
              <a:ext cx="2744182" cy="1704701"/>
            </a:xfrm>
            <a:prstGeom prst="rect">
              <a:avLst/>
            </a:prstGeom>
          </p:spPr>
        </p:pic>
      </p:grpSp>
      <p:grpSp>
        <p:nvGrpSpPr>
          <p:cNvPr id="7" name="Grupo 6">
            <a:extLst>
              <a:ext uri="{FF2B5EF4-FFF2-40B4-BE49-F238E27FC236}">
                <a16:creationId xmlns:a16="http://schemas.microsoft.com/office/drawing/2014/main" id="{12708293-73DA-A44A-86D2-795172D71594}"/>
              </a:ext>
            </a:extLst>
          </p:cNvPr>
          <p:cNvGrpSpPr/>
          <p:nvPr/>
        </p:nvGrpSpPr>
        <p:grpSpPr>
          <a:xfrm>
            <a:off x="6446480" y="345197"/>
            <a:ext cx="1388110" cy="514606"/>
            <a:chOff x="6550478" y="202264"/>
            <a:chExt cx="1388110" cy="514606"/>
          </a:xfrm>
        </p:grpSpPr>
        <p:pic>
          <p:nvPicPr>
            <p:cNvPr id="8" name="Imagen 7">
              <a:extLst>
                <a:ext uri="{FF2B5EF4-FFF2-40B4-BE49-F238E27FC236}">
                  <a16:creationId xmlns:a16="http://schemas.microsoft.com/office/drawing/2014/main" id="{E500E6AD-364D-279D-3F45-406EE6823593}"/>
                </a:ext>
              </a:extLst>
            </p:cNvPr>
            <p:cNvPicPr>
              <a:picLocks noChangeAspect="1"/>
            </p:cNvPicPr>
            <p:nvPr/>
          </p:nvPicPr>
          <p:blipFill>
            <a:blip r:embed="rId5"/>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9" name="Rectángulo 8">
              <a:extLst>
                <a:ext uri="{FF2B5EF4-FFF2-40B4-BE49-F238E27FC236}">
                  <a16:creationId xmlns:a16="http://schemas.microsoft.com/office/drawing/2014/main" id="{7DAAD84E-EF2D-7370-FC4D-FC3960391E82}"/>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0" name="Google Shape;9198;p51">
              <a:extLst>
                <a:ext uri="{FF2B5EF4-FFF2-40B4-BE49-F238E27FC236}">
                  <a16:creationId xmlns:a16="http://schemas.microsoft.com/office/drawing/2014/main" id="{C1496DF1-0615-57D6-9628-FB88534CFE39}"/>
                </a:ext>
              </a:extLst>
            </p:cNvPr>
            <p:cNvGrpSpPr/>
            <p:nvPr/>
          </p:nvGrpSpPr>
          <p:grpSpPr>
            <a:xfrm>
              <a:off x="6807462" y="553579"/>
              <a:ext cx="147520" cy="163291"/>
              <a:chOff x="3122257" y="1508594"/>
              <a:chExt cx="294850" cy="349434"/>
            </a:xfrm>
          </p:grpSpPr>
          <p:sp>
            <p:nvSpPr>
              <p:cNvPr id="11" name="Google Shape;9199;p51">
                <a:extLst>
                  <a:ext uri="{FF2B5EF4-FFF2-40B4-BE49-F238E27FC236}">
                    <a16:creationId xmlns:a16="http://schemas.microsoft.com/office/drawing/2014/main" id="{4CF32E5C-2638-2397-5419-D95A67831E18}"/>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0;p51">
                <a:extLst>
                  <a:ext uri="{FF2B5EF4-FFF2-40B4-BE49-F238E27FC236}">
                    <a16:creationId xmlns:a16="http://schemas.microsoft.com/office/drawing/2014/main" id="{6D3F9441-69A7-E9FF-6F25-9B6AD99E0F7C}"/>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1;p51">
                <a:extLst>
                  <a:ext uri="{FF2B5EF4-FFF2-40B4-BE49-F238E27FC236}">
                    <a16:creationId xmlns:a16="http://schemas.microsoft.com/office/drawing/2014/main" id="{467FDA06-864F-9B87-022C-C7301E684397}"/>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2;p51">
                <a:extLst>
                  <a:ext uri="{FF2B5EF4-FFF2-40B4-BE49-F238E27FC236}">
                    <a16:creationId xmlns:a16="http://schemas.microsoft.com/office/drawing/2014/main" id="{09D18D48-5D12-3627-2A0F-D3CD5C1C3DD8}"/>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3;p51">
                <a:extLst>
                  <a:ext uri="{FF2B5EF4-FFF2-40B4-BE49-F238E27FC236}">
                    <a16:creationId xmlns:a16="http://schemas.microsoft.com/office/drawing/2014/main" id="{18EE1602-026C-2BEA-B5FA-307E3BF75ECD}"/>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54;p24">
            <a:extLst>
              <a:ext uri="{FF2B5EF4-FFF2-40B4-BE49-F238E27FC236}">
                <a16:creationId xmlns:a16="http://schemas.microsoft.com/office/drawing/2014/main" id="{6610AF95-2822-66ED-5191-436F7ACB8F9D}"/>
              </a:ext>
            </a:extLst>
          </p:cNvPr>
          <p:cNvSpPr txBox="1">
            <a:spLocks noGrp="1"/>
          </p:cNvSpPr>
          <p:nvPr>
            <p:ph type="title"/>
          </p:nvPr>
        </p:nvSpPr>
        <p:spPr>
          <a:xfrm>
            <a:off x="643125" y="12617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productos</a:t>
            </a:r>
            <a:endParaRPr dirty="0"/>
          </a:p>
        </p:txBody>
      </p:sp>
      <p:graphicFrame>
        <p:nvGraphicFramePr>
          <p:cNvPr id="17" name="Tabla 16">
            <a:extLst>
              <a:ext uri="{FF2B5EF4-FFF2-40B4-BE49-F238E27FC236}">
                <a16:creationId xmlns:a16="http://schemas.microsoft.com/office/drawing/2014/main" id="{26895662-2680-F758-F79E-EFACE42E36CE}"/>
              </a:ext>
            </a:extLst>
          </p:cNvPr>
          <p:cNvGraphicFramePr>
            <a:graphicFrameLocks noGrp="1"/>
          </p:cNvGraphicFramePr>
          <p:nvPr>
            <p:extLst>
              <p:ext uri="{D42A27DB-BD31-4B8C-83A1-F6EECF244321}">
                <p14:modId xmlns:p14="http://schemas.microsoft.com/office/powerpoint/2010/main" val="3590973916"/>
              </p:ext>
            </p:extLst>
          </p:nvPr>
        </p:nvGraphicFramePr>
        <p:xfrm>
          <a:off x="272798" y="920372"/>
          <a:ext cx="1867409" cy="3708400"/>
        </p:xfrm>
        <a:graphic>
          <a:graphicData uri="http://schemas.openxmlformats.org/drawingml/2006/table">
            <a:tbl>
              <a:tblPr firstRow="1" bandRow="1">
                <a:tableStyleId>{073A0DAA-6AF3-43AB-8588-CEC1D06C72B9}</a:tableStyleId>
              </a:tblPr>
              <a:tblGrid>
                <a:gridCol w="1867409">
                  <a:extLst>
                    <a:ext uri="{9D8B030D-6E8A-4147-A177-3AD203B41FA5}">
                      <a16:colId xmlns:a16="http://schemas.microsoft.com/office/drawing/2014/main" val="1525714770"/>
                    </a:ext>
                  </a:extLst>
                </a:gridCol>
              </a:tblGrid>
              <a:tr h="370840">
                <a:tc>
                  <a:txBody>
                    <a:bodyPr/>
                    <a:lstStyle/>
                    <a:p>
                      <a:r>
                        <a:rPr lang="es-ES" dirty="0" err="1"/>
                        <a:t>Products</a:t>
                      </a:r>
                      <a:endParaRPr lang="es-PE" dirty="0"/>
                    </a:p>
                  </a:txBody>
                  <a:tcPr/>
                </a:tc>
                <a:extLst>
                  <a:ext uri="{0D108BD9-81ED-4DB2-BD59-A6C34878D82A}">
                    <a16:rowId xmlns:a16="http://schemas.microsoft.com/office/drawing/2014/main" val="3443720205"/>
                  </a:ext>
                </a:extLst>
              </a:tr>
              <a:tr h="370840">
                <a:tc>
                  <a:txBody>
                    <a:bodyPr/>
                    <a:lstStyle/>
                    <a:p>
                      <a:r>
                        <a:rPr lang="es-ES" dirty="0" err="1"/>
                        <a:t>title</a:t>
                      </a:r>
                      <a:endParaRPr lang="es-PE" dirty="0"/>
                    </a:p>
                  </a:txBody>
                  <a:tcPr/>
                </a:tc>
                <a:extLst>
                  <a:ext uri="{0D108BD9-81ED-4DB2-BD59-A6C34878D82A}">
                    <a16:rowId xmlns:a16="http://schemas.microsoft.com/office/drawing/2014/main" val="3433815277"/>
                  </a:ext>
                </a:extLst>
              </a:tr>
              <a:tr h="370840">
                <a:tc>
                  <a:txBody>
                    <a:bodyPr/>
                    <a:lstStyle/>
                    <a:p>
                      <a:r>
                        <a:rPr lang="es-ES" dirty="0"/>
                        <a:t>imagen</a:t>
                      </a:r>
                      <a:endParaRPr lang="es-PE" dirty="0"/>
                    </a:p>
                  </a:txBody>
                  <a:tcPr/>
                </a:tc>
                <a:extLst>
                  <a:ext uri="{0D108BD9-81ED-4DB2-BD59-A6C34878D82A}">
                    <a16:rowId xmlns:a16="http://schemas.microsoft.com/office/drawing/2014/main" val="1223465814"/>
                  </a:ext>
                </a:extLst>
              </a:tr>
              <a:tr h="370840">
                <a:tc>
                  <a:txBody>
                    <a:bodyPr/>
                    <a:lstStyle/>
                    <a:p>
                      <a:r>
                        <a:rPr lang="es-ES" dirty="0" err="1"/>
                        <a:t>Sku</a:t>
                      </a:r>
                      <a:endParaRPr lang="es-PE" dirty="0"/>
                    </a:p>
                  </a:txBody>
                  <a:tcPr/>
                </a:tc>
                <a:extLst>
                  <a:ext uri="{0D108BD9-81ED-4DB2-BD59-A6C34878D82A}">
                    <a16:rowId xmlns:a16="http://schemas.microsoft.com/office/drawing/2014/main" val="2019079959"/>
                  </a:ext>
                </a:extLst>
              </a:tr>
              <a:tr h="370840">
                <a:tc>
                  <a:txBody>
                    <a:bodyPr/>
                    <a:lstStyle/>
                    <a:p>
                      <a:r>
                        <a:rPr lang="es-ES" dirty="0" err="1"/>
                        <a:t>price_general</a:t>
                      </a:r>
                      <a:endParaRPr lang="es-PE" dirty="0"/>
                    </a:p>
                  </a:txBody>
                  <a:tcPr/>
                </a:tc>
                <a:extLst>
                  <a:ext uri="{0D108BD9-81ED-4DB2-BD59-A6C34878D82A}">
                    <a16:rowId xmlns:a16="http://schemas.microsoft.com/office/drawing/2014/main" val="940581781"/>
                  </a:ext>
                </a:extLst>
              </a:tr>
              <a:tr h="370840">
                <a:tc>
                  <a:txBody>
                    <a:bodyPr/>
                    <a:lstStyle/>
                    <a:p>
                      <a:r>
                        <a:rPr lang="es-ES" dirty="0" err="1"/>
                        <a:t>description</a:t>
                      </a:r>
                      <a:endParaRPr lang="es-PE" dirty="0"/>
                    </a:p>
                  </a:txBody>
                  <a:tcPr/>
                </a:tc>
                <a:extLst>
                  <a:ext uri="{0D108BD9-81ED-4DB2-BD59-A6C34878D82A}">
                    <a16:rowId xmlns:a16="http://schemas.microsoft.com/office/drawing/2014/main" val="548985905"/>
                  </a:ext>
                </a:extLst>
              </a:tr>
              <a:tr h="370840">
                <a:tc>
                  <a:txBody>
                    <a:bodyPr/>
                    <a:lstStyle/>
                    <a:p>
                      <a:r>
                        <a:rPr lang="es-ES" dirty="0" err="1"/>
                        <a:t>is_gift</a:t>
                      </a:r>
                      <a:endParaRPr lang="es-PE" dirty="0"/>
                    </a:p>
                  </a:txBody>
                  <a:tcPr/>
                </a:tc>
                <a:extLst>
                  <a:ext uri="{0D108BD9-81ED-4DB2-BD59-A6C34878D82A}">
                    <a16:rowId xmlns:a16="http://schemas.microsoft.com/office/drawing/2014/main" val="2496702262"/>
                  </a:ext>
                </a:extLst>
              </a:tr>
              <a:tr h="370840">
                <a:tc>
                  <a:txBody>
                    <a:bodyPr/>
                    <a:lstStyle/>
                    <a:p>
                      <a:r>
                        <a:rPr lang="es-ES" dirty="0" err="1"/>
                        <a:t>min_price</a:t>
                      </a:r>
                      <a:endParaRPr lang="es-PE" dirty="0"/>
                    </a:p>
                  </a:txBody>
                  <a:tcPr/>
                </a:tc>
                <a:extLst>
                  <a:ext uri="{0D108BD9-81ED-4DB2-BD59-A6C34878D82A}">
                    <a16:rowId xmlns:a16="http://schemas.microsoft.com/office/drawing/2014/main" val="2561930296"/>
                  </a:ext>
                </a:extLst>
              </a:tr>
              <a:tr h="370840">
                <a:tc>
                  <a:txBody>
                    <a:bodyPr/>
                    <a:lstStyle/>
                    <a:p>
                      <a:r>
                        <a:rPr lang="es-ES" dirty="0" err="1"/>
                        <a:t>max_price</a:t>
                      </a:r>
                      <a:endParaRPr lang="es-PE" dirty="0"/>
                    </a:p>
                  </a:txBody>
                  <a:tcPr/>
                </a:tc>
                <a:extLst>
                  <a:ext uri="{0D108BD9-81ED-4DB2-BD59-A6C34878D82A}">
                    <a16:rowId xmlns:a16="http://schemas.microsoft.com/office/drawing/2014/main" val="1237242270"/>
                  </a:ext>
                </a:extLst>
              </a:tr>
              <a:tr h="370840">
                <a:tc>
                  <a:txBody>
                    <a:bodyPr/>
                    <a:lstStyle/>
                    <a:p>
                      <a:r>
                        <a:rPr lang="es-ES" dirty="0" err="1"/>
                        <a:t>state</a:t>
                      </a:r>
                      <a:endParaRPr lang="es-PE" dirty="0"/>
                    </a:p>
                  </a:txBody>
                  <a:tcPr/>
                </a:tc>
                <a:extLst>
                  <a:ext uri="{0D108BD9-81ED-4DB2-BD59-A6C34878D82A}">
                    <a16:rowId xmlns:a16="http://schemas.microsoft.com/office/drawing/2014/main" val="4035947673"/>
                  </a:ext>
                </a:extLst>
              </a:tr>
            </a:tbl>
          </a:graphicData>
        </a:graphic>
      </p:graphicFrame>
      <p:graphicFrame>
        <p:nvGraphicFramePr>
          <p:cNvPr id="18" name="Tabla 17">
            <a:extLst>
              <a:ext uri="{FF2B5EF4-FFF2-40B4-BE49-F238E27FC236}">
                <a16:creationId xmlns:a16="http://schemas.microsoft.com/office/drawing/2014/main" id="{299C1639-CC17-4312-C4E0-85756A27F876}"/>
              </a:ext>
            </a:extLst>
          </p:cNvPr>
          <p:cNvGraphicFramePr>
            <a:graphicFrameLocks noGrp="1"/>
          </p:cNvGraphicFramePr>
          <p:nvPr>
            <p:extLst>
              <p:ext uri="{D42A27DB-BD31-4B8C-83A1-F6EECF244321}">
                <p14:modId xmlns:p14="http://schemas.microsoft.com/office/powerpoint/2010/main" val="1338767517"/>
              </p:ext>
            </p:extLst>
          </p:nvPr>
        </p:nvGraphicFramePr>
        <p:xfrm>
          <a:off x="3807367" y="969550"/>
          <a:ext cx="1867409" cy="741680"/>
        </p:xfrm>
        <a:graphic>
          <a:graphicData uri="http://schemas.openxmlformats.org/drawingml/2006/table">
            <a:tbl>
              <a:tblPr firstRow="1" bandRow="1">
                <a:tableStyleId>{073A0DAA-6AF3-43AB-8588-CEC1D06C72B9}</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product_categories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name</a:t>
                      </a:r>
                      <a:endParaRPr lang="es-PE" dirty="0"/>
                    </a:p>
                  </a:txBody>
                  <a:tcPr/>
                </a:tc>
                <a:extLst>
                  <a:ext uri="{0D108BD9-81ED-4DB2-BD59-A6C34878D82A}">
                    <a16:rowId xmlns:a16="http://schemas.microsoft.com/office/drawing/2014/main" val="985464584"/>
                  </a:ext>
                </a:extLst>
              </a:tr>
            </a:tbl>
          </a:graphicData>
        </a:graphic>
      </p:graphicFrame>
      <p:cxnSp>
        <p:nvCxnSpPr>
          <p:cNvPr id="19" name="Conector: angular 18">
            <a:extLst>
              <a:ext uri="{FF2B5EF4-FFF2-40B4-BE49-F238E27FC236}">
                <a16:creationId xmlns:a16="http://schemas.microsoft.com/office/drawing/2014/main" id="{89FCC46E-0515-2E78-B199-BDF5348D222E}"/>
              </a:ext>
            </a:extLst>
          </p:cNvPr>
          <p:cNvCxnSpPr>
            <a:cxnSpLocks/>
            <a:endCxn id="18" idx="1"/>
          </p:cNvCxnSpPr>
          <p:nvPr/>
        </p:nvCxnSpPr>
        <p:spPr>
          <a:xfrm flipV="1">
            <a:off x="2123531" y="1340390"/>
            <a:ext cx="1683836" cy="9900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0" name="Tabla 19">
            <a:extLst>
              <a:ext uri="{FF2B5EF4-FFF2-40B4-BE49-F238E27FC236}">
                <a16:creationId xmlns:a16="http://schemas.microsoft.com/office/drawing/2014/main" id="{C6E410F3-F09E-349A-75A7-7C15BBD67D14}"/>
              </a:ext>
            </a:extLst>
          </p:cNvPr>
          <p:cNvGraphicFramePr>
            <a:graphicFrameLocks noGrp="1"/>
          </p:cNvGraphicFramePr>
          <p:nvPr>
            <p:extLst>
              <p:ext uri="{D42A27DB-BD31-4B8C-83A1-F6EECF244321}">
                <p14:modId xmlns:p14="http://schemas.microsoft.com/office/powerpoint/2010/main" val="1688806745"/>
              </p:ext>
            </p:extLst>
          </p:nvPr>
        </p:nvGraphicFramePr>
        <p:xfrm>
          <a:off x="4102665" y="1847472"/>
          <a:ext cx="1204965" cy="741680"/>
        </p:xfrm>
        <a:graphic>
          <a:graphicData uri="http://schemas.openxmlformats.org/drawingml/2006/table">
            <a:tbl>
              <a:tblPr firstRow="1" bandRow="1">
                <a:tableStyleId>{073A0DAA-6AF3-43AB-8588-CEC1D06C72B9}</a:tableStyleId>
              </a:tblPr>
              <a:tblGrid>
                <a:gridCol w="1204965">
                  <a:extLst>
                    <a:ext uri="{9D8B030D-6E8A-4147-A177-3AD203B41FA5}">
                      <a16:colId xmlns:a16="http://schemas.microsoft.com/office/drawing/2014/main" val="1146930885"/>
                    </a:ext>
                  </a:extLst>
                </a:gridCol>
              </a:tblGrid>
              <a:tr h="370840">
                <a:tc>
                  <a:txBody>
                    <a:bodyPr/>
                    <a:lstStyle/>
                    <a:p>
                      <a:r>
                        <a:rPr lang="es-PE" dirty="0" err="1">
                          <a:solidFill>
                            <a:schemeClr val="bg1"/>
                          </a:solidFill>
                        </a:rPr>
                        <a:t>units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name</a:t>
                      </a:r>
                      <a:endParaRPr lang="es-PE" dirty="0"/>
                    </a:p>
                  </a:txBody>
                  <a:tcPr/>
                </a:tc>
                <a:extLst>
                  <a:ext uri="{0D108BD9-81ED-4DB2-BD59-A6C34878D82A}">
                    <a16:rowId xmlns:a16="http://schemas.microsoft.com/office/drawing/2014/main" val="985464584"/>
                  </a:ext>
                </a:extLst>
              </a:tr>
            </a:tbl>
          </a:graphicData>
        </a:graphic>
      </p:graphicFrame>
      <p:graphicFrame>
        <p:nvGraphicFramePr>
          <p:cNvPr id="42" name="Tabla 41">
            <a:extLst>
              <a:ext uri="{FF2B5EF4-FFF2-40B4-BE49-F238E27FC236}">
                <a16:creationId xmlns:a16="http://schemas.microsoft.com/office/drawing/2014/main" id="{14938FDB-0E47-0CEF-353E-A2B2BF0183C2}"/>
              </a:ext>
            </a:extLst>
          </p:cNvPr>
          <p:cNvGraphicFramePr>
            <a:graphicFrameLocks noGrp="1"/>
          </p:cNvGraphicFramePr>
          <p:nvPr>
            <p:extLst>
              <p:ext uri="{D42A27DB-BD31-4B8C-83A1-F6EECF244321}">
                <p14:modId xmlns:p14="http://schemas.microsoft.com/office/powerpoint/2010/main" val="2091641842"/>
              </p:ext>
            </p:extLst>
          </p:nvPr>
        </p:nvGraphicFramePr>
        <p:xfrm>
          <a:off x="4705146" y="2725394"/>
          <a:ext cx="1998318" cy="1788160"/>
        </p:xfrm>
        <a:graphic>
          <a:graphicData uri="http://schemas.openxmlformats.org/drawingml/2006/table">
            <a:tbl>
              <a:tblPr firstRow="1" bandRow="1">
                <a:tableStyleId>{073A0DAA-6AF3-43AB-8588-CEC1D06C72B9}</a:tableStyleId>
              </a:tblPr>
              <a:tblGrid>
                <a:gridCol w="1998318">
                  <a:extLst>
                    <a:ext uri="{9D8B030D-6E8A-4147-A177-3AD203B41FA5}">
                      <a16:colId xmlns:a16="http://schemas.microsoft.com/office/drawing/2014/main" val="1146930885"/>
                    </a:ext>
                  </a:extLst>
                </a:gridCol>
              </a:tblGrid>
              <a:tr h="205844">
                <a:tc>
                  <a:txBody>
                    <a:bodyPr/>
                    <a:lstStyle/>
                    <a:p>
                      <a:r>
                        <a:rPr lang="es-PE" dirty="0" err="1">
                          <a:solidFill>
                            <a:schemeClr val="bg1"/>
                          </a:solidFill>
                        </a:rPr>
                        <a:t>product_</a:t>
                      </a:r>
                      <a:r>
                        <a:rPr lang="es-PE" dirty="0" err="1"/>
                        <a:t>warehouses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product_id</a:t>
                      </a:r>
                      <a:endParaRPr lang="es-PE" dirty="0"/>
                    </a:p>
                  </a:txBody>
                  <a:tcPr/>
                </a:tc>
                <a:extLst>
                  <a:ext uri="{0D108BD9-81ED-4DB2-BD59-A6C34878D82A}">
                    <a16:rowId xmlns:a16="http://schemas.microsoft.com/office/drawing/2014/main" val="985464584"/>
                  </a:ext>
                </a:extLst>
              </a:tr>
              <a:tr h="370840">
                <a:tc>
                  <a:txBody>
                    <a:bodyPr/>
                    <a:lstStyle/>
                    <a:p>
                      <a:r>
                        <a:rPr lang="es-PE" dirty="0" err="1"/>
                        <a:t>warehouse</a:t>
                      </a:r>
                      <a:r>
                        <a:rPr lang="es-ES" dirty="0"/>
                        <a:t>_id</a:t>
                      </a:r>
                      <a:endParaRPr lang="es-PE" dirty="0"/>
                    </a:p>
                  </a:txBody>
                  <a:tcPr/>
                </a:tc>
                <a:extLst>
                  <a:ext uri="{0D108BD9-81ED-4DB2-BD59-A6C34878D82A}">
                    <a16:rowId xmlns:a16="http://schemas.microsoft.com/office/drawing/2014/main" val="297790730"/>
                  </a:ext>
                </a:extLst>
              </a:tr>
              <a:tr h="370840">
                <a:tc>
                  <a:txBody>
                    <a:bodyPr/>
                    <a:lstStyle/>
                    <a:p>
                      <a:r>
                        <a:rPr lang="es-ES" dirty="0" err="1"/>
                        <a:t>unit_id</a:t>
                      </a:r>
                      <a:endParaRPr lang="es-PE" dirty="0"/>
                    </a:p>
                  </a:txBody>
                  <a:tcPr/>
                </a:tc>
                <a:extLst>
                  <a:ext uri="{0D108BD9-81ED-4DB2-BD59-A6C34878D82A}">
                    <a16:rowId xmlns:a16="http://schemas.microsoft.com/office/drawing/2014/main" val="2629731748"/>
                  </a:ext>
                </a:extLst>
              </a:tr>
              <a:tr h="370840">
                <a:tc>
                  <a:txBody>
                    <a:bodyPr/>
                    <a:lstStyle/>
                    <a:p>
                      <a:r>
                        <a:rPr lang="es-ES" dirty="0"/>
                        <a:t>stock</a:t>
                      </a:r>
                      <a:endParaRPr lang="es-PE" dirty="0"/>
                    </a:p>
                  </a:txBody>
                  <a:tcPr/>
                </a:tc>
                <a:extLst>
                  <a:ext uri="{0D108BD9-81ED-4DB2-BD59-A6C34878D82A}">
                    <a16:rowId xmlns:a16="http://schemas.microsoft.com/office/drawing/2014/main" val="1314587420"/>
                  </a:ext>
                </a:extLst>
              </a:tr>
            </a:tbl>
          </a:graphicData>
        </a:graphic>
      </p:graphicFrame>
      <p:cxnSp>
        <p:nvCxnSpPr>
          <p:cNvPr id="43" name="Conector: angular 42">
            <a:extLst>
              <a:ext uri="{FF2B5EF4-FFF2-40B4-BE49-F238E27FC236}">
                <a16:creationId xmlns:a16="http://schemas.microsoft.com/office/drawing/2014/main" id="{F14E4083-8B94-9BA7-7C04-7139AF71C9A2}"/>
              </a:ext>
            </a:extLst>
          </p:cNvPr>
          <p:cNvCxnSpPr>
            <a:cxnSpLocks/>
          </p:cNvCxnSpPr>
          <p:nvPr/>
        </p:nvCxnSpPr>
        <p:spPr>
          <a:xfrm>
            <a:off x="2123531" y="2652476"/>
            <a:ext cx="2581616" cy="1070304"/>
          </a:xfrm>
          <a:prstGeom prst="bentConnector3">
            <a:avLst>
              <a:gd name="adj1" fmla="val 89847"/>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0" name="Tabla 49">
            <a:extLst>
              <a:ext uri="{FF2B5EF4-FFF2-40B4-BE49-F238E27FC236}">
                <a16:creationId xmlns:a16="http://schemas.microsoft.com/office/drawing/2014/main" id="{3FC8879B-A5D1-D1C0-D4FB-25B527F487AE}"/>
              </a:ext>
            </a:extLst>
          </p:cNvPr>
          <p:cNvGraphicFramePr>
            <a:graphicFrameLocks noGrp="1"/>
          </p:cNvGraphicFramePr>
          <p:nvPr>
            <p:extLst>
              <p:ext uri="{D42A27DB-BD31-4B8C-83A1-F6EECF244321}">
                <p14:modId xmlns:p14="http://schemas.microsoft.com/office/powerpoint/2010/main" val="3066703550"/>
              </p:ext>
            </p:extLst>
          </p:nvPr>
        </p:nvGraphicFramePr>
        <p:xfrm>
          <a:off x="2392218" y="2859004"/>
          <a:ext cx="1867409" cy="2225040"/>
        </p:xfrm>
        <a:graphic>
          <a:graphicData uri="http://schemas.openxmlformats.org/drawingml/2006/table">
            <a:tbl>
              <a:tblPr firstRow="1" bandRow="1">
                <a:tableStyleId>{073A0DAA-6AF3-43AB-8588-CEC1D06C72B9}</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product_wallets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t>unit_id</a:t>
                      </a:r>
                      <a:endParaRPr lang="es-PE" dirty="0"/>
                    </a:p>
                  </a:txBody>
                  <a:tcPr/>
                </a:tc>
                <a:extLst>
                  <a:ext uri="{0D108BD9-81ED-4DB2-BD59-A6C34878D82A}">
                    <a16:rowId xmlns:a16="http://schemas.microsoft.com/office/drawing/2014/main" val="999211445"/>
                  </a:ext>
                </a:extLst>
              </a:tr>
              <a:tr h="370840">
                <a:tc>
                  <a:txBody>
                    <a:bodyPr/>
                    <a:lstStyle/>
                    <a:p>
                      <a:r>
                        <a:rPr lang="es-ES" dirty="0" err="1"/>
                        <a:t>product_id</a:t>
                      </a:r>
                      <a:endParaRPr lang="es-PE" dirty="0"/>
                    </a:p>
                  </a:txBody>
                  <a:tcPr/>
                </a:tc>
                <a:extLst>
                  <a:ext uri="{0D108BD9-81ED-4DB2-BD59-A6C34878D82A}">
                    <a16:rowId xmlns:a16="http://schemas.microsoft.com/office/drawing/2014/main" val="985464584"/>
                  </a:ext>
                </a:extLst>
              </a:tr>
              <a:tr h="370840">
                <a:tc>
                  <a:txBody>
                    <a:bodyPr/>
                    <a:lstStyle/>
                    <a:p>
                      <a:r>
                        <a:rPr lang="es-ES" dirty="0" err="1"/>
                        <a:t>client_segment_id</a:t>
                      </a:r>
                      <a:endParaRPr lang="es-PE" dirty="0"/>
                    </a:p>
                  </a:txBody>
                  <a:tcPr/>
                </a:tc>
                <a:extLst>
                  <a:ext uri="{0D108BD9-81ED-4DB2-BD59-A6C34878D82A}">
                    <a16:rowId xmlns:a16="http://schemas.microsoft.com/office/drawing/2014/main" val="297790730"/>
                  </a:ext>
                </a:extLst>
              </a:tr>
              <a:tr h="370840">
                <a:tc>
                  <a:txBody>
                    <a:bodyPr/>
                    <a:lstStyle/>
                    <a:p>
                      <a:r>
                        <a:rPr lang="es-ES" dirty="0" err="1"/>
                        <a:t>sucursal_id</a:t>
                      </a:r>
                      <a:endParaRPr lang="es-PE" dirty="0"/>
                    </a:p>
                  </a:txBody>
                  <a:tcPr/>
                </a:tc>
                <a:extLst>
                  <a:ext uri="{0D108BD9-81ED-4DB2-BD59-A6C34878D82A}">
                    <a16:rowId xmlns:a16="http://schemas.microsoft.com/office/drawing/2014/main" val="2629731748"/>
                  </a:ext>
                </a:extLst>
              </a:tr>
              <a:tr h="370840">
                <a:tc>
                  <a:txBody>
                    <a:bodyPr/>
                    <a:lstStyle/>
                    <a:p>
                      <a:r>
                        <a:rPr lang="es-ES" dirty="0" err="1"/>
                        <a:t>price</a:t>
                      </a:r>
                      <a:endParaRPr lang="es-PE" dirty="0"/>
                    </a:p>
                  </a:txBody>
                  <a:tcPr/>
                </a:tc>
                <a:extLst>
                  <a:ext uri="{0D108BD9-81ED-4DB2-BD59-A6C34878D82A}">
                    <a16:rowId xmlns:a16="http://schemas.microsoft.com/office/drawing/2014/main" val="1136660876"/>
                  </a:ext>
                </a:extLst>
              </a:tr>
            </a:tbl>
          </a:graphicData>
        </a:graphic>
      </p:graphicFrame>
      <p:cxnSp>
        <p:nvCxnSpPr>
          <p:cNvPr id="56" name="Conector: angular 55">
            <a:extLst>
              <a:ext uri="{FF2B5EF4-FFF2-40B4-BE49-F238E27FC236}">
                <a16:creationId xmlns:a16="http://schemas.microsoft.com/office/drawing/2014/main" id="{7DCFA880-08D3-1E77-C670-095BF31773D8}"/>
              </a:ext>
            </a:extLst>
          </p:cNvPr>
          <p:cNvCxnSpPr>
            <a:cxnSpLocks/>
            <a:stCxn id="17" idx="2"/>
          </p:cNvCxnSpPr>
          <p:nvPr/>
        </p:nvCxnSpPr>
        <p:spPr>
          <a:xfrm rot="5400000" flipH="1" flipV="1">
            <a:off x="1684295" y="3904175"/>
            <a:ext cx="246804" cy="1202390"/>
          </a:xfrm>
          <a:prstGeom prst="bentConnector4">
            <a:avLst>
              <a:gd name="adj1" fmla="val -92624"/>
              <a:gd name="adj2" fmla="val 88827"/>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ector: angular 60">
            <a:extLst>
              <a:ext uri="{FF2B5EF4-FFF2-40B4-BE49-F238E27FC236}">
                <a16:creationId xmlns:a16="http://schemas.microsoft.com/office/drawing/2014/main" id="{94A955FF-6293-5C91-F4B1-67EEF3F36479}"/>
              </a:ext>
            </a:extLst>
          </p:cNvPr>
          <p:cNvCxnSpPr>
            <a:cxnSpLocks/>
            <a:endCxn id="42" idx="0"/>
          </p:cNvCxnSpPr>
          <p:nvPr/>
        </p:nvCxnSpPr>
        <p:spPr>
          <a:xfrm rot="16200000" flipH="1">
            <a:off x="5242616" y="2263705"/>
            <a:ext cx="526702" cy="3966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630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5"/>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5" name="Google Shape;175;p25"/>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0" name="Google Shape;200;p25"/>
          <p:cNvSpPr/>
          <p:nvPr/>
        </p:nvSpPr>
        <p:spPr>
          <a:xfrm rot="10800000">
            <a:off x="7869813" y="539500"/>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01" name="Google Shape;201;p25"/>
          <p:cNvSpPr/>
          <p:nvPr/>
        </p:nvSpPr>
        <p:spPr>
          <a:xfrm rot="10800000">
            <a:off x="8297625" y="906125"/>
            <a:ext cx="126000" cy="12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4" name="Grupo 3">
            <a:extLst>
              <a:ext uri="{FF2B5EF4-FFF2-40B4-BE49-F238E27FC236}">
                <a16:creationId xmlns:a16="http://schemas.microsoft.com/office/drawing/2014/main" id="{61F819E8-EF84-A0F8-0B6C-42F64A310847}"/>
              </a:ext>
            </a:extLst>
          </p:cNvPr>
          <p:cNvGrpSpPr/>
          <p:nvPr/>
        </p:nvGrpSpPr>
        <p:grpSpPr>
          <a:xfrm>
            <a:off x="6807894" y="1558538"/>
            <a:ext cx="1946722" cy="1993263"/>
            <a:chOff x="4268819" y="-3176"/>
            <a:chExt cx="2912494" cy="2912495"/>
          </a:xfrm>
        </p:grpSpPr>
        <p:pic>
          <p:nvPicPr>
            <p:cNvPr id="5" name="Picture 10" descr="Index of /images/flaticon-png/big">
              <a:extLst>
                <a:ext uri="{FF2B5EF4-FFF2-40B4-BE49-F238E27FC236}">
                  <a16:creationId xmlns:a16="http://schemas.microsoft.com/office/drawing/2014/main" id="{1592B4B9-AC2A-D804-7E19-EB0FF76C79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E2A784C8-ECC0-B668-9F18-4B0FED2F0FE4}"/>
                </a:ext>
              </a:extLst>
            </p:cNvPr>
            <p:cNvPicPr>
              <a:picLocks noChangeAspect="1"/>
            </p:cNvPicPr>
            <p:nvPr/>
          </p:nvPicPr>
          <p:blipFill>
            <a:blip r:embed="rId4"/>
            <a:stretch>
              <a:fillRect/>
            </a:stretch>
          </p:blipFill>
          <p:spPr>
            <a:xfrm>
              <a:off x="4352975" y="419005"/>
              <a:ext cx="2744182" cy="1704701"/>
            </a:xfrm>
            <a:prstGeom prst="rect">
              <a:avLst/>
            </a:prstGeom>
          </p:spPr>
        </p:pic>
      </p:grpSp>
      <p:grpSp>
        <p:nvGrpSpPr>
          <p:cNvPr id="7" name="Grupo 6">
            <a:extLst>
              <a:ext uri="{FF2B5EF4-FFF2-40B4-BE49-F238E27FC236}">
                <a16:creationId xmlns:a16="http://schemas.microsoft.com/office/drawing/2014/main" id="{12708293-73DA-A44A-86D2-795172D71594}"/>
              </a:ext>
            </a:extLst>
          </p:cNvPr>
          <p:cNvGrpSpPr/>
          <p:nvPr/>
        </p:nvGrpSpPr>
        <p:grpSpPr>
          <a:xfrm>
            <a:off x="6446480" y="345197"/>
            <a:ext cx="1388110" cy="514606"/>
            <a:chOff x="6550478" y="202264"/>
            <a:chExt cx="1388110" cy="514606"/>
          </a:xfrm>
        </p:grpSpPr>
        <p:pic>
          <p:nvPicPr>
            <p:cNvPr id="8" name="Imagen 7">
              <a:extLst>
                <a:ext uri="{FF2B5EF4-FFF2-40B4-BE49-F238E27FC236}">
                  <a16:creationId xmlns:a16="http://schemas.microsoft.com/office/drawing/2014/main" id="{E500E6AD-364D-279D-3F45-406EE6823593}"/>
                </a:ext>
              </a:extLst>
            </p:cNvPr>
            <p:cNvPicPr>
              <a:picLocks noChangeAspect="1"/>
            </p:cNvPicPr>
            <p:nvPr/>
          </p:nvPicPr>
          <p:blipFill>
            <a:blip r:embed="rId5"/>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9" name="Rectángulo 8">
              <a:extLst>
                <a:ext uri="{FF2B5EF4-FFF2-40B4-BE49-F238E27FC236}">
                  <a16:creationId xmlns:a16="http://schemas.microsoft.com/office/drawing/2014/main" id="{7DAAD84E-EF2D-7370-FC4D-FC3960391E82}"/>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0" name="Google Shape;9198;p51">
              <a:extLst>
                <a:ext uri="{FF2B5EF4-FFF2-40B4-BE49-F238E27FC236}">
                  <a16:creationId xmlns:a16="http://schemas.microsoft.com/office/drawing/2014/main" id="{C1496DF1-0615-57D6-9628-FB88534CFE39}"/>
                </a:ext>
              </a:extLst>
            </p:cNvPr>
            <p:cNvGrpSpPr/>
            <p:nvPr/>
          </p:nvGrpSpPr>
          <p:grpSpPr>
            <a:xfrm>
              <a:off x="6807462" y="553579"/>
              <a:ext cx="147520" cy="163291"/>
              <a:chOff x="3122257" y="1508594"/>
              <a:chExt cx="294850" cy="349434"/>
            </a:xfrm>
          </p:grpSpPr>
          <p:sp>
            <p:nvSpPr>
              <p:cNvPr id="11" name="Google Shape;9199;p51">
                <a:extLst>
                  <a:ext uri="{FF2B5EF4-FFF2-40B4-BE49-F238E27FC236}">
                    <a16:creationId xmlns:a16="http://schemas.microsoft.com/office/drawing/2014/main" id="{4CF32E5C-2638-2397-5419-D95A67831E18}"/>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0;p51">
                <a:extLst>
                  <a:ext uri="{FF2B5EF4-FFF2-40B4-BE49-F238E27FC236}">
                    <a16:creationId xmlns:a16="http://schemas.microsoft.com/office/drawing/2014/main" id="{6D3F9441-69A7-E9FF-6F25-9B6AD99E0F7C}"/>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1;p51">
                <a:extLst>
                  <a:ext uri="{FF2B5EF4-FFF2-40B4-BE49-F238E27FC236}">
                    <a16:creationId xmlns:a16="http://schemas.microsoft.com/office/drawing/2014/main" id="{467FDA06-864F-9B87-022C-C7301E684397}"/>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2;p51">
                <a:extLst>
                  <a:ext uri="{FF2B5EF4-FFF2-40B4-BE49-F238E27FC236}">
                    <a16:creationId xmlns:a16="http://schemas.microsoft.com/office/drawing/2014/main" id="{09D18D48-5D12-3627-2A0F-D3CD5C1C3DD8}"/>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3;p51">
                <a:extLst>
                  <a:ext uri="{FF2B5EF4-FFF2-40B4-BE49-F238E27FC236}">
                    <a16:creationId xmlns:a16="http://schemas.microsoft.com/office/drawing/2014/main" id="{18EE1602-026C-2BEA-B5FA-307E3BF75ECD}"/>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54;p24">
            <a:extLst>
              <a:ext uri="{FF2B5EF4-FFF2-40B4-BE49-F238E27FC236}">
                <a16:creationId xmlns:a16="http://schemas.microsoft.com/office/drawing/2014/main" id="{6610AF95-2822-66ED-5191-436F7ACB8F9D}"/>
              </a:ext>
            </a:extLst>
          </p:cNvPr>
          <p:cNvSpPr txBox="1">
            <a:spLocks noGrp="1"/>
          </p:cNvSpPr>
          <p:nvPr>
            <p:ph type="title"/>
          </p:nvPr>
        </p:nvSpPr>
        <p:spPr>
          <a:xfrm>
            <a:off x="643125" y="12617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clientes</a:t>
            </a:r>
            <a:endParaRPr dirty="0"/>
          </a:p>
        </p:txBody>
      </p:sp>
      <p:graphicFrame>
        <p:nvGraphicFramePr>
          <p:cNvPr id="17" name="Tabla 16">
            <a:extLst>
              <a:ext uri="{FF2B5EF4-FFF2-40B4-BE49-F238E27FC236}">
                <a16:creationId xmlns:a16="http://schemas.microsoft.com/office/drawing/2014/main" id="{26895662-2680-F758-F79E-EFACE42E36CE}"/>
              </a:ext>
            </a:extLst>
          </p:cNvPr>
          <p:cNvGraphicFramePr>
            <a:graphicFrameLocks noGrp="1"/>
          </p:cNvGraphicFramePr>
          <p:nvPr>
            <p:extLst>
              <p:ext uri="{D42A27DB-BD31-4B8C-83A1-F6EECF244321}">
                <p14:modId xmlns:p14="http://schemas.microsoft.com/office/powerpoint/2010/main" val="1550844612"/>
              </p:ext>
            </p:extLst>
          </p:nvPr>
        </p:nvGraphicFramePr>
        <p:xfrm>
          <a:off x="623268" y="958851"/>
          <a:ext cx="1867409" cy="3708400"/>
        </p:xfrm>
        <a:graphic>
          <a:graphicData uri="http://schemas.openxmlformats.org/drawingml/2006/table">
            <a:tbl>
              <a:tblPr firstRow="1" bandRow="1">
                <a:tableStyleId>{5C22544A-7EE6-4342-B048-85BDC9FD1C3A}</a:tableStyleId>
              </a:tblPr>
              <a:tblGrid>
                <a:gridCol w="1867409">
                  <a:extLst>
                    <a:ext uri="{9D8B030D-6E8A-4147-A177-3AD203B41FA5}">
                      <a16:colId xmlns:a16="http://schemas.microsoft.com/office/drawing/2014/main" val="1525714770"/>
                    </a:ext>
                  </a:extLst>
                </a:gridCol>
              </a:tblGrid>
              <a:tr h="370840">
                <a:tc>
                  <a:txBody>
                    <a:bodyPr/>
                    <a:lstStyle/>
                    <a:p>
                      <a:r>
                        <a:rPr lang="es-ES" dirty="0" err="1"/>
                        <a:t>clients</a:t>
                      </a:r>
                      <a:endParaRPr lang="es-PE" dirty="0"/>
                    </a:p>
                  </a:txBody>
                  <a:tcPr/>
                </a:tc>
                <a:extLst>
                  <a:ext uri="{0D108BD9-81ED-4DB2-BD59-A6C34878D82A}">
                    <a16:rowId xmlns:a16="http://schemas.microsoft.com/office/drawing/2014/main" val="3443720205"/>
                  </a:ext>
                </a:extLst>
              </a:tr>
              <a:tr h="370840">
                <a:tc>
                  <a:txBody>
                    <a:bodyPr/>
                    <a:lstStyle/>
                    <a:p>
                      <a:r>
                        <a:rPr lang="es-ES" dirty="0" err="1"/>
                        <a:t>full_name</a:t>
                      </a:r>
                      <a:endParaRPr lang="es-PE" dirty="0"/>
                    </a:p>
                  </a:txBody>
                  <a:tcPr/>
                </a:tc>
                <a:extLst>
                  <a:ext uri="{0D108BD9-81ED-4DB2-BD59-A6C34878D82A}">
                    <a16:rowId xmlns:a16="http://schemas.microsoft.com/office/drawing/2014/main" val="3433815277"/>
                  </a:ext>
                </a:extLst>
              </a:tr>
              <a:tr h="370840">
                <a:tc>
                  <a:txBody>
                    <a:bodyPr/>
                    <a:lstStyle/>
                    <a:p>
                      <a:r>
                        <a:rPr lang="es-ES" dirty="0" err="1"/>
                        <a:t>name</a:t>
                      </a:r>
                      <a:endParaRPr lang="es-PE" dirty="0"/>
                    </a:p>
                  </a:txBody>
                  <a:tcPr/>
                </a:tc>
                <a:extLst>
                  <a:ext uri="{0D108BD9-81ED-4DB2-BD59-A6C34878D82A}">
                    <a16:rowId xmlns:a16="http://schemas.microsoft.com/office/drawing/2014/main" val="1223465814"/>
                  </a:ext>
                </a:extLst>
              </a:tr>
              <a:tr h="370840">
                <a:tc>
                  <a:txBody>
                    <a:bodyPr/>
                    <a:lstStyle/>
                    <a:p>
                      <a:r>
                        <a:rPr lang="es-ES" dirty="0" err="1"/>
                        <a:t>surname</a:t>
                      </a:r>
                      <a:endParaRPr lang="es-PE" dirty="0"/>
                    </a:p>
                  </a:txBody>
                  <a:tcPr/>
                </a:tc>
                <a:extLst>
                  <a:ext uri="{0D108BD9-81ED-4DB2-BD59-A6C34878D82A}">
                    <a16:rowId xmlns:a16="http://schemas.microsoft.com/office/drawing/2014/main" val="2019079959"/>
                  </a:ext>
                </a:extLst>
              </a:tr>
              <a:tr h="370840">
                <a:tc>
                  <a:txBody>
                    <a:bodyPr/>
                    <a:lstStyle/>
                    <a:p>
                      <a:r>
                        <a:rPr lang="es-ES" dirty="0" err="1"/>
                        <a:t>phone</a:t>
                      </a:r>
                      <a:endParaRPr lang="es-PE" dirty="0"/>
                    </a:p>
                  </a:txBody>
                  <a:tcPr/>
                </a:tc>
                <a:extLst>
                  <a:ext uri="{0D108BD9-81ED-4DB2-BD59-A6C34878D82A}">
                    <a16:rowId xmlns:a16="http://schemas.microsoft.com/office/drawing/2014/main" val="3487319679"/>
                  </a:ext>
                </a:extLst>
              </a:tr>
              <a:tr h="370840">
                <a:tc>
                  <a:txBody>
                    <a:bodyPr/>
                    <a:lstStyle/>
                    <a:p>
                      <a:r>
                        <a:rPr lang="es-ES" dirty="0"/>
                        <a:t>email</a:t>
                      </a:r>
                      <a:endParaRPr lang="es-PE" dirty="0"/>
                    </a:p>
                  </a:txBody>
                  <a:tcPr/>
                </a:tc>
                <a:extLst>
                  <a:ext uri="{0D108BD9-81ED-4DB2-BD59-A6C34878D82A}">
                    <a16:rowId xmlns:a16="http://schemas.microsoft.com/office/drawing/2014/main" val="1237242270"/>
                  </a:ext>
                </a:extLst>
              </a:tr>
              <a:tr h="370840">
                <a:tc>
                  <a:txBody>
                    <a:bodyPr/>
                    <a:lstStyle/>
                    <a:p>
                      <a:r>
                        <a:rPr lang="es-ES" dirty="0" err="1"/>
                        <a:t>Type</a:t>
                      </a:r>
                      <a:endParaRPr lang="es-PE" dirty="0"/>
                    </a:p>
                  </a:txBody>
                  <a:tcPr/>
                </a:tc>
                <a:extLst>
                  <a:ext uri="{0D108BD9-81ED-4DB2-BD59-A6C34878D82A}">
                    <a16:rowId xmlns:a16="http://schemas.microsoft.com/office/drawing/2014/main" val="4035947673"/>
                  </a:ext>
                </a:extLst>
              </a:tr>
              <a:tr h="370840">
                <a:tc>
                  <a:txBody>
                    <a:bodyPr/>
                    <a:lstStyle/>
                    <a:p>
                      <a:r>
                        <a:rPr lang="es-ES" dirty="0" err="1"/>
                        <a:t>Type_document</a:t>
                      </a:r>
                      <a:endParaRPr lang="es-PE" dirty="0"/>
                    </a:p>
                  </a:txBody>
                  <a:tcPr/>
                </a:tc>
                <a:extLst>
                  <a:ext uri="{0D108BD9-81ED-4DB2-BD59-A6C34878D82A}">
                    <a16:rowId xmlns:a16="http://schemas.microsoft.com/office/drawing/2014/main" val="4018669671"/>
                  </a:ext>
                </a:extLst>
              </a:tr>
              <a:tr h="370840">
                <a:tc>
                  <a:txBody>
                    <a:bodyPr/>
                    <a:lstStyle/>
                    <a:p>
                      <a:r>
                        <a:rPr lang="es-ES" dirty="0" err="1"/>
                        <a:t>n_document</a:t>
                      </a:r>
                      <a:endParaRPr lang="es-PE" dirty="0"/>
                    </a:p>
                  </a:txBody>
                  <a:tcPr/>
                </a:tc>
                <a:extLst>
                  <a:ext uri="{0D108BD9-81ED-4DB2-BD59-A6C34878D82A}">
                    <a16:rowId xmlns:a16="http://schemas.microsoft.com/office/drawing/2014/main" val="1003489446"/>
                  </a:ext>
                </a:extLst>
              </a:tr>
              <a:tr h="370840">
                <a:tc>
                  <a:txBody>
                    <a:bodyPr/>
                    <a:lstStyle/>
                    <a:p>
                      <a:r>
                        <a:rPr lang="es-ES" dirty="0" err="1"/>
                        <a:t>birthdate</a:t>
                      </a:r>
                      <a:endParaRPr lang="es-PE" dirty="0"/>
                    </a:p>
                  </a:txBody>
                  <a:tcPr/>
                </a:tc>
                <a:extLst>
                  <a:ext uri="{0D108BD9-81ED-4DB2-BD59-A6C34878D82A}">
                    <a16:rowId xmlns:a16="http://schemas.microsoft.com/office/drawing/2014/main" val="2517653992"/>
                  </a:ext>
                </a:extLst>
              </a:tr>
            </a:tbl>
          </a:graphicData>
        </a:graphic>
      </p:graphicFrame>
      <p:graphicFrame>
        <p:nvGraphicFramePr>
          <p:cNvPr id="18" name="Tabla 17">
            <a:extLst>
              <a:ext uri="{FF2B5EF4-FFF2-40B4-BE49-F238E27FC236}">
                <a16:creationId xmlns:a16="http://schemas.microsoft.com/office/drawing/2014/main" id="{299C1639-CC17-4312-C4E0-85756A27F876}"/>
              </a:ext>
            </a:extLst>
          </p:cNvPr>
          <p:cNvGraphicFramePr>
            <a:graphicFrameLocks noGrp="1"/>
          </p:cNvGraphicFramePr>
          <p:nvPr>
            <p:extLst>
              <p:ext uri="{D42A27DB-BD31-4B8C-83A1-F6EECF244321}">
                <p14:modId xmlns:p14="http://schemas.microsoft.com/office/powerpoint/2010/main" val="3224493137"/>
              </p:ext>
            </p:extLst>
          </p:nvPr>
        </p:nvGraphicFramePr>
        <p:xfrm>
          <a:off x="4276294" y="661286"/>
          <a:ext cx="1867409" cy="741680"/>
        </p:xfrm>
        <a:graphic>
          <a:graphicData uri="http://schemas.openxmlformats.org/drawingml/2006/table">
            <a:tbl>
              <a:tblPr firstRow="1" bandRow="1">
                <a:tableStyleId>{5C22544A-7EE6-4342-B048-85BDC9FD1C3A}</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client_segments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name</a:t>
                      </a:r>
                      <a:endParaRPr lang="es-PE" dirty="0"/>
                    </a:p>
                  </a:txBody>
                  <a:tcPr/>
                </a:tc>
                <a:extLst>
                  <a:ext uri="{0D108BD9-81ED-4DB2-BD59-A6C34878D82A}">
                    <a16:rowId xmlns:a16="http://schemas.microsoft.com/office/drawing/2014/main" val="985464584"/>
                  </a:ext>
                </a:extLst>
              </a:tr>
            </a:tbl>
          </a:graphicData>
        </a:graphic>
      </p:graphicFrame>
      <p:cxnSp>
        <p:nvCxnSpPr>
          <p:cNvPr id="19" name="Conector: angular 18">
            <a:extLst>
              <a:ext uri="{FF2B5EF4-FFF2-40B4-BE49-F238E27FC236}">
                <a16:creationId xmlns:a16="http://schemas.microsoft.com/office/drawing/2014/main" id="{89FCC46E-0515-2E78-B199-BDF5348D222E}"/>
              </a:ext>
            </a:extLst>
          </p:cNvPr>
          <p:cNvCxnSpPr>
            <a:cxnSpLocks/>
            <a:stCxn id="17" idx="3"/>
            <a:endCxn id="18" idx="1"/>
          </p:cNvCxnSpPr>
          <p:nvPr/>
        </p:nvCxnSpPr>
        <p:spPr>
          <a:xfrm flipV="1">
            <a:off x="2490677" y="1032126"/>
            <a:ext cx="1785617" cy="17809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 name="Tabla 2">
            <a:extLst>
              <a:ext uri="{FF2B5EF4-FFF2-40B4-BE49-F238E27FC236}">
                <a16:creationId xmlns:a16="http://schemas.microsoft.com/office/drawing/2014/main" id="{022B6550-949B-0C23-5154-B145F56E5C11}"/>
              </a:ext>
            </a:extLst>
          </p:cNvPr>
          <p:cNvGraphicFramePr>
            <a:graphicFrameLocks noGrp="1"/>
          </p:cNvGraphicFramePr>
          <p:nvPr>
            <p:extLst>
              <p:ext uri="{D42A27DB-BD31-4B8C-83A1-F6EECF244321}">
                <p14:modId xmlns:p14="http://schemas.microsoft.com/office/powerpoint/2010/main" val="1367558054"/>
              </p:ext>
            </p:extLst>
          </p:nvPr>
        </p:nvGraphicFramePr>
        <p:xfrm>
          <a:off x="3988211" y="1515111"/>
          <a:ext cx="1867409" cy="741680"/>
        </p:xfrm>
        <a:graphic>
          <a:graphicData uri="http://schemas.openxmlformats.org/drawingml/2006/table">
            <a:tbl>
              <a:tblPr firstRow="1" bandRow="1">
                <a:tableStyleId>{5C22544A-7EE6-4342-B048-85BDC9FD1C3A}</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users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name</a:t>
                      </a:r>
                      <a:endParaRPr lang="es-PE" dirty="0"/>
                    </a:p>
                  </a:txBody>
                  <a:tcPr/>
                </a:tc>
                <a:extLst>
                  <a:ext uri="{0D108BD9-81ED-4DB2-BD59-A6C34878D82A}">
                    <a16:rowId xmlns:a16="http://schemas.microsoft.com/office/drawing/2014/main" val="985464584"/>
                  </a:ext>
                </a:extLst>
              </a:tr>
            </a:tbl>
          </a:graphicData>
        </a:graphic>
      </p:graphicFrame>
      <p:cxnSp>
        <p:nvCxnSpPr>
          <p:cNvPr id="21" name="Conector: angular 20">
            <a:extLst>
              <a:ext uri="{FF2B5EF4-FFF2-40B4-BE49-F238E27FC236}">
                <a16:creationId xmlns:a16="http://schemas.microsoft.com/office/drawing/2014/main" id="{46F10128-F693-E626-91C4-882B126B609D}"/>
              </a:ext>
            </a:extLst>
          </p:cNvPr>
          <p:cNvCxnSpPr>
            <a:cxnSpLocks/>
            <a:stCxn id="25" idx="3"/>
            <a:endCxn id="3" idx="1"/>
          </p:cNvCxnSpPr>
          <p:nvPr/>
        </p:nvCxnSpPr>
        <p:spPr>
          <a:xfrm flipH="1" flipV="1">
            <a:off x="3988211" y="1885951"/>
            <a:ext cx="1433672" cy="1844277"/>
          </a:xfrm>
          <a:prstGeom prst="bentConnector5">
            <a:avLst>
              <a:gd name="adj1" fmla="val -15945"/>
              <a:gd name="adj2" fmla="val 75134"/>
              <a:gd name="adj3" fmla="val 115945"/>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a 24">
            <a:extLst>
              <a:ext uri="{FF2B5EF4-FFF2-40B4-BE49-F238E27FC236}">
                <a16:creationId xmlns:a16="http://schemas.microsoft.com/office/drawing/2014/main" id="{C28D03C3-8F20-CCCC-3278-C81ABCEA2B08}"/>
              </a:ext>
            </a:extLst>
          </p:cNvPr>
          <p:cNvGraphicFramePr>
            <a:graphicFrameLocks noGrp="1"/>
          </p:cNvGraphicFramePr>
          <p:nvPr>
            <p:extLst>
              <p:ext uri="{D42A27DB-BD31-4B8C-83A1-F6EECF244321}">
                <p14:modId xmlns:p14="http://schemas.microsoft.com/office/powerpoint/2010/main" val="821047851"/>
              </p:ext>
            </p:extLst>
          </p:nvPr>
        </p:nvGraphicFramePr>
        <p:xfrm>
          <a:off x="3581866" y="2432288"/>
          <a:ext cx="1840017" cy="2595880"/>
        </p:xfrm>
        <a:graphic>
          <a:graphicData uri="http://schemas.openxmlformats.org/drawingml/2006/table">
            <a:tbl>
              <a:tblPr firstRow="1" bandRow="1">
                <a:tableStyleId>{B301B821-A1FF-4177-AEE7-76D212191A09}</a:tableStyleId>
              </a:tblPr>
              <a:tblGrid>
                <a:gridCol w="1840017">
                  <a:extLst>
                    <a:ext uri="{9D8B030D-6E8A-4147-A177-3AD203B41FA5}">
                      <a16:colId xmlns:a16="http://schemas.microsoft.com/office/drawing/2014/main" val="2063702127"/>
                    </a:ext>
                  </a:extLst>
                </a:gridCol>
              </a:tblGrid>
              <a:tr h="370840">
                <a:tc>
                  <a:txBody>
                    <a:bodyPr/>
                    <a:lstStyle/>
                    <a:p>
                      <a:r>
                        <a:rPr lang="es-ES" dirty="0" err="1"/>
                        <a:t>clients</a:t>
                      </a:r>
                      <a:endParaRPr lang="es-PE" dirty="0"/>
                    </a:p>
                  </a:txBody>
                  <a:tcPr/>
                </a:tc>
                <a:extLst>
                  <a:ext uri="{0D108BD9-81ED-4DB2-BD59-A6C34878D82A}">
                    <a16:rowId xmlns:a16="http://schemas.microsoft.com/office/drawing/2014/main" val="329563478"/>
                  </a:ext>
                </a:extLst>
              </a:tr>
              <a:tr h="370840">
                <a:tc>
                  <a:txBody>
                    <a:bodyPr/>
                    <a:lstStyle/>
                    <a:p>
                      <a:r>
                        <a:rPr lang="es-ES" dirty="0" err="1"/>
                        <a:t>asesor_id</a:t>
                      </a:r>
                      <a:endParaRPr lang="es-PE" dirty="0"/>
                    </a:p>
                  </a:txBody>
                  <a:tcPr/>
                </a:tc>
                <a:extLst>
                  <a:ext uri="{0D108BD9-81ED-4DB2-BD59-A6C34878D82A}">
                    <a16:rowId xmlns:a16="http://schemas.microsoft.com/office/drawing/2014/main" val="3549580686"/>
                  </a:ext>
                </a:extLst>
              </a:tr>
              <a:tr h="370840">
                <a:tc>
                  <a:txBody>
                    <a:bodyPr/>
                    <a:lstStyle/>
                    <a:p>
                      <a:r>
                        <a:rPr lang="es-ES" dirty="0" err="1"/>
                        <a:t>sucursal_id</a:t>
                      </a:r>
                      <a:endParaRPr lang="es-PE" dirty="0"/>
                    </a:p>
                  </a:txBody>
                  <a:tcPr/>
                </a:tc>
                <a:extLst>
                  <a:ext uri="{0D108BD9-81ED-4DB2-BD59-A6C34878D82A}">
                    <a16:rowId xmlns:a16="http://schemas.microsoft.com/office/drawing/2014/main" val="1623509909"/>
                  </a:ext>
                </a:extLst>
              </a:tr>
              <a:tr h="370840">
                <a:tc>
                  <a:txBody>
                    <a:bodyPr/>
                    <a:lstStyle/>
                    <a:p>
                      <a:r>
                        <a:rPr lang="es-ES" dirty="0" err="1"/>
                        <a:t>state</a:t>
                      </a:r>
                      <a:endParaRPr lang="es-PE" dirty="0"/>
                    </a:p>
                  </a:txBody>
                  <a:tcPr/>
                </a:tc>
                <a:extLst>
                  <a:ext uri="{0D108BD9-81ED-4DB2-BD59-A6C34878D82A}">
                    <a16:rowId xmlns:a16="http://schemas.microsoft.com/office/drawing/2014/main" val="527255544"/>
                  </a:ext>
                </a:extLst>
              </a:tr>
              <a:tr h="370840">
                <a:tc>
                  <a:txBody>
                    <a:bodyPr/>
                    <a:lstStyle/>
                    <a:p>
                      <a:r>
                        <a:rPr lang="es-ES" dirty="0" err="1"/>
                        <a:t>is_parcial</a:t>
                      </a:r>
                      <a:endParaRPr lang="es-PE" dirty="0"/>
                    </a:p>
                  </a:txBody>
                  <a:tcPr/>
                </a:tc>
                <a:extLst>
                  <a:ext uri="{0D108BD9-81ED-4DB2-BD59-A6C34878D82A}">
                    <a16:rowId xmlns:a16="http://schemas.microsoft.com/office/drawing/2014/main" val="3484249215"/>
                  </a:ext>
                </a:extLst>
              </a:tr>
              <a:tr h="370840">
                <a:tc>
                  <a:txBody>
                    <a:bodyPr/>
                    <a:lstStyle/>
                    <a:p>
                      <a:r>
                        <a:rPr lang="es-ES" dirty="0" err="1"/>
                        <a:t>ubigeo</a:t>
                      </a:r>
                      <a:endParaRPr lang="es-PE" dirty="0"/>
                    </a:p>
                  </a:txBody>
                  <a:tcPr/>
                </a:tc>
                <a:extLst>
                  <a:ext uri="{0D108BD9-81ED-4DB2-BD59-A6C34878D82A}">
                    <a16:rowId xmlns:a16="http://schemas.microsoft.com/office/drawing/2014/main" val="2018933640"/>
                  </a:ext>
                </a:extLst>
              </a:tr>
              <a:tr h="370840">
                <a:tc>
                  <a:txBody>
                    <a:bodyPr/>
                    <a:lstStyle/>
                    <a:p>
                      <a:r>
                        <a:rPr lang="es-ES" dirty="0" err="1"/>
                        <a:t>address</a:t>
                      </a:r>
                      <a:endParaRPr lang="es-PE" dirty="0"/>
                    </a:p>
                  </a:txBody>
                  <a:tcPr/>
                </a:tc>
                <a:extLst>
                  <a:ext uri="{0D108BD9-81ED-4DB2-BD59-A6C34878D82A}">
                    <a16:rowId xmlns:a16="http://schemas.microsoft.com/office/drawing/2014/main" val="786868105"/>
                  </a:ext>
                </a:extLst>
              </a:tr>
            </a:tbl>
          </a:graphicData>
        </a:graphic>
      </p:graphicFrame>
      <p:cxnSp>
        <p:nvCxnSpPr>
          <p:cNvPr id="28" name="Conector: angular 27">
            <a:extLst>
              <a:ext uri="{FF2B5EF4-FFF2-40B4-BE49-F238E27FC236}">
                <a16:creationId xmlns:a16="http://schemas.microsoft.com/office/drawing/2014/main" id="{B98FEA1E-1912-F002-1017-D64D4D51EC14}"/>
              </a:ext>
            </a:extLst>
          </p:cNvPr>
          <p:cNvCxnSpPr>
            <a:cxnSpLocks/>
            <a:stCxn id="17" idx="3"/>
            <a:endCxn id="25" idx="1"/>
          </p:cNvCxnSpPr>
          <p:nvPr/>
        </p:nvCxnSpPr>
        <p:spPr>
          <a:xfrm>
            <a:off x="2490677" y="2813051"/>
            <a:ext cx="1091189" cy="9171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7" name="Tabla 36">
            <a:extLst>
              <a:ext uri="{FF2B5EF4-FFF2-40B4-BE49-F238E27FC236}">
                <a16:creationId xmlns:a16="http://schemas.microsoft.com/office/drawing/2014/main" id="{BCF0629B-099E-B430-11E3-33737D0FF9E1}"/>
              </a:ext>
            </a:extLst>
          </p:cNvPr>
          <p:cNvGraphicFramePr>
            <a:graphicFrameLocks noGrp="1"/>
          </p:cNvGraphicFramePr>
          <p:nvPr>
            <p:extLst>
              <p:ext uri="{D42A27DB-BD31-4B8C-83A1-F6EECF244321}">
                <p14:modId xmlns:p14="http://schemas.microsoft.com/office/powerpoint/2010/main" val="2040948649"/>
              </p:ext>
            </p:extLst>
          </p:nvPr>
        </p:nvGraphicFramePr>
        <p:xfrm>
          <a:off x="5967181" y="3858131"/>
          <a:ext cx="1867409" cy="741680"/>
        </p:xfrm>
        <a:graphic>
          <a:graphicData uri="http://schemas.openxmlformats.org/drawingml/2006/table">
            <a:tbl>
              <a:tblPr firstRow="1" bandRow="1">
                <a:tableStyleId>{5C22544A-7EE6-4342-B048-85BDC9FD1C3A}</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sucursals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name</a:t>
                      </a:r>
                      <a:endParaRPr lang="es-PE" dirty="0"/>
                    </a:p>
                  </a:txBody>
                  <a:tcPr/>
                </a:tc>
                <a:extLst>
                  <a:ext uri="{0D108BD9-81ED-4DB2-BD59-A6C34878D82A}">
                    <a16:rowId xmlns:a16="http://schemas.microsoft.com/office/drawing/2014/main" val="985464584"/>
                  </a:ext>
                </a:extLst>
              </a:tr>
            </a:tbl>
          </a:graphicData>
        </a:graphic>
      </p:graphicFrame>
      <p:cxnSp>
        <p:nvCxnSpPr>
          <p:cNvPr id="39" name="Conector: angular 38">
            <a:extLst>
              <a:ext uri="{FF2B5EF4-FFF2-40B4-BE49-F238E27FC236}">
                <a16:creationId xmlns:a16="http://schemas.microsoft.com/office/drawing/2014/main" id="{144E0DD3-E829-3E8B-A2E8-4C182531B38A}"/>
              </a:ext>
            </a:extLst>
          </p:cNvPr>
          <p:cNvCxnSpPr>
            <a:endCxn id="37" idx="1"/>
          </p:cNvCxnSpPr>
          <p:nvPr/>
        </p:nvCxnSpPr>
        <p:spPr>
          <a:xfrm>
            <a:off x="5421883" y="3730228"/>
            <a:ext cx="545298" cy="49874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882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9" name="Imagen 8">
            <a:extLst>
              <a:ext uri="{FF2B5EF4-FFF2-40B4-BE49-F238E27FC236}">
                <a16:creationId xmlns:a16="http://schemas.microsoft.com/office/drawing/2014/main" id="{09146582-AB74-64DF-4C36-CAB9E1B777CE}"/>
              </a:ext>
            </a:extLst>
          </p:cNvPr>
          <p:cNvPicPr>
            <a:picLocks noChangeAspect="1"/>
          </p:cNvPicPr>
          <p:nvPr/>
        </p:nvPicPr>
        <p:blipFill rotWithShape="1">
          <a:blip r:embed="rId3"/>
          <a:srcRect r="31956"/>
          <a:stretch/>
        </p:blipFill>
        <p:spPr>
          <a:xfrm>
            <a:off x="3732173" y="826275"/>
            <a:ext cx="3378233" cy="1953783"/>
          </a:xfrm>
          <a:prstGeom prst="rect">
            <a:avLst/>
          </a:prstGeom>
        </p:spPr>
      </p:pic>
      <p:sp>
        <p:nvSpPr>
          <p:cNvPr id="284" name="Google Shape;284;p28"/>
          <p:cNvSpPr/>
          <p:nvPr/>
        </p:nvSpPr>
        <p:spPr>
          <a:xfrm>
            <a:off x="722563" y="1694325"/>
            <a:ext cx="219900" cy="519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5" name="Google Shape;285;p28"/>
          <p:cNvSpPr/>
          <p:nvPr/>
        </p:nvSpPr>
        <p:spPr>
          <a:xfrm>
            <a:off x="722563" y="2213863"/>
            <a:ext cx="2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6" name="Google Shape;286;p28"/>
          <p:cNvSpPr/>
          <p:nvPr/>
        </p:nvSpPr>
        <p:spPr>
          <a:xfrm>
            <a:off x="722563" y="2737203"/>
            <a:ext cx="219900" cy="519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7" name="Google Shape;287;p28"/>
          <p:cNvSpPr/>
          <p:nvPr/>
        </p:nvSpPr>
        <p:spPr>
          <a:xfrm>
            <a:off x="722563" y="3241837"/>
            <a:ext cx="219900" cy="519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8" name="Google Shape;288;p28"/>
          <p:cNvSpPr/>
          <p:nvPr/>
        </p:nvSpPr>
        <p:spPr>
          <a:xfrm>
            <a:off x="722563" y="3765152"/>
            <a:ext cx="219900" cy="519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9" name="Google Shape;289;p28"/>
          <p:cNvSpPr txBox="1">
            <a:spLocks noGrp="1"/>
          </p:cNvSpPr>
          <p:nvPr>
            <p:ph type="title"/>
          </p:nvPr>
        </p:nvSpPr>
        <p:spPr>
          <a:xfrm>
            <a:off x="722563" y="16882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Desarrollador Full-Stack</a:t>
            </a:r>
            <a:endParaRPr dirty="0"/>
          </a:p>
        </p:txBody>
      </p:sp>
      <p:sp>
        <p:nvSpPr>
          <p:cNvPr id="290" name="Google Shape;290;p28"/>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1" name="Google Shape;291;p28"/>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398E3AA8-5446-4441-50D0-BCDFDC79F6E5}"/>
              </a:ext>
            </a:extLst>
          </p:cNvPr>
          <p:cNvPicPr>
            <a:picLocks noChangeAspect="1"/>
          </p:cNvPicPr>
          <p:nvPr/>
        </p:nvPicPr>
        <p:blipFill>
          <a:blip r:embed="rId4"/>
          <a:stretch>
            <a:fillRect/>
          </a:stretch>
        </p:blipFill>
        <p:spPr>
          <a:xfrm>
            <a:off x="1305744" y="883730"/>
            <a:ext cx="2431165" cy="3910088"/>
          </a:xfrm>
          <a:prstGeom prst="rect">
            <a:avLst/>
          </a:prstGeom>
        </p:spPr>
      </p:pic>
      <p:pic>
        <p:nvPicPr>
          <p:cNvPr id="7" name="Imagen 6">
            <a:extLst>
              <a:ext uri="{FF2B5EF4-FFF2-40B4-BE49-F238E27FC236}">
                <a16:creationId xmlns:a16="http://schemas.microsoft.com/office/drawing/2014/main" id="{F9542680-B917-7C96-D852-68309578D641}"/>
              </a:ext>
            </a:extLst>
          </p:cNvPr>
          <p:cNvPicPr>
            <a:picLocks noChangeAspect="1"/>
          </p:cNvPicPr>
          <p:nvPr/>
        </p:nvPicPr>
        <p:blipFill rotWithShape="1">
          <a:blip r:embed="rId5"/>
          <a:srcRect l="9778" r="15431" b="45873"/>
          <a:stretch/>
        </p:blipFill>
        <p:spPr>
          <a:xfrm>
            <a:off x="3874826" y="2961869"/>
            <a:ext cx="1179712" cy="1235356"/>
          </a:xfrm>
          <a:prstGeom prst="rect">
            <a:avLst/>
          </a:prstGeom>
        </p:spPr>
      </p:pic>
      <p:grpSp>
        <p:nvGrpSpPr>
          <p:cNvPr id="2" name="Grupo 1">
            <a:extLst>
              <a:ext uri="{FF2B5EF4-FFF2-40B4-BE49-F238E27FC236}">
                <a16:creationId xmlns:a16="http://schemas.microsoft.com/office/drawing/2014/main" id="{57BD3C15-DD59-6A79-59A4-8AD45A479BA7}"/>
              </a:ext>
            </a:extLst>
          </p:cNvPr>
          <p:cNvGrpSpPr/>
          <p:nvPr/>
        </p:nvGrpSpPr>
        <p:grpSpPr>
          <a:xfrm>
            <a:off x="6299200" y="2780058"/>
            <a:ext cx="1947984" cy="1788267"/>
            <a:chOff x="5105870" y="1401478"/>
            <a:chExt cx="3141314" cy="3166847"/>
          </a:xfrm>
        </p:grpSpPr>
        <p:grpSp>
          <p:nvGrpSpPr>
            <p:cNvPr id="299" name="Google Shape;299;p28"/>
            <p:cNvGrpSpPr/>
            <p:nvPr/>
          </p:nvGrpSpPr>
          <p:grpSpPr>
            <a:xfrm>
              <a:off x="6443683" y="2632124"/>
              <a:ext cx="742200" cy="742200"/>
              <a:chOff x="6762463" y="2628425"/>
              <a:chExt cx="742200" cy="742200"/>
            </a:xfrm>
          </p:grpSpPr>
          <p:sp>
            <p:nvSpPr>
              <p:cNvPr id="300" name="Google Shape;300;p28"/>
              <p:cNvSpPr/>
              <p:nvPr/>
            </p:nvSpPr>
            <p:spPr>
              <a:xfrm>
                <a:off x="6762463" y="2628425"/>
                <a:ext cx="742200" cy="74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1" name="Google Shape;301;p28"/>
              <p:cNvSpPr/>
              <p:nvPr/>
            </p:nvSpPr>
            <p:spPr>
              <a:xfrm>
                <a:off x="6888526" y="2769307"/>
                <a:ext cx="490089" cy="416055"/>
              </a:xfrm>
              <a:custGeom>
                <a:avLst/>
                <a:gdLst/>
                <a:ahLst/>
                <a:cxnLst/>
                <a:rect l="l" t="t" r="r" b="b"/>
                <a:pathLst>
                  <a:path w="1461" h="1241" extrusionOk="0">
                    <a:moveTo>
                      <a:pt x="0" y="909"/>
                    </a:moveTo>
                    <a:lnTo>
                      <a:pt x="0" y="909"/>
                    </a:lnTo>
                    <a:cubicBezTo>
                      <a:pt x="7" y="900"/>
                      <a:pt x="15" y="896"/>
                      <a:pt x="27" y="896"/>
                    </a:cubicBezTo>
                    <a:lnTo>
                      <a:pt x="27" y="896"/>
                    </a:lnTo>
                    <a:cubicBezTo>
                      <a:pt x="61" y="897"/>
                      <a:pt x="95" y="896"/>
                      <a:pt x="130" y="896"/>
                    </a:cubicBezTo>
                    <a:lnTo>
                      <a:pt x="130" y="896"/>
                    </a:lnTo>
                    <a:cubicBezTo>
                      <a:pt x="123" y="884"/>
                      <a:pt x="115" y="872"/>
                      <a:pt x="109" y="860"/>
                    </a:cubicBezTo>
                    <a:lnTo>
                      <a:pt x="109" y="860"/>
                    </a:lnTo>
                    <a:cubicBezTo>
                      <a:pt x="89" y="826"/>
                      <a:pt x="72" y="790"/>
                      <a:pt x="61" y="751"/>
                    </a:cubicBezTo>
                    <a:lnTo>
                      <a:pt x="61" y="751"/>
                    </a:lnTo>
                    <a:cubicBezTo>
                      <a:pt x="53" y="721"/>
                      <a:pt x="47" y="690"/>
                      <a:pt x="41" y="660"/>
                    </a:cubicBezTo>
                    <a:lnTo>
                      <a:pt x="41" y="660"/>
                    </a:lnTo>
                    <a:cubicBezTo>
                      <a:pt x="32" y="619"/>
                      <a:pt x="34" y="578"/>
                      <a:pt x="36" y="537"/>
                    </a:cubicBezTo>
                    <a:lnTo>
                      <a:pt x="36" y="537"/>
                    </a:lnTo>
                    <a:cubicBezTo>
                      <a:pt x="38" y="478"/>
                      <a:pt x="52" y="420"/>
                      <a:pt x="74" y="365"/>
                    </a:cubicBezTo>
                    <a:lnTo>
                      <a:pt x="74" y="365"/>
                    </a:lnTo>
                    <a:cubicBezTo>
                      <a:pt x="94" y="314"/>
                      <a:pt x="121" y="268"/>
                      <a:pt x="153" y="225"/>
                    </a:cubicBezTo>
                    <a:lnTo>
                      <a:pt x="153" y="225"/>
                    </a:lnTo>
                    <a:cubicBezTo>
                      <a:pt x="160" y="216"/>
                      <a:pt x="167" y="209"/>
                      <a:pt x="174" y="200"/>
                    </a:cubicBezTo>
                    <a:lnTo>
                      <a:pt x="174" y="200"/>
                    </a:lnTo>
                    <a:cubicBezTo>
                      <a:pt x="180" y="192"/>
                      <a:pt x="198" y="193"/>
                      <a:pt x="205" y="199"/>
                    </a:cubicBezTo>
                    <a:lnTo>
                      <a:pt x="205" y="199"/>
                    </a:lnTo>
                    <a:cubicBezTo>
                      <a:pt x="217" y="209"/>
                      <a:pt x="214" y="223"/>
                      <a:pt x="207" y="232"/>
                    </a:cubicBezTo>
                    <a:lnTo>
                      <a:pt x="207" y="232"/>
                    </a:lnTo>
                    <a:cubicBezTo>
                      <a:pt x="157" y="290"/>
                      <a:pt x="121" y="356"/>
                      <a:pt x="100" y="429"/>
                    </a:cubicBezTo>
                    <a:lnTo>
                      <a:pt x="100" y="429"/>
                    </a:lnTo>
                    <a:cubicBezTo>
                      <a:pt x="92" y="458"/>
                      <a:pt x="88" y="488"/>
                      <a:pt x="83" y="518"/>
                    </a:cubicBezTo>
                    <a:lnTo>
                      <a:pt x="83" y="518"/>
                    </a:lnTo>
                    <a:cubicBezTo>
                      <a:pt x="81" y="529"/>
                      <a:pt x="80" y="542"/>
                      <a:pt x="79" y="554"/>
                    </a:cubicBezTo>
                    <a:lnTo>
                      <a:pt x="248" y="554"/>
                    </a:lnTo>
                    <a:lnTo>
                      <a:pt x="248" y="554"/>
                    </a:lnTo>
                    <a:cubicBezTo>
                      <a:pt x="255" y="463"/>
                      <a:pt x="290" y="385"/>
                      <a:pt x="355" y="320"/>
                    </a:cubicBezTo>
                    <a:lnTo>
                      <a:pt x="355" y="320"/>
                    </a:lnTo>
                    <a:cubicBezTo>
                      <a:pt x="420" y="255"/>
                      <a:pt x="499" y="221"/>
                      <a:pt x="590" y="214"/>
                    </a:cubicBezTo>
                    <a:lnTo>
                      <a:pt x="590" y="45"/>
                    </a:lnTo>
                    <a:lnTo>
                      <a:pt x="590" y="45"/>
                    </a:lnTo>
                    <a:cubicBezTo>
                      <a:pt x="577" y="46"/>
                      <a:pt x="565" y="46"/>
                      <a:pt x="553" y="48"/>
                    </a:cubicBezTo>
                    <a:lnTo>
                      <a:pt x="553" y="48"/>
                    </a:lnTo>
                    <a:cubicBezTo>
                      <a:pt x="530" y="51"/>
                      <a:pt x="507" y="55"/>
                      <a:pt x="484" y="60"/>
                    </a:cubicBezTo>
                    <a:lnTo>
                      <a:pt x="484" y="60"/>
                    </a:lnTo>
                    <a:cubicBezTo>
                      <a:pt x="451" y="68"/>
                      <a:pt x="419" y="80"/>
                      <a:pt x="389" y="94"/>
                    </a:cubicBezTo>
                    <a:lnTo>
                      <a:pt x="389" y="94"/>
                    </a:lnTo>
                    <a:cubicBezTo>
                      <a:pt x="354" y="110"/>
                      <a:pt x="322" y="130"/>
                      <a:pt x="291" y="152"/>
                    </a:cubicBezTo>
                    <a:lnTo>
                      <a:pt x="291" y="152"/>
                    </a:lnTo>
                    <a:cubicBezTo>
                      <a:pt x="282" y="158"/>
                      <a:pt x="274" y="166"/>
                      <a:pt x="266" y="173"/>
                    </a:cubicBezTo>
                    <a:lnTo>
                      <a:pt x="266" y="173"/>
                    </a:lnTo>
                    <a:cubicBezTo>
                      <a:pt x="254" y="184"/>
                      <a:pt x="234" y="178"/>
                      <a:pt x="229" y="162"/>
                    </a:cubicBezTo>
                    <a:lnTo>
                      <a:pt x="229" y="162"/>
                    </a:lnTo>
                    <a:cubicBezTo>
                      <a:pt x="226" y="150"/>
                      <a:pt x="231" y="141"/>
                      <a:pt x="240" y="135"/>
                    </a:cubicBezTo>
                    <a:lnTo>
                      <a:pt x="240" y="135"/>
                    </a:lnTo>
                    <a:cubicBezTo>
                      <a:pt x="267" y="115"/>
                      <a:pt x="294" y="95"/>
                      <a:pt x="323" y="78"/>
                    </a:cubicBezTo>
                    <a:lnTo>
                      <a:pt x="323" y="78"/>
                    </a:lnTo>
                    <a:cubicBezTo>
                      <a:pt x="350" y="62"/>
                      <a:pt x="379" y="49"/>
                      <a:pt x="408" y="37"/>
                    </a:cubicBezTo>
                    <a:lnTo>
                      <a:pt x="408" y="37"/>
                    </a:lnTo>
                    <a:cubicBezTo>
                      <a:pt x="437" y="27"/>
                      <a:pt x="466" y="19"/>
                      <a:pt x="496" y="12"/>
                    </a:cubicBezTo>
                    <a:lnTo>
                      <a:pt x="496" y="12"/>
                    </a:lnTo>
                    <a:cubicBezTo>
                      <a:pt x="515" y="7"/>
                      <a:pt x="534" y="6"/>
                      <a:pt x="553" y="4"/>
                    </a:cubicBezTo>
                    <a:lnTo>
                      <a:pt x="553" y="4"/>
                    </a:lnTo>
                    <a:cubicBezTo>
                      <a:pt x="575" y="2"/>
                      <a:pt x="596" y="0"/>
                      <a:pt x="617" y="0"/>
                    </a:cubicBezTo>
                    <a:lnTo>
                      <a:pt x="617" y="0"/>
                    </a:lnTo>
                    <a:cubicBezTo>
                      <a:pt x="668" y="0"/>
                      <a:pt x="718" y="8"/>
                      <a:pt x="766" y="21"/>
                    </a:cubicBezTo>
                    <a:lnTo>
                      <a:pt x="766" y="21"/>
                    </a:lnTo>
                    <a:cubicBezTo>
                      <a:pt x="839" y="41"/>
                      <a:pt x="906" y="74"/>
                      <a:pt x="966" y="122"/>
                    </a:cubicBezTo>
                    <a:lnTo>
                      <a:pt x="966" y="122"/>
                    </a:lnTo>
                    <a:cubicBezTo>
                      <a:pt x="988" y="140"/>
                      <a:pt x="1010" y="158"/>
                      <a:pt x="1030" y="179"/>
                    </a:cubicBezTo>
                    <a:lnTo>
                      <a:pt x="1030" y="179"/>
                    </a:lnTo>
                    <a:cubicBezTo>
                      <a:pt x="1063" y="213"/>
                      <a:pt x="1091" y="251"/>
                      <a:pt x="1115" y="293"/>
                    </a:cubicBezTo>
                    <a:lnTo>
                      <a:pt x="1115" y="293"/>
                    </a:lnTo>
                    <a:cubicBezTo>
                      <a:pt x="1142" y="341"/>
                      <a:pt x="1163" y="391"/>
                      <a:pt x="1175" y="445"/>
                    </a:cubicBezTo>
                    <a:lnTo>
                      <a:pt x="1175" y="445"/>
                    </a:lnTo>
                    <a:cubicBezTo>
                      <a:pt x="1180" y="468"/>
                      <a:pt x="1184" y="492"/>
                      <a:pt x="1186" y="516"/>
                    </a:cubicBezTo>
                    <a:lnTo>
                      <a:pt x="1186" y="516"/>
                    </a:lnTo>
                    <a:cubicBezTo>
                      <a:pt x="1189" y="541"/>
                      <a:pt x="1190" y="566"/>
                      <a:pt x="1190" y="591"/>
                    </a:cubicBezTo>
                    <a:lnTo>
                      <a:pt x="1190" y="591"/>
                    </a:lnTo>
                    <a:cubicBezTo>
                      <a:pt x="1190" y="629"/>
                      <a:pt x="1185" y="667"/>
                      <a:pt x="1176" y="704"/>
                    </a:cubicBezTo>
                    <a:lnTo>
                      <a:pt x="1176" y="704"/>
                    </a:lnTo>
                    <a:cubicBezTo>
                      <a:pt x="1165" y="755"/>
                      <a:pt x="1147" y="803"/>
                      <a:pt x="1123" y="849"/>
                    </a:cubicBezTo>
                    <a:lnTo>
                      <a:pt x="1123" y="849"/>
                    </a:lnTo>
                    <a:cubicBezTo>
                      <a:pt x="1114" y="865"/>
                      <a:pt x="1105" y="880"/>
                      <a:pt x="1095" y="897"/>
                    </a:cubicBezTo>
                    <a:lnTo>
                      <a:pt x="1181" y="897"/>
                    </a:lnTo>
                    <a:lnTo>
                      <a:pt x="1181" y="874"/>
                    </a:lnTo>
                    <a:lnTo>
                      <a:pt x="1181" y="874"/>
                    </a:lnTo>
                    <a:cubicBezTo>
                      <a:pt x="1181" y="847"/>
                      <a:pt x="1195" y="828"/>
                      <a:pt x="1219" y="817"/>
                    </a:cubicBezTo>
                    <a:lnTo>
                      <a:pt x="1219" y="817"/>
                    </a:lnTo>
                    <a:cubicBezTo>
                      <a:pt x="1242" y="807"/>
                      <a:pt x="1265" y="809"/>
                      <a:pt x="1286" y="825"/>
                    </a:cubicBezTo>
                    <a:lnTo>
                      <a:pt x="1286" y="825"/>
                    </a:lnTo>
                    <a:cubicBezTo>
                      <a:pt x="1293" y="831"/>
                      <a:pt x="1301" y="838"/>
                      <a:pt x="1308" y="845"/>
                    </a:cubicBezTo>
                    <a:lnTo>
                      <a:pt x="1308" y="845"/>
                    </a:lnTo>
                    <a:cubicBezTo>
                      <a:pt x="1348" y="885"/>
                      <a:pt x="1387" y="924"/>
                      <a:pt x="1427" y="964"/>
                    </a:cubicBezTo>
                    <a:lnTo>
                      <a:pt x="1427" y="964"/>
                    </a:lnTo>
                    <a:cubicBezTo>
                      <a:pt x="1441" y="978"/>
                      <a:pt x="1455" y="992"/>
                      <a:pt x="1460" y="1013"/>
                    </a:cubicBezTo>
                    <a:lnTo>
                      <a:pt x="1460" y="1040"/>
                    </a:lnTo>
                    <a:lnTo>
                      <a:pt x="1460" y="1040"/>
                    </a:lnTo>
                    <a:cubicBezTo>
                      <a:pt x="1453" y="1061"/>
                      <a:pt x="1438" y="1076"/>
                      <a:pt x="1423" y="1091"/>
                    </a:cubicBezTo>
                    <a:lnTo>
                      <a:pt x="1423" y="1091"/>
                    </a:lnTo>
                    <a:cubicBezTo>
                      <a:pt x="1380" y="1134"/>
                      <a:pt x="1337" y="1177"/>
                      <a:pt x="1295" y="1219"/>
                    </a:cubicBezTo>
                    <a:lnTo>
                      <a:pt x="1295" y="1219"/>
                    </a:lnTo>
                    <a:cubicBezTo>
                      <a:pt x="1281" y="1233"/>
                      <a:pt x="1265" y="1240"/>
                      <a:pt x="1244" y="1240"/>
                    </a:cubicBezTo>
                    <a:lnTo>
                      <a:pt x="1244" y="1240"/>
                    </a:lnTo>
                    <a:cubicBezTo>
                      <a:pt x="1211" y="1240"/>
                      <a:pt x="1180" y="1212"/>
                      <a:pt x="1181" y="1177"/>
                    </a:cubicBezTo>
                    <a:lnTo>
                      <a:pt x="1181" y="1177"/>
                    </a:lnTo>
                    <a:cubicBezTo>
                      <a:pt x="1182" y="1170"/>
                      <a:pt x="1181" y="1163"/>
                      <a:pt x="1181" y="1156"/>
                    </a:cubicBezTo>
                    <a:lnTo>
                      <a:pt x="1168" y="1156"/>
                    </a:lnTo>
                    <a:lnTo>
                      <a:pt x="1168" y="1156"/>
                    </a:lnTo>
                    <a:cubicBezTo>
                      <a:pt x="790" y="1156"/>
                      <a:pt x="411" y="1156"/>
                      <a:pt x="33" y="1156"/>
                    </a:cubicBezTo>
                    <a:lnTo>
                      <a:pt x="33" y="1156"/>
                    </a:lnTo>
                    <a:cubicBezTo>
                      <a:pt x="20" y="1156"/>
                      <a:pt x="8" y="1154"/>
                      <a:pt x="0" y="1143"/>
                    </a:cubicBezTo>
                    <a:lnTo>
                      <a:pt x="0" y="1143"/>
                    </a:lnTo>
                    <a:cubicBezTo>
                      <a:pt x="0" y="1064"/>
                      <a:pt x="0" y="987"/>
                      <a:pt x="0" y="909"/>
                    </a:cubicBezTo>
                    <a:close/>
                    <a:moveTo>
                      <a:pt x="932" y="576"/>
                    </a:moveTo>
                    <a:lnTo>
                      <a:pt x="932" y="576"/>
                    </a:lnTo>
                    <a:cubicBezTo>
                      <a:pt x="931" y="399"/>
                      <a:pt x="789" y="263"/>
                      <a:pt x="624" y="258"/>
                    </a:cubicBezTo>
                    <a:lnTo>
                      <a:pt x="624" y="258"/>
                    </a:lnTo>
                    <a:cubicBezTo>
                      <a:pt x="524" y="255"/>
                      <a:pt x="440" y="292"/>
                      <a:pt x="373" y="366"/>
                    </a:cubicBezTo>
                    <a:lnTo>
                      <a:pt x="373" y="366"/>
                    </a:lnTo>
                    <a:cubicBezTo>
                      <a:pt x="319" y="426"/>
                      <a:pt x="292" y="497"/>
                      <a:pt x="292" y="577"/>
                    </a:cubicBezTo>
                    <a:lnTo>
                      <a:pt x="292" y="577"/>
                    </a:lnTo>
                    <a:cubicBezTo>
                      <a:pt x="293" y="664"/>
                      <a:pt x="324" y="739"/>
                      <a:pt x="386" y="801"/>
                    </a:cubicBezTo>
                    <a:lnTo>
                      <a:pt x="386" y="801"/>
                    </a:lnTo>
                    <a:cubicBezTo>
                      <a:pt x="448" y="863"/>
                      <a:pt x="523" y="896"/>
                      <a:pt x="609" y="896"/>
                    </a:cubicBezTo>
                    <a:lnTo>
                      <a:pt x="609" y="896"/>
                    </a:lnTo>
                    <a:cubicBezTo>
                      <a:pt x="788" y="897"/>
                      <a:pt x="931" y="754"/>
                      <a:pt x="932" y="576"/>
                    </a:cubicBezTo>
                    <a:close/>
                    <a:moveTo>
                      <a:pt x="1145" y="554"/>
                    </a:moveTo>
                    <a:lnTo>
                      <a:pt x="1145" y="554"/>
                    </a:lnTo>
                    <a:cubicBezTo>
                      <a:pt x="1136" y="402"/>
                      <a:pt x="1076" y="276"/>
                      <a:pt x="962" y="176"/>
                    </a:cubicBezTo>
                    <a:lnTo>
                      <a:pt x="962" y="176"/>
                    </a:lnTo>
                    <a:cubicBezTo>
                      <a:pt x="869" y="94"/>
                      <a:pt x="760" y="51"/>
                      <a:pt x="635" y="45"/>
                    </a:cubicBezTo>
                    <a:lnTo>
                      <a:pt x="635" y="213"/>
                    </a:lnTo>
                    <a:lnTo>
                      <a:pt x="635" y="213"/>
                    </a:lnTo>
                    <a:cubicBezTo>
                      <a:pt x="813" y="227"/>
                      <a:pt x="960" y="360"/>
                      <a:pt x="976" y="554"/>
                    </a:cubicBezTo>
                    <a:lnTo>
                      <a:pt x="976" y="554"/>
                    </a:lnTo>
                    <a:cubicBezTo>
                      <a:pt x="1032" y="554"/>
                      <a:pt x="1088" y="554"/>
                      <a:pt x="1145" y="554"/>
                    </a:cubicBezTo>
                    <a:close/>
                    <a:moveTo>
                      <a:pt x="977" y="600"/>
                    </a:moveTo>
                    <a:lnTo>
                      <a:pt x="977" y="600"/>
                    </a:lnTo>
                    <a:cubicBezTo>
                      <a:pt x="976" y="606"/>
                      <a:pt x="975" y="612"/>
                      <a:pt x="974" y="617"/>
                    </a:cubicBezTo>
                    <a:lnTo>
                      <a:pt x="974" y="617"/>
                    </a:lnTo>
                    <a:cubicBezTo>
                      <a:pt x="969" y="640"/>
                      <a:pt x="965" y="664"/>
                      <a:pt x="959" y="687"/>
                    </a:cubicBezTo>
                    <a:lnTo>
                      <a:pt x="959" y="687"/>
                    </a:lnTo>
                    <a:cubicBezTo>
                      <a:pt x="948" y="724"/>
                      <a:pt x="930" y="758"/>
                      <a:pt x="907" y="790"/>
                    </a:cubicBezTo>
                    <a:lnTo>
                      <a:pt x="907" y="790"/>
                    </a:lnTo>
                    <a:cubicBezTo>
                      <a:pt x="888" y="818"/>
                      <a:pt x="864" y="842"/>
                      <a:pt x="837" y="863"/>
                    </a:cubicBezTo>
                    <a:lnTo>
                      <a:pt x="837" y="863"/>
                    </a:lnTo>
                    <a:cubicBezTo>
                      <a:pt x="811" y="883"/>
                      <a:pt x="783" y="900"/>
                      <a:pt x="752" y="913"/>
                    </a:cubicBezTo>
                    <a:lnTo>
                      <a:pt x="752" y="913"/>
                    </a:lnTo>
                    <a:cubicBezTo>
                      <a:pt x="717" y="927"/>
                      <a:pt x="682" y="936"/>
                      <a:pt x="645" y="939"/>
                    </a:cubicBezTo>
                    <a:lnTo>
                      <a:pt x="645" y="939"/>
                    </a:lnTo>
                    <a:cubicBezTo>
                      <a:pt x="638" y="939"/>
                      <a:pt x="634" y="940"/>
                      <a:pt x="634" y="949"/>
                    </a:cubicBezTo>
                    <a:lnTo>
                      <a:pt x="634" y="949"/>
                    </a:lnTo>
                    <a:cubicBezTo>
                      <a:pt x="635" y="1000"/>
                      <a:pt x="635" y="1050"/>
                      <a:pt x="635" y="1101"/>
                    </a:cubicBezTo>
                    <a:lnTo>
                      <a:pt x="635" y="1101"/>
                    </a:lnTo>
                    <a:cubicBezTo>
                      <a:pt x="635" y="1103"/>
                      <a:pt x="635" y="1106"/>
                      <a:pt x="635" y="1109"/>
                    </a:cubicBezTo>
                    <a:lnTo>
                      <a:pt x="635" y="1109"/>
                    </a:lnTo>
                    <a:cubicBezTo>
                      <a:pt x="797" y="1099"/>
                      <a:pt x="929" y="1031"/>
                      <a:pt x="1030" y="907"/>
                    </a:cubicBezTo>
                    <a:lnTo>
                      <a:pt x="1030" y="907"/>
                    </a:lnTo>
                    <a:cubicBezTo>
                      <a:pt x="1102" y="818"/>
                      <a:pt x="1139" y="715"/>
                      <a:pt x="1145" y="600"/>
                    </a:cubicBezTo>
                    <a:lnTo>
                      <a:pt x="977" y="600"/>
                    </a:lnTo>
                    <a:close/>
                    <a:moveTo>
                      <a:pt x="590" y="1109"/>
                    </a:moveTo>
                    <a:lnTo>
                      <a:pt x="590" y="941"/>
                    </a:lnTo>
                    <a:lnTo>
                      <a:pt x="45" y="941"/>
                    </a:lnTo>
                    <a:lnTo>
                      <a:pt x="45" y="1109"/>
                    </a:lnTo>
                    <a:lnTo>
                      <a:pt x="590" y="1109"/>
                    </a:lnTo>
                    <a:close/>
                    <a:moveTo>
                      <a:pt x="840" y="1109"/>
                    </a:moveTo>
                    <a:lnTo>
                      <a:pt x="850" y="1109"/>
                    </a:lnTo>
                    <a:lnTo>
                      <a:pt x="1200" y="1109"/>
                    </a:lnTo>
                    <a:lnTo>
                      <a:pt x="1200" y="1109"/>
                    </a:lnTo>
                    <a:cubicBezTo>
                      <a:pt x="1216" y="1109"/>
                      <a:pt x="1225" y="1118"/>
                      <a:pt x="1225" y="1133"/>
                    </a:cubicBezTo>
                    <a:lnTo>
                      <a:pt x="1225" y="1169"/>
                    </a:lnTo>
                    <a:lnTo>
                      <a:pt x="1225" y="1169"/>
                    </a:lnTo>
                    <a:cubicBezTo>
                      <a:pt x="1225" y="1182"/>
                      <a:pt x="1229" y="1190"/>
                      <a:pt x="1238" y="1193"/>
                    </a:cubicBezTo>
                    <a:lnTo>
                      <a:pt x="1238" y="1193"/>
                    </a:lnTo>
                    <a:cubicBezTo>
                      <a:pt x="1249" y="1198"/>
                      <a:pt x="1256" y="1192"/>
                      <a:pt x="1263" y="1186"/>
                    </a:cubicBezTo>
                    <a:lnTo>
                      <a:pt x="1263" y="1186"/>
                    </a:lnTo>
                    <a:cubicBezTo>
                      <a:pt x="1310" y="1138"/>
                      <a:pt x="1358" y="1091"/>
                      <a:pt x="1406" y="1043"/>
                    </a:cubicBezTo>
                    <a:lnTo>
                      <a:pt x="1406" y="1043"/>
                    </a:lnTo>
                    <a:cubicBezTo>
                      <a:pt x="1419" y="1030"/>
                      <a:pt x="1419" y="1020"/>
                      <a:pt x="1406" y="1007"/>
                    </a:cubicBezTo>
                    <a:lnTo>
                      <a:pt x="1406" y="1007"/>
                    </a:lnTo>
                    <a:cubicBezTo>
                      <a:pt x="1358" y="959"/>
                      <a:pt x="1310" y="911"/>
                      <a:pt x="1261" y="863"/>
                    </a:cubicBezTo>
                    <a:lnTo>
                      <a:pt x="1261" y="863"/>
                    </a:lnTo>
                    <a:cubicBezTo>
                      <a:pt x="1255" y="856"/>
                      <a:pt x="1248" y="853"/>
                      <a:pt x="1239" y="857"/>
                    </a:cubicBezTo>
                    <a:lnTo>
                      <a:pt x="1239" y="857"/>
                    </a:lnTo>
                    <a:cubicBezTo>
                      <a:pt x="1230" y="860"/>
                      <a:pt x="1225" y="868"/>
                      <a:pt x="1225" y="878"/>
                    </a:cubicBezTo>
                    <a:lnTo>
                      <a:pt x="1225" y="918"/>
                    </a:lnTo>
                    <a:lnTo>
                      <a:pt x="1225" y="918"/>
                    </a:lnTo>
                    <a:cubicBezTo>
                      <a:pt x="1225" y="933"/>
                      <a:pt x="1217" y="941"/>
                      <a:pt x="1201" y="941"/>
                    </a:cubicBezTo>
                    <a:lnTo>
                      <a:pt x="1201" y="941"/>
                    </a:lnTo>
                    <a:cubicBezTo>
                      <a:pt x="1157" y="941"/>
                      <a:pt x="1112" y="941"/>
                      <a:pt x="1068" y="941"/>
                    </a:cubicBezTo>
                    <a:lnTo>
                      <a:pt x="1068" y="941"/>
                    </a:lnTo>
                    <a:cubicBezTo>
                      <a:pt x="1064" y="941"/>
                      <a:pt x="1061" y="942"/>
                      <a:pt x="1058" y="944"/>
                    </a:cubicBezTo>
                    <a:lnTo>
                      <a:pt x="1058" y="944"/>
                    </a:lnTo>
                    <a:cubicBezTo>
                      <a:pt x="1030" y="972"/>
                      <a:pt x="1003" y="1002"/>
                      <a:pt x="972" y="1028"/>
                    </a:cubicBezTo>
                    <a:lnTo>
                      <a:pt x="972" y="1028"/>
                    </a:lnTo>
                    <a:cubicBezTo>
                      <a:pt x="933" y="1061"/>
                      <a:pt x="888" y="1087"/>
                      <a:pt x="840" y="1109"/>
                    </a:cubicBezTo>
                    <a:close/>
                    <a:moveTo>
                      <a:pt x="436" y="896"/>
                    </a:moveTo>
                    <a:lnTo>
                      <a:pt x="436" y="896"/>
                    </a:lnTo>
                    <a:cubicBezTo>
                      <a:pt x="323" y="828"/>
                      <a:pt x="260" y="731"/>
                      <a:pt x="248" y="600"/>
                    </a:cubicBezTo>
                    <a:lnTo>
                      <a:pt x="79" y="600"/>
                    </a:lnTo>
                    <a:lnTo>
                      <a:pt x="79" y="600"/>
                    </a:lnTo>
                    <a:cubicBezTo>
                      <a:pt x="81" y="620"/>
                      <a:pt x="82" y="639"/>
                      <a:pt x="85" y="658"/>
                    </a:cubicBezTo>
                    <a:lnTo>
                      <a:pt x="85" y="658"/>
                    </a:lnTo>
                    <a:cubicBezTo>
                      <a:pt x="90" y="692"/>
                      <a:pt x="98" y="725"/>
                      <a:pt x="110" y="757"/>
                    </a:cubicBezTo>
                    <a:lnTo>
                      <a:pt x="110" y="757"/>
                    </a:lnTo>
                    <a:cubicBezTo>
                      <a:pt x="128" y="805"/>
                      <a:pt x="151" y="850"/>
                      <a:pt x="182" y="891"/>
                    </a:cubicBezTo>
                    <a:lnTo>
                      <a:pt x="182" y="891"/>
                    </a:lnTo>
                    <a:cubicBezTo>
                      <a:pt x="185" y="895"/>
                      <a:pt x="188" y="897"/>
                      <a:pt x="194" y="897"/>
                    </a:cubicBezTo>
                    <a:lnTo>
                      <a:pt x="194" y="897"/>
                    </a:lnTo>
                    <a:cubicBezTo>
                      <a:pt x="272" y="896"/>
                      <a:pt x="349" y="897"/>
                      <a:pt x="427" y="897"/>
                    </a:cubicBezTo>
                    <a:lnTo>
                      <a:pt x="427" y="897"/>
                    </a:lnTo>
                    <a:cubicBezTo>
                      <a:pt x="430" y="896"/>
                      <a:pt x="432" y="896"/>
                      <a:pt x="436" y="896"/>
                    </a:cubicBezTo>
                    <a:close/>
                    <a:moveTo>
                      <a:pt x="649" y="852"/>
                    </a:moveTo>
                    <a:lnTo>
                      <a:pt x="649" y="852"/>
                    </a:lnTo>
                    <a:cubicBezTo>
                      <a:pt x="667" y="849"/>
                      <a:pt x="685" y="846"/>
                      <a:pt x="703" y="840"/>
                    </a:cubicBezTo>
                    <a:lnTo>
                      <a:pt x="703" y="840"/>
                    </a:lnTo>
                    <a:cubicBezTo>
                      <a:pt x="738" y="829"/>
                      <a:pt x="768" y="810"/>
                      <a:pt x="796" y="787"/>
                    </a:cubicBezTo>
                    <a:lnTo>
                      <a:pt x="796" y="787"/>
                    </a:lnTo>
                    <a:cubicBezTo>
                      <a:pt x="821" y="765"/>
                      <a:pt x="841" y="741"/>
                      <a:pt x="856" y="712"/>
                    </a:cubicBezTo>
                    <a:lnTo>
                      <a:pt x="856" y="712"/>
                    </a:lnTo>
                    <a:cubicBezTo>
                      <a:pt x="883" y="663"/>
                      <a:pt x="895" y="611"/>
                      <a:pt x="890" y="554"/>
                    </a:cubicBezTo>
                    <a:lnTo>
                      <a:pt x="890" y="554"/>
                    </a:lnTo>
                    <a:cubicBezTo>
                      <a:pt x="887" y="529"/>
                      <a:pt x="882" y="504"/>
                      <a:pt x="873" y="479"/>
                    </a:cubicBezTo>
                    <a:lnTo>
                      <a:pt x="873" y="479"/>
                    </a:lnTo>
                    <a:cubicBezTo>
                      <a:pt x="854" y="427"/>
                      <a:pt x="822" y="384"/>
                      <a:pt x="777" y="352"/>
                    </a:cubicBezTo>
                    <a:lnTo>
                      <a:pt x="777" y="352"/>
                    </a:lnTo>
                    <a:cubicBezTo>
                      <a:pt x="731" y="318"/>
                      <a:pt x="677" y="300"/>
                      <a:pt x="620" y="298"/>
                    </a:cubicBezTo>
                    <a:lnTo>
                      <a:pt x="620" y="298"/>
                    </a:lnTo>
                    <a:cubicBezTo>
                      <a:pt x="598" y="298"/>
                      <a:pt x="576" y="300"/>
                      <a:pt x="556" y="304"/>
                    </a:cubicBezTo>
                    <a:lnTo>
                      <a:pt x="556" y="304"/>
                    </a:lnTo>
                    <a:cubicBezTo>
                      <a:pt x="502" y="315"/>
                      <a:pt x="455" y="340"/>
                      <a:pt x="416" y="379"/>
                    </a:cubicBezTo>
                    <a:lnTo>
                      <a:pt x="416" y="379"/>
                    </a:lnTo>
                    <a:cubicBezTo>
                      <a:pt x="400" y="395"/>
                      <a:pt x="386" y="414"/>
                      <a:pt x="374" y="433"/>
                    </a:cubicBezTo>
                    <a:lnTo>
                      <a:pt x="374" y="433"/>
                    </a:lnTo>
                    <a:cubicBezTo>
                      <a:pt x="336" y="493"/>
                      <a:pt x="326" y="560"/>
                      <a:pt x="338" y="629"/>
                    </a:cubicBezTo>
                    <a:lnTo>
                      <a:pt x="338" y="629"/>
                    </a:lnTo>
                    <a:cubicBezTo>
                      <a:pt x="344" y="669"/>
                      <a:pt x="361" y="704"/>
                      <a:pt x="384" y="737"/>
                    </a:cubicBezTo>
                    <a:lnTo>
                      <a:pt x="384" y="737"/>
                    </a:lnTo>
                    <a:cubicBezTo>
                      <a:pt x="392" y="748"/>
                      <a:pt x="405" y="751"/>
                      <a:pt x="416" y="744"/>
                    </a:cubicBezTo>
                    <a:lnTo>
                      <a:pt x="416" y="744"/>
                    </a:lnTo>
                    <a:cubicBezTo>
                      <a:pt x="425" y="738"/>
                      <a:pt x="430" y="725"/>
                      <a:pt x="421" y="712"/>
                    </a:cubicBezTo>
                    <a:lnTo>
                      <a:pt x="421" y="712"/>
                    </a:lnTo>
                    <a:cubicBezTo>
                      <a:pt x="416" y="703"/>
                      <a:pt x="410" y="695"/>
                      <a:pt x="405" y="686"/>
                    </a:cubicBezTo>
                    <a:lnTo>
                      <a:pt x="405" y="686"/>
                    </a:lnTo>
                    <a:cubicBezTo>
                      <a:pt x="384" y="644"/>
                      <a:pt x="374" y="600"/>
                      <a:pt x="379" y="553"/>
                    </a:cubicBezTo>
                    <a:lnTo>
                      <a:pt x="379" y="553"/>
                    </a:lnTo>
                    <a:cubicBezTo>
                      <a:pt x="382" y="527"/>
                      <a:pt x="389" y="503"/>
                      <a:pt x="399" y="480"/>
                    </a:cubicBezTo>
                    <a:lnTo>
                      <a:pt x="399" y="480"/>
                    </a:lnTo>
                    <a:cubicBezTo>
                      <a:pt x="415" y="445"/>
                      <a:pt x="438" y="416"/>
                      <a:pt x="469" y="392"/>
                    </a:cubicBezTo>
                    <a:lnTo>
                      <a:pt x="469" y="392"/>
                    </a:lnTo>
                    <a:cubicBezTo>
                      <a:pt x="504" y="364"/>
                      <a:pt x="545" y="348"/>
                      <a:pt x="590" y="344"/>
                    </a:cubicBezTo>
                    <a:lnTo>
                      <a:pt x="590" y="344"/>
                    </a:lnTo>
                    <a:cubicBezTo>
                      <a:pt x="625" y="341"/>
                      <a:pt x="660" y="345"/>
                      <a:pt x="694" y="358"/>
                    </a:cubicBezTo>
                    <a:lnTo>
                      <a:pt x="694" y="358"/>
                    </a:lnTo>
                    <a:cubicBezTo>
                      <a:pt x="746" y="378"/>
                      <a:pt x="786" y="412"/>
                      <a:pt x="814" y="460"/>
                    </a:cubicBezTo>
                    <a:lnTo>
                      <a:pt x="814" y="460"/>
                    </a:lnTo>
                    <a:cubicBezTo>
                      <a:pt x="843" y="509"/>
                      <a:pt x="852" y="562"/>
                      <a:pt x="842" y="619"/>
                    </a:cubicBezTo>
                    <a:lnTo>
                      <a:pt x="842" y="619"/>
                    </a:lnTo>
                    <a:cubicBezTo>
                      <a:pt x="834" y="665"/>
                      <a:pt x="812" y="704"/>
                      <a:pt x="781" y="738"/>
                    </a:cubicBezTo>
                    <a:lnTo>
                      <a:pt x="781" y="738"/>
                    </a:lnTo>
                    <a:cubicBezTo>
                      <a:pt x="760" y="761"/>
                      <a:pt x="734" y="778"/>
                      <a:pt x="706" y="790"/>
                    </a:cubicBezTo>
                    <a:lnTo>
                      <a:pt x="706" y="790"/>
                    </a:lnTo>
                    <a:cubicBezTo>
                      <a:pt x="658" y="811"/>
                      <a:pt x="609" y="816"/>
                      <a:pt x="558" y="804"/>
                    </a:cubicBezTo>
                    <a:lnTo>
                      <a:pt x="558" y="804"/>
                    </a:lnTo>
                    <a:cubicBezTo>
                      <a:pt x="528" y="797"/>
                      <a:pt x="501" y="784"/>
                      <a:pt x="476" y="766"/>
                    </a:cubicBezTo>
                    <a:lnTo>
                      <a:pt x="476" y="766"/>
                    </a:lnTo>
                    <a:cubicBezTo>
                      <a:pt x="466" y="759"/>
                      <a:pt x="450" y="763"/>
                      <a:pt x="444" y="772"/>
                    </a:cubicBezTo>
                    <a:lnTo>
                      <a:pt x="444" y="772"/>
                    </a:lnTo>
                    <a:cubicBezTo>
                      <a:pt x="438" y="782"/>
                      <a:pt x="442" y="797"/>
                      <a:pt x="451" y="804"/>
                    </a:cubicBezTo>
                    <a:lnTo>
                      <a:pt x="451" y="804"/>
                    </a:lnTo>
                    <a:cubicBezTo>
                      <a:pt x="499" y="838"/>
                      <a:pt x="553" y="855"/>
                      <a:pt x="612" y="855"/>
                    </a:cubicBezTo>
                    <a:lnTo>
                      <a:pt x="612" y="855"/>
                    </a:lnTo>
                    <a:cubicBezTo>
                      <a:pt x="625" y="854"/>
                      <a:pt x="637" y="854"/>
                      <a:pt x="649" y="852"/>
                    </a:cubicBezTo>
                    <a:close/>
                    <a:moveTo>
                      <a:pt x="698" y="600"/>
                    </a:moveTo>
                    <a:lnTo>
                      <a:pt x="698" y="600"/>
                    </a:lnTo>
                    <a:cubicBezTo>
                      <a:pt x="709" y="600"/>
                      <a:pt x="721" y="587"/>
                      <a:pt x="721" y="576"/>
                    </a:cubicBezTo>
                    <a:lnTo>
                      <a:pt x="721" y="576"/>
                    </a:lnTo>
                    <a:cubicBezTo>
                      <a:pt x="721" y="564"/>
                      <a:pt x="709" y="554"/>
                      <a:pt x="697" y="554"/>
                    </a:cubicBezTo>
                    <a:lnTo>
                      <a:pt x="697" y="554"/>
                    </a:lnTo>
                    <a:cubicBezTo>
                      <a:pt x="685" y="554"/>
                      <a:pt x="675" y="565"/>
                      <a:pt x="675" y="577"/>
                    </a:cubicBezTo>
                    <a:lnTo>
                      <a:pt x="675" y="577"/>
                    </a:lnTo>
                    <a:cubicBezTo>
                      <a:pt x="675" y="590"/>
                      <a:pt x="685" y="599"/>
                      <a:pt x="698" y="600"/>
                    </a:cubicBezTo>
                    <a:close/>
                    <a:moveTo>
                      <a:pt x="527" y="554"/>
                    </a:moveTo>
                    <a:lnTo>
                      <a:pt x="527" y="554"/>
                    </a:lnTo>
                    <a:cubicBezTo>
                      <a:pt x="515" y="554"/>
                      <a:pt x="504" y="564"/>
                      <a:pt x="504" y="576"/>
                    </a:cubicBezTo>
                    <a:lnTo>
                      <a:pt x="504" y="576"/>
                    </a:lnTo>
                    <a:cubicBezTo>
                      <a:pt x="504" y="589"/>
                      <a:pt x="514" y="600"/>
                      <a:pt x="527" y="600"/>
                    </a:cubicBezTo>
                    <a:lnTo>
                      <a:pt x="527" y="600"/>
                    </a:lnTo>
                    <a:cubicBezTo>
                      <a:pt x="539" y="599"/>
                      <a:pt x="551" y="588"/>
                      <a:pt x="548" y="577"/>
                    </a:cubicBezTo>
                    <a:lnTo>
                      <a:pt x="548" y="577"/>
                    </a:lnTo>
                    <a:cubicBezTo>
                      <a:pt x="549" y="562"/>
                      <a:pt x="539" y="555"/>
                      <a:pt x="527" y="554"/>
                    </a:cubicBezTo>
                    <a:close/>
                    <a:moveTo>
                      <a:pt x="612" y="600"/>
                    </a:moveTo>
                    <a:lnTo>
                      <a:pt x="612" y="600"/>
                    </a:lnTo>
                    <a:cubicBezTo>
                      <a:pt x="624" y="600"/>
                      <a:pt x="635" y="589"/>
                      <a:pt x="635" y="577"/>
                    </a:cubicBezTo>
                    <a:lnTo>
                      <a:pt x="635" y="577"/>
                    </a:lnTo>
                    <a:cubicBezTo>
                      <a:pt x="635" y="565"/>
                      <a:pt x="625" y="554"/>
                      <a:pt x="613" y="554"/>
                    </a:cubicBezTo>
                    <a:lnTo>
                      <a:pt x="613" y="554"/>
                    </a:lnTo>
                    <a:cubicBezTo>
                      <a:pt x="601" y="554"/>
                      <a:pt x="589" y="563"/>
                      <a:pt x="591" y="576"/>
                    </a:cubicBezTo>
                    <a:lnTo>
                      <a:pt x="591" y="576"/>
                    </a:lnTo>
                    <a:cubicBezTo>
                      <a:pt x="591" y="590"/>
                      <a:pt x="599" y="600"/>
                      <a:pt x="612" y="6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03" name="Google Shape;303;p28"/>
            <p:cNvSpPr/>
            <p:nvPr/>
          </p:nvSpPr>
          <p:spPr>
            <a:xfrm>
              <a:off x="7504984" y="184987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4" name="Google Shape;304;p28"/>
            <p:cNvSpPr/>
            <p:nvPr/>
          </p:nvSpPr>
          <p:spPr>
            <a:xfrm>
              <a:off x="7504984" y="3414163"/>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5" name="Google Shape;305;p28"/>
            <p:cNvSpPr/>
            <p:nvPr/>
          </p:nvSpPr>
          <p:spPr>
            <a:xfrm>
              <a:off x="5922107" y="3826125"/>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6" name="Google Shape;306;p28"/>
            <p:cNvSpPr/>
            <p:nvPr/>
          </p:nvSpPr>
          <p:spPr>
            <a:xfrm>
              <a:off x="5105870" y="2632025"/>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307" name="Google Shape;307;p28"/>
            <p:cNvGrpSpPr/>
            <p:nvPr/>
          </p:nvGrpSpPr>
          <p:grpSpPr>
            <a:xfrm>
              <a:off x="7659005" y="1999327"/>
              <a:ext cx="434136" cy="433228"/>
              <a:chOff x="3541011" y="1508594"/>
              <a:chExt cx="350166" cy="349434"/>
            </a:xfrm>
          </p:grpSpPr>
          <p:sp>
            <p:nvSpPr>
              <p:cNvPr id="308" name="Google Shape;308;p28"/>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p:nvPr/>
          </p:nvSpPr>
          <p:spPr>
            <a:xfrm>
              <a:off x="6062522" y="3966525"/>
              <a:ext cx="461377" cy="46140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5242982" y="2795092"/>
              <a:ext cx="467992" cy="416261"/>
              <a:chOff x="854261" y="2908813"/>
              <a:chExt cx="377474" cy="335748"/>
            </a:xfrm>
          </p:grpSpPr>
          <p:sp>
            <p:nvSpPr>
              <p:cNvPr id="323" name="Google Shape;323;p28"/>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a:off x="7655247" y="3564203"/>
              <a:ext cx="441648" cy="44214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28"/>
            <p:cNvCxnSpPr>
              <a:stCxn id="303" idx="6"/>
              <a:endCxn id="304" idx="6"/>
            </p:cNvCxnSpPr>
            <p:nvPr/>
          </p:nvCxnSpPr>
          <p:spPr>
            <a:xfrm>
              <a:off x="8247184" y="2220975"/>
              <a:ext cx="0" cy="1564200"/>
            </a:xfrm>
            <a:prstGeom prst="straightConnector1">
              <a:avLst/>
            </a:prstGeom>
            <a:noFill/>
            <a:ln w="9525" cap="flat" cmpd="sng">
              <a:solidFill>
                <a:schemeClr val="accent4"/>
              </a:solidFill>
              <a:prstDash val="dot"/>
              <a:round/>
              <a:headEnd type="none" w="med" len="med"/>
              <a:tailEnd type="none" w="med" len="med"/>
            </a:ln>
          </p:spPr>
        </p:cxnSp>
        <p:cxnSp>
          <p:nvCxnSpPr>
            <p:cNvPr id="338" name="Google Shape;338;p28"/>
            <p:cNvCxnSpPr>
              <a:stCxn id="304" idx="4"/>
              <a:endCxn id="305" idx="5"/>
            </p:cNvCxnSpPr>
            <p:nvPr/>
          </p:nvCxnSpPr>
          <p:spPr>
            <a:xfrm flipH="1">
              <a:off x="6555484" y="4156363"/>
              <a:ext cx="1320600" cy="303300"/>
            </a:xfrm>
            <a:prstGeom prst="straightConnector1">
              <a:avLst/>
            </a:prstGeom>
            <a:noFill/>
            <a:ln w="9525" cap="flat" cmpd="sng">
              <a:solidFill>
                <a:schemeClr val="accent4"/>
              </a:solidFill>
              <a:prstDash val="dot"/>
              <a:round/>
              <a:headEnd type="none" w="med" len="med"/>
              <a:tailEnd type="none" w="med" len="med"/>
            </a:ln>
          </p:spPr>
        </p:cxnSp>
        <p:cxnSp>
          <p:nvCxnSpPr>
            <p:cNvPr id="339" name="Google Shape;339;p28"/>
            <p:cNvCxnSpPr>
              <a:stCxn id="305" idx="2"/>
              <a:endCxn id="306" idx="3"/>
            </p:cNvCxnSpPr>
            <p:nvPr/>
          </p:nvCxnSpPr>
          <p:spPr>
            <a:xfrm rot="10800000">
              <a:off x="5214707" y="3265425"/>
              <a:ext cx="707400" cy="931800"/>
            </a:xfrm>
            <a:prstGeom prst="straightConnector1">
              <a:avLst/>
            </a:prstGeom>
            <a:noFill/>
            <a:ln w="9525" cap="flat" cmpd="sng">
              <a:solidFill>
                <a:schemeClr val="accent4"/>
              </a:solidFill>
              <a:prstDash val="dot"/>
              <a:round/>
              <a:headEnd type="none" w="med" len="med"/>
              <a:tailEnd type="none" w="med" len="med"/>
            </a:ln>
          </p:spPr>
        </p:cxnSp>
        <p:grpSp>
          <p:nvGrpSpPr>
            <p:cNvPr id="292" name="Google Shape;292;p28"/>
            <p:cNvGrpSpPr/>
            <p:nvPr/>
          </p:nvGrpSpPr>
          <p:grpSpPr>
            <a:xfrm>
              <a:off x="5995360" y="2170344"/>
              <a:ext cx="1638422" cy="1665579"/>
              <a:chOff x="6077775" y="1957625"/>
              <a:chExt cx="2048027" cy="2081974"/>
            </a:xfrm>
          </p:grpSpPr>
          <p:sp>
            <p:nvSpPr>
              <p:cNvPr id="293" name="Google Shape;293;p28"/>
              <p:cNvSpPr/>
              <p:nvPr/>
            </p:nvSpPr>
            <p:spPr>
              <a:xfrm>
                <a:off x="7314734" y="2025497"/>
                <a:ext cx="811069" cy="1067283"/>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4" name="Google Shape;294;p28"/>
              <p:cNvSpPr/>
              <p:nvPr/>
            </p:nvSpPr>
            <p:spPr>
              <a:xfrm>
                <a:off x="6272905" y="1957625"/>
                <a:ext cx="1192846" cy="637999"/>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5" name="Google Shape;295;p28"/>
              <p:cNvSpPr/>
              <p:nvPr/>
            </p:nvSpPr>
            <p:spPr>
              <a:xfrm>
                <a:off x="6077775" y="2397097"/>
                <a:ext cx="468314" cy="1203041"/>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6" name="Google Shape;296;p28"/>
              <p:cNvSpPr/>
              <p:nvPr/>
            </p:nvSpPr>
            <p:spPr>
              <a:xfrm>
                <a:off x="6274603" y="3403301"/>
                <a:ext cx="1143631" cy="636298"/>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7" name="Google Shape;297;p28"/>
              <p:cNvSpPr/>
              <p:nvPr/>
            </p:nvSpPr>
            <p:spPr>
              <a:xfrm>
                <a:off x="7272315" y="2997766"/>
                <a:ext cx="851789" cy="97396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02" name="Google Shape;302;p28"/>
            <p:cNvSpPr/>
            <p:nvPr/>
          </p:nvSpPr>
          <p:spPr>
            <a:xfrm>
              <a:off x="5995357" y="1401478"/>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328" name="Google Shape;328;p28"/>
            <p:cNvGrpSpPr/>
            <p:nvPr/>
          </p:nvGrpSpPr>
          <p:grpSpPr>
            <a:xfrm>
              <a:off x="6147032" y="1574896"/>
              <a:ext cx="438832" cy="395347"/>
              <a:chOff x="3988156" y="3380210"/>
              <a:chExt cx="353954" cy="318880"/>
            </a:xfrm>
          </p:grpSpPr>
          <p:sp>
            <p:nvSpPr>
              <p:cNvPr id="329" name="Google Shape;329;p28"/>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6" name="Google Shape;336;p28"/>
            <p:cNvCxnSpPr>
              <a:stCxn id="302" idx="7"/>
              <a:endCxn id="303" idx="0"/>
            </p:cNvCxnSpPr>
            <p:nvPr/>
          </p:nvCxnSpPr>
          <p:spPr>
            <a:xfrm>
              <a:off x="6628864" y="1510171"/>
              <a:ext cx="1247100" cy="339600"/>
            </a:xfrm>
            <a:prstGeom prst="straightConnector1">
              <a:avLst/>
            </a:prstGeom>
            <a:noFill/>
            <a:ln w="9525" cap="flat" cmpd="sng">
              <a:solidFill>
                <a:schemeClr val="accent4"/>
              </a:solidFill>
              <a:prstDash val="dot"/>
              <a:round/>
              <a:headEnd type="none" w="med" len="med"/>
              <a:tailEnd type="none" w="med" len="med"/>
            </a:ln>
          </p:spPr>
        </p:cxnSp>
        <p:cxnSp>
          <p:nvCxnSpPr>
            <p:cNvPr id="335" name="Google Shape;335;p28"/>
            <p:cNvCxnSpPr>
              <a:stCxn id="306" idx="1"/>
              <a:endCxn id="302" idx="2"/>
            </p:cNvCxnSpPr>
            <p:nvPr/>
          </p:nvCxnSpPr>
          <p:spPr>
            <a:xfrm rot="10800000" flipH="1">
              <a:off x="5214562" y="1772618"/>
              <a:ext cx="780900" cy="968100"/>
            </a:xfrm>
            <a:prstGeom prst="straightConnector1">
              <a:avLst/>
            </a:prstGeom>
            <a:noFill/>
            <a:ln w="9525" cap="flat" cmpd="sng">
              <a:solidFill>
                <a:schemeClr val="accent4"/>
              </a:solidFill>
              <a:prstDash val="dot"/>
              <a:round/>
              <a:headEnd type="none" w="med" len="med"/>
              <a:tailEnd type="none" w="med" len="med"/>
            </a:ln>
          </p:spPr>
        </p:cxnSp>
      </p:grpSp>
    </p:spTree>
    <p:extLst>
      <p:ext uri="{BB962C8B-B14F-4D97-AF65-F5344CB8AC3E}">
        <p14:creationId xmlns:p14="http://schemas.microsoft.com/office/powerpoint/2010/main" val="103560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9" name="Google Shape;289;p28"/>
          <p:cNvSpPr txBox="1">
            <a:spLocks noGrp="1"/>
          </p:cNvSpPr>
          <p:nvPr>
            <p:ph type="title"/>
          </p:nvPr>
        </p:nvSpPr>
        <p:spPr>
          <a:xfrm>
            <a:off x="713250" y="9927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Proforma – Contrato - Cotización</a:t>
            </a:r>
            <a:endParaRPr dirty="0"/>
          </a:p>
        </p:txBody>
      </p:sp>
      <p:sp>
        <p:nvSpPr>
          <p:cNvPr id="290" name="Google Shape;290;p28"/>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1" name="Google Shape;291;p28"/>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 name="Grupo 1">
            <a:extLst>
              <a:ext uri="{FF2B5EF4-FFF2-40B4-BE49-F238E27FC236}">
                <a16:creationId xmlns:a16="http://schemas.microsoft.com/office/drawing/2014/main" id="{CA7D562B-DBEC-C4F4-4F4A-C34D8A959998}"/>
              </a:ext>
            </a:extLst>
          </p:cNvPr>
          <p:cNvGrpSpPr/>
          <p:nvPr/>
        </p:nvGrpSpPr>
        <p:grpSpPr>
          <a:xfrm>
            <a:off x="7252045" y="1687229"/>
            <a:ext cx="1593380" cy="1678272"/>
            <a:chOff x="5105870" y="1401478"/>
            <a:chExt cx="3141314" cy="3166847"/>
          </a:xfrm>
        </p:grpSpPr>
        <p:grpSp>
          <p:nvGrpSpPr>
            <p:cNvPr id="292" name="Google Shape;292;p28"/>
            <p:cNvGrpSpPr/>
            <p:nvPr/>
          </p:nvGrpSpPr>
          <p:grpSpPr>
            <a:xfrm>
              <a:off x="5995360" y="2170344"/>
              <a:ext cx="1638422" cy="1665579"/>
              <a:chOff x="6077775" y="1957625"/>
              <a:chExt cx="2048027" cy="2081974"/>
            </a:xfrm>
          </p:grpSpPr>
          <p:sp>
            <p:nvSpPr>
              <p:cNvPr id="293" name="Google Shape;293;p28"/>
              <p:cNvSpPr/>
              <p:nvPr/>
            </p:nvSpPr>
            <p:spPr>
              <a:xfrm>
                <a:off x="7314734" y="2025497"/>
                <a:ext cx="811069" cy="1067283"/>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4" name="Google Shape;294;p28"/>
              <p:cNvSpPr/>
              <p:nvPr/>
            </p:nvSpPr>
            <p:spPr>
              <a:xfrm>
                <a:off x="6272905" y="1957625"/>
                <a:ext cx="1192846" cy="637999"/>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5" name="Google Shape;295;p28"/>
              <p:cNvSpPr/>
              <p:nvPr/>
            </p:nvSpPr>
            <p:spPr>
              <a:xfrm>
                <a:off x="6077775" y="2397097"/>
                <a:ext cx="468314" cy="1203041"/>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6" name="Google Shape;296;p28"/>
              <p:cNvSpPr/>
              <p:nvPr/>
            </p:nvSpPr>
            <p:spPr>
              <a:xfrm>
                <a:off x="6274603" y="3403301"/>
                <a:ext cx="1143631" cy="636298"/>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7" name="Google Shape;297;p28"/>
              <p:cNvSpPr/>
              <p:nvPr/>
            </p:nvSpPr>
            <p:spPr>
              <a:xfrm>
                <a:off x="7272315" y="2997766"/>
                <a:ext cx="851789" cy="97396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99" name="Google Shape;299;p28"/>
            <p:cNvGrpSpPr/>
            <p:nvPr/>
          </p:nvGrpSpPr>
          <p:grpSpPr>
            <a:xfrm>
              <a:off x="6443683" y="2632124"/>
              <a:ext cx="742200" cy="742200"/>
              <a:chOff x="6762463" y="2628425"/>
              <a:chExt cx="742200" cy="742200"/>
            </a:xfrm>
          </p:grpSpPr>
          <p:sp>
            <p:nvSpPr>
              <p:cNvPr id="300" name="Google Shape;300;p28"/>
              <p:cNvSpPr/>
              <p:nvPr/>
            </p:nvSpPr>
            <p:spPr>
              <a:xfrm>
                <a:off x="6762463" y="2628425"/>
                <a:ext cx="742200" cy="74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1" name="Google Shape;301;p28"/>
              <p:cNvSpPr/>
              <p:nvPr/>
            </p:nvSpPr>
            <p:spPr>
              <a:xfrm>
                <a:off x="6888526" y="2769307"/>
                <a:ext cx="490089" cy="416055"/>
              </a:xfrm>
              <a:custGeom>
                <a:avLst/>
                <a:gdLst/>
                <a:ahLst/>
                <a:cxnLst/>
                <a:rect l="l" t="t" r="r" b="b"/>
                <a:pathLst>
                  <a:path w="1461" h="1241" extrusionOk="0">
                    <a:moveTo>
                      <a:pt x="0" y="909"/>
                    </a:moveTo>
                    <a:lnTo>
                      <a:pt x="0" y="909"/>
                    </a:lnTo>
                    <a:cubicBezTo>
                      <a:pt x="7" y="900"/>
                      <a:pt x="15" y="896"/>
                      <a:pt x="27" y="896"/>
                    </a:cubicBezTo>
                    <a:lnTo>
                      <a:pt x="27" y="896"/>
                    </a:lnTo>
                    <a:cubicBezTo>
                      <a:pt x="61" y="897"/>
                      <a:pt x="95" y="896"/>
                      <a:pt x="130" y="896"/>
                    </a:cubicBezTo>
                    <a:lnTo>
                      <a:pt x="130" y="896"/>
                    </a:lnTo>
                    <a:cubicBezTo>
                      <a:pt x="123" y="884"/>
                      <a:pt x="115" y="872"/>
                      <a:pt x="109" y="860"/>
                    </a:cubicBezTo>
                    <a:lnTo>
                      <a:pt x="109" y="860"/>
                    </a:lnTo>
                    <a:cubicBezTo>
                      <a:pt x="89" y="826"/>
                      <a:pt x="72" y="790"/>
                      <a:pt x="61" y="751"/>
                    </a:cubicBezTo>
                    <a:lnTo>
                      <a:pt x="61" y="751"/>
                    </a:lnTo>
                    <a:cubicBezTo>
                      <a:pt x="53" y="721"/>
                      <a:pt x="47" y="690"/>
                      <a:pt x="41" y="660"/>
                    </a:cubicBezTo>
                    <a:lnTo>
                      <a:pt x="41" y="660"/>
                    </a:lnTo>
                    <a:cubicBezTo>
                      <a:pt x="32" y="619"/>
                      <a:pt x="34" y="578"/>
                      <a:pt x="36" y="537"/>
                    </a:cubicBezTo>
                    <a:lnTo>
                      <a:pt x="36" y="537"/>
                    </a:lnTo>
                    <a:cubicBezTo>
                      <a:pt x="38" y="478"/>
                      <a:pt x="52" y="420"/>
                      <a:pt x="74" y="365"/>
                    </a:cubicBezTo>
                    <a:lnTo>
                      <a:pt x="74" y="365"/>
                    </a:lnTo>
                    <a:cubicBezTo>
                      <a:pt x="94" y="314"/>
                      <a:pt x="121" y="268"/>
                      <a:pt x="153" y="225"/>
                    </a:cubicBezTo>
                    <a:lnTo>
                      <a:pt x="153" y="225"/>
                    </a:lnTo>
                    <a:cubicBezTo>
                      <a:pt x="160" y="216"/>
                      <a:pt x="167" y="209"/>
                      <a:pt x="174" y="200"/>
                    </a:cubicBezTo>
                    <a:lnTo>
                      <a:pt x="174" y="200"/>
                    </a:lnTo>
                    <a:cubicBezTo>
                      <a:pt x="180" y="192"/>
                      <a:pt x="198" y="193"/>
                      <a:pt x="205" y="199"/>
                    </a:cubicBezTo>
                    <a:lnTo>
                      <a:pt x="205" y="199"/>
                    </a:lnTo>
                    <a:cubicBezTo>
                      <a:pt x="217" y="209"/>
                      <a:pt x="214" y="223"/>
                      <a:pt x="207" y="232"/>
                    </a:cubicBezTo>
                    <a:lnTo>
                      <a:pt x="207" y="232"/>
                    </a:lnTo>
                    <a:cubicBezTo>
                      <a:pt x="157" y="290"/>
                      <a:pt x="121" y="356"/>
                      <a:pt x="100" y="429"/>
                    </a:cubicBezTo>
                    <a:lnTo>
                      <a:pt x="100" y="429"/>
                    </a:lnTo>
                    <a:cubicBezTo>
                      <a:pt x="92" y="458"/>
                      <a:pt x="88" y="488"/>
                      <a:pt x="83" y="518"/>
                    </a:cubicBezTo>
                    <a:lnTo>
                      <a:pt x="83" y="518"/>
                    </a:lnTo>
                    <a:cubicBezTo>
                      <a:pt x="81" y="529"/>
                      <a:pt x="80" y="542"/>
                      <a:pt x="79" y="554"/>
                    </a:cubicBezTo>
                    <a:lnTo>
                      <a:pt x="248" y="554"/>
                    </a:lnTo>
                    <a:lnTo>
                      <a:pt x="248" y="554"/>
                    </a:lnTo>
                    <a:cubicBezTo>
                      <a:pt x="255" y="463"/>
                      <a:pt x="290" y="385"/>
                      <a:pt x="355" y="320"/>
                    </a:cubicBezTo>
                    <a:lnTo>
                      <a:pt x="355" y="320"/>
                    </a:lnTo>
                    <a:cubicBezTo>
                      <a:pt x="420" y="255"/>
                      <a:pt x="499" y="221"/>
                      <a:pt x="590" y="214"/>
                    </a:cubicBezTo>
                    <a:lnTo>
                      <a:pt x="590" y="45"/>
                    </a:lnTo>
                    <a:lnTo>
                      <a:pt x="590" y="45"/>
                    </a:lnTo>
                    <a:cubicBezTo>
                      <a:pt x="577" y="46"/>
                      <a:pt x="565" y="46"/>
                      <a:pt x="553" y="48"/>
                    </a:cubicBezTo>
                    <a:lnTo>
                      <a:pt x="553" y="48"/>
                    </a:lnTo>
                    <a:cubicBezTo>
                      <a:pt x="530" y="51"/>
                      <a:pt x="507" y="55"/>
                      <a:pt x="484" y="60"/>
                    </a:cubicBezTo>
                    <a:lnTo>
                      <a:pt x="484" y="60"/>
                    </a:lnTo>
                    <a:cubicBezTo>
                      <a:pt x="451" y="68"/>
                      <a:pt x="419" y="80"/>
                      <a:pt x="389" y="94"/>
                    </a:cubicBezTo>
                    <a:lnTo>
                      <a:pt x="389" y="94"/>
                    </a:lnTo>
                    <a:cubicBezTo>
                      <a:pt x="354" y="110"/>
                      <a:pt x="322" y="130"/>
                      <a:pt x="291" y="152"/>
                    </a:cubicBezTo>
                    <a:lnTo>
                      <a:pt x="291" y="152"/>
                    </a:lnTo>
                    <a:cubicBezTo>
                      <a:pt x="282" y="158"/>
                      <a:pt x="274" y="166"/>
                      <a:pt x="266" y="173"/>
                    </a:cubicBezTo>
                    <a:lnTo>
                      <a:pt x="266" y="173"/>
                    </a:lnTo>
                    <a:cubicBezTo>
                      <a:pt x="254" y="184"/>
                      <a:pt x="234" y="178"/>
                      <a:pt x="229" y="162"/>
                    </a:cubicBezTo>
                    <a:lnTo>
                      <a:pt x="229" y="162"/>
                    </a:lnTo>
                    <a:cubicBezTo>
                      <a:pt x="226" y="150"/>
                      <a:pt x="231" y="141"/>
                      <a:pt x="240" y="135"/>
                    </a:cubicBezTo>
                    <a:lnTo>
                      <a:pt x="240" y="135"/>
                    </a:lnTo>
                    <a:cubicBezTo>
                      <a:pt x="267" y="115"/>
                      <a:pt x="294" y="95"/>
                      <a:pt x="323" y="78"/>
                    </a:cubicBezTo>
                    <a:lnTo>
                      <a:pt x="323" y="78"/>
                    </a:lnTo>
                    <a:cubicBezTo>
                      <a:pt x="350" y="62"/>
                      <a:pt x="379" y="49"/>
                      <a:pt x="408" y="37"/>
                    </a:cubicBezTo>
                    <a:lnTo>
                      <a:pt x="408" y="37"/>
                    </a:lnTo>
                    <a:cubicBezTo>
                      <a:pt x="437" y="27"/>
                      <a:pt x="466" y="19"/>
                      <a:pt x="496" y="12"/>
                    </a:cubicBezTo>
                    <a:lnTo>
                      <a:pt x="496" y="12"/>
                    </a:lnTo>
                    <a:cubicBezTo>
                      <a:pt x="515" y="7"/>
                      <a:pt x="534" y="6"/>
                      <a:pt x="553" y="4"/>
                    </a:cubicBezTo>
                    <a:lnTo>
                      <a:pt x="553" y="4"/>
                    </a:lnTo>
                    <a:cubicBezTo>
                      <a:pt x="575" y="2"/>
                      <a:pt x="596" y="0"/>
                      <a:pt x="617" y="0"/>
                    </a:cubicBezTo>
                    <a:lnTo>
                      <a:pt x="617" y="0"/>
                    </a:lnTo>
                    <a:cubicBezTo>
                      <a:pt x="668" y="0"/>
                      <a:pt x="718" y="8"/>
                      <a:pt x="766" y="21"/>
                    </a:cubicBezTo>
                    <a:lnTo>
                      <a:pt x="766" y="21"/>
                    </a:lnTo>
                    <a:cubicBezTo>
                      <a:pt x="839" y="41"/>
                      <a:pt x="906" y="74"/>
                      <a:pt x="966" y="122"/>
                    </a:cubicBezTo>
                    <a:lnTo>
                      <a:pt x="966" y="122"/>
                    </a:lnTo>
                    <a:cubicBezTo>
                      <a:pt x="988" y="140"/>
                      <a:pt x="1010" y="158"/>
                      <a:pt x="1030" y="179"/>
                    </a:cubicBezTo>
                    <a:lnTo>
                      <a:pt x="1030" y="179"/>
                    </a:lnTo>
                    <a:cubicBezTo>
                      <a:pt x="1063" y="213"/>
                      <a:pt x="1091" y="251"/>
                      <a:pt x="1115" y="293"/>
                    </a:cubicBezTo>
                    <a:lnTo>
                      <a:pt x="1115" y="293"/>
                    </a:lnTo>
                    <a:cubicBezTo>
                      <a:pt x="1142" y="341"/>
                      <a:pt x="1163" y="391"/>
                      <a:pt x="1175" y="445"/>
                    </a:cubicBezTo>
                    <a:lnTo>
                      <a:pt x="1175" y="445"/>
                    </a:lnTo>
                    <a:cubicBezTo>
                      <a:pt x="1180" y="468"/>
                      <a:pt x="1184" y="492"/>
                      <a:pt x="1186" y="516"/>
                    </a:cubicBezTo>
                    <a:lnTo>
                      <a:pt x="1186" y="516"/>
                    </a:lnTo>
                    <a:cubicBezTo>
                      <a:pt x="1189" y="541"/>
                      <a:pt x="1190" y="566"/>
                      <a:pt x="1190" y="591"/>
                    </a:cubicBezTo>
                    <a:lnTo>
                      <a:pt x="1190" y="591"/>
                    </a:lnTo>
                    <a:cubicBezTo>
                      <a:pt x="1190" y="629"/>
                      <a:pt x="1185" y="667"/>
                      <a:pt x="1176" y="704"/>
                    </a:cubicBezTo>
                    <a:lnTo>
                      <a:pt x="1176" y="704"/>
                    </a:lnTo>
                    <a:cubicBezTo>
                      <a:pt x="1165" y="755"/>
                      <a:pt x="1147" y="803"/>
                      <a:pt x="1123" y="849"/>
                    </a:cubicBezTo>
                    <a:lnTo>
                      <a:pt x="1123" y="849"/>
                    </a:lnTo>
                    <a:cubicBezTo>
                      <a:pt x="1114" y="865"/>
                      <a:pt x="1105" y="880"/>
                      <a:pt x="1095" y="897"/>
                    </a:cubicBezTo>
                    <a:lnTo>
                      <a:pt x="1181" y="897"/>
                    </a:lnTo>
                    <a:lnTo>
                      <a:pt x="1181" y="874"/>
                    </a:lnTo>
                    <a:lnTo>
                      <a:pt x="1181" y="874"/>
                    </a:lnTo>
                    <a:cubicBezTo>
                      <a:pt x="1181" y="847"/>
                      <a:pt x="1195" y="828"/>
                      <a:pt x="1219" y="817"/>
                    </a:cubicBezTo>
                    <a:lnTo>
                      <a:pt x="1219" y="817"/>
                    </a:lnTo>
                    <a:cubicBezTo>
                      <a:pt x="1242" y="807"/>
                      <a:pt x="1265" y="809"/>
                      <a:pt x="1286" y="825"/>
                    </a:cubicBezTo>
                    <a:lnTo>
                      <a:pt x="1286" y="825"/>
                    </a:lnTo>
                    <a:cubicBezTo>
                      <a:pt x="1293" y="831"/>
                      <a:pt x="1301" y="838"/>
                      <a:pt x="1308" y="845"/>
                    </a:cubicBezTo>
                    <a:lnTo>
                      <a:pt x="1308" y="845"/>
                    </a:lnTo>
                    <a:cubicBezTo>
                      <a:pt x="1348" y="885"/>
                      <a:pt x="1387" y="924"/>
                      <a:pt x="1427" y="964"/>
                    </a:cubicBezTo>
                    <a:lnTo>
                      <a:pt x="1427" y="964"/>
                    </a:lnTo>
                    <a:cubicBezTo>
                      <a:pt x="1441" y="978"/>
                      <a:pt x="1455" y="992"/>
                      <a:pt x="1460" y="1013"/>
                    </a:cubicBezTo>
                    <a:lnTo>
                      <a:pt x="1460" y="1040"/>
                    </a:lnTo>
                    <a:lnTo>
                      <a:pt x="1460" y="1040"/>
                    </a:lnTo>
                    <a:cubicBezTo>
                      <a:pt x="1453" y="1061"/>
                      <a:pt x="1438" y="1076"/>
                      <a:pt x="1423" y="1091"/>
                    </a:cubicBezTo>
                    <a:lnTo>
                      <a:pt x="1423" y="1091"/>
                    </a:lnTo>
                    <a:cubicBezTo>
                      <a:pt x="1380" y="1134"/>
                      <a:pt x="1337" y="1177"/>
                      <a:pt x="1295" y="1219"/>
                    </a:cubicBezTo>
                    <a:lnTo>
                      <a:pt x="1295" y="1219"/>
                    </a:lnTo>
                    <a:cubicBezTo>
                      <a:pt x="1281" y="1233"/>
                      <a:pt x="1265" y="1240"/>
                      <a:pt x="1244" y="1240"/>
                    </a:cubicBezTo>
                    <a:lnTo>
                      <a:pt x="1244" y="1240"/>
                    </a:lnTo>
                    <a:cubicBezTo>
                      <a:pt x="1211" y="1240"/>
                      <a:pt x="1180" y="1212"/>
                      <a:pt x="1181" y="1177"/>
                    </a:cubicBezTo>
                    <a:lnTo>
                      <a:pt x="1181" y="1177"/>
                    </a:lnTo>
                    <a:cubicBezTo>
                      <a:pt x="1182" y="1170"/>
                      <a:pt x="1181" y="1163"/>
                      <a:pt x="1181" y="1156"/>
                    </a:cubicBezTo>
                    <a:lnTo>
                      <a:pt x="1168" y="1156"/>
                    </a:lnTo>
                    <a:lnTo>
                      <a:pt x="1168" y="1156"/>
                    </a:lnTo>
                    <a:cubicBezTo>
                      <a:pt x="790" y="1156"/>
                      <a:pt x="411" y="1156"/>
                      <a:pt x="33" y="1156"/>
                    </a:cubicBezTo>
                    <a:lnTo>
                      <a:pt x="33" y="1156"/>
                    </a:lnTo>
                    <a:cubicBezTo>
                      <a:pt x="20" y="1156"/>
                      <a:pt x="8" y="1154"/>
                      <a:pt x="0" y="1143"/>
                    </a:cubicBezTo>
                    <a:lnTo>
                      <a:pt x="0" y="1143"/>
                    </a:lnTo>
                    <a:cubicBezTo>
                      <a:pt x="0" y="1064"/>
                      <a:pt x="0" y="987"/>
                      <a:pt x="0" y="909"/>
                    </a:cubicBezTo>
                    <a:close/>
                    <a:moveTo>
                      <a:pt x="932" y="576"/>
                    </a:moveTo>
                    <a:lnTo>
                      <a:pt x="932" y="576"/>
                    </a:lnTo>
                    <a:cubicBezTo>
                      <a:pt x="931" y="399"/>
                      <a:pt x="789" y="263"/>
                      <a:pt x="624" y="258"/>
                    </a:cubicBezTo>
                    <a:lnTo>
                      <a:pt x="624" y="258"/>
                    </a:lnTo>
                    <a:cubicBezTo>
                      <a:pt x="524" y="255"/>
                      <a:pt x="440" y="292"/>
                      <a:pt x="373" y="366"/>
                    </a:cubicBezTo>
                    <a:lnTo>
                      <a:pt x="373" y="366"/>
                    </a:lnTo>
                    <a:cubicBezTo>
                      <a:pt x="319" y="426"/>
                      <a:pt x="292" y="497"/>
                      <a:pt x="292" y="577"/>
                    </a:cubicBezTo>
                    <a:lnTo>
                      <a:pt x="292" y="577"/>
                    </a:lnTo>
                    <a:cubicBezTo>
                      <a:pt x="293" y="664"/>
                      <a:pt x="324" y="739"/>
                      <a:pt x="386" y="801"/>
                    </a:cubicBezTo>
                    <a:lnTo>
                      <a:pt x="386" y="801"/>
                    </a:lnTo>
                    <a:cubicBezTo>
                      <a:pt x="448" y="863"/>
                      <a:pt x="523" y="896"/>
                      <a:pt x="609" y="896"/>
                    </a:cubicBezTo>
                    <a:lnTo>
                      <a:pt x="609" y="896"/>
                    </a:lnTo>
                    <a:cubicBezTo>
                      <a:pt x="788" y="897"/>
                      <a:pt x="931" y="754"/>
                      <a:pt x="932" y="576"/>
                    </a:cubicBezTo>
                    <a:close/>
                    <a:moveTo>
                      <a:pt x="1145" y="554"/>
                    </a:moveTo>
                    <a:lnTo>
                      <a:pt x="1145" y="554"/>
                    </a:lnTo>
                    <a:cubicBezTo>
                      <a:pt x="1136" y="402"/>
                      <a:pt x="1076" y="276"/>
                      <a:pt x="962" y="176"/>
                    </a:cubicBezTo>
                    <a:lnTo>
                      <a:pt x="962" y="176"/>
                    </a:lnTo>
                    <a:cubicBezTo>
                      <a:pt x="869" y="94"/>
                      <a:pt x="760" y="51"/>
                      <a:pt x="635" y="45"/>
                    </a:cubicBezTo>
                    <a:lnTo>
                      <a:pt x="635" y="213"/>
                    </a:lnTo>
                    <a:lnTo>
                      <a:pt x="635" y="213"/>
                    </a:lnTo>
                    <a:cubicBezTo>
                      <a:pt x="813" y="227"/>
                      <a:pt x="960" y="360"/>
                      <a:pt x="976" y="554"/>
                    </a:cubicBezTo>
                    <a:lnTo>
                      <a:pt x="976" y="554"/>
                    </a:lnTo>
                    <a:cubicBezTo>
                      <a:pt x="1032" y="554"/>
                      <a:pt x="1088" y="554"/>
                      <a:pt x="1145" y="554"/>
                    </a:cubicBezTo>
                    <a:close/>
                    <a:moveTo>
                      <a:pt x="977" y="600"/>
                    </a:moveTo>
                    <a:lnTo>
                      <a:pt x="977" y="600"/>
                    </a:lnTo>
                    <a:cubicBezTo>
                      <a:pt x="976" y="606"/>
                      <a:pt x="975" y="612"/>
                      <a:pt x="974" y="617"/>
                    </a:cubicBezTo>
                    <a:lnTo>
                      <a:pt x="974" y="617"/>
                    </a:lnTo>
                    <a:cubicBezTo>
                      <a:pt x="969" y="640"/>
                      <a:pt x="965" y="664"/>
                      <a:pt x="959" y="687"/>
                    </a:cubicBezTo>
                    <a:lnTo>
                      <a:pt x="959" y="687"/>
                    </a:lnTo>
                    <a:cubicBezTo>
                      <a:pt x="948" y="724"/>
                      <a:pt x="930" y="758"/>
                      <a:pt x="907" y="790"/>
                    </a:cubicBezTo>
                    <a:lnTo>
                      <a:pt x="907" y="790"/>
                    </a:lnTo>
                    <a:cubicBezTo>
                      <a:pt x="888" y="818"/>
                      <a:pt x="864" y="842"/>
                      <a:pt x="837" y="863"/>
                    </a:cubicBezTo>
                    <a:lnTo>
                      <a:pt x="837" y="863"/>
                    </a:lnTo>
                    <a:cubicBezTo>
                      <a:pt x="811" y="883"/>
                      <a:pt x="783" y="900"/>
                      <a:pt x="752" y="913"/>
                    </a:cubicBezTo>
                    <a:lnTo>
                      <a:pt x="752" y="913"/>
                    </a:lnTo>
                    <a:cubicBezTo>
                      <a:pt x="717" y="927"/>
                      <a:pt x="682" y="936"/>
                      <a:pt x="645" y="939"/>
                    </a:cubicBezTo>
                    <a:lnTo>
                      <a:pt x="645" y="939"/>
                    </a:lnTo>
                    <a:cubicBezTo>
                      <a:pt x="638" y="939"/>
                      <a:pt x="634" y="940"/>
                      <a:pt x="634" y="949"/>
                    </a:cubicBezTo>
                    <a:lnTo>
                      <a:pt x="634" y="949"/>
                    </a:lnTo>
                    <a:cubicBezTo>
                      <a:pt x="635" y="1000"/>
                      <a:pt x="635" y="1050"/>
                      <a:pt x="635" y="1101"/>
                    </a:cubicBezTo>
                    <a:lnTo>
                      <a:pt x="635" y="1101"/>
                    </a:lnTo>
                    <a:cubicBezTo>
                      <a:pt x="635" y="1103"/>
                      <a:pt x="635" y="1106"/>
                      <a:pt x="635" y="1109"/>
                    </a:cubicBezTo>
                    <a:lnTo>
                      <a:pt x="635" y="1109"/>
                    </a:lnTo>
                    <a:cubicBezTo>
                      <a:pt x="797" y="1099"/>
                      <a:pt x="929" y="1031"/>
                      <a:pt x="1030" y="907"/>
                    </a:cubicBezTo>
                    <a:lnTo>
                      <a:pt x="1030" y="907"/>
                    </a:lnTo>
                    <a:cubicBezTo>
                      <a:pt x="1102" y="818"/>
                      <a:pt x="1139" y="715"/>
                      <a:pt x="1145" y="600"/>
                    </a:cubicBezTo>
                    <a:lnTo>
                      <a:pt x="977" y="600"/>
                    </a:lnTo>
                    <a:close/>
                    <a:moveTo>
                      <a:pt x="590" y="1109"/>
                    </a:moveTo>
                    <a:lnTo>
                      <a:pt x="590" y="941"/>
                    </a:lnTo>
                    <a:lnTo>
                      <a:pt x="45" y="941"/>
                    </a:lnTo>
                    <a:lnTo>
                      <a:pt x="45" y="1109"/>
                    </a:lnTo>
                    <a:lnTo>
                      <a:pt x="590" y="1109"/>
                    </a:lnTo>
                    <a:close/>
                    <a:moveTo>
                      <a:pt x="840" y="1109"/>
                    </a:moveTo>
                    <a:lnTo>
                      <a:pt x="850" y="1109"/>
                    </a:lnTo>
                    <a:lnTo>
                      <a:pt x="1200" y="1109"/>
                    </a:lnTo>
                    <a:lnTo>
                      <a:pt x="1200" y="1109"/>
                    </a:lnTo>
                    <a:cubicBezTo>
                      <a:pt x="1216" y="1109"/>
                      <a:pt x="1225" y="1118"/>
                      <a:pt x="1225" y="1133"/>
                    </a:cubicBezTo>
                    <a:lnTo>
                      <a:pt x="1225" y="1169"/>
                    </a:lnTo>
                    <a:lnTo>
                      <a:pt x="1225" y="1169"/>
                    </a:lnTo>
                    <a:cubicBezTo>
                      <a:pt x="1225" y="1182"/>
                      <a:pt x="1229" y="1190"/>
                      <a:pt x="1238" y="1193"/>
                    </a:cubicBezTo>
                    <a:lnTo>
                      <a:pt x="1238" y="1193"/>
                    </a:lnTo>
                    <a:cubicBezTo>
                      <a:pt x="1249" y="1198"/>
                      <a:pt x="1256" y="1192"/>
                      <a:pt x="1263" y="1186"/>
                    </a:cubicBezTo>
                    <a:lnTo>
                      <a:pt x="1263" y="1186"/>
                    </a:lnTo>
                    <a:cubicBezTo>
                      <a:pt x="1310" y="1138"/>
                      <a:pt x="1358" y="1091"/>
                      <a:pt x="1406" y="1043"/>
                    </a:cubicBezTo>
                    <a:lnTo>
                      <a:pt x="1406" y="1043"/>
                    </a:lnTo>
                    <a:cubicBezTo>
                      <a:pt x="1419" y="1030"/>
                      <a:pt x="1419" y="1020"/>
                      <a:pt x="1406" y="1007"/>
                    </a:cubicBezTo>
                    <a:lnTo>
                      <a:pt x="1406" y="1007"/>
                    </a:lnTo>
                    <a:cubicBezTo>
                      <a:pt x="1358" y="959"/>
                      <a:pt x="1310" y="911"/>
                      <a:pt x="1261" y="863"/>
                    </a:cubicBezTo>
                    <a:lnTo>
                      <a:pt x="1261" y="863"/>
                    </a:lnTo>
                    <a:cubicBezTo>
                      <a:pt x="1255" y="856"/>
                      <a:pt x="1248" y="853"/>
                      <a:pt x="1239" y="857"/>
                    </a:cubicBezTo>
                    <a:lnTo>
                      <a:pt x="1239" y="857"/>
                    </a:lnTo>
                    <a:cubicBezTo>
                      <a:pt x="1230" y="860"/>
                      <a:pt x="1225" y="868"/>
                      <a:pt x="1225" y="878"/>
                    </a:cubicBezTo>
                    <a:lnTo>
                      <a:pt x="1225" y="918"/>
                    </a:lnTo>
                    <a:lnTo>
                      <a:pt x="1225" y="918"/>
                    </a:lnTo>
                    <a:cubicBezTo>
                      <a:pt x="1225" y="933"/>
                      <a:pt x="1217" y="941"/>
                      <a:pt x="1201" y="941"/>
                    </a:cubicBezTo>
                    <a:lnTo>
                      <a:pt x="1201" y="941"/>
                    </a:lnTo>
                    <a:cubicBezTo>
                      <a:pt x="1157" y="941"/>
                      <a:pt x="1112" y="941"/>
                      <a:pt x="1068" y="941"/>
                    </a:cubicBezTo>
                    <a:lnTo>
                      <a:pt x="1068" y="941"/>
                    </a:lnTo>
                    <a:cubicBezTo>
                      <a:pt x="1064" y="941"/>
                      <a:pt x="1061" y="942"/>
                      <a:pt x="1058" y="944"/>
                    </a:cubicBezTo>
                    <a:lnTo>
                      <a:pt x="1058" y="944"/>
                    </a:lnTo>
                    <a:cubicBezTo>
                      <a:pt x="1030" y="972"/>
                      <a:pt x="1003" y="1002"/>
                      <a:pt x="972" y="1028"/>
                    </a:cubicBezTo>
                    <a:lnTo>
                      <a:pt x="972" y="1028"/>
                    </a:lnTo>
                    <a:cubicBezTo>
                      <a:pt x="933" y="1061"/>
                      <a:pt x="888" y="1087"/>
                      <a:pt x="840" y="1109"/>
                    </a:cubicBezTo>
                    <a:close/>
                    <a:moveTo>
                      <a:pt x="436" y="896"/>
                    </a:moveTo>
                    <a:lnTo>
                      <a:pt x="436" y="896"/>
                    </a:lnTo>
                    <a:cubicBezTo>
                      <a:pt x="323" y="828"/>
                      <a:pt x="260" y="731"/>
                      <a:pt x="248" y="600"/>
                    </a:cubicBezTo>
                    <a:lnTo>
                      <a:pt x="79" y="600"/>
                    </a:lnTo>
                    <a:lnTo>
                      <a:pt x="79" y="600"/>
                    </a:lnTo>
                    <a:cubicBezTo>
                      <a:pt x="81" y="620"/>
                      <a:pt x="82" y="639"/>
                      <a:pt x="85" y="658"/>
                    </a:cubicBezTo>
                    <a:lnTo>
                      <a:pt x="85" y="658"/>
                    </a:lnTo>
                    <a:cubicBezTo>
                      <a:pt x="90" y="692"/>
                      <a:pt x="98" y="725"/>
                      <a:pt x="110" y="757"/>
                    </a:cubicBezTo>
                    <a:lnTo>
                      <a:pt x="110" y="757"/>
                    </a:lnTo>
                    <a:cubicBezTo>
                      <a:pt x="128" y="805"/>
                      <a:pt x="151" y="850"/>
                      <a:pt x="182" y="891"/>
                    </a:cubicBezTo>
                    <a:lnTo>
                      <a:pt x="182" y="891"/>
                    </a:lnTo>
                    <a:cubicBezTo>
                      <a:pt x="185" y="895"/>
                      <a:pt x="188" y="897"/>
                      <a:pt x="194" y="897"/>
                    </a:cubicBezTo>
                    <a:lnTo>
                      <a:pt x="194" y="897"/>
                    </a:lnTo>
                    <a:cubicBezTo>
                      <a:pt x="272" y="896"/>
                      <a:pt x="349" y="897"/>
                      <a:pt x="427" y="897"/>
                    </a:cubicBezTo>
                    <a:lnTo>
                      <a:pt x="427" y="897"/>
                    </a:lnTo>
                    <a:cubicBezTo>
                      <a:pt x="430" y="896"/>
                      <a:pt x="432" y="896"/>
                      <a:pt x="436" y="896"/>
                    </a:cubicBezTo>
                    <a:close/>
                    <a:moveTo>
                      <a:pt x="649" y="852"/>
                    </a:moveTo>
                    <a:lnTo>
                      <a:pt x="649" y="852"/>
                    </a:lnTo>
                    <a:cubicBezTo>
                      <a:pt x="667" y="849"/>
                      <a:pt x="685" y="846"/>
                      <a:pt x="703" y="840"/>
                    </a:cubicBezTo>
                    <a:lnTo>
                      <a:pt x="703" y="840"/>
                    </a:lnTo>
                    <a:cubicBezTo>
                      <a:pt x="738" y="829"/>
                      <a:pt x="768" y="810"/>
                      <a:pt x="796" y="787"/>
                    </a:cubicBezTo>
                    <a:lnTo>
                      <a:pt x="796" y="787"/>
                    </a:lnTo>
                    <a:cubicBezTo>
                      <a:pt x="821" y="765"/>
                      <a:pt x="841" y="741"/>
                      <a:pt x="856" y="712"/>
                    </a:cubicBezTo>
                    <a:lnTo>
                      <a:pt x="856" y="712"/>
                    </a:lnTo>
                    <a:cubicBezTo>
                      <a:pt x="883" y="663"/>
                      <a:pt x="895" y="611"/>
                      <a:pt x="890" y="554"/>
                    </a:cubicBezTo>
                    <a:lnTo>
                      <a:pt x="890" y="554"/>
                    </a:lnTo>
                    <a:cubicBezTo>
                      <a:pt x="887" y="529"/>
                      <a:pt x="882" y="504"/>
                      <a:pt x="873" y="479"/>
                    </a:cubicBezTo>
                    <a:lnTo>
                      <a:pt x="873" y="479"/>
                    </a:lnTo>
                    <a:cubicBezTo>
                      <a:pt x="854" y="427"/>
                      <a:pt x="822" y="384"/>
                      <a:pt x="777" y="352"/>
                    </a:cubicBezTo>
                    <a:lnTo>
                      <a:pt x="777" y="352"/>
                    </a:lnTo>
                    <a:cubicBezTo>
                      <a:pt x="731" y="318"/>
                      <a:pt x="677" y="300"/>
                      <a:pt x="620" y="298"/>
                    </a:cubicBezTo>
                    <a:lnTo>
                      <a:pt x="620" y="298"/>
                    </a:lnTo>
                    <a:cubicBezTo>
                      <a:pt x="598" y="298"/>
                      <a:pt x="576" y="300"/>
                      <a:pt x="556" y="304"/>
                    </a:cubicBezTo>
                    <a:lnTo>
                      <a:pt x="556" y="304"/>
                    </a:lnTo>
                    <a:cubicBezTo>
                      <a:pt x="502" y="315"/>
                      <a:pt x="455" y="340"/>
                      <a:pt x="416" y="379"/>
                    </a:cubicBezTo>
                    <a:lnTo>
                      <a:pt x="416" y="379"/>
                    </a:lnTo>
                    <a:cubicBezTo>
                      <a:pt x="400" y="395"/>
                      <a:pt x="386" y="414"/>
                      <a:pt x="374" y="433"/>
                    </a:cubicBezTo>
                    <a:lnTo>
                      <a:pt x="374" y="433"/>
                    </a:lnTo>
                    <a:cubicBezTo>
                      <a:pt x="336" y="493"/>
                      <a:pt x="326" y="560"/>
                      <a:pt x="338" y="629"/>
                    </a:cubicBezTo>
                    <a:lnTo>
                      <a:pt x="338" y="629"/>
                    </a:lnTo>
                    <a:cubicBezTo>
                      <a:pt x="344" y="669"/>
                      <a:pt x="361" y="704"/>
                      <a:pt x="384" y="737"/>
                    </a:cubicBezTo>
                    <a:lnTo>
                      <a:pt x="384" y="737"/>
                    </a:lnTo>
                    <a:cubicBezTo>
                      <a:pt x="392" y="748"/>
                      <a:pt x="405" y="751"/>
                      <a:pt x="416" y="744"/>
                    </a:cubicBezTo>
                    <a:lnTo>
                      <a:pt x="416" y="744"/>
                    </a:lnTo>
                    <a:cubicBezTo>
                      <a:pt x="425" y="738"/>
                      <a:pt x="430" y="725"/>
                      <a:pt x="421" y="712"/>
                    </a:cubicBezTo>
                    <a:lnTo>
                      <a:pt x="421" y="712"/>
                    </a:lnTo>
                    <a:cubicBezTo>
                      <a:pt x="416" y="703"/>
                      <a:pt x="410" y="695"/>
                      <a:pt x="405" y="686"/>
                    </a:cubicBezTo>
                    <a:lnTo>
                      <a:pt x="405" y="686"/>
                    </a:lnTo>
                    <a:cubicBezTo>
                      <a:pt x="384" y="644"/>
                      <a:pt x="374" y="600"/>
                      <a:pt x="379" y="553"/>
                    </a:cubicBezTo>
                    <a:lnTo>
                      <a:pt x="379" y="553"/>
                    </a:lnTo>
                    <a:cubicBezTo>
                      <a:pt x="382" y="527"/>
                      <a:pt x="389" y="503"/>
                      <a:pt x="399" y="480"/>
                    </a:cubicBezTo>
                    <a:lnTo>
                      <a:pt x="399" y="480"/>
                    </a:lnTo>
                    <a:cubicBezTo>
                      <a:pt x="415" y="445"/>
                      <a:pt x="438" y="416"/>
                      <a:pt x="469" y="392"/>
                    </a:cubicBezTo>
                    <a:lnTo>
                      <a:pt x="469" y="392"/>
                    </a:lnTo>
                    <a:cubicBezTo>
                      <a:pt x="504" y="364"/>
                      <a:pt x="545" y="348"/>
                      <a:pt x="590" y="344"/>
                    </a:cubicBezTo>
                    <a:lnTo>
                      <a:pt x="590" y="344"/>
                    </a:lnTo>
                    <a:cubicBezTo>
                      <a:pt x="625" y="341"/>
                      <a:pt x="660" y="345"/>
                      <a:pt x="694" y="358"/>
                    </a:cubicBezTo>
                    <a:lnTo>
                      <a:pt x="694" y="358"/>
                    </a:lnTo>
                    <a:cubicBezTo>
                      <a:pt x="746" y="378"/>
                      <a:pt x="786" y="412"/>
                      <a:pt x="814" y="460"/>
                    </a:cubicBezTo>
                    <a:lnTo>
                      <a:pt x="814" y="460"/>
                    </a:lnTo>
                    <a:cubicBezTo>
                      <a:pt x="843" y="509"/>
                      <a:pt x="852" y="562"/>
                      <a:pt x="842" y="619"/>
                    </a:cubicBezTo>
                    <a:lnTo>
                      <a:pt x="842" y="619"/>
                    </a:lnTo>
                    <a:cubicBezTo>
                      <a:pt x="834" y="665"/>
                      <a:pt x="812" y="704"/>
                      <a:pt x="781" y="738"/>
                    </a:cubicBezTo>
                    <a:lnTo>
                      <a:pt x="781" y="738"/>
                    </a:lnTo>
                    <a:cubicBezTo>
                      <a:pt x="760" y="761"/>
                      <a:pt x="734" y="778"/>
                      <a:pt x="706" y="790"/>
                    </a:cubicBezTo>
                    <a:lnTo>
                      <a:pt x="706" y="790"/>
                    </a:lnTo>
                    <a:cubicBezTo>
                      <a:pt x="658" y="811"/>
                      <a:pt x="609" y="816"/>
                      <a:pt x="558" y="804"/>
                    </a:cubicBezTo>
                    <a:lnTo>
                      <a:pt x="558" y="804"/>
                    </a:lnTo>
                    <a:cubicBezTo>
                      <a:pt x="528" y="797"/>
                      <a:pt x="501" y="784"/>
                      <a:pt x="476" y="766"/>
                    </a:cubicBezTo>
                    <a:lnTo>
                      <a:pt x="476" y="766"/>
                    </a:lnTo>
                    <a:cubicBezTo>
                      <a:pt x="466" y="759"/>
                      <a:pt x="450" y="763"/>
                      <a:pt x="444" y="772"/>
                    </a:cubicBezTo>
                    <a:lnTo>
                      <a:pt x="444" y="772"/>
                    </a:lnTo>
                    <a:cubicBezTo>
                      <a:pt x="438" y="782"/>
                      <a:pt x="442" y="797"/>
                      <a:pt x="451" y="804"/>
                    </a:cubicBezTo>
                    <a:lnTo>
                      <a:pt x="451" y="804"/>
                    </a:lnTo>
                    <a:cubicBezTo>
                      <a:pt x="499" y="838"/>
                      <a:pt x="553" y="855"/>
                      <a:pt x="612" y="855"/>
                    </a:cubicBezTo>
                    <a:lnTo>
                      <a:pt x="612" y="855"/>
                    </a:lnTo>
                    <a:cubicBezTo>
                      <a:pt x="625" y="854"/>
                      <a:pt x="637" y="854"/>
                      <a:pt x="649" y="852"/>
                    </a:cubicBezTo>
                    <a:close/>
                    <a:moveTo>
                      <a:pt x="698" y="600"/>
                    </a:moveTo>
                    <a:lnTo>
                      <a:pt x="698" y="600"/>
                    </a:lnTo>
                    <a:cubicBezTo>
                      <a:pt x="709" y="600"/>
                      <a:pt x="721" y="587"/>
                      <a:pt x="721" y="576"/>
                    </a:cubicBezTo>
                    <a:lnTo>
                      <a:pt x="721" y="576"/>
                    </a:lnTo>
                    <a:cubicBezTo>
                      <a:pt x="721" y="564"/>
                      <a:pt x="709" y="554"/>
                      <a:pt x="697" y="554"/>
                    </a:cubicBezTo>
                    <a:lnTo>
                      <a:pt x="697" y="554"/>
                    </a:lnTo>
                    <a:cubicBezTo>
                      <a:pt x="685" y="554"/>
                      <a:pt x="675" y="565"/>
                      <a:pt x="675" y="577"/>
                    </a:cubicBezTo>
                    <a:lnTo>
                      <a:pt x="675" y="577"/>
                    </a:lnTo>
                    <a:cubicBezTo>
                      <a:pt x="675" y="590"/>
                      <a:pt x="685" y="599"/>
                      <a:pt x="698" y="600"/>
                    </a:cubicBezTo>
                    <a:close/>
                    <a:moveTo>
                      <a:pt x="527" y="554"/>
                    </a:moveTo>
                    <a:lnTo>
                      <a:pt x="527" y="554"/>
                    </a:lnTo>
                    <a:cubicBezTo>
                      <a:pt x="515" y="554"/>
                      <a:pt x="504" y="564"/>
                      <a:pt x="504" y="576"/>
                    </a:cubicBezTo>
                    <a:lnTo>
                      <a:pt x="504" y="576"/>
                    </a:lnTo>
                    <a:cubicBezTo>
                      <a:pt x="504" y="589"/>
                      <a:pt x="514" y="600"/>
                      <a:pt x="527" y="600"/>
                    </a:cubicBezTo>
                    <a:lnTo>
                      <a:pt x="527" y="600"/>
                    </a:lnTo>
                    <a:cubicBezTo>
                      <a:pt x="539" y="599"/>
                      <a:pt x="551" y="588"/>
                      <a:pt x="548" y="577"/>
                    </a:cubicBezTo>
                    <a:lnTo>
                      <a:pt x="548" y="577"/>
                    </a:lnTo>
                    <a:cubicBezTo>
                      <a:pt x="549" y="562"/>
                      <a:pt x="539" y="555"/>
                      <a:pt x="527" y="554"/>
                    </a:cubicBezTo>
                    <a:close/>
                    <a:moveTo>
                      <a:pt x="612" y="600"/>
                    </a:moveTo>
                    <a:lnTo>
                      <a:pt x="612" y="600"/>
                    </a:lnTo>
                    <a:cubicBezTo>
                      <a:pt x="624" y="600"/>
                      <a:pt x="635" y="589"/>
                      <a:pt x="635" y="577"/>
                    </a:cubicBezTo>
                    <a:lnTo>
                      <a:pt x="635" y="577"/>
                    </a:lnTo>
                    <a:cubicBezTo>
                      <a:pt x="635" y="565"/>
                      <a:pt x="625" y="554"/>
                      <a:pt x="613" y="554"/>
                    </a:cubicBezTo>
                    <a:lnTo>
                      <a:pt x="613" y="554"/>
                    </a:lnTo>
                    <a:cubicBezTo>
                      <a:pt x="601" y="554"/>
                      <a:pt x="589" y="563"/>
                      <a:pt x="591" y="576"/>
                    </a:cubicBezTo>
                    <a:lnTo>
                      <a:pt x="591" y="576"/>
                    </a:lnTo>
                    <a:cubicBezTo>
                      <a:pt x="591" y="590"/>
                      <a:pt x="599" y="600"/>
                      <a:pt x="612" y="6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02" name="Google Shape;302;p28"/>
            <p:cNvSpPr/>
            <p:nvPr/>
          </p:nvSpPr>
          <p:spPr>
            <a:xfrm>
              <a:off x="5995357" y="1401478"/>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3" name="Google Shape;303;p28"/>
            <p:cNvSpPr/>
            <p:nvPr/>
          </p:nvSpPr>
          <p:spPr>
            <a:xfrm>
              <a:off x="7504984" y="184987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4" name="Google Shape;304;p28"/>
            <p:cNvSpPr/>
            <p:nvPr/>
          </p:nvSpPr>
          <p:spPr>
            <a:xfrm>
              <a:off x="7504984" y="3414163"/>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5" name="Google Shape;305;p28"/>
            <p:cNvSpPr/>
            <p:nvPr/>
          </p:nvSpPr>
          <p:spPr>
            <a:xfrm>
              <a:off x="5922107" y="3826125"/>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6" name="Google Shape;306;p28"/>
            <p:cNvSpPr/>
            <p:nvPr/>
          </p:nvSpPr>
          <p:spPr>
            <a:xfrm>
              <a:off x="5105870" y="2632025"/>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307" name="Google Shape;307;p28"/>
            <p:cNvGrpSpPr/>
            <p:nvPr/>
          </p:nvGrpSpPr>
          <p:grpSpPr>
            <a:xfrm>
              <a:off x="7659005" y="1999327"/>
              <a:ext cx="434136" cy="433228"/>
              <a:chOff x="3541011" y="1508594"/>
              <a:chExt cx="350166" cy="349434"/>
            </a:xfrm>
          </p:grpSpPr>
          <p:sp>
            <p:nvSpPr>
              <p:cNvPr id="308" name="Google Shape;308;p28"/>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p:nvPr/>
          </p:nvSpPr>
          <p:spPr>
            <a:xfrm>
              <a:off x="6062522" y="3966525"/>
              <a:ext cx="461377" cy="46140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5242982" y="2795092"/>
              <a:ext cx="467992" cy="416261"/>
              <a:chOff x="854261" y="2908813"/>
              <a:chExt cx="377474" cy="335748"/>
            </a:xfrm>
          </p:grpSpPr>
          <p:sp>
            <p:nvSpPr>
              <p:cNvPr id="323" name="Google Shape;323;p28"/>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8"/>
            <p:cNvGrpSpPr/>
            <p:nvPr/>
          </p:nvGrpSpPr>
          <p:grpSpPr>
            <a:xfrm>
              <a:off x="6147032" y="1574896"/>
              <a:ext cx="438832" cy="395347"/>
              <a:chOff x="3988156" y="3380210"/>
              <a:chExt cx="353954" cy="318880"/>
            </a:xfrm>
          </p:grpSpPr>
          <p:sp>
            <p:nvSpPr>
              <p:cNvPr id="329" name="Google Shape;329;p28"/>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a:off x="7655247" y="3564203"/>
              <a:ext cx="441648" cy="44214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28"/>
            <p:cNvCxnSpPr>
              <a:stCxn id="306" idx="1"/>
              <a:endCxn id="302" idx="2"/>
            </p:cNvCxnSpPr>
            <p:nvPr/>
          </p:nvCxnSpPr>
          <p:spPr>
            <a:xfrm rot="10800000" flipH="1">
              <a:off x="5214562" y="1772618"/>
              <a:ext cx="780900" cy="968100"/>
            </a:xfrm>
            <a:prstGeom prst="straightConnector1">
              <a:avLst/>
            </a:prstGeom>
            <a:noFill/>
            <a:ln w="9525" cap="flat" cmpd="sng">
              <a:solidFill>
                <a:schemeClr val="accent4"/>
              </a:solidFill>
              <a:prstDash val="dot"/>
              <a:round/>
              <a:headEnd type="none" w="med" len="med"/>
              <a:tailEnd type="none" w="med" len="med"/>
            </a:ln>
          </p:spPr>
        </p:cxnSp>
        <p:cxnSp>
          <p:nvCxnSpPr>
            <p:cNvPr id="336" name="Google Shape;336;p28"/>
            <p:cNvCxnSpPr>
              <a:stCxn id="302" idx="7"/>
              <a:endCxn id="303" idx="0"/>
            </p:cNvCxnSpPr>
            <p:nvPr/>
          </p:nvCxnSpPr>
          <p:spPr>
            <a:xfrm>
              <a:off x="6628864" y="1510171"/>
              <a:ext cx="1247100" cy="339600"/>
            </a:xfrm>
            <a:prstGeom prst="straightConnector1">
              <a:avLst/>
            </a:prstGeom>
            <a:noFill/>
            <a:ln w="9525" cap="flat" cmpd="sng">
              <a:solidFill>
                <a:schemeClr val="accent4"/>
              </a:solidFill>
              <a:prstDash val="dot"/>
              <a:round/>
              <a:headEnd type="none" w="med" len="med"/>
              <a:tailEnd type="none" w="med" len="med"/>
            </a:ln>
          </p:spPr>
        </p:cxnSp>
        <p:cxnSp>
          <p:nvCxnSpPr>
            <p:cNvPr id="337" name="Google Shape;337;p28"/>
            <p:cNvCxnSpPr>
              <a:stCxn id="303" idx="6"/>
              <a:endCxn id="304" idx="6"/>
            </p:cNvCxnSpPr>
            <p:nvPr/>
          </p:nvCxnSpPr>
          <p:spPr>
            <a:xfrm>
              <a:off x="8247184" y="2220975"/>
              <a:ext cx="0" cy="1564200"/>
            </a:xfrm>
            <a:prstGeom prst="straightConnector1">
              <a:avLst/>
            </a:prstGeom>
            <a:noFill/>
            <a:ln w="9525" cap="flat" cmpd="sng">
              <a:solidFill>
                <a:schemeClr val="accent4"/>
              </a:solidFill>
              <a:prstDash val="dot"/>
              <a:round/>
              <a:headEnd type="none" w="med" len="med"/>
              <a:tailEnd type="none" w="med" len="med"/>
            </a:ln>
          </p:spPr>
        </p:cxnSp>
        <p:cxnSp>
          <p:nvCxnSpPr>
            <p:cNvPr id="338" name="Google Shape;338;p28"/>
            <p:cNvCxnSpPr>
              <a:stCxn id="304" idx="4"/>
              <a:endCxn id="305" idx="5"/>
            </p:cNvCxnSpPr>
            <p:nvPr/>
          </p:nvCxnSpPr>
          <p:spPr>
            <a:xfrm flipH="1">
              <a:off x="6555484" y="4156363"/>
              <a:ext cx="1320600" cy="303300"/>
            </a:xfrm>
            <a:prstGeom prst="straightConnector1">
              <a:avLst/>
            </a:prstGeom>
            <a:noFill/>
            <a:ln w="9525" cap="flat" cmpd="sng">
              <a:solidFill>
                <a:schemeClr val="accent4"/>
              </a:solidFill>
              <a:prstDash val="dot"/>
              <a:round/>
              <a:headEnd type="none" w="med" len="med"/>
              <a:tailEnd type="none" w="med" len="med"/>
            </a:ln>
          </p:spPr>
        </p:cxnSp>
        <p:cxnSp>
          <p:nvCxnSpPr>
            <p:cNvPr id="339" name="Google Shape;339;p28"/>
            <p:cNvCxnSpPr>
              <a:stCxn id="305" idx="2"/>
              <a:endCxn id="306" idx="3"/>
            </p:cNvCxnSpPr>
            <p:nvPr/>
          </p:nvCxnSpPr>
          <p:spPr>
            <a:xfrm rot="10800000">
              <a:off x="5214707" y="3265425"/>
              <a:ext cx="707400" cy="931800"/>
            </a:xfrm>
            <a:prstGeom prst="straightConnector1">
              <a:avLst/>
            </a:prstGeom>
            <a:noFill/>
            <a:ln w="9525" cap="flat" cmpd="sng">
              <a:solidFill>
                <a:schemeClr val="accent4"/>
              </a:solidFill>
              <a:prstDash val="dot"/>
              <a:round/>
              <a:headEnd type="none" w="med" len="med"/>
              <a:tailEnd type="none" w="med" len="med"/>
            </a:ln>
          </p:spPr>
        </p:cxnSp>
      </p:grpSp>
      <p:grpSp>
        <p:nvGrpSpPr>
          <p:cNvPr id="3" name="Grupo 2">
            <a:extLst>
              <a:ext uri="{FF2B5EF4-FFF2-40B4-BE49-F238E27FC236}">
                <a16:creationId xmlns:a16="http://schemas.microsoft.com/office/drawing/2014/main" id="{96E1C0D4-334E-622F-B4C0-978A275AD4C8}"/>
              </a:ext>
            </a:extLst>
          </p:cNvPr>
          <p:cNvGrpSpPr/>
          <p:nvPr/>
        </p:nvGrpSpPr>
        <p:grpSpPr>
          <a:xfrm>
            <a:off x="7252045" y="801178"/>
            <a:ext cx="1388110" cy="514606"/>
            <a:chOff x="6550478" y="202264"/>
            <a:chExt cx="1388110" cy="514606"/>
          </a:xfrm>
        </p:grpSpPr>
        <p:pic>
          <p:nvPicPr>
            <p:cNvPr id="4" name="Imagen 3">
              <a:extLst>
                <a:ext uri="{FF2B5EF4-FFF2-40B4-BE49-F238E27FC236}">
                  <a16:creationId xmlns:a16="http://schemas.microsoft.com/office/drawing/2014/main" id="{03C1E1B0-50A3-D7FE-071D-26A94809DDF4}"/>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5" name="Rectángulo 4">
              <a:extLst>
                <a:ext uri="{FF2B5EF4-FFF2-40B4-BE49-F238E27FC236}">
                  <a16:creationId xmlns:a16="http://schemas.microsoft.com/office/drawing/2014/main" id="{5432C08C-F35A-E0F4-40AC-C74CA64F5D12}"/>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6" name="Google Shape;9198;p51">
              <a:extLst>
                <a:ext uri="{FF2B5EF4-FFF2-40B4-BE49-F238E27FC236}">
                  <a16:creationId xmlns:a16="http://schemas.microsoft.com/office/drawing/2014/main" id="{17A6F23D-F800-AD90-5271-C3E384F836CB}"/>
                </a:ext>
              </a:extLst>
            </p:cNvPr>
            <p:cNvGrpSpPr/>
            <p:nvPr/>
          </p:nvGrpSpPr>
          <p:grpSpPr>
            <a:xfrm>
              <a:off x="6807462" y="553579"/>
              <a:ext cx="147520" cy="163291"/>
              <a:chOff x="3122257" y="1508594"/>
              <a:chExt cx="294850" cy="349434"/>
            </a:xfrm>
          </p:grpSpPr>
          <p:sp>
            <p:nvSpPr>
              <p:cNvPr id="7" name="Google Shape;9199;p51">
                <a:extLst>
                  <a:ext uri="{FF2B5EF4-FFF2-40B4-BE49-F238E27FC236}">
                    <a16:creationId xmlns:a16="http://schemas.microsoft.com/office/drawing/2014/main" id="{EA6AB6FD-54B5-F041-32B4-711BF511DA43}"/>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0;p51">
                <a:extLst>
                  <a:ext uri="{FF2B5EF4-FFF2-40B4-BE49-F238E27FC236}">
                    <a16:creationId xmlns:a16="http://schemas.microsoft.com/office/drawing/2014/main" id="{A1A96FAC-26F8-598F-284E-2ED5ED90C573}"/>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1;p51">
                <a:extLst>
                  <a:ext uri="{FF2B5EF4-FFF2-40B4-BE49-F238E27FC236}">
                    <a16:creationId xmlns:a16="http://schemas.microsoft.com/office/drawing/2014/main" id="{8028F053-AF26-ABC4-C4A4-E73FE2678FD9}"/>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2;p51">
                <a:extLst>
                  <a:ext uri="{FF2B5EF4-FFF2-40B4-BE49-F238E27FC236}">
                    <a16:creationId xmlns:a16="http://schemas.microsoft.com/office/drawing/2014/main" id="{D393BF00-2140-74F4-F59C-8821D3766B9A}"/>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3;p51">
                <a:extLst>
                  <a:ext uri="{FF2B5EF4-FFF2-40B4-BE49-F238E27FC236}">
                    <a16:creationId xmlns:a16="http://schemas.microsoft.com/office/drawing/2014/main" id="{58748B32-E949-4E8D-0BF2-38C6630369D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2" name="Tabla 11">
            <a:extLst>
              <a:ext uri="{FF2B5EF4-FFF2-40B4-BE49-F238E27FC236}">
                <a16:creationId xmlns:a16="http://schemas.microsoft.com/office/drawing/2014/main" id="{58C25BD2-6A51-572F-60D7-F3C0701C610F}"/>
              </a:ext>
            </a:extLst>
          </p:cNvPr>
          <p:cNvGraphicFramePr>
            <a:graphicFrameLocks noGrp="1"/>
          </p:cNvGraphicFramePr>
          <p:nvPr>
            <p:extLst>
              <p:ext uri="{D42A27DB-BD31-4B8C-83A1-F6EECF244321}">
                <p14:modId xmlns:p14="http://schemas.microsoft.com/office/powerpoint/2010/main" val="974140888"/>
              </p:ext>
            </p:extLst>
          </p:nvPr>
        </p:nvGraphicFramePr>
        <p:xfrm>
          <a:off x="623268" y="958851"/>
          <a:ext cx="1867409" cy="3959464"/>
        </p:xfrm>
        <a:graphic>
          <a:graphicData uri="http://schemas.openxmlformats.org/drawingml/2006/table">
            <a:tbl>
              <a:tblPr firstRow="1" bandRow="1">
                <a:tableStyleId>{10A1B5D5-9B99-4C35-A422-299274C87663}</a:tableStyleId>
              </a:tblPr>
              <a:tblGrid>
                <a:gridCol w="1867409">
                  <a:extLst>
                    <a:ext uri="{9D8B030D-6E8A-4147-A177-3AD203B41FA5}">
                      <a16:colId xmlns:a16="http://schemas.microsoft.com/office/drawing/2014/main" val="1525714770"/>
                    </a:ext>
                  </a:extLst>
                </a:gridCol>
              </a:tblGrid>
              <a:tr h="281128">
                <a:tc>
                  <a:txBody>
                    <a:bodyPr/>
                    <a:lstStyle/>
                    <a:p>
                      <a:r>
                        <a:rPr lang="es-ES" dirty="0"/>
                        <a:t>proformas</a:t>
                      </a:r>
                      <a:endParaRPr lang="es-PE" dirty="0"/>
                    </a:p>
                  </a:txBody>
                  <a:tcPr/>
                </a:tc>
                <a:extLst>
                  <a:ext uri="{0D108BD9-81ED-4DB2-BD59-A6C34878D82A}">
                    <a16:rowId xmlns:a16="http://schemas.microsoft.com/office/drawing/2014/main" val="3443720205"/>
                  </a:ext>
                </a:extLst>
              </a:tr>
              <a:tr h="281128">
                <a:tc>
                  <a:txBody>
                    <a:bodyPr/>
                    <a:lstStyle/>
                    <a:p>
                      <a:r>
                        <a:rPr lang="es-ES" sz="1000" dirty="0" err="1"/>
                        <a:t>user_id</a:t>
                      </a:r>
                      <a:endParaRPr lang="es-PE" sz="1000" dirty="0"/>
                    </a:p>
                  </a:txBody>
                  <a:tcPr/>
                </a:tc>
                <a:extLst>
                  <a:ext uri="{0D108BD9-81ED-4DB2-BD59-A6C34878D82A}">
                    <a16:rowId xmlns:a16="http://schemas.microsoft.com/office/drawing/2014/main" val="3433815277"/>
                  </a:ext>
                </a:extLst>
              </a:tr>
              <a:tr h="281128">
                <a:tc>
                  <a:txBody>
                    <a:bodyPr/>
                    <a:lstStyle/>
                    <a:p>
                      <a:r>
                        <a:rPr lang="es-ES" sz="1000" dirty="0" err="1"/>
                        <a:t>client_id</a:t>
                      </a:r>
                      <a:endParaRPr lang="es-PE" sz="1000" dirty="0"/>
                    </a:p>
                  </a:txBody>
                  <a:tcPr/>
                </a:tc>
                <a:extLst>
                  <a:ext uri="{0D108BD9-81ED-4DB2-BD59-A6C34878D82A}">
                    <a16:rowId xmlns:a16="http://schemas.microsoft.com/office/drawing/2014/main" val="1223465814"/>
                  </a:ext>
                </a:extLst>
              </a:tr>
              <a:tr h="281128">
                <a:tc>
                  <a:txBody>
                    <a:bodyPr/>
                    <a:lstStyle/>
                    <a:p>
                      <a:r>
                        <a:rPr lang="es-ES" sz="1000" dirty="0" err="1"/>
                        <a:t>client_segment_id</a:t>
                      </a:r>
                      <a:endParaRPr lang="es-PE" sz="1000" dirty="0"/>
                    </a:p>
                  </a:txBody>
                  <a:tcPr/>
                </a:tc>
                <a:extLst>
                  <a:ext uri="{0D108BD9-81ED-4DB2-BD59-A6C34878D82A}">
                    <a16:rowId xmlns:a16="http://schemas.microsoft.com/office/drawing/2014/main" val="2019079959"/>
                  </a:ext>
                </a:extLst>
              </a:tr>
              <a:tr h="281128">
                <a:tc>
                  <a:txBody>
                    <a:bodyPr/>
                    <a:lstStyle/>
                    <a:p>
                      <a:r>
                        <a:rPr lang="es-ES" sz="1000" dirty="0"/>
                        <a:t>Subtotal</a:t>
                      </a:r>
                      <a:endParaRPr lang="es-PE" sz="1000" dirty="0"/>
                    </a:p>
                  </a:txBody>
                  <a:tcPr/>
                </a:tc>
                <a:extLst>
                  <a:ext uri="{0D108BD9-81ED-4DB2-BD59-A6C34878D82A}">
                    <a16:rowId xmlns:a16="http://schemas.microsoft.com/office/drawing/2014/main" val="3487319679"/>
                  </a:ext>
                </a:extLst>
              </a:tr>
              <a:tr h="281128">
                <a:tc>
                  <a:txBody>
                    <a:bodyPr/>
                    <a:lstStyle/>
                    <a:p>
                      <a:r>
                        <a:rPr lang="es-ES" sz="1000" dirty="0"/>
                        <a:t>Total</a:t>
                      </a:r>
                      <a:endParaRPr lang="es-PE" sz="1000" dirty="0"/>
                    </a:p>
                  </a:txBody>
                  <a:tcPr/>
                </a:tc>
                <a:extLst>
                  <a:ext uri="{0D108BD9-81ED-4DB2-BD59-A6C34878D82A}">
                    <a16:rowId xmlns:a16="http://schemas.microsoft.com/office/drawing/2014/main" val="1237242270"/>
                  </a:ext>
                </a:extLst>
              </a:tr>
              <a:tr h="281128">
                <a:tc>
                  <a:txBody>
                    <a:bodyPr/>
                    <a:lstStyle/>
                    <a:p>
                      <a:r>
                        <a:rPr lang="es-ES" sz="1000" dirty="0" err="1"/>
                        <a:t>Igv</a:t>
                      </a:r>
                      <a:endParaRPr lang="es-PE" sz="1000" dirty="0"/>
                    </a:p>
                  </a:txBody>
                  <a:tcPr/>
                </a:tc>
                <a:extLst>
                  <a:ext uri="{0D108BD9-81ED-4DB2-BD59-A6C34878D82A}">
                    <a16:rowId xmlns:a16="http://schemas.microsoft.com/office/drawing/2014/main" val="4035947673"/>
                  </a:ext>
                </a:extLst>
              </a:tr>
              <a:tr h="281128">
                <a:tc>
                  <a:txBody>
                    <a:bodyPr/>
                    <a:lstStyle/>
                    <a:p>
                      <a:r>
                        <a:rPr lang="es-ES" sz="1000" dirty="0" err="1"/>
                        <a:t>state_proforma</a:t>
                      </a:r>
                      <a:endParaRPr lang="es-PE" sz="1000" dirty="0"/>
                    </a:p>
                  </a:txBody>
                  <a:tcPr/>
                </a:tc>
                <a:extLst>
                  <a:ext uri="{0D108BD9-81ED-4DB2-BD59-A6C34878D82A}">
                    <a16:rowId xmlns:a16="http://schemas.microsoft.com/office/drawing/2014/main" val="4018669671"/>
                  </a:ext>
                </a:extLst>
              </a:tr>
              <a:tr h="281128">
                <a:tc>
                  <a:txBody>
                    <a:bodyPr/>
                    <a:lstStyle/>
                    <a:p>
                      <a:r>
                        <a:rPr lang="es-ES" sz="1000" dirty="0" err="1"/>
                        <a:t>state_payment</a:t>
                      </a:r>
                      <a:endParaRPr lang="es-PE" sz="1000" dirty="0"/>
                    </a:p>
                  </a:txBody>
                  <a:tcPr/>
                </a:tc>
                <a:extLst>
                  <a:ext uri="{0D108BD9-81ED-4DB2-BD59-A6C34878D82A}">
                    <a16:rowId xmlns:a16="http://schemas.microsoft.com/office/drawing/2014/main" val="1003489446"/>
                  </a:ext>
                </a:extLst>
              </a:tr>
              <a:tr h="281128">
                <a:tc>
                  <a:txBody>
                    <a:bodyPr/>
                    <a:lstStyle/>
                    <a:p>
                      <a:r>
                        <a:rPr lang="es-ES" sz="1000" dirty="0" err="1"/>
                        <a:t>debt</a:t>
                      </a:r>
                      <a:endParaRPr lang="es-PE" sz="1000" dirty="0"/>
                    </a:p>
                  </a:txBody>
                  <a:tcPr/>
                </a:tc>
                <a:extLst>
                  <a:ext uri="{0D108BD9-81ED-4DB2-BD59-A6C34878D82A}">
                    <a16:rowId xmlns:a16="http://schemas.microsoft.com/office/drawing/2014/main" val="2517653992"/>
                  </a:ext>
                </a:extLst>
              </a:tr>
              <a:tr h="281128">
                <a:tc>
                  <a:txBody>
                    <a:bodyPr/>
                    <a:lstStyle/>
                    <a:p>
                      <a:r>
                        <a:rPr lang="es-ES" sz="1000" dirty="0" err="1"/>
                        <a:t>paid_out</a:t>
                      </a:r>
                      <a:endParaRPr lang="es-PE" sz="1000" dirty="0"/>
                    </a:p>
                  </a:txBody>
                  <a:tcPr/>
                </a:tc>
                <a:extLst>
                  <a:ext uri="{0D108BD9-81ED-4DB2-BD59-A6C34878D82A}">
                    <a16:rowId xmlns:a16="http://schemas.microsoft.com/office/drawing/2014/main" val="2804674464"/>
                  </a:ext>
                </a:extLst>
              </a:tr>
              <a:tr h="281128">
                <a:tc>
                  <a:txBody>
                    <a:bodyPr/>
                    <a:lstStyle/>
                    <a:p>
                      <a:r>
                        <a:rPr lang="es-ES" sz="1000" dirty="0" err="1"/>
                        <a:t>date_validation</a:t>
                      </a:r>
                      <a:endParaRPr lang="es-PE" sz="1000" dirty="0"/>
                    </a:p>
                  </a:txBody>
                  <a:tcPr/>
                </a:tc>
                <a:extLst>
                  <a:ext uri="{0D108BD9-81ED-4DB2-BD59-A6C34878D82A}">
                    <a16:rowId xmlns:a16="http://schemas.microsoft.com/office/drawing/2014/main" val="2848378329"/>
                  </a:ext>
                </a:extLst>
              </a:tr>
              <a:tr h="281128">
                <a:tc>
                  <a:txBody>
                    <a:bodyPr/>
                    <a:lstStyle/>
                    <a:p>
                      <a:r>
                        <a:rPr lang="es-ES" sz="1000" dirty="0" err="1"/>
                        <a:t>date_pay_complete</a:t>
                      </a:r>
                      <a:endParaRPr lang="es-PE" sz="1000" dirty="0"/>
                    </a:p>
                  </a:txBody>
                  <a:tcPr/>
                </a:tc>
                <a:extLst>
                  <a:ext uri="{0D108BD9-81ED-4DB2-BD59-A6C34878D82A}">
                    <a16:rowId xmlns:a16="http://schemas.microsoft.com/office/drawing/2014/main" val="1756487766"/>
                  </a:ext>
                </a:extLst>
              </a:tr>
              <a:tr h="281128">
                <a:tc>
                  <a:txBody>
                    <a:bodyPr/>
                    <a:lstStyle/>
                    <a:p>
                      <a:r>
                        <a:rPr lang="es-ES" sz="1000" dirty="0" err="1"/>
                        <a:t>description</a:t>
                      </a:r>
                      <a:endParaRPr lang="es-PE" sz="1000" dirty="0"/>
                    </a:p>
                  </a:txBody>
                  <a:tcPr/>
                </a:tc>
                <a:extLst>
                  <a:ext uri="{0D108BD9-81ED-4DB2-BD59-A6C34878D82A}">
                    <a16:rowId xmlns:a16="http://schemas.microsoft.com/office/drawing/2014/main" val="2582071658"/>
                  </a:ext>
                </a:extLst>
              </a:tr>
            </a:tbl>
          </a:graphicData>
        </a:graphic>
      </p:graphicFrame>
      <p:graphicFrame>
        <p:nvGraphicFramePr>
          <p:cNvPr id="13" name="Tabla 12">
            <a:extLst>
              <a:ext uri="{FF2B5EF4-FFF2-40B4-BE49-F238E27FC236}">
                <a16:creationId xmlns:a16="http://schemas.microsoft.com/office/drawing/2014/main" id="{2E6C47C5-9C06-3892-1956-C1AC509D20CD}"/>
              </a:ext>
            </a:extLst>
          </p:cNvPr>
          <p:cNvGraphicFramePr>
            <a:graphicFrameLocks noGrp="1"/>
          </p:cNvGraphicFramePr>
          <p:nvPr>
            <p:extLst>
              <p:ext uri="{D42A27DB-BD31-4B8C-83A1-F6EECF244321}">
                <p14:modId xmlns:p14="http://schemas.microsoft.com/office/powerpoint/2010/main" val="3546096392"/>
              </p:ext>
            </p:extLst>
          </p:nvPr>
        </p:nvGraphicFramePr>
        <p:xfrm>
          <a:off x="4944547" y="779625"/>
          <a:ext cx="1882180" cy="1617335"/>
        </p:xfrm>
        <a:graphic>
          <a:graphicData uri="http://schemas.openxmlformats.org/drawingml/2006/table">
            <a:tbl>
              <a:tblPr firstRow="1" bandRow="1">
                <a:tableStyleId>{10A1B5D5-9B99-4C35-A422-299274C87663}</a:tableStyleId>
              </a:tblPr>
              <a:tblGrid>
                <a:gridCol w="1882180">
                  <a:extLst>
                    <a:ext uri="{9D8B030D-6E8A-4147-A177-3AD203B41FA5}">
                      <a16:colId xmlns:a16="http://schemas.microsoft.com/office/drawing/2014/main" val="2018934254"/>
                    </a:ext>
                  </a:extLst>
                </a:gridCol>
              </a:tblGrid>
              <a:tr h="262507">
                <a:tc>
                  <a:txBody>
                    <a:bodyPr/>
                    <a:lstStyle/>
                    <a:p>
                      <a:r>
                        <a:rPr lang="es-ES" sz="1400" dirty="0" err="1"/>
                        <a:t>proforma_deliveries</a:t>
                      </a:r>
                      <a:endParaRPr lang="es-PE" sz="1400" dirty="0"/>
                    </a:p>
                  </a:txBody>
                  <a:tcPr/>
                </a:tc>
                <a:extLst>
                  <a:ext uri="{0D108BD9-81ED-4DB2-BD59-A6C34878D82A}">
                    <a16:rowId xmlns:a16="http://schemas.microsoft.com/office/drawing/2014/main" val="2241740222"/>
                  </a:ext>
                </a:extLst>
              </a:tr>
              <a:tr h="262507">
                <a:tc>
                  <a:txBody>
                    <a:bodyPr/>
                    <a:lstStyle/>
                    <a:p>
                      <a:r>
                        <a:rPr lang="es-ES" sz="1000" dirty="0" err="1"/>
                        <a:t>proforma_id</a:t>
                      </a:r>
                      <a:endParaRPr lang="es-PE" sz="1000" dirty="0"/>
                    </a:p>
                  </a:txBody>
                  <a:tcPr/>
                </a:tc>
                <a:extLst>
                  <a:ext uri="{0D108BD9-81ED-4DB2-BD59-A6C34878D82A}">
                    <a16:rowId xmlns:a16="http://schemas.microsoft.com/office/drawing/2014/main" val="1303749048"/>
                  </a:ext>
                </a:extLst>
              </a:tr>
              <a:tr h="262507">
                <a:tc>
                  <a:txBody>
                    <a:bodyPr/>
                    <a:lstStyle/>
                    <a:p>
                      <a:r>
                        <a:rPr lang="es-ES" sz="1000" dirty="0" err="1"/>
                        <a:t>sucursal_deliverie_id</a:t>
                      </a:r>
                      <a:endParaRPr lang="es-PE" sz="1000" dirty="0"/>
                    </a:p>
                  </a:txBody>
                  <a:tcPr/>
                </a:tc>
                <a:extLst>
                  <a:ext uri="{0D108BD9-81ED-4DB2-BD59-A6C34878D82A}">
                    <a16:rowId xmlns:a16="http://schemas.microsoft.com/office/drawing/2014/main" val="305447705"/>
                  </a:ext>
                </a:extLst>
              </a:tr>
              <a:tr h="262507">
                <a:tc>
                  <a:txBody>
                    <a:bodyPr/>
                    <a:lstStyle/>
                    <a:p>
                      <a:r>
                        <a:rPr lang="es-ES" sz="1000" dirty="0" err="1"/>
                        <a:t>date_delivery</a:t>
                      </a:r>
                      <a:endParaRPr lang="es-PE" sz="1000" dirty="0"/>
                    </a:p>
                  </a:txBody>
                  <a:tcPr/>
                </a:tc>
                <a:extLst>
                  <a:ext uri="{0D108BD9-81ED-4DB2-BD59-A6C34878D82A}">
                    <a16:rowId xmlns:a16="http://schemas.microsoft.com/office/drawing/2014/main" val="263472319"/>
                  </a:ext>
                </a:extLst>
              </a:tr>
              <a:tr h="262507">
                <a:tc>
                  <a:txBody>
                    <a:bodyPr/>
                    <a:lstStyle/>
                    <a:p>
                      <a:r>
                        <a:rPr lang="es-ES" sz="1000" dirty="0" err="1"/>
                        <a:t>address</a:t>
                      </a:r>
                      <a:endParaRPr lang="es-PE" sz="1000" dirty="0"/>
                    </a:p>
                  </a:txBody>
                  <a:tcPr/>
                </a:tc>
                <a:extLst>
                  <a:ext uri="{0D108BD9-81ED-4DB2-BD59-A6C34878D82A}">
                    <a16:rowId xmlns:a16="http://schemas.microsoft.com/office/drawing/2014/main" val="630999520"/>
                  </a:ext>
                </a:extLst>
              </a:tr>
              <a:tr h="262507">
                <a:tc>
                  <a:txBody>
                    <a:bodyPr/>
                    <a:lstStyle/>
                    <a:p>
                      <a:r>
                        <a:rPr lang="es-ES" sz="1000" dirty="0" err="1"/>
                        <a:t>ubigeo</a:t>
                      </a:r>
                      <a:endParaRPr lang="es-PE" sz="1000" dirty="0"/>
                    </a:p>
                  </a:txBody>
                  <a:tcPr/>
                </a:tc>
                <a:extLst>
                  <a:ext uri="{0D108BD9-81ED-4DB2-BD59-A6C34878D82A}">
                    <a16:rowId xmlns:a16="http://schemas.microsoft.com/office/drawing/2014/main" val="2790871130"/>
                  </a:ext>
                </a:extLst>
              </a:tr>
            </a:tbl>
          </a:graphicData>
        </a:graphic>
      </p:graphicFrame>
      <p:graphicFrame>
        <p:nvGraphicFramePr>
          <p:cNvPr id="14" name="Tabla 13">
            <a:extLst>
              <a:ext uri="{FF2B5EF4-FFF2-40B4-BE49-F238E27FC236}">
                <a16:creationId xmlns:a16="http://schemas.microsoft.com/office/drawing/2014/main" id="{BFA4AB68-678B-2DF4-535B-CB555CCAC12C}"/>
              </a:ext>
            </a:extLst>
          </p:cNvPr>
          <p:cNvGraphicFramePr>
            <a:graphicFrameLocks noGrp="1"/>
          </p:cNvGraphicFramePr>
          <p:nvPr>
            <p:extLst>
              <p:ext uri="{D42A27DB-BD31-4B8C-83A1-F6EECF244321}">
                <p14:modId xmlns:p14="http://schemas.microsoft.com/office/powerpoint/2010/main" val="936287811"/>
              </p:ext>
            </p:extLst>
          </p:nvPr>
        </p:nvGraphicFramePr>
        <p:xfrm>
          <a:off x="2811947" y="1814730"/>
          <a:ext cx="1882180" cy="2404856"/>
        </p:xfrm>
        <a:graphic>
          <a:graphicData uri="http://schemas.openxmlformats.org/drawingml/2006/table">
            <a:tbl>
              <a:tblPr firstRow="1" bandRow="1">
                <a:tableStyleId>{10A1B5D5-9B99-4C35-A422-299274C87663}</a:tableStyleId>
              </a:tblPr>
              <a:tblGrid>
                <a:gridCol w="1882180">
                  <a:extLst>
                    <a:ext uri="{9D8B030D-6E8A-4147-A177-3AD203B41FA5}">
                      <a16:colId xmlns:a16="http://schemas.microsoft.com/office/drawing/2014/main" val="2018934254"/>
                    </a:ext>
                  </a:extLst>
                </a:gridCol>
              </a:tblGrid>
              <a:tr h="262507">
                <a:tc>
                  <a:txBody>
                    <a:bodyPr/>
                    <a:lstStyle/>
                    <a:p>
                      <a:r>
                        <a:rPr lang="es-ES" sz="1400" dirty="0" err="1"/>
                        <a:t>proforma_details</a:t>
                      </a:r>
                      <a:endParaRPr lang="es-PE" sz="1400" dirty="0"/>
                    </a:p>
                  </a:txBody>
                  <a:tcPr/>
                </a:tc>
                <a:extLst>
                  <a:ext uri="{0D108BD9-81ED-4DB2-BD59-A6C34878D82A}">
                    <a16:rowId xmlns:a16="http://schemas.microsoft.com/office/drawing/2014/main" val="2241740222"/>
                  </a:ext>
                </a:extLst>
              </a:tr>
              <a:tr h="262507">
                <a:tc>
                  <a:txBody>
                    <a:bodyPr/>
                    <a:lstStyle/>
                    <a:p>
                      <a:r>
                        <a:rPr lang="es-ES" sz="1000" dirty="0" err="1"/>
                        <a:t>proforma_id</a:t>
                      </a:r>
                      <a:endParaRPr lang="es-PE" sz="1000" dirty="0"/>
                    </a:p>
                  </a:txBody>
                  <a:tcPr/>
                </a:tc>
                <a:extLst>
                  <a:ext uri="{0D108BD9-81ED-4DB2-BD59-A6C34878D82A}">
                    <a16:rowId xmlns:a16="http://schemas.microsoft.com/office/drawing/2014/main" val="1303749048"/>
                  </a:ext>
                </a:extLst>
              </a:tr>
              <a:tr h="262507">
                <a:tc>
                  <a:txBody>
                    <a:bodyPr/>
                    <a:lstStyle/>
                    <a:p>
                      <a:r>
                        <a:rPr lang="es-ES" sz="1000" dirty="0" err="1"/>
                        <a:t>product_id</a:t>
                      </a:r>
                      <a:endParaRPr lang="es-PE" sz="1000" dirty="0"/>
                    </a:p>
                  </a:txBody>
                  <a:tcPr/>
                </a:tc>
                <a:extLst>
                  <a:ext uri="{0D108BD9-81ED-4DB2-BD59-A6C34878D82A}">
                    <a16:rowId xmlns:a16="http://schemas.microsoft.com/office/drawing/2014/main" val="305447705"/>
                  </a:ext>
                </a:extLst>
              </a:tr>
              <a:tr h="262507">
                <a:tc>
                  <a:txBody>
                    <a:bodyPr/>
                    <a:lstStyle/>
                    <a:p>
                      <a:r>
                        <a:rPr lang="es-ES" sz="1000" dirty="0" err="1"/>
                        <a:t>categorie_id</a:t>
                      </a:r>
                      <a:endParaRPr lang="es-PE" sz="1000" dirty="0"/>
                    </a:p>
                  </a:txBody>
                  <a:tcPr/>
                </a:tc>
                <a:extLst>
                  <a:ext uri="{0D108BD9-81ED-4DB2-BD59-A6C34878D82A}">
                    <a16:rowId xmlns:a16="http://schemas.microsoft.com/office/drawing/2014/main" val="263472319"/>
                  </a:ext>
                </a:extLst>
              </a:tr>
              <a:tr h="262507">
                <a:tc>
                  <a:txBody>
                    <a:bodyPr/>
                    <a:lstStyle/>
                    <a:p>
                      <a:r>
                        <a:rPr lang="es-ES" sz="1000" dirty="0" err="1"/>
                        <a:t>quantity</a:t>
                      </a:r>
                      <a:endParaRPr lang="es-PE" sz="1000" dirty="0"/>
                    </a:p>
                  </a:txBody>
                  <a:tcPr/>
                </a:tc>
                <a:extLst>
                  <a:ext uri="{0D108BD9-81ED-4DB2-BD59-A6C34878D82A}">
                    <a16:rowId xmlns:a16="http://schemas.microsoft.com/office/drawing/2014/main" val="630999520"/>
                  </a:ext>
                </a:extLst>
              </a:tr>
              <a:tr h="262507">
                <a:tc>
                  <a:txBody>
                    <a:bodyPr/>
                    <a:lstStyle/>
                    <a:p>
                      <a:r>
                        <a:rPr lang="es-ES" sz="1000" dirty="0" err="1"/>
                        <a:t>price_unit</a:t>
                      </a:r>
                      <a:endParaRPr lang="es-PE" sz="1000" dirty="0"/>
                    </a:p>
                  </a:txBody>
                  <a:tcPr/>
                </a:tc>
                <a:extLst>
                  <a:ext uri="{0D108BD9-81ED-4DB2-BD59-A6C34878D82A}">
                    <a16:rowId xmlns:a16="http://schemas.microsoft.com/office/drawing/2014/main" val="2790871130"/>
                  </a:ext>
                </a:extLst>
              </a:tr>
              <a:tr h="262507">
                <a:tc>
                  <a:txBody>
                    <a:bodyPr/>
                    <a:lstStyle/>
                    <a:p>
                      <a:r>
                        <a:rPr lang="es-ES" sz="1000" dirty="0" err="1"/>
                        <a:t>discount</a:t>
                      </a:r>
                      <a:endParaRPr lang="es-PE" sz="1000" dirty="0"/>
                    </a:p>
                  </a:txBody>
                  <a:tcPr/>
                </a:tc>
                <a:extLst>
                  <a:ext uri="{0D108BD9-81ED-4DB2-BD59-A6C34878D82A}">
                    <a16:rowId xmlns:a16="http://schemas.microsoft.com/office/drawing/2014/main" val="153665983"/>
                  </a:ext>
                </a:extLst>
              </a:tr>
              <a:tr h="262507">
                <a:tc>
                  <a:txBody>
                    <a:bodyPr/>
                    <a:lstStyle/>
                    <a:p>
                      <a:r>
                        <a:rPr lang="es-ES" sz="1000" dirty="0"/>
                        <a:t>subtotal</a:t>
                      </a:r>
                      <a:endParaRPr lang="es-PE" sz="1000" dirty="0"/>
                    </a:p>
                  </a:txBody>
                  <a:tcPr/>
                </a:tc>
                <a:extLst>
                  <a:ext uri="{0D108BD9-81ED-4DB2-BD59-A6C34878D82A}">
                    <a16:rowId xmlns:a16="http://schemas.microsoft.com/office/drawing/2014/main" val="213117776"/>
                  </a:ext>
                </a:extLst>
              </a:tr>
              <a:tr h="262507">
                <a:tc>
                  <a:txBody>
                    <a:bodyPr/>
                    <a:lstStyle/>
                    <a:p>
                      <a:r>
                        <a:rPr lang="es-ES" sz="1000" dirty="0"/>
                        <a:t>total</a:t>
                      </a:r>
                      <a:endParaRPr lang="es-PE" sz="1000" dirty="0"/>
                    </a:p>
                  </a:txBody>
                  <a:tcPr/>
                </a:tc>
                <a:extLst>
                  <a:ext uri="{0D108BD9-81ED-4DB2-BD59-A6C34878D82A}">
                    <a16:rowId xmlns:a16="http://schemas.microsoft.com/office/drawing/2014/main" val="2026179530"/>
                  </a:ext>
                </a:extLst>
              </a:tr>
            </a:tbl>
          </a:graphicData>
        </a:graphic>
      </p:graphicFrame>
      <p:graphicFrame>
        <p:nvGraphicFramePr>
          <p:cNvPr id="15" name="Tabla 14">
            <a:extLst>
              <a:ext uri="{FF2B5EF4-FFF2-40B4-BE49-F238E27FC236}">
                <a16:creationId xmlns:a16="http://schemas.microsoft.com/office/drawing/2014/main" id="{76207305-8B61-1D01-C1D9-C2F3304EAA12}"/>
              </a:ext>
            </a:extLst>
          </p:cNvPr>
          <p:cNvGraphicFramePr>
            <a:graphicFrameLocks noGrp="1"/>
          </p:cNvGraphicFramePr>
          <p:nvPr>
            <p:extLst>
              <p:ext uri="{D42A27DB-BD31-4B8C-83A1-F6EECF244321}">
                <p14:modId xmlns:p14="http://schemas.microsoft.com/office/powerpoint/2010/main" val="938329438"/>
              </p:ext>
            </p:extLst>
          </p:nvPr>
        </p:nvGraphicFramePr>
        <p:xfrm>
          <a:off x="5164632" y="2972172"/>
          <a:ext cx="1929409" cy="1617335"/>
        </p:xfrm>
        <a:graphic>
          <a:graphicData uri="http://schemas.openxmlformats.org/drawingml/2006/table">
            <a:tbl>
              <a:tblPr firstRow="1" bandRow="1">
                <a:tableStyleId>{10A1B5D5-9B99-4C35-A422-299274C87663}</a:tableStyleId>
              </a:tblPr>
              <a:tblGrid>
                <a:gridCol w="1929409">
                  <a:extLst>
                    <a:ext uri="{9D8B030D-6E8A-4147-A177-3AD203B41FA5}">
                      <a16:colId xmlns:a16="http://schemas.microsoft.com/office/drawing/2014/main" val="2018934254"/>
                    </a:ext>
                  </a:extLst>
                </a:gridCol>
              </a:tblGrid>
              <a:tr h="262507">
                <a:tc>
                  <a:txBody>
                    <a:bodyPr/>
                    <a:lstStyle/>
                    <a:p>
                      <a:r>
                        <a:rPr lang="es-ES" sz="1400" dirty="0" err="1"/>
                        <a:t>proforma_payments</a:t>
                      </a:r>
                      <a:endParaRPr lang="es-PE" sz="1400" dirty="0"/>
                    </a:p>
                  </a:txBody>
                  <a:tcPr/>
                </a:tc>
                <a:extLst>
                  <a:ext uri="{0D108BD9-81ED-4DB2-BD59-A6C34878D82A}">
                    <a16:rowId xmlns:a16="http://schemas.microsoft.com/office/drawing/2014/main" val="2241740222"/>
                  </a:ext>
                </a:extLst>
              </a:tr>
              <a:tr h="262507">
                <a:tc>
                  <a:txBody>
                    <a:bodyPr/>
                    <a:lstStyle/>
                    <a:p>
                      <a:r>
                        <a:rPr lang="es-ES" sz="1000" dirty="0" err="1"/>
                        <a:t>proforma_id</a:t>
                      </a:r>
                      <a:endParaRPr lang="es-PE" sz="1000" dirty="0"/>
                    </a:p>
                  </a:txBody>
                  <a:tcPr/>
                </a:tc>
                <a:extLst>
                  <a:ext uri="{0D108BD9-81ED-4DB2-BD59-A6C34878D82A}">
                    <a16:rowId xmlns:a16="http://schemas.microsoft.com/office/drawing/2014/main" val="1303749048"/>
                  </a:ext>
                </a:extLst>
              </a:tr>
              <a:tr h="262507">
                <a:tc>
                  <a:txBody>
                    <a:bodyPr/>
                    <a:lstStyle/>
                    <a:p>
                      <a:r>
                        <a:rPr lang="es-ES" sz="1000" dirty="0" err="1"/>
                        <a:t>method_payment_id</a:t>
                      </a:r>
                      <a:endParaRPr lang="es-PE" sz="1000" dirty="0"/>
                    </a:p>
                  </a:txBody>
                  <a:tcPr/>
                </a:tc>
                <a:extLst>
                  <a:ext uri="{0D108BD9-81ED-4DB2-BD59-A6C34878D82A}">
                    <a16:rowId xmlns:a16="http://schemas.microsoft.com/office/drawing/2014/main" val="305447705"/>
                  </a:ext>
                </a:extLst>
              </a:tr>
              <a:tr h="262507">
                <a:tc>
                  <a:txBody>
                    <a:bodyPr/>
                    <a:lstStyle/>
                    <a:p>
                      <a:r>
                        <a:rPr lang="es-ES" sz="1000" dirty="0" err="1"/>
                        <a:t>amount</a:t>
                      </a:r>
                      <a:endParaRPr lang="es-PE" sz="1000" dirty="0"/>
                    </a:p>
                  </a:txBody>
                  <a:tcPr/>
                </a:tc>
                <a:extLst>
                  <a:ext uri="{0D108BD9-81ED-4DB2-BD59-A6C34878D82A}">
                    <a16:rowId xmlns:a16="http://schemas.microsoft.com/office/drawing/2014/main" val="263472319"/>
                  </a:ext>
                </a:extLst>
              </a:tr>
              <a:tr h="262507">
                <a:tc>
                  <a:txBody>
                    <a:bodyPr/>
                    <a:lstStyle/>
                    <a:p>
                      <a:r>
                        <a:rPr lang="es-ES" sz="1000" dirty="0" err="1"/>
                        <a:t>date_validación</a:t>
                      </a:r>
                      <a:endParaRPr lang="es-PE" sz="1000" dirty="0"/>
                    </a:p>
                  </a:txBody>
                  <a:tcPr/>
                </a:tc>
                <a:extLst>
                  <a:ext uri="{0D108BD9-81ED-4DB2-BD59-A6C34878D82A}">
                    <a16:rowId xmlns:a16="http://schemas.microsoft.com/office/drawing/2014/main" val="630999520"/>
                  </a:ext>
                </a:extLst>
              </a:tr>
              <a:tr h="262507">
                <a:tc>
                  <a:txBody>
                    <a:bodyPr/>
                    <a:lstStyle/>
                    <a:p>
                      <a:r>
                        <a:rPr lang="es-ES" sz="1000" dirty="0" err="1"/>
                        <a:t>n_transaction</a:t>
                      </a:r>
                      <a:endParaRPr lang="es-PE" sz="1000" dirty="0"/>
                    </a:p>
                  </a:txBody>
                  <a:tcPr/>
                </a:tc>
                <a:extLst>
                  <a:ext uri="{0D108BD9-81ED-4DB2-BD59-A6C34878D82A}">
                    <a16:rowId xmlns:a16="http://schemas.microsoft.com/office/drawing/2014/main" val="2790871130"/>
                  </a:ext>
                </a:extLst>
              </a:tr>
            </a:tbl>
          </a:graphicData>
        </a:graphic>
      </p:graphicFrame>
      <p:cxnSp>
        <p:nvCxnSpPr>
          <p:cNvPr id="18" name="Conector: angular 17">
            <a:extLst>
              <a:ext uri="{FF2B5EF4-FFF2-40B4-BE49-F238E27FC236}">
                <a16:creationId xmlns:a16="http://schemas.microsoft.com/office/drawing/2014/main" id="{35137825-653C-C442-9225-577B2CEDFCE6}"/>
              </a:ext>
            </a:extLst>
          </p:cNvPr>
          <p:cNvCxnSpPr>
            <a:cxnSpLocks/>
            <a:stCxn id="12" idx="0"/>
            <a:endCxn id="13" idx="1"/>
          </p:cNvCxnSpPr>
          <p:nvPr/>
        </p:nvCxnSpPr>
        <p:spPr>
          <a:xfrm rot="16200000" flipH="1">
            <a:off x="2936038" y="-420216"/>
            <a:ext cx="629441" cy="3387575"/>
          </a:xfrm>
          <a:prstGeom prst="bentConnector4">
            <a:avLst>
              <a:gd name="adj1" fmla="val -36318"/>
              <a:gd name="adj2" fmla="val 6378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ctor: angular 21">
            <a:extLst>
              <a:ext uri="{FF2B5EF4-FFF2-40B4-BE49-F238E27FC236}">
                <a16:creationId xmlns:a16="http://schemas.microsoft.com/office/drawing/2014/main" id="{4B96B75C-650B-B68F-1A05-618C46F64A4E}"/>
              </a:ext>
            </a:extLst>
          </p:cNvPr>
          <p:cNvCxnSpPr>
            <a:cxnSpLocks/>
            <a:stCxn id="12" idx="3"/>
            <a:endCxn id="14" idx="1"/>
          </p:cNvCxnSpPr>
          <p:nvPr/>
        </p:nvCxnSpPr>
        <p:spPr>
          <a:xfrm>
            <a:off x="2490677" y="2938583"/>
            <a:ext cx="321270" cy="7857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angular 24">
            <a:extLst>
              <a:ext uri="{FF2B5EF4-FFF2-40B4-BE49-F238E27FC236}">
                <a16:creationId xmlns:a16="http://schemas.microsoft.com/office/drawing/2014/main" id="{59BBC7B3-D1F8-E3F1-159C-9857539D153B}"/>
              </a:ext>
            </a:extLst>
          </p:cNvPr>
          <p:cNvCxnSpPr>
            <a:cxnSpLocks/>
            <a:endCxn id="15" idx="1"/>
          </p:cNvCxnSpPr>
          <p:nvPr/>
        </p:nvCxnSpPr>
        <p:spPr>
          <a:xfrm flipV="1">
            <a:off x="2502254" y="3780839"/>
            <a:ext cx="2662378" cy="916319"/>
          </a:xfrm>
          <a:prstGeom prst="bentConnector3">
            <a:avLst>
              <a:gd name="adj1" fmla="val 8887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500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Caja</a:t>
            </a:r>
            <a:endParaRPr dirty="0"/>
          </a:p>
        </p:txBody>
      </p:sp>
      <p:sp>
        <p:nvSpPr>
          <p:cNvPr id="207" name="Google Shape;207;p26"/>
          <p:cNvSpPr/>
          <p:nvPr/>
        </p:nvSpPr>
        <p:spPr>
          <a:xfrm>
            <a:off x="1568666" y="2441771"/>
            <a:ext cx="5432048" cy="1022956"/>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1648822" y="2498433"/>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6"/>
          <p:cNvSpPr txBox="1"/>
          <p:nvPr/>
        </p:nvSpPr>
        <p:spPr>
          <a:xfrm>
            <a:off x="146050" y="3658057"/>
            <a:ext cx="2723183"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sz="2200" dirty="0">
                <a:solidFill>
                  <a:schemeClr val="dk1"/>
                </a:solidFill>
                <a:latin typeface="Gabarito"/>
                <a:ea typeface="Gabarito"/>
                <a:cs typeface="Gabarito"/>
                <a:sym typeface="Gabarito"/>
              </a:rPr>
              <a:t>Búsqueda y validación</a:t>
            </a:r>
          </a:p>
        </p:txBody>
      </p:sp>
      <p:sp>
        <p:nvSpPr>
          <p:cNvPr id="210" name="Google Shape;210;p26"/>
          <p:cNvSpPr txBox="1"/>
          <p:nvPr/>
        </p:nvSpPr>
        <p:spPr>
          <a:xfrm>
            <a:off x="387350" y="4135080"/>
            <a:ext cx="2481883"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Gantari"/>
                <a:ea typeface="Gantari"/>
                <a:cs typeface="Gantari"/>
                <a:sym typeface="Gantari"/>
              </a:rPr>
              <a:t>Buscamos al cliente y sus contratos para validar su pago.</a:t>
            </a:r>
            <a:endParaRPr dirty="0">
              <a:solidFill>
                <a:schemeClr val="dk1"/>
              </a:solidFill>
              <a:latin typeface="Gantari"/>
              <a:ea typeface="Gantari"/>
              <a:cs typeface="Gantari"/>
              <a:sym typeface="Gantari"/>
            </a:endParaRPr>
          </a:p>
        </p:txBody>
      </p:sp>
      <p:sp>
        <p:nvSpPr>
          <p:cNvPr id="212" name="Google Shape;212;p26"/>
          <p:cNvSpPr/>
          <p:nvPr/>
        </p:nvSpPr>
        <p:spPr>
          <a:xfrm>
            <a:off x="1132773" y="1546790"/>
            <a:ext cx="728400" cy="728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01</a:t>
            </a:r>
            <a:endParaRPr sz="2800" b="1">
              <a:solidFill>
                <a:schemeClr val="dk1"/>
              </a:solidFill>
              <a:latin typeface="Gabarito"/>
              <a:ea typeface="Gabarito"/>
              <a:cs typeface="Gabarito"/>
              <a:sym typeface="Gabarito"/>
            </a:endParaRPr>
          </a:p>
        </p:txBody>
      </p:sp>
      <p:sp>
        <p:nvSpPr>
          <p:cNvPr id="213" name="Google Shape;213;p26"/>
          <p:cNvSpPr/>
          <p:nvPr/>
        </p:nvSpPr>
        <p:spPr>
          <a:xfrm>
            <a:off x="3119869" y="2498433"/>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txBox="1"/>
          <p:nvPr/>
        </p:nvSpPr>
        <p:spPr>
          <a:xfrm>
            <a:off x="1984306" y="1803758"/>
            <a:ext cx="194850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Apertura</a:t>
            </a:r>
            <a:endParaRPr sz="2200" dirty="0">
              <a:solidFill>
                <a:schemeClr val="dk1"/>
              </a:solidFill>
              <a:latin typeface="Gabarito"/>
              <a:ea typeface="Gabarito"/>
              <a:cs typeface="Gabarito"/>
              <a:sym typeface="Gabarito"/>
            </a:endParaRPr>
          </a:p>
        </p:txBody>
      </p:sp>
      <p:sp>
        <p:nvSpPr>
          <p:cNvPr id="215" name="Google Shape;215;p26"/>
          <p:cNvSpPr txBox="1"/>
          <p:nvPr/>
        </p:nvSpPr>
        <p:spPr>
          <a:xfrm>
            <a:off x="1837381" y="1205947"/>
            <a:ext cx="223197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Gantari"/>
                <a:ea typeface="Gantari"/>
                <a:cs typeface="Gantari"/>
                <a:sym typeface="Gantari"/>
              </a:rPr>
              <a:t>Inicio del proceso, teniendo el cuenta el saldo anterior</a:t>
            </a:r>
            <a:endParaRPr dirty="0">
              <a:solidFill>
                <a:schemeClr val="dk1"/>
              </a:solidFill>
              <a:latin typeface="Gantari"/>
              <a:ea typeface="Gantari"/>
              <a:cs typeface="Gantari"/>
              <a:sym typeface="Gantari"/>
            </a:endParaRPr>
          </a:p>
        </p:txBody>
      </p:sp>
      <p:sp>
        <p:nvSpPr>
          <p:cNvPr id="217" name="Google Shape;217;p26"/>
          <p:cNvSpPr/>
          <p:nvPr/>
        </p:nvSpPr>
        <p:spPr>
          <a:xfrm>
            <a:off x="2965628" y="3658060"/>
            <a:ext cx="728400" cy="728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02</a:t>
            </a:r>
            <a:endParaRPr sz="2800" b="1">
              <a:solidFill>
                <a:schemeClr val="dk1"/>
              </a:solidFill>
              <a:latin typeface="Gabarito"/>
              <a:ea typeface="Gabarito"/>
              <a:cs typeface="Gabarito"/>
              <a:sym typeface="Gabarito"/>
            </a:endParaRPr>
          </a:p>
        </p:txBody>
      </p:sp>
      <p:sp>
        <p:nvSpPr>
          <p:cNvPr id="218" name="Google Shape;218;p26"/>
          <p:cNvSpPr/>
          <p:nvPr/>
        </p:nvSpPr>
        <p:spPr>
          <a:xfrm>
            <a:off x="4572000" y="2498433"/>
            <a:ext cx="910021" cy="910149"/>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p:nvPr/>
        </p:nvSpPr>
        <p:spPr>
          <a:xfrm>
            <a:off x="3844360" y="3658058"/>
            <a:ext cx="1947600" cy="53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Gabarito"/>
                <a:ea typeface="Gabarito"/>
                <a:cs typeface="Gabarito"/>
                <a:sym typeface="Gabarito"/>
              </a:rPr>
              <a:t>Cierre</a:t>
            </a:r>
            <a:endParaRPr sz="2200" dirty="0">
              <a:solidFill>
                <a:schemeClr val="dk1"/>
              </a:solidFill>
              <a:latin typeface="Gabarito"/>
              <a:ea typeface="Gabarito"/>
              <a:cs typeface="Gabarito"/>
              <a:sym typeface="Gabarito"/>
            </a:endParaRPr>
          </a:p>
        </p:txBody>
      </p:sp>
      <p:sp>
        <p:nvSpPr>
          <p:cNvPr id="220" name="Google Shape;220;p26"/>
          <p:cNvSpPr txBox="1"/>
          <p:nvPr/>
        </p:nvSpPr>
        <p:spPr>
          <a:xfrm>
            <a:off x="3694028" y="4135081"/>
            <a:ext cx="3576722"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Gantari"/>
                <a:ea typeface="Gantari"/>
                <a:cs typeface="Gantari"/>
                <a:sym typeface="Gantari"/>
              </a:rPr>
              <a:t>Es el termino de las actividades de validación y se escoge el monto de efectivo que permanece en caja o se va</a:t>
            </a:r>
            <a:endParaRPr dirty="0">
              <a:solidFill>
                <a:schemeClr val="dk1"/>
              </a:solidFill>
              <a:latin typeface="Gantari"/>
              <a:ea typeface="Gantari"/>
              <a:cs typeface="Gantari"/>
              <a:sym typeface="Gantari"/>
            </a:endParaRPr>
          </a:p>
        </p:txBody>
      </p:sp>
      <p:sp>
        <p:nvSpPr>
          <p:cNvPr id="222" name="Google Shape;222;p26"/>
          <p:cNvSpPr/>
          <p:nvPr/>
        </p:nvSpPr>
        <p:spPr>
          <a:xfrm>
            <a:off x="4069351" y="1546778"/>
            <a:ext cx="728400" cy="728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dk1"/>
                </a:solidFill>
                <a:latin typeface="Gabarito"/>
                <a:ea typeface="Gabarito"/>
                <a:cs typeface="Gabarito"/>
                <a:sym typeface="Gabarito"/>
              </a:rPr>
              <a:t>03</a:t>
            </a:r>
            <a:endParaRPr sz="2800" b="1" dirty="0">
              <a:solidFill>
                <a:schemeClr val="dk1"/>
              </a:solidFill>
              <a:latin typeface="Gabarito"/>
              <a:ea typeface="Gabarito"/>
              <a:cs typeface="Gabarito"/>
              <a:sym typeface="Gabarito"/>
            </a:endParaRPr>
          </a:p>
        </p:txBody>
      </p:sp>
      <p:sp>
        <p:nvSpPr>
          <p:cNvPr id="223" name="Google Shape;223;p26"/>
          <p:cNvSpPr/>
          <p:nvPr/>
        </p:nvSpPr>
        <p:spPr>
          <a:xfrm>
            <a:off x="6033476" y="2498433"/>
            <a:ext cx="910277" cy="910149"/>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txBox="1"/>
          <p:nvPr/>
        </p:nvSpPr>
        <p:spPr>
          <a:xfrm>
            <a:off x="4907932" y="1803758"/>
            <a:ext cx="2756517" cy="537000"/>
          </a:xfrm>
          <a:prstGeom prst="rect">
            <a:avLst/>
          </a:prstGeom>
          <a:noFill/>
          <a:ln>
            <a:noFill/>
          </a:ln>
        </p:spPr>
        <p:txBody>
          <a:bodyPr spcFirstLastPara="1" wrap="square" lIns="91425" tIns="91425" rIns="91425" bIns="91425" anchor="t" anchorCtr="0">
            <a:noAutofit/>
          </a:bodyPr>
          <a:lstStyle/>
          <a:p>
            <a:pPr algn="ctr"/>
            <a:r>
              <a:rPr lang="es-PE" sz="2200" dirty="0">
                <a:solidFill>
                  <a:schemeClr val="dk1"/>
                </a:solidFill>
                <a:latin typeface="Gabarito"/>
                <a:ea typeface="Gabarito"/>
                <a:cs typeface="Gabarito"/>
                <a:sym typeface="Gabarito"/>
              </a:rPr>
              <a:t>Reportes</a:t>
            </a:r>
          </a:p>
        </p:txBody>
      </p:sp>
      <p:sp>
        <p:nvSpPr>
          <p:cNvPr id="225" name="Google Shape;225;p26"/>
          <p:cNvSpPr txBox="1"/>
          <p:nvPr/>
        </p:nvSpPr>
        <p:spPr>
          <a:xfrm>
            <a:off x="4907483" y="1213980"/>
            <a:ext cx="3103744"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Gantari"/>
                <a:ea typeface="Gantari"/>
                <a:cs typeface="Gantari"/>
                <a:sym typeface="Gantari"/>
              </a:rPr>
              <a:t>Ver el efectivo disponible , los ingresos , los egresos y montos de otro medio de pago</a:t>
            </a:r>
            <a:endParaRPr dirty="0">
              <a:solidFill>
                <a:schemeClr val="dk1"/>
              </a:solidFill>
              <a:latin typeface="Gantari"/>
              <a:ea typeface="Gantari"/>
              <a:cs typeface="Gantari"/>
              <a:sym typeface="Gantari"/>
            </a:endParaRPr>
          </a:p>
        </p:txBody>
      </p:sp>
      <p:sp>
        <p:nvSpPr>
          <p:cNvPr id="226" name="Google Shape;226;p26"/>
          <p:cNvSpPr/>
          <p:nvPr/>
        </p:nvSpPr>
        <p:spPr>
          <a:xfrm>
            <a:off x="3339593" y="2784440"/>
            <a:ext cx="490085" cy="337587"/>
          </a:xfrm>
          <a:custGeom>
            <a:avLst/>
            <a:gdLst/>
            <a:ahLst/>
            <a:cxnLst/>
            <a:rect l="l" t="t" r="r" b="b"/>
            <a:pathLst>
              <a:path w="1460" h="1005" extrusionOk="0">
                <a:moveTo>
                  <a:pt x="1458" y="768"/>
                </a:moveTo>
                <a:lnTo>
                  <a:pt x="1458" y="768"/>
                </a:lnTo>
                <a:cubicBezTo>
                  <a:pt x="1447" y="786"/>
                  <a:pt x="1438" y="788"/>
                  <a:pt x="1413" y="782"/>
                </a:cubicBezTo>
                <a:lnTo>
                  <a:pt x="1413" y="782"/>
                </a:lnTo>
                <a:cubicBezTo>
                  <a:pt x="1380" y="775"/>
                  <a:pt x="1356" y="756"/>
                  <a:pt x="1340" y="726"/>
                </a:cubicBezTo>
                <a:lnTo>
                  <a:pt x="1340" y="726"/>
                </a:lnTo>
                <a:cubicBezTo>
                  <a:pt x="1336" y="720"/>
                  <a:pt x="1334" y="713"/>
                  <a:pt x="1332" y="706"/>
                </a:cubicBezTo>
                <a:lnTo>
                  <a:pt x="1332" y="706"/>
                </a:lnTo>
                <a:cubicBezTo>
                  <a:pt x="1331" y="700"/>
                  <a:pt x="1328" y="698"/>
                  <a:pt x="1322" y="698"/>
                </a:cubicBezTo>
                <a:lnTo>
                  <a:pt x="1322" y="698"/>
                </a:lnTo>
                <a:cubicBezTo>
                  <a:pt x="1303" y="699"/>
                  <a:pt x="1285" y="698"/>
                  <a:pt x="1266" y="699"/>
                </a:cubicBezTo>
                <a:lnTo>
                  <a:pt x="1266" y="699"/>
                </a:lnTo>
                <a:cubicBezTo>
                  <a:pt x="1252" y="700"/>
                  <a:pt x="1242" y="688"/>
                  <a:pt x="1242" y="675"/>
                </a:cubicBezTo>
                <a:lnTo>
                  <a:pt x="1242" y="675"/>
                </a:lnTo>
                <a:cubicBezTo>
                  <a:pt x="1243" y="655"/>
                  <a:pt x="1242" y="635"/>
                  <a:pt x="1242" y="615"/>
                </a:cubicBezTo>
                <a:lnTo>
                  <a:pt x="1196" y="615"/>
                </a:lnTo>
                <a:lnTo>
                  <a:pt x="1196" y="615"/>
                </a:lnTo>
                <a:cubicBezTo>
                  <a:pt x="1209" y="661"/>
                  <a:pt x="1201" y="702"/>
                  <a:pt x="1164" y="734"/>
                </a:cubicBezTo>
                <a:lnTo>
                  <a:pt x="1164" y="734"/>
                </a:lnTo>
                <a:cubicBezTo>
                  <a:pt x="1126" y="765"/>
                  <a:pt x="1085" y="766"/>
                  <a:pt x="1041" y="746"/>
                </a:cubicBezTo>
                <a:lnTo>
                  <a:pt x="1041" y="746"/>
                </a:lnTo>
                <a:cubicBezTo>
                  <a:pt x="1035" y="783"/>
                  <a:pt x="1016" y="811"/>
                  <a:pt x="983" y="828"/>
                </a:cubicBezTo>
                <a:lnTo>
                  <a:pt x="983" y="828"/>
                </a:lnTo>
                <a:cubicBezTo>
                  <a:pt x="949" y="845"/>
                  <a:pt x="915" y="844"/>
                  <a:pt x="880" y="826"/>
                </a:cubicBezTo>
                <a:lnTo>
                  <a:pt x="880" y="826"/>
                </a:lnTo>
                <a:cubicBezTo>
                  <a:pt x="871" y="871"/>
                  <a:pt x="847" y="903"/>
                  <a:pt x="803" y="916"/>
                </a:cubicBezTo>
                <a:lnTo>
                  <a:pt x="803" y="916"/>
                </a:lnTo>
                <a:cubicBezTo>
                  <a:pt x="775" y="925"/>
                  <a:pt x="747" y="921"/>
                  <a:pt x="720" y="907"/>
                </a:cubicBezTo>
                <a:lnTo>
                  <a:pt x="720" y="907"/>
                </a:lnTo>
                <a:cubicBezTo>
                  <a:pt x="719" y="910"/>
                  <a:pt x="717" y="912"/>
                  <a:pt x="717" y="914"/>
                </a:cubicBezTo>
                <a:lnTo>
                  <a:pt x="717" y="914"/>
                </a:lnTo>
                <a:cubicBezTo>
                  <a:pt x="710" y="958"/>
                  <a:pt x="673" y="993"/>
                  <a:pt x="630" y="999"/>
                </a:cubicBezTo>
                <a:lnTo>
                  <a:pt x="630" y="999"/>
                </a:lnTo>
                <a:cubicBezTo>
                  <a:pt x="597" y="1004"/>
                  <a:pt x="567" y="998"/>
                  <a:pt x="542" y="975"/>
                </a:cubicBezTo>
                <a:lnTo>
                  <a:pt x="542" y="975"/>
                </a:lnTo>
                <a:cubicBezTo>
                  <a:pt x="511" y="946"/>
                  <a:pt x="480" y="916"/>
                  <a:pt x="450" y="885"/>
                </a:cubicBezTo>
                <a:lnTo>
                  <a:pt x="450" y="885"/>
                </a:lnTo>
                <a:cubicBezTo>
                  <a:pt x="440" y="875"/>
                  <a:pt x="440" y="851"/>
                  <a:pt x="461" y="846"/>
                </a:cubicBezTo>
                <a:lnTo>
                  <a:pt x="461" y="846"/>
                </a:lnTo>
                <a:cubicBezTo>
                  <a:pt x="470" y="844"/>
                  <a:pt x="476" y="848"/>
                  <a:pt x="482" y="854"/>
                </a:cubicBezTo>
                <a:lnTo>
                  <a:pt x="482" y="854"/>
                </a:lnTo>
                <a:cubicBezTo>
                  <a:pt x="508" y="879"/>
                  <a:pt x="534" y="905"/>
                  <a:pt x="559" y="931"/>
                </a:cubicBezTo>
                <a:lnTo>
                  <a:pt x="559" y="931"/>
                </a:lnTo>
                <a:cubicBezTo>
                  <a:pt x="573" y="944"/>
                  <a:pt x="588" y="955"/>
                  <a:pt x="606" y="956"/>
                </a:cubicBezTo>
                <a:lnTo>
                  <a:pt x="606" y="956"/>
                </a:lnTo>
                <a:cubicBezTo>
                  <a:pt x="617" y="957"/>
                  <a:pt x="629" y="954"/>
                  <a:pt x="639" y="949"/>
                </a:cubicBezTo>
                <a:lnTo>
                  <a:pt x="639" y="949"/>
                </a:lnTo>
                <a:cubicBezTo>
                  <a:pt x="663" y="938"/>
                  <a:pt x="675" y="917"/>
                  <a:pt x="674" y="890"/>
                </a:cubicBezTo>
                <a:lnTo>
                  <a:pt x="674" y="890"/>
                </a:lnTo>
                <a:cubicBezTo>
                  <a:pt x="674" y="876"/>
                  <a:pt x="668" y="862"/>
                  <a:pt x="658" y="852"/>
                </a:cubicBezTo>
                <a:lnTo>
                  <a:pt x="658" y="852"/>
                </a:lnTo>
                <a:cubicBezTo>
                  <a:pt x="639" y="833"/>
                  <a:pt x="621" y="814"/>
                  <a:pt x="602" y="796"/>
                </a:cubicBezTo>
                <a:lnTo>
                  <a:pt x="602" y="796"/>
                </a:lnTo>
                <a:cubicBezTo>
                  <a:pt x="577" y="771"/>
                  <a:pt x="574" y="732"/>
                  <a:pt x="597" y="704"/>
                </a:cubicBezTo>
                <a:lnTo>
                  <a:pt x="597" y="704"/>
                </a:lnTo>
                <a:cubicBezTo>
                  <a:pt x="605" y="694"/>
                  <a:pt x="622" y="692"/>
                  <a:pt x="630" y="699"/>
                </a:cubicBezTo>
                <a:lnTo>
                  <a:pt x="630" y="699"/>
                </a:lnTo>
                <a:cubicBezTo>
                  <a:pt x="641" y="708"/>
                  <a:pt x="641" y="723"/>
                  <a:pt x="632" y="733"/>
                </a:cubicBezTo>
                <a:lnTo>
                  <a:pt x="632" y="733"/>
                </a:lnTo>
                <a:cubicBezTo>
                  <a:pt x="625" y="741"/>
                  <a:pt x="625" y="754"/>
                  <a:pt x="632" y="762"/>
                </a:cubicBezTo>
                <a:lnTo>
                  <a:pt x="632" y="762"/>
                </a:lnTo>
                <a:cubicBezTo>
                  <a:pt x="664" y="794"/>
                  <a:pt x="696" y="826"/>
                  <a:pt x="729" y="858"/>
                </a:cubicBezTo>
                <a:lnTo>
                  <a:pt x="729" y="858"/>
                </a:lnTo>
                <a:cubicBezTo>
                  <a:pt x="746" y="874"/>
                  <a:pt x="768" y="880"/>
                  <a:pt x="791" y="873"/>
                </a:cubicBezTo>
                <a:lnTo>
                  <a:pt x="791" y="873"/>
                </a:lnTo>
                <a:cubicBezTo>
                  <a:pt x="815" y="865"/>
                  <a:pt x="829" y="849"/>
                  <a:pt x="834" y="824"/>
                </a:cubicBezTo>
                <a:lnTo>
                  <a:pt x="834" y="824"/>
                </a:lnTo>
                <a:cubicBezTo>
                  <a:pt x="839" y="802"/>
                  <a:pt x="832" y="784"/>
                  <a:pt x="818" y="770"/>
                </a:cubicBezTo>
                <a:lnTo>
                  <a:pt x="818" y="770"/>
                </a:lnTo>
                <a:cubicBezTo>
                  <a:pt x="786" y="737"/>
                  <a:pt x="753" y="705"/>
                  <a:pt x="721" y="673"/>
                </a:cubicBezTo>
                <a:lnTo>
                  <a:pt x="721" y="673"/>
                </a:lnTo>
                <a:cubicBezTo>
                  <a:pt x="697" y="648"/>
                  <a:pt x="696" y="608"/>
                  <a:pt x="720" y="582"/>
                </a:cubicBezTo>
                <a:lnTo>
                  <a:pt x="720" y="582"/>
                </a:lnTo>
                <a:cubicBezTo>
                  <a:pt x="728" y="572"/>
                  <a:pt x="744" y="572"/>
                  <a:pt x="754" y="581"/>
                </a:cubicBezTo>
                <a:lnTo>
                  <a:pt x="754" y="581"/>
                </a:lnTo>
                <a:cubicBezTo>
                  <a:pt x="762" y="588"/>
                  <a:pt x="761" y="603"/>
                  <a:pt x="753" y="612"/>
                </a:cubicBezTo>
                <a:lnTo>
                  <a:pt x="753" y="612"/>
                </a:lnTo>
                <a:cubicBezTo>
                  <a:pt x="745" y="621"/>
                  <a:pt x="745" y="633"/>
                  <a:pt x="754" y="641"/>
                </a:cubicBezTo>
                <a:lnTo>
                  <a:pt x="754" y="641"/>
                </a:lnTo>
                <a:cubicBezTo>
                  <a:pt x="800" y="687"/>
                  <a:pt x="845" y="734"/>
                  <a:pt x="892" y="779"/>
                </a:cubicBezTo>
                <a:lnTo>
                  <a:pt x="892" y="779"/>
                </a:lnTo>
                <a:cubicBezTo>
                  <a:pt x="914" y="800"/>
                  <a:pt x="945" y="801"/>
                  <a:pt x="970" y="783"/>
                </a:cubicBezTo>
                <a:lnTo>
                  <a:pt x="970" y="783"/>
                </a:lnTo>
                <a:cubicBezTo>
                  <a:pt x="987" y="772"/>
                  <a:pt x="995" y="755"/>
                  <a:pt x="997" y="735"/>
                </a:cubicBezTo>
                <a:lnTo>
                  <a:pt x="997" y="735"/>
                </a:lnTo>
                <a:cubicBezTo>
                  <a:pt x="998" y="717"/>
                  <a:pt x="991" y="701"/>
                  <a:pt x="979" y="689"/>
                </a:cubicBezTo>
                <a:lnTo>
                  <a:pt x="979" y="689"/>
                </a:lnTo>
                <a:cubicBezTo>
                  <a:pt x="933" y="643"/>
                  <a:pt x="887" y="598"/>
                  <a:pt x="842" y="552"/>
                </a:cubicBezTo>
                <a:lnTo>
                  <a:pt x="842" y="552"/>
                </a:lnTo>
                <a:cubicBezTo>
                  <a:pt x="817" y="527"/>
                  <a:pt x="817" y="487"/>
                  <a:pt x="841" y="461"/>
                </a:cubicBezTo>
                <a:lnTo>
                  <a:pt x="841" y="461"/>
                </a:lnTo>
                <a:cubicBezTo>
                  <a:pt x="849" y="451"/>
                  <a:pt x="865" y="451"/>
                  <a:pt x="874" y="459"/>
                </a:cubicBezTo>
                <a:lnTo>
                  <a:pt x="874" y="459"/>
                </a:lnTo>
                <a:cubicBezTo>
                  <a:pt x="882" y="467"/>
                  <a:pt x="882" y="482"/>
                  <a:pt x="874" y="491"/>
                </a:cubicBezTo>
                <a:lnTo>
                  <a:pt x="874" y="491"/>
                </a:lnTo>
                <a:cubicBezTo>
                  <a:pt x="865" y="501"/>
                  <a:pt x="865" y="511"/>
                  <a:pt x="875" y="520"/>
                </a:cubicBezTo>
                <a:lnTo>
                  <a:pt x="875" y="520"/>
                </a:lnTo>
                <a:cubicBezTo>
                  <a:pt x="934" y="580"/>
                  <a:pt x="993" y="639"/>
                  <a:pt x="1053" y="698"/>
                </a:cubicBezTo>
                <a:lnTo>
                  <a:pt x="1053" y="698"/>
                </a:lnTo>
                <a:cubicBezTo>
                  <a:pt x="1076" y="720"/>
                  <a:pt x="1105" y="721"/>
                  <a:pt x="1131" y="703"/>
                </a:cubicBezTo>
                <a:lnTo>
                  <a:pt x="1131" y="703"/>
                </a:lnTo>
                <a:cubicBezTo>
                  <a:pt x="1148" y="691"/>
                  <a:pt x="1157" y="674"/>
                  <a:pt x="1158" y="654"/>
                </a:cubicBezTo>
                <a:lnTo>
                  <a:pt x="1158" y="654"/>
                </a:lnTo>
                <a:cubicBezTo>
                  <a:pt x="1159" y="637"/>
                  <a:pt x="1153" y="621"/>
                  <a:pt x="1140" y="608"/>
                </a:cubicBezTo>
                <a:lnTo>
                  <a:pt x="1140" y="608"/>
                </a:lnTo>
                <a:cubicBezTo>
                  <a:pt x="1052" y="520"/>
                  <a:pt x="964" y="431"/>
                  <a:pt x="876" y="344"/>
                </a:cubicBezTo>
                <a:lnTo>
                  <a:pt x="876" y="344"/>
                </a:lnTo>
                <a:cubicBezTo>
                  <a:pt x="853" y="321"/>
                  <a:pt x="824" y="309"/>
                  <a:pt x="792" y="305"/>
                </a:cubicBezTo>
                <a:lnTo>
                  <a:pt x="792" y="305"/>
                </a:lnTo>
                <a:cubicBezTo>
                  <a:pt x="747" y="299"/>
                  <a:pt x="710" y="312"/>
                  <a:pt x="677" y="341"/>
                </a:cubicBezTo>
                <a:lnTo>
                  <a:pt x="677" y="341"/>
                </a:lnTo>
                <a:cubicBezTo>
                  <a:pt x="666" y="350"/>
                  <a:pt x="657" y="359"/>
                  <a:pt x="647" y="368"/>
                </a:cubicBezTo>
                <a:lnTo>
                  <a:pt x="647" y="368"/>
                </a:lnTo>
                <a:cubicBezTo>
                  <a:pt x="592" y="424"/>
                  <a:pt x="536" y="479"/>
                  <a:pt x="480" y="535"/>
                </a:cubicBezTo>
                <a:lnTo>
                  <a:pt x="480" y="535"/>
                </a:lnTo>
                <a:cubicBezTo>
                  <a:pt x="444" y="572"/>
                  <a:pt x="380" y="576"/>
                  <a:pt x="339" y="543"/>
                </a:cubicBezTo>
                <a:lnTo>
                  <a:pt x="339" y="543"/>
                </a:lnTo>
                <a:cubicBezTo>
                  <a:pt x="317" y="525"/>
                  <a:pt x="302" y="501"/>
                  <a:pt x="299" y="471"/>
                </a:cubicBezTo>
                <a:lnTo>
                  <a:pt x="299" y="471"/>
                </a:lnTo>
                <a:cubicBezTo>
                  <a:pt x="295" y="436"/>
                  <a:pt x="305" y="406"/>
                  <a:pt x="330" y="381"/>
                </a:cubicBezTo>
                <a:lnTo>
                  <a:pt x="330" y="381"/>
                </a:lnTo>
                <a:cubicBezTo>
                  <a:pt x="411" y="301"/>
                  <a:pt x="491" y="220"/>
                  <a:pt x="572" y="140"/>
                </a:cubicBezTo>
                <a:lnTo>
                  <a:pt x="572" y="140"/>
                </a:lnTo>
                <a:cubicBezTo>
                  <a:pt x="574" y="138"/>
                  <a:pt x="577" y="136"/>
                  <a:pt x="581" y="132"/>
                </a:cubicBezTo>
                <a:lnTo>
                  <a:pt x="216" y="132"/>
                </a:lnTo>
                <a:lnTo>
                  <a:pt x="216" y="654"/>
                </a:lnTo>
                <a:lnTo>
                  <a:pt x="216" y="654"/>
                </a:lnTo>
                <a:cubicBezTo>
                  <a:pt x="250" y="657"/>
                  <a:pt x="282" y="668"/>
                  <a:pt x="310" y="686"/>
                </a:cubicBezTo>
                <a:lnTo>
                  <a:pt x="310" y="686"/>
                </a:lnTo>
                <a:cubicBezTo>
                  <a:pt x="318" y="691"/>
                  <a:pt x="325" y="696"/>
                  <a:pt x="332" y="703"/>
                </a:cubicBezTo>
                <a:lnTo>
                  <a:pt x="332" y="703"/>
                </a:lnTo>
                <a:cubicBezTo>
                  <a:pt x="361" y="732"/>
                  <a:pt x="391" y="762"/>
                  <a:pt x="421" y="791"/>
                </a:cubicBezTo>
                <a:lnTo>
                  <a:pt x="421" y="791"/>
                </a:lnTo>
                <a:cubicBezTo>
                  <a:pt x="429" y="799"/>
                  <a:pt x="429" y="815"/>
                  <a:pt x="424" y="821"/>
                </a:cubicBezTo>
                <a:lnTo>
                  <a:pt x="424" y="821"/>
                </a:lnTo>
                <a:cubicBezTo>
                  <a:pt x="415" y="831"/>
                  <a:pt x="403" y="833"/>
                  <a:pt x="393" y="826"/>
                </a:cubicBezTo>
                <a:lnTo>
                  <a:pt x="393" y="826"/>
                </a:lnTo>
                <a:cubicBezTo>
                  <a:pt x="390" y="824"/>
                  <a:pt x="387" y="822"/>
                  <a:pt x="385" y="820"/>
                </a:cubicBezTo>
                <a:lnTo>
                  <a:pt x="385" y="820"/>
                </a:lnTo>
                <a:cubicBezTo>
                  <a:pt x="359" y="794"/>
                  <a:pt x="333" y="769"/>
                  <a:pt x="308" y="742"/>
                </a:cubicBezTo>
                <a:lnTo>
                  <a:pt x="308" y="742"/>
                </a:lnTo>
                <a:cubicBezTo>
                  <a:pt x="286" y="720"/>
                  <a:pt x="258" y="708"/>
                  <a:pt x="228" y="701"/>
                </a:cubicBezTo>
                <a:lnTo>
                  <a:pt x="228" y="701"/>
                </a:lnTo>
                <a:cubicBezTo>
                  <a:pt x="224" y="700"/>
                  <a:pt x="220" y="701"/>
                  <a:pt x="215" y="701"/>
                </a:cubicBezTo>
                <a:lnTo>
                  <a:pt x="215" y="701"/>
                </a:lnTo>
                <a:cubicBezTo>
                  <a:pt x="215" y="714"/>
                  <a:pt x="216" y="728"/>
                  <a:pt x="215" y="742"/>
                </a:cubicBezTo>
                <a:lnTo>
                  <a:pt x="215" y="742"/>
                </a:lnTo>
                <a:cubicBezTo>
                  <a:pt x="215" y="751"/>
                  <a:pt x="215" y="760"/>
                  <a:pt x="214" y="769"/>
                </a:cubicBezTo>
                <a:lnTo>
                  <a:pt x="214" y="769"/>
                </a:lnTo>
                <a:cubicBezTo>
                  <a:pt x="211" y="780"/>
                  <a:pt x="204" y="785"/>
                  <a:pt x="192" y="785"/>
                </a:cubicBezTo>
                <a:lnTo>
                  <a:pt x="192" y="785"/>
                </a:lnTo>
                <a:cubicBezTo>
                  <a:pt x="173" y="785"/>
                  <a:pt x="154" y="785"/>
                  <a:pt x="135" y="785"/>
                </a:cubicBezTo>
                <a:lnTo>
                  <a:pt x="135" y="785"/>
                </a:lnTo>
                <a:cubicBezTo>
                  <a:pt x="130" y="785"/>
                  <a:pt x="127" y="786"/>
                  <a:pt x="125" y="792"/>
                </a:cubicBezTo>
                <a:lnTo>
                  <a:pt x="125" y="792"/>
                </a:lnTo>
                <a:cubicBezTo>
                  <a:pt x="113" y="835"/>
                  <a:pt x="83" y="859"/>
                  <a:pt x="41" y="869"/>
                </a:cubicBezTo>
                <a:lnTo>
                  <a:pt x="41" y="869"/>
                </a:lnTo>
                <a:cubicBezTo>
                  <a:pt x="35" y="870"/>
                  <a:pt x="28" y="871"/>
                  <a:pt x="21" y="871"/>
                </a:cubicBezTo>
                <a:lnTo>
                  <a:pt x="21" y="871"/>
                </a:lnTo>
                <a:cubicBezTo>
                  <a:pt x="11" y="870"/>
                  <a:pt x="4" y="863"/>
                  <a:pt x="0" y="854"/>
                </a:cubicBezTo>
                <a:lnTo>
                  <a:pt x="0" y="102"/>
                </a:lnTo>
                <a:lnTo>
                  <a:pt x="0" y="102"/>
                </a:lnTo>
                <a:cubicBezTo>
                  <a:pt x="5" y="89"/>
                  <a:pt x="15" y="87"/>
                  <a:pt x="28" y="87"/>
                </a:cubicBezTo>
                <a:lnTo>
                  <a:pt x="28" y="87"/>
                </a:lnTo>
                <a:cubicBezTo>
                  <a:pt x="224" y="87"/>
                  <a:pt x="419" y="87"/>
                  <a:pt x="615" y="87"/>
                </a:cubicBezTo>
                <a:lnTo>
                  <a:pt x="615" y="87"/>
                </a:lnTo>
                <a:cubicBezTo>
                  <a:pt x="622" y="87"/>
                  <a:pt x="627" y="85"/>
                  <a:pt x="633" y="80"/>
                </a:cubicBezTo>
                <a:lnTo>
                  <a:pt x="633" y="80"/>
                </a:lnTo>
                <a:cubicBezTo>
                  <a:pt x="641" y="71"/>
                  <a:pt x="650" y="63"/>
                  <a:pt x="660" y="56"/>
                </a:cubicBezTo>
                <a:lnTo>
                  <a:pt x="660" y="56"/>
                </a:lnTo>
                <a:cubicBezTo>
                  <a:pt x="707" y="21"/>
                  <a:pt x="760" y="2"/>
                  <a:pt x="818" y="1"/>
                </a:cubicBezTo>
                <a:lnTo>
                  <a:pt x="818" y="1"/>
                </a:lnTo>
                <a:cubicBezTo>
                  <a:pt x="882" y="0"/>
                  <a:pt x="945" y="1"/>
                  <a:pt x="1009" y="0"/>
                </a:cubicBezTo>
                <a:lnTo>
                  <a:pt x="1009" y="0"/>
                </a:lnTo>
                <a:cubicBezTo>
                  <a:pt x="1022" y="0"/>
                  <a:pt x="1032" y="12"/>
                  <a:pt x="1033" y="24"/>
                </a:cubicBezTo>
                <a:lnTo>
                  <a:pt x="1033" y="24"/>
                </a:lnTo>
                <a:cubicBezTo>
                  <a:pt x="1033" y="35"/>
                  <a:pt x="1020" y="45"/>
                  <a:pt x="1009" y="45"/>
                </a:cubicBezTo>
                <a:lnTo>
                  <a:pt x="1009" y="45"/>
                </a:lnTo>
                <a:cubicBezTo>
                  <a:pt x="956" y="44"/>
                  <a:pt x="902" y="44"/>
                  <a:pt x="849" y="45"/>
                </a:cubicBezTo>
                <a:lnTo>
                  <a:pt x="849" y="45"/>
                </a:lnTo>
                <a:cubicBezTo>
                  <a:pt x="826" y="45"/>
                  <a:pt x="801" y="47"/>
                  <a:pt x="778" y="51"/>
                </a:cubicBezTo>
                <a:lnTo>
                  <a:pt x="778" y="51"/>
                </a:lnTo>
                <a:cubicBezTo>
                  <a:pt x="738" y="58"/>
                  <a:pt x="701" y="76"/>
                  <a:pt x="672" y="105"/>
                </a:cubicBezTo>
                <a:lnTo>
                  <a:pt x="672" y="105"/>
                </a:lnTo>
                <a:cubicBezTo>
                  <a:pt x="568" y="207"/>
                  <a:pt x="466" y="310"/>
                  <a:pt x="363" y="413"/>
                </a:cubicBezTo>
                <a:lnTo>
                  <a:pt x="363" y="413"/>
                </a:lnTo>
                <a:cubicBezTo>
                  <a:pt x="343" y="433"/>
                  <a:pt x="338" y="455"/>
                  <a:pt x="348" y="480"/>
                </a:cubicBezTo>
                <a:lnTo>
                  <a:pt x="348" y="480"/>
                </a:lnTo>
                <a:cubicBezTo>
                  <a:pt x="363" y="521"/>
                  <a:pt x="415" y="536"/>
                  <a:pt x="448" y="504"/>
                </a:cubicBezTo>
                <a:lnTo>
                  <a:pt x="448" y="504"/>
                </a:lnTo>
                <a:cubicBezTo>
                  <a:pt x="511" y="441"/>
                  <a:pt x="573" y="378"/>
                  <a:pt x="636" y="317"/>
                </a:cubicBezTo>
                <a:lnTo>
                  <a:pt x="636" y="317"/>
                </a:lnTo>
                <a:cubicBezTo>
                  <a:pt x="650" y="302"/>
                  <a:pt x="668" y="290"/>
                  <a:pt x="686" y="280"/>
                </a:cubicBezTo>
                <a:lnTo>
                  <a:pt x="686" y="280"/>
                </a:lnTo>
                <a:cubicBezTo>
                  <a:pt x="722" y="261"/>
                  <a:pt x="761" y="256"/>
                  <a:pt x="802" y="261"/>
                </a:cubicBezTo>
                <a:lnTo>
                  <a:pt x="802" y="261"/>
                </a:lnTo>
                <a:cubicBezTo>
                  <a:pt x="843" y="266"/>
                  <a:pt x="879" y="284"/>
                  <a:pt x="909" y="313"/>
                </a:cubicBezTo>
                <a:lnTo>
                  <a:pt x="909" y="313"/>
                </a:lnTo>
                <a:cubicBezTo>
                  <a:pt x="993" y="395"/>
                  <a:pt x="1076" y="479"/>
                  <a:pt x="1159" y="562"/>
                </a:cubicBezTo>
                <a:lnTo>
                  <a:pt x="1159" y="562"/>
                </a:lnTo>
                <a:cubicBezTo>
                  <a:pt x="1161" y="565"/>
                  <a:pt x="1165" y="568"/>
                  <a:pt x="1168" y="568"/>
                </a:cubicBezTo>
                <a:lnTo>
                  <a:pt x="1168" y="568"/>
                </a:lnTo>
                <a:cubicBezTo>
                  <a:pt x="1192" y="569"/>
                  <a:pt x="1217" y="569"/>
                  <a:pt x="1243" y="569"/>
                </a:cubicBezTo>
                <a:lnTo>
                  <a:pt x="1243" y="45"/>
                </a:lnTo>
                <a:lnTo>
                  <a:pt x="1235" y="45"/>
                </a:lnTo>
                <a:lnTo>
                  <a:pt x="1096" y="45"/>
                </a:lnTo>
                <a:lnTo>
                  <a:pt x="1096" y="45"/>
                </a:lnTo>
                <a:cubicBezTo>
                  <a:pt x="1087" y="45"/>
                  <a:pt x="1080" y="42"/>
                  <a:pt x="1076" y="35"/>
                </a:cubicBezTo>
                <a:lnTo>
                  <a:pt x="1076" y="35"/>
                </a:lnTo>
                <a:cubicBezTo>
                  <a:pt x="1067" y="17"/>
                  <a:pt x="1077" y="1"/>
                  <a:pt x="1096" y="1"/>
                </a:cubicBezTo>
                <a:lnTo>
                  <a:pt x="1096" y="1"/>
                </a:lnTo>
                <a:cubicBezTo>
                  <a:pt x="1208" y="1"/>
                  <a:pt x="1320" y="1"/>
                  <a:pt x="1432" y="1"/>
                </a:cubicBezTo>
                <a:lnTo>
                  <a:pt x="1432" y="1"/>
                </a:lnTo>
                <a:cubicBezTo>
                  <a:pt x="1446" y="1"/>
                  <a:pt x="1454" y="6"/>
                  <a:pt x="1459" y="17"/>
                </a:cubicBezTo>
                <a:lnTo>
                  <a:pt x="1459" y="17"/>
                </a:lnTo>
                <a:cubicBezTo>
                  <a:pt x="1458" y="268"/>
                  <a:pt x="1458" y="518"/>
                  <a:pt x="1458" y="768"/>
                </a:cubicBezTo>
                <a:close/>
                <a:moveTo>
                  <a:pt x="43" y="131"/>
                </a:moveTo>
                <a:lnTo>
                  <a:pt x="43" y="820"/>
                </a:lnTo>
                <a:lnTo>
                  <a:pt x="43" y="820"/>
                </a:lnTo>
                <a:cubicBezTo>
                  <a:pt x="69" y="813"/>
                  <a:pt x="84" y="787"/>
                  <a:pt x="84" y="759"/>
                </a:cubicBezTo>
                <a:lnTo>
                  <a:pt x="84" y="759"/>
                </a:lnTo>
                <a:cubicBezTo>
                  <a:pt x="85" y="553"/>
                  <a:pt x="85" y="347"/>
                  <a:pt x="85" y="141"/>
                </a:cubicBezTo>
                <a:lnTo>
                  <a:pt x="85" y="132"/>
                </a:lnTo>
                <a:lnTo>
                  <a:pt x="85" y="132"/>
                </a:lnTo>
                <a:cubicBezTo>
                  <a:pt x="70" y="131"/>
                  <a:pt x="57" y="131"/>
                  <a:pt x="43" y="131"/>
                </a:cubicBezTo>
                <a:close/>
                <a:moveTo>
                  <a:pt x="1372" y="45"/>
                </a:moveTo>
                <a:lnTo>
                  <a:pt x="1372" y="57"/>
                </a:lnTo>
                <a:lnTo>
                  <a:pt x="1372" y="673"/>
                </a:lnTo>
                <a:lnTo>
                  <a:pt x="1372" y="673"/>
                </a:lnTo>
                <a:cubicBezTo>
                  <a:pt x="1372" y="679"/>
                  <a:pt x="1373" y="685"/>
                  <a:pt x="1374" y="691"/>
                </a:cubicBezTo>
                <a:lnTo>
                  <a:pt x="1374" y="691"/>
                </a:lnTo>
                <a:cubicBezTo>
                  <a:pt x="1380" y="711"/>
                  <a:pt x="1392" y="726"/>
                  <a:pt x="1412" y="735"/>
                </a:cubicBezTo>
                <a:lnTo>
                  <a:pt x="1412" y="45"/>
                </a:lnTo>
                <a:lnTo>
                  <a:pt x="1412" y="45"/>
                </a:lnTo>
                <a:cubicBezTo>
                  <a:pt x="1399" y="45"/>
                  <a:pt x="1386" y="45"/>
                  <a:pt x="1372" y="45"/>
                </a:cubicBezTo>
                <a:close/>
                <a:moveTo>
                  <a:pt x="1328" y="46"/>
                </a:moveTo>
                <a:lnTo>
                  <a:pt x="1289" y="46"/>
                </a:lnTo>
                <a:lnTo>
                  <a:pt x="1289" y="654"/>
                </a:lnTo>
                <a:lnTo>
                  <a:pt x="1328" y="654"/>
                </a:lnTo>
                <a:lnTo>
                  <a:pt x="1328" y="46"/>
                </a:lnTo>
                <a:close/>
                <a:moveTo>
                  <a:pt x="168" y="740"/>
                </a:moveTo>
                <a:lnTo>
                  <a:pt x="168" y="132"/>
                </a:lnTo>
                <a:lnTo>
                  <a:pt x="129" y="132"/>
                </a:lnTo>
                <a:lnTo>
                  <a:pt x="129" y="740"/>
                </a:lnTo>
                <a:lnTo>
                  <a:pt x="168" y="7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7" name="Google Shape;227;p26"/>
          <p:cNvSpPr/>
          <p:nvPr/>
        </p:nvSpPr>
        <p:spPr>
          <a:xfrm>
            <a:off x="5482021" y="3466657"/>
            <a:ext cx="728400" cy="728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04</a:t>
            </a:r>
            <a:endParaRPr sz="2800" b="1">
              <a:solidFill>
                <a:schemeClr val="dk1"/>
              </a:solidFill>
              <a:latin typeface="Gabarito"/>
              <a:ea typeface="Gabarito"/>
              <a:cs typeface="Gabarito"/>
              <a:sym typeface="Gabarito"/>
            </a:endParaRPr>
          </a:p>
        </p:txBody>
      </p:sp>
      <p:sp>
        <p:nvSpPr>
          <p:cNvPr id="228" name="Google Shape;228;p26"/>
          <p:cNvSpPr/>
          <p:nvPr/>
        </p:nvSpPr>
        <p:spPr>
          <a:xfrm rot="10800000">
            <a:off x="7522252" y="2856184"/>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29" name="Google Shape;229;p26"/>
          <p:cNvSpPr/>
          <p:nvPr/>
        </p:nvSpPr>
        <p:spPr>
          <a:xfrm rot="10800000">
            <a:off x="876077" y="2856434"/>
            <a:ext cx="194100" cy="19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 name="Grupo 1">
            <a:extLst>
              <a:ext uri="{FF2B5EF4-FFF2-40B4-BE49-F238E27FC236}">
                <a16:creationId xmlns:a16="http://schemas.microsoft.com/office/drawing/2014/main" id="{FF9397B8-4D0C-2610-A270-0F46BFE0CA64}"/>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0B1253F3-9A55-1472-AFF0-182A15A0BDE4}"/>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0960D7D8-3B82-455A-12B8-B00859AD093F}"/>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46464EFE-301F-CEE0-4261-B04EB47B7C40}"/>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2627D088-EC6E-F556-CDFD-D3C25A467DB5}"/>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9DB5947C-0EC5-66A8-D588-203442C7175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8FB5204E-A6F1-E3B4-1EC4-D960AABD7622}"/>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A39CBD87-C55E-213C-EE00-475BE60E71D9}"/>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499C2193-3C78-99D2-CBC1-52FCD1D9ACF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 name="Picture 8">
            <a:extLst>
              <a:ext uri="{FF2B5EF4-FFF2-40B4-BE49-F238E27FC236}">
                <a16:creationId xmlns:a16="http://schemas.microsoft.com/office/drawing/2014/main" id="{D4FCCC6D-70AD-76E6-3C89-63F4EDCBA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352" y="2340758"/>
            <a:ext cx="1232407" cy="103324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17;p36">
            <a:extLst>
              <a:ext uri="{FF2B5EF4-FFF2-40B4-BE49-F238E27FC236}">
                <a16:creationId xmlns:a16="http://schemas.microsoft.com/office/drawing/2014/main" id="{7CCEC7CE-162B-557C-12D1-4E13ECB3B624}"/>
              </a:ext>
            </a:extLst>
          </p:cNvPr>
          <p:cNvSpPr/>
          <p:nvPr/>
        </p:nvSpPr>
        <p:spPr>
          <a:xfrm>
            <a:off x="4781967" y="2727237"/>
            <a:ext cx="490085" cy="490089"/>
          </a:xfrm>
          <a:custGeom>
            <a:avLst/>
            <a:gdLst/>
            <a:ahLst/>
            <a:cxnLst/>
            <a:rect l="l" t="t" r="r" b="b"/>
            <a:pathLst>
              <a:path w="1460" h="1461" extrusionOk="0">
                <a:moveTo>
                  <a:pt x="1361" y="1460"/>
                </a:moveTo>
                <a:lnTo>
                  <a:pt x="1260" y="1460"/>
                </a:lnTo>
                <a:lnTo>
                  <a:pt x="1260" y="1460"/>
                </a:lnTo>
                <a:cubicBezTo>
                  <a:pt x="1248" y="1454"/>
                  <a:pt x="1244" y="1444"/>
                  <a:pt x="1245" y="1431"/>
                </a:cubicBezTo>
                <a:lnTo>
                  <a:pt x="1245" y="1431"/>
                </a:lnTo>
                <a:cubicBezTo>
                  <a:pt x="1246" y="1408"/>
                  <a:pt x="1245" y="1386"/>
                  <a:pt x="1245" y="1363"/>
                </a:cubicBezTo>
                <a:lnTo>
                  <a:pt x="1245" y="1329"/>
                </a:lnTo>
                <a:lnTo>
                  <a:pt x="214" y="1329"/>
                </a:lnTo>
                <a:lnTo>
                  <a:pt x="214" y="1339"/>
                </a:lnTo>
                <a:lnTo>
                  <a:pt x="214" y="1339"/>
                </a:lnTo>
                <a:cubicBezTo>
                  <a:pt x="214" y="1370"/>
                  <a:pt x="214" y="1401"/>
                  <a:pt x="215" y="1431"/>
                </a:cubicBezTo>
                <a:lnTo>
                  <a:pt x="215" y="1431"/>
                </a:lnTo>
                <a:cubicBezTo>
                  <a:pt x="215" y="1445"/>
                  <a:pt x="212" y="1454"/>
                  <a:pt x="200" y="1460"/>
                </a:cubicBezTo>
                <a:lnTo>
                  <a:pt x="101" y="1460"/>
                </a:lnTo>
                <a:lnTo>
                  <a:pt x="101" y="1460"/>
                </a:lnTo>
                <a:cubicBezTo>
                  <a:pt x="88" y="1454"/>
                  <a:pt x="84" y="1444"/>
                  <a:pt x="84" y="1431"/>
                </a:cubicBezTo>
                <a:lnTo>
                  <a:pt x="84" y="1232"/>
                </a:lnTo>
                <a:lnTo>
                  <a:pt x="84" y="1137"/>
                </a:lnTo>
                <a:lnTo>
                  <a:pt x="84" y="1137"/>
                </a:lnTo>
                <a:cubicBezTo>
                  <a:pt x="84" y="1123"/>
                  <a:pt x="93" y="1112"/>
                  <a:pt x="106" y="1112"/>
                </a:cubicBezTo>
                <a:lnTo>
                  <a:pt x="106" y="1112"/>
                </a:lnTo>
                <a:cubicBezTo>
                  <a:pt x="122" y="1112"/>
                  <a:pt x="130" y="1120"/>
                  <a:pt x="130" y="1136"/>
                </a:cubicBezTo>
                <a:lnTo>
                  <a:pt x="130" y="1405"/>
                </a:lnTo>
                <a:lnTo>
                  <a:pt x="130" y="1415"/>
                </a:lnTo>
                <a:lnTo>
                  <a:pt x="170" y="1415"/>
                </a:lnTo>
                <a:lnTo>
                  <a:pt x="170" y="1405"/>
                </a:lnTo>
                <a:lnTo>
                  <a:pt x="170" y="370"/>
                </a:lnTo>
                <a:lnTo>
                  <a:pt x="170" y="370"/>
                </a:lnTo>
                <a:cubicBezTo>
                  <a:pt x="170" y="368"/>
                  <a:pt x="170" y="366"/>
                  <a:pt x="170" y="364"/>
                </a:cubicBezTo>
                <a:lnTo>
                  <a:pt x="170" y="364"/>
                </a:lnTo>
                <a:cubicBezTo>
                  <a:pt x="169" y="349"/>
                  <a:pt x="154" y="341"/>
                  <a:pt x="141" y="347"/>
                </a:cubicBezTo>
                <a:lnTo>
                  <a:pt x="141" y="347"/>
                </a:lnTo>
                <a:cubicBezTo>
                  <a:pt x="132" y="352"/>
                  <a:pt x="130" y="359"/>
                  <a:pt x="130" y="369"/>
                </a:cubicBezTo>
                <a:lnTo>
                  <a:pt x="130" y="1042"/>
                </a:lnTo>
                <a:lnTo>
                  <a:pt x="130" y="1042"/>
                </a:lnTo>
                <a:cubicBezTo>
                  <a:pt x="130" y="1044"/>
                  <a:pt x="130" y="1047"/>
                  <a:pt x="130" y="1049"/>
                </a:cubicBezTo>
                <a:lnTo>
                  <a:pt x="130" y="1049"/>
                </a:lnTo>
                <a:cubicBezTo>
                  <a:pt x="129" y="1066"/>
                  <a:pt x="113" y="1075"/>
                  <a:pt x="97" y="1068"/>
                </a:cubicBezTo>
                <a:lnTo>
                  <a:pt x="97" y="1068"/>
                </a:lnTo>
                <a:cubicBezTo>
                  <a:pt x="86" y="1063"/>
                  <a:pt x="84" y="1053"/>
                  <a:pt x="84" y="1042"/>
                </a:cubicBezTo>
                <a:lnTo>
                  <a:pt x="84" y="570"/>
                </a:lnTo>
                <a:lnTo>
                  <a:pt x="84" y="559"/>
                </a:lnTo>
                <a:lnTo>
                  <a:pt x="84" y="559"/>
                </a:lnTo>
                <a:cubicBezTo>
                  <a:pt x="64" y="559"/>
                  <a:pt x="47" y="558"/>
                  <a:pt x="28" y="559"/>
                </a:cubicBezTo>
                <a:lnTo>
                  <a:pt x="28" y="559"/>
                </a:lnTo>
                <a:cubicBezTo>
                  <a:pt x="15" y="560"/>
                  <a:pt x="6" y="556"/>
                  <a:pt x="0" y="544"/>
                </a:cubicBezTo>
                <a:lnTo>
                  <a:pt x="0" y="358"/>
                </a:lnTo>
                <a:lnTo>
                  <a:pt x="0" y="358"/>
                </a:lnTo>
                <a:cubicBezTo>
                  <a:pt x="6" y="348"/>
                  <a:pt x="14" y="344"/>
                  <a:pt x="26" y="344"/>
                </a:cubicBezTo>
                <a:lnTo>
                  <a:pt x="26" y="344"/>
                </a:lnTo>
                <a:cubicBezTo>
                  <a:pt x="43" y="345"/>
                  <a:pt x="61" y="344"/>
                  <a:pt x="78" y="345"/>
                </a:cubicBezTo>
                <a:lnTo>
                  <a:pt x="78" y="345"/>
                </a:lnTo>
                <a:cubicBezTo>
                  <a:pt x="85" y="345"/>
                  <a:pt x="89" y="343"/>
                  <a:pt x="92" y="336"/>
                </a:cubicBezTo>
                <a:lnTo>
                  <a:pt x="92" y="336"/>
                </a:lnTo>
                <a:cubicBezTo>
                  <a:pt x="99" y="319"/>
                  <a:pt x="113" y="307"/>
                  <a:pt x="131" y="303"/>
                </a:cubicBezTo>
                <a:lnTo>
                  <a:pt x="131" y="303"/>
                </a:lnTo>
                <a:cubicBezTo>
                  <a:pt x="144" y="300"/>
                  <a:pt x="157" y="301"/>
                  <a:pt x="170" y="300"/>
                </a:cubicBezTo>
                <a:lnTo>
                  <a:pt x="170" y="292"/>
                </a:lnTo>
                <a:lnTo>
                  <a:pt x="170" y="292"/>
                </a:lnTo>
                <a:cubicBezTo>
                  <a:pt x="170" y="205"/>
                  <a:pt x="171" y="118"/>
                  <a:pt x="170" y="31"/>
                </a:cubicBezTo>
                <a:lnTo>
                  <a:pt x="170" y="31"/>
                </a:lnTo>
                <a:cubicBezTo>
                  <a:pt x="170" y="16"/>
                  <a:pt x="174" y="6"/>
                  <a:pt x="188" y="0"/>
                </a:cubicBezTo>
                <a:lnTo>
                  <a:pt x="1272" y="0"/>
                </a:lnTo>
                <a:lnTo>
                  <a:pt x="1272" y="0"/>
                </a:lnTo>
                <a:cubicBezTo>
                  <a:pt x="1285" y="6"/>
                  <a:pt x="1289" y="15"/>
                  <a:pt x="1289" y="29"/>
                </a:cubicBezTo>
                <a:lnTo>
                  <a:pt x="1289" y="29"/>
                </a:lnTo>
                <a:cubicBezTo>
                  <a:pt x="1289" y="116"/>
                  <a:pt x="1289" y="204"/>
                  <a:pt x="1289" y="292"/>
                </a:cubicBezTo>
                <a:lnTo>
                  <a:pt x="1289" y="302"/>
                </a:lnTo>
                <a:lnTo>
                  <a:pt x="1289" y="302"/>
                </a:lnTo>
                <a:cubicBezTo>
                  <a:pt x="1302" y="302"/>
                  <a:pt x="1314" y="300"/>
                  <a:pt x="1326" y="303"/>
                </a:cubicBezTo>
                <a:lnTo>
                  <a:pt x="1326" y="303"/>
                </a:lnTo>
                <a:cubicBezTo>
                  <a:pt x="1347" y="306"/>
                  <a:pt x="1360" y="320"/>
                  <a:pt x="1369" y="338"/>
                </a:cubicBezTo>
                <a:lnTo>
                  <a:pt x="1369" y="338"/>
                </a:lnTo>
                <a:cubicBezTo>
                  <a:pt x="1371" y="343"/>
                  <a:pt x="1374" y="345"/>
                  <a:pt x="1379" y="345"/>
                </a:cubicBezTo>
                <a:lnTo>
                  <a:pt x="1379" y="345"/>
                </a:lnTo>
                <a:cubicBezTo>
                  <a:pt x="1397" y="344"/>
                  <a:pt x="1414" y="345"/>
                  <a:pt x="1431" y="344"/>
                </a:cubicBezTo>
                <a:lnTo>
                  <a:pt x="1431" y="344"/>
                </a:lnTo>
                <a:cubicBezTo>
                  <a:pt x="1443" y="344"/>
                  <a:pt x="1453" y="346"/>
                  <a:pt x="1459" y="356"/>
                </a:cubicBezTo>
                <a:lnTo>
                  <a:pt x="1459" y="546"/>
                </a:lnTo>
                <a:lnTo>
                  <a:pt x="1459" y="546"/>
                </a:lnTo>
                <a:cubicBezTo>
                  <a:pt x="1453" y="556"/>
                  <a:pt x="1445" y="560"/>
                  <a:pt x="1433" y="559"/>
                </a:cubicBezTo>
                <a:lnTo>
                  <a:pt x="1433" y="559"/>
                </a:lnTo>
                <a:cubicBezTo>
                  <a:pt x="1424" y="558"/>
                  <a:pt x="1416" y="559"/>
                  <a:pt x="1407" y="559"/>
                </a:cubicBezTo>
                <a:lnTo>
                  <a:pt x="1375" y="559"/>
                </a:lnTo>
                <a:lnTo>
                  <a:pt x="1375" y="571"/>
                </a:lnTo>
                <a:lnTo>
                  <a:pt x="1375" y="1047"/>
                </a:lnTo>
                <a:lnTo>
                  <a:pt x="1375" y="1047"/>
                </a:lnTo>
                <a:cubicBezTo>
                  <a:pt x="1375" y="1062"/>
                  <a:pt x="1367" y="1070"/>
                  <a:pt x="1353" y="1070"/>
                </a:cubicBezTo>
                <a:lnTo>
                  <a:pt x="1353" y="1070"/>
                </a:lnTo>
                <a:cubicBezTo>
                  <a:pt x="1338" y="1070"/>
                  <a:pt x="1331" y="1062"/>
                  <a:pt x="1331" y="1047"/>
                </a:cubicBezTo>
                <a:lnTo>
                  <a:pt x="1331" y="375"/>
                </a:lnTo>
                <a:lnTo>
                  <a:pt x="1331" y="375"/>
                </a:lnTo>
                <a:cubicBezTo>
                  <a:pt x="1331" y="372"/>
                  <a:pt x="1331" y="370"/>
                  <a:pt x="1331" y="367"/>
                </a:cubicBezTo>
                <a:lnTo>
                  <a:pt x="1331" y="367"/>
                </a:lnTo>
                <a:cubicBezTo>
                  <a:pt x="1330" y="353"/>
                  <a:pt x="1318" y="342"/>
                  <a:pt x="1306" y="345"/>
                </a:cubicBezTo>
                <a:lnTo>
                  <a:pt x="1306" y="345"/>
                </a:lnTo>
                <a:cubicBezTo>
                  <a:pt x="1296" y="347"/>
                  <a:pt x="1289" y="357"/>
                  <a:pt x="1289" y="370"/>
                </a:cubicBezTo>
                <a:lnTo>
                  <a:pt x="1289" y="1406"/>
                </a:lnTo>
                <a:lnTo>
                  <a:pt x="1289" y="1415"/>
                </a:lnTo>
                <a:lnTo>
                  <a:pt x="1331" y="1415"/>
                </a:lnTo>
                <a:lnTo>
                  <a:pt x="1331" y="1404"/>
                </a:lnTo>
                <a:lnTo>
                  <a:pt x="1331" y="1404"/>
                </a:lnTo>
                <a:cubicBezTo>
                  <a:pt x="1331" y="1314"/>
                  <a:pt x="1331" y="1224"/>
                  <a:pt x="1331" y="1134"/>
                </a:cubicBezTo>
                <a:lnTo>
                  <a:pt x="1331" y="1134"/>
                </a:lnTo>
                <a:cubicBezTo>
                  <a:pt x="1331" y="1129"/>
                  <a:pt x="1333" y="1123"/>
                  <a:pt x="1336" y="1119"/>
                </a:cubicBezTo>
                <a:lnTo>
                  <a:pt x="1336" y="1119"/>
                </a:lnTo>
                <a:cubicBezTo>
                  <a:pt x="1342" y="1112"/>
                  <a:pt x="1352" y="1110"/>
                  <a:pt x="1360" y="1113"/>
                </a:cubicBezTo>
                <a:lnTo>
                  <a:pt x="1360" y="1113"/>
                </a:lnTo>
                <a:cubicBezTo>
                  <a:pt x="1370" y="1117"/>
                  <a:pt x="1375" y="1124"/>
                  <a:pt x="1375" y="1134"/>
                </a:cubicBezTo>
                <a:lnTo>
                  <a:pt x="1375" y="1134"/>
                </a:lnTo>
                <a:cubicBezTo>
                  <a:pt x="1375" y="1233"/>
                  <a:pt x="1375" y="1332"/>
                  <a:pt x="1375" y="1430"/>
                </a:cubicBezTo>
                <a:lnTo>
                  <a:pt x="1375" y="1430"/>
                </a:lnTo>
                <a:cubicBezTo>
                  <a:pt x="1376" y="1443"/>
                  <a:pt x="1372" y="1453"/>
                  <a:pt x="1361" y="1460"/>
                </a:cubicBezTo>
                <a:close/>
                <a:moveTo>
                  <a:pt x="215" y="1197"/>
                </a:moveTo>
                <a:lnTo>
                  <a:pt x="1244" y="1197"/>
                </a:lnTo>
                <a:lnTo>
                  <a:pt x="1244" y="900"/>
                </a:lnTo>
                <a:lnTo>
                  <a:pt x="1032" y="900"/>
                </a:lnTo>
                <a:lnTo>
                  <a:pt x="1032" y="900"/>
                </a:lnTo>
                <a:cubicBezTo>
                  <a:pt x="1032" y="920"/>
                  <a:pt x="1032" y="939"/>
                  <a:pt x="1033" y="958"/>
                </a:cubicBezTo>
                <a:lnTo>
                  <a:pt x="1033" y="958"/>
                </a:lnTo>
                <a:cubicBezTo>
                  <a:pt x="1034" y="979"/>
                  <a:pt x="1024" y="985"/>
                  <a:pt x="1004" y="985"/>
                </a:cubicBezTo>
                <a:lnTo>
                  <a:pt x="1004" y="985"/>
                </a:lnTo>
                <a:cubicBezTo>
                  <a:pt x="821" y="986"/>
                  <a:pt x="637" y="985"/>
                  <a:pt x="454" y="985"/>
                </a:cubicBezTo>
                <a:lnTo>
                  <a:pt x="454" y="985"/>
                </a:lnTo>
                <a:cubicBezTo>
                  <a:pt x="436" y="985"/>
                  <a:pt x="427" y="976"/>
                  <a:pt x="427" y="959"/>
                </a:cubicBezTo>
                <a:lnTo>
                  <a:pt x="427" y="900"/>
                </a:lnTo>
                <a:lnTo>
                  <a:pt x="215" y="900"/>
                </a:lnTo>
                <a:lnTo>
                  <a:pt x="215" y="1197"/>
                </a:lnTo>
                <a:close/>
                <a:moveTo>
                  <a:pt x="1245" y="47"/>
                </a:moveTo>
                <a:lnTo>
                  <a:pt x="215" y="47"/>
                </a:lnTo>
                <a:lnTo>
                  <a:pt x="215" y="855"/>
                </a:lnTo>
                <a:lnTo>
                  <a:pt x="1245" y="855"/>
                </a:lnTo>
                <a:lnTo>
                  <a:pt x="1245" y="47"/>
                </a:lnTo>
                <a:close/>
                <a:moveTo>
                  <a:pt x="215" y="1282"/>
                </a:moveTo>
                <a:lnTo>
                  <a:pt x="1244" y="1282"/>
                </a:lnTo>
                <a:lnTo>
                  <a:pt x="1244" y="1243"/>
                </a:lnTo>
                <a:lnTo>
                  <a:pt x="215" y="1243"/>
                </a:lnTo>
                <a:lnTo>
                  <a:pt x="215" y="1282"/>
                </a:lnTo>
                <a:close/>
                <a:moveTo>
                  <a:pt x="988" y="900"/>
                </a:moveTo>
                <a:lnTo>
                  <a:pt x="472" y="900"/>
                </a:lnTo>
                <a:lnTo>
                  <a:pt x="472" y="939"/>
                </a:lnTo>
                <a:lnTo>
                  <a:pt x="988" y="939"/>
                </a:lnTo>
                <a:lnTo>
                  <a:pt x="988" y="900"/>
                </a:lnTo>
                <a:close/>
                <a:moveTo>
                  <a:pt x="84" y="389"/>
                </a:moveTo>
                <a:lnTo>
                  <a:pt x="44" y="389"/>
                </a:lnTo>
                <a:lnTo>
                  <a:pt x="44" y="514"/>
                </a:lnTo>
                <a:lnTo>
                  <a:pt x="84" y="514"/>
                </a:lnTo>
                <a:lnTo>
                  <a:pt x="84" y="389"/>
                </a:lnTo>
                <a:close/>
                <a:moveTo>
                  <a:pt x="1376" y="389"/>
                </a:moveTo>
                <a:lnTo>
                  <a:pt x="1376" y="514"/>
                </a:lnTo>
                <a:lnTo>
                  <a:pt x="1415" y="514"/>
                </a:lnTo>
                <a:lnTo>
                  <a:pt x="1415" y="389"/>
                </a:lnTo>
                <a:lnTo>
                  <a:pt x="1376" y="389"/>
                </a:lnTo>
                <a:close/>
                <a:moveTo>
                  <a:pt x="730" y="814"/>
                </a:moveTo>
                <a:lnTo>
                  <a:pt x="279" y="814"/>
                </a:lnTo>
                <a:lnTo>
                  <a:pt x="279" y="814"/>
                </a:lnTo>
                <a:cubicBezTo>
                  <a:pt x="263" y="814"/>
                  <a:pt x="256" y="807"/>
                  <a:pt x="256" y="790"/>
                </a:cubicBezTo>
                <a:lnTo>
                  <a:pt x="256" y="109"/>
                </a:lnTo>
                <a:lnTo>
                  <a:pt x="256" y="109"/>
                </a:lnTo>
                <a:cubicBezTo>
                  <a:pt x="256" y="94"/>
                  <a:pt x="264" y="86"/>
                  <a:pt x="279" y="86"/>
                </a:cubicBezTo>
                <a:lnTo>
                  <a:pt x="279" y="86"/>
                </a:lnTo>
                <a:cubicBezTo>
                  <a:pt x="579" y="86"/>
                  <a:pt x="879" y="86"/>
                  <a:pt x="1180" y="86"/>
                </a:cubicBezTo>
                <a:lnTo>
                  <a:pt x="1180" y="86"/>
                </a:lnTo>
                <a:cubicBezTo>
                  <a:pt x="1196" y="86"/>
                  <a:pt x="1203" y="98"/>
                  <a:pt x="1204" y="110"/>
                </a:cubicBezTo>
                <a:lnTo>
                  <a:pt x="1204" y="110"/>
                </a:lnTo>
                <a:cubicBezTo>
                  <a:pt x="1205" y="112"/>
                  <a:pt x="1204" y="114"/>
                  <a:pt x="1204" y="116"/>
                </a:cubicBezTo>
                <a:lnTo>
                  <a:pt x="1204" y="116"/>
                </a:lnTo>
                <a:cubicBezTo>
                  <a:pt x="1204" y="339"/>
                  <a:pt x="1204" y="563"/>
                  <a:pt x="1205" y="786"/>
                </a:cubicBezTo>
                <a:lnTo>
                  <a:pt x="1205" y="786"/>
                </a:lnTo>
                <a:cubicBezTo>
                  <a:pt x="1205" y="802"/>
                  <a:pt x="1197" y="814"/>
                  <a:pt x="1177" y="814"/>
                </a:cubicBezTo>
                <a:lnTo>
                  <a:pt x="1177" y="814"/>
                </a:lnTo>
                <a:cubicBezTo>
                  <a:pt x="1028" y="813"/>
                  <a:pt x="879" y="814"/>
                  <a:pt x="730" y="814"/>
                </a:cubicBezTo>
                <a:close/>
                <a:moveTo>
                  <a:pt x="1158" y="131"/>
                </a:moveTo>
                <a:lnTo>
                  <a:pt x="301" y="131"/>
                </a:lnTo>
                <a:lnTo>
                  <a:pt x="301" y="769"/>
                </a:lnTo>
                <a:lnTo>
                  <a:pt x="1158" y="769"/>
                </a:lnTo>
                <a:lnTo>
                  <a:pt x="1158" y="131"/>
                </a:lnTo>
                <a:close/>
                <a:moveTo>
                  <a:pt x="862" y="400"/>
                </a:moveTo>
                <a:lnTo>
                  <a:pt x="862" y="400"/>
                </a:lnTo>
                <a:cubicBezTo>
                  <a:pt x="862" y="455"/>
                  <a:pt x="862" y="509"/>
                  <a:pt x="862" y="563"/>
                </a:cubicBezTo>
                <a:lnTo>
                  <a:pt x="862" y="563"/>
                </a:lnTo>
                <a:cubicBezTo>
                  <a:pt x="862" y="583"/>
                  <a:pt x="869" y="600"/>
                  <a:pt x="883" y="614"/>
                </a:cubicBezTo>
                <a:lnTo>
                  <a:pt x="883" y="614"/>
                </a:lnTo>
                <a:cubicBezTo>
                  <a:pt x="905" y="635"/>
                  <a:pt x="910" y="661"/>
                  <a:pt x="900" y="688"/>
                </a:cubicBezTo>
                <a:lnTo>
                  <a:pt x="900" y="688"/>
                </a:lnTo>
                <a:cubicBezTo>
                  <a:pt x="892" y="711"/>
                  <a:pt x="874" y="725"/>
                  <a:pt x="850" y="727"/>
                </a:cubicBezTo>
                <a:lnTo>
                  <a:pt x="850" y="727"/>
                </a:lnTo>
                <a:cubicBezTo>
                  <a:pt x="824" y="729"/>
                  <a:pt x="798" y="729"/>
                  <a:pt x="772" y="729"/>
                </a:cubicBezTo>
                <a:lnTo>
                  <a:pt x="772" y="729"/>
                </a:lnTo>
                <a:cubicBezTo>
                  <a:pt x="724" y="730"/>
                  <a:pt x="677" y="729"/>
                  <a:pt x="629" y="730"/>
                </a:cubicBezTo>
                <a:lnTo>
                  <a:pt x="629" y="730"/>
                </a:lnTo>
                <a:cubicBezTo>
                  <a:pt x="611" y="730"/>
                  <a:pt x="594" y="725"/>
                  <a:pt x="579" y="714"/>
                </a:cubicBezTo>
                <a:lnTo>
                  <a:pt x="579" y="714"/>
                </a:lnTo>
                <a:cubicBezTo>
                  <a:pt x="565" y="703"/>
                  <a:pt x="558" y="688"/>
                  <a:pt x="556" y="671"/>
                </a:cubicBezTo>
                <a:lnTo>
                  <a:pt x="556" y="671"/>
                </a:lnTo>
                <a:cubicBezTo>
                  <a:pt x="554" y="650"/>
                  <a:pt x="560" y="631"/>
                  <a:pt x="577" y="616"/>
                </a:cubicBezTo>
                <a:lnTo>
                  <a:pt x="577" y="616"/>
                </a:lnTo>
                <a:cubicBezTo>
                  <a:pt x="591" y="602"/>
                  <a:pt x="598" y="585"/>
                  <a:pt x="598" y="565"/>
                </a:cubicBezTo>
                <a:lnTo>
                  <a:pt x="598" y="565"/>
                </a:lnTo>
                <a:cubicBezTo>
                  <a:pt x="598" y="489"/>
                  <a:pt x="598" y="414"/>
                  <a:pt x="598" y="338"/>
                </a:cubicBezTo>
                <a:lnTo>
                  <a:pt x="598" y="338"/>
                </a:lnTo>
                <a:cubicBezTo>
                  <a:pt x="598" y="317"/>
                  <a:pt x="592" y="300"/>
                  <a:pt x="577" y="285"/>
                </a:cubicBezTo>
                <a:lnTo>
                  <a:pt x="577" y="285"/>
                </a:lnTo>
                <a:cubicBezTo>
                  <a:pt x="556" y="265"/>
                  <a:pt x="551" y="240"/>
                  <a:pt x="560" y="213"/>
                </a:cubicBezTo>
                <a:lnTo>
                  <a:pt x="560" y="213"/>
                </a:lnTo>
                <a:cubicBezTo>
                  <a:pt x="567" y="193"/>
                  <a:pt x="592" y="172"/>
                  <a:pt x="617" y="172"/>
                </a:cubicBezTo>
                <a:lnTo>
                  <a:pt x="617" y="172"/>
                </a:lnTo>
                <a:cubicBezTo>
                  <a:pt x="679" y="173"/>
                  <a:pt x="740" y="173"/>
                  <a:pt x="801" y="172"/>
                </a:cubicBezTo>
                <a:lnTo>
                  <a:pt x="801" y="172"/>
                </a:lnTo>
                <a:cubicBezTo>
                  <a:pt x="833" y="172"/>
                  <a:pt x="862" y="202"/>
                  <a:pt x="862" y="234"/>
                </a:cubicBezTo>
                <a:lnTo>
                  <a:pt x="862" y="234"/>
                </a:lnTo>
                <a:cubicBezTo>
                  <a:pt x="862" y="289"/>
                  <a:pt x="862" y="345"/>
                  <a:pt x="862" y="400"/>
                </a:cubicBezTo>
                <a:close/>
                <a:moveTo>
                  <a:pt x="818" y="409"/>
                </a:moveTo>
                <a:lnTo>
                  <a:pt x="818" y="241"/>
                </a:lnTo>
                <a:lnTo>
                  <a:pt x="818" y="241"/>
                </a:lnTo>
                <a:cubicBezTo>
                  <a:pt x="818" y="225"/>
                  <a:pt x="809" y="216"/>
                  <a:pt x="794" y="216"/>
                </a:cubicBezTo>
                <a:lnTo>
                  <a:pt x="680" y="216"/>
                </a:lnTo>
                <a:lnTo>
                  <a:pt x="680" y="216"/>
                </a:lnTo>
                <a:cubicBezTo>
                  <a:pt x="660" y="216"/>
                  <a:pt x="641" y="216"/>
                  <a:pt x="622" y="216"/>
                </a:cubicBezTo>
                <a:lnTo>
                  <a:pt x="622" y="216"/>
                </a:lnTo>
                <a:cubicBezTo>
                  <a:pt x="606" y="217"/>
                  <a:pt x="596" y="231"/>
                  <a:pt x="602" y="244"/>
                </a:cubicBezTo>
                <a:lnTo>
                  <a:pt x="602" y="244"/>
                </a:lnTo>
                <a:cubicBezTo>
                  <a:pt x="605" y="251"/>
                  <a:pt x="612" y="256"/>
                  <a:pt x="617" y="262"/>
                </a:cubicBezTo>
                <a:lnTo>
                  <a:pt x="617" y="262"/>
                </a:lnTo>
                <a:cubicBezTo>
                  <a:pt x="632" y="279"/>
                  <a:pt x="642" y="299"/>
                  <a:pt x="642" y="323"/>
                </a:cubicBezTo>
                <a:lnTo>
                  <a:pt x="642" y="323"/>
                </a:lnTo>
                <a:cubicBezTo>
                  <a:pt x="642" y="408"/>
                  <a:pt x="642" y="493"/>
                  <a:pt x="642" y="578"/>
                </a:cubicBezTo>
                <a:lnTo>
                  <a:pt x="642" y="578"/>
                </a:lnTo>
                <a:cubicBezTo>
                  <a:pt x="642" y="581"/>
                  <a:pt x="642" y="584"/>
                  <a:pt x="641" y="587"/>
                </a:cubicBezTo>
                <a:lnTo>
                  <a:pt x="641" y="587"/>
                </a:lnTo>
                <a:cubicBezTo>
                  <a:pt x="637" y="612"/>
                  <a:pt x="624" y="632"/>
                  <a:pt x="607" y="650"/>
                </a:cubicBezTo>
                <a:lnTo>
                  <a:pt x="607" y="650"/>
                </a:lnTo>
                <a:cubicBezTo>
                  <a:pt x="601" y="656"/>
                  <a:pt x="598" y="662"/>
                  <a:pt x="601" y="670"/>
                </a:cubicBezTo>
                <a:lnTo>
                  <a:pt x="601" y="670"/>
                </a:lnTo>
                <a:cubicBezTo>
                  <a:pt x="605" y="678"/>
                  <a:pt x="611" y="683"/>
                  <a:pt x="621" y="683"/>
                </a:cubicBezTo>
                <a:lnTo>
                  <a:pt x="839" y="683"/>
                </a:lnTo>
                <a:lnTo>
                  <a:pt x="839" y="683"/>
                </a:lnTo>
                <a:cubicBezTo>
                  <a:pt x="848" y="683"/>
                  <a:pt x="855" y="679"/>
                  <a:pt x="858" y="670"/>
                </a:cubicBezTo>
                <a:lnTo>
                  <a:pt x="858" y="670"/>
                </a:lnTo>
                <a:cubicBezTo>
                  <a:pt x="862" y="662"/>
                  <a:pt x="859" y="656"/>
                  <a:pt x="855" y="649"/>
                </a:cubicBezTo>
                <a:lnTo>
                  <a:pt x="855" y="649"/>
                </a:lnTo>
                <a:cubicBezTo>
                  <a:pt x="853" y="647"/>
                  <a:pt x="850" y="645"/>
                  <a:pt x="848" y="643"/>
                </a:cubicBezTo>
                <a:lnTo>
                  <a:pt x="848" y="643"/>
                </a:lnTo>
                <a:cubicBezTo>
                  <a:pt x="829" y="622"/>
                  <a:pt x="818" y="599"/>
                  <a:pt x="818" y="570"/>
                </a:cubicBezTo>
                <a:lnTo>
                  <a:pt x="818" y="4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 name="Google Shape;620;p36">
            <a:extLst>
              <a:ext uri="{FF2B5EF4-FFF2-40B4-BE49-F238E27FC236}">
                <a16:creationId xmlns:a16="http://schemas.microsoft.com/office/drawing/2014/main" id="{F74D6E67-85AD-AF6B-DE38-2D84EA8271F1}"/>
              </a:ext>
            </a:extLst>
          </p:cNvPr>
          <p:cNvSpPr/>
          <p:nvPr/>
        </p:nvSpPr>
        <p:spPr>
          <a:xfrm>
            <a:off x="6279631" y="2727237"/>
            <a:ext cx="490089" cy="416055"/>
          </a:xfrm>
          <a:custGeom>
            <a:avLst/>
            <a:gdLst/>
            <a:ahLst/>
            <a:cxnLst/>
            <a:rect l="l" t="t" r="r" b="b"/>
            <a:pathLst>
              <a:path w="1461" h="1241" extrusionOk="0">
                <a:moveTo>
                  <a:pt x="0" y="909"/>
                </a:moveTo>
                <a:lnTo>
                  <a:pt x="0" y="909"/>
                </a:lnTo>
                <a:cubicBezTo>
                  <a:pt x="7" y="900"/>
                  <a:pt x="15" y="896"/>
                  <a:pt x="27" y="896"/>
                </a:cubicBezTo>
                <a:lnTo>
                  <a:pt x="27" y="896"/>
                </a:lnTo>
                <a:cubicBezTo>
                  <a:pt x="61" y="897"/>
                  <a:pt x="95" y="896"/>
                  <a:pt x="130" y="896"/>
                </a:cubicBezTo>
                <a:lnTo>
                  <a:pt x="130" y="896"/>
                </a:lnTo>
                <a:cubicBezTo>
                  <a:pt x="123" y="884"/>
                  <a:pt x="115" y="872"/>
                  <a:pt x="109" y="860"/>
                </a:cubicBezTo>
                <a:lnTo>
                  <a:pt x="109" y="860"/>
                </a:lnTo>
                <a:cubicBezTo>
                  <a:pt x="89" y="826"/>
                  <a:pt x="72" y="790"/>
                  <a:pt x="61" y="751"/>
                </a:cubicBezTo>
                <a:lnTo>
                  <a:pt x="61" y="751"/>
                </a:lnTo>
                <a:cubicBezTo>
                  <a:pt x="53" y="721"/>
                  <a:pt x="47" y="690"/>
                  <a:pt x="41" y="660"/>
                </a:cubicBezTo>
                <a:lnTo>
                  <a:pt x="41" y="660"/>
                </a:lnTo>
                <a:cubicBezTo>
                  <a:pt x="32" y="619"/>
                  <a:pt x="34" y="578"/>
                  <a:pt x="36" y="537"/>
                </a:cubicBezTo>
                <a:lnTo>
                  <a:pt x="36" y="537"/>
                </a:lnTo>
                <a:cubicBezTo>
                  <a:pt x="38" y="478"/>
                  <a:pt x="52" y="420"/>
                  <a:pt x="74" y="365"/>
                </a:cubicBezTo>
                <a:lnTo>
                  <a:pt x="74" y="365"/>
                </a:lnTo>
                <a:cubicBezTo>
                  <a:pt x="94" y="314"/>
                  <a:pt x="121" y="268"/>
                  <a:pt x="153" y="225"/>
                </a:cubicBezTo>
                <a:lnTo>
                  <a:pt x="153" y="225"/>
                </a:lnTo>
                <a:cubicBezTo>
                  <a:pt x="160" y="216"/>
                  <a:pt x="167" y="209"/>
                  <a:pt x="174" y="200"/>
                </a:cubicBezTo>
                <a:lnTo>
                  <a:pt x="174" y="200"/>
                </a:lnTo>
                <a:cubicBezTo>
                  <a:pt x="180" y="192"/>
                  <a:pt x="198" y="193"/>
                  <a:pt x="205" y="199"/>
                </a:cubicBezTo>
                <a:lnTo>
                  <a:pt x="205" y="199"/>
                </a:lnTo>
                <a:cubicBezTo>
                  <a:pt x="217" y="209"/>
                  <a:pt x="214" y="223"/>
                  <a:pt x="207" y="232"/>
                </a:cubicBezTo>
                <a:lnTo>
                  <a:pt x="207" y="232"/>
                </a:lnTo>
                <a:cubicBezTo>
                  <a:pt x="157" y="290"/>
                  <a:pt x="121" y="356"/>
                  <a:pt x="100" y="429"/>
                </a:cubicBezTo>
                <a:lnTo>
                  <a:pt x="100" y="429"/>
                </a:lnTo>
                <a:cubicBezTo>
                  <a:pt x="92" y="458"/>
                  <a:pt x="88" y="488"/>
                  <a:pt x="83" y="518"/>
                </a:cubicBezTo>
                <a:lnTo>
                  <a:pt x="83" y="518"/>
                </a:lnTo>
                <a:cubicBezTo>
                  <a:pt x="81" y="529"/>
                  <a:pt x="80" y="542"/>
                  <a:pt x="79" y="554"/>
                </a:cubicBezTo>
                <a:lnTo>
                  <a:pt x="248" y="554"/>
                </a:lnTo>
                <a:lnTo>
                  <a:pt x="248" y="554"/>
                </a:lnTo>
                <a:cubicBezTo>
                  <a:pt x="255" y="463"/>
                  <a:pt x="290" y="385"/>
                  <a:pt x="355" y="320"/>
                </a:cubicBezTo>
                <a:lnTo>
                  <a:pt x="355" y="320"/>
                </a:lnTo>
                <a:cubicBezTo>
                  <a:pt x="420" y="255"/>
                  <a:pt x="499" y="221"/>
                  <a:pt x="590" y="214"/>
                </a:cubicBezTo>
                <a:lnTo>
                  <a:pt x="590" y="45"/>
                </a:lnTo>
                <a:lnTo>
                  <a:pt x="590" y="45"/>
                </a:lnTo>
                <a:cubicBezTo>
                  <a:pt x="577" y="46"/>
                  <a:pt x="565" y="46"/>
                  <a:pt x="553" y="48"/>
                </a:cubicBezTo>
                <a:lnTo>
                  <a:pt x="553" y="48"/>
                </a:lnTo>
                <a:cubicBezTo>
                  <a:pt x="530" y="51"/>
                  <a:pt x="507" y="55"/>
                  <a:pt x="484" y="60"/>
                </a:cubicBezTo>
                <a:lnTo>
                  <a:pt x="484" y="60"/>
                </a:lnTo>
                <a:cubicBezTo>
                  <a:pt x="451" y="68"/>
                  <a:pt x="419" y="80"/>
                  <a:pt x="389" y="94"/>
                </a:cubicBezTo>
                <a:lnTo>
                  <a:pt x="389" y="94"/>
                </a:lnTo>
                <a:cubicBezTo>
                  <a:pt x="354" y="110"/>
                  <a:pt x="322" y="130"/>
                  <a:pt x="291" y="152"/>
                </a:cubicBezTo>
                <a:lnTo>
                  <a:pt x="291" y="152"/>
                </a:lnTo>
                <a:cubicBezTo>
                  <a:pt x="282" y="158"/>
                  <a:pt x="274" y="166"/>
                  <a:pt x="266" y="173"/>
                </a:cubicBezTo>
                <a:lnTo>
                  <a:pt x="266" y="173"/>
                </a:lnTo>
                <a:cubicBezTo>
                  <a:pt x="254" y="184"/>
                  <a:pt x="234" y="178"/>
                  <a:pt x="229" y="162"/>
                </a:cubicBezTo>
                <a:lnTo>
                  <a:pt x="229" y="162"/>
                </a:lnTo>
                <a:cubicBezTo>
                  <a:pt x="226" y="150"/>
                  <a:pt x="231" y="141"/>
                  <a:pt x="240" y="135"/>
                </a:cubicBezTo>
                <a:lnTo>
                  <a:pt x="240" y="135"/>
                </a:lnTo>
                <a:cubicBezTo>
                  <a:pt x="267" y="115"/>
                  <a:pt x="294" y="95"/>
                  <a:pt x="323" y="78"/>
                </a:cubicBezTo>
                <a:lnTo>
                  <a:pt x="323" y="78"/>
                </a:lnTo>
                <a:cubicBezTo>
                  <a:pt x="350" y="62"/>
                  <a:pt x="379" y="49"/>
                  <a:pt x="408" y="37"/>
                </a:cubicBezTo>
                <a:lnTo>
                  <a:pt x="408" y="37"/>
                </a:lnTo>
                <a:cubicBezTo>
                  <a:pt x="437" y="27"/>
                  <a:pt x="466" y="19"/>
                  <a:pt x="496" y="12"/>
                </a:cubicBezTo>
                <a:lnTo>
                  <a:pt x="496" y="12"/>
                </a:lnTo>
                <a:cubicBezTo>
                  <a:pt x="515" y="7"/>
                  <a:pt x="534" y="6"/>
                  <a:pt x="553" y="4"/>
                </a:cubicBezTo>
                <a:lnTo>
                  <a:pt x="553" y="4"/>
                </a:lnTo>
                <a:cubicBezTo>
                  <a:pt x="575" y="2"/>
                  <a:pt x="596" y="0"/>
                  <a:pt x="617" y="0"/>
                </a:cubicBezTo>
                <a:lnTo>
                  <a:pt x="617" y="0"/>
                </a:lnTo>
                <a:cubicBezTo>
                  <a:pt x="668" y="0"/>
                  <a:pt x="718" y="8"/>
                  <a:pt x="766" y="21"/>
                </a:cubicBezTo>
                <a:lnTo>
                  <a:pt x="766" y="21"/>
                </a:lnTo>
                <a:cubicBezTo>
                  <a:pt x="839" y="41"/>
                  <a:pt x="906" y="74"/>
                  <a:pt x="966" y="122"/>
                </a:cubicBezTo>
                <a:lnTo>
                  <a:pt x="966" y="122"/>
                </a:lnTo>
                <a:cubicBezTo>
                  <a:pt x="988" y="140"/>
                  <a:pt x="1010" y="158"/>
                  <a:pt x="1030" y="179"/>
                </a:cubicBezTo>
                <a:lnTo>
                  <a:pt x="1030" y="179"/>
                </a:lnTo>
                <a:cubicBezTo>
                  <a:pt x="1063" y="213"/>
                  <a:pt x="1091" y="251"/>
                  <a:pt x="1115" y="293"/>
                </a:cubicBezTo>
                <a:lnTo>
                  <a:pt x="1115" y="293"/>
                </a:lnTo>
                <a:cubicBezTo>
                  <a:pt x="1142" y="341"/>
                  <a:pt x="1163" y="391"/>
                  <a:pt x="1175" y="445"/>
                </a:cubicBezTo>
                <a:lnTo>
                  <a:pt x="1175" y="445"/>
                </a:lnTo>
                <a:cubicBezTo>
                  <a:pt x="1180" y="468"/>
                  <a:pt x="1184" y="492"/>
                  <a:pt x="1186" y="516"/>
                </a:cubicBezTo>
                <a:lnTo>
                  <a:pt x="1186" y="516"/>
                </a:lnTo>
                <a:cubicBezTo>
                  <a:pt x="1189" y="541"/>
                  <a:pt x="1190" y="566"/>
                  <a:pt x="1190" y="591"/>
                </a:cubicBezTo>
                <a:lnTo>
                  <a:pt x="1190" y="591"/>
                </a:lnTo>
                <a:cubicBezTo>
                  <a:pt x="1190" y="629"/>
                  <a:pt x="1185" y="667"/>
                  <a:pt x="1176" y="704"/>
                </a:cubicBezTo>
                <a:lnTo>
                  <a:pt x="1176" y="704"/>
                </a:lnTo>
                <a:cubicBezTo>
                  <a:pt x="1165" y="755"/>
                  <a:pt x="1147" y="803"/>
                  <a:pt x="1123" y="849"/>
                </a:cubicBezTo>
                <a:lnTo>
                  <a:pt x="1123" y="849"/>
                </a:lnTo>
                <a:cubicBezTo>
                  <a:pt x="1114" y="865"/>
                  <a:pt x="1105" y="880"/>
                  <a:pt x="1095" y="897"/>
                </a:cubicBezTo>
                <a:lnTo>
                  <a:pt x="1181" y="897"/>
                </a:lnTo>
                <a:lnTo>
                  <a:pt x="1181" y="874"/>
                </a:lnTo>
                <a:lnTo>
                  <a:pt x="1181" y="874"/>
                </a:lnTo>
                <a:cubicBezTo>
                  <a:pt x="1181" y="847"/>
                  <a:pt x="1195" y="828"/>
                  <a:pt x="1219" y="817"/>
                </a:cubicBezTo>
                <a:lnTo>
                  <a:pt x="1219" y="817"/>
                </a:lnTo>
                <a:cubicBezTo>
                  <a:pt x="1242" y="807"/>
                  <a:pt x="1265" y="809"/>
                  <a:pt x="1286" y="825"/>
                </a:cubicBezTo>
                <a:lnTo>
                  <a:pt x="1286" y="825"/>
                </a:lnTo>
                <a:cubicBezTo>
                  <a:pt x="1293" y="831"/>
                  <a:pt x="1301" y="838"/>
                  <a:pt x="1308" y="845"/>
                </a:cubicBezTo>
                <a:lnTo>
                  <a:pt x="1308" y="845"/>
                </a:lnTo>
                <a:cubicBezTo>
                  <a:pt x="1348" y="885"/>
                  <a:pt x="1387" y="924"/>
                  <a:pt x="1427" y="964"/>
                </a:cubicBezTo>
                <a:lnTo>
                  <a:pt x="1427" y="964"/>
                </a:lnTo>
                <a:cubicBezTo>
                  <a:pt x="1441" y="978"/>
                  <a:pt x="1455" y="992"/>
                  <a:pt x="1460" y="1013"/>
                </a:cubicBezTo>
                <a:lnTo>
                  <a:pt x="1460" y="1040"/>
                </a:lnTo>
                <a:lnTo>
                  <a:pt x="1460" y="1040"/>
                </a:lnTo>
                <a:cubicBezTo>
                  <a:pt x="1453" y="1061"/>
                  <a:pt x="1438" y="1076"/>
                  <a:pt x="1423" y="1091"/>
                </a:cubicBezTo>
                <a:lnTo>
                  <a:pt x="1423" y="1091"/>
                </a:lnTo>
                <a:cubicBezTo>
                  <a:pt x="1380" y="1134"/>
                  <a:pt x="1337" y="1177"/>
                  <a:pt x="1295" y="1219"/>
                </a:cubicBezTo>
                <a:lnTo>
                  <a:pt x="1295" y="1219"/>
                </a:lnTo>
                <a:cubicBezTo>
                  <a:pt x="1281" y="1233"/>
                  <a:pt x="1265" y="1240"/>
                  <a:pt x="1244" y="1240"/>
                </a:cubicBezTo>
                <a:lnTo>
                  <a:pt x="1244" y="1240"/>
                </a:lnTo>
                <a:cubicBezTo>
                  <a:pt x="1211" y="1240"/>
                  <a:pt x="1180" y="1212"/>
                  <a:pt x="1181" y="1177"/>
                </a:cubicBezTo>
                <a:lnTo>
                  <a:pt x="1181" y="1177"/>
                </a:lnTo>
                <a:cubicBezTo>
                  <a:pt x="1182" y="1170"/>
                  <a:pt x="1181" y="1163"/>
                  <a:pt x="1181" y="1156"/>
                </a:cubicBezTo>
                <a:lnTo>
                  <a:pt x="1168" y="1156"/>
                </a:lnTo>
                <a:lnTo>
                  <a:pt x="1168" y="1156"/>
                </a:lnTo>
                <a:cubicBezTo>
                  <a:pt x="790" y="1156"/>
                  <a:pt x="411" y="1156"/>
                  <a:pt x="33" y="1156"/>
                </a:cubicBezTo>
                <a:lnTo>
                  <a:pt x="33" y="1156"/>
                </a:lnTo>
                <a:cubicBezTo>
                  <a:pt x="20" y="1156"/>
                  <a:pt x="8" y="1154"/>
                  <a:pt x="0" y="1143"/>
                </a:cubicBezTo>
                <a:lnTo>
                  <a:pt x="0" y="1143"/>
                </a:lnTo>
                <a:cubicBezTo>
                  <a:pt x="0" y="1064"/>
                  <a:pt x="0" y="987"/>
                  <a:pt x="0" y="909"/>
                </a:cubicBezTo>
                <a:close/>
                <a:moveTo>
                  <a:pt x="932" y="576"/>
                </a:moveTo>
                <a:lnTo>
                  <a:pt x="932" y="576"/>
                </a:lnTo>
                <a:cubicBezTo>
                  <a:pt x="931" y="399"/>
                  <a:pt x="789" y="263"/>
                  <a:pt x="624" y="258"/>
                </a:cubicBezTo>
                <a:lnTo>
                  <a:pt x="624" y="258"/>
                </a:lnTo>
                <a:cubicBezTo>
                  <a:pt x="524" y="255"/>
                  <a:pt x="440" y="292"/>
                  <a:pt x="373" y="366"/>
                </a:cubicBezTo>
                <a:lnTo>
                  <a:pt x="373" y="366"/>
                </a:lnTo>
                <a:cubicBezTo>
                  <a:pt x="319" y="426"/>
                  <a:pt x="292" y="497"/>
                  <a:pt x="292" y="577"/>
                </a:cubicBezTo>
                <a:lnTo>
                  <a:pt x="292" y="577"/>
                </a:lnTo>
                <a:cubicBezTo>
                  <a:pt x="293" y="664"/>
                  <a:pt x="324" y="739"/>
                  <a:pt x="386" y="801"/>
                </a:cubicBezTo>
                <a:lnTo>
                  <a:pt x="386" y="801"/>
                </a:lnTo>
                <a:cubicBezTo>
                  <a:pt x="448" y="863"/>
                  <a:pt x="523" y="896"/>
                  <a:pt x="609" y="896"/>
                </a:cubicBezTo>
                <a:lnTo>
                  <a:pt x="609" y="896"/>
                </a:lnTo>
                <a:cubicBezTo>
                  <a:pt x="788" y="897"/>
                  <a:pt x="931" y="754"/>
                  <a:pt x="932" y="576"/>
                </a:cubicBezTo>
                <a:close/>
                <a:moveTo>
                  <a:pt x="1145" y="554"/>
                </a:moveTo>
                <a:lnTo>
                  <a:pt x="1145" y="554"/>
                </a:lnTo>
                <a:cubicBezTo>
                  <a:pt x="1136" y="402"/>
                  <a:pt x="1076" y="276"/>
                  <a:pt x="962" y="176"/>
                </a:cubicBezTo>
                <a:lnTo>
                  <a:pt x="962" y="176"/>
                </a:lnTo>
                <a:cubicBezTo>
                  <a:pt x="869" y="94"/>
                  <a:pt x="760" y="51"/>
                  <a:pt x="635" y="45"/>
                </a:cubicBezTo>
                <a:lnTo>
                  <a:pt x="635" y="213"/>
                </a:lnTo>
                <a:lnTo>
                  <a:pt x="635" y="213"/>
                </a:lnTo>
                <a:cubicBezTo>
                  <a:pt x="813" y="227"/>
                  <a:pt x="960" y="360"/>
                  <a:pt x="976" y="554"/>
                </a:cubicBezTo>
                <a:lnTo>
                  <a:pt x="976" y="554"/>
                </a:lnTo>
                <a:cubicBezTo>
                  <a:pt x="1032" y="554"/>
                  <a:pt x="1088" y="554"/>
                  <a:pt x="1145" y="554"/>
                </a:cubicBezTo>
                <a:close/>
                <a:moveTo>
                  <a:pt x="977" y="600"/>
                </a:moveTo>
                <a:lnTo>
                  <a:pt x="977" y="600"/>
                </a:lnTo>
                <a:cubicBezTo>
                  <a:pt x="976" y="606"/>
                  <a:pt x="975" y="612"/>
                  <a:pt x="974" y="617"/>
                </a:cubicBezTo>
                <a:lnTo>
                  <a:pt x="974" y="617"/>
                </a:lnTo>
                <a:cubicBezTo>
                  <a:pt x="969" y="640"/>
                  <a:pt x="965" y="664"/>
                  <a:pt x="959" y="687"/>
                </a:cubicBezTo>
                <a:lnTo>
                  <a:pt x="959" y="687"/>
                </a:lnTo>
                <a:cubicBezTo>
                  <a:pt x="948" y="724"/>
                  <a:pt x="930" y="758"/>
                  <a:pt x="907" y="790"/>
                </a:cubicBezTo>
                <a:lnTo>
                  <a:pt x="907" y="790"/>
                </a:lnTo>
                <a:cubicBezTo>
                  <a:pt x="888" y="818"/>
                  <a:pt x="864" y="842"/>
                  <a:pt x="837" y="863"/>
                </a:cubicBezTo>
                <a:lnTo>
                  <a:pt x="837" y="863"/>
                </a:lnTo>
                <a:cubicBezTo>
                  <a:pt x="811" y="883"/>
                  <a:pt x="783" y="900"/>
                  <a:pt x="752" y="913"/>
                </a:cubicBezTo>
                <a:lnTo>
                  <a:pt x="752" y="913"/>
                </a:lnTo>
                <a:cubicBezTo>
                  <a:pt x="717" y="927"/>
                  <a:pt x="682" y="936"/>
                  <a:pt x="645" y="939"/>
                </a:cubicBezTo>
                <a:lnTo>
                  <a:pt x="645" y="939"/>
                </a:lnTo>
                <a:cubicBezTo>
                  <a:pt x="638" y="939"/>
                  <a:pt x="634" y="940"/>
                  <a:pt x="634" y="949"/>
                </a:cubicBezTo>
                <a:lnTo>
                  <a:pt x="634" y="949"/>
                </a:lnTo>
                <a:cubicBezTo>
                  <a:pt x="635" y="1000"/>
                  <a:pt x="635" y="1050"/>
                  <a:pt x="635" y="1101"/>
                </a:cubicBezTo>
                <a:lnTo>
                  <a:pt x="635" y="1101"/>
                </a:lnTo>
                <a:cubicBezTo>
                  <a:pt x="635" y="1103"/>
                  <a:pt x="635" y="1106"/>
                  <a:pt x="635" y="1109"/>
                </a:cubicBezTo>
                <a:lnTo>
                  <a:pt x="635" y="1109"/>
                </a:lnTo>
                <a:cubicBezTo>
                  <a:pt x="797" y="1099"/>
                  <a:pt x="929" y="1031"/>
                  <a:pt x="1030" y="907"/>
                </a:cubicBezTo>
                <a:lnTo>
                  <a:pt x="1030" y="907"/>
                </a:lnTo>
                <a:cubicBezTo>
                  <a:pt x="1102" y="818"/>
                  <a:pt x="1139" y="715"/>
                  <a:pt x="1145" y="600"/>
                </a:cubicBezTo>
                <a:lnTo>
                  <a:pt x="977" y="600"/>
                </a:lnTo>
                <a:close/>
                <a:moveTo>
                  <a:pt x="590" y="1109"/>
                </a:moveTo>
                <a:lnTo>
                  <a:pt x="590" y="941"/>
                </a:lnTo>
                <a:lnTo>
                  <a:pt x="45" y="941"/>
                </a:lnTo>
                <a:lnTo>
                  <a:pt x="45" y="1109"/>
                </a:lnTo>
                <a:lnTo>
                  <a:pt x="590" y="1109"/>
                </a:lnTo>
                <a:close/>
                <a:moveTo>
                  <a:pt x="840" y="1109"/>
                </a:moveTo>
                <a:lnTo>
                  <a:pt x="850" y="1109"/>
                </a:lnTo>
                <a:lnTo>
                  <a:pt x="1200" y="1109"/>
                </a:lnTo>
                <a:lnTo>
                  <a:pt x="1200" y="1109"/>
                </a:lnTo>
                <a:cubicBezTo>
                  <a:pt x="1216" y="1109"/>
                  <a:pt x="1225" y="1118"/>
                  <a:pt x="1225" y="1133"/>
                </a:cubicBezTo>
                <a:lnTo>
                  <a:pt x="1225" y="1169"/>
                </a:lnTo>
                <a:lnTo>
                  <a:pt x="1225" y="1169"/>
                </a:lnTo>
                <a:cubicBezTo>
                  <a:pt x="1225" y="1182"/>
                  <a:pt x="1229" y="1190"/>
                  <a:pt x="1238" y="1193"/>
                </a:cubicBezTo>
                <a:lnTo>
                  <a:pt x="1238" y="1193"/>
                </a:lnTo>
                <a:cubicBezTo>
                  <a:pt x="1249" y="1198"/>
                  <a:pt x="1256" y="1192"/>
                  <a:pt x="1263" y="1186"/>
                </a:cubicBezTo>
                <a:lnTo>
                  <a:pt x="1263" y="1186"/>
                </a:lnTo>
                <a:cubicBezTo>
                  <a:pt x="1310" y="1138"/>
                  <a:pt x="1358" y="1091"/>
                  <a:pt x="1406" y="1043"/>
                </a:cubicBezTo>
                <a:lnTo>
                  <a:pt x="1406" y="1043"/>
                </a:lnTo>
                <a:cubicBezTo>
                  <a:pt x="1419" y="1030"/>
                  <a:pt x="1419" y="1020"/>
                  <a:pt x="1406" y="1007"/>
                </a:cubicBezTo>
                <a:lnTo>
                  <a:pt x="1406" y="1007"/>
                </a:lnTo>
                <a:cubicBezTo>
                  <a:pt x="1358" y="959"/>
                  <a:pt x="1310" y="911"/>
                  <a:pt x="1261" y="863"/>
                </a:cubicBezTo>
                <a:lnTo>
                  <a:pt x="1261" y="863"/>
                </a:lnTo>
                <a:cubicBezTo>
                  <a:pt x="1255" y="856"/>
                  <a:pt x="1248" y="853"/>
                  <a:pt x="1239" y="857"/>
                </a:cubicBezTo>
                <a:lnTo>
                  <a:pt x="1239" y="857"/>
                </a:lnTo>
                <a:cubicBezTo>
                  <a:pt x="1230" y="860"/>
                  <a:pt x="1225" y="868"/>
                  <a:pt x="1225" y="878"/>
                </a:cubicBezTo>
                <a:lnTo>
                  <a:pt x="1225" y="918"/>
                </a:lnTo>
                <a:lnTo>
                  <a:pt x="1225" y="918"/>
                </a:lnTo>
                <a:cubicBezTo>
                  <a:pt x="1225" y="933"/>
                  <a:pt x="1217" y="941"/>
                  <a:pt x="1201" y="941"/>
                </a:cubicBezTo>
                <a:lnTo>
                  <a:pt x="1201" y="941"/>
                </a:lnTo>
                <a:cubicBezTo>
                  <a:pt x="1157" y="941"/>
                  <a:pt x="1112" y="941"/>
                  <a:pt x="1068" y="941"/>
                </a:cubicBezTo>
                <a:lnTo>
                  <a:pt x="1068" y="941"/>
                </a:lnTo>
                <a:cubicBezTo>
                  <a:pt x="1064" y="941"/>
                  <a:pt x="1061" y="942"/>
                  <a:pt x="1058" y="944"/>
                </a:cubicBezTo>
                <a:lnTo>
                  <a:pt x="1058" y="944"/>
                </a:lnTo>
                <a:cubicBezTo>
                  <a:pt x="1030" y="972"/>
                  <a:pt x="1003" y="1002"/>
                  <a:pt x="972" y="1028"/>
                </a:cubicBezTo>
                <a:lnTo>
                  <a:pt x="972" y="1028"/>
                </a:lnTo>
                <a:cubicBezTo>
                  <a:pt x="933" y="1061"/>
                  <a:pt x="888" y="1087"/>
                  <a:pt x="840" y="1109"/>
                </a:cubicBezTo>
                <a:close/>
                <a:moveTo>
                  <a:pt x="436" y="896"/>
                </a:moveTo>
                <a:lnTo>
                  <a:pt x="436" y="896"/>
                </a:lnTo>
                <a:cubicBezTo>
                  <a:pt x="323" y="828"/>
                  <a:pt x="260" y="731"/>
                  <a:pt x="248" y="600"/>
                </a:cubicBezTo>
                <a:lnTo>
                  <a:pt x="79" y="600"/>
                </a:lnTo>
                <a:lnTo>
                  <a:pt x="79" y="600"/>
                </a:lnTo>
                <a:cubicBezTo>
                  <a:pt x="81" y="620"/>
                  <a:pt x="82" y="639"/>
                  <a:pt x="85" y="658"/>
                </a:cubicBezTo>
                <a:lnTo>
                  <a:pt x="85" y="658"/>
                </a:lnTo>
                <a:cubicBezTo>
                  <a:pt x="90" y="692"/>
                  <a:pt x="98" y="725"/>
                  <a:pt x="110" y="757"/>
                </a:cubicBezTo>
                <a:lnTo>
                  <a:pt x="110" y="757"/>
                </a:lnTo>
                <a:cubicBezTo>
                  <a:pt x="128" y="805"/>
                  <a:pt x="151" y="850"/>
                  <a:pt x="182" y="891"/>
                </a:cubicBezTo>
                <a:lnTo>
                  <a:pt x="182" y="891"/>
                </a:lnTo>
                <a:cubicBezTo>
                  <a:pt x="185" y="895"/>
                  <a:pt x="188" y="897"/>
                  <a:pt x="194" y="897"/>
                </a:cubicBezTo>
                <a:lnTo>
                  <a:pt x="194" y="897"/>
                </a:lnTo>
                <a:cubicBezTo>
                  <a:pt x="272" y="896"/>
                  <a:pt x="349" y="897"/>
                  <a:pt x="427" y="897"/>
                </a:cubicBezTo>
                <a:lnTo>
                  <a:pt x="427" y="897"/>
                </a:lnTo>
                <a:cubicBezTo>
                  <a:pt x="430" y="896"/>
                  <a:pt x="432" y="896"/>
                  <a:pt x="436" y="896"/>
                </a:cubicBezTo>
                <a:close/>
                <a:moveTo>
                  <a:pt x="649" y="852"/>
                </a:moveTo>
                <a:lnTo>
                  <a:pt x="649" y="852"/>
                </a:lnTo>
                <a:cubicBezTo>
                  <a:pt x="667" y="849"/>
                  <a:pt x="685" y="846"/>
                  <a:pt x="703" y="840"/>
                </a:cubicBezTo>
                <a:lnTo>
                  <a:pt x="703" y="840"/>
                </a:lnTo>
                <a:cubicBezTo>
                  <a:pt x="738" y="829"/>
                  <a:pt x="768" y="810"/>
                  <a:pt x="796" y="787"/>
                </a:cubicBezTo>
                <a:lnTo>
                  <a:pt x="796" y="787"/>
                </a:lnTo>
                <a:cubicBezTo>
                  <a:pt x="821" y="765"/>
                  <a:pt x="841" y="741"/>
                  <a:pt x="856" y="712"/>
                </a:cubicBezTo>
                <a:lnTo>
                  <a:pt x="856" y="712"/>
                </a:lnTo>
                <a:cubicBezTo>
                  <a:pt x="883" y="663"/>
                  <a:pt x="895" y="611"/>
                  <a:pt x="890" y="554"/>
                </a:cubicBezTo>
                <a:lnTo>
                  <a:pt x="890" y="554"/>
                </a:lnTo>
                <a:cubicBezTo>
                  <a:pt x="887" y="529"/>
                  <a:pt x="882" y="504"/>
                  <a:pt x="873" y="479"/>
                </a:cubicBezTo>
                <a:lnTo>
                  <a:pt x="873" y="479"/>
                </a:lnTo>
                <a:cubicBezTo>
                  <a:pt x="854" y="427"/>
                  <a:pt x="822" y="384"/>
                  <a:pt x="777" y="352"/>
                </a:cubicBezTo>
                <a:lnTo>
                  <a:pt x="777" y="352"/>
                </a:lnTo>
                <a:cubicBezTo>
                  <a:pt x="731" y="318"/>
                  <a:pt x="677" y="300"/>
                  <a:pt x="620" y="298"/>
                </a:cubicBezTo>
                <a:lnTo>
                  <a:pt x="620" y="298"/>
                </a:lnTo>
                <a:cubicBezTo>
                  <a:pt x="598" y="298"/>
                  <a:pt x="576" y="300"/>
                  <a:pt x="556" y="304"/>
                </a:cubicBezTo>
                <a:lnTo>
                  <a:pt x="556" y="304"/>
                </a:lnTo>
                <a:cubicBezTo>
                  <a:pt x="502" y="315"/>
                  <a:pt x="455" y="340"/>
                  <a:pt x="416" y="379"/>
                </a:cubicBezTo>
                <a:lnTo>
                  <a:pt x="416" y="379"/>
                </a:lnTo>
                <a:cubicBezTo>
                  <a:pt x="400" y="395"/>
                  <a:pt x="386" y="414"/>
                  <a:pt x="374" y="433"/>
                </a:cubicBezTo>
                <a:lnTo>
                  <a:pt x="374" y="433"/>
                </a:lnTo>
                <a:cubicBezTo>
                  <a:pt x="336" y="493"/>
                  <a:pt x="326" y="560"/>
                  <a:pt x="338" y="629"/>
                </a:cubicBezTo>
                <a:lnTo>
                  <a:pt x="338" y="629"/>
                </a:lnTo>
                <a:cubicBezTo>
                  <a:pt x="344" y="669"/>
                  <a:pt x="361" y="704"/>
                  <a:pt x="384" y="737"/>
                </a:cubicBezTo>
                <a:lnTo>
                  <a:pt x="384" y="737"/>
                </a:lnTo>
                <a:cubicBezTo>
                  <a:pt x="392" y="748"/>
                  <a:pt x="405" y="751"/>
                  <a:pt x="416" y="744"/>
                </a:cubicBezTo>
                <a:lnTo>
                  <a:pt x="416" y="744"/>
                </a:lnTo>
                <a:cubicBezTo>
                  <a:pt x="425" y="738"/>
                  <a:pt x="430" y="725"/>
                  <a:pt x="421" y="712"/>
                </a:cubicBezTo>
                <a:lnTo>
                  <a:pt x="421" y="712"/>
                </a:lnTo>
                <a:cubicBezTo>
                  <a:pt x="416" y="703"/>
                  <a:pt x="410" y="695"/>
                  <a:pt x="405" y="686"/>
                </a:cubicBezTo>
                <a:lnTo>
                  <a:pt x="405" y="686"/>
                </a:lnTo>
                <a:cubicBezTo>
                  <a:pt x="384" y="644"/>
                  <a:pt x="374" y="600"/>
                  <a:pt x="379" y="553"/>
                </a:cubicBezTo>
                <a:lnTo>
                  <a:pt x="379" y="553"/>
                </a:lnTo>
                <a:cubicBezTo>
                  <a:pt x="382" y="527"/>
                  <a:pt x="389" y="503"/>
                  <a:pt x="399" y="480"/>
                </a:cubicBezTo>
                <a:lnTo>
                  <a:pt x="399" y="480"/>
                </a:lnTo>
                <a:cubicBezTo>
                  <a:pt x="415" y="445"/>
                  <a:pt x="438" y="416"/>
                  <a:pt x="469" y="392"/>
                </a:cubicBezTo>
                <a:lnTo>
                  <a:pt x="469" y="392"/>
                </a:lnTo>
                <a:cubicBezTo>
                  <a:pt x="504" y="364"/>
                  <a:pt x="545" y="348"/>
                  <a:pt x="590" y="344"/>
                </a:cubicBezTo>
                <a:lnTo>
                  <a:pt x="590" y="344"/>
                </a:lnTo>
                <a:cubicBezTo>
                  <a:pt x="625" y="341"/>
                  <a:pt x="660" y="345"/>
                  <a:pt x="694" y="358"/>
                </a:cubicBezTo>
                <a:lnTo>
                  <a:pt x="694" y="358"/>
                </a:lnTo>
                <a:cubicBezTo>
                  <a:pt x="746" y="378"/>
                  <a:pt x="786" y="412"/>
                  <a:pt x="814" y="460"/>
                </a:cubicBezTo>
                <a:lnTo>
                  <a:pt x="814" y="460"/>
                </a:lnTo>
                <a:cubicBezTo>
                  <a:pt x="843" y="509"/>
                  <a:pt x="852" y="562"/>
                  <a:pt x="842" y="619"/>
                </a:cubicBezTo>
                <a:lnTo>
                  <a:pt x="842" y="619"/>
                </a:lnTo>
                <a:cubicBezTo>
                  <a:pt x="834" y="665"/>
                  <a:pt x="812" y="704"/>
                  <a:pt x="781" y="738"/>
                </a:cubicBezTo>
                <a:lnTo>
                  <a:pt x="781" y="738"/>
                </a:lnTo>
                <a:cubicBezTo>
                  <a:pt x="760" y="761"/>
                  <a:pt x="734" y="778"/>
                  <a:pt x="706" y="790"/>
                </a:cubicBezTo>
                <a:lnTo>
                  <a:pt x="706" y="790"/>
                </a:lnTo>
                <a:cubicBezTo>
                  <a:pt x="658" y="811"/>
                  <a:pt x="609" y="816"/>
                  <a:pt x="558" y="804"/>
                </a:cubicBezTo>
                <a:lnTo>
                  <a:pt x="558" y="804"/>
                </a:lnTo>
                <a:cubicBezTo>
                  <a:pt x="528" y="797"/>
                  <a:pt x="501" y="784"/>
                  <a:pt x="476" y="766"/>
                </a:cubicBezTo>
                <a:lnTo>
                  <a:pt x="476" y="766"/>
                </a:lnTo>
                <a:cubicBezTo>
                  <a:pt x="466" y="759"/>
                  <a:pt x="450" y="763"/>
                  <a:pt x="444" y="772"/>
                </a:cubicBezTo>
                <a:lnTo>
                  <a:pt x="444" y="772"/>
                </a:lnTo>
                <a:cubicBezTo>
                  <a:pt x="438" y="782"/>
                  <a:pt x="442" y="797"/>
                  <a:pt x="451" y="804"/>
                </a:cubicBezTo>
                <a:lnTo>
                  <a:pt x="451" y="804"/>
                </a:lnTo>
                <a:cubicBezTo>
                  <a:pt x="499" y="838"/>
                  <a:pt x="553" y="855"/>
                  <a:pt x="612" y="855"/>
                </a:cubicBezTo>
                <a:lnTo>
                  <a:pt x="612" y="855"/>
                </a:lnTo>
                <a:cubicBezTo>
                  <a:pt x="625" y="854"/>
                  <a:pt x="637" y="854"/>
                  <a:pt x="649" y="852"/>
                </a:cubicBezTo>
                <a:close/>
                <a:moveTo>
                  <a:pt x="698" y="600"/>
                </a:moveTo>
                <a:lnTo>
                  <a:pt x="698" y="600"/>
                </a:lnTo>
                <a:cubicBezTo>
                  <a:pt x="709" y="600"/>
                  <a:pt x="721" y="587"/>
                  <a:pt x="721" y="576"/>
                </a:cubicBezTo>
                <a:lnTo>
                  <a:pt x="721" y="576"/>
                </a:lnTo>
                <a:cubicBezTo>
                  <a:pt x="721" y="564"/>
                  <a:pt x="709" y="554"/>
                  <a:pt x="697" y="554"/>
                </a:cubicBezTo>
                <a:lnTo>
                  <a:pt x="697" y="554"/>
                </a:lnTo>
                <a:cubicBezTo>
                  <a:pt x="685" y="554"/>
                  <a:pt x="675" y="565"/>
                  <a:pt x="675" y="577"/>
                </a:cubicBezTo>
                <a:lnTo>
                  <a:pt x="675" y="577"/>
                </a:lnTo>
                <a:cubicBezTo>
                  <a:pt x="675" y="590"/>
                  <a:pt x="685" y="599"/>
                  <a:pt x="698" y="600"/>
                </a:cubicBezTo>
                <a:close/>
                <a:moveTo>
                  <a:pt x="527" y="554"/>
                </a:moveTo>
                <a:lnTo>
                  <a:pt x="527" y="554"/>
                </a:lnTo>
                <a:cubicBezTo>
                  <a:pt x="515" y="554"/>
                  <a:pt x="504" y="564"/>
                  <a:pt x="504" y="576"/>
                </a:cubicBezTo>
                <a:lnTo>
                  <a:pt x="504" y="576"/>
                </a:lnTo>
                <a:cubicBezTo>
                  <a:pt x="504" y="589"/>
                  <a:pt x="514" y="600"/>
                  <a:pt x="527" y="600"/>
                </a:cubicBezTo>
                <a:lnTo>
                  <a:pt x="527" y="600"/>
                </a:lnTo>
                <a:cubicBezTo>
                  <a:pt x="539" y="599"/>
                  <a:pt x="551" y="588"/>
                  <a:pt x="548" y="577"/>
                </a:cubicBezTo>
                <a:lnTo>
                  <a:pt x="548" y="577"/>
                </a:lnTo>
                <a:cubicBezTo>
                  <a:pt x="549" y="562"/>
                  <a:pt x="539" y="555"/>
                  <a:pt x="527" y="554"/>
                </a:cubicBezTo>
                <a:close/>
                <a:moveTo>
                  <a:pt x="612" y="600"/>
                </a:moveTo>
                <a:lnTo>
                  <a:pt x="612" y="600"/>
                </a:lnTo>
                <a:cubicBezTo>
                  <a:pt x="624" y="600"/>
                  <a:pt x="635" y="589"/>
                  <a:pt x="635" y="577"/>
                </a:cubicBezTo>
                <a:lnTo>
                  <a:pt x="635" y="577"/>
                </a:lnTo>
                <a:cubicBezTo>
                  <a:pt x="635" y="565"/>
                  <a:pt x="625" y="554"/>
                  <a:pt x="613" y="554"/>
                </a:cubicBezTo>
                <a:lnTo>
                  <a:pt x="613" y="554"/>
                </a:lnTo>
                <a:cubicBezTo>
                  <a:pt x="601" y="554"/>
                  <a:pt x="589" y="563"/>
                  <a:pt x="591" y="576"/>
                </a:cubicBezTo>
                <a:lnTo>
                  <a:pt x="591" y="576"/>
                </a:lnTo>
                <a:cubicBezTo>
                  <a:pt x="591" y="590"/>
                  <a:pt x="599" y="600"/>
                  <a:pt x="612" y="6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 name="Google Shape;610;p36">
            <a:extLst>
              <a:ext uri="{FF2B5EF4-FFF2-40B4-BE49-F238E27FC236}">
                <a16:creationId xmlns:a16="http://schemas.microsoft.com/office/drawing/2014/main" id="{A75967A9-406D-1C85-345E-2BF3258164FF}"/>
              </a:ext>
            </a:extLst>
          </p:cNvPr>
          <p:cNvSpPr/>
          <p:nvPr/>
        </p:nvSpPr>
        <p:spPr>
          <a:xfrm>
            <a:off x="1894983" y="2611139"/>
            <a:ext cx="490089" cy="490089"/>
          </a:xfrm>
          <a:custGeom>
            <a:avLst/>
            <a:gdLst/>
            <a:ahLst/>
            <a:cxnLst/>
            <a:rect l="l" t="t" r="r" b="b"/>
            <a:pathLst>
              <a:path w="1461" h="1461" extrusionOk="0">
                <a:moveTo>
                  <a:pt x="0" y="661"/>
                </a:moveTo>
                <a:lnTo>
                  <a:pt x="0" y="661"/>
                </a:lnTo>
                <a:cubicBezTo>
                  <a:pt x="6" y="650"/>
                  <a:pt x="15" y="645"/>
                  <a:pt x="28" y="645"/>
                </a:cubicBezTo>
                <a:lnTo>
                  <a:pt x="28" y="645"/>
                </a:lnTo>
                <a:cubicBezTo>
                  <a:pt x="47" y="645"/>
                  <a:pt x="66" y="645"/>
                  <a:pt x="86" y="645"/>
                </a:cubicBezTo>
                <a:lnTo>
                  <a:pt x="86" y="635"/>
                </a:lnTo>
                <a:lnTo>
                  <a:pt x="86" y="529"/>
                </a:lnTo>
                <a:lnTo>
                  <a:pt x="86" y="529"/>
                </a:lnTo>
                <a:cubicBezTo>
                  <a:pt x="86" y="515"/>
                  <a:pt x="94" y="508"/>
                  <a:pt x="108" y="508"/>
                </a:cubicBezTo>
                <a:lnTo>
                  <a:pt x="108" y="508"/>
                </a:lnTo>
                <a:cubicBezTo>
                  <a:pt x="229" y="508"/>
                  <a:pt x="350" y="508"/>
                  <a:pt x="471" y="508"/>
                </a:cubicBezTo>
                <a:lnTo>
                  <a:pt x="471" y="508"/>
                </a:lnTo>
                <a:cubicBezTo>
                  <a:pt x="494" y="508"/>
                  <a:pt x="513" y="517"/>
                  <a:pt x="530" y="531"/>
                </a:cubicBezTo>
                <a:lnTo>
                  <a:pt x="530" y="531"/>
                </a:lnTo>
                <a:cubicBezTo>
                  <a:pt x="536" y="537"/>
                  <a:pt x="542" y="542"/>
                  <a:pt x="546" y="546"/>
                </a:cubicBezTo>
                <a:lnTo>
                  <a:pt x="546" y="546"/>
                </a:lnTo>
                <a:cubicBezTo>
                  <a:pt x="560" y="537"/>
                  <a:pt x="572" y="526"/>
                  <a:pt x="587" y="518"/>
                </a:cubicBezTo>
                <a:lnTo>
                  <a:pt x="587" y="518"/>
                </a:lnTo>
                <a:cubicBezTo>
                  <a:pt x="600" y="511"/>
                  <a:pt x="614" y="508"/>
                  <a:pt x="630" y="508"/>
                </a:cubicBezTo>
                <a:lnTo>
                  <a:pt x="630" y="508"/>
                </a:lnTo>
                <a:cubicBezTo>
                  <a:pt x="749" y="508"/>
                  <a:pt x="868" y="508"/>
                  <a:pt x="987" y="508"/>
                </a:cubicBezTo>
                <a:lnTo>
                  <a:pt x="987" y="508"/>
                </a:lnTo>
                <a:cubicBezTo>
                  <a:pt x="1002" y="508"/>
                  <a:pt x="1010" y="515"/>
                  <a:pt x="1010" y="531"/>
                </a:cubicBezTo>
                <a:lnTo>
                  <a:pt x="1010" y="645"/>
                </a:lnTo>
                <a:lnTo>
                  <a:pt x="1010" y="645"/>
                </a:lnTo>
                <a:cubicBezTo>
                  <a:pt x="1013" y="645"/>
                  <a:pt x="1015" y="645"/>
                  <a:pt x="1018" y="645"/>
                </a:cubicBezTo>
                <a:lnTo>
                  <a:pt x="1070" y="645"/>
                </a:lnTo>
                <a:lnTo>
                  <a:pt x="1070" y="645"/>
                </a:lnTo>
                <a:cubicBezTo>
                  <a:pt x="1086" y="646"/>
                  <a:pt x="1096" y="655"/>
                  <a:pt x="1096" y="670"/>
                </a:cubicBezTo>
                <a:lnTo>
                  <a:pt x="1096" y="1094"/>
                </a:lnTo>
                <a:lnTo>
                  <a:pt x="1096" y="1094"/>
                </a:lnTo>
                <a:cubicBezTo>
                  <a:pt x="1096" y="1108"/>
                  <a:pt x="1087" y="1117"/>
                  <a:pt x="1075" y="1118"/>
                </a:cubicBezTo>
                <a:lnTo>
                  <a:pt x="1075" y="1118"/>
                </a:lnTo>
                <a:cubicBezTo>
                  <a:pt x="1061" y="1119"/>
                  <a:pt x="1052" y="1109"/>
                  <a:pt x="1050" y="1093"/>
                </a:cubicBezTo>
                <a:lnTo>
                  <a:pt x="1050" y="1093"/>
                </a:lnTo>
                <a:cubicBezTo>
                  <a:pt x="1050" y="1091"/>
                  <a:pt x="1050" y="1088"/>
                  <a:pt x="1050" y="1086"/>
                </a:cubicBezTo>
                <a:lnTo>
                  <a:pt x="1050" y="703"/>
                </a:lnTo>
                <a:lnTo>
                  <a:pt x="1050" y="692"/>
                </a:lnTo>
                <a:lnTo>
                  <a:pt x="1010" y="692"/>
                </a:lnTo>
                <a:lnTo>
                  <a:pt x="1010" y="703"/>
                </a:lnTo>
                <a:lnTo>
                  <a:pt x="1010" y="1265"/>
                </a:lnTo>
                <a:lnTo>
                  <a:pt x="1010" y="1265"/>
                </a:lnTo>
                <a:cubicBezTo>
                  <a:pt x="1010" y="1281"/>
                  <a:pt x="1003" y="1288"/>
                  <a:pt x="987" y="1288"/>
                </a:cubicBezTo>
                <a:lnTo>
                  <a:pt x="109" y="1288"/>
                </a:lnTo>
                <a:lnTo>
                  <a:pt x="109" y="1288"/>
                </a:lnTo>
                <a:cubicBezTo>
                  <a:pt x="94" y="1288"/>
                  <a:pt x="87" y="1281"/>
                  <a:pt x="87" y="1266"/>
                </a:cubicBezTo>
                <a:lnTo>
                  <a:pt x="87" y="1266"/>
                </a:lnTo>
                <a:cubicBezTo>
                  <a:pt x="87" y="1153"/>
                  <a:pt x="87" y="1039"/>
                  <a:pt x="86" y="926"/>
                </a:cubicBezTo>
                <a:lnTo>
                  <a:pt x="86" y="926"/>
                </a:lnTo>
                <a:cubicBezTo>
                  <a:pt x="86" y="909"/>
                  <a:pt x="96" y="902"/>
                  <a:pt x="108" y="902"/>
                </a:cubicBezTo>
                <a:lnTo>
                  <a:pt x="108" y="902"/>
                </a:lnTo>
                <a:cubicBezTo>
                  <a:pt x="121" y="901"/>
                  <a:pt x="130" y="912"/>
                  <a:pt x="130" y="926"/>
                </a:cubicBezTo>
                <a:lnTo>
                  <a:pt x="130" y="1074"/>
                </a:lnTo>
                <a:lnTo>
                  <a:pt x="141" y="1074"/>
                </a:lnTo>
                <a:lnTo>
                  <a:pt x="141" y="1074"/>
                </a:lnTo>
                <a:cubicBezTo>
                  <a:pt x="244" y="1074"/>
                  <a:pt x="348" y="1074"/>
                  <a:pt x="451" y="1073"/>
                </a:cubicBezTo>
                <a:lnTo>
                  <a:pt x="451" y="1073"/>
                </a:lnTo>
                <a:cubicBezTo>
                  <a:pt x="478" y="1073"/>
                  <a:pt x="503" y="1077"/>
                  <a:pt x="526" y="1094"/>
                </a:cubicBezTo>
                <a:lnTo>
                  <a:pt x="526" y="1084"/>
                </a:lnTo>
                <a:lnTo>
                  <a:pt x="526" y="1084"/>
                </a:lnTo>
                <a:cubicBezTo>
                  <a:pt x="526" y="929"/>
                  <a:pt x="526" y="774"/>
                  <a:pt x="526" y="618"/>
                </a:cubicBezTo>
                <a:lnTo>
                  <a:pt x="526" y="618"/>
                </a:lnTo>
                <a:cubicBezTo>
                  <a:pt x="526" y="580"/>
                  <a:pt x="498" y="552"/>
                  <a:pt x="459" y="552"/>
                </a:cubicBezTo>
                <a:lnTo>
                  <a:pt x="459" y="552"/>
                </a:lnTo>
                <a:cubicBezTo>
                  <a:pt x="353" y="551"/>
                  <a:pt x="248" y="552"/>
                  <a:pt x="142" y="552"/>
                </a:cubicBezTo>
                <a:lnTo>
                  <a:pt x="130" y="552"/>
                </a:lnTo>
                <a:lnTo>
                  <a:pt x="130" y="563"/>
                </a:lnTo>
                <a:lnTo>
                  <a:pt x="130" y="563"/>
                </a:lnTo>
                <a:cubicBezTo>
                  <a:pt x="130" y="654"/>
                  <a:pt x="130" y="746"/>
                  <a:pt x="131" y="838"/>
                </a:cubicBezTo>
                <a:lnTo>
                  <a:pt x="131" y="838"/>
                </a:lnTo>
                <a:cubicBezTo>
                  <a:pt x="131" y="848"/>
                  <a:pt x="126" y="855"/>
                  <a:pt x="117" y="859"/>
                </a:cubicBezTo>
                <a:lnTo>
                  <a:pt x="117" y="859"/>
                </a:lnTo>
                <a:cubicBezTo>
                  <a:pt x="109" y="863"/>
                  <a:pt x="101" y="862"/>
                  <a:pt x="95" y="856"/>
                </a:cubicBezTo>
                <a:lnTo>
                  <a:pt x="95" y="856"/>
                </a:lnTo>
                <a:cubicBezTo>
                  <a:pt x="90" y="853"/>
                  <a:pt x="87" y="846"/>
                  <a:pt x="87" y="840"/>
                </a:cubicBezTo>
                <a:lnTo>
                  <a:pt x="87" y="840"/>
                </a:lnTo>
                <a:cubicBezTo>
                  <a:pt x="86" y="794"/>
                  <a:pt x="87" y="748"/>
                  <a:pt x="87" y="702"/>
                </a:cubicBezTo>
                <a:lnTo>
                  <a:pt x="87" y="691"/>
                </a:lnTo>
                <a:lnTo>
                  <a:pt x="45" y="691"/>
                </a:lnTo>
                <a:lnTo>
                  <a:pt x="45" y="1330"/>
                </a:lnTo>
                <a:lnTo>
                  <a:pt x="56" y="1330"/>
                </a:lnTo>
                <a:lnTo>
                  <a:pt x="56" y="1330"/>
                </a:lnTo>
                <a:cubicBezTo>
                  <a:pt x="170" y="1330"/>
                  <a:pt x="284" y="1329"/>
                  <a:pt x="398" y="1330"/>
                </a:cubicBezTo>
                <a:lnTo>
                  <a:pt x="398" y="1330"/>
                </a:lnTo>
                <a:cubicBezTo>
                  <a:pt x="424" y="1330"/>
                  <a:pt x="446" y="1340"/>
                  <a:pt x="465" y="1357"/>
                </a:cubicBezTo>
                <a:lnTo>
                  <a:pt x="465" y="1357"/>
                </a:lnTo>
                <a:cubicBezTo>
                  <a:pt x="477" y="1369"/>
                  <a:pt x="489" y="1381"/>
                  <a:pt x="500" y="1393"/>
                </a:cubicBezTo>
                <a:lnTo>
                  <a:pt x="500" y="1393"/>
                </a:lnTo>
                <a:cubicBezTo>
                  <a:pt x="514" y="1407"/>
                  <a:pt x="531" y="1415"/>
                  <a:pt x="551" y="1414"/>
                </a:cubicBezTo>
                <a:lnTo>
                  <a:pt x="551" y="1414"/>
                </a:lnTo>
                <a:cubicBezTo>
                  <a:pt x="568" y="1413"/>
                  <a:pt x="582" y="1406"/>
                  <a:pt x="593" y="1395"/>
                </a:cubicBezTo>
                <a:lnTo>
                  <a:pt x="593" y="1395"/>
                </a:lnTo>
                <a:cubicBezTo>
                  <a:pt x="606" y="1383"/>
                  <a:pt x="618" y="1370"/>
                  <a:pt x="630" y="1358"/>
                </a:cubicBezTo>
                <a:lnTo>
                  <a:pt x="630" y="1358"/>
                </a:lnTo>
                <a:cubicBezTo>
                  <a:pt x="649" y="1339"/>
                  <a:pt x="673" y="1330"/>
                  <a:pt x="699" y="1330"/>
                </a:cubicBezTo>
                <a:lnTo>
                  <a:pt x="699" y="1330"/>
                </a:lnTo>
                <a:cubicBezTo>
                  <a:pt x="812" y="1330"/>
                  <a:pt x="925" y="1330"/>
                  <a:pt x="1038" y="1330"/>
                </a:cubicBezTo>
                <a:lnTo>
                  <a:pt x="1050" y="1330"/>
                </a:lnTo>
                <a:lnTo>
                  <a:pt x="1050" y="1319"/>
                </a:lnTo>
                <a:lnTo>
                  <a:pt x="1050" y="1187"/>
                </a:lnTo>
                <a:lnTo>
                  <a:pt x="1050" y="1187"/>
                </a:lnTo>
                <a:cubicBezTo>
                  <a:pt x="1050" y="1184"/>
                  <a:pt x="1051" y="1180"/>
                  <a:pt x="1052" y="1177"/>
                </a:cubicBezTo>
                <a:lnTo>
                  <a:pt x="1052" y="1177"/>
                </a:lnTo>
                <a:cubicBezTo>
                  <a:pt x="1055" y="1164"/>
                  <a:pt x="1063" y="1157"/>
                  <a:pt x="1075" y="1158"/>
                </a:cubicBezTo>
                <a:lnTo>
                  <a:pt x="1075" y="1158"/>
                </a:lnTo>
                <a:cubicBezTo>
                  <a:pt x="1087" y="1159"/>
                  <a:pt x="1096" y="1169"/>
                  <a:pt x="1096" y="1183"/>
                </a:cubicBezTo>
                <a:lnTo>
                  <a:pt x="1096" y="1183"/>
                </a:lnTo>
                <a:cubicBezTo>
                  <a:pt x="1096" y="1203"/>
                  <a:pt x="1096" y="1223"/>
                  <a:pt x="1096" y="1243"/>
                </a:cubicBezTo>
                <a:lnTo>
                  <a:pt x="1096" y="1243"/>
                </a:lnTo>
                <a:cubicBezTo>
                  <a:pt x="1096" y="1277"/>
                  <a:pt x="1095" y="1312"/>
                  <a:pt x="1096" y="1346"/>
                </a:cubicBezTo>
                <a:lnTo>
                  <a:pt x="1096" y="1346"/>
                </a:lnTo>
                <a:cubicBezTo>
                  <a:pt x="1097" y="1362"/>
                  <a:pt x="1085" y="1374"/>
                  <a:pt x="1068" y="1374"/>
                </a:cubicBezTo>
                <a:lnTo>
                  <a:pt x="1068" y="1374"/>
                </a:lnTo>
                <a:cubicBezTo>
                  <a:pt x="947" y="1373"/>
                  <a:pt x="826" y="1373"/>
                  <a:pt x="706" y="1374"/>
                </a:cubicBezTo>
                <a:lnTo>
                  <a:pt x="706" y="1374"/>
                </a:lnTo>
                <a:cubicBezTo>
                  <a:pt x="688" y="1374"/>
                  <a:pt x="673" y="1379"/>
                  <a:pt x="660" y="1392"/>
                </a:cubicBezTo>
                <a:lnTo>
                  <a:pt x="660" y="1392"/>
                </a:lnTo>
                <a:cubicBezTo>
                  <a:pt x="644" y="1409"/>
                  <a:pt x="628" y="1425"/>
                  <a:pt x="610" y="1439"/>
                </a:cubicBezTo>
                <a:lnTo>
                  <a:pt x="610" y="1439"/>
                </a:lnTo>
                <a:cubicBezTo>
                  <a:pt x="595" y="1451"/>
                  <a:pt x="577" y="1458"/>
                  <a:pt x="558" y="1458"/>
                </a:cubicBezTo>
                <a:lnTo>
                  <a:pt x="558" y="1458"/>
                </a:lnTo>
                <a:cubicBezTo>
                  <a:pt x="557" y="1458"/>
                  <a:pt x="556" y="1459"/>
                  <a:pt x="555" y="1460"/>
                </a:cubicBezTo>
                <a:lnTo>
                  <a:pt x="541" y="1460"/>
                </a:lnTo>
                <a:lnTo>
                  <a:pt x="541" y="1460"/>
                </a:lnTo>
                <a:cubicBezTo>
                  <a:pt x="540" y="1459"/>
                  <a:pt x="539" y="1458"/>
                  <a:pt x="538" y="1458"/>
                </a:cubicBezTo>
                <a:lnTo>
                  <a:pt x="538" y="1458"/>
                </a:lnTo>
                <a:cubicBezTo>
                  <a:pt x="518" y="1458"/>
                  <a:pt x="500" y="1451"/>
                  <a:pt x="486" y="1439"/>
                </a:cubicBezTo>
                <a:lnTo>
                  <a:pt x="486" y="1439"/>
                </a:lnTo>
                <a:cubicBezTo>
                  <a:pt x="468" y="1425"/>
                  <a:pt x="453" y="1409"/>
                  <a:pt x="437" y="1393"/>
                </a:cubicBezTo>
                <a:lnTo>
                  <a:pt x="437" y="1393"/>
                </a:lnTo>
                <a:cubicBezTo>
                  <a:pt x="424" y="1380"/>
                  <a:pt x="408" y="1374"/>
                  <a:pt x="390" y="1374"/>
                </a:cubicBezTo>
                <a:lnTo>
                  <a:pt x="390" y="1374"/>
                </a:lnTo>
                <a:cubicBezTo>
                  <a:pt x="270" y="1374"/>
                  <a:pt x="150" y="1373"/>
                  <a:pt x="30" y="1374"/>
                </a:cubicBezTo>
                <a:lnTo>
                  <a:pt x="30" y="1374"/>
                </a:lnTo>
                <a:cubicBezTo>
                  <a:pt x="16" y="1374"/>
                  <a:pt x="7" y="1370"/>
                  <a:pt x="0" y="1359"/>
                </a:cubicBezTo>
                <a:lnTo>
                  <a:pt x="0" y="661"/>
                </a:lnTo>
                <a:close/>
                <a:moveTo>
                  <a:pt x="965" y="1073"/>
                </a:moveTo>
                <a:lnTo>
                  <a:pt x="965" y="552"/>
                </a:lnTo>
                <a:lnTo>
                  <a:pt x="955" y="552"/>
                </a:lnTo>
                <a:lnTo>
                  <a:pt x="634" y="552"/>
                </a:lnTo>
                <a:lnTo>
                  <a:pt x="634" y="552"/>
                </a:lnTo>
                <a:cubicBezTo>
                  <a:pt x="598" y="552"/>
                  <a:pt x="569" y="580"/>
                  <a:pt x="569" y="617"/>
                </a:cubicBezTo>
                <a:lnTo>
                  <a:pt x="569" y="1082"/>
                </a:lnTo>
                <a:lnTo>
                  <a:pt x="569" y="1093"/>
                </a:lnTo>
                <a:lnTo>
                  <a:pt x="569" y="1093"/>
                </a:lnTo>
                <a:cubicBezTo>
                  <a:pt x="594" y="1075"/>
                  <a:pt x="621" y="1073"/>
                  <a:pt x="649" y="1073"/>
                </a:cubicBezTo>
                <a:lnTo>
                  <a:pt x="649" y="1073"/>
                </a:lnTo>
                <a:cubicBezTo>
                  <a:pt x="750" y="1074"/>
                  <a:pt x="851" y="1073"/>
                  <a:pt x="953" y="1073"/>
                </a:cubicBezTo>
                <a:lnTo>
                  <a:pt x="965" y="1073"/>
                </a:lnTo>
                <a:close/>
                <a:moveTo>
                  <a:pt x="570" y="1177"/>
                </a:moveTo>
                <a:lnTo>
                  <a:pt x="570" y="1177"/>
                </a:lnTo>
                <a:cubicBezTo>
                  <a:pt x="571" y="1177"/>
                  <a:pt x="573" y="1177"/>
                  <a:pt x="574" y="1176"/>
                </a:cubicBezTo>
                <a:lnTo>
                  <a:pt x="574" y="1176"/>
                </a:lnTo>
                <a:cubicBezTo>
                  <a:pt x="593" y="1162"/>
                  <a:pt x="616" y="1158"/>
                  <a:pt x="639" y="1158"/>
                </a:cubicBezTo>
                <a:lnTo>
                  <a:pt x="639" y="1158"/>
                </a:lnTo>
                <a:cubicBezTo>
                  <a:pt x="744" y="1158"/>
                  <a:pt x="849" y="1158"/>
                  <a:pt x="954" y="1158"/>
                </a:cubicBezTo>
                <a:lnTo>
                  <a:pt x="965" y="1158"/>
                </a:lnTo>
                <a:lnTo>
                  <a:pt x="965" y="1118"/>
                </a:lnTo>
                <a:lnTo>
                  <a:pt x="965" y="1118"/>
                </a:lnTo>
                <a:cubicBezTo>
                  <a:pt x="963" y="1117"/>
                  <a:pt x="961" y="1117"/>
                  <a:pt x="960" y="1117"/>
                </a:cubicBezTo>
                <a:lnTo>
                  <a:pt x="960" y="1117"/>
                </a:lnTo>
                <a:cubicBezTo>
                  <a:pt x="851" y="1117"/>
                  <a:pt x="741" y="1117"/>
                  <a:pt x="632" y="1118"/>
                </a:cubicBezTo>
                <a:lnTo>
                  <a:pt x="632" y="1118"/>
                </a:lnTo>
                <a:cubicBezTo>
                  <a:pt x="626" y="1118"/>
                  <a:pt x="620" y="1119"/>
                  <a:pt x="615" y="1121"/>
                </a:cubicBezTo>
                <a:lnTo>
                  <a:pt x="615" y="1121"/>
                </a:lnTo>
                <a:cubicBezTo>
                  <a:pt x="588" y="1129"/>
                  <a:pt x="574" y="1149"/>
                  <a:pt x="570" y="1177"/>
                </a:cubicBezTo>
                <a:close/>
                <a:moveTo>
                  <a:pt x="131" y="1158"/>
                </a:moveTo>
                <a:lnTo>
                  <a:pt x="142" y="1158"/>
                </a:lnTo>
                <a:lnTo>
                  <a:pt x="142" y="1158"/>
                </a:lnTo>
                <a:cubicBezTo>
                  <a:pt x="248" y="1158"/>
                  <a:pt x="353" y="1158"/>
                  <a:pt x="459" y="1158"/>
                </a:cubicBezTo>
                <a:lnTo>
                  <a:pt x="459" y="1158"/>
                </a:lnTo>
                <a:cubicBezTo>
                  <a:pt x="477" y="1158"/>
                  <a:pt x="496" y="1161"/>
                  <a:pt x="512" y="1171"/>
                </a:cubicBezTo>
                <a:lnTo>
                  <a:pt x="512" y="1171"/>
                </a:lnTo>
                <a:cubicBezTo>
                  <a:pt x="517" y="1173"/>
                  <a:pt x="521" y="1175"/>
                  <a:pt x="526" y="1178"/>
                </a:cubicBezTo>
                <a:lnTo>
                  <a:pt x="526" y="1178"/>
                </a:lnTo>
                <a:cubicBezTo>
                  <a:pt x="525" y="1175"/>
                  <a:pt x="524" y="1174"/>
                  <a:pt x="524" y="1172"/>
                </a:cubicBezTo>
                <a:lnTo>
                  <a:pt x="524" y="1172"/>
                </a:lnTo>
                <a:cubicBezTo>
                  <a:pt x="521" y="1141"/>
                  <a:pt x="490" y="1117"/>
                  <a:pt x="459" y="1117"/>
                </a:cubicBezTo>
                <a:lnTo>
                  <a:pt x="459" y="1117"/>
                </a:lnTo>
                <a:cubicBezTo>
                  <a:pt x="353" y="1118"/>
                  <a:pt x="247" y="1118"/>
                  <a:pt x="142" y="1118"/>
                </a:cubicBezTo>
                <a:lnTo>
                  <a:pt x="130" y="1118"/>
                </a:lnTo>
                <a:lnTo>
                  <a:pt x="130" y="1118"/>
                </a:lnTo>
                <a:cubicBezTo>
                  <a:pt x="131" y="1131"/>
                  <a:pt x="131" y="1144"/>
                  <a:pt x="131" y="1158"/>
                </a:cubicBezTo>
                <a:close/>
                <a:moveTo>
                  <a:pt x="965" y="1204"/>
                </a:moveTo>
                <a:lnTo>
                  <a:pt x="965" y="1204"/>
                </a:lnTo>
                <a:cubicBezTo>
                  <a:pt x="963" y="1204"/>
                  <a:pt x="962" y="1204"/>
                  <a:pt x="961" y="1204"/>
                </a:cubicBezTo>
                <a:lnTo>
                  <a:pt x="961" y="1204"/>
                </a:lnTo>
                <a:cubicBezTo>
                  <a:pt x="850" y="1204"/>
                  <a:pt x="738" y="1203"/>
                  <a:pt x="626" y="1204"/>
                </a:cubicBezTo>
                <a:lnTo>
                  <a:pt x="626" y="1204"/>
                </a:lnTo>
                <a:cubicBezTo>
                  <a:pt x="604" y="1204"/>
                  <a:pt x="581" y="1222"/>
                  <a:pt x="575" y="1243"/>
                </a:cubicBezTo>
                <a:lnTo>
                  <a:pt x="965" y="1243"/>
                </a:lnTo>
                <a:lnTo>
                  <a:pt x="965" y="1243"/>
                </a:lnTo>
                <a:cubicBezTo>
                  <a:pt x="965" y="1230"/>
                  <a:pt x="965" y="1218"/>
                  <a:pt x="965" y="1204"/>
                </a:cubicBezTo>
                <a:close/>
                <a:moveTo>
                  <a:pt x="131" y="1243"/>
                </a:moveTo>
                <a:lnTo>
                  <a:pt x="520" y="1243"/>
                </a:lnTo>
                <a:lnTo>
                  <a:pt x="520" y="1243"/>
                </a:lnTo>
                <a:cubicBezTo>
                  <a:pt x="512" y="1220"/>
                  <a:pt x="488" y="1203"/>
                  <a:pt x="465" y="1203"/>
                </a:cubicBezTo>
                <a:lnTo>
                  <a:pt x="140" y="1203"/>
                </a:lnTo>
                <a:lnTo>
                  <a:pt x="130" y="1203"/>
                </a:lnTo>
                <a:lnTo>
                  <a:pt x="130" y="1203"/>
                </a:lnTo>
                <a:cubicBezTo>
                  <a:pt x="131" y="1217"/>
                  <a:pt x="131" y="1230"/>
                  <a:pt x="131" y="1243"/>
                </a:cubicBezTo>
                <a:close/>
                <a:moveTo>
                  <a:pt x="1218" y="0"/>
                </a:moveTo>
                <a:lnTo>
                  <a:pt x="1218" y="0"/>
                </a:lnTo>
                <a:cubicBezTo>
                  <a:pt x="1238" y="5"/>
                  <a:pt x="1252" y="18"/>
                  <a:pt x="1266" y="32"/>
                </a:cubicBezTo>
                <a:lnTo>
                  <a:pt x="1266" y="32"/>
                </a:lnTo>
                <a:cubicBezTo>
                  <a:pt x="1291" y="58"/>
                  <a:pt x="1317" y="84"/>
                  <a:pt x="1343" y="110"/>
                </a:cubicBezTo>
                <a:lnTo>
                  <a:pt x="1343" y="110"/>
                </a:lnTo>
                <a:cubicBezTo>
                  <a:pt x="1369" y="135"/>
                  <a:pt x="1368" y="176"/>
                  <a:pt x="1343" y="202"/>
                </a:cubicBezTo>
                <a:lnTo>
                  <a:pt x="1343" y="202"/>
                </a:lnTo>
                <a:cubicBezTo>
                  <a:pt x="1313" y="232"/>
                  <a:pt x="1283" y="263"/>
                  <a:pt x="1253" y="293"/>
                </a:cubicBezTo>
                <a:lnTo>
                  <a:pt x="1253" y="293"/>
                </a:lnTo>
                <a:cubicBezTo>
                  <a:pt x="1226" y="318"/>
                  <a:pt x="1188" y="318"/>
                  <a:pt x="1161" y="293"/>
                </a:cubicBezTo>
                <a:lnTo>
                  <a:pt x="1161" y="293"/>
                </a:lnTo>
                <a:cubicBezTo>
                  <a:pt x="1148" y="281"/>
                  <a:pt x="1143" y="266"/>
                  <a:pt x="1141" y="249"/>
                </a:cubicBezTo>
                <a:lnTo>
                  <a:pt x="1141" y="249"/>
                </a:lnTo>
                <a:cubicBezTo>
                  <a:pt x="1141" y="246"/>
                  <a:pt x="1141" y="243"/>
                  <a:pt x="1141" y="239"/>
                </a:cubicBezTo>
                <a:lnTo>
                  <a:pt x="1141" y="239"/>
                </a:lnTo>
                <a:cubicBezTo>
                  <a:pt x="1118" y="256"/>
                  <a:pt x="1101" y="275"/>
                  <a:pt x="1092" y="300"/>
                </a:cubicBezTo>
                <a:lnTo>
                  <a:pt x="1092" y="300"/>
                </a:lnTo>
                <a:cubicBezTo>
                  <a:pt x="1083" y="324"/>
                  <a:pt x="1083" y="348"/>
                  <a:pt x="1088" y="374"/>
                </a:cubicBezTo>
                <a:lnTo>
                  <a:pt x="1088" y="374"/>
                </a:lnTo>
                <a:cubicBezTo>
                  <a:pt x="1092" y="396"/>
                  <a:pt x="1081" y="424"/>
                  <a:pt x="1055" y="438"/>
                </a:cubicBezTo>
                <a:lnTo>
                  <a:pt x="1055" y="438"/>
                </a:lnTo>
                <a:cubicBezTo>
                  <a:pt x="1029" y="452"/>
                  <a:pt x="995" y="448"/>
                  <a:pt x="974" y="426"/>
                </a:cubicBezTo>
                <a:lnTo>
                  <a:pt x="974" y="426"/>
                </a:lnTo>
                <a:cubicBezTo>
                  <a:pt x="963" y="413"/>
                  <a:pt x="958" y="397"/>
                  <a:pt x="957" y="380"/>
                </a:cubicBezTo>
                <a:lnTo>
                  <a:pt x="957" y="380"/>
                </a:lnTo>
                <a:cubicBezTo>
                  <a:pt x="955" y="364"/>
                  <a:pt x="954" y="348"/>
                  <a:pt x="955" y="332"/>
                </a:cubicBezTo>
                <a:lnTo>
                  <a:pt x="955" y="332"/>
                </a:lnTo>
                <a:cubicBezTo>
                  <a:pt x="955" y="288"/>
                  <a:pt x="968" y="247"/>
                  <a:pt x="991" y="210"/>
                </a:cubicBezTo>
                <a:lnTo>
                  <a:pt x="991" y="210"/>
                </a:lnTo>
                <a:cubicBezTo>
                  <a:pt x="1016" y="170"/>
                  <a:pt x="1049" y="139"/>
                  <a:pt x="1090" y="118"/>
                </a:cubicBezTo>
                <a:lnTo>
                  <a:pt x="1090" y="118"/>
                </a:lnTo>
                <a:cubicBezTo>
                  <a:pt x="1108" y="108"/>
                  <a:pt x="1128" y="102"/>
                  <a:pt x="1148" y="95"/>
                </a:cubicBezTo>
                <a:lnTo>
                  <a:pt x="1148" y="95"/>
                </a:lnTo>
                <a:cubicBezTo>
                  <a:pt x="1146" y="90"/>
                  <a:pt x="1145" y="83"/>
                  <a:pt x="1143" y="76"/>
                </a:cubicBezTo>
                <a:lnTo>
                  <a:pt x="1143" y="76"/>
                </a:lnTo>
                <a:cubicBezTo>
                  <a:pt x="1135" y="43"/>
                  <a:pt x="1159" y="7"/>
                  <a:pt x="1193" y="2"/>
                </a:cubicBezTo>
                <a:lnTo>
                  <a:pt x="1193" y="2"/>
                </a:lnTo>
                <a:cubicBezTo>
                  <a:pt x="1193" y="2"/>
                  <a:pt x="1194" y="1"/>
                  <a:pt x="1194" y="0"/>
                </a:cubicBezTo>
                <a:lnTo>
                  <a:pt x="1194" y="0"/>
                </a:lnTo>
                <a:cubicBezTo>
                  <a:pt x="1202" y="0"/>
                  <a:pt x="1210" y="0"/>
                  <a:pt x="1218" y="0"/>
                </a:cubicBezTo>
                <a:close/>
                <a:moveTo>
                  <a:pt x="998" y="347"/>
                </a:moveTo>
                <a:lnTo>
                  <a:pt x="998" y="347"/>
                </a:lnTo>
                <a:cubicBezTo>
                  <a:pt x="999" y="356"/>
                  <a:pt x="1000" y="370"/>
                  <a:pt x="1002" y="384"/>
                </a:cubicBezTo>
                <a:lnTo>
                  <a:pt x="1002" y="384"/>
                </a:lnTo>
                <a:cubicBezTo>
                  <a:pt x="1003" y="393"/>
                  <a:pt x="1012" y="401"/>
                  <a:pt x="1022" y="401"/>
                </a:cubicBezTo>
                <a:lnTo>
                  <a:pt x="1022" y="401"/>
                </a:lnTo>
                <a:cubicBezTo>
                  <a:pt x="1036" y="402"/>
                  <a:pt x="1046" y="388"/>
                  <a:pt x="1042" y="371"/>
                </a:cubicBezTo>
                <a:lnTo>
                  <a:pt x="1042" y="371"/>
                </a:lnTo>
                <a:cubicBezTo>
                  <a:pt x="1037" y="353"/>
                  <a:pt x="1037" y="333"/>
                  <a:pt x="1041" y="315"/>
                </a:cubicBezTo>
                <a:lnTo>
                  <a:pt x="1041" y="315"/>
                </a:lnTo>
                <a:cubicBezTo>
                  <a:pt x="1047" y="278"/>
                  <a:pt x="1064" y="247"/>
                  <a:pt x="1091" y="221"/>
                </a:cubicBezTo>
                <a:lnTo>
                  <a:pt x="1091" y="221"/>
                </a:lnTo>
                <a:cubicBezTo>
                  <a:pt x="1118" y="196"/>
                  <a:pt x="1149" y="181"/>
                  <a:pt x="1185" y="176"/>
                </a:cubicBezTo>
                <a:lnTo>
                  <a:pt x="1185" y="176"/>
                </a:lnTo>
                <a:cubicBezTo>
                  <a:pt x="1192" y="175"/>
                  <a:pt x="1201" y="176"/>
                  <a:pt x="1207" y="179"/>
                </a:cubicBezTo>
                <a:lnTo>
                  <a:pt x="1207" y="179"/>
                </a:lnTo>
                <a:cubicBezTo>
                  <a:pt x="1219" y="186"/>
                  <a:pt x="1220" y="204"/>
                  <a:pt x="1209" y="215"/>
                </a:cubicBezTo>
                <a:lnTo>
                  <a:pt x="1209" y="215"/>
                </a:lnTo>
                <a:cubicBezTo>
                  <a:pt x="1204" y="221"/>
                  <a:pt x="1198" y="227"/>
                  <a:pt x="1192" y="232"/>
                </a:cubicBezTo>
                <a:lnTo>
                  <a:pt x="1192" y="232"/>
                </a:lnTo>
                <a:cubicBezTo>
                  <a:pt x="1184" y="239"/>
                  <a:pt x="1185" y="254"/>
                  <a:pt x="1192" y="261"/>
                </a:cubicBezTo>
                <a:lnTo>
                  <a:pt x="1192" y="261"/>
                </a:lnTo>
                <a:cubicBezTo>
                  <a:pt x="1200" y="268"/>
                  <a:pt x="1214" y="268"/>
                  <a:pt x="1220" y="261"/>
                </a:cubicBezTo>
                <a:lnTo>
                  <a:pt x="1220" y="261"/>
                </a:lnTo>
                <a:cubicBezTo>
                  <a:pt x="1251" y="230"/>
                  <a:pt x="1281" y="200"/>
                  <a:pt x="1312" y="169"/>
                </a:cubicBezTo>
                <a:lnTo>
                  <a:pt x="1312" y="169"/>
                </a:lnTo>
                <a:cubicBezTo>
                  <a:pt x="1320" y="161"/>
                  <a:pt x="1320" y="150"/>
                  <a:pt x="1311" y="142"/>
                </a:cubicBezTo>
                <a:lnTo>
                  <a:pt x="1220" y="50"/>
                </a:lnTo>
                <a:lnTo>
                  <a:pt x="1220" y="50"/>
                </a:lnTo>
                <a:cubicBezTo>
                  <a:pt x="1211" y="41"/>
                  <a:pt x="1202" y="44"/>
                  <a:pt x="1194" y="49"/>
                </a:cubicBezTo>
                <a:lnTo>
                  <a:pt x="1194" y="49"/>
                </a:lnTo>
                <a:cubicBezTo>
                  <a:pt x="1186" y="55"/>
                  <a:pt x="1184" y="67"/>
                  <a:pt x="1190" y="75"/>
                </a:cubicBezTo>
                <a:lnTo>
                  <a:pt x="1190" y="75"/>
                </a:lnTo>
                <a:cubicBezTo>
                  <a:pt x="1196" y="83"/>
                  <a:pt x="1203" y="89"/>
                  <a:pt x="1209" y="96"/>
                </a:cubicBezTo>
                <a:lnTo>
                  <a:pt x="1209" y="96"/>
                </a:lnTo>
                <a:cubicBezTo>
                  <a:pt x="1215" y="103"/>
                  <a:pt x="1218" y="111"/>
                  <a:pt x="1214" y="120"/>
                </a:cubicBezTo>
                <a:lnTo>
                  <a:pt x="1214" y="120"/>
                </a:lnTo>
                <a:cubicBezTo>
                  <a:pt x="1211" y="129"/>
                  <a:pt x="1205" y="132"/>
                  <a:pt x="1197" y="133"/>
                </a:cubicBezTo>
                <a:lnTo>
                  <a:pt x="1197" y="133"/>
                </a:lnTo>
                <a:cubicBezTo>
                  <a:pt x="1187" y="135"/>
                  <a:pt x="1176" y="135"/>
                  <a:pt x="1167" y="138"/>
                </a:cubicBezTo>
                <a:lnTo>
                  <a:pt x="1167" y="138"/>
                </a:lnTo>
                <a:cubicBezTo>
                  <a:pt x="1125" y="147"/>
                  <a:pt x="1089" y="166"/>
                  <a:pt x="1058" y="197"/>
                </a:cubicBezTo>
                <a:lnTo>
                  <a:pt x="1058" y="197"/>
                </a:lnTo>
                <a:cubicBezTo>
                  <a:pt x="1019" y="238"/>
                  <a:pt x="1000" y="286"/>
                  <a:pt x="998" y="347"/>
                </a:cubicBezTo>
                <a:close/>
                <a:moveTo>
                  <a:pt x="1460" y="357"/>
                </a:moveTo>
                <a:lnTo>
                  <a:pt x="1460" y="357"/>
                </a:lnTo>
                <a:cubicBezTo>
                  <a:pt x="1458" y="365"/>
                  <a:pt x="1457" y="374"/>
                  <a:pt x="1456" y="382"/>
                </a:cubicBezTo>
                <a:lnTo>
                  <a:pt x="1456" y="382"/>
                </a:lnTo>
                <a:cubicBezTo>
                  <a:pt x="1449" y="425"/>
                  <a:pt x="1432" y="464"/>
                  <a:pt x="1405" y="499"/>
                </a:cubicBezTo>
                <a:lnTo>
                  <a:pt x="1405" y="499"/>
                </a:lnTo>
                <a:cubicBezTo>
                  <a:pt x="1383" y="528"/>
                  <a:pt x="1355" y="551"/>
                  <a:pt x="1323" y="567"/>
                </a:cubicBezTo>
                <a:lnTo>
                  <a:pt x="1323" y="567"/>
                </a:lnTo>
                <a:cubicBezTo>
                  <a:pt x="1305" y="577"/>
                  <a:pt x="1285" y="583"/>
                  <a:pt x="1265" y="590"/>
                </a:cubicBezTo>
                <a:lnTo>
                  <a:pt x="1265" y="590"/>
                </a:lnTo>
                <a:cubicBezTo>
                  <a:pt x="1272" y="604"/>
                  <a:pt x="1274" y="620"/>
                  <a:pt x="1269" y="637"/>
                </a:cubicBezTo>
                <a:lnTo>
                  <a:pt x="1269" y="637"/>
                </a:lnTo>
                <a:cubicBezTo>
                  <a:pt x="1263" y="659"/>
                  <a:pt x="1247" y="678"/>
                  <a:pt x="1220" y="683"/>
                </a:cubicBezTo>
                <a:lnTo>
                  <a:pt x="1220" y="683"/>
                </a:lnTo>
                <a:cubicBezTo>
                  <a:pt x="1194" y="689"/>
                  <a:pt x="1174" y="680"/>
                  <a:pt x="1157" y="663"/>
                </a:cubicBezTo>
                <a:lnTo>
                  <a:pt x="1157" y="663"/>
                </a:lnTo>
                <a:cubicBezTo>
                  <a:pt x="1128" y="635"/>
                  <a:pt x="1100" y="606"/>
                  <a:pt x="1072" y="578"/>
                </a:cubicBezTo>
                <a:lnTo>
                  <a:pt x="1072" y="578"/>
                </a:lnTo>
                <a:cubicBezTo>
                  <a:pt x="1050" y="557"/>
                  <a:pt x="1044" y="523"/>
                  <a:pt x="1060" y="496"/>
                </a:cubicBezTo>
                <a:lnTo>
                  <a:pt x="1060" y="496"/>
                </a:lnTo>
                <a:cubicBezTo>
                  <a:pt x="1063" y="490"/>
                  <a:pt x="1067" y="485"/>
                  <a:pt x="1071" y="481"/>
                </a:cubicBezTo>
                <a:lnTo>
                  <a:pt x="1071" y="481"/>
                </a:lnTo>
                <a:cubicBezTo>
                  <a:pt x="1100" y="452"/>
                  <a:pt x="1130" y="422"/>
                  <a:pt x="1159" y="393"/>
                </a:cubicBezTo>
                <a:lnTo>
                  <a:pt x="1159" y="393"/>
                </a:lnTo>
                <a:cubicBezTo>
                  <a:pt x="1191" y="362"/>
                  <a:pt x="1244" y="369"/>
                  <a:pt x="1264" y="409"/>
                </a:cubicBezTo>
                <a:lnTo>
                  <a:pt x="1264" y="409"/>
                </a:lnTo>
                <a:cubicBezTo>
                  <a:pt x="1270" y="419"/>
                  <a:pt x="1271" y="432"/>
                  <a:pt x="1274" y="444"/>
                </a:cubicBezTo>
                <a:lnTo>
                  <a:pt x="1274" y="444"/>
                </a:lnTo>
                <a:cubicBezTo>
                  <a:pt x="1285" y="439"/>
                  <a:pt x="1294" y="428"/>
                  <a:pt x="1303" y="418"/>
                </a:cubicBezTo>
                <a:lnTo>
                  <a:pt x="1303" y="418"/>
                </a:lnTo>
                <a:cubicBezTo>
                  <a:pt x="1322" y="395"/>
                  <a:pt x="1330" y="368"/>
                  <a:pt x="1330" y="339"/>
                </a:cubicBezTo>
                <a:lnTo>
                  <a:pt x="1330" y="339"/>
                </a:lnTo>
                <a:cubicBezTo>
                  <a:pt x="1330" y="325"/>
                  <a:pt x="1327" y="312"/>
                  <a:pt x="1326" y="298"/>
                </a:cubicBezTo>
                <a:lnTo>
                  <a:pt x="1326" y="298"/>
                </a:lnTo>
                <a:cubicBezTo>
                  <a:pt x="1325" y="269"/>
                  <a:pt x="1353" y="243"/>
                  <a:pt x="1379" y="240"/>
                </a:cubicBezTo>
                <a:lnTo>
                  <a:pt x="1379" y="240"/>
                </a:lnTo>
                <a:cubicBezTo>
                  <a:pt x="1404" y="236"/>
                  <a:pt x="1424" y="243"/>
                  <a:pt x="1440" y="261"/>
                </a:cubicBezTo>
                <a:lnTo>
                  <a:pt x="1440" y="261"/>
                </a:lnTo>
                <a:cubicBezTo>
                  <a:pt x="1451" y="273"/>
                  <a:pt x="1454" y="287"/>
                  <a:pt x="1456" y="301"/>
                </a:cubicBezTo>
                <a:lnTo>
                  <a:pt x="1456" y="301"/>
                </a:lnTo>
                <a:cubicBezTo>
                  <a:pt x="1458" y="310"/>
                  <a:pt x="1459" y="319"/>
                  <a:pt x="1460" y="328"/>
                </a:cubicBezTo>
                <a:lnTo>
                  <a:pt x="1460" y="328"/>
                </a:lnTo>
                <a:cubicBezTo>
                  <a:pt x="1460" y="338"/>
                  <a:pt x="1460" y="348"/>
                  <a:pt x="1460" y="357"/>
                </a:cubicBezTo>
                <a:close/>
                <a:moveTo>
                  <a:pt x="1415" y="342"/>
                </a:moveTo>
                <a:lnTo>
                  <a:pt x="1415" y="342"/>
                </a:lnTo>
                <a:cubicBezTo>
                  <a:pt x="1414" y="329"/>
                  <a:pt x="1412" y="316"/>
                  <a:pt x="1410" y="303"/>
                </a:cubicBezTo>
                <a:lnTo>
                  <a:pt x="1410" y="303"/>
                </a:lnTo>
                <a:cubicBezTo>
                  <a:pt x="1408" y="289"/>
                  <a:pt x="1399" y="282"/>
                  <a:pt x="1386" y="284"/>
                </a:cubicBezTo>
                <a:lnTo>
                  <a:pt x="1386" y="284"/>
                </a:lnTo>
                <a:cubicBezTo>
                  <a:pt x="1376" y="286"/>
                  <a:pt x="1368" y="297"/>
                  <a:pt x="1370" y="308"/>
                </a:cubicBezTo>
                <a:lnTo>
                  <a:pt x="1370" y="308"/>
                </a:lnTo>
                <a:cubicBezTo>
                  <a:pt x="1375" y="332"/>
                  <a:pt x="1375" y="355"/>
                  <a:pt x="1370" y="378"/>
                </a:cubicBezTo>
                <a:lnTo>
                  <a:pt x="1370" y="378"/>
                </a:lnTo>
                <a:cubicBezTo>
                  <a:pt x="1361" y="419"/>
                  <a:pt x="1340" y="451"/>
                  <a:pt x="1307" y="477"/>
                </a:cubicBezTo>
                <a:lnTo>
                  <a:pt x="1307" y="477"/>
                </a:lnTo>
                <a:cubicBezTo>
                  <a:pt x="1283" y="495"/>
                  <a:pt x="1256" y="504"/>
                  <a:pt x="1227" y="509"/>
                </a:cubicBezTo>
                <a:lnTo>
                  <a:pt x="1227" y="509"/>
                </a:lnTo>
                <a:cubicBezTo>
                  <a:pt x="1214" y="511"/>
                  <a:pt x="1203" y="507"/>
                  <a:pt x="1198" y="498"/>
                </a:cubicBezTo>
                <a:lnTo>
                  <a:pt x="1198" y="498"/>
                </a:lnTo>
                <a:cubicBezTo>
                  <a:pt x="1193" y="488"/>
                  <a:pt x="1197" y="475"/>
                  <a:pt x="1205" y="468"/>
                </a:cubicBezTo>
                <a:lnTo>
                  <a:pt x="1205" y="468"/>
                </a:lnTo>
                <a:cubicBezTo>
                  <a:pt x="1211" y="463"/>
                  <a:pt x="1216" y="458"/>
                  <a:pt x="1221" y="452"/>
                </a:cubicBezTo>
                <a:lnTo>
                  <a:pt x="1221" y="452"/>
                </a:lnTo>
                <a:cubicBezTo>
                  <a:pt x="1229" y="443"/>
                  <a:pt x="1229" y="433"/>
                  <a:pt x="1220" y="425"/>
                </a:cubicBezTo>
                <a:lnTo>
                  <a:pt x="1220" y="425"/>
                </a:lnTo>
                <a:cubicBezTo>
                  <a:pt x="1210" y="416"/>
                  <a:pt x="1201" y="416"/>
                  <a:pt x="1192" y="425"/>
                </a:cubicBezTo>
                <a:lnTo>
                  <a:pt x="1192" y="425"/>
                </a:lnTo>
                <a:cubicBezTo>
                  <a:pt x="1162" y="454"/>
                  <a:pt x="1132" y="485"/>
                  <a:pt x="1102" y="515"/>
                </a:cubicBezTo>
                <a:lnTo>
                  <a:pt x="1102" y="515"/>
                </a:lnTo>
                <a:cubicBezTo>
                  <a:pt x="1092" y="524"/>
                  <a:pt x="1092" y="535"/>
                  <a:pt x="1102" y="545"/>
                </a:cubicBezTo>
                <a:lnTo>
                  <a:pt x="1102" y="545"/>
                </a:lnTo>
                <a:cubicBezTo>
                  <a:pt x="1132" y="575"/>
                  <a:pt x="1162" y="605"/>
                  <a:pt x="1192" y="634"/>
                </a:cubicBezTo>
                <a:lnTo>
                  <a:pt x="1192" y="634"/>
                </a:lnTo>
                <a:cubicBezTo>
                  <a:pt x="1200" y="643"/>
                  <a:pt x="1212" y="642"/>
                  <a:pt x="1220" y="634"/>
                </a:cubicBezTo>
                <a:lnTo>
                  <a:pt x="1220" y="634"/>
                </a:lnTo>
                <a:cubicBezTo>
                  <a:pt x="1229" y="625"/>
                  <a:pt x="1229" y="616"/>
                  <a:pt x="1220" y="606"/>
                </a:cubicBezTo>
                <a:lnTo>
                  <a:pt x="1220" y="606"/>
                </a:lnTo>
                <a:cubicBezTo>
                  <a:pt x="1215" y="601"/>
                  <a:pt x="1209" y="596"/>
                  <a:pt x="1205" y="590"/>
                </a:cubicBezTo>
                <a:lnTo>
                  <a:pt x="1205" y="590"/>
                </a:lnTo>
                <a:cubicBezTo>
                  <a:pt x="1194" y="579"/>
                  <a:pt x="1195" y="558"/>
                  <a:pt x="1209" y="553"/>
                </a:cubicBezTo>
                <a:lnTo>
                  <a:pt x="1209" y="553"/>
                </a:lnTo>
                <a:cubicBezTo>
                  <a:pt x="1218" y="549"/>
                  <a:pt x="1228" y="549"/>
                  <a:pt x="1237" y="548"/>
                </a:cubicBezTo>
                <a:lnTo>
                  <a:pt x="1237" y="548"/>
                </a:lnTo>
                <a:cubicBezTo>
                  <a:pt x="1291" y="541"/>
                  <a:pt x="1335" y="515"/>
                  <a:pt x="1368" y="473"/>
                </a:cubicBezTo>
                <a:lnTo>
                  <a:pt x="1368" y="473"/>
                </a:lnTo>
                <a:cubicBezTo>
                  <a:pt x="1399" y="435"/>
                  <a:pt x="1415" y="392"/>
                  <a:pt x="1415" y="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7422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436700" y="3021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Caja</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1" name="Tabla 10">
            <a:extLst>
              <a:ext uri="{FF2B5EF4-FFF2-40B4-BE49-F238E27FC236}">
                <a16:creationId xmlns:a16="http://schemas.microsoft.com/office/drawing/2014/main" id="{9F6F3AF3-9ACB-3207-8A18-3D4C6837D1DB}"/>
              </a:ext>
            </a:extLst>
          </p:cNvPr>
          <p:cNvGraphicFramePr>
            <a:graphicFrameLocks noGrp="1"/>
          </p:cNvGraphicFramePr>
          <p:nvPr>
            <p:extLst>
              <p:ext uri="{D42A27DB-BD31-4B8C-83A1-F6EECF244321}">
                <p14:modId xmlns:p14="http://schemas.microsoft.com/office/powerpoint/2010/main" val="494757394"/>
              </p:ext>
            </p:extLst>
          </p:nvPr>
        </p:nvGraphicFramePr>
        <p:xfrm>
          <a:off x="3060700" y="1180722"/>
          <a:ext cx="1873507" cy="3455541"/>
        </p:xfrm>
        <a:graphic>
          <a:graphicData uri="http://schemas.openxmlformats.org/drawingml/2006/table">
            <a:tbl>
              <a:tblPr firstRow="1" bandRow="1">
                <a:tableStyleId>{073A0DAA-6AF3-43AB-8588-CEC1D06C72B9}</a:tableStyleId>
              </a:tblPr>
              <a:tblGrid>
                <a:gridCol w="1873507">
                  <a:extLst>
                    <a:ext uri="{9D8B030D-6E8A-4147-A177-3AD203B41FA5}">
                      <a16:colId xmlns:a16="http://schemas.microsoft.com/office/drawing/2014/main" val="1525714770"/>
                    </a:ext>
                  </a:extLst>
                </a:gridCol>
              </a:tblGrid>
              <a:tr h="336401">
                <a:tc>
                  <a:txBody>
                    <a:bodyPr/>
                    <a:lstStyle/>
                    <a:p>
                      <a:r>
                        <a:rPr lang="es-ES" dirty="0" err="1"/>
                        <a:t>caja_sucursals</a:t>
                      </a:r>
                      <a:endParaRPr lang="es-PE" dirty="0"/>
                    </a:p>
                  </a:txBody>
                  <a:tcPr/>
                </a:tc>
                <a:extLst>
                  <a:ext uri="{0D108BD9-81ED-4DB2-BD59-A6C34878D82A}">
                    <a16:rowId xmlns:a16="http://schemas.microsoft.com/office/drawing/2014/main" val="3443720205"/>
                  </a:ext>
                </a:extLst>
              </a:tr>
              <a:tr h="311914">
                <a:tc>
                  <a:txBody>
                    <a:bodyPr/>
                    <a:lstStyle/>
                    <a:p>
                      <a:r>
                        <a:rPr lang="es-ES" sz="1100" dirty="0" err="1"/>
                        <a:t>user_id</a:t>
                      </a:r>
                      <a:endParaRPr lang="es-PE" sz="1100" dirty="0"/>
                    </a:p>
                  </a:txBody>
                  <a:tcPr/>
                </a:tc>
                <a:extLst>
                  <a:ext uri="{0D108BD9-81ED-4DB2-BD59-A6C34878D82A}">
                    <a16:rowId xmlns:a16="http://schemas.microsoft.com/office/drawing/2014/main" val="3433815277"/>
                  </a:ext>
                </a:extLst>
              </a:tr>
              <a:tr h="311914">
                <a:tc>
                  <a:txBody>
                    <a:bodyPr/>
                    <a:lstStyle/>
                    <a:p>
                      <a:r>
                        <a:rPr lang="es-ES" sz="1100" dirty="0" err="1"/>
                        <a:t>caja_id</a:t>
                      </a:r>
                      <a:endParaRPr lang="es-PE" sz="1100" dirty="0"/>
                    </a:p>
                  </a:txBody>
                  <a:tcPr/>
                </a:tc>
                <a:extLst>
                  <a:ext uri="{0D108BD9-81ED-4DB2-BD59-A6C34878D82A}">
                    <a16:rowId xmlns:a16="http://schemas.microsoft.com/office/drawing/2014/main" val="1223465814"/>
                  </a:ext>
                </a:extLst>
              </a:tr>
              <a:tr h="311914">
                <a:tc>
                  <a:txBody>
                    <a:bodyPr/>
                    <a:lstStyle/>
                    <a:p>
                      <a:r>
                        <a:rPr lang="es-ES" sz="1100" dirty="0" err="1"/>
                        <a:t>state</a:t>
                      </a:r>
                      <a:endParaRPr lang="es-PE" sz="1100" dirty="0"/>
                    </a:p>
                  </a:txBody>
                  <a:tcPr/>
                </a:tc>
                <a:extLst>
                  <a:ext uri="{0D108BD9-81ED-4DB2-BD59-A6C34878D82A}">
                    <a16:rowId xmlns:a16="http://schemas.microsoft.com/office/drawing/2014/main" val="2019079959"/>
                  </a:ext>
                </a:extLst>
              </a:tr>
              <a:tr h="311914">
                <a:tc>
                  <a:txBody>
                    <a:bodyPr/>
                    <a:lstStyle/>
                    <a:p>
                      <a:r>
                        <a:rPr lang="es-ES" sz="1100" dirty="0" err="1"/>
                        <a:t>user_close</a:t>
                      </a:r>
                      <a:endParaRPr lang="es-PE" sz="1100" dirty="0"/>
                    </a:p>
                  </a:txBody>
                  <a:tcPr/>
                </a:tc>
                <a:extLst>
                  <a:ext uri="{0D108BD9-81ED-4DB2-BD59-A6C34878D82A}">
                    <a16:rowId xmlns:a16="http://schemas.microsoft.com/office/drawing/2014/main" val="940581781"/>
                  </a:ext>
                </a:extLst>
              </a:tr>
              <a:tr h="311914">
                <a:tc>
                  <a:txBody>
                    <a:bodyPr/>
                    <a:lstStyle/>
                    <a:p>
                      <a:r>
                        <a:rPr lang="es-ES" sz="1100" dirty="0" err="1"/>
                        <a:t>date_close</a:t>
                      </a:r>
                      <a:endParaRPr lang="es-PE" sz="1100" dirty="0"/>
                    </a:p>
                  </a:txBody>
                  <a:tcPr/>
                </a:tc>
                <a:extLst>
                  <a:ext uri="{0D108BD9-81ED-4DB2-BD59-A6C34878D82A}">
                    <a16:rowId xmlns:a16="http://schemas.microsoft.com/office/drawing/2014/main" val="548985905"/>
                  </a:ext>
                </a:extLst>
              </a:tr>
              <a:tr h="311914">
                <a:tc>
                  <a:txBody>
                    <a:bodyPr/>
                    <a:lstStyle/>
                    <a:p>
                      <a:r>
                        <a:rPr lang="es-ES" sz="1100" dirty="0" err="1"/>
                        <a:t>efectivo_initial</a:t>
                      </a:r>
                      <a:r>
                        <a:rPr lang="es-ES" sz="1100" dirty="0"/>
                        <a:t> 100</a:t>
                      </a:r>
                      <a:endParaRPr lang="es-PE" sz="1100" dirty="0"/>
                    </a:p>
                  </a:txBody>
                  <a:tcPr/>
                </a:tc>
                <a:extLst>
                  <a:ext uri="{0D108BD9-81ED-4DB2-BD59-A6C34878D82A}">
                    <a16:rowId xmlns:a16="http://schemas.microsoft.com/office/drawing/2014/main" val="2496702262"/>
                  </a:ext>
                </a:extLst>
              </a:tr>
              <a:tr h="311914">
                <a:tc>
                  <a:txBody>
                    <a:bodyPr/>
                    <a:lstStyle/>
                    <a:p>
                      <a:r>
                        <a:rPr lang="es-ES" sz="1100" dirty="0"/>
                        <a:t>ingresos</a:t>
                      </a:r>
                      <a:endParaRPr lang="es-PE" sz="1100" dirty="0"/>
                    </a:p>
                  </a:txBody>
                  <a:tcPr/>
                </a:tc>
                <a:extLst>
                  <a:ext uri="{0D108BD9-81ED-4DB2-BD59-A6C34878D82A}">
                    <a16:rowId xmlns:a16="http://schemas.microsoft.com/office/drawing/2014/main" val="2561930296"/>
                  </a:ext>
                </a:extLst>
              </a:tr>
              <a:tr h="311914">
                <a:tc>
                  <a:txBody>
                    <a:bodyPr/>
                    <a:lstStyle/>
                    <a:p>
                      <a:r>
                        <a:rPr lang="es-ES" sz="1100" dirty="0"/>
                        <a:t>Egresos 250</a:t>
                      </a:r>
                      <a:endParaRPr lang="es-PE" sz="1100" dirty="0"/>
                    </a:p>
                  </a:txBody>
                  <a:tcPr/>
                </a:tc>
                <a:extLst>
                  <a:ext uri="{0D108BD9-81ED-4DB2-BD59-A6C34878D82A}">
                    <a16:rowId xmlns:a16="http://schemas.microsoft.com/office/drawing/2014/main" val="1237242270"/>
                  </a:ext>
                </a:extLst>
              </a:tr>
              <a:tr h="311914">
                <a:tc>
                  <a:txBody>
                    <a:bodyPr/>
                    <a:lstStyle/>
                    <a:p>
                      <a:r>
                        <a:rPr lang="es-ES" sz="1100" dirty="0" err="1"/>
                        <a:t>efectivo_process</a:t>
                      </a:r>
                      <a:r>
                        <a:rPr lang="es-ES" sz="1100" dirty="0"/>
                        <a:t> 500</a:t>
                      </a:r>
                      <a:endParaRPr lang="es-PE" sz="1100" dirty="0"/>
                    </a:p>
                  </a:txBody>
                  <a:tcPr/>
                </a:tc>
                <a:extLst>
                  <a:ext uri="{0D108BD9-81ED-4DB2-BD59-A6C34878D82A}">
                    <a16:rowId xmlns:a16="http://schemas.microsoft.com/office/drawing/2014/main" val="4035947673"/>
                  </a:ext>
                </a:extLst>
              </a:tr>
              <a:tr h="3119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100" dirty="0" err="1"/>
                        <a:t>efectivo_finish</a:t>
                      </a:r>
                      <a:r>
                        <a:rPr lang="es-ES" sz="1100" dirty="0"/>
                        <a:t> 350</a:t>
                      </a:r>
                      <a:endParaRPr lang="es-PE" sz="1100" dirty="0"/>
                    </a:p>
                  </a:txBody>
                  <a:tcPr/>
                </a:tc>
                <a:extLst>
                  <a:ext uri="{0D108BD9-81ED-4DB2-BD59-A6C34878D82A}">
                    <a16:rowId xmlns:a16="http://schemas.microsoft.com/office/drawing/2014/main" val="2647756002"/>
                  </a:ext>
                </a:extLst>
              </a:tr>
            </a:tbl>
          </a:graphicData>
        </a:graphic>
      </p:graphicFrame>
      <p:graphicFrame>
        <p:nvGraphicFramePr>
          <p:cNvPr id="12" name="Tabla 11">
            <a:extLst>
              <a:ext uri="{FF2B5EF4-FFF2-40B4-BE49-F238E27FC236}">
                <a16:creationId xmlns:a16="http://schemas.microsoft.com/office/drawing/2014/main" id="{35532815-66A1-DFB8-AA71-2A144C99AE76}"/>
              </a:ext>
            </a:extLst>
          </p:cNvPr>
          <p:cNvGraphicFramePr>
            <a:graphicFrameLocks noGrp="1"/>
          </p:cNvGraphicFramePr>
          <p:nvPr>
            <p:extLst>
              <p:ext uri="{D42A27DB-BD31-4B8C-83A1-F6EECF244321}">
                <p14:modId xmlns:p14="http://schemas.microsoft.com/office/powerpoint/2010/main" val="3256073862"/>
              </p:ext>
            </p:extLst>
          </p:nvPr>
        </p:nvGraphicFramePr>
        <p:xfrm>
          <a:off x="370750" y="1538504"/>
          <a:ext cx="1867409" cy="1483360"/>
        </p:xfrm>
        <a:graphic>
          <a:graphicData uri="http://schemas.openxmlformats.org/drawingml/2006/table">
            <a:tbl>
              <a:tblPr firstRow="1" bandRow="1">
                <a:tableStyleId>{073A0DAA-6AF3-43AB-8588-CEC1D06C72B9}</a:tableStyleId>
              </a:tblPr>
              <a:tblGrid>
                <a:gridCol w="1867409">
                  <a:extLst>
                    <a:ext uri="{9D8B030D-6E8A-4147-A177-3AD203B41FA5}">
                      <a16:colId xmlns:a16="http://schemas.microsoft.com/office/drawing/2014/main" val="1146930885"/>
                    </a:ext>
                  </a:extLst>
                </a:gridCol>
              </a:tblGrid>
              <a:tr h="370840">
                <a:tc>
                  <a:txBody>
                    <a:bodyPr/>
                    <a:lstStyle/>
                    <a:p>
                      <a:r>
                        <a:rPr lang="es-PE" dirty="0">
                          <a:solidFill>
                            <a:schemeClr val="bg1"/>
                          </a:solidFill>
                        </a:rPr>
                        <a:t>Caja</a:t>
                      </a:r>
                    </a:p>
                  </a:txBody>
                  <a:tcPr/>
                </a:tc>
                <a:extLst>
                  <a:ext uri="{0D108BD9-81ED-4DB2-BD59-A6C34878D82A}">
                    <a16:rowId xmlns:a16="http://schemas.microsoft.com/office/drawing/2014/main" val="30384489"/>
                  </a:ext>
                </a:extLst>
              </a:tr>
              <a:tr h="370840">
                <a:tc>
                  <a:txBody>
                    <a:bodyPr/>
                    <a:lstStyle/>
                    <a:p>
                      <a:r>
                        <a:rPr lang="es-ES" dirty="0" err="1"/>
                        <a:t>sucursal_id</a:t>
                      </a:r>
                      <a:endParaRPr lang="es-PE" dirty="0"/>
                    </a:p>
                  </a:txBody>
                  <a:tcPr/>
                </a:tc>
                <a:extLst>
                  <a:ext uri="{0D108BD9-81ED-4DB2-BD59-A6C34878D82A}">
                    <a16:rowId xmlns:a16="http://schemas.microsoft.com/office/drawing/2014/main" val="985464584"/>
                  </a:ext>
                </a:extLst>
              </a:tr>
              <a:tr h="370840">
                <a:tc>
                  <a:txBody>
                    <a:bodyPr/>
                    <a:lstStyle/>
                    <a:p>
                      <a:r>
                        <a:rPr lang="es-ES" dirty="0" err="1"/>
                        <a:t>type</a:t>
                      </a:r>
                      <a:endParaRPr lang="es-PE" dirty="0"/>
                    </a:p>
                  </a:txBody>
                  <a:tcPr/>
                </a:tc>
                <a:extLst>
                  <a:ext uri="{0D108BD9-81ED-4DB2-BD59-A6C34878D82A}">
                    <a16:rowId xmlns:a16="http://schemas.microsoft.com/office/drawing/2014/main" val="297790730"/>
                  </a:ext>
                </a:extLst>
              </a:tr>
              <a:tr h="370840">
                <a:tc>
                  <a:txBody>
                    <a:bodyPr/>
                    <a:lstStyle/>
                    <a:p>
                      <a:r>
                        <a:rPr lang="es-ES" dirty="0" err="1"/>
                        <a:t>amount</a:t>
                      </a:r>
                      <a:endParaRPr lang="es-PE" dirty="0"/>
                    </a:p>
                  </a:txBody>
                  <a:tcPr/>
                </a:tc>
                <a:extLst>
                  <a:ext uri="{0D108BD9-81ED-4DB2-BD59-A6C34878D82A}">
                    <a16:rowId xmlns:a16="http://schemas.microsoft.com/office/drawing/2014/main" val="2629731748"/>
                  </a:ext>
                </a:extLst>
              </a:tr>
            </a:tbl>
          </a:graphicData>
        </a:graphic>
      </p:graphicFrame>
      <p:graphicFrame>
        <p:nvGraphicFramePr>
          <p:cNvPr id="13" name="Tabla 12">
            <a:extLst>
              <a:ext uri="{FF2B5EF4-FFF2-40B4-BE49-F238E27FC236}">
                <a16:creationId xmlns:a16="http://schemas.microsoft.com/office/drawing/2014/main" id="{70EF59EF-8DAF-EF5F-34C5-210768395A22}"/>
              </a:ext>
            </a:extLst>
          </p:cNvPr>
          <p:cNvGraphicFramePr>
            <a:graphicFrameLocks noGrp="1"/>
          </p:cNvGraphicFramePr>
          <p:nvPr>
            <p:extLst>
              <p:ext uri="{D42A27DB-BD31-4B8C-83A1-F6EECF244321}">
                <p14:modId xmlns:p14="http://schemas.microsoft.com/office/powerpoint/2010/main" val="2953409188"/>
              </p:ext>
            </p:extLst>
          </p:nvPr>
        </p:nvGraphicFramePr>
        <p:xfrm>
          <a:off x="5512775" y="1017725"/>
          <a:ext cx="1867409" cy="1483360"/>
        </p:xfrm>
        <a:graphic>
          <a:graphicData uri="http://schemas.openxmlformats.org/drawingml/2006/table">
            <a:tbl>
              <a:tblPr firstRow="1" bandRow="1">
                <a:tableStyleId>{073A0DAA-6AF3-43AB-8588-CEC1D06C72B9}</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caja_histories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caja_sucursal_id</a:t>
                      </a:r>
                      <a:endParaRPr lang="es-PE" dirty="0"/>
                    </a:p>
                  </a:txBody>
                  <a:tcPr/>
                </a:tc>
                <a:extLst>
                  <a:ext uri="{0D108BD9-81ED-4DB2-BD59-A6C34878D82A}">
                    <a16:rowId xmlns:a16="http://schemas.microsoft.com/office/drawing/2014/main" val="985464584"/>
                  </a:ext>
                </a:extLst>
              </a:tr>
              <a:tr h="370840">
                <a:tc>
                  <a:txBody>
                    <a:bodyPr/>
                    <a:lstStyle/>
                    <a:p>
                      <a:r>
                        <a:rPr lang="es-ES" dirty="0" err="1"/>
                        <a:t>proforma_id</a:t>
                      </a:r>
                      <a:endParaRPr lang="es-PE" dirty="0"/>
                    </a:p>
                  </a:txBody>
                  <a:tcPr/>
                </a:tc>
                <a:extLst>
                  <a:ext uri="{0D108BD9-81ED-4DB2-BD59-A6C34878D82A}">
                    <a16:rowId xmlns:a16="http://schemas.microsoft.com/office/drawing/2014/main" val="297790730"/>
                  </a:ext>
                </a:extLst>
              </a:tr>
              <a:tr h="370840">
                <a:tc>
                  <a:txBody>
                    <a:bodyPr/>
                    <a:lstStyle/>
                    <a:p>
                      <a:r>
                        <a:rPr lang="es-ES" dirty="0" err="1"/>
                        <a:t>amount</a:t>
                      </a:r>
                      <a:endParaRPr lang="es-PE" dirty="0"/>
                    </a:p>
                  </a:txBody>
                  <a:tcPr/>
                </a:tc>
                <a:extLst>
                  <a:ext uri="{0D108BD9-81ED-4DB2-BD59-A6C34878D82A}">
                    <a16:rowId xmlns:a16="http://schemas.microsoft.com/office/drawing/2014/main" val="2629731748"/>
                  </a:ext>
                </a:extLst>
              </a:tr>
            </a:tbl>
          </a:graphicData>
        </a:graphic>
      </p:graphicFrame>
      <p:graphicFrame>
        <p:nvGraphicFramePr>
          <p:cNvPr id="14" name="Tabla 13">
            <a:extLst>
              <a:ext uri="{FF2B5EF4-FFF2-40B4-BE49-F238E27FC236}">
                <a16:creationId xmlns:a16="http://schemas.microsoft.com/office/drawing/2014/main" id="{668BFDDF-2B44-EEC4-0E37-ED73DA481AB6}"/>
              </a:ext>
            </a:extLst>
          </p:cNvPr>
          <p:cNvGraphicFramePr>
            <a:graphicFrameLocks noGrp="1"/>
          </p:cNvGraphicFramePr>
          <p:nvPr>
            <p:extLst>
              <p:ext uri="{D42A27DB-BD31-4B8C-83A1-F6EECF244321}">
                <p14:modId xmlns:p14="http://schemas.microsoft.com/office/powerpoint/2010/main" val="462062409"/>
              </p:ext>
            </p:extLst>
          </p:nvPr>
        </p:nvGraphicFramePr>
        <p:xfrm>
          <a:off x="5873575" y="2823354"/>
          <a:ext cx="2267125" cy="1483360"/>
        </p:xfrm>
        <a:graphic>
          <a:graphicData uri="http://schemas.openxmlformats.org/drawingml/2006/table">
            <a:tbl>
              <a:tblPr firstRow="1" bandRow="1">
                <a:tableStyleId>{073A0DAA-6AF3-43AB-8588-CEC1D06C72B9}</a:tableStyleId>
              </a:tblPr>
              <a:tblGrid>
                <a:gridCol w="2267125">
                  <a:extLst>
                    <a:ext uri="{9D8B030D-6E8A-4147-A177-3AD203B41FA5}">
                      <a16:colId xmlns:a16="http://schemas.microsoft.com/office/drawing/2014/main" val="1146930885"/>
                    </a:ext>
                  </a:extLst>
                </a:gridCol>
              </a:tblGrid>
              <a:tr h="370840">
                <a:tc>
                  <a:txBody>
                    <a:bodyPr/>
                    <a:lstStyle/>
                    <a:p>
                      <a:r>
                        <a:rPr lang="es-PE" dirty="0" err="1">
                          <a:solidFill>
                            <a:schemeClr val="bg1"/>
                          </a:solidFill>
                        </a:rPr>
                        <a:t>caja_historie_payments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caja_historie_id</a:t>
                      </a:r>
                      <a:endParaRPr lang="es-PE" dirty="0"/>
                    </a:p>
                  </a:txBody>
                  <a:tcPr/>
                </a:tc>
                <a:extLst>
                  <a:ext uri="{0D108BD9-81ED-4DB2-BD59-A6C34878D82A}">
                    <a16:rowId xmlns:a16="http://schemas.microsoft.com/office/drawing/2014/main" val="985464584"/>
                  </a:ext>
                </a:extLst>
              </a:tr>
              <a:tr h="370840">
                <a:tc>
                  <a:txBody>
                    <a:bodyPr/>
                    <a:lstStyle/>
                    <a:p>
                      <a:r>
                        <a:rPr lang="es-ES" dirty="0" err="1"/>
                        <a:t>proforma_payment_id</a:t>
                      </a:r>
                      <a:endParaRPr lang="es-PE" dirty="0"/>
                    </a:p>
                  </a:txBody>
                  <a:tcPr/>
                </a:tc>
                <a:extLst>
                  <a:ext uri="{0D108BD9-81ED-4DB2-BD59-A6C34878D82A}">
                    <a16:rowId xmlns:a16="http://schemas.microsoft.com/office/drawing/2014/main" val="297790730"/>
                  </a:ext>
                </a:extLst>
              </a:tr>
              <a:tr h="370840">
                <a:tc>
                  <a:txBody>
                    <a:bodyPr/>
                    <a:lstStyle/>
                    <a:p>
                      <a:r>
                        <a:rPr lang="es-ES" dirty="0" err="1"/>
                        <a:t>amount</a:t>
                      </a:r>
                      <a:endParaRPr lang="es-PE" dirty="0"/>
                    </a:p>
                  </a:txBody>
                  <a:tcPr/>
                </a:tc>
                <a:extLst>
                  <a:ext uri="{0D108BD9-81ED-4DB2-BD59-A6C34878D82A}">
                    <a16:rowId xmlns:a16="http://schemas.microsoft.com/office/drawing/2014/main" val="2629731748"/>
                  </a:ext>
                </a:extLst>
              </a:tr>
            </a:tbl>
          </a:graphicData>
        </a:graphic>
      </p:graphicFrame>
      <p:cxnSp>
        <p:nvCxnSpPr>
          <p:cNvPr id="16" name="Conector: angular 15">
            <a:extLst>
              <a:ext uri="{FF2B5EF4-FFF2-40B4-BE49-F238E27FC236}">
                <a16:creationId xmlns:a16="http://schemas.microsoft.com/office/drawing/2014/main" id="{6D505AD7-8042-BC7B-26C9-309E72A77945}"/>
              </a:ext>
            </a:extLst>
          </p:cNvPr>
          <p:cNvCxnSpPr>
            <a:cxnSpLocks/>
            <a:stCxn id="12" idx="0"/>
            <a:endCxn id="11" idx="1"/>
          </p:cNvCxnSpPr>
          <p:nvPr/>
        </p:nvCxnSpPr>
        <p:spPr>
          <a:xfrm rot="16200000" flipH="1">
            <a:off x="1497583" y="1345375"/>
            <a:ext cx="1369988" cy="1756246"/>
          </a:xfrm>
          <a:prstGeom prst="bentConnector4">
            <a:avLst>
              <a:gd name="adj1" fmla="val -16686"/>
              <a:gd name="adj2" fmla="val 76582"/>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ector: angular 19">
            <a:extLst>
              <a:ext uri="{FF2B5EF4-FFF2-40B4-BE49-F238E27FC236}">
                <a16:creationId xmlns:a16="http://schemas.microsoft.com/office/drawing/2014/main" id="{C8781160-AD07-DEB9-16FC-01229B408DD9}"/>
              </a:ext>
            </a:extLst>
          </p:cNvPr>
          <p:cNvCxnSpPr>
            <a:cxnSpLocks/>
            <a:stCxn id="11" idx="3"/>
            <a:endCxn id="13" idx="1"/>
          </p:cNvCxnSpPr>
          <p:nvPr/>
        </p:nvCxnSpPr>
        <p:spPr>
          <a:xfrm flipV="1">
            <a:off x="4934207" y="1759405"/>
            <a:ext cx="578568" cy="114908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angular 22">
            <a:extLst>
              <a:ext uri="{FF2B5EF4-FFF2-40B4-BE49-F238E27FC236}">
                <a16:creationId xmlns:a16="http://schemas.microsoft.com/office/drawing/2014/main" id="{D845C018-61F0-FA67-FF6F-98B0B2CB8C0D}"/>
              </a:ext>
            </a:extLst>
          </p:cNvPr>
          <p:cNvCxnSpPr>
            <a:endCxn id="14" idx="1"/>
          </p:cNvCxnSpPr>
          <p:nvPr/>
        </p:nvCxnSpPr>
        <p:spPr>
          <a:xfrm>
            <a:off x="4934207" y="2908492"/>
            <a:ext cx="939368" cy="656542"/>
          </a:xfrm>
          <a:prstGeom prst="bentConnector3">
            <a:avLst>
              <a:gd name="adj1" fmla="val 19581"/>
            </a:avLst>
          </a:prstGeom>
          <a:ln>
            <a:tailEnd type="triangle"/>
          </a:ln>
        </p:spPr>
        <p:style>
          <a:lnRef idx="1">
            <a:schemeClr val="dk1"/>
          </a:lnRef>
          <a:fillRef idx="0">
            <a:schemeClr val="dk1"/>
          </a:fillRef>
          <a:effectRef idx="0">
            <a:schemeClr val="dk1"/>
          </a:effectRef>
          <a:fontRef idx="minor">
            <a:schemeClr val="tx1"/>
          </a:fontRef>
        </p:style>
      </p:cxnSp>
      <p:pic>
        <p:nvPicPr>
          <p:cNvPr id="25" name="Picture 8">
            <a:extLst>
              <a:ext uri="{FF2B5EF4-FFF2-40B4-BE49-F238E27FC236}">
                <a16:creationId xmlns:a16="http://schemas.microsoft.com/office/drawing/2014/main" id="{9ACE4EF1-9F0D-C009-6B02-98A7C2A4B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352" y="1538504"/>
            <a:ext cx="1232407" cy="103324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upo 26">
            <a:extLst>
              <a:ext uri="{FF2B5EF4-FFF2-40B4-BE49-F238E27FC236}">
                <a16:creationId xmlns:a16="http://schemas.microsoft.com/office/drawing/2014/main" id="{9218588D-CA04-99DC-B325-2F601B0641FC}"/>
              </a:ext>
            </a:extLst>
          </p:cNvPr>
          <p:cNvGrpSpPr/>
          <p:nvPr/>
        </p:nvGrpSpPr>
        <p:grpSpPr>
          <a:xfrm>
            <a:off x="549552" y="3067050"/>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6"/>
            <a:stretch>
              <a:fillRect/>
            </a:stretch>
          </p:blipFill>
          <p:spPr>
            <a:xfrm>
              <a:off x="4352975" y="419005"/>
              <a:ext cx="2744182" cy="1704701"/>
            </a:xfrm>
            <a:prstGeom prst="rect">
              <a:avLst/>
            </a:prstGeom>
          </p:spPr>
        </p:pic>
      </p:grpSp>
    </p:spTree>
    <p:extLst>
      <p:ext uri="{BB962C8B-B14F-4D97-AF65-F5344CB8AC3E}">
        <p14:creationId xmlns:p14="http://schemas.microsoft.com/office/powerpoint/2010/main" val="1764184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p:nvPr/>
        </p:nvSpPr>
        <p:spPr>
          <a:xfrm>
            <a:off x="3090313" y="1871406"/>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35" name="Google Shape;235;p27"/>
          <p:cNvSpPr/>
          <p:nvPr/>
        </p:nvSpPr>
        <p:spPr>
          <a:xfrm>
            <a:off x="4101875" y="362102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36" name="Google Shape;236;p27"/>
          <p:cNvSpPr/>
          <p:nvPr/>
        </p:nvSpPr>
        <p:spPr>
          <a:xfrm>
            <a:off x="5530670" y="2454613"/>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37" name="Google Shape;23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COMISIONES</a:t>
            </a:r>
            <a:endParaRPr dirty="0"/>
          </a:p>
        </p:txBody>
      </p:sp>
      <p:sp>
        <p:nvSpPr>
          <p:cNvPr id="238" name="Google Shape;238;p27"/>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9" name="Google Shape;239;p27"/>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0" name="Google Shape;240;p27"/>
          <p:cNvSpPr/>
          <p:nvPr/>
        </p:nvSpPr>
        <p:spPr>
          <a:xfrm>
            <a:off x="5217382" y="1288200"/>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1" name="Google Shape;241;p27"/>
          <p:cNvSpPr/>
          <p:nvPr/>
        </p:nvSpPr>
        <p:spPr>
          <a:xfrm>
            <a:off x="3216380" y="1998570"/>
            <a:ext cx="490089" cy="490089"/>
          </a:xfrm>
          <a:custGeom>
            <a:avLst/>
            <a:gdLst/>
            <a:ahLst/>
            <a:cxnLst/>
            <a:rect l="l" t="t" r="r" b="b"/>
            <a:pathLst>
              <a:path w="1461" h="1461" extrusionOk="0">
                <a:moveTo>
                  <a:pt x="1370" y="1460"/>
                </a:moveTo>
                <a:lnTo>
                  <a:pt x="91" y="1460"/>
                </a:lnTo>
                <a:lnTo>
                  <a:pt x="91" y="1460"/>
                </a:lnTo>
                <a:cubicBezTo>
                  <a:pt x="91" y="1459"/>
                  <a:pt x="90" y="1458"/>
                  <a:pt x="90" y="1458"/>
                </a:cubicBezTo>
                <a:lnTo>
                  <a:pt x="90" y="1458"/>
                </a:lnTo>
                <a:cubicBezTo>
                  <a:pt x="46" y="1450"/>
                  <a:pt x="18" y="1425"/>
                  <a:pt x="5" y="1382"/>
                </a:cubicBezTo>
                <a:lnTo>
                  <a:pt x="5" y="1382"/>
                </a:lnTo>
                <a:cubicBezTo>
                  <a:pt x="3" y="1375"/>
                  <a:pt x="1" y="1367"/>
                  <a:pt x="0" y="1359"/>
                </a:cubicBezTo>
                <a:lnTo>
                  <a:pt x="0" y="1348"/>
                </a:lnTo>
                <a:lnTo>
                  <a:pt x="0" y="1348"/>
                </a:lnTo>
                <a:cubicBezTo>
                  <a:pt x="5" y="1334"/>
                  <a:pt x="16" y="1329"/>
                  <a:pt x="31" y="1330"/>
                </a:cubicBezTo>
                <a:lnTo>
                  <a:pt x="31" y="1330"/>
                </a:lnTo>
                <a:cubicBezTo>
                  <a:pt x="55" y="1330"/>
                  <a:pt x="79" y="1330"/>
                  <a:pt x="103" y="1330"/>
                </a:cubicBezTo>
                <a:lnTo>
                  <a:pt x="171" y="1330"/>
                </a:lnTo>
                <a:lnTo>
                  <a:pt x="171" y="1330"/>
                </a:lnTo>
                <a:cubicBezTo>
                  <a:pt x="170" y="1327"/>
                  <a:pt x="169" y="1325"/>
                  <a:pt x="168" y="1324"/>
                </a:cubicBezTo>
                <a:lnTo>
                  <a:pt x="168" y="1324"/>
                </a:lnTo>
                <a:cubicBezTo>
                  <a:pt x="159" y="1308"/>
                  <a:pt x="153" y="1293"/>
                  <a:pt x="153" y="1274"/>
                </a:cubicBezTo>
                <a:lnTo>
                  <a:pt x="153" y="1274"/>
                </a:lnTo>
                <a:cubicBezTo>
                  <a:pt x="153" y="1073"/>
                  <a:pt x="154" y="873"/>
                  <a:pt x="153" y="672"/>
                </a:cubicBezTo>
                <a:lnTo>
                  <a:pt x="153" y="672"/>
                </a:lnTo>
                <a:cubicBezTo>
                  <a:pt x="153" y="657"/>
                  <a:pt x="154" y="642"/>
                  <a:pt x="161" y="628"/>
                </a:cubicBezTo>
                <a:lnTo>
                  <a:pt x="161" y="628"/>
                </a:lnTo>
                <a:cubicBezTo>
                  <a:pt x="172" y="602"/>
                  <a:pt x="190" y="584"/>
                  <a:pt x="216" y="571"/>
                </a:cubicBezTo>
                <a:lnTo>
                  <a:pt x="216" y="571"/>
                </a:lnTo>
                <a:cubicBezTo>
                  <a:pt x="235" y="562"/>
                  <a:pt x="254" y="562"/>
                  <a:pt x="274" y="563"/>
                </a:cubicBezTo>
                <a:lnTo>
                  <a:pt x="274" y="563"/>
                </a:lnTo>
                <a:cubicBezTo>
                  <a:pt x="290" y="563"/>
                  <a:pt x="307" y="563"/>
                  <a:pt x="324" y="563"/>
                </a:cubicBezTo>
                <a:lnTo>
                  <a:pt x="324" y="551"/>
                </a:lnTo>
                <a:lnTo>
                  <a:pt x="324" y="551"/>
                </a:lnTo>
                <a:cubicBezTo>
                  <a:pt x="324" y="462"/>
                  <a:pt x="324" y="373"/>
                  <a:pt x="323" y="284"/>
                </a:cubicBezTo>
                <a:lnTo>
                  <a:pt x="323" y="284"/>
                </a:lnTo>
                <a:cubicBezTo>
                  <a:pt x="323" y="266"/>
                  <a:pt x="333" y="256"/>
                  <a:pt x="352" y="257"/>
                </a:cubicBezTo>
                <a:lnTo>
                  <a:pt x="352" y="257"/>
                </a:lnTo>
                <a:cubicBezTo>
                  <a:pt x="370" y="257"/>
                  <a:pt x="389" y="257"/>
                  <a:pt x="408" y="257"/>
                </a:cubicBezTo>
                <a:lnTo>
                  <a:pt x="408" y="246"/>
                </a:lnTo>
                <a:lnTo>
                  <a:pt x="408" y="246"/>
                </a:lnTo>
                <a:cubicBezTo>
                  <a:pt x="408" y="201"/>
                  <a:pt x="408" y="157"/>
                  <a:pt x="408" y="112"/>
                </a:cubicBezTo>
                <a:lnTo>
                  <a:pt x="408" y="112"/>
                </a:lnTo>
                <a:cubicBezTo>
                  <a:pt x="408" y="95"/>
                  <a:pt x="421" y="85"/>
                  <a:pt x="434" y="86"/>
                </a:cubicBezTo>
                <a:lnTo>
                  <a:pt x="434" y="86"/>
                </a:lnTo>
                <a:cubicBezTo>
                  <a:pt x="442" y="87"/>
                  <a:pt x="451" y="86"/>
                  <a:pt x="460" y="86"/>
                </a:cubicBezTo>
                <a:lnTo>
                  <a:pt x="494" y="86"/>
                </a:lnTo>
                <a:lnTo>
                  <a:pt x="494" y="24"/>
                </a:lnTo>
                <a:lnTo>
                  <a:pt x="494" y="24"/>
                </a:lnTo>
                <a:cubicBezTo>
                  <a:pt x="494" y="11"/>
                  <a:pt x="501" y="4"/>
                  <a:pt x="512" y="2"/>
                </a:cubicBezTo>
                <a:lnTo>
                  <a:pt x="512" y="2"/>
                </a:lnTo>
                <a:cubicBezTo>
                  <a:pt x="514" y="2"/>
                  <a:pt x="515" y="1"/>
                  <a:pt x="516" y="0"/>
                </a:cubicBezTo>
                <a:lnTo>
                  <a:pt x="1117" y="0"/>
                </a:lnTo>
                <a:lnTo>
                  <a:pt x="1117" y="0"/>
                </a:lnTo>
                <a:cubicBezTo>
                  <a:pt x="1129" y="4"/>
                  <a:pt x="1137" y="10"/>
                  <a:pt x="1137" y="23"/>
                </a:cubicBezTo>
                <a:lnTo>
                  <a:pt x="1137" y="23"/>
                </a:lnTo>
                <a:cubicBezTo>
                  <a:pt x="1137" y="80"/>
                  <a:pt x="1137" y="138"/>
                  <a:pt x="1137" y="195"/>
                </a:cubicBezTo>
                <a:lnTo>
                  <a:pt x="1137" y="195"/>
                </a:lnTo>
                <a:cubicBezTo>
                  <a:pt x="1137" y="207"/>
                  <a:pt x="1127" y="215"/>
                  <a:pt x="1116" y="217"/>
                </a:cubicBezTo>
                <a:lnTo>
                  <a:pt x="1116" y="217"/>
                </a:lnTo>
                <a:cubicBezTo>
                  <a:pt x="1101" y="218"/>
                  <a:pt x="1091" y="203"/>
                  <a:pt x="1091" y="190"/>
                </a:cubicBezTo>
                <a:lnTo>
                  <a:pt x="1091" y="190"/>
                </a:lnTo>
                <a:cubicBezTo>
                  <a:pt x="1092" y="146"/>
                  <a:pt x="1091" y="101"/>
                  <a:pt x="1091" y="56"/>
                </a:cubicBezTo>
                <a:lnTo>
                  <a:pt x="1091" y="47"/>
                </a:lnTo>
                <a:lnTo>
                  <a:pt x="539" y="47"/>
                </a:lnTo>
                <a:lnTo>
                  <a:pt x="539" y="86"/>
                </a:lnTo>
                <a:lnTo>
                  <a:pt x="550" y="86"/>
                </a:lnTo>
                <a:lnTo>
                  <a:pt x="550" y="86"/>
                </a:lnTo>
                <a:cubicBezTo>
                  <a:pt x="709" y="86"/>
                  <a:pt x="867" y="86"/>
                  <a:pt x="1025" y="86"/>
                </a:cubicBezTo>
                <a:lnTo>
                  <a:pt x="1025" y="86"/>
                </a:lnTo>
                <a:cubicBezTo>
                  <a:pt x="1041" y="86"/>
                  <a:pt x="1052" y="97"/>
                  <a:pt x="1052" y="112"/>
                </a:cubicBezTo>
                <a:lnTo>
                  <a:pt x="1052" y="112"/>
                </a:lnTo>
                <a:cubicBezTo>
                  <a:pt x="1051" y="358"/>
                  <a:pt x="1051" y="603"/>
                  <a:pt x="1051" y="849"/>
                </a:cubicBezTo>
                <a:lnTo>
                  <a:pt x="1051" y="860"/>
                </a:lnTo>
                <a:lnTo>
                  <a:pt x="1092" y="860"/>
                </a:lnTo>
                <a:lnTo>
                  <a:pt x="1092" y="848"/>
                </a:lnTo>
                <a:lnTo>
                  <a:pt x="1092" y="286"/>
                </a:lnTo>
                <a:lnTo>
                  <a:pt x="1092" y="286"/>
                </a:lnTo>
                <a:cubicBezTo>
                  <a:pt x="1092" y="284"/>
                  <a:pt x="1091" y="281"/>
                  <a:pt x="1092" y="279"/>
                </a:cubicBezTo>
                <a:lnTo>
                  <a:pt x="1092" y="279"/>
                </a:lnTo>
                <a:cubicBezTo>
                  <a:pt x="1093" y="261"/>
                  <a:pt x="1111" y="251"/>
                  <a:pt x="1126" y="260"/>
                </a:cubicBezTo>
                <a:lnTo>
                  <a:pt x="1126" y="260"/>
                </a:lnTo>
                <a:cubicBezTo>
                  <a:pt x="1135" y="265"/>
                  <a:pt x="1138" y="274"/>
                  <a:pt x="1138" y="283"/>
                </a:cubicBezTo>
                <a:lnTo>
                  <a:pt x="1138" y="552"/>
                </a:lnTo>
                <a:lnTo>
                  <a:pt x="1138" y="562"/>
                </a:lnTo>
                <a:lnTo>
                  <a:pt x="1210" y="562"/>
                </a:lnTo>
                <a:lnTo>
                  <a:pt x="1210" y="562"/>
                </a:lnTo>
                <a:cubicBezTo>
                  <a:pt x="1213" y="562"/>
                  <a:pt x="1216" y="562"/>
                  <a:pt x="1219" y="563"/>
                </a:cubicBezTo>
                <a:lnTo>
                  <a:pt x="1219" y="563"/>
                </a:lnTo>
                <a:cubicBezTo>
                  <a:pt x="1245" y="568"/>
                  <a:pt x="1267" y="580"/>
                  <a:pt x="1284" y="601"/>
                </a:cubicBezTo>
                <a:lnTo>
                  <a:pt x="1284" y="601"/>
                </a:lnTo>
                <a:cubicBezTo>
                  <a:pt x="1299" y="619"/>
                  <a:pt x="1308" y="640"/>
                  <a:pt x="1308" y="663"/>
                </a:cubicBezTo>
                <a:lnTo>
                  <a:pt x="1308" y="663"/>
                </a:lnTo>
                <a:cubicBezTo>
                  <a:pt x="1308" y="750"/>
                  <a:pt x="1308" y="838"/>
                  <a:pt x="1308" y="925"/>
                </a:cubicBezTo>
                <a:lnTo>
                  <a:pt x="1308" y="925"/>
                </a:lnTo>
                <a:cubicBezTo>
                  <a:pt x="1308" y="939"/>
                  <a:pt x="1300" y="947"/>
                  <a:pt x="1286" y="947"/>
                </a:cubicBezTo>
                <a:lnTo>
                  <a:pt x="1286" y="947"/>
                </a:lnTo>
                <a:cubicBezTo>
                  <a:pt x="1271" y="947"/>
                  <a:pt x="1264" y="939"/>
                  <a:pt x="1264" y="924"/>
                </a:cubicBezTo>
                <a:lnTo>
                  <a:pt x="1264" y="692"/>
                </a:lnTo>
                <a:lnTo>
                  <a:pt x="1264" y="692"/>
                </a:lnTo>
                <a:cubicBezTo>
                  <a:pt x="1264" y="681"/>
                  <a:pt x="1263" y="671"/>
                  <a:pt x="1262" y="661"/>
                </a:cubicBezTo>
                <a:lnTo>
                  <a:pt x="1262" y="661"/>
                </a:lnTo>
                <a:cubicBezTo>
                  <a:pt x="1260" y="639"/>
                  <a:pt x="1249" y="624"/>
                  <a:pt x="1230" y="614"/>
                </a:cubicBezTo>
                <a:lnTo>
                  <a:pt x="1230" y="614"/>
                </a:lnTo>
                <a:cubicBezTo>
                  <a:pt x="1220" y="609"/>
                  <a:pt x="1208" y="607"/>
                  <a:pt x="1197" y="606"/>
                </a:cubicBezTo>
                <a:lnTo>
                  <a:pt x="1197" y="606"/>
                </a:lnTo>
                <a:cubicBezTo>
                  <a:pt x="1178" y="605"/>
                  <a:pt x="1158" y="606"/>
                  <a:pt x="1138" y="606"/>
                </a:cubicBezTo>
                <a:lnTo>
                  <a:pt x="1138" y="646"/>
                </a:lnTo>
                <a:lnTo>
                  <a:pt x="1148" y="646"/>
                </a:lnTo>
                <a:lnTo>
                  <a:pt x="1148" y="646"/>
                </a:lnTo>
                <a:cubicBezTo>
                  <a:pt x="1165" y="646"/>
                  <a:pt x="1182" y="646"/>
                  <a:pt x="1199" y="646"/>
                </a:cubicBezTo>
                <a:lnTo>
                  <a:pt x="1199" y="646"/>
                </a:lnTo>
                <a:cubicBezTo>
                  <a:pt x="1213" y="647"/>
                  <a:pt x="1222" y="655"/>
                  <a:pt x="1222" y="670"/>
                </a:cubicBezTo>
                <a:lnTo>
                  <a:pt x="1222" y="670"/>
                </a:lnTo>
                <a:cubicBezTo>
                  <a:pt x="1222" y="854"/>
                  <a:pt x="1222" y="1039"/>
                  <a:pt x="1222" y="1223"/>
                </a:cubicBezTo>
                <a:lnTo>
                  <a:pt x="1222" y="1223"/>
                </a:lnTo>
                <a:cubicBezTo>
                  <a:pt x="1222" y="1227"/>
                  <a:pt x="1222" y="1231"/>
                  <a:pt x="1220" y="1234"/>
                </a:cubicBezTo>
                <a:lnTo>
                  <a:pt x="1220" y="1234"/>
                </a:lnTo>
                <a:cubicBezTo>
                  <a:pt x="1216" y="1246"/>
                  <a:pt x="1205" y="1247"/>
                  <a:pt x="1194" y="1247"/>
                </a:cubicBezTo>
                <a:lnTo>
                  <a:pt x="267" y="1247"/>
                </a:lnTo>
                <a:lnTo>
                  <a:pt x="263" y="1247"/>
                </a:lnTo>
                <a:lnTo>
                  <a:pt x="263" y="1247"/>
                </a:lnTo>
                <a:cubicBezTo>
                  <a:pt x="248" y="1247"/>
                  <a:pt x="239" y="1237"/>
                  <a:pt x="239" y="1222"/>
                </a:cubicBezTo>
                <a:lnTo>
                  <a:pt x="239" y="672"/>
                </a:lnTo>
                <a:lnTo>
                  <a:pt x="239" y="672"/>
                </a:lnTo>
                <a:cubicBezTo>
                  <a:pt x="239" y="656"/>
                  <a:pt x="248" y="646"/>
                  <a:pt x="264" y="646"/>
                </a:cubicBezTo>
                <a:lnTo>
                  <a:pt x="324" y="646"/>
                </a:lnTo>
                <a:lnTo>
                  <a:pt x="324" y="606"/>
                </a:lnTo>
                <a:lnTo>
                  <a:pt x="324" y="606"/>
                </a:lnTo>
                <a:cubicBezTo>
                  <a:pt x="316" y="606"/>
                  <a:pt x="308" y="606"/>
                  <a:pt x="301" y="606"/>
                </a:cubicBezTo>
                <a:lnTo>
                  <a:pt x="301" y="606"/>
                </a:lnTo>
                <a:cubicBezTo>
                  <a:pt x="283" y="607"/>
                  <a:pt x="265" y="605"/>
                  <a:pt x="247" y="608"/>
                </a:cubicBezTo>
                <a:lnTo>
                  <a:pt x="247" y="608"/>
                </a:lnTo>
                <a:cubicBezTo>
                  <a:pt x="220" y="613"/>
                  <a:pt x="198" y="640"/>
                  <a:pt x="198" y="666"/>
                </a:cubicBezTo>
                <a:lnTo>
                  <a:pt x="198" y="1269"/>
                </a:lnTo>
                <a:lnTo>
                  <a:pt x="198" y="1269"/>
                </a:lnTo>
                <a:cubicBezTo>
                  <a:pt x="198" y="1300"/>
                  <a:pt x="228" y="1329"/>
                  <a:pt x="259" y="1329"/>
                </a:cubicBezTo>
                <a:lnTo>
                  <a:pt x="1204" y="1329"/>
                </a:lnTo>
                <a:lnTo>
                  <a:pt x="1204" y="1329"/>
                </a:lnTo>
                <a:cubicBezTo>
                  <a:pt x="1207" y="1329"/>
                  <a:pt x="1210" y="1329"/>
                  <a:pt x="1213" y="1329"/>
                </a:cubicBezTo>
                <a:lnTo>
                  <a:pt x="1213" y="1329"/>
                </a:lnTo>
                <a:cubicBezTo>
                  <a:pt x="1248" y="1319"/>
                  <a:pt x="1264" y="1295"/>
                  <a:pt x="1264" y="1260"/>
                </a:cubicBezTo>
                <a:lnTo>
                  <a:pt x="1264" y="1260"/>
                </a:lnTo>
                <a:cubicBezTo>
                  <a:pt x="1264" y="1177"/>
                  <a:pt x="1264" y="1094"/>
                  <a:pt x="1264" y="1011"/>
                </a:cubicBezTo>
                <a:lnTo>
                  <a:pt x="1264" y="1011"/>
                </a:lnTo>
                <a:cubicBezTo>
                  <a:pt x="1264" y="1006"/>
                  <a:pt x="1265" y="1001"/>
                  <a:pt x="1268" y="997"/>
                </a:cubicBezTo>
                <a:lnTo>
                  <a:pt x="1268" y="997"/>
                </a:lnTo>
                <a:cubicBezTo>
                  <a:pt x="1273" y="989"/>
                  <a:pt x="1284" y="986"/>
                  <a:pt x="1293" y="989"/>
                </a:cubicBezTo>
                <a:lnTo>
                  <a:pt x="1293" y="989"/>
                </a:lnTo>
                <a:cubicBezTo>
                  <a:pt x="1303" y="993"/>
                  <a:pt x="1308" y="1000"/>
                  <a:pt x="1308" y="1011"/>
                </a:cubicBezTo>
                <a:lnTo>
                  <a:pt x="1308" y="1011"/>
                </a:lnTo>
                <a:cubicBezTo>
                  <a:pt x="1308" y="1098"/>
                  <a:pt x="1308" y="1185"/>
                  <a:pt x="1308" y="1271"/>
                </a:cubicBezTo>
                <a:lnTo>
                  <a:pt x="1308" y="1271"/>
                </a:lnTo>
                <a:cubicBezTo>
                  <a:pt x="1308" y="1278"/>
                  <a:pt x="1307" y="1285"/>
                  <a:pt x="1305" y="1291"/>
                </a:cubicBezTo>
                <a:lnTo>
                  <a:pt x="1305" y="1291"/>
                </a:lnTo>
                <a:cubicBezTo>
                  <a:pt x="1300" y="1304"/>
                  <a:pt x="1295" y="1317"/>
                  <a:pt x="1290" y="1329"/>
                </a:cubicBezTo>
                <a:lnTo>
                  <a:pt x="1290" y="1329"/>
                </a:lnTo>
                <a:cubicBezTo>
                  <a:pt x="1336" y="1329"/>
                  <a:pt x="1383" y="1330"/>
                  <a:pt x="1430" y="1329"/>
                </a:cubicBezTo>
                <a:lnTo>
                  <a:pt x="1430" y="1329"/>
                </a:lnTo>
                <a:cubicBezTo>
                  <a:pt x="1443" y="1329"/>
                  <a:pt x="1453" y="1333"/>
                  <a:pt x="1460" y="1344"/>
                </a:cubicBezTo>
                <a:lnTo>
                  <a:pt x="1460" y="1368"/>
                </a:lnTo>
                <a:lnTo>
                  <a:pt x="1460" y="1368"/>
                </a:lnTo>
                <a:cubicBezTo>
                  <a:pt x="1459" y="1368"/>
                  <a:pt x="1458" y="1369"/>
                  <a:pt x="1458" y="1370"/>
                </a:cubicBezTo>
                <a:lnTo>
                  <a:pt x="1458" y="1370"/>
                </a:lnTo>
                <a:cubicBezTo>
                  <a:pt x="1454" y="1400"/>
                  <a:pt x="1439" y="1424"/>
                  <a:pt x="1413" y="1440"/>
                </a:cubicBezTo>
                <a:lnTo>
                  <a:pt x="1413" y="1440"/>
                </a:lnTo>
                <a:cubicBezTo>
                  <a:pt x="1400" y="1449"/>
                  <a:pt x="1384" y="1454"/>
                  <a:pt x="1370" y="1460"/>
                </a:cubicBezTo>
                <a:close/>
                <a:moveTo>
                  <a:pt x="920" y="303"/>
                </a:moveTo>
                <a:lnTo>
                  <a:pt x="368" y="303"/>
                </a:lnTo>
                <a:lnTo>
                  <a:pt x="368" y="315"/>
                </a:lnTo>
                <a:lnTo>
                  <a:pt x="368" y="694"/>
                </a:lnTo>
                <a:lnTo>
                  <a:pt x="368" y="694"/>
                </a:lnTo>
                <a:cubicBezTo>
                  <a:pt x="368" y="705"/>
                  <a:pt x="368" y="717"/>
                  <a:pt x="370" y="728"/>
                </a:cubicBezTo>
                <a:lnTo>
                  <a:pt x="370" y="728"/>
                </a:lnTo>
                <a:cubicBezTo>
                  <a:pt x="375" y="761"/>
                  <a:pt x="393" y="786"/>
                  <a:pt x="422" y="804"/>
                </a:cubicBezTo>
                <a:lnTo>
                  <a:pt x="422" y="804"/>
                </a:lnTo>
                <a:cubicBezTo>
                  <a:pt x="441" y="815"/>
                  <a:pt x="463" y="818"/>
                  <a:pt x="485" y="819"/>
                </a:cubicBezTo>
                <a:lnTo>
                  <a:pt x="485" y="819"/>
                </a:lnTo>
                <a:cubicBezTo>
                  <a:pt x="538" y="819"/>
                  <a:pt x="591" y="819"/>
                  <a:pt x="645" y="819"/>
                </a:cubicBezTo>
                <a:lnTo>
                  <a:pt x="645" y="819"/>
                </a:lnTo>
                <a:cubicBezTo>
                  <a:pt x="659" y="819"/>
                  <a:pt x="666" y="826"/>
                  <a:pt x="666" y="840"/>
                </a:cubicBezTo>
                <a:lnTo>
                  <a:pt x="666" y="998"/>
                </a:lnTo>
                <a:lnTo>
                  <a:pt x="666" y="998"/>
                </a:lnTo>
                <a:cubicBezTo>
                  <a:pt x="666" y="1007"/>
                  <a:pt x="667" y="1015"/>
                  <a:pt x="668" y="1024"/>
                </a:cubicBezTo>
                <a:lnTo>
                  <a:pt x="668" y="1024"/>
                </a:lnTo>
                <a:cubicBezTo>
                  <a:pt x="675" y="1080"/>
                  <a:pt x="721" y="1116"/>
                  <a:pt x="774" y="1117"/>
                </a:cubicBezTo>
                <a:lnTo>
                  <a:pt x="774" y="1117"/>
                </a:lnTo>
                <a:cubicBezTo>
                  <a:pt x="820" y="1118"/>
                  <a:pt x="866" y="1117"/>
                  <a:pt x="912" y="1117"/>
                </a:cubicBezTo>
                <a:lnTo>
                  <a:pt x="920" y="1117"/>
                </a:lnTo>
                <a:lnTo>
                  <a:pt x="920" y="1117"/>
                </a:lnTo>
                <a:cubicBezTo>
                  <a:pt x="920" y="846"/>
                  <a:pt x="920" y="575"/>
                  <a:pt x="920" y="303"/>
                </a:cubicBezTo>
                <a:close/>
                <a:moveTo>
                  <a:pt x="965" y="991"/>
                </a:moveTo>
                <a:lnTo>
                  <a:pt x="965" y="1002"/>
                </a:lnTo>
                <a:lnTo>
                  <a:pt x="965" y="1138"/>
                </a:lnTo>
                <a:lnTo>
                  <a:pt x="965" y="1138"/>
                </a:lnTo>
                <a:cubicBezTo>
                  <a:pt x="965" y="1154"/>
                  <a:pt x="957" y="1161"/>
                  <a:pt x="941" y="1161"/>
                </a:cubicBezTo>
                <a:lnTo>
                  <a:pt x="766" y="1161"/>
                </a:lnTo>
                <a:lnTo>
                  <a:pt x="766" y="1161"/>
                </a:lnTo>
                <a:cubicBezTo>
                  <a:pt x="759" y="1161"/>
                  <a:pt x="752" y="1161"/>
                  <a:pt x="745" y="1159"/>
                </a:cubicBezTo>
                <a:lnTo>
                  <a:pt x="745" y="1159"/>
                </a:lnTo>
                <a:cubicBezTo>
                  <a:pt x="712" y="1152"/>
                  <a:pt x="685" y="1137"/>
                  <a:pt x="661" y="1113"/>
                </a:cubicBezTo>
                <a:lnTo>
                  <a:pt x="661" y="1113"/>
                </a:lnTo>
                <a:cubicBezTo>
                  <a:pt x="627" y="1079"/>
                  <a:pt x="593" y="1045"/>
                  <a:pt x="559" y="1011"/>
                </a:cubicBezTo>
                <a:lnTo>
                  <a:pt x="559" y="1011"/>
                </a:lnTo>
                <a:cubicBezTo>
                  <a:pt x="492" y="943"/>
                  <a:pt x="424" y="876"/>
                  <a:pt x="358" y="808"/>
                </a:cubicBezTo>
                <a:lnTo>
                  <a:pt x="358" y="808"/>
                </a:lnTo>
                <a:cubicBezTo>
                  <a:pt x="336" y="785"/>
                  <a:pt x="326" y="756"/>
                  <a:pt x="324" y="725"/>
                </a:cubicBezTo>
                <a:lnTo>
                  <a:pt x="324" y="725"/>
                </a:lnTo>
                <a:cubicBezTo>
                  <a:pt x="323" y="714"/>
                  <a:pt x="324" y="704"/>
                  <a:pt x="324" y="693"/>
                </a:cubicBezTo>
                <a:lnTo>
                  <a:pt x="282" y="693"/>
                </a:lnTo>
                <a:lnTo>
                  <a:pt x="282" y="1201"/>
                </a:lnTo>
                <a:lnTo>
                  <a:pt x="1177" y="1201"/>
                </a:lnTo>
                <a:lnTo>
                  <a:pt x="1177" y="693"/>
                </a:lnTo>
                <a:lnTo>
                  <a:pt x="1137" y="693"/>
                </a:lnTo>
                <a:lnTo>
                  <a:pt x="1137" y="703"/>
                </a:lnTo>
                <a:lnTo>
                  <a:pt x="1137" y="877"/>
                </a:lnTo>
                <a:lnTo>
                  <a:pt x="1137" y="877"/>
                </a:lnTo>
                <a:cubicBezTo>
                  <a:pt x="1137" y="897"/>
                  <a:pt x="1129" y="905"/>
                  <a:pt x="1110" y="905"/>
                </a:cubicBezTo>
                <a:lnTo>
                  <a:pt x="1051" y="905"/>
                </a:lnTo>
                <a:lnTo>
                  <a:pt x="1051" y="965"/>
                </a:lnTo>
                <a:lnTo>
                  <a:pt x="1051" y="965"/>
                </a:lnTo>
                <a:cubicBezTo>
                  <a:pt x="1051" y="982"/>
                  <a:pt x="1042" y="991"/>
                  <a:pt x="1025" y="991"/>
                </a:cubicBezTo>
                <a:lnTo>
                  <a:pt x="1025" y="991"/>
                </a:lnTo>
                <a:cubicBezTo>
                  <a:pt x="1006" y="991"/>
                  <a:pt x="986" y="991"/>
                  <a:pt x="965" y="991"/>
                </a:cubicBezTo>
                <a:close/>
                <a:moveTo>
                  <a:pt x="1007" y="131"/>
                </a:moveTo>
                <a:lnTo>
                  <a:pt x="455" y="131"/>
                </a:lnTo>
                <a:lnTo>
                  <a:pt x="455" y="257"/>
                </a:lnTo>
                <a:lnTo>
                  <a:pt x="467" y="257"/>
                </a:lnTo>
                <a:lnTo>
                  <a:pt x="940" y="257"/>
                </a:lnTo>
                <a:lnTo>
                  <a:pt x="940" y="257"/>
                </a:lnTo>
                <a:cubicBezTo>
                  <a:pt x="957" y="257"/>
                  <a:pt x="965" y="264"/>
                  <a:pt x="965" y="282"/>
                </a:cubicBezTo>
                <a:lnTo>
                  <a:pt x="965" y="934"/>
                </a:lnTo>
                <a:lnTo>
                  <a:pt x="965" y="945"/>
                </a:lnTo>
                <a:lnTo>
                  <a:pt x="1007" y="945"/>
                </a:lnTo>
                <a:lnTo>
                  <a:pt x="1007" y="131"/>
                </a:lnTo>
                <a:close/>
                <a:moveTo>
                  <a:pt x="580" y="1376"/>
                </a:moveTo>
                <a:lnTo>
                  <a:pt x="50" y="1376"/>
                </a:lnTo>
                <a:lnTo>
                  <a:pt x="50" y="1376"/>
                </a:lnTo>
                <a:cubicBezTo>
                  <a:pt x="56" y="1396"/>
                  <a:pt x="83" y="1416"/>
                  <a:pt x="109" y="1416"/>
                </a:cubicBezTo>
                <a:lnTo>
                  <a:pt x="572" y="1416"/>
                </a:lnTo>
                <a:lnTo>
                  <a:pt x="580" y="1416"/>
                </a:lnTo>
                <a:lnTo>
                  <a:pt x="580" y="1376"/>
                </a:lnTo>
                <a:close/>
                <a:moveTo>
                  <a:pt x="1410" y="1376"/>
                </a:moveTo>
                <a:lnTo>
                  <a:pt x="881" y="1376"/>
                </a:lnTo>
                <a:lnTo>
                  <a:pt x="881" y="1416"/>
                </a:lnTo>
                <a:lnTo>
                  <a:pt x="893" y="1416"/>
                </a:lnTo>
                <a:lnTo>
                  <a:pt x="1348" y="1416"/>
                </a:lnTo>
                <a:lnTo>
                  <a:pt x="1348" y="1416"/>
                </a:lnTo>
                <a:cubicBezTo>
                  <a:pt x="1353" y="1416"/>
                  <a:pt x="1359" y="1415"/>
                  <a:pt x="1365" y="1414"/>
                </a:cubicBezTo>
                <a:lnTo>
                  <a:pt x="1365" y="1414"/>
                </a:lnTo>
                <a:cubicBezTo>
                  <a:pt x="1386" y="1409"/>
                  <a:pt x="1401" y="1396"/>
                  <a:pt x="1410" y="1376"/>
                </a:cubicBezTo>
                <a:close/>
                <a:moveTo>
                  <a:pt x="479" y="863"/>
                </a:moveTo>
                <a:lnTo>
                  <a:pt x="622" y="1006"/>
                </a:lnTo>
                <a:lnTo>
                  <a:pt x="622" y="863"/>
                </a:lnTo>
                <a:lnTo>
                  <a:pt x="479" y="863"/>
                </a:lnTo>
                <a:close/>
                <a:moveTo>
                  <a:pt x="625" y="1415"/>
                </a:moveTo>
                <a:lnTo>
                  <a:pt x="836" y="1415"/>
                </a:lnTo>
                <a:lnTo>
                  <a:pt x="836" y="1376"/>
                </a:lnTo>
                <a:lnTo>
                  <a:pt x="625" y="1376"/>
                </a:lnTo>
                <a:lnTo>
                  <a:pt x="625" y="14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3" name="Google Shape;243;p27"/>
          <p:cNvSpPr/>
          <p:nvPr/>
        </p:nvSpPr>
        <p:spPr>
          <a:xfrm>
            <a:off x="5656742" y="2582887"/>
            <a:ext cx="490089" cy="490089"/>
          </a:xfrm>
          <a:custGeom>
            <a:avLst/>
            <a:gdLst/>
            <a:ahLst/>
            <a:cxnLst/>
            <a:rect l="l" t="t" r="r" b="b"/>
            <a:pathLst>
              <a:path w="1461" h="1461" extrusionOk="0">
                <a:moveTo>
                  <a:pt x="701" y="1460"/>
                </a:moveTo>
                <a:lnTo>
                  <a:pt x="701" y="1460"/>
                </a:lnTo>
                <a:cubicBezTo>
                  <a:pt x="693" y="1459"/>
                  <a:pt x="686" y="1457"/>
                  <a:pt x="679" y="1456"/>
                </a:cubicBezTo>
                <a:lnTo>
                  <a:pt x="679" y="1456"/>
                </a:lnTo>
                <a:cubicBezTo>
                  <a:pt x="610" y="1449"/>
                  <a:pt x="548" y="1421"/>
                  <a:pt x="493" y="1380"/>
                </a:cubicBezTo>
                <a:lnTo>
                  <a:pt x="493" y="1380"/>
                </a:lnTo>
                <a:cubicBezTo>
                  <a:pt x="483" y="1372"/>
                  <a:pt x="479" y="1362"/>
                  <a:pt x="483" y="1352"/>
                </a:cubicBezTo>
                <a:lnTo>
                  <a:pt x="483" y="1352"/>
                </a:lnTo>
                <a:cubicBezTo>
                  <a:pt x="487" y="1341"/>
                  <a:pt x="496" y="1335"/>
                  <a:pt x="507" y="1337"/>
                </a:cubicBezTo>
                <a:lnTo>
                  <a:pt x="507" y="1337"/>
                </a:lnTo>
                <a:cubicBezTo>
                  <a:pt x="514" y="1339"/>
                  <a:pt x="521" y="1343"/>
                  <a:pt x="526" y="1347"/>
                </a:cubicBezTo>
                <a:lnTo>
                  <a:pt x="526" y="1347"/>
                </a:lnTo>
                <a:cubicBezTo>
                  <a:pt x="568" y="1378"/>
                  <a:pt x="614" y="1400"/>
                  <a:pt x="665" y="1408"/>
                </a:cubicBezTo>
                <a:lnTo>
                  <a:pt x="665" y="1408"/>
                </a:lnTo>
                <a:cubicBezTo>
                  <a:pt x="688" y="1412"/>
                  <a:pt x="712" y="1416"/>
                  <a:pt x="735" y="1415"/>
                </a:cubicBezTo>
                <a:lnTo>
                  <a:pt x="735" y="1415"/>
                </a:lnTo>
                <a:cubicBezTo>
                  <a:pt x="779" y="1415"/>
                  <a:pt x="822" y="1406"/>
                  <a:pt x="863" y="1388"/>
                </a:cubicBezTo>
                <a:lnTo>
                  <a:pt x="863" y="1388"/>
                </a:lnTo>
                <a:cubicBezTo>
                  <a:pt x="908" y="1369"/>
                  <a:pt x="948" y="1341"/>
                  <a:pt x="982" y="1304"/>
                </a:cubicBezTo>
                <a:lnTo>
                  <a:pt x="982" y="1304"/>
                </a:lnTo>
                <a:cubicBezTo>
                  <a:pt x="1023" y="1259"/>
                  <a:pt x="1052" y="1206"/>
                  <a:pt x="1063" y="1146"/>
                </a:cubicBezTo>
                <a:lnTo>
                  <a:pt x="1063" y="1146"/>
                </a:lnTo>
                <a:cubicBezTo>
                  <a:pt x="1067" y="1126"/>
                  <a:pt x="1070" y="1105"/>
                  <a:pt x="1071" y="1085"/>
                </a:cubicBezTo>
                <a:lnTo>
                  <a:pt x="1071" y="1085"/>
                </a:lnTo>
                <a:cubicBezTo>
                  <a:pt x="1072" y="995"/>
                  <a:pt x="1072" y="905"/>
                  <a:pt x="1072" y="815"/>
                </a:cubicBezTo>
                <a:lnTo>
                  <a:pt x="1072" y="815"/>
                </a:lnTo>
                <a:cubicBezTo>
                  <a:pt x="1072" y="815"/>
                  <a:pt x="1072" y="815"/>
                  <a:pt x="1072" y="814"/>
                </a:cubicBezTo>
                <a:lnTo>
                  <a:pt x="860" y="814"/>
                </a:lnTo>
                <a:lnTo>
                  <a:pt x="860" y="825"/>
                </a:lnTo>
                <a:lnTo>
                  <a:pt x="860" y="825"/>
                </a:lnTo>
                <a:cubicBezTo>
                  <a:pt x="860" y="907"/>
                  <a:pt x="860" y="990"/>
                  <a:pt x="860" y="1073"/>
                </a:cubicBezTo>
                <a:lnTo>
                  <a:pt x="860" y="1073"/>
                </a:lnTo>
                <a:cubicBezTo>
                  <a:pt x="860" y="1136"/>
                  <a:pt x="818" y="1188"/>
                  <a:pt x="758" y="1201"/>
                </a:cubicBezTo>
                <a:lnTo>
                  <a:pt x="758" y="1201"/>
                </a:lnTo>
                <a:cubicBezTo>
                  <a:pt x="687" y="1216"/>
                  <a:pt x="620" y="1174"/>
                  <a:pt x="603" y="1104"/>
                </a:cubicBezTo>
                <a:lnTo>
                  <a:pt x="603" y="1104"/>
                </a:lnTo>
                <a:cubicBezTo>
                  <a:pt x="601" y="1094"/>
                  <a:pt x="600" y="1083"/>
                  <a:pt x="600" y="1072"/>
                </a:cubicBezTo>
                <a:lnTo>
                  <a:pt x="600" y="1072"/>
                </a:lnTo>
                <a:cubicBezTo>
                  <a:pt x="599" y="990"/>
                  <a:pt x="599" y="907"/>
                  <a:pt x="599" y="825"/>
                </a:cubicBezTo>
                <a:lnTo>
                  <a:pt x="599" y="814"/>
                </a:lnTo>
                <a:lnTo>
                  <a:pt x="389" y="814"/>
                </a:lnTo>
                <a:lnTo>
                  <a:pt x="389" y="824"/>
                </a:lnTo>
                <a:lnTo>
                  <a:pt x="389" y="824"/>
                </a:lnTo>
                <a:cubicBezTo>
                  <a:pt x="389" y="913"/>
                  <a:pt x="388" y="1002"/>
                  <a:pt x="389" y="1090"/>
                </a:cubicBezTo>
                <a:lnTo>
                  <a:pt x="389" y="1090"/>
                </a:lnTo>
                <a:cubicBezTo>
                  <a:pt x="389" y="1127"/>
                  <a:pt x="398" y="1161"/>
                  <a:pt x="411" y="1195"/>
                </a:cubicBezTo>
                <a:lnTo>
                  <a:pt x="411" y="1195"/>
                </a:lnTo>
                <a:cubicBezTo>
                  <a:pt x="423" y="1227"/>
                  <a:pt x="440" y="1257"/>
                  <a:pt x="461" y="1284"/>
                </a:cubicBezTo>
                <a:lnTo>
                  <a:pt x="461" y="1284"/>
                </a:lnTo>
                <a:cubicBezTo>
                  <a:pt x="469" y="1294"/>
                  <a:pt x="467" y="1308"/>
                  <a:pt x="458" y="1316"/>
                </a:cubicBezTo>
                <a:lnTo>
                  <a:pt x="458" y="1316"/>
                </a:lnTo>
                <a:cubicBezTo>
                  <a:pt x="449" y="1323"/>
                  <a:pt x="433" y="1323"/>
                  <a:pt x="426" y="1312"/>
                </a:cubicBezTo>
                <a:lnTo>
                  <a:pt x="426" y="1312"/>
                </a:lnTo>
                <a:cubicBezTo>
                  <a:pt x="411" y="1290"/>
                  <a:pt x="395" y="1267"/>
                  <a:pt x="382" y="1243"/>
                </a:cubicBezTo>
                <a:lnTo>
                  <a:pt x="382" y="1243"/>
                </a:lnTo>
                <a:cubicBezTo>
                  <a:pt x="364" y="1209"/>
                  <a:pt x="353" y="1173"/>
                  <a:pt x="348" y="1135"/>
                </a:cubicBezTo>
                <a:lnTo>
                  <a:pt x="348" y="1135"/>
                </a:lnTo>
                <a:cubicBezTo>
                  <a:pt x="345" y="1109"/>
                  <a:pt x="343" y="1084"/>
                  <a:pt x="343" y="1058"/>
                </a:cubicBezTo>
                <a:lnTo>
                  <a:pt x="343" y="1058"/>
                </a:lnTo>
                <a:cubicBezTo>
                  <a:pt x="342" y="914"/>
                  <a:pt x="343" y="770"/>
                  <a:pt x="342" y="626"/>
                </a:cubicBezTo>
                <a:lnTo>
                  <a:pt x="342" y="626"/>
                </a:lnTo>
                <a:cubicBezTo>
                  <a:pt x="342" y="608"/>
                  <a:pt x="351" y="598"/>
                  <a:pt x="369" y="598"/>
                </a:cubicBezTo>
                <a:lnTo>
                  <a:pt x="369" y="598"/>
                </a:lnTo>
                <a:cubicBezTo>
                  <a:pt x="453" y="599"/>
                  <a:pt x="537" y="599"/>
                  <a:pt x="621" y="599"/>
                </a:cubicBezTo>
                <a:lnTo>
                  <a:pt x="621" y="599"/>
                </a:lnTo>
                <a:cubicBezTo>
                  <a:pt x="636" y="599"/>
                  <a:pt x="643" y="605"/>
                  <a:pt x="643" y="621"/>
                </a:cubicBezTo>
                <a:lnTo>
                  <a:pt x="643" y="982"/>
                </a:lnTo>
                <a:lnTo>
                  <a:pt x="643" y="982"/>
                </a:lnTo>
                <a:cubicBezTo>
                  <a:pt x="643" y="1007"/>
                  <a:pt x="650" y="1029"/>
                  <a:pt x="668" y="1047"/>
                </a:cubicBezTo>
                <a:lnTo>
                  <a:pt x="668" y="1047"/>
                </a:lnTo>
                <a:cubicBezTo>
                  <a:pt x="698" y="1078"/>
                  <a:pt x="744" y="1082"/>
                  <a:pt x="780" y="1056"/>
                </a:cubicBezTo>
                <a:lnTo>
                  <a:pt x="780" y="1056"/>
                </a:lnTo>
                <a:cubicBezTo>
                  <a:pt x="805" y="1038"/>
                  <a:pt x="815" y="1012"/>
                  <a:pt x="815" y="982"/>
                </a:cubicBezTo>
                <a:lnTo>
                  <a:pt x="815" y="982"/>
                </a:lnTo>
                <a:cubicBezTo>
                  <a:pt x="816" y="862"/>
                  <a:pt x="816" y="742"/>
                  <a:pt x="816" y="621"/>
                </a:cubicBezTo>
                <a:lnTo>
                  <a:pt x="816" y="621"/>
                </a:lnTo>
                <a:cubicBezTo>
                  <a:pt x="816" y="605"/>
                  <a:pt x="822" y="599"/>
                  <a:pt x="838" y="599"/>
                </a:cubicBezTo>
                <a:lnTo>
                  <a:pt x="838" y="599"/>
                </a:lnTo>
                <a:cubicBezTo>
                  <a:pt x="923" y="599"/>
                  <a:pt x="1007" y="599"/>
                  <a:pt x="1092" y="598"/>
                </a:cubicBezTo>
                <a:lnTo>
                  <a:pt x="1092" y="598"/>
                </a:lnTo>
                <a:cubicBezTo>
                  <a:pt x="1107" y="598"/>
                  <a:pt x="1116" y="607"/>
                  <a:pt x="1116" y="622"/>
                </a:cubicBezTo>
                <a:lnTo>
                  <a:pt x="1116" y="622"/>
                </a:lnTo>
                <a:cubicBezTo>
                  <a:pt x="1116" y="778"/>
                  <a:pt x="1117" y="933"/>
                  <a:pt x="1116" y="1089"/>
                </a:cubicBezTo>
                <a:lnTo>
                  <a:pt x="1116" y="1089"/>
                </a:lnTo>
                <a:cubicBezTo>
                  <a:pt x="1115" y="1132"/>
                  <a:pt x="1106" y="1173"/>
                  <a:pt x="1090" y="1213"/>
                </a:cubicBezTo>
                <a:lnTo>
                  <a:pt x="1090" y="1213"/>
                </a:lnTo>
                <a:cubicBezTo>
                  <a:pt x="1076" y="1249"/>
                  <a:pt x="1057" y="1282"/>
                  <a:pt x="1033" y="1313"/>
                </a:cubicBezTo>
                <a:lnTo>
                  <a:pt x="1033" y="1313"/>
                </a:lnTo>
                <a:cubicBezTo>
                  <a:pt x="994" y="1363"/>
                  <a:pt x="945" y="1400"/>
                  <a:pt x="887" y="1426"/>
                </a:cubicBezTo>
                <a:lnTo>
                  <a:pt x="887" y="1426"/>
                </a:lnTo>
                <a:cubicBezTo>
                  <a:pt x="857" y="1439"/>
                  <a:pt x="826" y="1450"/>
                  <a:pt x="793" y="1454"/>
                </a:cubicBezTo>
                <a:lnTo>
                  <a:pt x="793" y="1454"/>
                </a:lnTo>
                <a:cubicBezTo>
                  <a:pt x="781" y="1455"/>
                  <a:pt x="770" y="1457"/>
                  <a:pt x="759" y="1459"/>
                </a:cubicBezTo>
                <a:lnTo>
                  <a:pt x="759" y="1459"/>
                </a:lnTo>
                <a:cubicBezTo>
                  <a:pt x="740" y="1460"/>
                  <a:pt x="720" y="1460"/>
                  <a:pt x="701" y="1460"/>
                </a:cubicBezTo>
                <a:close/>
                <a:moveTo>
                  <a:pt x="1072" y="769"/>
                </a:moveTo>
                <a:lnTo>
                  <a:pt x="1072" y="644"/>
                </a:lnTo>
                <a:lnTo>
                  <a:pt x="861" y="644"/>
                </a:lnTo>
                <a:lnTo>
                  <a:pt x="861" y="769"/>
                </a:lnTo>
                <a:lnTo>
                  <a:pt x="1072" y="769"/>
                </a:lnTo>
                <a:close/>
                <a:moveTo>
                  <a:pt x="599" y="769"/>
                </a:moveTo>
                <a:lnTo>
                  <a:pt x="599" y="644"/>
                </a:lnTo>
                <a:lnTo>
                  <a:pt x="389" y="644"/>
                </a:lnTo>
                <a:lnTo>
                  <a:pt x="389" y="769"/>
                </a:lnTo>
                <a:lnTo>
                  <a:pt x="599" y="769"/>
                </a:lnTo>
                <a:close/>
                <a:moveTo>
                  <a:pt x="646" y="1089"/>
                </a:moveTo>
                <a:lnTo>
                  <a:pt x="646" y="1089"/>
                </a:lnTo>
                <a:cubicBezTo>
                  <a:pt x="653" y="1132"/>
                  <a:pt x="692" y="1160"/>
                  <a:pt x="731" y="1160"/>
                </a:cubicBezTo>
                <a:lnTo>
                  <a:pt x="731" y="1160"/>
                </a:lnTo>
                <a:cubicBezTo>
                  <a:pt x="769" y="1159"/>
                  <a:pt x="807" y="1130"/>
                  <a:pt x="813" y="1089"/>
                </a:cubicBezTo>
                <a:lnTo>
                  <a:pt x="813" y="1089"/>
                </a:lnTo>
                <a:cubicBezTo>
                  <a:pt x="764" y="1128"/>
                  <a:pt x="697" y="1129"/>
                  <a:pt x="646" y="1089"/>
                </a:cubicBezTo>
                <a:close/>
                <a:moveTo>
                  <a:pt x="0" y="433"/>
                </a:moveTo>
                <a:lnTo>
                  <a:pt x="0" y="433"/>
                </a:lnTo>
                <a:cubicBezTo>
                  <a:pt x="6" y="418"/>
                  <a:pt x="10" y="402"/>
                  <a:pt x="19" y="389"/>
                </a:cubicBezTo>
                <a:lnTo>
                  <a:pt x="19" y="389"/>
                </a:lnTo>
                <a:cubicBezTo>
                  <a:pt x="38" y="359"/>
                  <a:pt x="68" y="343"/>
                  <a:pt x="104" y="343"/>
                </a:cubicBezTo>
                <a:lnTo>
                  <a:pt x="104" y="343"/>
                </a:lnTo>
                <a:cubicBezTo>
                  <a:pt x="207" y="343"/>
                  <a:pt x="311" y="342"/>
                  <a:pt x="415" y="343"/>
                </a:cubicBezTo>
                <a:lnTo>
                  <a:pt x="415" y="343"/>
                </a:lnTo>
                <a:cubicBezTo>
                  <a:pt x="447" y="343"/>
                  <a:pt x="472" y="359"/>
                  <a:pt x="493" y="383"/>
                </a:cubicBezTo>
                <a:lnTo>
                  <a:pt x="493" y="383"/>
                </a:lnTo>
                <a:cubicBezTo>
                  <a:pt x="501" y="376"/>
                  <a:pt x="508" y="369"/>
                  <a:pt x="516" y="363"/>
                </a:cubicBezTo>
                <a:lnTo>
                  <a:pt x="516" y="363"/>
                </a:lnTo>
                <a:cubicBezTo>
                  <a:pt x="533" y="350"/>
                  <a:pt x="552" y="343"/>
                  <a:pt x="574" y="343"/>
                </a:cubicBezTo>
                <a:lnTo>
                  <a:pt x="574" y="343"/>
                </a:lnTo>
                <a:cubicBezTo>
                  <a:pt x="674" y="342"/>
                  <a:pt x="775" y="343"/>
                  <a:pt x="875" y="342"/>
                </a:cubicBezTo>
                <a:lnTo>
                  <a:pt x="875" y="342"/>
                </a:lnTo>
                <a:cubicBezTo>
                  <a:pt x="909" y="342"/>
                  <a:pt x="938" y="352"/>
                  <a:pt x="961" y="378"/>
                </a:cubicBezTo>
                <a:lnTo>
                  <a:pt x="961" y="378"/>
                </a:lnTo>
                <a:cubicBezTo>
                  <a:pt x="962" y="380"/>
                  <a:pt x="964" y="381"/>
                  <a:pt x="966" y="383"/>
                </a:cubicBezTo>
                <a:lnTo>
                  <a:pt x="966" y="383"/>
                </a:lnTo>
                <a:cubicBezTo>
                  <a:pt x="984" y="361"/>
                  <a:pt x="1008" y="348"/>
                  <a:pt x="1035" y="343"/>
                </a:cubicBezTo>
                <a:lnTo>
                  <a:pt x="1035" y="343"/>
                </a:lnTo>
                <a:cubicBezTo>
                  <a:pt x="1038" y="342"/>
                  <a:pt x="1041" y="342"/>
                  <a:pt x="1044" y="342"/>
                </a:cubicBezTo>
                <a:lnTo>
                  <a:pt x="1044" y="342"/>
                </a:lnTo>
                <a:cubicBezTo>
                  <a:pt x="1149" y="342"/>
                  <a:pt x="1253" y="342"/>
                  <a:pt x="1358" y="343"/>
                </a:cubicBezTo>
                <a:lnTo>
                  <a:pt x="1358" y="343"/>
                </a:lnTo>
                <a:cubicBezTo>
                  <a:pt x="1397" y="343"/>
                  <a:pt x="1428" y="363"/>
                  <a:pt x="1447" y="398"/>
                </a:cubicBezTo>
                <a:lnTo>
                  <a:pt x="1447" y="398"/>
                </a:lnTo>
                <a:cubicBezTo>
                  <a:pt x="1452" y="408"/>
                  <a:pt x="1456" y="419"/>
                  <a:pt x="1460" y="430"/>
                </a:cubicBezTo>
                <a:lnTo>
                  <a:pt x="1460" y="544"/>
                </a:lnTo>
                <a:lnTo>
                  <a:pt x="1460" y="544"/>
                </a:lnTo>
                <a:cubicBezTo>
                  <a:pt x="1453" y="553"/>
                  <a:pt x="1445" y="557"/>
                  <a:pt x="1433" y="557"/>
                </a:cubicBezTo>
                <a:lnTo>
                  <a:pt x="1433" y="557"/>
                </a:lnTo>
                <a:cubicBezTo>
                  <a:pt x="964" y="557"/>
                  <a:pt x="495" y="557"/>
                  <a:pt x="27" y="557"/>
                </a:cubicBezTo>
                <a:lnTo>
                  <a:pt x="27" y="557"/>
                </a:lnTo>
                <a:cubicBezTo>
                  <a:pt x="14" y="557"/>
                  <a:pt x="6" y="553"/>
                  <a:pt x="0" y="544"/>
                </a:cubicBezTo>
                <a:lnTo>
                  <a:pt x="0" y="433"/>
                </a:lnTo>
                <a:close/>
                <a:moveTo>
                  <a:pt x="943" y="513"/>
                </a:moveTo>
                <a:lnTo>
                  <a:pt x="943" y="513"/>
                </a:lnTo>
                <a:cubicBezTo>
                  <a:pt x="943" y="489"/>
                  <a:pt x="944" y="465"/>
                  <a:pt x="942" y="442"/>
                </a:cubicBezTo>
                <a:lnTo>
                  <a:pt x="942" y="442"/>
                </a:lnTo>
                <a:cubicBezTo>
                  <a:pt x="941" y="411"/>
                  <a:pt x="910" y="387"/>
                  <a:pt x="879" y="387"/>
                </a:cubicBezTo>
                <a:lnTo>
                  <a:pt x="879" y="387"/>
                </a:lnTo>
                <a:cubicBezTo>
                  <a:pt x="780" y="387"/>
                  <a:pt x="681" y="386"/>
                  <a:pt x="582" y="387"/>
                </a:cubicBezTo>
                <a:lnTo>
                  <a:pt x="582" y="387"/>
                </a:lnTo>
                <a:cubicBezTo>
                  <a:pt x="564" y="387"/>
                  <a:pt x="549" y="393"/>
                  <a:pt x="536" y="405"/>
                </a:cubicBezTo>
                <a:lnTo>
                  <a:pt x="536" y="405"/>
                </a:lnTo>
                <a:cubicBezTo>
                  <a:pt x="524" y="417"/>
                  <a:pt x="517" y="431"/>
                  <a:pt x="517" y="448"/>
                </a:cubicBezTo>
                <a:lnTo>
                  <a:pt x="517" y="448"/>
                </a:lnTo>
                <a:cubicBezTo>
                  <a:pt x="517" y="470"/>
                  <a:pt x="517" y="491"/>
                  <a:pt x="517" y="512"/>
                </a:cubicBezTo>
                <a:lnTo>
                  <a:pt x="558" y="512"/>
                </a:lnTo>
                <a:lnTo>
                  <a:pt x="558" y="479"/>
                </a:lnTo>
                <a:lnTo>
                  <a:pt x="558" y="479"/>
                </a:lnTo>
                <a:cubicBezTo>
                  <a:pt x="558" y="469"/>
                  <a:pt x="557" y="458"/>
                  <a:pt x="558" y="447"/>
                </a:cubicBezTo>
                <a:lnTo>
                  <a:pt x="558" y="447"/>
                </a:lnTo>
                <a:cubicBezTo>
                  <a:pt x="558" y="435"/>
                  <a:pt x="572" y="425"/>
                  <a:pt x="584" y="428"/>
                </a:cubicBezTo>
                <a:lnTo>
                  <a:pt x="584" y="428"/>
                </a:lnTo>
                <a:cubicBezTo>
                  <a:pt x="597" y="432"/>
                  <a:pt x="601" y="439"/>
                  <a:pt x="601" y="451"/>
                </a:cubicBezTo>
                <a:lnTo>
                  <a:pt x="601" y="512"/>
                </a:lnTo>
                <a:lnTo>
                  <a:pt x="858" y="512"/>
                </a:lnTo>
                <a:lnTo>
                  <a:pt x="858" y="512"/>
                </a:lnTo>
                <a:cubicBezTo>
                  <a:pt x="858" y="491"/>
                  <a:pt x="858" y="470"/>
                  <a:pt x="858" y="450"/>
                </a:cubicBezTo>
                <a:lnTo>
                  <a:pt x="858" y="450"/>
                </a:lnTo>
                <a:cubicBezTo>
                  <a:pt x="858" y="437"/>
                  <a:pt x="869" y="426"/>
                  <a:pt x="881" y="427"/>
                </a:cubicBezTo>
                <a:lnTo>
                  <a:pt x="881" y="427"/>
                </a:lnTo>
                <a:cubicBezTo>
                  <a:pt x="894" y="429"/>
                  <a:pt x="903" y="439"/>
                  <a:pt x="902" y="450"/>
                </a:cubicBezTo>
                <a:lnTo>
                  <a:pt x="902" y="450"/>
                </a:lnTo>
                <a:cubicBezTo>
                  <a:pt x="901" y="471"/>
                  <a:pt x="902" y="491"/>
                  <a:pt x="902" y="512"/>
                </a:cubicBezTo>
                <a:lnTo>
                  <a:pt x="902" y="512"/>
                </a:lnTo>
                <a:cubicBezTo>
                  <a:pt x="916" y="513"/>
                  <a:pt x="930" y="513"/>
                  <a:pt x="943" y="513"/>
                </a:cubicBezTo>
                <a:close/>
                <a:moveTo>
                  <a:pt x="130" y="513"/>
                </a:moveTo>
                <a:lnTo>
                  <a:pt x="386" y="513"/>
                </a:lnTo>
                <a:lnTo>
                  <a:pt x="386" y="513"/>
                </a:lnTo>
                <a:cubicBezTo>
                  <a:pt x="386" y="512"/>
                  <a:pt x="387" y="511"/>
                  <a:pt x="387" y="511"/>
                </a:cubicBezTo>
                <a:lnTo>
                  <a:pt x="387" y="511"/>
                </a:lnTo>
                <a:cubicBezTo>
                  <a:pt x="387" y="490"/>
                  <a:pt x="387" y="469"/>
                  <a:pt x="387" y="449"/>
                </a:cubicBezTo>
                <a:lnTo>
                  <a:pt x="387" y="449"/>
                </a:lnTo>
                <a:cubicBezTo>
                  <a:pt x="387" y="446"/>
                  <a:pt x="387" y="442"/>
                  <a:pt x="388" y="440"/>
                </a:cubicBezTo>
                <a:lnTo>
                  <a:pt x="388" y="440"/>
                </a:lnTo>
                <a:cubicBezTo>
                  <a:pt x="393" y="430"/>
                  <a:pt x="403" y="426"/>
                  <a:pt x="415" y="429"/>
                </a:cubicBezTo>
                <a:lnTo>
                  <a:pt x="415" y="429"/>
                </a:lnTo>
                <a:cubicBezTo>
                  <a:pt x="424" y="431"/>
                  <a:pt x="431" y="440"/>
                  <a:pt x="431" y="450"/>
                </a:cubicBezTo>
                <a:lnTo>
                  <a:pt x="431" y="450"/>
                </a:lnTo>
                <a:cubicBezTo>
                  <a:pt x="431" y="465"/>
                  <a:pt x="431" y="480"/>
                  <a:pt x="431" y="495"/>
                </a:cubicBezTo>
                <a:lnTo>
                  <a:pt x="431" y="513"/>
                </a:lnTo>
                <a:lnTo>
                  <a:pt x="471" y="513"/>
                </a:lnTo>
                <a:lnTo>
                  <a:pt x="471" y="513"/>
                </a:lnTo>
                <a:cubicBezTo>
                  <a:pt x="471" y="492"/>
                  <a:pt x="471" y="472"/>
                  <a:pt x="471" y="451"/>
                </a:cubicBezTo>
                <a:lnTo>
                  <a:pt x="471" y="451"/>
                </a:lnTo>
                <a:cubicBezTo>
                  <a:pt x="472" y="418"/>
                  <a:pt x="444" y="387"/>
                  <a:pt x="407" y="387"/>
                </a:cubicBezTo>
                <a:lnTo>
                  <a:pt x="407" y="387"/>
                </a:lnTo>
                <a:cubicBezTo>
                  <a:pt x="307" y="387"/>
                  <a:pt x="207" y="387"/>
                  <a:pt x="107" y="387"/>
                </a:cubicBezTo>
                <a:lnTo>
                  <a:pt x="107" y="387"/>
                </a:lnTo>
                <a:cubicBezTo>
                  <a:pt x="77" y="387"/>
                  <a:pt x="50" y="407"/>
                  <a:pt x="46" y="436"/>
                </a:cubicBezTo>
                <a:lnTo>
                  <a:pt x="46" y="436"/>
                </a:lnTo>
                <a:cubicBezTo>
                  <a:pt x="43" y="461"/>
                  <a:pt x="45" y="487"/>
                  <a:pt x="45" y="513"/>
                </a:cubicBezTo>
                <a:lnTo>
                  <a:pt x="84" y="513"/>
                </a:lnTo>
                <a:lnTo>
                  <a:pt x="84" y="453"/>
                </a:lnTo>
                <a:lnTo>
                  <a:pt x="84" y="453"/>
                </a:lnTo>
                <a:cubicBezTo>
                  <a:pt x="84" y="440"/>
                  <a:pt x="90" y="432"/>
                  <a:pt x="100" y="429"/>
                </a:cubicBezTo>
                <a:lnTo>
                  <a:pt x="100" y="429"/>
                </a:lnTo>
                <a:cubicBezTo>
                  <a:pt x="120" y="424"/>
                  <a:pt x="130" y="438"/>
                  <a:pt x="130" y="453"/>
                </a:cubicBezTo>
                <a:lnTo>
                  <a:pt x="130" y="453"/>
                </a:lnTo>
                <a:cubicBezTo>
                  <a:pt x="130" y="472"/>
                  <a:pt x="130" y="492"/>
                  <a:pt x="130" y="513"/>
                </a:cubicBezTo>
                <a:close/>
                <a:moveTo>
                  <a:pt x="1416" y="513"/>
                </a:moveTo>
                <a:lnTo>
                  <a:pt x="1416" y="513"/>
                </a:lnTo>
                <a:cubicBezTo>
                  <a:pt x="1416" y="491"/>
                  <a:pt x="1416" y="470"/>
                  <a:pt x="1415" y="450"/>
                </a:cubicBezTo>
                <a:lnTo>
                  <a:pt x="1415" y="450"/>
                </a:lnTo>
                <a:cubicBezTo>
                  <a:pt x="1414" y="414"/>
                  <a:pt x="1388" y="387"/>
                  <a:pt x="1353" y="387"/>
                </a:cubicBezTo>
                <a:lnTo>
                  <a:pt x="1353" y="387"/>
                </a:lnTo>
                <a:cubicBezTo>
                  <a:pt x="1252" y="386"/>
                  <a:pt x="1152" y="386"/>
                  <a:pt x="1051" y="387"/>
                </a:cubicBezTo>
                <a:lnTo>
                  <a:pt x="1051" y="387"/>
                </a:lnTo>
                <a:cubicBezTo>
                  <a:pt x="1030" y="387"/>
                  <a:pt x="1013" y="396"/>
                  <a:pt x="1001" y="414"/>
                </a:cubicBezTo>
                <a:lnTo>
                  <a:pt x="1001" y="414"/>
                </a:lnTo>
                <a:cubicBezTo>
                  <a:pt x="992" y="425"/>
                  <a:pt x="988" y="438"/>
                  <a:pt x="988" y="453"/>
                </a:cubicBezTo>
                <a:lnTo>
                  <a:pt x="988" y="453"/>
                </a:lnTo>
                <a:cubicBezTo>
                  <a:pt x="989" y="472"/>
                  <a:pt x="988" y="493"/>
                  <a:pt x="988" y="512"/>
                </a:cubicBezTo>
                <a:lnTo>
                  <a:pt x="1029" y="512"/>
                </a:lnTo>
                <a:lnTo>
                  <a:pt x="1029" y="512"/>
                </a:lnTo>
                <a:cubicBezTo>
                  <a:pt x="1029" y="491"/>
                  <a:pt x="1028" y="471"/>
                  <a:pt x="1029" y="450"/>
                </a:cubicBezTo>
                <a:lnTo>
                  <a:pt x="1029" y="450"/>
                </a:lnTo>
                <a:cubicBezTo>
                  <a:pt x="1029" y="436"/>
                  <a:pt x="1037" y="430"/>
                  <a:pt x="1051" y="427"/>
                </a:cubicBezTo>
                <a:lnTo>
                  <a:pt x="1051" y="427"/>
                </a:lnTo>
                <a:cubicBezTo>
                  <a:pt x="1060" y="425"/>
                  <a:pt x="1072" y="434"/>
                  <a:pt x="1073" y="445"/>
                </a:cubicBezTo>
                <a:lnTo>
                  <a:pt x="1073" y="445"/>
                </a:lnTo>
                <a:cubicBezTo>
                  <a:pt x="1074" y="460"/>
                  <a:pt x="1074" y="476"/>
                  <a:pt x="1075" y="491"/>
                </a:cubicBezTo>
                <a:lnTo>
                  <a:pt x="1075" y="491"/>
                </a:lnTo>
                <a:cubicBezTo>
                  <a:pt x="1075" y="498"/>
                  <a:pt x="1075" y="505"/>
                  <a:pt x="1075" y="512"/>
                </a:cubicBezTo>
                <a:lnTo>
                  <a:pt x="1330" y="512"/>
                </a:lnTo>
                <a:lnTo>
                  <a:pt x="1330" y="503"/>
                </a:lnTo>
                <a:lnTo>
                  <a:pt x="1330" y="503"/>
                </a:lnTo>
                <a:cubicBezTo>
                  <a:pt x="1330" y="487"/>
                  <a:pt x="1329" y="470"/>
                  <a:pt x="1330" y="454"/>
                </a:cubicBezTo>
                <a:lnTo>
                  <a:pt x="1330" y="454"/>
                </a:lnTo>
                <a:cubicBezTo>
                  <a:pt x="1330" y="435"/>
                  <a:pt x="1342" y="425"/>
                  <a:pt x="1360" y="429"/>
                </a:cubicBezTo>
                <a:lnTo>
                  <a:pt x="1360" y="429"/>
                </a:lnTo>
                <a:cubicBezTo>
                  <a:pt x="1369" y="431"/>
                  <a:pt x="1375" y="440"/>
                  <a:pt x="1375" y="452"/>
                </a:cubicBezTo>
                <a:lnTo>
                  <a:pt x="1375" y="452"/>
                </a:lnTo>
                <a:cubicBezTo>
                  <a:pt x="1376" y="472"/>
                  <a:pt x="1375" y="492"/>
                  <a:pt x="1375" y="513"/>
                </a:cubicBezTo>
                <a:lnTo>
                  <a:pt x="1375" y="513"/>
                </a:lnTo>
                <a:cubicBezTo>
                  <a:pt x="1389" y="513"/>
                  <a:pt x="1402" y="513"/>
                  <a:pt x="1416" y="513"/>
                </a:cubicBezTo>
                <a:close/>
                <a:moveTo>
                  <a:pt x="266" y="0"/>
                </a:moveTo>
                <a:lnTo>
                  <a:pt x="266" y="0"/>
                </a:lnTo>
                <a:cubicBezTo>
                  <a:pt x="275" y="2"/>
                  <a:pt x="285" y="4"/>
                  <a:pt x="295" y="6"/>
                </a:cubicBezTo>
                <a:lnTo>
                  <a:pt x="295" y="6"/>
                </a:lnTo>
                <a:cubicBezTo>
                  <a:pt x="335" y="16"/>
                  <a:pt x="365" y="40"/>
                  <a:pt x="387" y="74"/>
                </a:cubicBezTo>
                <a:lnTo>
                  <a:pt x="387" y="74"/>
                </a:lnTo>
                <a:cubicBezTo>
                  <a:pt x="404" y="102"/>
                  <a:pt x="410" y="134"/>
                  <a:pt x="407" y="166"/>
                </a:cubicBezTo>
                <a:lnTo>
                  <a:pt x="407" y="166"/>
                </a:lnTo>
                <a:cubicBezTo>
                  <a:pt x="401" y="232"/>
                  <a:pt x="351" y="287"/>
                  <a:pt x="286" y="299"/>
                </a:cubicBezTo>
                <a:lnTo>
                  <a:pt x="286" y="299"/>
                </a:lnTo>
                <a:cubicBezTo>
                  <a:pt x="240" y="307"/>
                  <a:pt x="198" y="298"/>
                  <a:pt x="162" y="268"/>
                </a:cubicBezTo>
                <a:lnTo>
                  <a:pt x="162" y="268"/>
                </a:lnTo>
                <a:cubicBezTo>
                  <a:pt x="132" y="244"/>
                  <a:pt x="113" y="212"/>
                  <a:pt x="108" y="172"/>
                </a:cubicBezTo>
                <a:lnTo>
                  <a:pt x="108" y="172"/>
                </a:lnTo>
                <a:cubicBezTo>
                  <a:pt x="102" y="128"/>
                  <a:pt x="113" y="89"/>
                  <a:pt x="140" y="55"/>
                </a:cubicBezTo>
                <a:lnTo>
                  <a:pt x="140" y="55"/>
                </a:lnTo>
                <a:cubicBezTo>
                  <a:pt x="163" y="28"/>
                  <a:pt x="192" y="10"/>
                  <a:pt x="227" y="4"/>
                </a:cubicBezTo>
                <a:lnTo>
                  <a:pt x="227" y="4"/>
                </a:lnTo>
                <a:cubicBezTo>
                  <a:pt x="234" y="3"/>
                  <a:pt x="241" y="1"/>
                  <a:pt x="248" y="0"/>
                </a:cubicBezTo>
                <a:lnTo>
                  <a:pt x="266" y="0"/>
                </a:lnTo>
                <a:close/>
                <a:moveTo>
                  <a:pt x="256" y="257"/>
                </a:moveTo>
                <a:lnTo>
                  <a:pt x="256" y="257"/>
                </a:lnTo>
                <a:cubicBezTo>
                  <a:pt x="315" y="258"/>
                  <a:pt x="362" y="208"/>
                  <a:pt x="363" y="152"/>
                </a:cubicBezTo>
                <a:lnTo>
                  <a:pt x="363" y="152"/>
                </a:lnTo>
                <a:cubicBezTo>
                  <a:pt x="363" y="94"/>
                  <a:pt x="315" y="48"/>
                  <a:pt x="262" y="46"/>
                </a:cubicBezTo>
                <a:lnTo>
                  <a:pt x="262" y="46"/>
                </a:lnTo>
                <a:cubicBezTo>
                  <a:pt x="197" y="43"/>
                  <a:pt x="151" y="96"/>
                  <a:pt x="151" y="151"/>
                </a:cubicBezTo>
                <a:lnTo>
                  <a:pt x="151" y="151"/>
                </a:lnTo>
                <a:cubicBezTo>
                  <a:pt x="151" y="209"/>
                  <a:pt x="199" y="257"/>
                  <a:pt x="256" y="257"/>
                </a:cubicBezTo>
                <a:close/>
                <a:moveTo>
                  <a:pt x="739" y="0"/>
                </a:moveTo>
                <a:lnTo>
                  <a:pt x="739" y="0"/>
                </a:lnTo>
                <a:cubicBezTo>
                  <a:pt x="750" y="3"/>
                  <a:pt x="761" y="5"/>
                  <a:pt x="772" y="8"/>
                </a:cubicBezTo>
                <a:lnTo>
                  <a:pt x="772" y="8"/>
                </a:lnTo>
                <a:cubicBezTo>
                  <a:pt x="802" y="15"/>
                  <a:pt x="825" y="32"/>
                  <a:pt x="845" y="55"/>
                </a:cubicBezTo>
                <a:lnTo>
                  <a:pt x="845" y="55"/>
                </a:lnTo>
                <a:cubicBezTo>
                  <a:pt x="861" y="75"/>
                  <a:pt x="872" y="98"/>
                  <a:pt x="877" y="124"/>
                </a:cubicBezTo>
                <a:lnTo>
                  <a:pt x="877" y="124"/>
                </a:lnTo>
                <a:cubicBezTo>
                  <a:pt x="883" y="154"/>
                  <a:pt x="879" y="183"/>
                  <a:pt x="867" y="211"/>
                </a:cubicBezTo>
                <a:lnTo>
                  <a:pt x="867" y="211"/>
                </a:lnTo>
                <a:cubicBezTo>
                  <a:pt x="847" y="258"/>
                  <a:pt x="811" y="287"/>
                  <a:pt x="763" y="298"/>
                </a:cubicBezTo>
                <a:lnTo>
                  <a:pt x="763" y="298"/>
                </a:lnTo>
                <a:cubicBezTo>
                  <a:pt x="715" y="308"/>
                  <a:pt x="671" y="298"/>
                  <a:pt x="633" y="267"/>
                </a:cubicBezTo>
                <a:lnTo>
                  <a:pt x="633" y="267"/>
                </a:lnTo>
                <a:cubicBezTo>
                  <a:pt x="603" y="243"/>
                  <a:pt x="586" y="211"/>
                  <a:pt x="580" y="174"/>
                </a:cubicBezTo>
                <a:lnTo>
                  <a:pt x="580" y="174"/>
                </a:lnTo>
                <a:cubicBezTo>
                  <a:pt x="573" y="131"/>
                  <a:pt x="584" y="92"/>
                  <a:pt x="612" y="57"/>
                </a:cubicBezTo>
                <a:lnTo>
                  <a:pt x="612" y="57"/>
                </a:lnTo>
                <a:cubicBezTo>
                  <a:pt x="635" y="27"/>
                  <a:pt x="667" y="11"/>
                  <a:pt x="703" y="3"/>
                </a:cubicBezTo>
                <a:lnTo>
                  <a:pt x="703" y="3"/>
                </a:lnTo>
                <a:cubicBezTo>
                  <a:pt x="708" y="2"/>
                  <a:pt x="714" y="1"/>
                  <a:pt x="719" y="0"/>
                </a:cubicBezTo>
                <a:lnTo>
                  <a:pt x="739" y="0"/>
                </a:lnTo>
                <a:close/>
                <a:moveTo>
                  <a:pt x="834" y="152"/>
                </a:moveTo>
                <a:lnTo>
                  <a:pt x="834" y="152"/>
                </a:lnTo>
                <a:cubicBezTo>
                  <a:pt x="836" y="93"/>
                  <a:pt x="785" y="49"/>
                  <a:pt x="736" y="46"/>
                </a:cubicBezTo>
                <a:lnTo>
                  <a:pt x="736" y="46"/>
                </a:lnTo>
                <a:cubicBezTo>
                  <a:pt x="670" y="42"/>
                  <a:pt x="625" y="96"/>
                  <a:pt x="623" y="147"/>
                </a:cubicBezTo>
                <a:lnTo>
                  <a:pt x="623" y="147"/>
                </a:lnTo>
                <a:cubicBezTo>
                  <a:pt x="621" y="210"/>
                  <a:pt x="672" y="255"/>
                  <a:pt x="725" y="257"/>
                </a:cubicBezTo>
                <a:lnTo>
                  <a:pt x="725" y="257"/>
                </a:lnTo>
                <a:cubicBezTo>
                  <a:pt x="787" y="259"/>
                  <a:pt x="836" y="207"/>
                  <a:pt x="834" y="152"/>
                </a:cubicBezTo>
                <a:close/>
                <a:moveTo>
                  <a:pt x="1192" y="0"/>
                </a:moveTo>
                <a:lnTo>
                  <a:pt x="1192" y="0"/>
                </a:lnTo>
                <a:cubicBezTo>
                  <a:pt x="1183" y="2"/>
                  <a:pt x="1175" y="3"/>
                  <a:pt x="1166" y="5"/>
                </a:cubicBezTo>
                <a:lnTo>
                  <a:pt x="1166" y="5"/>
                </a:lnTo>
                <a:cubicBezTo>
                  <a:pt x="1118" y="17"/>
                  <a:pt x="1084" y="45"/>
                  <a:pt x="1064" y="91"/>
                </a:cubicBezTo>
                <a:lnTo>
                  <a:pt x="1064" y="91"/>
                </a:lnTo>
                <a:cubicBezTo>
                  <a:pt x="1045" y="133"/>
                  <a:pt x="1046" y="176"/>
                  <a:pt x="1067" y="218"/>
                </a:cubicBezTo>
                <a:lnTo>
                  <a:pt x="1067" y="218"/>
                </a:lnTo>
                <a:cubicBezTo>
                  <a:pt x="1070" y="226"/>
                  <a:pt x="1082" y="231"/>
                  <a:pt x="1090" y="229"/>
                </a:cubicBezTo>
                <a:lnTo>
                  <a:pt x="1090" y="229"/>
                </a:lnTo>
                <a:cubicBezTo>
                  <a:pt x="1104" y="224"/>
                  <a:pt x="1112" y="213"/>
                  <a:pt x="1105" y="194"/>
                </a:cubicBezTo>
                <a:lnTo>
                  <a:pt x="1105" y="194"/>
                </a:lnTo>
                <a:cubicBezTo>
                  <a:pt x="1100" y="181"/>
                  <a:pt x="1096" y="167"/>
                  <a:pt x="1095" y="154"/>
                </a:cubicBezTo>
                <a:lnTo>
                  <a:pt x="1095" y="154"/>
                </a:lnTo>
                <a:cubicBezTo>
                  <a:pt x="1094" y="118"/>
                  <a:pt x="1109" y="89"/>
                  <a:pt x="1137" y="67"/>
                </a:cubicBezTo>
                <a:lnTo>
                  <a:pt x="1137" y="67"/>
                </a:lnTo>
                <a:cubicBezTo>
                  <a:pt x="1159" y="50"/>
                  <a:pt x="1186" y="43"/>
                  <a:pt x="1214" y="46"/>
                </a:cubicBezTo>
                <a:lnTo>
                  <a:pt x="1214" y="46"/>
                </a:lnTo>
                <a:cubicBezTo>
                  <a:pt x="1240" y="49"/>
                  <a:pt x="1263" y="62"/>
                  <a:pt x="1280" y="82"/>
                </a:cubicBezTo>
                <a:lnTo>
                  <a:pt x="1280" y="82"/>
                </a:lnTo>
                <a:cubicBezTo>
                  <a:pt x="1303" y="108"/>
                  <a:pt x="1312" y="138"/>
                  <a:pt x="1305" y="173"/>
                </a:cubicBezTo>
                <a:lnTo>
                  <a:pt x="1305" y="173"/>
                </a:lnTo>
                <a:cubicBezTo>
                  <a:pt x="1300" y="196"/>
                  <a:pt x="1288" y="215"/>
                  <a:pt x="1269" y="231"/>
                </a:cubicBezTo>
                <a:lnTo>
                  <a:pt x="1269" y="231"/>
                </a:lnTo>
                <a:cubicBezTo>
                  <a:pt x="1251" y="247"/>
                  <a:pt x="1230" y="256"/>
                  <a:pt x="1206" y="257"/>
                </a:cubicBezTo>
                <a:lnTo>
                  <a:pt x="1206" y="257"/>
                </a:lnTo>
                <a:cubicBezTo>
                  <a:pt x="1187" y="258"/>
                  <a:pt x="1170" y="253"/>
                  <a:pt x="1152" y="246"/>
                </a:cubicBezTo>
                <a:lnTo>
                  <a:pt x="1152" y="246"/>
                </a:lnTo>
                <a:cubicBezTo>
                  <a:pt x="1141" y="241"/>
                  <a:pt x="1130" y="247"/>
                  <a:pt x="1125" y="258"/>
                </a:cubicBezTo>
                <a:lnTo>
                  <a:pt x="1125" y="258"/>
                </a:lnTo>
                <a:cubicBezTo>
                  <a:pt x="1121" y="269"/>
                  <a:pt x="1125" y="282"/>
                  <a:pt x="1135" y="287"/>
                </a:cubicBezTo>
                <a:lnTo>
                  <a:pt x="1135" y="287"/>
                </a:lnTo>
                <a:cubicBezTo>
                  <a:pt x="1168" y="303"/>
                  <a:pt x="1201" y="305"/>
                  <a:pt x="1236" y="298"/>
                </a:cubicBezTo>
                <a:lnTo>
                  <a:pt x="1236" y="298"/>
                </a:lnTo>
                <a:cubicBezTo>
                  <a:pt x="1266" y="291"/>
                  <a:pt x="1291" y="275"/>
                  <a:pt x="1312" y="253"/>
                </a:cubicBezTo>
                <a:lnTo>
                  <a:pt x="1312" y="253"/>
                </a:lnTo>
                <a:cubicBezTo>
                  <a:pt x="1335" y="228"/>
                  <a:pt x="1348" y="199"/>
                  <a:pt x="1351" y="165"/>
                </a:cubicBezTo>
                <a:lnTo>
                  <a:pt x="1351" y="165"/>
                </a:lnTo>
                <a:cubicBezTo>
                  <a:pt x="1354" y="135"/>
                  <a:pt x="1348" y="107"/>
                  <a:pt x="1333" y="80"/>
                </a:cubicBezTo>
                <a:lnTo>
                  <a:pt x="1333" y="80"/>
                </a:lnTo>
                <a:cubicBezTo>
                  <a:pt x="1312" y="42"/>
                  <a:pt x="1281" y="17"/>
                  <a:pt x="1239" y="6"/>
                </a:cubicBezTo>
                <a:lnTo>
                  <a:pt x="1239" y="6"/>
                </a:lnTo>
                <a:cubicBezTo>
                  <a:pt x="1229" y="3"/>
                  <a:pt x="1219" y="2"/>
                  <a:pt x="1210" y="0"/>
                </a:cubicBezTo>
                <a:lnTo>
                  <a:pt x="1210" y="0"/>
                </a:lnTo>
                <a:cubicBezTo>
                  <a:pt x="1204" y="0"/>
                  <a:pt x="1198" y="0"/>
                  <a:pt x="11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5" name="Google Shape;245;p27"/>
          <p:cNvSpPr/>
          <p:nvPr/>
        </p:nvSpPr>
        <p:spPr>
          <a:xfrm>
            <a:off x="2869200" y="3037819"/>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47" name="Google Shape;247;p27"/>
          <p:cNvSpPr txBox="1"/>
          <p:nvPr/>
        </p:nvSpPr>
        <p:spPr>
          <a:xfrm>
            <a:off x="6035852" y="1732118"/>
            <a:ext cx="20847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Se dara un periodo de tiempo para hacer el pago completo.</a:t>
            </a:r>
            <a:endParaRPr dirty="0">
              <a:solidFill>
                <a:schemeClr val="dk1"/>
              </a:solidFill>
              <a:latin typeface="Gantari"/>
              <a:ea typeface="Gantari"/>
              <a:cs typeface="Gantari"/>
              <a:sym typeface="Gantari"/>
            </a:endParaRPr>
          </a:p>
        </p:txBody>
      </p:sp>
      <p:sp>
        <p:nvSpPr>
          <p:cNvPr id="248" name="Google Shape;248;p27"/>
          <p:cNvSpPr txBox="1"/>
          <p:nvPr/>
        </p:nvSpPr>
        <p:spPr>
          <a:xfrm>
            <a:off x="6349127" y="2900568"/>
            <a:ext cx="20847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Por tipo de cliente que venden durante el mes , se dara una comisión.</a:t>
            </a:r>
            <a:endParaRPr dirty="0">
              <a:solidFill>
                <a:schemeClr val="dk1"/>
              </a:solidFill>
              <a:latin typeface="Gantari"/>
              <a:ea typeface="Gantari"/>
              <a:cs typeface="Gantari"/>
              <a:sym typeface="Gantari"/>
            </a:endParaRPr>
          </a:p>
        </p:txBody>
      </p:sp>
      <p:sp>
        <p:nvSpPr>
          <p:cNvPr id="249" name="Google Shape;249;p27"/>
          <p:cNvSpPr txBox="1"/>
          <p:nvPr/>
        </p:nvSpPr>
        <p:spPr>
          <a:xfrm>
            <a:off x="4920332" y="4069018"/>
            <a:ext cx="2706017"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Los asesores que se mantengan con mas ventas durante el mes, recibiran tambien una comisión.</a:t>
            </a:r>
            <a:endParaRPr dirty="0">
              <a:solidFill>
                <a:schemeClr val="dk1"/>
              </a:solidFill>
              <a:latin typeface="Gantari"/>
              <a:ea typeface="Gantari"/>
              <a:cs typeface="Gantari"/>
              <a:sym typeface="Gantari"/>
            </a:endParaRPr>
          </a:p>
        </p:txBody>
      </p:sp>
      <p:sp>
        <p:nvSpPr>
          <p:cNvPr id="250" name="Google Shape;250;p27"/>
          <p:cNvSpPr txBox="1"/>
          <p:nvPr/>
        </p:nvSpPr>
        <p:spPr>
          <a:xfrm>
            <a:off x="6035806" y="1414614"/>
            <a:ext cx="3108194"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FECHA </a:t>
            </a:r>
            <a:r>
              <a:rPr lang="en" sz="2200">
                <a:solidFill>
                  <a:schemeClr val="dk1"/>
                </a:solidFill>
                <a:latin typeface="Gabarito"/>
                <a:ea typeface="Gabarito"/>
                <a:cs typeface="Gabarito"/>
                <a:sym typeface="Gabarito"/>
              </a:rPr>
              <a:t>DE VERIFICACIÓN</a:t>
            </a:r>
            <a:endParaRPr sz="2200" dirty="0">
              <a:solidFill>
                <a:schemeClr val="dk1"/>
              </a:solidFill>
              <a:latin typeface="Gabarito"/>
              <a:ea typeface="Gabarito"/>
              <a:cs typeface="Gabarito"/>
              <a:sym typeface="Gabarito"/>
            </a:endParaRPr>
          </a:p>
        </p:txBody>
      </p:sp>
      <p:sp>
        <p:nvSpPr>
          <p:cNvPr id="251" name="Google Shape;251;p27"/>
          <p:cNvSpPr txBox="1"/>
          <p:nvPr/>
        </p:nvSpPr>
        <p:spPr>
          <a:xfrm>
            <a:off x="6349081" y="2583064"/>
            <a:ext cx="20847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TIPO DE CLIENTE</a:t>
            </a:r>
            <a:endParaRPr sz="2200" dirty="0">
              <a:solidFill>
                <a:schemeClr val="dk1"/>
              </a:solidFill>
              <a:latin typeface="Gabarito"/>
              <a:ea typeface="Gabarito"/>
              <a:cs typeface="Gabarito"/>
              <a:sym typeface="Gabarito"/>
            </a:endParaRPr>
          </a:p>
        </p:txBody>
      </p:sp>
      <p:sp>
        <p:nvSpPr>
          <p:cNvPr id="252" name="Google Shape;252;p27"/>
          <p:cNvSpPr txBox="1"/>
          <p:nvPr/>
        </p:nvSpPr>
        <p:spPr>
          <a:xfrm>
            <a:off x="4920286" y="3751514"/>
            <a:ext cx="3023564"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ES" sz="2200" dirty="0">
                <a:solidFill>
                  <a:schemeClr val="dk1"/>
                </a:solidFill>
                <a:latin typeface="Gabarito"/>
                <a:ea typeface="Gabarito"/>
                <a:cs typeface="Gabarito"/>
                <a:sym typeface="Gabarito"/>
              </a:rPr>
              <a:t>X</a:t>
            </a:r>
            <a:r>
              <a:rPr lang="es-PE" sz="2200" dirty="0">
                <a:solidFill>
                  <a:schemeClr val="dk1"/>
                </a:solidFill>
                <a:latin typeface="Gabarito"/>
                <a:ea typeface="Gabarito"/>
                <a:cs typeface="Gabarito"/>
                <a:sym typeface="Gabarito"/>
              </a:rPr>
              <a:t> POSICION DE VENTAS</a:t>
            </a:r>
            <a:endParaRPr sz="2200" dirty="0">
              <a:solidFill>
                <a:schemeClr val="dk1"/>
              </a:solidFill>
              <a:latin typeface="Gabarito"/>
              <a:ea typeface="Gabarito"/>
              <a:cs typeface="Gabarito"/>
              <a:sym typeface="Gabarito"/>
            </a:endParaRPr>
          </a:p>
        </p:txBody>
      </p:sp>
      <p:sp>
        <p:nvSpPr>
          <p:cNvPr id="253" name="Google Shape;253;p27"/>
          <p:cNvSpPr txBox="1"/>
          <p:nvPr/>
        </p:nvSpPr>
        <p:spPr>
          <a:xfrm>
            <a:off x="330200" y="2316343"/>
            <a:ext cx="2696358" cy="53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Gantari"/>
                <a:ea typeface="Gantari"/>
                <a:cs typeface="Gantari"/>
                <a:sym typeface="Gantari"/>
              </a:rPr>
              <a:t>Por cada semana del mes, se va medir las ventas que se generan y se dara un % de comisión.</a:t>
            </a:r>
            <a:endParaRPr dirty="0">
              <a:solidFill>
                <a:schemeClr val="dk1"/>
              </a:solidFill>
              <a:latin typeface="Gantari"/>
              <a:ea typeface="Gantari"/>
              <a:cs typeface="Gantari"/>
              <a:sym typeface="Gantari"/>
            </a:endParaRPr>
          </a:p>
        </p:txBody>
      </p:sp>
      <p:sp>
        <p:nvSpPr>
          <p:cNvPr id="254" name="Google Shape;254;p27"/>
          <p:cNvSpPr txBox="1"/>
          <p:nvPr/>
        </p:nvSpPr>
        <p:spPr>
          <a:xfrm>
            <a:off x="708308" y="3484693"/>
            <a:ext cx="2084700" cy="53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Gantari"/>
                <a:ea typeface="Gantari"/>
                <a:cs typeface="Gantari"/>
                <a:sym typeface="Gantari"/>
              </a:rPr>
              <a:t>Por tipo de productos que se venden durante el mes, se dara una comisión.</a:t>
            </a:r>
            <a:endParaRPr dirty="0">
              <a:solidFill>
                <a:schemeClr val="dk1"/>
              </a:solidFill>
              <a:latin typeface="Gantari"/>
              <a:ea typeface="Gantari"/>
              <a:cs typeface="Gantari"/>
              <a:sym typeface="Gantari"/>
            </a:endParaRPr>
          </a:p>
        </p:txBody>
      </p:sp>
      <p:sp>
        <p:nvSpPr>
          <p:cNvPr id="255" name="Google Shape;255;p27"/>
          <p:cNvSpPr txBox="1"/>
          <p:nvPr/>
        </p:nvSpPr>
        <p:spPr>
          <a:xfrm>
            <a:off x="941811" y="1998839"/>
            <a:ext cx="2084700" cy="441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dirty="0">
                <a:solidFill>
                  <a:schemeClr val="dk1"/>
                </a:solidFill>
                <a:latin typeface="Gabarito"/>
                <a:ea typeface="Gabarito"/>
                <a:cs typeface="Gabarito"/>
                <a:sym typeface="Gabarito"/>
              </a:rPr>
              <a:t>X SEMANAS</a:t>
            </a:r>
            <a:endParaRPr sz="2200" dirty="0">
              <a:solidFill>
                <a:schemeClr val="dk1"/>
              </a:solidFill>
              <a:latin typeface="Gabarito"/>
              <a:ea typeface="Gabarito"/>
              <a:cs typeface="Gabarito"/>
              <a:sym typeface="Gabarito"/>
            </a:endParaRPr>
          </a:p>
        </p:txBody>
      </p:sp>
      <p:sp>
        <p:nvSpPr>
          <p:cNvPr id="256" name="Google Shape;256;p27"/>
          <p:cNvSpPr txBox="1"/>
          <p:nvPr/>
        </p:nvSpPr>
        <p:spPr>
          <a:xfrm>
            <a:off x="708261" y="3167189"/>
            <a:ext cx="2084700" cy="441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dirty="0">
                <a:solidFill>
                  <a:schemeClr val="dk1"/>
                </a:solidFill>
                <a:latin typeface="Gabarito"/>
                <a:ea typeface="Gabarito"/>
                <a:cs typeface="Gabarito"/>
                <a:sym typeface="Gabarito"/>
              </a:rPr>
              <a:t>CATEGORIA</a:t>
            </a:r>
            <a:endParaRPr sz="2200" dirty="0">
              <a:solidFill>
                <a:schemeClr val="dk1"/>
              </a:solidFill>
              <a:latin typeface="Gabarito"/>
              <a:ea typeface="Gabarito"/>
              <a:cs typeface="Gabarito"/>
              <a:sym typeface="Gabarito"/>
            </a:endParaRPr>
          </a:p>
        </p:txBody>
      </p:sp>
      <p:sp>
        <p:nvSpPr>
          <p:cNvPr id="257" name="Google Shape;257;p27"/>
          <p:cNvSpPr/>
          <p:nvPr/>
        </p:nvSpPr>
        <p:spPr>
          <a:xfrm>
            <a:off x="4556075" y="2117325"/>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58" name="Google Shape;258;p27"/>
          <p:cNvSpPr/>
          <p:nvPr/>
        </p:nvSpPr>
        <p:spPr>
          <a:xfrm>
            <a:off x="5112225" y="254121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59" name="Google Shape;259;p27"/>
          <p:cNvSpPr/>
          <p:nvPr/>
        </p:nvSpPr>
        <p:spPr>
          <a:xfrm>
            <a:off x="4833900" y="3167188"/>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0" name="Google Shape;260;p27"/>
          <p:cNvSpPr/>
          <p:nvPr/>
        </p:nvSpPr>
        <p:spPr>
          <a:xfrm>
            <a:off x="4211200" y="309316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1" name="Google Shape;261;p27"/>
          <p:cNvSpPr/>
          <p:nvPr/>
        </p:nvSpPr>
        <p:spPr>
          <a:xfrm>
            <a:off x="4019175" y="2454613"/>
            <a:ext cx="145200" cy="1452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cxnSp>
        <p:nvCxnSpPr>
          <p:cNvPr id="262" name="Google Shape;262;p27"/>
          <p:cNvCxnSpPr>
            <a:stCxn id="257" idx="0"/>
            <a:endCxn id="240" idx="2"/>
          </p:cNvCxnSpPr>
          <p:nvPr/>
        </p:nvCxnSpPr>
        <p:spPr>
          <a:xfrm rot="-5400000">
            <a:off x="4693925" y="1593975"/>
            <a:ext cx="458100" cy="588600"/>
          </a:xfrm>
          <a:prstGeom prst="bentConnector2">
            <a:avLst/>
          </a:prstGeom>
          <a:noFill/>
          <a:ln w="9525" cap="flat" cmpd="sng">
            <a:solidFill>
              <a:schemeClr val="accent3"/>
            </a:solidFill>
            <a:prstDash val="dot"/>
            <a:round/>
            <a:headEnd type="none" w="med" len="med"/>
            <a:tailEnd type="none" w="med" len="med"/>
          </a:ln>
        </p:spPr>
      </p:cxnSp>
      <p:cxnSp>
        <p:nvCxnSpPr>
          <p:cNvPr id="263" name="Google Shape;263;p27"/>
          <p:cNvCxnSpPr>
            <a:stCxn id="258" idx="6"/>
            <a:endCxn id="236" idx="2"/>
          </p:cNvCxnSpPr>
          <p:nvPr/>
        </p:nvCxnSpPr>
        <p:spPr>
          <a:xfrm>
            <a:off x="5257425" y="2613813"/>
            <a:ext cx="273300" cy="211800"/>
          </a:xfrm>
          <a:prstGeom prst="bentConnector3">
            <a:avLst>
              <a:gd name="adj1" fmla="val 49990"/>
            </a:avLst>
          </a:prstGeom>
          <a:noFill/>
          <a:ln w="9525" cap="flat" cmpd="sng">
            <a:solidFill>
              <a:schemeClr val="lt2"/>
            </a:solidFill>
            <a:prstDash val="dot"/>
            <a:round/>
            <a:headEnd type="none" w="med" len="med"/>
            <a:tailEnd type="none" w="med" len="med"/>
          </a:ln>
        </p:spPr>
      </p:cxnSp>
      <p:cxnSp>
        <p:nvCxnSpPr>
          <p:cNvPr id="264" name="Google Shape;264;p27"/>
          <p:cNvCxnSpPr>
            <a:stCxn id="259" idx="4"/>
            <a:endCxn id="235" idx="0"/>
          </p:cNvCxnSpPr>
          <p:nvPr/>
        </p:nvCxnSpPr>
        <p:spPr>
          <a:xfrm rot="5400000">
            <a:off x="4535400" y="3249988"/>
            <a:ext cx="308700" cy="433500"/>
          </a:xfrm>
          <a:prstGeom prst="bentConnector3">
            <a:avLst>
              <a:gd name="adj1" fmla="val 49990"/>
            </a:avLst>
          </a:prstGeom>
          <a:noFill/>
          <a:ln w="9525" cap="flat" cmpd="sng">
            <a:solidFill>
              <a:schemeClr val="accent2"/>
            </a:solidFill>
            <a:prstDash val="dot"/>
            <a:round/>
            <a:headEnd type="none" w="med" len="med"/>
            <a:tailEnd type="none" w="med" len="med"/>
          </a:ln>
        </p:spPr>
      </p:cxnSp>
      <p:cxnSp>
        <p:nvCxnSpPr>
          <p:cNvPr id="265" name="Google Shape;265;p27"/>
          <p:cNvCxnSpPr>
            <a:cxnSpLocks/>
            <a:stCxn id="260" idx="2"/>
            <a:endCxn id="245" idx="6"/>
          </p:cNvCxnSpPr>
          <p:nvPr/>
        </p:nvCxnSpPr>
        <p:spPr>
          <a:xfrm flipH="1">
            <a:off x="3611500" y="3165763"/>
            <a:ext cx="599700" cy="243300"/>
          </a:xfrm>
          <a:prstGeom prst="bentConnector3">
            <a:avLst>
              <a:gd name="adj1" fmla="val 50008"/>
            </a:avLst>
          </a:prstGeom>
          <a:noFill/>
          <a:ln w="9525" cap="flat" cmpd="sng">
            <a:solidFill>
              <a:schemeClr val="accent5"/>
            </a:solidFill>
            <a:prstDash val="dot"/>
            <a:round/>
            <a:headEnd type="none" w="med" len="med"/>
            <a:tailEnd type="none" w="med" len="med"/>
          </a:ln>
        </p:spPr>
      </p:cxnSp>
      <p:cxnSp>
        <p:nvCxnSpPr>
          <p:cNvPr id="266" name="Google Shape;266;p27"/>
          <p:cNvCxnSpPr>
            <a:stCxn id="261" idx="0"/>
            <a:endCxn id="234" idx="0"/>
          </p:cNvCxnSpPr>
          <p:nvPr/>
        </p:nvCxnSpPr>
        <p:spPr>
          <a:xfrm rot="5400000" flipH="1">
            <a:off x="3485025" y="1847863"/>
            <a:ext cx="583200" cy="630300"/>
          </a:xfrm>
          <a:prstGeom prst="bentConnector3">
            <a:avLst>
              <a:gd name="adj1" fmla="val 140832"/>
            </a:avLst>
          </a:prstGeom>
          <a:noFill/>
          <a:ln w="9525" cap="flat" cmpd="sng">
            <a:solidFill>
              <a:schemeClr val="accent6"/>
            </a:solidFill>
            <a:prstDash val="dot"/>
            <a:round/>
            <a:headEnd type="none" w="med" len="med"/>
            <a:tailEnd type="none" w="med" len="med"/>
          </a:ln>
        </p:spPr>
      </p:cxnSp>
      <p:sp>
        <p:nvSpPr>
          <p:cNvPr id="267" name="Google Shape;267;p27"/>
          <p:cNvSpPr/>
          <p:nvPr/>
        </p:nvSpPr>
        <p:spPr>
          <a:xfrm rot="10800000">
            <a:off x="4091763" y="1239325"/>
            <a:ext cx="194100" cy="19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68" name="Google Shape;268;p27"/>
          <p:cNvSpPr/>
          <p:nvPr/>
        </p:nvSpPr>
        <p:spPr>
          <a:xfrm rot="10800000">
            <a:off x="4297225" y="1732125"/>
            <a:ext cx="126000" cy="12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69" name="Google Shape;269;p27"/>
          <p:cNvGrpSpPr/>
          <p:nvPr/>
        </p:nvGrpSpPr>
        <p:grpSpPr>
          <a:xfrm>
            <a:off x="3979719" y="2063973"/>
            <a:ext cx="1277707" cy="1284016"/>
            <a:chOff x="3248475" y="1730113"/>
            <a:chExt cx="1730372" cy="1738917"/>
          </a:xfrm>
        </p:grpSpPr>
        <p:sp>
          <p:nvSpPr>
            <p:cNvPr id="270" name="Google Shape;270;p27"/>
            <p:cNvSpPr/>
            <p:nvPr/>
          </p:nvSpPr>
          <p:spPr>
            <a:xfrm>
              <a:off x="3778700" y="1730113"/>
              <a:ext cx="1004888" cy="868360"/>
            </a:xfrm>
            <a:custGeom>
              <a:avLst/>
              <a:gdLst/>
              <a:ahLst/>
              <a:cxnLst/>
              <a:rect l="l" t="t" r="r" b="b"/>
              <a:pathLst>
                <a:path w="2790" h="2413" extrusionOk="0">
                  <a:moveTo>
                    <a:pt x="2789" y="1101"/>
                  </a:moveTo>
                  <a:lnTo>
                    <a:pt x="1582" y="301"/>
                  </a:lnTo>
                  <a:lnTo>
                    <a:pt x="1582" y="301"/>
                  </a:lnTo>
                  <a:cubicBezTo>
                    <a:pt x="1582" y="301"/>
                    <a:pt x="1329" y="140"/>
                    <a:pt x="1141" y="86"/>
                  </a:cubicBezTo>
                  <a:lnTo>
                    <a:pt x="1141" y="86"/>
                  </a:lnTo>
                  <a:cubicBezTo>
                    <a:pt x="1141" y="86"/>
                    <a:pt x="918" y="0"/>
                    <a:pt x="574" y="206"/>
                  </a:cubicBezTo>
                  <a:lnTo>
                    <a:pt x="574" y="206"/>
                  </a:lnTo>
                  <a:cubicBezTo>
                    <a:pt x="574" y="206"/>
                    <a:pt x="206" y="418"/>
                    <a:pt x="59" y="569"/>
                  </a:cubicBezTo>
                  <a:lnTo>
                    <a:pt x="59" y="569"/>
                  </a:lnTo>
                  <a:cubicBezTo>
                    <a:pt x="59" y="569"/>
                    <a:pt x="0" y="759"/>
                    <a:pt x="178" y="1223"/>
                  </a:cubicBezTo>
                  <a:lnTo>
                    <a:pt x="178" y="1223"/>
                  </a:lnTo>
                  <a:cubicBezTo>
                    <a:pt x="178" y="1223"/>
                    <a:pt x="324" y="1680"/>
                    <a:pt x="647" y="2412"/>
                  </a:cubicBezTo>
                  <a:lnTo>
                    <a:pt x="647" y="2412"/>
                  </a:lnTo>
                  <a:cubicBezTo>
                    <a:pt x="658" y="2402"/>
                    <a:pt x="1841" y="1416"/>
                    <a:pt x="1841" y="1416"/>
                  </a:cubicBezTo>
                  <a:lnTo>
                    <a:pt x="1841" y="1416"/>
                  </a:lnTo>
                  <a:cubicBezTo>
                    <a:pt x="1841" y="1416"/>
                    <a:pt x="2439" y="869"/>
                    <a:pt x="2789" y="1101"/>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1" name="Google Shape;271;p27"/>
            <p:cNvSpPr/>
            <p:nvPr/>
          </p:nvSpPr>
          <p:spPr>
            <a:xfrm>
              <a:off x="4662937" y="2095238"/>
              <a:ext cx="211137" cy="176213"/>
            </a:xfrm>
            <a:custGeom>
              <a:avLst/>
              <a:gdLst/>
              <a:ahLst/>
              <a:cxnLst/>
              <a:rect l="l" t="t" r="r" b="b"/>
              <a:pathLst>
                <a:path w="585" h="491" extrusionOk="0">
                  <a:moveTo>
                    <a:pt x="0" y="39"/>
                  </a:moveTo>
                  <a:lnTo>
                    <a:pt x="0" y="39"/>
                  </a:lnTo>
                  <a:cubicBezTo>
                    <a:pt x="0" y="39"/>
                    <a:pt x="332" y="276"/>
                    <a:pt x="584" y="490"/>
                  </a:cubicBezTo>
                  <a:lnTo>
                    <a:pt x="584" y="490"/>
                  </a:lnTo>
                  <a:cubicBezTo>
                    <a:pt x="584" y="490"/>
                    <a:pt x="500" y="158"/>
                    <a:pt x="283" y="58"/>
                  </a:cubicBezTo>
                  <a:lnTo>
                    <a:pt x="283" y="58"/>
                  </a:lnTo>
                  <a:cubicBezTo>
                    <a:pt x="283" y="58"/>
                    <a:pt x="178" y="0"/>
                    <a:pt x="0" y="39"/>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2" name="Google Shape;272;p27"/>
            <p:cNvSpPr/>
            <p:nvPr/>
          </p:nvSpPr>
          <p:spPr>
            <a:xfrm>
              <a:off x="3262762" y="1842825"/>
              <a:ext cx="806452" cy="914400"/>
            </a:xfrm>
            <a:custGeom>
              <a:avLst/>
              <a:gdLst/>
              <a:ahLst/>
              <a:cxnLst/>
              <a:rect l="l" t="t" r="r" b="b"/>
              <a:pathLst>
                <a:path w="2241" h="2540" extrusionOk="0">
                  <a:moveTo>
                    <a:pt x="1641" y="0"/>
                  </a:moveTo>
                  <a:lnTo>
                    <a:pt x="497" y="893"/>
                  </a:lnTo>
                  <a:lnTo>
                    <a:pt x="497" y="893"/>
                  </a:lnTo>
                  <a:cubicBezTo>
                    <a:pt x="497" y="893"/>
                    <a:pt x="263" y="1081"/>
                    <a:pt x="153" y="1243"/>
                  </a:cubicBezTo>
                  <a:lnTo>
                    <a:pt x="153" y="1243"/>
                  </a:lnTo>
                  <a:cubicBezTo>
                    <a:pt x="153" y="1243"/>
                    <a:pt x="0" y="1428"/>
                    <a:pt x="87" y="1819"/>
                  </a:cubicBezTo>
                  <a:lnTo>
                    <a:pt x="87" y="1819"/>
                  </a:lnTo>
                  <a:cubicBezTo>
                    <a:pt x="87" y="1819"/>
                    <a:pt x="171" y="2235"/>
                    <a:pt x="268" y="2423"/>
                  </a:cubicBezTo>
                  <a:lnTo>
                    <a:pt x="268" y="2423"/>
                  </a:lnTo>
                  <a:cubicBezTo>
                    <a:pt x="268" y="2423"/>
                    <a:pt x="429" y="2539"/>
                    <a:pt x="926" y="2517"/>
                  </a:cubicBezTo>
                  <a:lnTo>
                    <a:pt x="2240" y="2445"/>
                  </a:lnTo>
                  <a:lnTo>
                    <a:pt x="2240" y="2445"/>
                  </a:lnTo>
                  <a:cubicBezTo>
                    <a:pt x="2240" y="2445"/>
                    <a:pt x="1669" y="1080"/>
                    <a:pt x="1646" y="1002"/>
                  </a:cubicBezTo>
                  <a:lnTo>
                    <a:pt x="1646" y="1002"/>
                  </a:lnTo>
                  <a:cubicBezTo>
                    <a:pt x="1622" y="924"/>
                    <a:pt x="1306" y="250"/>
                    <a:pt x="1641" y="0"/>
                  </a:cubicBezTo>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3" name="Google Shape;273;p27"/>
            <p:cNvSpPr/>
            <p:nvPr/>
          </p:nvSpPr>
          <p:spPr>
            <a:xfrm>
              <a:off x="3800925" y="1790438"/>
              <a:ext cx="203199" cy="153987"/>
            </a:xfrm>
            <a:custGeom>
              <a:avLst/>
              <a:gdLst/>
              <a:ahLst/>
              <a:cxnLst/>
              <a:rect l="l" t="t" r="r" b="b"/>
              <a:pathLst>
                <a:path w="563" h="426" extrusionOk="0">
                  <a:moveTo>
                    <a:pt x="0" y="425"/>
                  </a:moveTo>
                  <a:lnTo>
                    <a:pt x="0" y="425"/>
                  </a:lnTo>
                  <a:cubicBezTo>
                    <a:pt x="0" y="425"/>
                    <a:pt x="240" y="203"/>
                    <a:pt x="562" y="22"/>
                  </a:cubicBezTo>
                  <a:lnTo>
                    <a:pt x="562" y="22"/>
                  </a:lnTo>
                  <a:cubicBezTo>
                    <a:pt x="562" y="22"/>
                    <a:pt x="303" y="0"/>
                    <a:pt x="127" y="162"/>
                  </a:cubicBezTo>
                  <a:lnTo>
                    <a:pt x="127" y="162"/>
                  </a:lnTo>
                  <a:cubicBezTo>
                    <a:pt x="127" y="162"/>
                    <a:pt x="16" y="245"/>
                    <a:pt x="0" y="425"/>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4" name="Google Shape;274;p27"/>
            <p:cNvSpPr/>
            <p:nvPr/>
          </p:nvSpPr>
          <p:spPr>
            <a:xfrm>
              <a:off x="3277050" y="2608000"/>
              <a:ext cx="917576" cy="768349"/>
            </a:xfrm>
            <a:custGeom>
              <a:avLst/>
              <a:gdLst/>
              <a:ahLst/>
              <a:cxnLst/>
              <a:rect l="l" t="t" r="r" b="b"/>
              <a:pathLst>
                <a:path w="2547" h="2135" extrusionOk="0">
                  <a:moveTo>
                    <a:pt x="0" y="0"/>
                  </a:moveTo>
                  <a:lnTo>
                    <a:pt x="457" y="1378"/>
                  </a:lnTo>
                  <a:lnTo>
                    <a:pt x="457" y="1378"/>
                  </a:lnTo>
                  <a:cubicBezTo>
                    <a:pt x="457" y="1378"/>
                    <a:pt x="556" y="1661"/>
                    <a:pt x="672" y="1819"/>
                  </a:cubicBezTo>
                  <a:lnTo>
                    <a:pt x="672" y="1819"/>
                  </a:lnTo>
                  <a:cubicBezTo>
                    <a:pt x="672" y="1819"/>
                    <a:pt x="794" y="2025"/>
                    <a:pt x="1192" y="2075"/>
                  </a:cubicBezTo>
                  <a:lnTo>
                    <a:pt x="1192" y="2075"/>
                  </a:lnTo>
                  <a:cubicBezTo>
                    <a:pt x="1192" y="2075"/>
                    <a:pt x="1612" y="2134"/>
                    <a:pt x="1822" y="2106"/>
                  </a:cubicBezTo>
                  <a:lnTo>
                    <a:pt x="1822" y="2106"/>
                  </a:lnTo>
                  <a:cubicBezTo>
                    <a:pt x="1822" y="2106"/>
                    <a:pt x="1985" y="1993"/>
                    <a:pt x="2131" y="1518"/>
                  </a:cubicBezTo>
                  <a:lnTo>
                    <a:pt x="2546" y="255"/>
                  </a:lnTo>
                  <a:lnTo>
                    <a:pt x="2546" y="255"/>
                  </a:lnTo>
                  <a:cubicBezTo>
                    <a:pt x="2546" y="255"/>
                    <a:pt x="1027" y="336"/>
                    <a:pt x="945" y="332"/>
                  </a:cubicBezTo>
                  <a:lnTo>
                    <a:pt x="945" y="332"/>
                  </a:lnTo>
                  <a:cubicBezTo>
                    <a:pt x="864" y="328"/>
                    <a:pt x="128" y="398"/>
                    <a:pt x="0" y="0"/>
                  </a:cubicBezTo>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5" name="Google Shape;275;p27"/>
            <p:cNvSpPr/>
            <p:nvPr/>
          </p:nvSpPr>
          <p:spPr>
            <a:xfrm>
              <a:off x="3248475" y="2447662"/>
              <a:ext cx="107950" cy="244476"/>
            </a:xfrm>
            <a:custGeom>
              <a:avLst/>
              <a:gdLst/>
              <a:ahLst/>
              <a:cxnLst/>
              <a:rect l="l" t="t" r="r" b="b"/>
              <a:pathLst>
                <a:path w="301" h="681" extrusionOk="0">
                  <a:moveTo>
                    <a:pt x="300" y="680"/>
                  </a:moveTo>
                  <a:lnTo>
                    <a:pt x="300" y="680"/>
                  </a:lnTo>
                  <a:cubicBezTo>
                    <a:pt x="300" y="680"/>
                    <a:pt x="174" y="363"/>
                    <a:pt x="111" y="0"/>
                  </a:cubicBezTo>
                  <a:lnTo>
                    <a:pt x="111" y="0"/>
                  </a:lnTo>
                  <a:cubicBezTo>
                    <a:pt x="111" y="0"/>
                    <a:pt x="0" y="247"/>
                    <a:pt x="90" y="469"/>
                  </a:cubicBezTo>
                  <a:lnTo>
                    <a:pt x="90" y="469"/>
                  </a:lnTo>
                  <a:cubicBezTo>
                    <a:pt x="90" y="469"/>
                    <a:pt x="126" y="598"/>
                    <a:pt x="300" y="68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6" name="Google Shape;276;p27"/>
            <p:cNvSpPr/>
            <p:nvPr/>
          </p:nvSpPr>
          <p:spPr>
            <a:xfrm>
              <a:off x="3826325" y="2582600"/>
              <a:ext cx="936624" cy="838203"/>
            </a:xfrm>
            <a:custGeom>
              <a:avLst/>
              <a:gdLst/>
              <a:ahLst/>
              <a:cxnLst/>
              <a:rect l="l" t="t" r="r" b="b"/>
              <a:pathLst>
                <a:path w="2600" h="2327" extrusionOk="0">
                  <a:moveTo>
                    <a:pt x="0" y="2311"/>
                  </a:moveTo>
                  <a:lnTo>
                    <a:pt x="1451" y="2326"/>
                  </a:lnTo>
                  <a:lnTo>
                    <a:pt x="1451" y="2326"/>
                  </a:lnTo>
                  <a:cubicBezTo>
                    <a:pt x="1451" y="2326"/>
                    <a:pt x="1751" y="2324"/>
                    <a:pt x="1938" y="2267"/>
                  </a:cubicBezTo>
                  <a:lnTo>
                    <a:pt x="1938" y="2267"/>
                  </a:lnTo>
                  <a:cubicBezTo>
                    <a:pt x="1938" y="2267"/>
                    <a:pt x="2173" y="2218"/>
                    <a:pt x="2349" y="1858"/>
                  </a:cubicBezTo>
                  <a:lnTo>
                    <a:pt x="2349" y="1858"/>
                  </a:lnTo>
                  <a:cubicBezTo>
                    <a:pt x="2349" y="1858"/>
                    <a:pt x="2558" y="1410"/>
                    <a:pt x="2599" y="1202"/>
                  </a:cubicBezTo>
                  <a:lnTo>
                    <a:pt x="2599" y="1202"/>
                  </a:lnTo>
                  <a:cubicBezTo>
                    <a:pt x="2599" y="1202"/>
                    <a:pt x="2570" y="1048"/>
                    <a:pt x="2168" y="755"/>
                  </a:cubicBezTo>
                  <a:lnTo>
                    <a:pt x="1081" y="0"/>
                  </a:lnTo>
                  <a:lnTo>
                    <a:pt x="1081" y="0"/>
                  </a:lnTo>
                  <a:cubicBezTo>
                    <a:pt x="702" y="1332"/>
                    <a:pt x="687" y="1359"/>
                    <a:pt x="621" y="1525"/>
                  </a:cubicBezTo>
                  <a:lnTo>
                    <a:pt x="621" y="1525"/>
                  </a:lnTo>
                  <a:cubicBezTo>
                    <a:pt x="590" y="1601"/>
                    <a:pt x="418" y="2319"/>
                    <a:pt x="0" y="2311"/>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7" name="Google Shape;277;p27"/>
            <p:cNvSpPr/>
            <p:nvPr/>
          </p:nvSpPr>
          <p:spPr>
            <a:xfrm>
              <a:off x="4107312" y="2109525"/>
              <a:ext cx="871535" cy="1019175"/>
            </a:xfrm>
            <a:custGeom>
              <a:avLst/>
              <a:gdLst/>
              <a:ahLst/>
              <a:cxnLst/>
              <a:rect l="l" t="t" r="r" b="b"/>
              <a:pathLst>
                <a:path w="2419" h="2830" extrusionOk="0">
                  <a:moveTo>
                    <a:pt x="1851" y="2829"/>
                  </a:moveTo>
                  <a:lnTo>
                    <a:pt x="2304" y="1449"/>
                  </a:lnTo>
                  <a:lnTo>
                    <a:pt x="2304" y="1449"/>
                  </a:lnTo>
                  <a:cubicBezTo>
                    <a:pt x="2304" y="1449"/>
                    <a:pt x="2392" y="1163"/>
                    <a:pt x="2394" y="967"/>
                  </a:cubicBezTo>
                  <a:lnTo>
                    <a:pt x="2394" y="967"/>
                  </a:lnTo>
                  <a:cubicBezTo>
                    <a:pt x="2394" y="967"/>
                    <a:pt x="2418" y="729"/>
                    <a:pt x="2127" y="452"/>
                  </a:cubicBezTo>
                  <a:lnTo>
                    <a:pt x="2127" y="452"/>
                  </a:lnTo>
                  <a:cubicBezTo>
                    <a:pt x="2127" y="452"/>
                    <a:pt x="1740" y="102"/>
                    <a:pt x="1555" y="0"/>
                  </a:cubicBezTo>
                  <a:lnTo>
                    <a:pt x="1555" y="0"/>
                  </a:lnTo>
                  <a:cubicBezTo>
                    <a:pt x="1555" y="0"/>
                    <a:pt x="1356" y="12"/>
                    <a:pt x="1007" y="296"/>
                  </a:cubicBezTo>
                  <a:lnTo>
                    <a:pt x="0" y="1138"/>
                  </a:lnTo>
                  <a:lnTo>
                    <a:pt x="0" y="1138"/>
                  </a:lnTo>
                  <a:cubicBezTo>
                    <a:pt x="0" y="1138"/>
                    <a:pt x="1225" y="1947"/>
                    <a:pt x="1288" y="1999"/>
                  </a:cubicBezTo>
                  <a:lnTo>
                    <a:pt x="1288" y="1999"/>
                  </a:lnTo>
                  <a:cubicBezTo>
                    <a:pt x="1352" y="2051"/>
                    <a:pt x="1985" y="2432"/>
                    <a:pt x="1851" y="2829"/>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8" name="Google Shape;278;p27"/>
            <p:cNvSpPr/>
            <p:nvPr/>
          </p:nvSpPr>
          <p:spPr>
            <a:xfrm rot="4402512">
              <a:off x="3749912" y="3253778"/>
              <a:ext cx="125412" cy="241299"/>
            </a:xfrm>
            <a:custGeom>
              <a:avLst/>
              <a:gdLst/>
              <a:ahLst/>
              <a:cxnLst/>
              <a:rect l="l" t="t" r="r" b="b"/>
              <a:pathLst>
                <a:path w="349" h="669" extrusionOk="0">
                  <a:moveTo>
                    <a:pt x="252" y="0"/>
                  </a:moveTo>
                  <a:lnTo>
                    <a:pt x="252" y="0"/>
                  </a:lnTo>
                  <a:cubicBezTo>
                    <a:pt x="252" y="0"/>
                    <a:pt x="178" y="314"/>
                    <a:pt x="0" y="668"/>
                  </a:cubicBezTo>
                  <a:lnTo>
                    <a:pt x="0" y="668"/>
                  </a:lnTo>
                  <a:cubicBezTo>
                    <a:pt x="0" y="668"/>
                    <a:pt x="243" y="537"/>
                    <a:pt x="303" y="305"/>
                  </a:cubicBezTo>
                  <a:lnTo>
                    <a:pt x="303" y="305"/>
                  </a:lnTo>
                  <a:cubicBezTo>
                    <a:pt x="303" y="305"/>
                    <a:pt x="348" y="168"/>
                    <a:pt x="252" y="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9" name="Google Shape;279;p27"/>
            <p:cNvSpPr/>
            <p:nvPr/>
          </p:nvSpPr>
          <p:spPr>
            <a:xfrm>
              <a:off x="4667700" y="3008050"/>
              <a:ext cx="125412" cy="241300"/>
            </a:xfrm>
            <a:custGeom>
              <a:avLst/>
              <a:gdLst/>
              <a:ahLst/>
              <a:cxnLst/>
              <a:rect l="l" t="t" r="r" b="b"/>
              <a:pathLst>
                <a:path w="349" h="669" extrusionOk="0">
                  <a:moveTo>
                    <a:pt x="252" y="0"/>
                  </a:moveTo>
                  <a:lnTo>
                    <a:pt x="252" y="0"/>
                  </a:lnTo>
                  <a:cubicBezTo>
                    <a:pt x="252" y="0"/>
                    <a:pt x="178" y="314"/>
                    <a:pt x="0" y="668"/>
                  </a:cubicBezTo>
                  <a:lnTo>
                    <a:pt x="0" y="668"/>
                  </a:lnTo>
                  <a:cubicBezTo>
                    <a:pt x="0" y="668"/>
                    <a:pt x="243" y="537"/>
                    <a:pt x="303" y="305"/>
                  </a:cubicBezTo>
                  <a:lnTo>
                    <a:pt x="303" y="305"/>
                  </a:lnTo>
                  <a:cubicBezTo>
                    <a:pt x="303" y="305"/>
                    <a:pt x="348" y="168"/>
                    <a:pt x="252" y="0"/>
                  </a:cubicBez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 name="Google Shape;616;p36">
            <a:extLst>
              <a:ext uri="{FF2B5EF4-FFF2-40B4-BE49-F238E27FC236}">
                <a16:creationId xmlns:a16="http://schemas.microsoft.com/office/drawing/2014/main" id="{283F21C6-5BB9-B7E3-BAB0-8401633ADB2A}"/>
              </a:ext>
            </a:extLst>
          </p:cNvPr>
          <p:cNvSpPr/>
          <p:nvPr/>
        </p:nvSpPr>
        <p:spPr>
          <a:xfrm>
            <a:off x="4233999" y="3753622"/>
            <a:ext cx="491568" cy="436784"/>
          </a:xfrm>
          <a:custGeom>
            <a:avLst/>
            <a:gdLst/>
            <a:ahLst/>
            <a:cxnLst/>
            <a:rect l="l" t="t" r="r" b="b"/>
            <a:pathLst>
              <a:path w="1462" h="1300" extrusionOk="0">
                <a:moveTo>
                  <a:pt x="0" y="444"/>
                </a:moveTo>
                <a:lnTo>
                  <a:pt x="0" y="444"/>
                </a:lnTo>
                <a:cubicBezTo>
                  <a:pt x="3" y="433"/>
                  <a:pt x="5" y="422"/>
                  <a:pt x="10" y="412"/>
                </a:cubicBezTo>
                <a:lnTo>
                  <a:pt x="10" y="412"/>
                </a:lnTo>
                <a:cubicBezTo>
                  <a:pt x="25" y="376"/>
                  <a:pt x="53" y="354"/>
                  <a:pt x="93" y="348"/>
                </a:cubicBezTo>
                <a:lnTo>
                  <a:pt x="93" y="348"/>
                </a:lnTo>
                <a:cubicBezTo>
                  <a:pt x="107" y="347"/>
                  <a:pt x="122" y="347"/>
                  <a:pt x="136" y="346"/>
                </a:cubicBezTo>
                <a:lnTo>
                  <a:pt x="136" y="346"/>
                </a:lnTo>
                <a:cubicBezTo>
                  <a:pt x="225" y="346"/>
                  <a:pt x="314" y="346"/>
                  <a:pt x="403" y="346"/>
                </a:cubicBezTo>
                <a:lnTo>
                  <a:pt x="403" y="346"/>
                </a:lnTo>
                <a:cubicBezTo>
                  <a:pt x="429" y="346"/>
                  <a:pt x="453" y="352"/>
                  <a:pt x="474" y="368"/>
                </a:cubicBezTo>
                <a:lnTo>
                  <a:pt x="474" y="368"/>
                </a:lnTo>
                <a:cubicBezTo>
                  <a:pt x="496" y="385"/>
                  <a:pt x="511" y="407"/>
                  <a:pt x="515" y="435"/>
                </a:cubicBezTo>
                <a:lnTo>
                  <a:pt x="515" y="435"/>
                </a:lnTo>
                <a:cubicBezTo>
                  <a:pt x="516" y="447"/>
                  <a:pt x="517" y="459"/>
                  <a:pt x="517" y="471"/>
                </a:cubicBezTo>
                <a:lnTo>
                  <a:pt x="517" y="471"/>
                </a:lnTo>
                <a:cubicBezTo>
                  <a:pt x="517" y="581"/>
                  <a:pt x="517" y="691"/>
                  <a:pt x="517" y="802"/>
                </a:cubicBezTo>
                <a:lnTo>
                  <a:pt x="517" y="802"/>
                </a:lnTo>
                <a:cubicBezTo>
                  <a:pt x="517" y="834"/>
                  <a:pt x="491" y="863"/>
                  <a:pt x="459" y="864"/>
                </a:cubicBezTo>
                <a:lnTo>
                  <a:pt x="459" y="864"/>
                </a:lnTo>
                <a:cubicBezTo>
                  <a:pt x="450" y="864"/>
                  <a:pt x="441" y="864"/>
                  <a:pt x="430" y="864"/>
                </a:cubicBezTo>
                <a:lnTo>
                  <a:pt x="430" y="872"/>
                </a:lnTo>
                <a:lnTo>
                  <a:pt x="430" y="1028"/>
                </a:lnTo>
                <a:lnTo>
                  <a:pt x="430" y="1028"/>
                </a:lnTo>
                <a:cubicBezTo>
                  <a:pt x="430" y="1041"/>
                  <a:pt x="423" y="1049"/>
                  <a:pt x="413" y="1050"/>
                </a:cubicBezTo>
                <a:lnTo>
                  <a:pt x="413" y="1050"/>
                </a:lnTo>
                <a:cubicBezTo>
                  <a:pt x="394" y="1052"/>
                  <a:pt x="389" y="1042"/>
                  <a:pt x="387" y="1030"/>
                </a:cubicBezTo>
                <a:lnTo>
                  <a:pt x="387" y="1030"/>
                </a:lnTo>
                <a:cubicBezTo>
                  <a:pt x="386" y="1028"/>
                  <a:pt x="387" y="1026"/>
                  <a:pt x="387" y="1025"/>
                </a:cubicBezTo>
                <a:lnTo>
                  <a:pt x="387" y="458"/>
                </a:lnTo>
                <a:lnTo>
                  <a:pt x="387" y="458"/>
                </a:lnTo>
                <a:cubicBezTo>
                  <a:pt x="387" y="441"/>
                  <a:pt x="395" y="432"/>
                  <a:pt x="411" y="432"/>
                </a:cubicBezTo>
                <a:lnTo>
                  <a:pt x="411" y="432"/>
                </a:lnTo>
                <a:cubicBezTo>
                  <a:pt x="422" y="433"/>
                  <a:pt x="430" y="441"/>
                  <a:pt x="431" y="453"/>
                </a:cubicBezTo>
                <a:lnTo>
                  <a:pt x="431" y="608"/>
                </a:lnTo>
                <a:lnTo>
                  <a:pt x="431" y="795"/>
                </a:lnTo>
                <a:lnTo>
                  <a:pt x="431" y="795"/>
                </a:lnTo>
                <a:cubicBezTo>
                  <a:pt x="431" y="814"/>
                  <a:pt x="444" y="824"/>
                  <a:pt x="460" y="817"/>
                </a:cubicBezTo>
                <a:lnTo>
                  <a:pt x="460" y="817"/>
                </a:lnTo>
                <a:cubicBezTo>
                  <a:pt x="468" y="815"/>
                  <a:pt x="473" y="807"/>
                  <a:pt x="473" y="796"/>
                </a:cubicBezTo>
                <a:lnTo>
                  <a:pt x="473" y="651"/>
                </a:lnTo>
                <a:lnTo>
                  <a:pt x="473" y="651"/>
                </a:lnTo>
                <a:cubicBezTo>
                  <a:pt x="473" y="588"/>
                  <a:pt x="473" y="525"/>
                  <a:pt x="473" y="463"/>
                </a:cubicBezTo>
                <a:lnTo>
                  <a:pt x="473" y="463"/>
                </a:lnTo>
                <a:cubicBezTo>
                  <a:pt x="473" y="437"/>
                  <a:pt x="465" y="415"/>
                  <a:pt x="442" y="401"/>
                </a:cubicBezTo>
                <a:lnTo>
                  <a:pt x="442" y="401"/>
                </a:lnTo>
                <a:cubicBezTo>
                  <a:pt x="433" y="396"/>
                  <a:pt x="422" y="392"/>
                  <a:pt x="413" y="392"/>
                </a:cubicBezTo>
                <a:lnTo>
                  <a:pt x="413" y="392"/>
                </a:lnTo>
                <a:cubicBezTo>
                  <a:pt x="310" y="392"/>
                  <a:pt x="207" y="392"/>
                  <a:pt x="104" y="392"/>
                </a:cubicBezTo>
                <a:lnTo>
                  <a:pt x="104" y="392"/>
                </a:lnTo>
                <a:cubicBezTo>
                  <a:pt x="74" y="392"/>
                  <a:pt x="46" y="420"/>
                  <a:pt x="46" y="450"/>
                </a:cubicBezTo>
                <a:lnTo>
                  <a:pt x="46" y="450"/>
                </a:lnTo>
                <a:cubicBezTo>
                  <a:pt x="46" y="566"/>
                  <a:pt x="46" y="681"/>
                  <a:pt x="46" y="797"/>
                </a:cubicBezTo>
                <a:lnTo>
                  <a:pt x="46" y="797"/>
                </a:lnTo>
                <a:cubicBezTo>
                  <a:pt x="46" y="810"/>
                  <a:pt x="54" y="819"/>
                  <a:pt x="66" y="819"/>
                </a:cubicBezTo>
                <a:lnTo>
                  <a:pt x="66" y="819"/>
                </a:lnTo>
                <a:cubicBezTo>
                  <a:pt x="78" y="819"/>
                  <a:pt x="86" y="810"/>
                  <a:pt x="86" y="797"/>
                </a:cubicBezTo>
                <a:lnTo>
                  <a:pt x="86" y="797"/>
                </a:lnTo>
                <a:cubicBezTo>
                  <a:pt x="86" y="683"/>
                  <a:pt x="87" y="570"/>
                  <a:pt x="86" y="456"/>
                </a:cubicBezTo>
                <a:lnTo>
                  <a:pt x="86" y="456"/>
                </a:lnTo>
                <a:cubicBezTo>
                  <a:pt x="86" y="435"/>
                  <a:pt x="108" y="426"/>
                  <a:pt x="120" y="436"/>
                </a:cubicBezTo>
                <a:lnTo>
                  <a:pt x="120" y="436"/>
                </a:lnTo>
                <a:cubicBezTo>
                  <a:pt x="125" y="440"/>
                  <a:pt x="127" y="446"/>
                  <a:pt x="130" y="451"/>
                </a:cubicBezTo>
                <a:lnTo>
                  <a:pt x="130" y="451"/>
                </a:lnTo>
                <a:cubicBezTo>
                  <a:pt x="131" y="453"/>
                  <a:pt x="130" y="456"/>
                  <a:pt x="130" y="459"/>
                </a:cubicBezTo>
                <a:lnTo>
                  <a:pt x="130" y="1211"/>
                </a:lnTo>
                <a:lnTo>
                  <a:pt x="130" y="1211"/>
                </a:lnTo>
                <a:cubicBezTo>
                  <a:pt x="130" y="1233"/>
                  <a:pt x="144" y="1247"/>
                  <a:pt x="164" y="1247"/>
                </a:cubicBezTo>
                <a:lnTo>
                  <a:pt x="164" y="1247"/>
                </a:lnTo>
                <a:cubicBezTo>
                  <a:pt x="180" y="1246"/>
                  <a:pt x="194" y="1231"/>
                  <a:pt x="194" y="1213"/>
                </a:cubicBezTo>
                <a:lnTo>
                  <a:pt x="194" y="1213"/>
                </a:lnTo>
                <a:cubicBezTo>
                  <a:pt x="195" y="1199"/>
                  <a:pt x="194" y="1185"/>
                  <a:pt x="194" y="1171"/>
                </a:cubicBezTo>
                <a:lnTo>
                  <a:pt x="194" y="1171"/>
                </a:lnTo>
                <a:cubicBezTo>
                  <a:pt x="194" y="1047"/>
                  <a:pt x="195" y="924"/>
                  <a:pt x="194" y="800"/>
                </a:cubicBezTo>
                <a:lnTo>
                  <a:pt x="194" y="800"/>
                </a:lnTo>
                <a:cubicBezTo>
                  <a:pt x="194" y="787"/>
                  <a:pt x="204" y="777"/>
                  <a:pt x="218" y="777"/>
                </a:cubicBezTo>
                <a:lnTo>
                  <a:pt x="218" y="777"/>
                </a:lnTo>
                <a:cubicBezTo>
                  <a:pt x="245" y="778"/>
                  <a:pt x="273" y="778"/>
                  <a:pt x="300" y="777"/>
                </a:cubicBezTo>
                <a:lnTo>
                  <a:pt x="300" y="777"/>
                </a:lnTo>
                <a:cubicBezTo>
                  <a:pt x="314" y="776"/>
                  <a:pt x="324" y="788"/>
                  <a:pt x="324" y="801"/>
                </a:cubicBezTo>
                <a:lnTo>
                  <a:pt x="324" y="801"/>
                </a:lnTo>
                <a:cubicBezTo>
                  <a:pt x="325" y="803"/>
                  <a:pt x="324" y="806"/>
                  <a:pt x="324" y="808"/>
                </a:cubicBezTo>
                <a:lnTo>
                  <a:pt x="324" y="808"/>
                </a:lnTo>
                <a:cubicBezTo>
                  <a:pt x="324" y="943"/>
                  <a:pt x="325" y="1079"/>
                  <a:pt x="324" y="1214"/>
                </a:cubicBezTo>
                <a:lnTo>
                  <a:pt x="324" y="1214"/>
                </a:lnTo>
                <a:cubicBezTo>
                  <a:pt x="324" y="1232"/>
                  <a:pt x="340" y="1247"/>
                  <a:pt x="356" y="1247"/>
                </a:cubicBezTo>
                <a:lnTo>
                  <a:pt x="356" y="1247"/>
                </a:lnTo>
                <a:cubicBezTo>
                  <a:pt x="373" y="1246"/>
                  <a:pt x="387" y="1232"/>
                  <a:pt x="387" y="1213"/>
                </a:cubicBezTo>
                <a:lnTo>
                  <a:pt x="387" y="1115"/>
                </a:lnTo>
                <a:lnTo>
                  <a:pt x="387" y="1115"/>
                </a:lnTo>
                <a:cubicBezTo>
                  <a:pt x="387" y="1104"/>
                  <a:pt x="392" y="1096"/>
                  <a:pt x="402" y="1093"/>
                </a:cubicBezTo>
                <a:lnTo>
                  <a:pt x="402" y="1093"/>
                </a:lnTo>
                <a:cubicBezTo>
                  <a:pt x="411" y="1090"/>
                  <a:pt x="421" y="1092"/>
                  <a:pt x="427" y="1101"/>
                </a:cubicBezTo>
                <a:lnTo>
                  <a:pt x="427" y="1101"/>
                </a:lnTo>
                <a:cubicBezTo>
                  <a:pt x="429" y="1104"/>
                  <a:pt x="430" y="1108"/>
                  <a:pt x="430" y="1111"/>
                </a:cubicBezTo>
                <a:lnTo>
                  <a:pt x="430" y="1111"/>
                </a:lnTo>
                <a:cubicBezTo>
                  <a:pt x="431" y="1148"/>
                  <a:pt x="431" y="1186"/>
                  <a:pt x="430" y="1223"/>
                </a:cubicBezTo>
                <a:lnTo>
                  <a:pt x="430" y="1223"/>
                </a:lnTo>
                <a:cubicBezTo>
                  <a:pt x="430" y="1250"/>
                  <a:pt x="409" y="1277"/>
                  <a:pt x="382" y="1286"/>
                </a:cubicBezTo>
                <a:lnTo>
                  <a:pt x="382" y="1286"/>
                </a:lnTo>
                <a:cubicBezTo>
                  <a:pt x="352" y="1297"/>
                  <a:pt x="326" y="1291"/>
                  <a:pt x="303" y="1271"/>
                </a:cubicBezTo>
                <a:lnTo>
                  <a:pt x="303" y="1271"/>
                </a:lnTo>
                <a:cubicBezTo>
                  <a:pt x="286" y="1257"/>
                  <a:pt x="278" y="1237"/>
                  <a:pt x="278" y="1215"/>
                </a:cubicBezTo>
                <a:lnTo>
                  <a:pt x="278" y="1215"/>
                </a:lnTo>
                <a:cubicBezTo>
                  <a:pt x="278" y="1086"/>
                  <a:pt x="278" y="958"/>
                  <a:pt x="278" y="830"/>
                </a:cubicBezTo>
                <a:lnTo>
                  <a:pt x="278" y="822"/>
                </a:lnTo>
                <a:lnTo>
                  <a:pt x="238" y="822"/>
                </a:lnTo>
                <a:lnTo>
                  <a:pt x="238" y="832"/>
                </a:lnTo>
                <a:lnTo>
                  <a:pt x="238" y="1217"/>
                </a:lnTo>
                <a:lnTo>
                  <a:pt x="238" y="1217"/>
                </a:lnTo>
                <a:cubicBezTo>
                  <a:pt x="238" y="1254"/>
                  <a:pt x="208" y="1286"/>
                  <a:pt x="172" y="1291"/>
                </a:cubicBezTo>
                <a:lnTo>
                  <a:pt x="172" y="1291"/>
                </a:lnTo>
                <a:cubicBezTo>
                  <a:pt x="125" y="1296"/>
                  <a:pt x="93" y="1264"/>
                  <a:pt x="86" y="1225"/>
                </a:cubicBezTo>
                <a:lnTo>
                  <a:pt x="86" y="1225"/>
                </a:lnTo>
                <a:cubicBezTo>
                  <a:pt x="86" y="1222"/>
                  <a:pt x="86" y="1220"/>
                  <a:pt x="86" y="1217"/>
                </a:cubicBezTo>
                <a:lnTo>
                  <a:pt x="86" y="873"/>
                </a:lnTo>
                <a:lnTo>
                  <a:pt x="86" y="862"/>
                </a:lnTo>
                <a:lnTo>
                  <a:pt x="86" y="862"/>
                </a:lnTo>
                <a:cubicBezTo>
                  <a:pt x="71" y="864"/>
                  <a:pt x="57" y="865"/>
                  <a:pt x="43" y="860"/>
                </a:cubicBezTo>
                <a:lnTo>
                  <a:pt x="43" y="860"/>
                </a:lnTo>
                <a:cubicBezTo>
                  <a:pt x="20" y="851"/>
                  <a:pt x="6" y="834"/>
                  <a:pt x="2" y="810"/>
                </a:cubicBezTo>
                <a:lnTo>
                  <a:pt x="2" y="810"/>
                </a:lnTo>
                <a:cubicBezTo>
                  <a:pt x="1" y="809"/>
                  <a:pt x="0" y="809"/>
                  <a:pt x="0" y="808"/>
                </a:cubicBezTo>
                <a:lnTo>
                  <a:pt x="0" y="808"/>
                </a:lnTo>
                <a:cubicBezTo>
                  <a:pt x="0" y="687"/>
                  <a:pt x="0" y="565"/>
                  <a:pt x="0" y="444"/>
                </a:cubicBezTo>
                <a:close/>
                <a:moveTo>
                  <a:pt x="1460" y="440"/>
                </a:moveTo>
                <a:lnTo>
                  <a:pt x="1460" y="440"/>
                </a:lnTo>
                <a:cubicBezTo>
                  <a:pt x="1460" y="439"/>
                  <a:pt x="1459" y="438"/>
                  <a:pt x="1458" y="436"/>
                </a:cubicBezTo>
                <a:lnTo>
                  <a:pt x="1458" y="436"/>
                </a:lnTo>
                <a:cubicBezTo>
                  <a:pt x="1455" y="415"/>
                  <a:pt x="1446" y="397"/>
                  <a:pt x="1432" y="382"/>
                </a:cubicBezTo>
                <a:lnTo>
                  <a:pt x="1432" y="382"/>
                </a:lnTo>
                <a:cubicBezTo>
                  <a:pt x="1410" y="357"/>
                  <a:pt x="1381" y="347"/>
                  <a:pt x="1349" y="347"/>
                </a:cubicBezTo>
                <a:lnTo>
                  <a:pt x="1056" y="347"/>
                </a:lnTo>
                <a:lnTo>
                  <a:pt x="1056" y="347"/>
                </a:lnTo>
                <a:cubicBezTo>
                  <a:pt x="1040" y="347"/>
                  <a:pt x="1025" y="349"/>
                  <a:pt x="1010" y="355"/>
                </a:cubicBezTo>
                <a:lnTo>
                  <a:pt x="1010" y="355"/>
                </a:lnTo>
                <a:cubicBezTo>
                  <a:pt x="969" y="371"/>
                  <a:pt x="944" y="411"/>
                  <a:pt x="944" y="452"/>
                </a:cubicBezTo>
                <a:lnTo>
                  <a:pt x="944" y="452"/>
                </a:lnTo>
                <a:cubicBezTo>
                  <a:pt x="943" y="567"/>
                  <a:pt x="943" y="683"/>
                  <a:pt x="944" y="799"/>
                </a:cubicBezTo>
                <a:lnTo>
                  <a:pt x="944" y="799"/>
                </a:lnTo>
                <a:cubicBezTo>
                  <a:pt x="944" y="808"/>
                  <a:pt x="946" y="818"/>
                  <a:pt x="950" y="826"/>
                </a:cubicBezTo>
                <a:lnTo>
                  <a:pt x="950" y="826"/>
                </a:lnTo>
                <a:cubicBezTo>
                  <a:pt x="965" y="859"/>
                  <a:pt x="994" y="870"/>
                  <a:pt x="1030" y="862"/>
                </a:cubicBezTo>
                <a:lnTo>
                  <a:pt x="1030" y="873"/>
                </a:lnTo>
                <a:lnTo>
                  <a:pt x="1030" y="873"/>
                </a:lnTo>
                <a:cubicBezTo>
                  <a:pt x="1030" y="988"/>
                  <a:pt x="1030" y="1104"/>
                  <a:pt x="1030" y="1219"/>
                </a:cubicBezTo>
                <a:lnTo>
                  <a:pt x="1030" y="1219"/>
                </a:lnTo>
                <a:cubicBezTo>
                  <a:pt x="1030" y="1225"/>
                  <a:pt x="1031" y="1232"/>
                  <a:pt x="1033" y="1238"/>
                </a:cubicBezTo>
                <a:lnTo>
                  <a:pt x="1033" y="1238"/>
                </a:lnTo>
                <a:cubicBezTo>
                  <a:pt x="1042" y="1269"/>
                  <a:pt x="1074" y="1297"/>
                  <a:pt x="1116" y="1291"/>
                </a:cubicBezTo>
                <a:lnTo>
                  <a:pt x="1116" y="1291"/>
                </a:lnTo>
                <a:cubicBezTo>
                  <a:pt x="1153" y="1286"/>
                  <a:pt x="1182" y="1255"/>
                  <a:pt x="1182" y="1217"/>
                </a:cubicBezTo>
                <a:lnTo>
                  <a:pt x="1182" y="1217"/>
                </a:lnTo>
                <a:cubicBezTo>
                  <a:pt x="1182" y="1089"/>
                  <a:pt x="1182" y="961"/>
                  <a:pt x="1182" y="833"/>
                </a:cubicBezTo>
                <a:lnTo>
                  <a:pt x="1182" y="822"/>
                </a:lnTo>
                <a:lnTo>
                  <a:pt x="1222" y="822"/>
                </a:lnTo>
                <a:lnTo>
                  <a:pt x="1222" y="834"/>
                </a:lnTo>
                <a:lnTo>
                  <a:pt x="1222" y="1216"/>
                </a:lnTo>
                <a:lnTo>
                  <a:pt x="1222" y="1216"/>
                </a:lnTo>
                <a:cubicBezTo>
                  <a:pt x="1222" y="1236"/>
                  <a:pt x="1229" y="1255"/>
                  <a:pt x="1243" y="1269"/>
                </a:cubicBezTo>
                <a:lnTo>
                  <a:pt x="1243" y="1269"/>
                </a:lnTo>
                <a:cubicBezTo>
                  <a:pt x="1267" y="1293"/>
                  <a:pt x="1296" y="1299"/>
                  <a:pt x="1328" y="1287"/>
                </a:cubicBezTo>
                <a:lnTo>
                  <a:pt x="1328" y="1287"/>
                </a:lnTo>
                <a:cubicBezTo>
                  <a:pt x="1356" y="1276"/>
                  <a:pt x="1373" y="1249"/>
                  <a:pt x="1374" y="1224"/>
                </a:cubicBezTo>
                <a:lnTo>
                  <a:pt x="1374" y="1224"/>
                </a:lnTo>
                <a:cubicBezTo>
                  <a:pt x="1375" y="1187"/>
                  <a:pt x="1375" y="1150"/>
                  <a:pt x="1374" y="1113"/>
                </a:cubicBezTo>
                <a:lnTo>
                  <a:pt x="1374" y="1113"/>
                </a:lnTo>
                <a:cubicBezTo>
                  <a:pt x="1374" y="1109"/>
                  <a:pt x="1373" y="1104"/>
                  <a:pt x="1370" y="1101"/>
                </a:cubicBezTo>
                <a:lnTo>
                  <a:pt x="1370" y="1101"/>
                </a:lnTo>
                <a:cubicBezTo>
                  <a:pt x="1365" y="1093"/>
                  <a:pt x="1353" y="1090"/>
                  <a:pt x="1343" y="1094"/>
                </a:cubicBezTo>
                <a:lnTo>
                  <a:pt x="1343" y="1094"/>
                </a:lnTo>
                <a:cubicBezTo>
                  <a:pt x="1336" y="1097"/>
                  <a:pt x="1331" y="1106"/>
                  <a:pt x="1331" y="1116"/>
                </a:cubicBezTo>
                <a:lnTo>
                  <a:pt x="1331" y="1116"/>
                </a:lnTo>
                <a:cubicBezTo>
                  <a:pt x="1331" y="1148"/>
                  <a:pt x="1331" y="1181"/>
                  <a:pt x="1331" y="1214"/>
                </a:cubicBezTo>
                <a:lnTo>
                  <a:pt x="1331" y="1214"/>
                </a:lnTo>
                <a:cubicBezTo>
                  <a:pt x="1331" y="1231"/>
                  <a:pt x="1315" y="1249"/>
                  <a:pt x="1298" y="1247"/>
                </a:cubicBezTo>
                <a:lnTo>
                  <a:pt x="1298" y="1247"/>
                </a:lnTo>
                <a:cubicBezTo>
                  <a:pt x="1280" y="1246"/>
                  <a:pt x="1268" y="1234"/>
                  <a:pt x="1268" y="1214"/>
                </a:cubicBezTo>
                <a:lnTo>
                  <a:pt x="1268" y="810"/>
                </a:lnTo>
                <a:lnTo>
                  <a:pt x="1268" y="810"/>
                </a:lnTo>
                <a:cubicBezTo>
                  <a:pt x="1268" y="808"/>
                  <a:pt x="1268" y="805"/>
                  <a:pt x="1268" y="803"/>
                </a:cubicBezTo>
                <a:lnTo>
                  <a:pt x="1268" y="803"/>
                </a:lnTo>
                <a:cubicBezTo>
                  <a:pt x="1267" y="788"/>
                  <a:pt x="1259" y="777"/>
                  <a:pt x="1242" y="778"/>
                </a:cubicBezTo>
                <a:lnTo>
                  <a:pt x="1242" y="778"/>
                </a:lnTo>
                <a:cubicBezTo>
                  <a:pt x="1215" y="779"/>
                  <a:pt x="1188" y="778"/>
                  <a:pt x="1161" y="778"/>
                </a:cubicBezTo>
                <a:lnTo>
                  <a:pt x="1161" y="778"/>
                </a:lnTo>
                <a:cubicBezTo>
                  <a:pt x="1149" y="777"/>
                  <a:pt x="1138" y="787"/>
                  <a:pt x="1138" y="801"/>
                </a:cubicBezTo>
                <a:lnTo>
                  <a:pt x="1138" y="801"/>
                </a:lnTo>
                <a:cubicBezTo>
                  <a:pt x="1139" y="936"/>
                  <a:pt x="1138" y="1071"/>
                  <a:pt x="1138" y="1206"/>
                </a:cubicBezTo>
                <a:lnTo>
                  <a:pt x="1138" y="1206"/>
                </a:lnTo>
                <a:cubicBezTo>
                  <a:pt x="1138" y="1209"/>
                  <a:pt x="1139" y="1211"/>
                  <a:pt x="1138" y="1213"/>
                </a:cubicBezTo>
                <a:lnTo>
                  <a:pt x="1138" y="1213"/>
                </a:lnTo>
                <a:cubicBezTo>
                  <a:pt x="1136" y="1233"/>
                  <a:pt x="1126" y="1246"/>
                  <a:pt x="1109" y="1247"/>
                </a:cubicBezTo>
                <a:lnTo>
                  <a:pt x="1109" y="1247"/>
                </a:lnTo>
                <a:cubicBezTo>
                  <a:pt x="1088" y="1248"/>
                  <a:pt x="1074" y="1234"/>
                  <a:pt x="1074" y="1212"/>
                </a:cubicBezTo>
                <a:lnTo>
                  <a:pt x="1074" y="459"/>
                </a:lnTo>
                <a:lnTo>
                  <a:pt x="1074" y="459"/>
                </a:lnTo>
                <a:cubicBezTo>
                  <a:pt x="1074" y="442"/>
                  <a:pt x="1067" y="433"/>
                  <a:pt x="1053" y="433"/>
                </a:cubicBezTo>
                <a:lnTo>
                  <a:pt x="1053" y="433"/>
                </a:lnTo>
                <a:cubicBezTo>
                  <a:pt x="1037" y="433"/>
                  <a:pt x="1030" y="442"/>
                  <a:pt x="1030" y="459"/>
                </a:cubicBezTo>
                <a:lnTo>
                  <a:pt x="1030" y="792"/>
                </a:lnTo>
                <a:lnTo>
                  <a:pt x="1030" y="792"/>
                </a:lnTo>
                <a:cubicBezTo>
                  <a:pt x="1030" y="795"/>
                  <a:pt x="1031" y="797"/>
                  <a:pt x="1030" y="800"/>
                </a:cubicBezTo>
                <a:lnTo>
                  <a:pt x="1030" y="800"/>
                </a:lnTo>
                <a:cubicBezTo>
                  <a:pt x="1030" y="809"/>
                  <a:pt x="1022" y="818"/>
                  <a:pt x="1014" y="820"/>
                </a:cubicBezTo>
                <a:lnTo>
                  <a:pt x="1014" y="820"/>
                </a:lnTo>
                <a:cubicBezTo>
                  <a:pt x="1005" y="822"/>
                  <a:pt x="997" y="819"/>
                  <a:pt x="993" y="811"/>
                </a:cubicBezTo>
                <a:lnTo>
                  <a:pt x="993" y="811"/>
                </a:lnTo>
                <a:cubicBezTo>
                  <a:pt x="990" y="805"/>
                  <a:pt x="989" y="798"/>
                  <a:pt x="989" y="791"/>
                </a:cubicBezTo>
                <a:lnTo>
                  <a:pt x="989" y="791"/>
                </a:lnTo>
                <a:cubicBezTo>
                  <a:pt x="988" y="742"/>
                  <a:pt x="988" y="693"/>
                  <a:pt x="988" y="644"/>
                </a:cubicBezTo>
                <a:lnTo>
                  <a:pt x="988" y="644"/>
                </a:lnTo>
                <a:cubicBezTo>
                  <a:pt x="989" y="579"/>
                  <a:pt x="989" y="513"/>
                  <a:pt x="990" y="448"/>
                </a:cubicBezTo>
                <a:lnTo>
                  <a:pt x="990" y="448"/>
                </a:lnTo>
                <a:cubicBezTo>
                  <a:pt x="991" y="420"/>
                  <a:pt x="1020" y="393"/>
                  <a:pt x="1047" y="393"/>
                </a:cubicBezTo>
                <a:lnTo>
                  <a:pt x="1357" y="393"/>
                </a:lnTo>
                <a:lnTo>
                  <a:pt x="1357" y="393"/>
                </a:lnTo>
                <a:cubicBezTo>
                  <a:pt x="1371" y="393"/>
                  <a:pt x="1384" y="399"/>
                  <a:pt x="1394" y="408"/>
                </a:cubicBezTo>
                <a:lnTo>
                  <a:pt x="1394" y="408"/>
                </a:lnTo>
                <a:cubicBezTo>
                  <a:pt x="1410" y="422"/>
                  <a:pt x="1417" y="441"/>
                  <a:pt x="1417" y="461"/>
                </a:cubicBezTo>
                <a:lnTo>
                  <a:pt x="1417" y="461"/>
                </a:lnTo>
                <a:cubicBezTo>
                  <a:pt x="1417" y="547"/>
                  <a:pt x="1417" y="633"/>
                  <a:pt x="1417" y="720"/>
                </a:cubicBezTo>
                <a:lnTo>
                  <a:pt x="1417" y="720"/>
                </a:lnTo>
                <a:cubicBezTo>
                  <a:pt x="1417" y="745"/>
                  <a:pt x="1417" y="771"/>
                  <a:pt x="1417" y="797"/>
                </a:cubicBezTo>
                <a:lnTo>
                  <a:pt x="1417" y="797"/>
                </a:lnTo>
                <a:cubicBezTo>
                  <a:pt x="1416" y="803"/>
                  <a:pt x="1413" y="811"/>
                  <a:pt x="1408" y="816"/>
                </a:cubicBezTo>
                <a:lnTo>
                  <a:pt x="1408" y="816"/>
                </a:lnTo>
                <a:cubicBezTo>
                  <a:pt x="1402" y="822"/>
                  <a:pt x="1393" y="822"/>
                  <a:pt x="1385" y="817"/>
                </a:cubicBezTo>
                <a:lnTo>
                  <a:pt x="1385" y="817"/>
                </a:lnTo>
                <a:cubicBezTo>
                  <a:pt x="1377" y="813"/>
                  <a:pt x="1375" y="806"/>
                  <a:pt x="1375" y="798"/>
                </a:cubicBezTo>
                <a:lnTo>
                  <a:pt x="1375" y="457"/>
                </a:lnTo>
                <a:lnTo>
                  <a:pt x="1375" y="457"/>
                </a:lnTo>
                <a:cubicBezTo>
                  <a:pt x="1375" y="442"/>
                  <a:pt x="1366" y="433"/>
                  <a:pt x="1353" y="433"/>
                </a:cubicBezTo>
                <a:lnTo>
                  <a:pt x="1353" y="433"/>
                </a:lnTo>
                <a:cubicBezTo>
                  <a:pt x="1339" y="433"/>
                  <a:pt x="1331" y="442"/>
                  <a:pt x="1331" y="456"/>
                </a:cubicBezTo>
                <a:lnTo>
                  <a:pt x="1331" y="1029"/>
                </a:lnTo>
                <a:lnTo>
                  <a:pt x="1331" y="1029"/>
                </a:lnTo>
                <a:cubicBezTo>
                  <a:pt x="1331" y="1043"/>
                  <a:pt x="1339" y="1051"/>
                  <a:pt x="1353" y="1051"/>
                </a:cubicBezTo>
                <a:lnTo>
                  <a:pt x="1353" y="1051"/>
                </a:lnTo>
                <a:cubicBezTo>
                  <a:pt x="1367" y="1051"/>
                  <a:pt x="1375" y="1044"/>
                  <a:pt x="1375" y="1029"/>
                </a:cubicBezTo>
                <a:lnTo>
                  <a:pt x="1375" y="873"/>
                </a:lnTo>
                <a:lnTo>
                  <a:pt x="1375" y="864"/>
                </a:lnTo>
                <a:lnTo>
                  <a:pt x="1375" y="864"/>
                </a:lnTo>
                <a:cubicBezTo>
                  <a:pt x="1385" y="864"/>
                  <a:pt x="1394" y="865"/>
                  <a:pt x="1403" y="864"/>
                </a:cubicBezTo>
                <a:lnTo>
                  <a:pt x="1403" y="864"/>
                </a:lnTo>
                <a:cubicBezTo>
                  <a:pt x="1424" y="864"/>
                  <a:pt x="1439" y="854"/>
                  <a:pt x="1451" y="836"/>
                </a:cubicBezTo>
                <a:lnTo>
                  <a:pt x="1451" y="836"/>
                </a:lnTo>
                <a:cubicBezTo>
                  <a:pt x="1455" y="830"/>
                  <a:pt x="1457" y="821"/>
                  <a:pt x="1461" y="813"/>
                </a:cubicBezTo>
                <a:lnTo>
                  <a:pt x="1461" y="813"/>
                </a:lnTo>
                <a:cubicBezTo>
                  <a:pt x="1460" y="688"/>
                  <a:pt x="1460" y="564"/>
                  <a:pt x="1460" y="440"/>
                </a:cubicBezTo>
                <a:close/>
                <a:moveTo>
                  <a:pt x="557" y="837"/>
                </a:moveTo>
                <a:lnTo>
                  <a:pt x="557" y="837"/>
                </a:lnTo>
                <a:cubicBezTo>
                  <a:pt x="557" y="845"/>
                  <a:pt x="558" y="853"/>
                  <a:pt x="559" y="861"/>
                </a:cubicBezTo>
                <a:lnTo>
                  <a:pt x="559" y="861"/>
                </a:lnTo>
                <a:cubicBezTo>
                  <a:pt x="563" y="887"/>
                  <a:pt x="580" y="904"/>
                  <a:pt x="604" y="911"/>
                </a:cubicBezTo>
                <a:lnTo>
                  <a:pt x="604" y="911"/>
                </a:lnTo>
                <a:cubicBezTo>
                  <a:pt x="627" y="917"/>
                  <a:pt x="649" y="913"/>
                  <a:pt x="667" y="896"/>
                </a:cubicBezTo>
                <a:lnTo>
                  <a:pt x="667" y="896"/>
                </a:lnTo>
                <a:cubicBezTo>
                  <a:pt x="742" y="821"/>
                  <a:pt x="816" y="746"/>
                  <a:pt x="891" y="671"/>
                </a:cubicBezTo>
                <a:lnTo>
                  <a:pt x="891" y="671"/>
                </a:lnTo>
                <a:cubicBezTo>
                  <a:pt x="908" y="654"/>
                  <a:pt x="912" y="632"/>
                  <a:pt x="905" y="610"/>
                </a:cubicBezTo>
                <a:lnTo>
                  <a:pt x="905" y="610"/>
                </a:lnTo>
                <a:cubicBezTo>
                  <a:pt x="902" y="599"/>
                  <a:pt x="894" y="587"/>
                  <a:pt x="886" y="578"/>
                </a:cubicBezTo>
                <a:lnTo>
                  <a:pt x="886" y="578"/>
                </a:lnTo>
                <a:cubicBezTo>
                  <a:pt x="819" y="510"/>
                  <a:pt x="751" y="443"/>
                  <a:pt x="684" y="375"/>
                </a:cubicBezTo>
                <a:lnTo>
                  <a:pt x="684" y="375"/>
                </a:lnTo>
                <a:cubicBezTo>
                  <a:pt x="677" y="369"/>
                  <a:pt x="671" y="363"/>
                  <a:pt x="664" y="357"/>
                </a:cubicBezTo>
                <a:lnTo>
                  <a:pt x="664" y="357"/>
                </a:lnTo>
                <a:cubicBezTo>
                  <a:pt x="641" y="336"/>
                  <a:pt x="599" y="338"/>
                  <a:pt x="576" y="361"/>
                </a:cubicBezTo>
                <a:lnTo>
                  <a:pt x="576" y="361"/>
                </a:lnTo>
                <a:cubicBezTo>
                  <a:pt x="563" y="374"/>
                  <a:pt x="557" y="391"/>
                  <a:pt x="557" y="409"/>
                </a:cubicBezTo>
                <a:lnTo>
                  <a:pt x="557" y="409"/>
                </a:lnTo>
                <a:cubicBezTo>
                  <a:pt x="557" y="482"/>
                  <a:pt x="557" y="555"/>
                  <a:pt x="557" y="628"/>
                </a:cubicBezTo>
                <a:lnTo>
                  <a:pt x="557" y="628"/>
                </a:lnTo>
                <a:cubicBezTo>
                  <a:pt x="557" y="698"/>
                  <a:pt x="557" y="767"/>
                  <a:pt x="557" y="837"/>
                </a:cubicBezTo>
                <a:close/>
                <a:moveTo>
                  <a:pt x="603" y="409"/>
                </a:moveTo>
                <a:lnTo>
                  <a:pt x="603" y="409"/>
                </a:lnTo>
                <a:cubicBezTo>
                  <a:pt x="603" y="397"/>
                  <a:pt x="606" y="393"/>
                  <a:pt x="617" y="388"/>
                </a:cubicBezTo>
                <a:lnTo>
                  <a:pt x="617" y="388"/>
                </a:lnTo>
                <a:cubicBezTo>
                  <a:pt x="626" y="384"/>
                  <a:pt x="633" y="389"/>
                  <a:pt x="639" y="395"/>
                </a:cubicBezTo>
                <a:lnTo>
                  <a:pt x="639" y="395"/>
                </a:lnTo>
                <a:cubicBezTo>
                  <a:pt x="711" y="467"/>
                  <a:pt x="783" y="539"/>
                  <a:pt x="855" y="611"/>
                </a:cubicBezTo>
                <a:lnTo>
                  <a:pt x="855" y="611"/>
                </a:lnTo>
                <a:cubicBezTo>
                  <a:pt x="866" y="622"/>
                  <a:pt x="866" y="632"/>
                  <a:pt x="855" y="643"/>
                </a:cubicBezTo>
                <a:lnTo>
                  <a:pt x="855" y="643"/>
                </a:lnTo>
                <a:cubicBezTo>
                  <a:pt x="783" y="716"/>
                  <a:pt x="710" y="789"/>
                  <a:pt x="637" y="862"/>
                </a:cubicBezTo>
                <a:lnTo>
                  <a:pt x="637" y="862"/>
                </a:lnTo>
                <a:cubicBezTo>
                  <a:pt x="631" y="868"/>
                  <a:pt x="624" y="871"/>
                  <a:pt x="615" y="867"/>
                </a:cubicBezTo>
                <a:lnTo>
                  <a:pt x="615" y="867"/>
                </a:lnTo>
                <a:cubicBezTo>
                  <a:pt x="607" y="863"/>
                  <a:pt x="603" y="857"/>
                  <a:pt x="603" y="847"/>
                </a:cubicBezTo>
                <a:lnTo>
                  <a:pt x="603" y="847"/>
                </a:lnTo>
                <a:cubicBezTo>
                  <a:pt x="603" y="774"/>
                  <a:pt x="603" y="701"/>
                  <a:pt x="603" y="627"/>
                </a:cubicBezTo>
                <a:lnTo>
                  <a:pt x="603" y="627"/>
                </a:lnTo>
                <a:cubicBezTo>
                  <a:pt x="603" y="555"/>
                  <a:pt x="603" y="482"/>
                  <a:pt x="603" y="409"/>
                </a:cubicBezTo>
                <a:close/>
                <a:moveTo>
                  <a:pt x="1352" y="156"/>
                </a:moveTo>
                <a:lnTo>
                  <a:pt x="1352" y="156"/>
                </a:lnTo>
                <a:cubicBezTo>
                  <a:pt x="1351" y="72"/>
                  <a:pt x="1287" y="10"/>
                  <a:pt x="1211" y="6"/>
                </a:cubicBezTo>
                <a:lnTo>
                  <a:pt x="1211" y="6"/>
                </a:lnTo>
                <a:cubicBezTo>
                  <a:pt x="1115" y="0"/>
                  <a:pt x="1049" y="76"/>
                  <a:pt x="1050" y="156"/>
                </a:cubicBezTo>
                <a:lnTo>
                  <a:pt x="1050" y="156"/>
                </a:lnTo>
                <a:cubicBezTo>
                  <a:pt x="1051" y="241"/>
                  <a:pt x="1116" y="306"/>
                  <a:pt x="1201" y="306"/>
                </a:cubicBezTo>
                <a:lnTo>
                  <a:pt x="1201" y="306"/>
                </a:lnTo>
                <a:cubicBezTo>
                  <a:pt x="1286" y="305"/>
                  <a:pt x="1352" y="240"/>
                  <a:pt x="1352" y="156"/>
                </a:cubicBezTo>
                <a:close/>
                <a:moveTo>
                  <a:pt x="1201" y="262"/>
                </a:moveTo>
                <a:lnTo>
                  <a:pt x="1201" y="262"/>
                </a:lnTo>
                <a:cubicBezTo>
                  <a:pt x="1144" y="262"/>
                  <a:pt x="1093" y="215"/>
                  <a:pt x="1096" y="150"/>
                </a:cubicBezTo>
                <a:lnTo>
                  <a:pt x="1096" y="150"/>
                </a:lnTo>
                <a:cubicBezTo>
                  <a:pt x="1097" y="98"/>
                  <a:pt x="1144" y="49"/>
                  <a:pt x="1202" y="50"/>
                </a:cubicBezTo>
                <a:lnTo>
                  <a:pt x="1202" y="50"/>
                </a:lnTo>
                <a:cubicBezTo>
                  <a:pt x="1258" y="50"/>
                  <a:pt x="1308" y="98"/>
                  <a:pt x="1306" y="156"/>
                </a:cubicBezTo>
                <a:lnTo>
                  <a:pt x="1306" y="156"/>
                </a:lnTo>
                <a:cubicBezTo>
                  <a:pt x="1307" y="214"/>
                  <a:pt x="1259" y="262"/>
                  <a:pt x="1201" y="262"/>
                </a:cubicBezTo>
                <a:close/>
                <a:moveTo>
                  <a:pt x="108" y="142"/>
                </a:moveTo>
                <a:lnTo>
                  <a:pt x="108" y="142"/>
                </a:lnTo>
                <a:cubicBezTo>
                  <a:pt x="101" y="242"/>
                  <a:pt x="179" y="304"/>
                  <a:pt x="253" y="306"/>
                </a:cubicBezTo>
                <a:lnTo>
                  <a:pt x="253" y="306"/>
                </a:lnTo>
                <a:cubicBezTo>
                  <a:pt x="341" y="309"/>
                  <a:pt x="409" y="240"/>
                  <a:pt x="409" y="155"/>
                </a:cubicBezTo>
                <a:lnTo>
                  <a:pt x="409" y="155"/>
                </a:lnTo>
                <a:cubicBezTo>
                  <a:pt x="409" y="74"/>
                  <a:pt x="342" y="4"/>
                  <a:pt x="258" y="6"/>
                </a:cubicBezTo>
                <a:lnTo>
                  <a:pt x="258" y="6"/>
                </a:lnTo>
                <a:cubicBezTo>
                  <a:pt x="175" y="4"/>
                  <a:pt x="113" y="73"/>
                  <a:pt x="108" y="142"/>
                </a:cubicBezTo>
                <a:close/>
                <a:moveTo>
                  <a:pt x="257" y="262"/>
                </a:moveTo>
                <a:lnTo>
                  <a:pt x="257" y="262"/>
                </a:lnTo>
                <a:cubicBezTo>
                  <a:pt x="199" y="261"/>
                  <a:pt x="151" y="214"/>
                  <a:pt x="152" y="152"/>
                </a:cubicBezTo>
                <a:lnTo>
                  <a:pt x="152" y="152"/>
                </a:lnTo>
                <a:cubicBezTo>
                  <a:pt x="154" y="97"/>
                  <a:pt x="201" y="49"/>
                  <a:pt x="260" y="50"/>
                </a:cubicBezTo>
                <a:lnTo>
                  <a:pt x="260" y="50"/>
                </a:lnTo>
                <a:cubicBezTo>
                  <a:pt x="315" y="50"/>
                  <a:pt x="364" y="97"/>
                  <a:pt x="363" y="156"/>
                </a:cubicBezTo>
                <a:lnTo>
                  <a:pt x="363" y="156"/>
                </a:lnTo>
                <a:cubicBezTo>
                  <a:pt x="365" y="215"/>
                  <a:pt x="314" y="263"/>
                  <a:pt x="257" y="2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Google Shape;631;p36">
            <a:extLst>
              <a:ext uri="{FF2B5EF4-FFF2-40B4-BE49-F238E27FC236}">
                <a16:creationId xmlns:a16="http://schemas.microsoft.com/office/drawing/2014/main" id="{8883DA2F-2F90-65C8-DE1A-9AAD6B8C1697}"/>
              </a:ext>
            </a:extLst>
          </p:cNvPr>
          <p:cNvSpPr/>
          <p:nvPr/>
        </p:nvSpPr>
        <p:spPr>
          <a:xfrm>
            <a:off x="5354744" y="1488192"/>
            <a:ext cx="490086" cy="337587"/>
          </a:xfrm>
          <a:custGeom>
            <a:avLst/>
            <a:gdLst/>
            <a:ahLst/>
            <a:cxnLst/>
            <a:rect l="l" t="t" r="r" b="b"/>
            <a:pathLst>
              <a:path w="1460" h="1005" extrusionOk="0">
                <a:moveTo>
                  <a:pt x="1458" y="768"/>
                </a:moveTo>
                <a:lnTo>
                  <a:pt x="1458" y="768"/>
                </a:lnTo>
                <a:cubicBezTo>
                  <a:pt x="1447" y="786"/>
                  <a:pt x="1438" y="788"/>
                  <a:pt x="1413" y="782"/>
                </a:cubicBezTo>
                <a:lnTo>
                  <a:pt x="1413" y="782"/>
                </a:lnTo>
                <a:cubicBezTo>
                  <a:pt x="1380" y="775"/>
                  <a:pt x="1356" y="756"/>
                  <a:pt x="1340" y="726"/>
                </a:cubicBezTo>
                <a:lnTo>
                  <a:pt x="1340" y="726"/>
                </a:lnTo>
                <a:cubicBezTo>
                  <a:pt x="1336" y="720"/>
                  <a:pt x="1334" y="713"/>
                  <a:pt x="1332" y="706"/>
                </a:cubicBezTo>
                <a:lnTo>
                  <a:pt x="1332" y="706"/>
                </a:lnTo>
                <a:cubicBezTo>
                  <a:pt x="1331" y="700"/>
                  <a:pt x="1328" y="698"/>
                  <a:pt x="1322" y="698"/>
                </a:cubicBezTo>
                <a:lnTo>
                  <a:pt x="1322" y="698"/>
                </a:lnTo>
                <a:cubicBezTo>
                  <a:pt x="1303" y="699"/>
                  <a:pt x="1285" y="698"/>
                  <a:pt x="1266" y="699"/>
                </a:cubicBezTo>
                <a:lnTo>
                  <a:pt x="1266" y="699"/>
                </a:lnTo>
                <a:cubicBezTo>
                  <a:pt x="1252" y="700"/>
                  <a:pt x="1242" y="688"/>
                  <a:pt x="1242" y="675"/>
                </a:cubicBezTo>
                <a:lnTo>
                  <a:pt x="1242" y="675"/>
                </a:lnTo>
                <a:cubicBezTo>
                  <a:pt x="1243" y="655"/>
                  <a:pt x="1242" y="635"/>
                  <a:pt x="1242" y="615"/>
                </a:cubicBezTo>
                <a:lnTo>
                  <a:pt x="1196" y="615"/>
                </a:lnTo>
                <a:lnTo>
                  <a:pt x="1196" y="615"/>
                </a:lnTo>
                <a:cubicBezTo>
                  <a:pt x="1209" y="661"/>
                  <a:pt x="1201" y="702"/>
                  <a:pt x="1164" y="734"/>
                </a:cubicBezTo>
                <a:lnTo>
                  <a:pt x="1164" y="734"/>
                </a:lnTo>
                <a:cubicBezTo>
                  <a:pt x="1126" y="765"/>
                  <a:pt x="1085" y="766"/>
                  <a:pt x="1041" y="746"/>
                </a:cubicBezTo>
                <a:lnTo>
                  <a:pt x="1041" y="746"/>
                </a:lnTo>
                <a:cubicBezTo>
                  <a:pt x="1035" y="783"/>
                  <a:pt x="1016" y="811"/>
                  <a:pt x="983" y="828"/>
                </a:cubicBezTo>
                <a:lnTo>
                  <a:pt x="983" y="828"/>
                </a:lnTo>
                <a:cubicBezTo>
                  <a:pt x="949" y="845"/>
                  <a:pt x="915" y="844"/>
                  <a:pt x="880" y="826"/>
                </a:cubicBezTo>
                <a:lnTo>
                  <a:pt x="880" y="826"/>
                </a:lnTo>
                <a:cubicBezTo>
                  <a:pt x="871" y="871"/>
                  <a:pt x="847" y="903"/>
                  <a:pt x="803" y="916"/>
                </a:cubicBezTo>
                <a:lnTo>
                  <a:pt x="803" y="916"/>
                </a:lnTo>
                <a:cubicBezTo>
                  <a:pt x="775" y="925"/>
                  <a:pt x="747" y="921"/>
                  <a:pt x="720" y="907"/>
                </a:cubicBezTo>
                <a:lnTo>
                  <a:pt x="720" y="907"/>
                </a:lnTo>
                <a:cubicBezTo>
                  <a:pt x="719" y="910"/>
                  <a:pt x="717" y="912"/>
                  <a:pt x="717" y="914"/>
                </a:cubicBezTo>
                <a:lnTo>
                  <a:pt x="717" y="914"/>
                </a:lnTo>
                <a:cubicBezTo>
                  <a:pt x="710" y="958"/>
                  <a:pt x="673" y="993"/>
                  <a:pt x="630" y="999"/>
                </a:cubicBezTo>
                <a:lnTo>
                  <a:pt x="630" y="999"/>
                </a:lnTo>
                <a:cubicBezTo>
                  <a:pt x="597" y="1004"/>
                  <a:pt x="567" y="998"/>
                  <a:pt x="542" y="975"/>
                </a:cubicBezTo>
                <a:lnTo>
                  <a:pt x="542" y="975"/>
                </a:lnTo>
                <a:cubicBezTo>
                  <a:pt x="511" y="946"/>
                  <a:pt x="480" y="916"/>
                  <a:pt x="450" y="885"/>
                </a:cubicBezTo>
                <a:lnTo>
                  <a:pt x="450" y="885"/>
                </a:lnTo>
                <a:cubicBezTo>
                  <a:pt x="440" y="875"/>
                  <a:pt x="440" y="851"/>
                  <a:pt x="461" y="846"/>
                </a:cubicBezTo>
                <a:lnTo>
                  <a:pt x="461" y="846"/>
                </a:lnTo>
                <a:cubicBezTo>
                  <a:pt x="470" y="844"/>
                  <a:pt x="476" y="848"/>
                  <a:pt x="482" y="854"/>
                </a:cubicBezTo>
                <a:lnTo>
                  <a:pt x="482" y="854"/>
                </a:lnTo>
                <a:cubicBezTo>
                  <a:pt x="508" y="879"/>
                  <a:pt x="534" y="905"/>
                  <a:pt x="559" y="931"/>
                </a:cubicBezTo>
                <a:lnTo>
                  <a:pt x="559" y="931"/>
                </a:lnTo>
                <a:cubicBezTo>
                  <a:pt x="573" y="944"/>
                  <a:pt x="588" y="955"/>
                  <a:pt x="606" y="956"/>
                </a:cubicBezTo>
                <a:lnTo>
                  <a:pt x="606" y="956"/>
                </a:lnTo>
                <a:cubicBezTo>
                  <a:pt x="617" y="957"/>
                  <a:pt x="629" y="954"/>
                  <a:pt x="639" y="949"/>
                </a:cubicBezTo>
                <a:lnTo>
                  <a:pt x="639" y="949"/>
                </a:lnTo>
                <a:cubicBezTo>
                  <a:pt x="663" y="938"/>
                  <a:pt x="675" y="917"/>
                  <a:pt x="674" y="890"/>
                </a:cubicBezTo>
                <a:lnTo>
                  <a:pt x="674" y="890"/>
                </a:lnTo>
                <a:cubicBezTo>
                  <a:pt x="674" y="876"/>
                  <a:pt x="668" y="862"/>
                  <a:pt x="658" y="852"/>
                </a:cubicBezTo>
                <a:lnTo>
                  <a:pt x="658" y="852"/>
                </a:lnTo>
                <a:cubicBezTo>
                  <a:pt x="639" y="833"/>
                  <a:pt x="621" y="814"/>
                  <a:pt x="602" y="796"/>
                </a:cubicBezTo>
                <a:lnTo>
                  <a:pt x="602" y="796"/>
                </a:lnTo>
                <a:cubicBezTo>
                  <a:pt x="577" y="771"/>
                  <a:pt x="574" y="732"/>
                  <a:pt x="597" y="704"/>
                </a:cubicBezTo>
                <a:lnTo>
                  <a:pt x="597" y="704"/>
                </a:lnTo>
                <a:cubicBezTo>
                  <a:pt x="605" y="694"/>
                  <a:pt x="622" y="692"/>
                  <a:pt x="630" y="699"/>
                </a:cubicBezTo>
                <a:lnTo>
                  <a:pt x="630" y="699"/>
                </a:lnTo>
                <a:cubicBezTo>
                  <a:pt x="641" y="708"/>
                  <a:pt x="641" y="723"/>
                  <a:pt x="632" y="733"/>
                </a:cubicBezTo>
                <a:lnTo>
                  <a:pt x="632" y="733"/>
                </a:lnTo>
                <a:cubicBezTo>
                  <a:pt x="625" y="741"/>
                  <a:pt x="625" y="754"/>
                  <a:pt x="632" y="762"/>
                </a:cubicBezTo>
                <a:lnTo>
                  <a:pt x="632" y="762"/>
                </a:lnTo>
                <a:cubicBezTo>
                  <a:pt x="664" y="794"/>
                  <a:pt x="696" y="826"/>
                  <a:pt x="729" y="858"/>
                </a:cubicBezTo>
                <a:lnTo>
                  <a:pt x="729" y="858"/>
                </a:lnTo>
                <a:cubicBezTo>
                  <a:pt x="746" y="874"/>
                  <a:pt x="768" y="880"/>
                  <a:pt x="791" y="873"/>
                </a:cubicBezTo>
                <a:lnTo>
                  <a:pt x="791" y="873"/>
                </a:lnTo>
                <a:cubicBezTo>
                  <a:pt x="815" y="865"/>
                  <a:pt x="829" y="849"/>
                  <a:pt x="834" y="824"/>
                </a:cubicBezTo>
                <a:lnTo>
                  <a:pt x="834" y="824"/>
                </a:lnTo>
                <a:cubicBezTo>
                  <a:pt x="839" y="802"/>
                  <a:pt x="832" y="784"/>
                  <a:pt x="818" y="770"/>
                </a:cubicBezTo>
                <a:lnTo>
                  <a:pt x="818" y="770"/>
                </a:lnTo>
                <a:cubicBezTo>
                  <a:pt x="786" y="737"/>
                  <a:pt x="753" y="705"/>
                  <a:pt x="721" y="673"/>
                </a:cubicBezTo>
                <a:lnTo>
                  <a:pt x="721" y="673"/>
                </a:lnTo>
                <a:cubicBezTo>
                  <a:pt x="697" y="648"/>
                  <a:pt x="696" y="608"/>
                  <a:pt x="720" y="582"/>
                </a:cubicBezTo>
                <a:lnTo>
                  <a:pt x="720" y="582"/>
                </a:lnTo>
                <a:cubicBezTo>
                  <a:pt x="728" y="572"/>
                  <a:pt x="744" y="572"/>
                  <a:pt x="754" y="581"/>
                </a:cubicBezTo>
                <a:lnTo>
                  <a:pt x="754" y="581"/>
                </a:lnTo>
                <a:cubicBezTo>
                  <a:pt x="762" y="588"/>
                  <a:pt x="761" y="603"/>
                  <a:pt x="753" y="612"/>
                </a:cubicBezTo>
                <a:lnTo>
                  <a:pt x="753" y="612"/>
                </a:lnTo>
                <a:cubicBezTo>
                  <a:pt x="745" y="621"/>
                  <a:pt x="745" y="633"/>
                  <a:pt x="754" y="641"/>
                </a:cubicBezTo>
                <a:lnTo>
                  <a:pt x="754" y="641"/>
                </a:lnTo>
                <a:cubicBezTo>
                  <a:pt x="800" y="687"/>
                  <a:pt x="845" y="734"/>
                  <a:pt x="892" y="779"/>
                </a:cubicBezTo>
                <a:lnTo>
                  <a:pt x="892" y="779"/>
                </a:lnTo>
                <a:cubicBezTo>
                  <a:pt x="914" y="800"/>
                  <a:pt x="945" y="801"/>
                  <a:pt x="970" y="783"/>
                </a:cubicBezTo>
                <a:lnTo>
                  <a:pt x="970" y="783"/>
                </a:lnTo>
                <a:cubicBezTo>
                  <a:pt x="987" y="772"/>
                  <a:pt x="995" y="755"/>
                  <a:pt x="997" y="735"/>
                </a:cubicBezTo>
                <a:lnTo>
                  <a:pt x="997" y="735"/>
                </a:lnTo>
                <a:cubicBezTo>
                  <a:pt x="998" y="717"/>
                  <a:pt x="991" y="701"/>
                  <a:pt x="979" y="689"/>
                </a:cubicBezTo>
                <a:lnTo>
                  <a:pt x="979" y="689"/>
                </a:lnTo>
                <a:cubicBezTo>
                  <a:pt x="933" y="643"/>
                  <a:pt x="887" y="598"/>
                  <a:pt x="842" y="552"/>
                </a:cubicBezTo>
                <a:lnTo>
                  <a:pt x="842" y="552"/>
                </a:lnTo>
                <a:cubicBezTo>
                  <a:pt x="817" y="527"/>
                  <a:pt x="817" y="487"/>
                  <a:pt x="841" y="461"/>
                </a:cubicBezTo>
                <a:lnTo>
                  <a:pt x="841" y="461"/>
                </a:lnTo>
                <a:cubicBezTo>
                  <a:pt x="849" y="451"/>
                  <a:pt x="865" y="451"/>
                  <a:pt x="874" y="459"/>
                </a:cubicBezTo>
                <a:lnTo>
                  <a:pt x="874" y="459"/>
                </a:lnTo>
                <a:cubicBezTo>
                  <a:pt x="882" y="467"/>
                  <a:pt x="882" y="482"/>
                  <a:pt x="874" y="491"/>
                </a:cubicBezTo>
                <a:lnTo>
                  <a:pt x="874" y="491"/>
                </a:lnTo>
                <a:cubicBezTo>
                  <a:pt x="865" y="501"/>
                  <a:pt x="865" y="511"/>
                  <a:pt x="875" y="520"/>
                </a:cubicBezTo>
                <a:lnTo>
                  <a:pt x="875" y="520"/>
                </a:lnTo>
                <a:cubicBezTo>
                  <a:pt x="934" y="580"/>
                  <a:pt x="993" y="639"/>
                  <a:pt x="1053" y="698"/>
                </a:cubicBezTo>
                <a:lnTo>
                  <a:pt x="1053" y="698"/>
                </a:lnTo>
                <a:cubicBezTo>
                  <a:pt x="1076" y="720"/>
                  <a:pt x="1105" y="721"/>
                  <a:pt x="1131" y="703"/>
                </a:cubicBezTo>
                <a:lnTo>
                  <a:pt x="1131" y="703"/>
                </a:lnTo>
                <a:cubicBezTo>
                  <a:pt x="1148" y="691"/>
                  <a:pt x="1157" y="674"/>
                  <a:pt x="1158" y="654"/>
                </a:cubicBezTo>
                <a:lnTo>
                  <a:pt x="1158" y="654"/>
                </a:lnTo>
                <a:cubicBezTo>
                  <a:pt x="1159" y="637"/>
                  <a:pt x="1153" y="621"/>
                  <a:pt x="1140" y="608"/>
                </a:cubicBezTo>
                <a:lnTo>
                  <a:pt x="1140" y="608"/>
                </a:lnTo>
                <a:cubicBezTo>
                  <a:pt x="1052" y="520"/>
                  <a:pt x="964" y="431"/>
                  <a:pt x="876" y="344"/>
                </a:cubicBezTo>
                <a:lnTo>
                  <a:pt x="876" y="344"/>
                </a:lnTo>
                <a:cubicBezTo>
                  <a:pt x="853" y="321"/>
                  <a:pt x="824" y="309"/>
                  <a:pt x="792" y="305"/>
                </a:cubicBezTo>
                <a:lnTo>
                  <a:pt x="792" y="305"/>
                </a:lnTo>
                <a:cubicBezTo>
                  <a:pt x="747" y="299"/>
                  <a:pt x="710" y="312"/>
                  <a:pt x="677" y="341"/>
                </a:cubicBezTo>
                <a:lnTo>
                  <a:pt x="677" y="341"/>
                </a:lnTo>
                <a:cubicBezTo>
                  <a:pt x="666" y="350"/>
                  <a:pt x="657" y="359"/>
                  <a:pt x="647" y="368"/>
                </a:cubicBezTo>
                <a:lnTo>
                  <a:pt x="647" y="368"/>
                </a:lnTo>
                <a:cubicBezTo>
                  <a:pt x="592" y="424"/>
                  <a:pt x="536" y="479"/>
                  <a:pt x="480" y="535"/>
                </a:cubicBezTo>
                <a:lnTo>
                  <a:pt x="480" y="535"/>
                </a:lnTo>
                <a:cubicBezTo>
                  <a:pt x="444" y="572"/>
                  <a:pt x="380" y="576"/>
                  <a:pt x="339" y="543"/>
                </a:cubicBezTo>
                <a:lnTo>
                  <a:pt x="339" y="543"/>
                </a:lnTo>
                <a:cubicBezTo>
                  <a:pt x="317" y="525"/>
                  <a:pt x="302" y="501"/>
                  <a:pt x="299" y="471"/>
                </a:cubicBezTo>
                <a:lnTo>
                  <a:pt x="299" y="471"/>
                </a:lnTo>
                <a:cubicBezTo>
                  <a:pt x="295" y="436"/>
                  <a:pt x="305" y="406"/>
                  <a:pt x="330" y="381"/>
                </a:cubicBezTo>
                <a:lnTo>
                  <a:pt x="330" y="381"/>
                </a:lnTo>
                <a:cubicBezTo>
                  <a:pt x="411" y="301"/>
                  <a:pt x="491" y="220"/>
                  <a:pt x="572" y="140"/>
                </a:cubicBezTo>
                <a:lnTo>
                  <a:pt x="572" y="140"/>
                </a:lnTo>
                <a:cubicBezTo>
                  <a:pt x="574" y="138"/>
                  <a:pt x="577" y="136"/>
                  <a:pt x="581" y="132"/>
                </a:cubicBezTo>
                <a:lnTo>
                  <a:pt x="216" y="132"/>
                </a:lnTo>
                <a:lnTo>
                  <a:pt x="216" y="654"/>
                </a:lnTo>
                <a:lnTo>
                  <a:pt x="216" y="654"/>
                </a:lnTo>
                <a:cubicBezTo>
                  <a:pt x="250" y="657"/>
                  <a:pt x="282" y="668"/>
                  <a:pt x="310" y="686"/>
                </a:cubicBezTo>
                <a:lnTo>
                  <a:pt x="310" y="686"/>
                </a:lnTo>
                <a:cubicBezTo>
                  <a:pt x="318" y="691"/>
                  <a:pt x="325" y="696"/>
                  <a:pt x="332" y="703"/>
                </a:cubicBezTo>
                <a:lnTo>
                  <a:pt x="332" y="703"/>
                </a:lnTo>
                <a:cubicBezTo>
                  <a:pt x="361" y="732"/>
                  <a:pt x="391" y="762"/>
                  <a:pt x="421" y="791"/>
                </a:cubicBezTo>
                <a:lnTo>
                  <a:pt x="421" y="791"/>
                </a:lnTo>
                <a:cubicBezTo>
                  <a:pt x="429" y="799"/>
                  <a:pt x="429" y="815"/>
                  <a:pt x="424" y="821"/>
                </a:cubicBezTo>
                <a:lnTo>
                  <a:pt x="424" y="821"/>
                </a:lnTo>
                <a:cubicBezTo>
                  <a:pt x="415" y="831"/>
                  <a:pt x="403" y="833"/>
                  <a:pt x="393" y="826"/>
                </a:cubicBezTo>
                <a:lnTo>
                  <a:pt x="393" y="826"/>
                </a:lnTo>
                <a:cubicBezTo>
                  <a:pt x="390" y="824"/>
                  <a:pt x="387" y="822"/>
                  <a:pt x="385" y="820"/>
                </a:cubicBezTo>
                <a:lnTo>
                  <a:pt x="385" y="820"/>
                </a:lnTo>
                <a:cubicBezTo>
                  <a:pt x="359" y="794"/>
                  <a:pt x="333" y="769"/>
                  <a:pt x="308" y="742"/>
                </a:cubicBezTo>
                <a:lnTo>
                  <a:pt x="308" y="742"/>
                </a:lnTo>
                <a:cubicBezTo>
                  <a:pt x="286" y="720"/>
                  <a:pt x="258" y="708"/>
                  <a:pt x="228" y="701"/>
                </a:cubicBezTo>
                <a:lnTo>
                  <a:pt x="228" y="701"/>
                </a:lnTo>
                <a:cubicBezTo>
                  <a:pt x="224" y="700"/>
                  <a:pt x="220" y="701"/>
                  <a:pt x="215" y="701"/>
                </a:cubicBezTo>
                <a:lnTo>
                  <a:pt x="215" y="701"/>
                </a:lnTo>
                <a:cubicBezTo>
                  <a:pt x="215" y="714"/>
                  <a:pt x="216" y="728"/>
                  <a:pt x="215" y="742"/>
                </a:cubicBezTo>
                <a:lnTo>
                  <a:pt x="215" y="742"/>
                </a:lnTo>
                <a:cubicBezTo>
                  <a:pt x="215" y="751"/>
                  <a:pt x="215" y="760"/>
                  <a:pt x="214" y="769"/>
                </a:cubicBezTo>
                <a:lnTo>
                  <a:pt x="214" y="769"/>
                </a:lnTo>
                <a:cubicBezTo>
                  <a:pt x="211" y="780"/>
                  <a:pt x="204" y="785"/>
                  <a:pt x="192" y="785"/>
                </a:cubicBezTo>
                <a:lnTo>
                  <a:pt x="192" y="785"/>
                </a:lnTo>
                <a:cubicBezTo>
                  <a:pt x="173" y="785"/>
                  <a:pt x="154" y="785"/>
                  <a:pt x="135" y="785"/>
                </a:cubicBezTo>
                <a:lnTo>
                  <a:pt x="135" y="785"/>
                </a:lnTo>
                <a:cubicBezTo>
                  <a:pt x="130" y="785"/>
                  <a:pt x="127" y="786"/>
                  <a:pt x="125" y="792"/>
                </a:cubicBezTo>
                <a:lnTo>
                  <a:pt x="125" y="792"/>
                </a:lnTo>
                <a:cubicBezTo>
                  <a:pt x="113" y="835"/>
                  <a:pt x="83" y="859"/>
                  <a:pt x="41" y="869"/>
                </a:cubicBezTo>
                <a:lnTo>
                  <a:pt x="41" y="869"/>
                </a:lnTo>
                <a:cubicBezTo>
                  <a:pt x="35" y="870"/>
                  <a:pt x="28" y="871"/>
                  <a:pt x="21" y="871"/>
                </a:cubicBezTo>
                <a:lnTo>
                  <a:pt x="21" y="871"/>
                </a:lnTo>
                <a:cubicBezTo>
                  <a:pt x="11" y="870"/>
                  <a:pt x="4" y="863"/>
                  <a:pt x="0" y="854"/>
                </a:cubicBezTo>
                <a:lnTo>
                  <a:pt x="0" y="102"/>
                </a:lnTo>
                <a:lnTo>
                  <a:pt x="0" y="102"/>
                </a:lnTo>
                <a:cubicBezTo>
                  <a:pt x="5" y="89"/>
                  <a:pt x="15" y="87"/>
                  <a:pt x="28" y="87"/>
                </a:cubicBezTo>
                <a:lnTo>
                  <a:pt x="28" y="87"/>
                </a:lnTo>
                <a:cubicBezTo>
                  <a:pt x="224" y="87"/>
                  <a:pt x="419" y="87"/>
                  <a:pt x="615" y="87"/>
                </a:cubicBezTo>
                <a:lnTo>
                  <a:pt x="615" y="87"/>
                </a:lnTo>
                <a:cubicBezTo>
                  <a:pt x="622" y="87"/>
                  <a:pt x="627" y="85"/>
                  <a:pt x="633" y="80"/>
                </a:cubicBezTo>
                <a:lnTo>
                  <a:pt x="633" y="80"/>
                </a:lnTo>
                <a:cubicBezTo>
                  <a:pt x="641" y="71"/>
                  <a:pt x="650" y="63"/>
                  <a:pt x="660" y="56"/>
                </a:cubicBezTo>
                <a:lnTo>
                  <a:pt x="660" y="56"/>
                </a:lnTo>
                <a:cubicBezTo>
                  <a:pt x="707" y="21"/>
                  <a:pt x="760" y="2"/>
                  <a:pt x="818" y="1"/>
                </a:cubicBezTo>
                <a:lnTo>
                  <a:pt x="818" y="1"/>
                </a:lnTo>
                <a:cubicBezTo>
                  <a:pt x="882" y="0"/>
                  <a:pt x="945" y="1"/>
                  <a:pt x="1009" y="0"/>
                </a:cubicBezTo>
                <a:lnTo>
                  <a:pt x="1009" y="0"/>
                </a:lnTo>
                <a:cubicBezTo>
                  <a:pt x="1022" y="0"/>
                  <a:pt x="1032" y="12"/>
                  <a:pt x="1033" y="24"/>
                </a:cubicBezTo>
                <a:lnTo>
                  <a:pt x="1033" y="24"/>
                </a:lnTo>
                <a:cubicBezTo>
                  <a:pt x="1033" y="35"/>
                  <a:pt x="1020" y="45"/>
                  <a:pt x="1009" y="45"/>
                </a:cubicBezTo>
                <a:lnTo>
                  <a:pt x="1009" y="45"/>
                </a:lnTo>
                <a:cubicBezTo>
                  <a:pt x="956" y="44"/>
                  <a:pt x="902" y="44"/>
                  <a:pt x="849" y="45"/>
                </a:cubicBezTo>
                <a:lnTo>
                  <a:pt x="849" y="45"/>
                </a:lnTo>
                <a:cubicBezTo>
                  <a:pt x="826" y="45"/>
                  <a:pt x="801" y="47"/>
                  <a:pt x="778" y="51"/>
                </a:cubicBezTo>
                <a:lnTo>
                  <a:pt x="778" y="51"/>
                </a:lnTo>
                <a:cubicBezTo>
                  <a:pt x="738" y="58"/>
                  <a:pt x="701" y="76"/>
                  <a:pt x="672" y="105"/>
                </a:cubicBezTo>
                <a:lnTo>
                  <a:pt x="672" y="105"/>
                </a:lnTo>
                <a:cubicBezTo>
                  <a:pt x="568" y="207"/>
                  <a:pt x="466" y="310"/>
                  <a:pt x="363" y="413"/>
                </a:cubicBezTo>
                <a:lnTo>
                  <a:pt x="363" y="413"/>
                </a:lnTo>
                <a:cubicBezTo>
                  <a:pt x="343" y="433"/>
                  <a:pt x="338" y="455"/>
                  <a:pt x="348" y="480"/>
                </a:cubicBezTo>
                <a:lnTo>
                  <a:pt x="348" y="480"/>
                </a:lnTo>
                <a:cubicBezTo>
                  <a:pt x="363" y="521"/>
                  <a:pt x="415" y="536"/>
                  <a:pt x="448" y="504"/>
                </a:cubicBezTo>
                <a:lnTo>
                  <a:pt x="448" y="504"/>
                </a:lnTo>
                <a:cubicBezTo>
                  <a:pt x="511" y="441"/>
                  <a:pt x="573" y="378"/>
                  <a:pt x="636" y="317"/>
                </a:cubicBezTo>
                <a:lnTo>
                  <a:pt x="636" y="317"/>
                </a:lnTo>
                <a:cubicBezTo>
                  <a:pt x="650" y="302"/>
                  <a:pt x="668" y="290"/>
                  <a:pt x="686" y="280"/>
                </a:cubicBezTo>
                <a:lnTo>
                  <a:pt x="686" y="280"/>
                </a:lnTo>
                <a:cubicBezTo>
                  <a:pt x="722" y="261"/>
                  <a:pt x="761" y="256"/>
                  <a:pt x="802" y="261"/>
                </a:cubicBezTo>
                <a:lnTo>
                  <a:pt x="802" y="261"/>
                </a:lnTo>
                <a:cubicBezTo>
                  <a:pt x="843" y="266"/>
                  <a:pt x="879" y="284"/>
                  <a:pt x="909" y="313"/>
                </a:cubicBezTo>
                <a:lnTo>
                  <a:pt x="909" y="313"/>
                </a:lnTo>
                <a:cubicBezTo>
                  <a:pt x="993" y="395"/>
                  <a:pt x="1076" y="479"/>
                  <a:pt x="1159" y="562"/>
                </a:cubicBezTo>
                <a:lnTo>
                  <a:pt x="1159" y="562"/>
                </a:lnTo>
                <a:cubicBezTo>
                  <a:pt x="1161" y="565"/>
                  <a:pt x="1165" y="568"/>
                  <a:pt x="1168" y="568"/>
                </a:cubicBezTo>
                <a:lnTo>
                  <a:pt x="1168" y="568"/>
                </a:lnTo>
                <a:cubicBezTo>
                  <a:pt x="1192" y="569"/>
                  <a:pt x="1217" y="569"/>
                  <a:pt x="1243" y="569"/>
                </a:cubicBezTo>
                <a:lnTo>
                  <a:pt x="1243" y="45"/>
                </a:lnTo>
                <a:lnTo>
                  <a:pt x="1235" y="45"/>
                </a:lnTo>
                <a:lnTo>
                  <a:pt x="1096" y="45"/>
                </a:lnTo>
                <a:lnTo>
                  <a:pt x="1096" y="45"/>
                </a:lnTo>
                <a:cubicBezTo>
                  <a:pt x="1087" y="45"/>
                  <a:pt x="1080" y="42"/>
                  <a:pt x="1076" y="35"/>
                </a:cubicBezTo>
                <a:lnTo>
                  <a:pt x="1076" y="35"/>
                </a:lnTo>
                <a:cubicBezTo>
                  <a:pt x="1067" y="17"/>
                  <a:pt x="1077" y="1"/>
                  <a:pt x="1096" y="1"/>
                </a:cubicBezTo>
                <a:lnTo>
                  <a:pt x="1096" y="1"/>
                </a:lnTo>
                <a:cubicBezTo>
                  <a:pt x="1208" y="1"/>
                  <a:pt x="1320" y="1"/>
                  <a:pt x="1432" y="1"/>
                </a:cubicBezTo>
                <a:lnTo>
                  <a:pt x="1432" y="1"/>
                </a:lnTo>
                <a:cubicBezTo>
                  <a:pt x="1446" y="1"/>
                  <a:pt x="1454" y="6"/>
                  <a:pt x="1459" y="17"/>
                </a:cubicBezTo>
                <a:lnTo>
                  <a:pt x="1459" y="17"/>
                </a:lnTo>
                <a:cubicBezTo>
                  <a:pt x="1458" y="268"/>
                  <a:pt x="1458" y="518"/>
                  <a:pt x="1458" y="768"/>
                </a:cubicBezTo>
                <a:close/>
                <a:moveTo>
                  <a:pt x="43" y="131"/>
                </a:moveTo>
                <a:lnTo>
                  <a:pt x="43" y="820"/>
                </a:lnTo>
                <a:lnTo>
                  <a:pt x="43" y="820"/>
                </a:lnTo>
                <a:cubicBezTo>
                  <a:pt x="69" y="813"/>
                  <a:pt x="84" y="787"/>
                  <a:pt x="84" y="759"/>
                </a:cubicBezTo>
                <a:lnTo>
                  <a:pt x="84" y="759"/>
                </a:lnTo>
                <a:cubicBezTo>
                  <a:pt x="85" y="553"/>
                  <a:pt x="85" y="347"/>
                  <a:pt x="85" y="141"/>
                </a:cubicBezTo>
                <a:lnTo>
                  <a:pt x="85" y="132"/>
                </a:lnTo>
                <a:lnTo>
                  <a:pt x="85" y="132"/>
                </a:lnTo>
                <a:cubicBezTo>
                  <a:pt x="70" y="131"/>
                  <a:pt x="57" y="131"/>
                  <a:pt x="43" y="131"/>
                </a:cubicBezTo>
                <a:close/>
                <a:moveTo>
                  <a:pt x="1372" y="45"/>
                </a:moveTo>
                <a:lnTo>
                  <a:pt x="1372" y="57"/>
                </a:lnTo>
                <a:lnTo>
                  <a:pt x="1372" y="673"/>
                </a:lnTo>
                <a:lnTo>
                  <a:pt x="1372" y="673"/>
                </a:lnTo>
                <a:cubicBezTo>
                  <a:pt x="1372" y="679"/>
                  <a:pt x="1373" y="685"/>
                  <a:pt x="1374" y="691"/>
                </a:cubicBezTo>
                <a:lnTo>
                  <a:pt x="1374" y="691"/>
                </a:lnTo>
                <a:cubicBezTo>
                  <a:pt x="1380" y="711"/>
                  <a:pt x="1392" y="726"/>
                  <a:pt x="1412" y="735"/>
                </a:cubicBezTo>
                <a:lnTo>
                  <a:pt x="1412" y="45"/>
                </a:lnTo>
                <a:lnTo>
                  <a:pt x="1412" y="45"/>
                </a:lnTo>
                <a:cubicBezTo>
                  <a:pt x="1399" y="45"/>
                  <a:pt x="1386" y="45"/>
                  <a:pt x="1372" y="45"/>
                </a:cubicBezTo>
                <a:close/>
                <a:moveTo>
                  <a:pt x="1328" y="46"/>
                </a:moveTo>
                <a:lnTo>
                  <a:pt x="1289" y="46"/>
                </a:lnTo>
                <a:lnTo>
                  <a:pt x="1289" y="654"/>
                </a:lnTo>
                <a:lnTo>
                  <a:pt x="1328" y="654"/>
                </a:lnTo>
                <a:lnTo>
                  <a:pt x="1328" y="46"/>
                </a:lnTo>
                <a:close/>
                <a:moveTo>
                  <a:pt x="168" y="740"/>
                </a:moveTo>
                <a:lnTo>
                  <a:pt x="168" y="132"/>
                </a:lnTo>
                <a:lnTo>
                  <a:pt x="129" y="132"/>
                </a:lnTo>
                <a:lnTo>
                  <a:pt x="129" y="740"/>
                </a:lnTo>
                <a:lnTo>
                  <a:pt x="168" y="7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Google Shape;623;p36">
            <a:extLst>
              <a:ext uri="{FF2B5EF4-FFF2-40B4-BE49-F238E27FC236}">
                <a16:creationId xmlns:a16="http://schemas.microsoft.com/office/drawing/2014/main" id="{25EFB3F9-433C-AA52-9BED-02213E49A238}"/>
              </a:ext>
            </a:extLst>
          </p:cNvPr>
          <p:cNvSpPr/>
          <p:nvPr/>
        </p:nvSpPr>
        <p:spPr>
          <a:xfrm>
            <a:off x="2987889" y="3139022"/>
            <a:ext cx="490085" cy="490089"/>
          </a:xfrm>
          <a:custGeom>
            <a:avLst/>
            <a:gdLst/>
            <a:ahLst/>
            <a:cxnLst/>
            <a:rect l="l" t="t" r="r" b="b"/>
            <a:pathLst>
              <a:path w="1460" h="1461" extrusionOk="0">
                <a:moveTo>
                  <a:pt x="1029" y="0"/>
                </a:moveTo>
                <a:lnTo>
                  <a:pt x="1029" y="0"/>
                </a:lnTo>
                <a:cubicBezTo>
                  <a:pt x="1043" y="7"/>
                  <a:pt x="1059" y="11"/>
                  <a:pt x="1071" y="20"/>
                </a:cubicBezTo>
                <a:lnTo>
                  <a:pt x="1071" y="20"/>
                </a:lnTo>
                <a:cubicBezTo>
                  <a:pt x="1097" y="37"/>
                  <a:pt x="1112" y="62"/>
                  <a:pt x="1115" y="93"/>
                </a:cubicBezTo>
                <a:lnTo>
                  <a:pt x="1115" y="93"/>
                </a:lnTo>
                <a:cubicBezTo>
                  <a:pt x="1116" y="105"/>
                  <a:pt x="1117" y="117"/>
                  <a:pt x="1117" y="129"/>
                </a:cubicBezTo>
                <a:lnTo>
                  <a:pt x="1117" y="129"/>
                </a:lnTo>
                <a:cubicBezTo>
                  <a:pt x="1117" y="235"/>
                  <a:pt x="1117" y="342"/>
                  <a:pt x="1117" y="448"/>
                </a:cubicBezTo>
                <a:lnTo>
                  <a:pt x="1117" y="448"/>
                </a:lnTo>
                <a:cubicBezTo>
                  <a:pt x="1117" y="462"/>
                  <a:pt x="1111" y="471"/>
                  <a:pt x="1101" y="473"/>
                </a:cubicBezTo>
                <a:lnTo>
                  <a:pt x="1101" y="473"/>
                </a:lnTo>
                <a:cubicBezTo>
                  <a:pt x="1082" y="478"/>
                  <a:pt x="1072" y="467"/>
                  <a:pt x="1071" y="450"/>
                </a:cubicBezTo>
                <a:lnTo>
                  <a:pt x="1071" y="450"/>
                </a:lnTo>
                <a:cubicBezTo>
                  <a:pt x="1071" y="448"/>
                  <a:pt x="1071" y="445"/>
                  <a:pt x="1071" y="443"/>
                </a:cubicBezTo>
                <a:lnTo>
                  <a:pt x="1071" y="443"/>
                </a:lnTo>
                <a:cubicBezTo>
                  <a:pt x="1071" y="331"/>
                  <a:pt x="1070" y="219"/>
                  <a:pt x="1071" y="107"/>
                </a:cubicBezTo>
                <a:lnTo>
                  <a:pt x="1071" y="107"/>
                </a:lnTo>
                <a:cubicBezTo>
                  <a:pt x="1072" y="77"/>
                  <a:pt x="1046" y="47"/>
                  <a:pt x="1017" y="45"/>
                </a:cubicBezTo>
                <a:lnTo>
                  <a:pt x="1017" y="45"/>
                </a:lnTo>
                <a:cubicBezTo>
                  <a:pt x="993" y="43"/>
                  <a:pt x="969" y="44"/>
                  <a:pt x="945" y="44"/>
                </a:cubicBezTo>
                <a:lnTo>
                  <a:pt x="945" y="85"/>
                </a:lnTo>
                <a:lnTo>
                  <a:pt x="988" y="85"/>
                </a:lnTo>
                <a:lnTo>
                  <a:pt x="988" y="85"/>
                </a:lnTo>
                <a:cubicBezTo>
                  <a:pt x="995" y="85"/>
                  <a:pt x="1001" y="84"/>
                  <a:pt x="1008" y="85"/>
                </a:cubicBezTo>
                <a:lnTo>
                  <a:pt x="1008" y="85"/>
                </a:lnTo>
                <a:cubicBezTo>
                  <a:pt x="1022" y="85"/>
                  <a:pt x="1031" y="94"/>
                  <a:pt x="1031" y="108"/>
                </a:cubicBezTo>
                <a:lnTo>
                  <a:pt x="1031" y="510"/>
                </a:lnTo>
                <a:lnTo>
                  <a:pt x="1031" y="879"/>
                </a:lnTo>
                <a:lnTo>
                  <a:pt x="1031" y="879"/>
                </a:lnTo>
                <a:cubicBezTo>
                  <a:pt x="1031" y="898"/>
                  <a:pt x="1024" y="904"/>
                  <a:pt x="1005" y="904"/>
                </a:cubicBezTo>
                <a:lnTo>
                  <a:pt x="453" y="904"/>
                </a:lnTo>
                <a:lnTo>
                  <a:pt x="453" y="904"/>
                </a:lnTo>
                <a:cubicBezTo>
                  <a:pt x="436" y="904"/>
                  <a:pt x="429" y="898"/>
                  <a:pt x="429" y="881"/>
                </a:cubicBezTo>
                <a:lnTo>
                  <a:pt x="429" y="881"/>
                </a:lnTo>
                <a:cubicBezTo>
                  <a:pt x="429" y="624"/>
                  <a:pt x="429" y="367"/>
                  <a:pt x="429" y="110"/>
                </a:cubicBezTo>
                <a:lnTo>
                  <a:pt x="429" y="110"/>
                </a:lnTo>
                <a:cubicBezTo>
                  <a:pt x="429" y="94"/>
                  <a:pt x="438" y="85"/>
                  <a:pt x="455" y="85"/>
                </a:cubicBezTo>
                <a:lnTo>
                  <a:pt x="455" y="85"/>
                </a:lnTo>
                <a:cubicBezTo>
                  <a:pt x="474" y="85"/>
                  <a:pt x="493" y="85"/>
                  <a:pt x="513" y="85"/>
                </a:cubicBezTo>
                <a:lnTo>
                  <a:pt x="513" y="46"/>
                </a:lnTo>
                <a:lnTo>
                  <a:pt x="513" y="46"/>
                </a:lnTo>
                <a:cubicBezTo>
                  <a:pt x="487" y="46"/>
                  <a:pt x="462" y="44"/>
                  <a:pt x="437" y="47"/>
                </a:cubicBezTo>
                <a:lnTo>
                  <a:pt x="437" y="47"/>
                </a:lnTo>
                <a:cubicBezTo>
                  <a:pt x="411" y="50"/>
                  <a:pt x="392" y="73"/>
                  <a:pt x="389" y="99"/>
                </a:cubicBezTo>
                <a:lnTo>
                  <a:pt x="389" y="99"/>
                </a:lnTo>
                <a:cubicBezTo>
                  <a:pt x="388" y="109"/>
                  <a:pt x="387" y="118"/>
                  <a:pt x="387" y="127"/>
                </a:cubicBezTo>
                <a:lnTo>
                  <a:pt x="387" y="127"/>
                </a:lnTo>
                <a:cubicBezTo>
                  <a:pt x="387" y="377"/>
                  <a:pt x="387" y="627"/>
                  <a:pt x="387" y="876"/>
                </a:cubicBezTo>
                <a:lnTo>
                  <a:pt x="387" y="876"/>
                </a:lnTo>
                <a:cubicBezTo>
                  <a:pt x="387" y="909"/>
                  <a:pt x="404" y="935"/>
                  <a:pt x="436" y="943"/>
                </a:cubicBezTo>
                <a:lnTo>
                  <a:pt x="436" y="943"/>
                </a:lnTo>
                <a:cubicBezTo>
                  <a:pt x="443" y="945"/>
                  <a:pt x="450" y="946"/>
                  <a:pt x="457" y="946"/>
                </a:cubicBezTo>
                <a:lnTo>
                  <a:pt x="457" y="946"/>
                </a:lnTo>
                <a:cubicBezTo>
                  <a:pt x="638" y="946"/>
                  <a:pt x="820" y="946"/>
                  <a:pt x="1001" y="946"/>
                </a:cubicBezTo>
                <a:lnTo>
                  <a:pt x="1001" y="946"/>
                </a:lnTo>
                <a:cubicBezTo>
                  <a:pt x="1034" y="946"/>
                  <a:pt x="1060" y="932"/>
                  <a:pt x="1070" y="898"/>
                </a:cubicBezTo>
                <a:lnTo>
                  <a:pt x="1070" y="898"/>
                </a:lnTo>
                <a:cubicBezTo>
                  <a:pt x="1071" y="894"/>
                  <a:pt x="1071" y="891"/>
                  <a:pt x="1071" y="887"/>
                </a:cubicBezTo>
                <a:lnTo>
                  <a:pt x="1071" y="887"/>
                </a:lnTo>
                <a:cubicBezTo>
                  <a:pt x="1071" y="772"/>
                  <a:pt x="1071" y="658"/>
                  <a:pt x="1071" y="543"/>
                </a:cubicBezTo>
                <a:lnTo>
                  <a:pt x="1071" y="543"/>
                </a:lnTo>
                <a:cubicBezTo>
                  <a:pt x="1071" y="536"/>
                  <a:pt x="1074" y="529"/>
                  <a:pt x="1078" y="523"/>
                </a:cubicBezTo>
                <a:lnTo>
                  <a:pt x="1078" y="523"/>
                </a:lnTo>
                <a:cubicBezTo>
                  <a:pt x="1083" y="515"/>
                  <a:pt x="1094" y="512"/>
                  <a:pt x="1102" y="516"/>
                </a:cubicBezTo>
                <a:lnTo>
                  <a:pt x="1102" y="516"/>
                </a:lnTo>
                <a:cubicBezTo>
                  <a:pt x="1110" y="520"/>
                  <a:pt x="1117" y="527"/>
                  <a:pt x="1117" y="537"/>
                </a:cubicBezTo>
                <a:lnTo>
                  <a:pt x="1117" y="542"/>
                </a:lnTo>
                <a:lnTo>
                  <a:pt x="1117" y="542"/>
                </a:lnTo>
                <a:cubicBezTo>
                  <a:pt x="1117" y="656"/>
                  <a:pt x="1118" y="769"/>
                  <a:pt x="1117" y="883"/>
                </a:cubicBezTo>
                <a:lnTo>
                  <a:pt x="1117" y="883"/>
                </a:lnTo>
                <a:cubicBezTo>
                  <a:pt x="1116" y="935"/>
                  <a:pt x="1083" y="976"/>
                  <a:pt x="1031" y="988"/>
                </a:cubicBezTo>
                <a:lnTo>
                  <a:pt x="1031" y="988"/>
                </a:lnTo>
                <a:cubicBezTo>
                  <a:pt x="1023" y="990"/>
                  <a:pt x="1015" y="990"/>
                  <a:pt x="1007" y="990"/>
                </a:cubicBezTo>
                <a:lnTo>
                  <a:pt x="1007" y="990"/>
                </a:lnTo>
                <a:cubicBezTo>
                  <a:pt x="821" y="990"/>
                  <a:pt x="635" y="991"/>
                  <a:pt x="449" y="990"/>
                </a:cubicBezTo>
                <a:lnTo>
                  <a:pt x="449" y="990"/>
                </a:lnTo>
                <a:cubicBezTo>
                  <a:pt x="397" y="990"/>
                  <a:pt x="351" y="951"/>
                  <a:pt x="345" y="898"/>
                </a:cubicBezTo>
                <a:lnTo>
                  <a:pt x="345" y="898"/>
                </a:lnTo>
                <a:cubicBezTo>
                  <a:pt x="344" y="890"/>
                  <a:pt x="343" y="881"/>
                  <a:pt x="343" y="873"/>
                </a:cubicBezTo>
                <a:lnTo>
                  <a:pt x="343" y="873"/>
                </a:lnTo>
                <a:cubicBezTo>
                  <a:pt x="343" y="618"/>
                  <a:pt x="343" y="362"/>
                  <a:pt x="343" y="106"/>
                </a:cubicBezTo>
                <a:lnTo>
                  <a:pt x="343" y="106"/>
                </a:lnTo>
                <a:cubicBezTo>
                  <a:pt x="343" y="56"/>
                  <a:pt x="379" y="11"/>
                  <a:pt x="428" y="2"/>
                </a:cubicBezTo>
                <a:lnTo>
                  <a:pt x="428" y="2"/>
                </a:lnTo>
                <a:cubicBezTo>
                  <a:pt x="429" y="1"/>
                  <a:pt x="430" y="0"/>
                  <a:pt x="431" y="0"/>
                </a:cubicBezTo>
                <a:lnTo>
                  <a:pt x="431" y="0"/>
                </a:lnTo>
                <a:cubicBezTo>
                  <a:pt x="630" y="0"/>
                  <a:pt x="830" y="0"/>
                  <a:pt x="1029" y="0"/>
                </a:cubicBezTo>
                <a:close/>
                <a:moveTo>
                  <a:pt x="986" y="860"/>
                </a:moveTo>
                <a:lnTo>
                  <a:pt x="986" y="131"/>
                </a:lnTo>
                <a:lnTo>
                  <a:pt x="945" y="131"/>
                </a:lnTo>
                <a:lnTo>
                  <a:pt x="945" y="131"/>
                </a:lnTo>
                <a:cubicBezTo>
                  <a:pt x="945" y="143"/>
                  <a:pt x="945" y="154"/>
                  <a:pt x="945" y="166"/>
                </a:cubicBezTo>
                <a:lnTo>
                  <a:pt x="945" y="166"/>
                </a:lnTo>
                <a:cubicBezTo>
                  <a:pt x="944" y="182"/>
                  <a:pt x="945" y="199"/>
                  <a:pt x="943" y="215"/>
                </a:cubicBezTo>
                <a:lnTo>
                  <a:pt x="943" y="215"/>
                </a:lnTo>
                <a:cubicBezTo>
                  <a:pt x="934" y="266"/>
                  <a:pt x="889" y="300"/>
                  <a:pt x="839" y="301"/>
                </a:cubicBezTo>
                <a:lnTo>
                  <a:pt x="839" y="301"/>
                </a:lnTo>
                <a:cubicBezTo>
                  <a:pt x="772" y="301"/>
                  <a:pt x="705" y="301"/>
                  <a:pt x="638" y="301"/>
                </a:cubicBezTo>
                <a:lnTo>
                  <a:pt x="638" y="301"/>
                </a:lnTo>
                <a:cubicBezTo>
                  <a:pt x="628" y="301"/>
                  <a:pt x="618" y="299"/>
                  <a:pt x="607" y="299"/>
                </a:cubicBezTo>
                <a:lnTo>
                  <a:pt x="607" y="299"/>
                </a:lnTo>
                <a:cubicBezTo>
                  <a:pt x="584" y="297"/>
                  <a:pt x="564" y="286"/>
                  <a:pt x="547" y="271"/>
                </a:cubicBezTo>
                <a:lnTo>
                  <a:pt x="547" y="271"/>
                </a:lnTo>
                <a:cubicBezTo>
                  <a:pt x="525" y="249"/>
                  <a:pt x="515" y="222"/>
                  <a:pt x="514" y="192"/>
                </a:cubicBezTo>
                <a:lnTo>
                  <a:pt x="514" y="192"/>
                </a:lnTo>
                <a:cubicBezTo>
                  <a:pt x="513" y="171"/>
                  <a:pt x="514" y="151"/>
                  <a:pt x="514" y="131"/>
                </a:cubicBezTo>
                <a:lnTo>
                  <a:pt x="473" y="131"/>
                </a:lnTo>
                <a:lnTo>
                  <a:pt x="473" y="143"/>
                </a:lnTo>
                <a:lnTo>
                  <a:pt x="473" y="475"/>
                </a:lnTo>
                <a:lnTo>
                  <a:pt x="473" y="475"/>
                </a:lnTo>
                <a:cubicBezTo>
                  <a:pt x="473" y="483"/>
                  <a:pt x="473" y="490"/>
                  <a:pt x="475" y="497"/>
                </a:cubicBezTo>
                <a:lnTo>
                  <a:pt x="475" y="497"/>
                </a:lnTo>
                <a:cubicBezTo>
                  <a:pt x="489" y="547"/>
                  <a:pt x="527" y="580"/>
                  <a:pt x="579" y="581"/>
                </a:cubicBezTo>
                <a:lnTo>
                  <a:pt x="579" y="581"/>
                </a:lnTo>
                <a:cubicBezTo>
                  <a:pt x="629" y="582"/>
                  <a:pt x="679" y="581"/>
                  <a:pt x="729" y="581"/>
                </a:cubicBezTo>
                <a:lnTo>
                  <a:pt x="729" y="581"/>
                </a:lnTo>
                <a:cubicBezTo>
                  <a:pt x="744" y="581"/>
                  <a:pt x="752" y="589"/>
                  <a:pt x="752" y="605"/>
                </a:cubicBezTo>
                <a:lnTo>
                  <a:pt x="752" y="605"/>
                </a:lnTo>
                <a:cubicBezTo>
                  <a:pt x="752" y="654"/>
                  <a:pt x="752" y="704"/>
                  <a:pt x="752" y="754"/>
                </a:cubicBezTo>
                <a:lnTo>
                  <a:pt x="752" y="754"/>
                </a:lnTo>
                <a:cubicBezTo>
                  <a:pt x="752" y="761"/>
                  <a:pt x="752" y="769"/>
                  <a:pt x="754" y="776"/>
                </a:cubicBezTo>
                <a:lnTo>
                  <a:pt x="754" y="776"/>
                </a:lnTo>
                <a:cubicBezTo>
                  <a:pt x="768" y="825"/>
                  <a:pt x="802" y="856"/>
                  <a:pt x="850" y="859"/>
                </a:cubicBezTo>
                <a:lnTo>
                  <a:pt x="850" y="859"/>
                </a:lnTo>
                <a:cubicBezTo>
                  <a:pt x="895" y="863"/>
                  <a:pt x="940" y="860"/>
                  <a:pt x="986" y="860"/>
                </a:cubicBezTo>
                <a:close/>
                <a:moveTo>
                  <a:pt x="474" y="585"/>
                </a:moveTo>
                <a:lnTo>
                  <a:pt x="474" y="860"/>
                </a:lnTo>
                <a:lnTo>
                  <a:pt x="748" y="860"/>
                </a:lnTo>
                <a:lnTo>
                  <a:pt x="474" y="585"/>
                </a:lnTo>
                <a:close/>
                <a:moveTo>
                  <a:pt x="860" y="45"/>
                </a:moveTo>
                <a:lnTo>
                  <a:pt x="860" y="55"/>
                </a:lnTo>
                <a:lnTo>
                  <a:pt x="860" y="191"/>
                </a:lnTo>
                <a:lnTo>
                  <a:pt x="860" y="191"/>
                </a:lnTo>
                <a:cubicBezTo>
                  <a:pt x="860" y="207"/>
                  <a:pt x="852" y="215"/>
                  <a:pt x="837" y="215"/>
                </a:cubicBezTo>
                <a:lnTo>
                  <a:pt x="623" y="215"/>
                </a:lnTo>
                <a:lnTo>
                  <a:pt x="623" y="215"/>
                </a:lnTo>
                <a:cubicBezTo>
                  <a:pt x="608" y="215"/>
                  <a:pt x="600" y="206"/>
                  <a:pt x="600" y="191"/>
                </a:cubicBezTo>
                <a:lnTo>
                  <a:pt x="600" y="55"/>
                </a:lnTo>
                <a:lnTo>
                  <a:pt x="600" y="45"/>
                </a:lnTo>
                <a:lnTo>
                  <a:pt x="560" y="45"/>
                </a:lnTo>
                <a:lnTo>
                  <a:pt x="560" y="45"/>
                </a:lnTo>
                <a:cubicBezTo>
                  <a:pt x="560" y="97"/>
                  <a:pt x="558" y="149"/>
                  <a:pt x="560" y="201"/>
                </a:cubicBezTo>
                <a:lnTo>
                  <a:pt x="560" y="201"/>
                </a:lnTo>
                <a:cubicBezTo>
                  <a:pt x="561" y="229"/>
                  <a:pt x="588" y="255"/>
                  <a:pt x="618" y="255"/>
                </a:cubicBezTo>
                <a:lnTo>
                  <a:pt x="618" y="255"/>
                </a:lnTo>
                <a:cubicBezTo>
                  <a:pt x="691" y="255"/>
                  <a:pt x="764" y="254"/>
                  <a:pt x="838" y="255"/>
                </a:cubicBezTo>
                <a:lnTo>
                  <a:pt x="838" y="255"/>
                </a:lnTo>
                <a:cubicBezTo>
                  <a:pt x="872" y="256"/>
                  <a:pt x="901" y="226"/>
                  <a:pt x="901" y="191"/>
                </a:cubicBezTo>
                <a:lnTo>
                  <a:pt x="901" y="191"/>
                </a:lnTo>
                <a:cubicBezTo>
                  <a:pt x="900" y="146"/>
                  <a:pt x="900" y="100"/>
                  <a:pt x="900" y="54"/>
                </a:cubicBezTo>
                <a:lnTo>
                  <a:pt x="900" y="45"/>
                </a:lnTo>
                <a:lnTo>
                  <a:pt x="860" y="45"/>
                </a:lnTo>
                <a:close/>
                <a:moveTo>
                  <a:pt x="708" y="626"/>
                </a:moveTo>
                <a:lnTo>
                  <a:pt x="584" y="626"/>
                </a:lnTo>
                <a:lnTo>
                  <a:pt x="584" y="626"/>
                </a:lnTo>
                <a:cubicBezTo>
                  <a:pt x="625" y="667"/>
                  <a:pt x="666" y="709"/>
                  <a:pt x="708" y="750"/>
                </a:cubicBezTo>
                <a:lnTo>
                  <a:pt x="708" y="626"/>
                </a:lnTo>
                <a:close/>
                <a:moveTo>
                  <a:pt x="815" y="84"/>
                </a:moveTo>
                <a:lnTo>
                  <a:pt x="815" y="44"/>
                </a:lnTo>
                <a:lnTo>
                  <a:pt x="644" y="44"/>
                </a:lnTo>
                <a:lnTo>
                  <a:pt x="644" y="84"/>
                </a:lnTo>
                <a:lnTo>
                  <a:pt x="815" y="84"/>
                </a:lnTo>
                <a:close/>
                <a:moveTo>
                  <a:pt x="644" y="131"/>
                </a:moveTo>
                <a:lnTo>
                  <a:pt x="644" y="170"/>
                </a:lnTo>
                <a:lnTo>
                  <a:pt x="815" y="170"/>
                </a:lnTo>
                <a:lnTo>
                  <a:pt x="815" y="131"/>
                </a:lnTo>
                <a:lnTo>
                  <a:pt x="644" y="131"/>
                </a:lnTo>
                <a:close/>
                <a:moveTo>
                  <a:pt x="0" y="1300"/>
                </a:moveTo>
                <a:lnTo>
                  <a:pt x="0" y="1300"/>
                </a:lnTo>
                <a:cubicBezTo>
                  <a:pt x="6" y="1291"/>
                  <a:pt x="15" y="1287"/>
                  <a:pt x="26" y="1287"/>
                </a:cubicBezTo>
                <a:lnTo>
                  <a:pt x="26" y="1287"/>
                </a:lnTo>
                <a:cubicBezTo>
                  <a:pt x="89" y="1288"/>
                  <a:pt x="151" y="1288"/>
                  <a:pt x="214" y="1288"/>
                </a:cubicBezTo>
                <a:lnTo>
                  <a:pt x="214" y="1288"/>
                </a:lnTo>
                <a:cubicBezTo>
                  <a:pt x="224" y="1288"/>
                  <a:pt x="233" y="1293"/>
                  <a:pt x="236" y="1301"/>
                </a:cubicBezTo>
                <a:lnTo>
                  <a:pt x="236" y="1301"/>
                </a:lnTo>
                <a:cubicBezTo>
                  <a:pt x="239" y="1310"/>
                  <a:pt x="237" y="1322"/>
                  <a:pt x="228" y="1327"/>
                </a:cubicBezTo>
                <a:lnTo>
                  <a:pt x="228" y="1327"/>
                </a:lnTo>
                <a:cubicBezTo>
                  <a:pt x="225" y="1330"/>
                  <a:pt x="220" y="1331"/>
                  <a:pt x="215" y="1331"/>
                </a:cubicBezTo>
                <a:lnTo>
                  <a:pt x="215" y="1331"/>
                </a:lnTo>
                <a:cubicBezTo>
                  <a:pt x="162" y="1332"/>
                  <a:pt x="108" y="1332"/>
                  <a:pt x="55" y="1332"/>
                </a:cubicBezTo>
                <a:lnTo>
                  <a:pt x="45" y="1332"/>
                </a:lnTo>
                <a:lnTo>
                  <a:pt x="45" y="1415"/>
                </a:lnTo>
                <a:lnTo>
                  <a:pt x="471" y="1415"/>
                </a:lnTo>
                <a:lnTo>
                  <a:pt x="471" y="1332"/>
                </a:lnTo>
                <a:lnTo>
                  <a:pt x="461" y="1332"/>
                </a:lnTo>
                <a:lnTo>
                  <a:pt x="300" y="1332"/>
                </a:lnTo>
                <a:lnTo>
                  <a:pt x="300" y="1332"/>
                </a:lnTo>
                <a:cubicBezTo>
                  <a:pt x="286" y="1332"/>
                  <a:pt x="278" y="1324"/>
                  <a:pt x="278" y="1310"/>
                </a:cubicBezTo>
                <a:lnTo>
                  <a:pt x="278" y="1310"/>
                </a:lnTo>
                <a:cubicBezTo>
                  <a:pt x="278" y="1296"/>
                  <a:pt x="286" y="1288"/>
                  <a:pt x="300" y="1288"/>
                </a:cubicBezTo>
                <a:lnTo>
                  <a:pt x="460" y="1288"/>
                </a:lnTo>
                <a:lnTo>
                  <a:pt x="471" y="1288"/>
                </a:lnTo>
                <a:lnTo>
                  <a:pt x="471" y="1277"/>
                </a:lnTo>
                <a:lnTo>
                  <a:pt x="471" y="1055"/>
                </a:lnTo>
                <a:lnTo>
                  <a:pt x="471" y="1055"/>
                </a:lnTo>
                <a:cubicBezTo>
                  <a:pt x="471" y="1040"/>
                  <a:pt x="480" y="1031"/>
                  <a:pt x="495" y="1031"/>
                </a:cubicBezTo>
                <a:lnTo>
                  <a:pt x="963" y="1031"/>
                </a:lnTo>
                <a:lnTo>
                  <a:pt x="963" y="1031"/>
                </a:lnTo>
                <a:cubicBezTo>
                  <a:pt x="979" y="1031"/>
                  <a:pt x="988" y="1040"/>
                  <a:pt x="988" y="1056"/>
                </a:cubicBezTo>
                <a:lnTo>
                  <a:pt x="988" y="1148"/>
                </a:lnTo>
                <a:lnTo>
                  <a:pt x="988" y="1159"/>
                </a:lnTo>
                <a:lnTo>
                  <a:pt x="1000" y="1159"/>
                </a:lnTo>
                <a:lnTo>
                  <a:pt x="1000" y="1159"/>
                </a:lnTo>
                <a:cubicBezTo>
                  <a:pt x="1143" y="1159"/>
                  <a:pt x="1287" y="1159"/>
                  <a:pt x="1431" y="1159"/>
                </a:cubicBezTo>
                <a:lnTo>
                  <a:pt x="1431" y="1159"/>
                </a:lnTo>
                <a:cubicBezTo>
                  <a:pt x="1444" y="1159"/>
                  <a:pt x="1453" y="1162"/>
                  <a:pt x="1459" y="1174"/>
                </a:cubicBezTo>
                <a:lnTo>
                  <a:pt x="1459" y="1460"/>
                </a:lnTo>
                <a:lnTo>
                  <a:pt x="0" y="1460"/>
                </a:lnTo>
                <a:lnTo>
                  <a:pt x="0" y="1460"/>
                </a:lnTo>
                <a:cubicBezTo>
                  <a:pt x="0" y="1407"/>
                  <a:pt x="0" y="1353"/>
                  <a:pt x="0" y="1300"/>
                </a:cubicBezTo>
                <a:close/>
                <a:moveTo>
                  <a:pt x="1415" y="1204"/>
                </a:moveTo>
                <a:lnTo>
                  <a:pt x="989" y="1204"/>
                </a:lnTo>
                <a:lnTo>
                  <a:pt x="989" y="1415"/>
                </a:lnTo>
                <a:lnTo>
                  <a:pt x="1415" y="1415"/>
                </a:lnTo>
                <a:lnTo>
                  <a:pt x="1415" y="1204"/>
                </a:lnTo>
                <a:close/>
                <a:moveTo>
                  <a:pt x="602" y="1075"/>
                </a:moveTo>
                <a:lnTo>
                  <a:pt x="602" y="1075"/>
                </a:lnTo>
                <a:cubicBezTo>
                  <a:pt x="602" y="1077"/>
                  <a:pt x="602" y="1078"/>
                  <a:pt x="602" y="1079"/>
                </a:cubicBezTo>
                <a:lnTo>
                  <a:pt x="602" y="1309"/>
                </a:lnTo>
                <a:lnTo>
                  <a:pt x="602" y="1309"/>
                </a:lnTo>
                <a:cubicBezTo>
                  <a:pt x="602" y="1317"/>
                  <a:pt x="605" y="1324"/>
                  <a:pt x="613" y="1328"/>
                </a:cubicBezTo>
                <a:lnTo>
                  <a:pt x="613" y="1328"/>
                </a:lnTo>
                <a:cubicBezTo>
                  <a:pt x="622" y="1331"/>
                  <a:pt x="630" y="1331"/>
                  <a:pt x="637" y="1323"/>
                </a:cubicBezTo>
                <a:lnTo>
                  <a:pt x="637" y="1323"/>
                </a:lnTo>
                <a:cubicBezTo>
                  <a:pt x="661" y="1299"/>
                  <a:pt x="685" y="1275"/>
                  <a:pt x="709" y="1251"/>
                </a:cubicBezTo>
                <a:lnTo>
                  <a:pt x="709" y="1251"/>
                </a:lnTo>
                <a:cubicBezTo>
                  <a:pt x="723" y="1236"/>
                  <a:pt x="738" y="1237"/>
                  <a:pt x="751" y="1251"/>
                </a:cubicBezTo>
                <a:lnTo>
                  <a:pt x="751" y="1251"/>
                </a:lnTo>
                <a:cubicBezTo>
                  <a:pt x="775" y="1275"/>
                  <a:pt x="799" y="1298"/>
                  <a:pt x="822" y="1322"/>
                </a:cubicBezTo>
                <a:lnTo>
                  <a:pt x="822" y="1322"/>
                </a:lnTo>
                <a:cubicBezTo>
                  <a:pt x="828" y="1328"/>
                  <a:pt x="835" y="1332"/>
                  <a:pt x="844" y="1329"/>
                </a:cubicBezTo>
                <a:lnTo>
                  <a:pt x="844" y="1329"/>
                </a:lnTo>
                <a:cubicBezTo>
                  <a:pt x="855" y="1324"/>
                  <a:pt x="858" y="1319"/>
                  <a:pt x="858" y="1306"/>
                </a:cubicBezTo>
                <a:lnTo>
                  <a:pt x="858" y="1085"/>
                </a:lnTo>
                <a:lnTo>
                  <a:pt x="858" y="1075"/>
                </a:lnTo>
                <a:lnTo>
                  <a:pt x="858" y="1075"/>
                </a:lnTo>
                <a:cubicBezTo>
                  <a:pt x="772" y="1075"/>
                  <a:pt x="687" y="1075"/>
                  <a:pt x="602" y="1075"/>
                </a:cubicBezTo>
                <a:close/>
                <a:moveTo>
                  <a:pt x="942" y="1415"/>
                </a:moveTo>
                <a:lnTo>
                  <a:pt x="942" y="1075"/>
                </a:lnTo>
                <a:lnTo>
                  <a:pt x="903" y="1075"/>
                </a:lnTo>
                <a:lnTo>
                  <a:pt x="903" y="1087"/>
                </a:lnTo>
                <a:lnTo>
                  <a:pt x="903" y="1314"/>
                </a:lnTo>
                <a:lnTo>
                  <a:pt x="903" y="1314"/>
                </a:lnTo>
                <a:cubicBezTo>
                  <a:pt x="903" y="1317"/>
                  <a:pt x="903" y="1320"/>
                  <a:pt x="902" y="1323"/>
                </a:cubicBezTo>
                <a:lnTo>
                  <a:pt x="902" y="1323"/>
                </a:lnTo>
                <a:cubicBezTo>
                  <a:pt x="896" y="1349"/>
                  <a:pt x="880" y="1366"/>
                  <a:pt x="854" y="1373"/>
                </a:cubicBezTo>
                <a:lnTo>
                  <a:pt x="854" y="1373"/>
                </a:lnTo>
                <a:cubicBezTo>
                  <a:pt x="830" y="1379"/>
                  <a:pt x="809" y="1373"/>
                  <a:pt x="791" y="1355"/>
                </a:cubicBezTo>
                <a:lnTo>
                  <a:pt x="791" y="1355"/>
                </a:lnTo>
                <a:cubicBezTo>
                  <a:pt x="773" y="1336"/>
                  <a:pt x="754" y="1318"/>
                  <a:pt x="736" y="1300"/>
                </a:cubicBezTo>
                <a:lnTo>
                  <a:pt x="736" y="1300"/>
                </a:lnTo>
                <a:cubicBezTo>
                  <a:pt x="734" y="1298"/>
                  <a:pt x="732" y="1296"/>
                  <a:pt x="730" y="1294"/>
                </a:cubicBezTo>
                <a:lnTo>
                  <a:pt x="730" y="1294"/>
                </a:lnTo>
                <a:cubicBezTo>
                  <a:pt x="710" y="1314"/>
                  <a:pt x="690" y="1334"/>
                  <a:pt x="670" y="1354"/>
                </a:cubicBezTo>
                <a:lnTo>
                  <a:pt x="670" y="1354"/>
                </a:lnTo>
                <a:cubicBezTo>
                  <a:pt x="653" y="1371"/>
                  <a:pt x="634" y="1379"/>
                  <a:pt x="609" y="1374"/>
                </a:cubicBezTo>
                <a:lnTo>
                  <a:pt x="609" y="1374"/>
                </a:lnTo>
                <a:cubicBezTo>
                  <a:pt x="580" y="1368"/>
                  <a:pt x="558" y="1342"/>
                  <a:pt x="558" y="1314"/>
                </a:cubicBezTo>
                <a:lnTo>
                  <a:pt x="558" y="1314"/>
                </a:lnTo>
                <a:cubicBezTo>
                  <a:pt x="558" y="1238"/>
                  <a:pt x="558" y="1162"/>
                  <a:pt x="558" y="1086"/>
                </a:cubicBezTo>
                <a:lnTo>
                  <a:pt x="558" y="1075"/>
                </a:lnTo>
                <a:lnTo>
                  <a:pt x="516" y="1075"/>
                </a:lnTo>
                <a:lnTo>
                  <a:pt x="516" y="1415"/>
                </a:lnTo>
                <a:lnTo>
                  <a:pt x="516" y="1415"/>
                </a:lnTo>
                <a:cubicBezTo>
                  <a:pt x="658" y="1415"/>
                  <a:pt x="800" y="1415"/>
                  <a:pt x="942" y="1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6" name="Grupo 5">
            <a:extLst>
              <a:ext uri="{FF2B5EF4-FFF2-40B4-BE49-F238E27FC236}">
                <a16:creationId xmlns:a16="http://schemas.microsoft.com/office/drawing/2014/main" id="{9C7AB052-5F0D-4BB6-CCD5-4AD8C0F27B84}"/>
              </a:ext>
            </a:extLst>
          </p:cNvPr>
          <p:cNvGrpSpPr/>
          <p:nvPr/>
        </p:nvGrpSpPr>
        <p:grpSpPr>
          <a:xfrm>
            <a:off x="6446480" y="345197"/>
            <a:ext cx="1388110" cy="514606"/>
            <a:chOff x="6550478" y="202264"/>
            <a:chExt cx="1388110" cy="514606"/>
          </a:xfrm>
        </p:grpSpPr>
        <p:pic>
          <p:nvPicPr>
            <p:cNvPr id="7" name="Imagen 6">
              <a:extLst>
                <a:ext uri="{FF2B5EF4-FFF2-40B4-BE49-F238E27FC236}">
                  <a16:creationId xmlns:a16="http://schemas.microsoft.com/office/drawing/2014/main" id="{75E51B1A-195F-AFF3-3F1A-53B755F464DB}"/>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8" name="Rectángulo 7">
              <a:extLst>
                <a:ext uri="{FF2B5EF4-FFF2-40B4-BE49-F238E27FC236}">
                  <a16:creationId xmlns:a16="http://schemas.microsoft.com/office/drawing/2014/main" id="{458B45CD-9C35-5562-9CAE-F57F12415C4F}"/>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9" name="Google Shape;9198;p51">
              <a:extLst>
                <a:ext uri="{FF2B5EF4-FFF2-40B4-BE49-F238E27FC236}">
                  <a16:creationId xmlns:a16="http://schemas.microsoft.com/office/drawing/2014/main" id="{A522E03E-5BB2-124A-080F-7D18385C18CA}"/>
                </a:ext>
              </a:extLst>
            </p:cNvPr>
            <p:cNvGrpSpPr/>
            <p:nvPr/>
          </p:nvGrpSpPr>
          <p:grpSpPr>
            <a:xfrm>
              <a:off x="6807462" y="553579"/>
              <a:ext cx="147520" cy="163291"/>
              <a:chOff x="3122257" y="1508594"/>
              <a:chExt cx="294850" cy="349434"/>
            </a:xfrm>
          </p:grpSpPr>
          <p:sp>
            <p:nvSpPr>
              <p:cNvPr id="10" name="Google Shape;9199;p51">
                <a:extLst>
                  <a:ext uri="{FF2B5EF4-FFF2-40B4-BE49-F238E27FC236}">
                    <a16:creationId xmlns:a16="http://schemas.microsoft.com/office/drawing/2014/main" id="{6952958D-6773-7CE3-A9CF-6D132A8B8D50}"/>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0;p51">
                <a:extLst>
                  <a:ext uri="{FF2B5EF4-FFF2-40B4-BE49-F238E27FC236}">
                    <a16:creationId xmlns:a16="http://schemas.microsoft.com/office/drawing/2014/main" id="{C22E4541-C7A8-3BF1-2A3D-519A90CD1225}"/>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1;p51">
                <a:extLst>
                  <a:ext uri="{FF2B5EF4-FFF2-40B4-BE49-F238E27FC236}">
                    <a16:creationId xmlns:a16="http://schemas.microsoft.com/office/drawing/2014/main" id="{13909E84-725E-AA56-82C6-FE9D7AE7CAD7}"/>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2;p51">
                <a:extLst>
                  <a:ext uri="{FF2B5EF4-FFF2-40B4-BE49-F238E27FC236}">
                    <a16:creationId xmlns:a16="http://schemas.microsoft.com/office/drawing/2014/main" id="{77096B84-0F5F-316E-671D-EAF3B69CBCD9}"/>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3;p51">
                <a:extLst>
                  <a:ext uri="{FF2B5EF4-FFF2-40B4-BE49-F238E27FC236}">
                    <a16:creationId xmlns:a16="http://schemas.microsoft.com/office/drawing/2014/main" id="{B7229805-C179-AC0F-405D-BFF3B8DF198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09368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6" name="Google Shape;366;p30"/>
          <p:cNvGrpSpPr/>
          <p:nvPr/>
        </p:nvGrpSpPr>
        <p:grpSpPr>
          <a:xfrm rot="-5400000">
            <a:off x="5958856" y="1796923"/>
            <a:ext cx="521720" cy="521696"/>
            <a:chOff x="4049800" y="640400"/>
            <a:chExt cx="858939" cy="858900"/>
          </a:xfrm>
        </p:grpSpPr>
        <p:sp>
          <p:nvSpPr>
            <p:cNvPr id="367" name="Google Shape;367;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rot="10800000">
              <a:off x="4050139" y="640605"/>
              <a:ext cx="858600" cy="858600"/>
            </a:xfrm>
            <a:prstGeom prst="blockArc">
              <a:avLst>
                <a:gd name="adj1" fmla="val 10769473"/>
                <a:gd name="adj2" fmla="val 19935569"/>
                <a:gd name="adj3" fmla="val 36731"/>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0"/>
          <p:cNvSpPr txBox="1"/>
          <p:nvPr/>
        </p:nvSpPr>
        <p:spPr>
          <a:xfrm>
            <a:off x="713225" y="1823625"/>
            <a:ext cx="1764326"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1 era semana</a:t>
            </a:r>
            <a:endParaRPr sz="2200" dirty="0">
              <a:solidFill>
                <a:schemeClr val="dk1"/>
              </a:solidFill>
              <a:latin typeface="Gabarito"/>
              <a:ea typeface="Gabarito"/>
              <a:cs typeface="Gabarito"/>
              <a:sym typeface="Gabarito"/>
            </a:endParaRPr>
          </a:p>
        </p:txBody>
      </p:sp>
      <p:sp>
        <p:nvSpPr>
          <p:cNvPr id="370" name="Google Shape;370;p30"/>
          <p:cNvSpPr txBox="1"/>
          <p:nvPr/>
        </p:nvSpPr>
        <p:spPr>
          <a:xfrm>
            <a:off x="2521396" y="1864930"/>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2000 PEN – 4000 PEN – 6000 PEN</a:t>
            </a:r>
            <a:endParaRPr dirty="0">
              <a:solidFill>
                <a:schemeClr val="dk1"/>
              </a:solidFill>
              <a:latin typeface="Gantari"/>
              <a:ea typeface="Gantari"/>
              <a:cs typeface="Gantari"/>
              <a:sym typeface="Gantari"/>
            </a:endParaRPr>
          </a:p>
        </p:txBody>
      </p:sp>
      <p:sp>
        <p:nvSpPr>
          <p:cNvPr id="371" name="Google Shape;371;p30"/>
          <p:cNvSpPr txBox="1"/>
          <p:nvPr/>
        </p:nvSpPr>
        <p:spPr>
          <a:xfrm>
            <a:off x="6782412" y="1824671"/>
            <a:ext cx="1745638" cy="46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Gabarito"/>
                <a:ea typeface="Gabarito"/>
                <a:cs typeface="Gabarito"/>
                <a:sym typeface="Gabarito"/>
              </a:rPr>
              <a:t>2% - 3% - 5%</a:t>
            </a:r>
            <a:endParaRPr sz="2000" b="1" dirty="0">
              <a:solidFill>
                <a:schemeClr val="dk1"/>
              </a:solidFill>
              <a:latin typeface="Gabarito"/>
              <a:ea typeface="Gabarito"/>
              <a:cs typeface="Gabarito"/>
              <a:sym typeface="Gabarito"/>
            </a:endParaRPr>
          </a:p>
        </p:txBody>
      </p:sp>
      <p:grpSp>
        <p:nvGrpSpPr>
          <p:cNvPr id="372" name="Google Shape;372;p30"/>
          <p:cNvGrpSpPr/>
          <p:nvPr/>
        </p:nvGrpSpPr>
        <p:grpSpPr>
          <a:xfrm rot="-5400000">
            <a:off x="5958856" y="3925325"/>
            <a:ext cx="521720" cy="521696"/>
            <a:chOff x="4049800" y="640400"/>
            <a:chExt cx="858939" cy="858900"/>
          </a:xfrm>
        </p:grpSpPr>
        <p:sp>
          <p:nvSpPr>
            <p:cNvPr id="373" name="Google Shape;373;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10800000">
              <a:off x="4050139" y="640605"/>
              <a:ext cx="858600" cy="858600"/>
            </a:xfrm>
            <a:prstGeom prst="blockArc">
              <a:avLst>
                <a:gd name="adj1" fmla="val 10769473"/>
                <a:gd name="adj2" fmla="val 21590991"/>
                <a:gd name="adj3" fmla="val 36708"/>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0"/>
          <p:cNvGrpSpPr/>
          <p:nvPr/>
        </p:nvGrpSpPr>
        <p:grpSpPr>
          <a:xfrm rot="-5400000">
            <a:off x="5958856" y="3215858"/>
            <a:ext cx="521720" cy="521696"/>
            <a:chOff x="4049800" y="640400"/>
            <a:chExt cx="858939" cy="858900"/>
          </a:xfrm>
        </p:grpSpPr>
        <p:sp>
          <p:nvSpPr>
            <p:cNvPr id="376" name="Google Shape;376;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rot="10800000">
              <a:off x="4050139" y="640605"/>
              <a:ext cx="858600" cy="858600"/>
            </a:xfrm>
            <a:prstGeom prst="blockArc">
              <a:avLst>
                <a:gd name="adj1" fmla="val 10769473"/>
                <a:gd name="adj2" fmla="val 5402094"/>
                <a:gd name="adj3" fmla="val 36765"/>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0"/>
          <p:cNvGrpSpPr/>
          <p:nvPr/>
        </p:nvGrpSpPr>
        <p:grpSpPr>
          <a:xfrm rot="-5400000">
            <a:off x="5958856" y="2506391"/>
            <a:ext cx="521720" cy="521696"/>
            <a:chOff x="4049800" y="640400"/>
            <a:chExt cx="858939" cy="858900"/>
          </a:xfrm>
        </p:grpSpPr>
        <p:sp>
          <p:nvSpPr>
            <p:cNvPr id="382" name="Google Shape;382;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rot="10800000">
              <a:off x="4050139" y="640605"/>
              <a:ext cx="858600" cy="858600"/>
            </a:xfrm>
            <a:prstGeom prst="blockArc">
              <a:avLst>
                <a:gd name="adj1" fmla="val 10769473"/>
                <a:gd name="adj2" fmla="val 3643600"/>
                <a:gd name="adj3" fmla="val 36778"/>
              </a:avLst>
            </a:pr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txBox="1"/>
          <p:nvPr/>
        </p:nvSpPr>
        <p:spPr>
          <a:xfrm>
            <a:off x="713246" y="2533094"/>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2da semana</a:t>
            </a:r>
            <a:endParaRPr sz="2200" dirty="0">
              <a:solidFill>
                <a:schemeClr val="dk1"/>
              </a:solidFill>
              <a:latin typeface="Gabarito"/>
              <a:ea typeface="Gabarito"/>
              <a:cs typeface="Gabarito"/>
              <a:sym typeface="Gabarito"/>
            </a:endParaRPr>
          </a:p>
        </p:txBody>
      </p:sp>
      <p:sp>
        <p:nvSpPr>
          <p:cNvPr id="386" name="Google Shape;386;p30"/>
          <p:cNvSpPr txBox="1"/>
          <p:nvPr/>
        </p:nvSpPr>
        <p:spPr>
          <a:xfrm>
            <a:off x="6782438" y="2534139"/>
            <a:ext cx="1745612" cy="46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C2E3A"/>
                </a:solidFill>
                <a:effectLst/>
                <a:uLnTx/>
                <a:uFillTx/>
                <a:latin typeface="Gabarito"/>
                <a:ea typeface="Gabarito"/>
                <a:cs typeface="Gabarito"/>
                <a:sym typeface="Gabarito"/>
              </a:rPr>
              <a:t>2.2% - 3.2% - 5.2%</a:t>
            </a:r>
          </a:p>
        </p:txBody>
      </p:sp>
      <p:sp>
        <p:nvSpPr>
          <p:cNvPr id="387" name="Google Shape;387;p30"/>
          <p:cNvSpPr txBox="1"/>
          <p:nvPr/>
        </p:nvSpPr>
        <p:spPr>
          <a:xfrm>
            <a:off x="713225" y="3242562"/>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3era semana</a:t>
            </a:r>
            <a:endParaRPr sz="2200" dirty="0">
              <a:solidFill>
                <a:schemeClr val="dk1"/>
              </a:solidFill>
              <a:latin typeface="Gabarito"/>
              <a:ea typeface="Gabarito"/>
              <a:cs typeface="Gabarito"/>
              <a:sym typeface="Gabarito"/>
            </a:endParaRPr>
          </a:p>
        </p:txBody>
      </p:sp>
      <p:sp>
        <p:nvSpPr>
          <p:cNvPr id="389" name="Google Shape;389;p30"/>
          <p:cNvSpPr txBox="1"/>
          <p:nvPr/>
        </p:nvSpPr>
        <p:spPr>
          <a:xfrm>
            <a:off x="6782412" y="3243606"/>
            <a:ext cx="1745611" cy="466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C2E3A"/>
                </a:solidFill>
                <a:effectLst/>
                <a:uLnTx/>
                <a:uFillTx/>
                <a:latin typeface="Gabarito"/>
                <a:ea typeface="Gabarito"/>
                <a:cs typeface="Gabarito"/>
                <a:sym typeface="Gabarito"/>
              </a:rPr>
              <a:t>2.2% - 3.2% - 5.2%</a:t>
            </a:r>
          </a:p>
        </p:txBody>
      </p:sp>
      <p:sp>
        <p:nvSpPr>
          <p:cNvPr id="390" name="Google Shape;390;p30"/>
          <p:cNvSpPr txBox="1"/>
          <p:nvPr/>
        </p:nvSpPr>
        <p:spPr>
          <a:xfrm>
            <a:off x="713225" y="3952031"/>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4ta semana</a:t>
            </a:r>
            <a:endParaRPr sz="2200" dirty="0">
              <a:solidFill>
                <a:schemeClr val="dk1"/>
              </a:solidFill>
              <a:latin typeface="Gabarito"/>
              <a:ea typeface="Gabarito"/>
              <a:cs typeface="Gabarito"/>
              <a:sym typeface="Gabarito"/>
            </a:endParaRPr>
          </a:p>
        </p:txBody>
      </p:sp>
      <p:sp>
        <p:nvSpPr>
          <p:cNvPr id="391" name="Google Shape;391;p30"/>
          <p:cNvSpPr txBox="1"/>
          <p:nvPr/>
        </p:nvSpPr>
        <p:spPr>
          <a:xfrm>
            <a:off x="713225" y="1000602"/>
            <a:ext cx="6069188" cy="7301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Por cada semana del mes, se va medir las ventas que se generan y se dará un % de comisión, dentro de cada semana habrá rangos de monto , así como el porcentaje que se le dará del total acumulado de esa semana.</a:t>
            </a:r>
          </a:p>
        </p:txBody>
      </p:sp>
      <p:sp>
        <p:nvSpPr>
          <p:cNvPr id="392" name="Google Shape;392;p30"/>
          <p:cNvSpPr txBox="1"/>
          <p:nvPr/>
        </p:nvSpPr>
        <p:spPr>
          <a:xfrm>
            <a:off x="6782413" y="3953073"/>
            <a:ext cx="1745610" cy="466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000" b="1" dirty="0">
                <a:solidFill>
                  <a:srgbClr val="0C2E3A"/>
                </a:solidFill>
                <a:latin typeface="Gabarito"/>
                <a:ea typeface="Gabarito"/>
                <a:cs typeface="Gabarito"/>
                <a:sym typeface="Gabarito"/>
              </a:rPr>
              <a:t>4</a:t>
            </a:r>
            <a:r>
              <a:rPr kumimoji="0" lang="en" sz="2000" b="1" i="0" u="none" strike="noStrike" kern="0" cap="none" spc="0" normalizeH="0" baseline="0" noProof="0" dirty="0">
                <a:ln>
                  <a:noFill/>
                </a:ln>
                <a:solidFill>
                  <a:srgbClr val="0C2E3A"/>
                </a:solidFill>
                <a:effectLst/>
                <a:uLnTx/>
                <a:uFillTx/>
                <a:latin typeface="Gabarito"/>
                <a:ea typeface="Gabarito"/>
                <a:cs typeface="Gabarito"/>
                <a:sym typeface="Gabarito"/>
              </a:rPr>
              <a:t>% - 5% - 6%</a:t>
            </a:r>
          </a:p>
        </p:txBody>
      </p:sp>
      <p:sp>
        <p:nvSpPr>
          <p:cNvPr id="4" name="Google Shape;237;p27">
            <a:extLst>
              <a:ext uri="{FF2B5EF4-FFF2-40B4-BE49-F238E27FC236}">
                <a16:creationId xmlns:a16="http://schemas.microsoft.com/office/drawing/2014/main" id="{1633D8BD-E726-1744-BCAD-AFFA2C480155}"/>
              </a:ext>
            </a:extLst>
          </p:cNvPr>
          <p:cNvSpPr txBox="1">
            <a:spLocks noGrp="1"/>
          </p:cNvSpPr>
          <p:nvPr>
            <p:ph type="title"/>
          </p:nvPr>
        </p:nvSpPr>
        <p:spPr>
          <a:xfrm>
            <a:off x="713250" y="29234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 DE COMISIONES – X SEMANAS</a:t>
            </a:r>
            <a:endParaRPr dirty="0"/>
          </a:p>
        </p:txBody>
      </p:sp>
      <p:sp>
        <p:nvSpPr>
          <p:cNvPr id="5" name="Google Shape;370;p30">
            <a:extLst>
              <a:ext uri="{FF2B5EF4-FFF2-40B4-BE49-F238E27FC236}">
                <a16:creationId xmlns:a16="http://schemas.microsoft.com/office/drawing/2014/main" id="{7CA6CB87-6601-52AB-D215-D7930C459A63}"/>
              </a:ext>
            </a:extLst>
          </p:cNvPr>
          <p:cNvSpPr txBox="1"/>
          <p:nvPr/>
        </p:nvSpPr>
        <p:spPr>
          <a:xfrm>
            <a:off x="2521407" y="2533094"/>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2500 PEN – 4500 PEN – 6500 PEN</a:t>
            </a:r>
            <a:endParaRPr dirty="0">
              <a:solidFill>
                <a:schemeClr val="dk1"/>
              </a:solidFill>
              <a:latin typeface="Gantari"/>
              <a:ea typeface="Gantari"/>
              <a:cs typeface="Gantari"/>
              <a:sym typeface="Gantari"/>
            </a:endParaRPr>
          </a:p>
        </p:txBody>
      </p:sp>
      <p:sp>
        <p:nvSpPr>
          <p:cNvPr id="6" name="Google Shape;370;p30">
            <a:extLst>
              <a:ext uri="{FF2B5EF4-FFF2-40B4-BE49-F238E27FC236}">
                <a16:creationId xmlns:a16="http://schemas.microsoft.com/office/drawing/2014/main" id="{E92083B0-4BCD-5555-C134-4A1B1954D4A9}"/>
              </a:ext>
            </a:extLst>
          </p:cNvPr>
          <p:cNvSpPr txBox="1"/>
          <p:nvPr/>
        </p:nvSpPr>
        <p:spPr>
          <a:xfrm>
            <a:off x="2521396" y="3247722"/>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dirty="0">
                <a:solidFill>
                  <a:schemeClr val="dk1"/>
                </a:solidFill>
                <a:latin typeface="Gantari"/>
                <a:ea typeface="Gantari"/>
                <a:cs typeface="Gantari"/>
                <a:sym typeface="Gantari"/>
              </a:rPr>
              <a:t>2500 PEN – 4500 PEN – 6500 PEN</a:t>
            </a:r>
          </a:p>
        </p:txBody>
      </p:sp>
      <p:sp>
        <p:nvSpPr>
          <p:cNvPr id="7" name="Google Shape;370;p30">
            <a:extLst>
              <a:ext uri="{FF2B5EF4-FFF2-40B4-BE49-F238E27FC236}">
                <a16:creationId xmlns:a16="http://schemas.microsoft.com/office/drawing/2014/main" id="{4BB6B013-7F3A-8A5A-052A-2C0C142796F8}"/>
              </a:ext>
            </a:extLst>
          </p:cNvPr>
          <p:cNvSpPr txBox="1"/>
          <p:nvPr/>
        </p:nvSpPr>
        <p:spPr>
          <a:xfrm>
            <a:off x="2521396" y="3962350"/>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3500 PEN – 6000 PEN – 8000 PEN</a:t>
            </a:r>
            <a:endParaRPr dirty="0">
              <a:solidFill>
                <a:schemeClr val="dk1"/>
              </a:solidFill>
              <a:latin typeface="Gantari"/>
              <a:ea typeface="Gantari"/>
              <a:cs typeface="Gantari"/>
              <a:sym typeface="Gantari"/>
            </a:endParaRPr>
          </a:p>
        </p:txBody>
      </p:sp>
      <p:grpSp>
        <p:nvGrpSpPr>
          <p:cNvPr id="8" name="Grupo 7">
            <a:extLst>
              <a:ext uri="{FF2B5EF4-FFF2-40B4-BE49-F238E27FC236}">
                <a16:creationId xmlns:a16="http://schemas.microsoft.com/office/drawing/2014/main" id="{836A345F-6A0A-047F-A8A4-5C8DC139DED6}"/>
              </a:ext>
            </a:extLst>
          </p:cNvPr>
          <p:cNvGrpSpPr/>
          <p:nvPr/>
        </p:nvGrpSpPr>
        <p:grpSpPr>
          <a:xfrm>
            <a:off x="7139913" y="357330"/>
            <a:ext cx="1388110" cy="514606"/>
            <a:chOff x="6550478" y="202264"/>
            <a:chExt cx="1388110" cy="514606"/>
          </a:xfrm>
        </p:grpSpPr>
        <p:pic>
          <p:nvPicPr>
            <p:cNvPr id="9" name="Imagen 8">
              <a:extLst>
                <a:ext uri="{FF2B5EF4-FFF2-40B4-BE49-F238E27FC236}">
                  <a16:creationId xmlns:a16="http://schemas.microsoft.com/office/drawing/2014/main" id="{EECA3A27-D88A-628F-C1F1-411ECF994C50}"/>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10" name="Rectángulo 9">
              <a:extLst>
                <a:ext uri="{FF2B5EF4-FFF2-40B4-BE49-F238E27FC236}">
                  <a16:creationId xmlns:a16="http://schemas.microsoft.com/office/drawing/2014/main" id="{7EBDF86E-EEE7-6276-9F55-4544A85D70C5}"/>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1" name="Google Shape;9198;p51">
              <a:extLst>
                <a:ext uri="{FF2B5EF4-FFF2-40B4-BE49-F238E27FC236}">
                  <a16:creationId xmlns:a16="http://schemas.microsoft.com/office/drawing/2014/main" id="{4A0AF255-596C-643E-15DE-A12E463A19D8}"/>
                </a:ext>
              </a:extLst>
            </p:cNvPr>
            <p:cNvGrpSpPr/>
            <p:nvPr/>
          </p:nvGrpSpPr>
          <p:grpSpPr>
            <a:xfrm>
              <a:off x="6807462" y="553579"/>
              <a:ext cx="147520" cy="163291"/>
              <a:chOff x="3122257" y="1508594"/>
              <a:chExt cx="294850" cy="349434"/>
            </a:xfrm>
          </p:grpSpPr>
          <p:sp>
            <p:nvSpPr>
              <p:cNvPr id="12" name="Google Shape;9199;p51">
                <a:extLst>
                  <a:ext uri="{FF2B5EF4-FFF2-40B4-BE49-F238E27FC236}">
                    <a16:creationId xmlns:a16="http://schemas.microsoft.com/office/drawing/2014/main" id="{6C6290E1-F388-B6DA-E1B1-DF6DA0B83E68}"/>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0;p51">
                <a:extLst>
                  <a:ext uri="{FF2B5EF4-FFF2-40B4-BE49-F238E27FC236}">
                    <a16:creationId xmlns:a16="http://schemas.microsoft.com/office/drawing/2014/main" id="{5471FCA1-5755-7B2F-0A15-56421CF4C8D2}"/>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1;p51">
                <a:extLst>
                  <a:ext uri="{FF2B5EF4-FFF2-40B4-BE49-F238E27FC236}">
                    <a16:creationId xmlns:a16="http://schemas.microsoft.com/office/drawing/2014/main" id="{CE2F18EE-7EAF-4BD3-0F26-211364461ED1}"/>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2;p51">
                <a:extLst>
                  <a:ext uri="{FF2B5EF4-FFF2-40B4-BE49-F238E27FC236}">
                    <a16:creationId xmlns:a16="http://schemas.microsoft.com/office/drawing/2014/main" id="{27C2268A-A63C-73DB-D6B6-EFEF864B0D10}"/>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03;p51">
                <a:extLst>
                  <a:ext uri="{FF2B5EF4-FFF2-40B4-BE49-F238E27FC236}">
                    <a16:creationId xmlns:a16="http://schemas.microsoft.com/office/drawing/2014/main" id="{4176AA5A-4C5D-F1AD-F36A-96ADB1ECFAAD}"/>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3226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6" name="Google Shape;366;p30"/>
          <p:cNvGrpSpPr/>
          <p:nvPr/>
        </p:nvGrpSpPr>
        <p:grpSpPr>
          <a:xfrm rot="-5400000">
            <a:off x="5958856" y="1796923"/>
            <a:ext cx="521720" cy="521696"/>
            <a:chOff x="4049800" y="640400"/>
            <a:chExt cx="858939" cy="858900"/>
          </a:xfrm>
        </p:grpSpPr>
        <p:sp>
          <p:nvSpPr>
            <p:cNvPr id="367" name="Google Shape;367;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rot="10800000">
              <a:off x="4050139" y="640605"/>
              <a:ext cx="858600" cy="858600"/>
            </a:xfrm>
            <a:prstGeom prst="blockArc">
              <a:avLst>
                <a:gd name="adj1" fmla="val 10769473"/>
                <a:gd name="adj2" fmla="val 19935569"/>
                <a:gd name="adj3" fmla="val 36731"/>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0"/>
          <p:cNvSpPr txBox="1"/>
          <p:nvPr/>
        </p:nvSpPr>
        <p:spPr>
          <a:xfrm>
            <a:off x="713225" y="1823625"/>
            <a:ext cx="1764326"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Categoría</a:t>
            </a:r>
            <a:r>
              <a:rPr lang="en" sz="2200" dirty="0">
                <a:solidFill>
                  <a:schemeClr val="dk1"/>
                </a:solidFill>
                <a:latin typeface="Gabarito"/>
                <a:ea typeface="Gabarito"/>
                <a:cs typeface="Gabarito"/>
                <a:sym typeface="Gabarito"/>
              </a:rPr>
              <a:t> A </a:t>
            </a:r>
            <a:endParaRPr sz="2200" dirty="0">
              <a:solidFill>
                <a:schemeClr val="dk1"/>
              </a:solidFill>
              <a:latin typeface="Gabarito"/>
              <a:ea typeface="Gabarito"/>
              <a:cs typeface="Gabarito"/>
              <a:sym typeface="Gabarito"/>
            </a:endParaRPr>
          </a:p>
        </p:txBody>
      </p:sp>
      <p:sp>
        <p:nvSpPr>
          <p:cNvPr id="370" name="Google Shape;370;p30"/>
          <p:cNvSpPr txBox="1"/>
          <p:nvPr/>
        </p:nvSpPr>
        <p:spPr>
          <a:xfrm>
            <a:off x="2521396" y="1864930"/>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2000 PEN – 4000 PEN – 6000 PEN</a:t>
            </a:r>
            <a:endParaRPr dirty="0">
              <a:solidFill>
                <a:schemeClr val="dk1"/>
              </a:solidFill>
              <a:latin typeface="Gantari"/>
              <a:ea typeface="Gantari"/>
              <a:cs typeface="Gantari"/>
              <a:sym typeface="Gantari"/>
            </a:endParaRPr>
          </a:p>
        </p:txBody>
      </p:sp>
      <p:sp>
        <p:nvSpPr>
          <p:cNvPr id="371" name="Google Shape;371;p30"/>
          <p:cNvSpPr txBox="1"/>
          <p:nvPr/>
        </p:nvSpPr>
        <p:spPr>
          <a:xfrm>
            <a:off x="6782412" y="1824671"/>
            <a:ext cx="1745638" cy="46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Gabarito"/>
                <a:ea typeface="Gabarito"/>
                <a:cs typeface="Gabarito"/>
                <a:sym typeface="Gabarito"/>
              </a:rPr>
              <a:t>2% - 3% - 5%</a:t>
            </a:r>
            <a:endParaRPr sz="2000" b="1" dirty="0">
              <a:solidFill>
                <a:schemeClr val="dk1"/>
              </a:solidFill>
              <a:latin typeface="Gabarito"/>
              <a:ea typeface="Gabarito"/>
              <a:cs typeface="Gabarito"/>
              <a:sym typeface="Gabarito"/>
            </a:endParaRPr>
          </a:p>
        </p:txBody>
      </p:sp>
      <p:grpSp>
        <p:nvGrpSpPr>
          <p:cNvPr id="372" name="Google Shape;372;p30"/>
          <p:cNvGrpSpPr/>
          <p:nvPr/>
        </p:nvGrpSpPr>
        <p:grpSpPr>
          <a:xfrm rot="-5400000">
            <a:off x="5958856" y="3925325"/>
            <a:ext cx="521720" cy="521696"/>
            <a:chOff x="4049800" y="640400"/>
            <a:chExt cx="858939" cy="858900"/>
          </a:xfrm>
        </p:grpSpPr>
        <p:sp>
          <p:nvSpPr>
            <p:cNvPr id="373" name="Google Shape;373;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10800000">
              <a:off x="4050139" y="640605"/>
              <a:ext cx="858600" cy="858600"/>
            </a:xfrm>
            <a:prstGeom prst="blockArc">
              <a:avLst>
                <a:gd name="adj1" fmla="val 10769473"/>
                <a:gd name="adj2" fmla="val 21590991"/>
                <a:gd name="adj3" fmla="val 36708"/>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0"/>
          <p:cNvGrpSpPr/>
          <p:nvPr/>
        </p:nvGrpSpPr>
        <p:grpSpPr>
          <a:xfrm rot="-5400000">
            <a:off x="5958856" y="3215858"/>
            <a:ext cx="521720" cy="521696"/>
            <a:chOff x="4049800" y="640400"/>
            <a:chExt cx="858939" cy="858900"/>
          </a:xfrm>
        </p:grpSpPr>
        <p:sp>
          <p:nvSpPr>
            <p:cNvPr id="376" name="Google Shape;376;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rot="10800000">
              <a:off x="4050139" y="640605"/>
              <a:ext cx="858600" cy="858600"/>
            </a:xfrm>
            <a:prstGeom prst="blockArc">
              <a:avLst>
                <a:gd name="adj1" fmla="val 10769473"/>
                <a:gd name="adj2" fmla="val 5402094"/>
                <a:gd name="adj3" fmla="val 36765"/>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0"/>
          <p:cNvGrpSpPr/>
          <p:nvPr/>
        </p:nvGrpSpPr>
        <p:grpSpPr>
          <a:xfrm rot="-5400000">
            <a:off x="5958856" y="2506391"/>
            <a:ext cx="521720" cy="521696"/>
            <a:chOff x="4049800" y="640400"/>
            <a:chExt cx="858939" cy="858900"/>
          </a:xfrm>
        </p:grpSpPr>
        <p:sp>
          <p:nvSpPr>
            <p:cNvPr id="382" name="Google Shape;382;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rot="10800000">
              <a:off x="4050139" y="640605"/>
              <a:ext cx="858600" cy="858600"/>
            </a:xfrm>
            <a:prstGeom prst="blockArc">
              <a:avLst>
                <a:gd name="adj1" fmla="val 10769473"/>
                <a:gd name="adj2" fmla="val 3643600"/>
                <a:gd name="adj3" fmla="val 36778"/>
              </a:avLst>
            </a:pr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txBox="1"/>
          <p:nvPr/>
        </p:nvSpPr>
        <p:spPr>
          <a:xfrm>
            <a:off x="713246" y="2533094"/>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Categoría B</a:t>
            </a:r>
          </a:p>
        </p:txBody>
      </p:sp>
      <p:sp>
        <p:nvSpPr>
          <p:cNvPr id="386" name="Google Shape;386;p30"/>
          <p:cNvSpPr txBox="1"/>
          <p:nvPr/>
        </p:nvSpPr>
        <p:spPr>
          <a:xfrm>
            <a:off x="6782438" y="2534139"/>
            <a:ext cx="1745612" cy="46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C2E3A"/>
                </a:solidFill>
                <a:effectLst/>
                <a:uLnTx/>
                <a:uFillTx/>
                <a:latin typeface="Gabarito"/>
                <a:ea typeface="Gabarito"/>
                <a:cs typeface="Gabarito"/>
                <a:sym typeface="Gabarito"/>
              </a:rPr>
              <a:t>2.2% - 3.2% - 5.2%</a:t>
            </a:r>
          </a:p>
        </p:txBody>
      </p:sp>
      <p:sp>
        <p:nvSpPr>
          <p:cNvPr id="387" name="Google Shape;387;p30"/>
          <p:cNvSpPr txBox="1"/>
          <p:nvPr/>
        </p:nvSpPr>
        <p:spPr>
          <a:xfrm>
            <a:off x="713225" y="3242562"/>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Categoría C</a:t>
            </a:r>
          </a:p>
        </p:txBody>
      </p:sp>
      <p:sp>
        <p:nvSpPr>
          <p:cNvPr id="389" name="Google Shape;389;p30"/>
          <p:cNvSpPr txBox="1"/>
          <p:nvPr/>
        </p:nvSpPr>
        <p:spPr>
          <a:xfrm>
            <a:off x="6782412" y="3243606"/>
            <a:ext cx="1745611" cy="466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C2E3A"/>
                </a:solidFill>
                <a:effectLst/>
                <a:uLnTx/>
                <a:uFillTx/>
                <a:latin typeface="Gabarito"/>
                <a:ea typeface="Gabarito"/>
                <a:cs typeface="Gabarito"/>
                <a:sym typeface="Gabarito"/>
              </a:rPr>
              <a:t>2.2% - 3.2% - 5.2%</a:t>
            </a:r>
          </a:p>
        </p:txBody>
      </p:sp>
      <p:sp>
        <p:nvSpPr>
          <p:cNvPr id="390" name="Google Shape;390;p30"/>
          <p:cNvSpPr txBox="1"/>
          <p:nvPr/>
        </p:nvSpPr>
        <p:spPr>
          <a:xfrm>
            <a:off x="713225" y="3952031"/>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Categoría D</a:t>
            </a:r>
          </a:p>
        </p:txBody>
      </p:sp>
      <p:sp>
        <p:nvSpPr>
          <p:cNvPr id="391" name="Google Shape;391;p30"/>
          <p:cNvSpPr txBox="1"/>
          <p:nvPr/>
        </p:nvSpPr>
        <p:spPr>
          <a:xfrm>
            <a:off x="713225" y="985143"/>
            <a:ext cx="7256026" cy="5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Por tipo de productos que se venden durante el mes, se dará una comisión. Cada categoría que se configure tendrá un rango de montos , en el que se le asigne la comisión por las ventas del mes en base a esa categoría.</a:t>
            </a:r>
          </a:p>
        </p:txBody>
      </p:sp>
      <p:sp>
        <p:nvSpPr>
          <p:cNvPr id="392" name="Google Shape;392;p30"/>
          <p:cNvSpPr txBox="1"/>
          <p:nvPr/>
        </p:nvSpPr>
        <p:spPr>
          <a:xfrm>
            <a:off x="6782413" y="3953073"/>
            <a:ext cx="1745610" cy="466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000" b="1" dirty="0">
                <a:solidFill>
                  <a:srgbClr val="0C2E3A"/>
                </a:solidFill>
                <a:latin typeface="Gabarito"/>
                <a:ea typeface="Gabarito"/>
                <a:cs typeface="Gabarito"/>
                <a:sym typeface="Gabarito"/>
              </a:rPr>
              <a:t>4</a:t>
            </a:r>
            <a:r>
              <a:rPr kumimoji="0" lang="en" sz="2000" b="1" i="0" u="none" strike="noStrike" kern="0" cap="none" spc="0" normalizeH="0" baseline="0" noProof="0" dirty="0">
                <a:ln>
                  <a:noFill/>
                </a:ln>
                <a:solidFill>
                  <a:srgbClr val="0C2E3A"/>
                </a:solidFill>
                <a:effectLst/>
                <a:uLnTx/>
                <a:uFillTx/>
                <a:latin typeface="Gabarito"/>
                <a:ea typeface="Gabarito"/>
                <a:cs typeface="Gabarito"/>
                <a:sym typeface="Gabarito"/>
              </a:rPr>
              <a:t>% - 5% - 6%</a:t>
            </a:r>
          </a:p>
        </p:txBody>
      </p:sp>
      <p:sp>
        <p:nvSpPr>
          <p:cNvPr id="4" name="Google Shape;237;p27">
            <a:extLst>
              <a:ext uri="{FF2B5EF4-FFF2-40B4-BE49-F238E27FC236}">
                <a16:creationId xmlns:a16="http://schemas.microsoft.com/office/drawing/2014/main" id="{1633D8BD-E726-1744-BCAD-AFFA2C480155}"/>
              </a:ext>
            </a:extLst>
          </p:cNvPr>
          <p:cNvSpPr txBox="1">
            <a:spLocks noGrp="1"/>
          </p:cNvSpPr>
          <p:nvPr>
            <p:ph type="title"/>
          </p:nvPr>
        </p:nvSpPr>
        <p:spPr>
          <a:xfrm>
            <a:off x="713250" y="30133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 DE COMISIONES – X CATEGORIA</a:t>
            </a:r>
            <a:endParaRPr dirty="0"/>
          </a:p>
        </p:txBody>
      </p:sp>
      <p:sp>
        <p:nvSpPr>
          <p:cNvPr id="5" name="Google Shape;370;p30">
            <a:extLst>
              <a:ext uri="{FF2B5EF4-FFF2-40B4-BE49-F238E27FC236}">
                <a16:creationId xmlns:a16="http://schemas.microsoft.com/office/drawing/2014/main" id="{7CA6CB87-6601-52AB-D215-D7930C459A63}"/>
              </a:ext>
            </a:extLst>
          </p:cNvPr>
          <p:cNvSpPr txBox="1"/>
          <p:nvPr/>
        </p:nvSpPr>
        <p:spPr>
          <a:xfrm>
            <a:off x="2521407" y="2533094"/>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2500 PEN – 4500 PEN – 6500 PEN</a:t>
            </a:r>
            <a:endParaRPr dirty="0">
              <a:solidFill>
                <a:schemeClr val="dk1"/>
              </a:solidFill>
              <a:latin typeface="Gantari"/>
              <a:ea typeface="Gantari"/>
              <a:cs typeface="Gantari"/>
              <a:sym typeface="Gantari"/>
            </a:endParaRPr>
          </a:p>
        </p:txBody>
      </p:sp>
      <p:sp>
        <p:nvSpPr>
          <p:cNvPr id="6" name="Google Shape;370;p30">
            <a:extLst>
              <a:ext uri="{FF2B5EF4-FFF2-40B4-BE49-F238E27FC236}">
                <a16:creationId xmlns:a16="http://schemas.microsoft.com/office/drawing/2014/main" id="{E92083B0-4BCD-5555-C134-4A1B1954D4A9}"/>
              </a:ext>
            </a:extLst>
          </p:cNvPr>
          <p:cNvSpPr txBox="1"/>
          <p:nvPr/>
        </p:nvSpPr>
        <p:spPr>
          <a:xfrm>
            <a:off x="2521396" y="3247722"/>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dirty="0">
                <a:solidFill>
                  <a:schemeClr val="dk1"/>
                </a:solidFill>
                <a:latin typeface="Gantari"/>
                <a:ea typeface="Gantari"/>
                <a:cs typeface="Gantari"/>
                <a:sym typeface="Gantari"/>
              </a:rPr>
              <a:t>2500 PEN – 4500 PEN – 6500 PEN</a:t>
            </a:r>
          </a:p>
        </p:txBody>
      </p:sp>
      <p:sp>
        <p:nvSpPr>
          <p:cNvPr id="7" name="Google Shape;370;p30">
            <a:extLst>
              <a:ext uri="{FF2B5EF4-FFF2-40B4-BE49-F238E27FC236}">
                <a16:creationId xmlns:a16="http://schemas.microsoft.com/office/drawing/2014/main" id="{4BB6B013-7F3A-8A5A-052A-2C0C142796F8}"/>
              </a:ext>
            </a:extLst>
          </p:cNvPr>
          <p:cNvSpPr txBox="1"/>
          <p:nvPr/>
        </p:nvSpPr>
        <p:spPr>
          <a:xfrm>
            <a:off x="2521396" y="3962350"/>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3500 PEN – 6000 PEN – 8000 PEN</a:t>
            </a:r>
            <a:endParaRPr dirty="0">
              <a:solidFill>
                <a:schemeClr val="dk1"/>
              </a:solidFill>
              <a:latin typeface="Gantari"/>
              <a:ea typeface="Gantari"/>
              <a:cs typeface="Gantari"/>
              <a:sym typeface="Gantari"/>
            </a:endParaRPr>
          </a:p>
        </p:txBody>
      </p:sp>
      <p:grpSp>
        <p:nvGrpSpPr>
          <p:cNvPr id="2" name="Grupo 1">
            <a:extLst>
              <a:ext uri="{FF2B5EF4-FFF2-40B4-BE49-F238E27FC236}">
                <a16:creationId xmlns:a16="http://schemas.microsoft.com/office/drawing/2014/main" id="{C3F753BA-21AA-3953-AD8E-02FC605A125A}"/>
              </a:ext>
            </a:extLst>
          </p:cNvPr>
          <p:cNvGrpSpPr/>
          <p:nvPr/>
        </p:nvGrpSpPr>
        <p:grpSpPr>
          <a:xfrm>
            <a:off x="7355813" y="357330"/>
            <a:ext cx="1388110" cy="514606"/>
            <a:chOff x="6550478" y="202264"/>
            <a:chExt cx="1388110" cy="514606"/>
          </a:xfrm>
        </p:grpSpPr>
        <p:pic>
          <p:nvPicPr>
            <p:cNvPr id="3" name="Imagen 2">
              <a:extLst>
                <a:ext uri="{FF2B5EF4-FFF2-40B4-BE49-F238E27FC236}">
                  <a16:creationId xmlns:a16="http://schemas.microsoft.com/office/drawing/2014/main" id="{13BBFD9A-2677-5F93-BDD9-ECA38223B7E9}"/>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8" name="Rectángulo 7">
              <a:extLst>
                <a:ext uri="{FF2B5EF4-FFF2-40B4-BE49-F238E27FC236}">
                  <a16:creationId xmlns:a16="http://schemas.microsoft.com/office/drawing/2014/main" id="{F02F8E6C-B554-FA19-1DAB-5E8C20082303}"/>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9" name="Google Shape;9198;p51">
              <a:extLst>
                <a:ext uri="{FF2B5EF4-FFF2-40B4-BE49-F238E27FC236}">
                  <a16:creationId xmlns:a16="http://schemas.microsoft.com/office/drawing/2014/main" id="{1781AE40-F632-7D27-1CB0-836E227E02C7}"/>
                </a:ext>
              </a:extLst>
            </p:cNvPr>
            <p:cNvGrpSpPr/>
            <p:nvPr/>
          </p:nvGrpSpPr>
          <p:grpSpPr>
            <a:xfrm>
              <a:off x="6807462" y="553579"/>
              <a:ext cx="147520" cy="163291"/>
              <a:chOff x="3122257" y="1508594"/>
              <a:chExt cx="294850" cy="349434"/>
            </a:xfrm>
          </p:grpSpPr>
          <p:sp>
            <p:nvSpPr>
              <p:cNvPr id="10" name="Google Shape;9199;p51">
                <a:extLst>
                  <a:ext uri="{FF2B5EF4-FFF2-40B4-BE49-F238E27FC236}">
                    <a16:creationId xmlns:a16="http://schemas.microsoft.com/office/drawing/2014/main" id="{475E8AA6-15F4-5065-2C57-9CC15025140C}"/>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0;p51">
                <a:extLst>
                  <a:ext uri="{FF2B5EF4-FFF2-40B4-BE49-F238E27FC236}">
                    <a16:creationId xmlns:a16="http://schemas.microsoft.com/office/drawing/2014/main" id="{17FA942C-3C1D-AEB5-D308-8BC7B3CBBA98}"/>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1;p51">
                <a:extLst>
                  <a:ext uri="{FF2B5EF4-FFF2-40B4-BE49-F238E27FC236}">
                    <a16:creationId xmlns:a16="http://schemas.microsoft.com/office/drawing/2014/main" id="{052FF621-8998-2460-455E-8F75DF34F8C0}"/>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2;p51">
                <a:extLst>
                  <a:ext uri="{FF2B5EF4-FFF2-40B4-BE49-F238E27FC236}">
                    <a16:creationId xmlns:a16="http://schemas.microsoft.com/office/drawing/2014/main" id="{64773C3F-C168-A454-F829-B46E0F73AD3C}"/>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3;p51">
                <a:extLst>
                  <a:ext uri="{FF2B5EF4-FFF2-40B4-BE49-F238E27FC236}">
                    <a16:creationId xmlns:a16="http://schemas.microsoft.com/office/drawing/2014/main" id="{4703B05E-616E-CB68-5028-212737BC3908}"/>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81305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6" name="Google Shape;366;p30"/>
          <p:cNvGrpSpPr/>
          <p:nvPr/>
        </p:nvGrpSpPr>
        <p:grpSpPr>
          <a:xfrm rot="-5400000">
            <a:off x="5958856" y="1796923"/>
            <a:ext cx="521720" cy="521696"/>
            <a:chOff x="4049800" y="640400"/>
            <a:chExt cx="858939" cy="858900"/>
          </a:xfrm>
        </p:grpSpPr>
        <p:sp>
          <p:nvSpPr>
            <p:cNvPr id="367" name="Google Shape;367;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rot="10800000">
              <a:off x="4050139" y="640605"/>
              <a:ext cx="858600" cy="858600"/>
            </a:xfrm>
            <a:prstGeom prst="blockArc">
              <a:avLst>
                <a:gd name="adj1" fmla="val 10769473"/>
                <a:gd name="adj2" fmla="val 19935569"/>
                <a:gd name="adj3" fmla="val 36731"/>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0"/>
          <p:cNvSpPr txBox="1"/>
          <p:nvPr/>
        </p:nvSpPr>
        <p:spPr>
          <a:xfrm>
            <a:off x="713225" y="1823625"/>
            <a:ext cx="1764326"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Segmento</a:t>
            </a:r>
            <a:r>
              <a:rPr lang="en" sz="2200" dirty="0">
                <a:solidFill>
                  <a:schemeClr val="dk1"/>
                </a:solidFill>
                <a:latin typeface="Gabarito"/>
                <a:ea typeface="Gabarito"/>
                <a:cs typeface="Gabarito"/>
                <a:sym typeface="Gabarito"/>
              </a:rPr>
              <a:t> A </a:t>
            </a:r>
            <a:endParaRPr sz="2200" dirty="0">
              <a:solidFill>
                <a:schemeClr val="dk1"/>
              </a:solidFill>
              <a:latin typeface="Gabarito"/>
              <a:ea typeface="Gabarito"/>
              <a:cs typeface="Gabarito"/>
              <a:sym typeface="Gabarito"/>
            </a:endParaRPr>
          </a:p>
        </p:txBody>
      </p:sp>
      <p:sp>
        <p:nvSpPr>
          <p:cNvPr id="370" name="Google Shape;370;p30"/>
          <p:cNvSpPr txBox="1"/>
          <p:nvPr/>
        </p:nvSpPr>
        <p:spPr>
          <a:xfrm>
            <a:off x="2521396" y="1864930"/>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2000 PEN – 4000 PEN – 6000 PEN</a:t>
            </a:r>
            <a:endParaRPr dirty="0">
              <a:solidFill>
                <a:schemeClr val="dk1"/>
              </a:solidFill>
              <a:latin typeface="Gantari"/>
              <a:ea typeface="Gantari"/>
              <a:cs typeface="Gantari"/>
              <a:sym typeface="Gantari"/>
            </a:endParaRPr>
          </a:p>
        </p:txBody>
      </p:sp>
      <p:sp>
        <p:nvSpPr>
          <p:cNvPr id="371" name="Google Shape;371;p30"/>
          <p:cNvSpPr txBox="1"/>
          <p:nvPr/>
        </p:nvSpPr>
        <p:spPr>
          <a:xfrm>
            <a:off x="6782412" y="1824671"/>
            <a:ext cx="1745638" cy="46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Gabarito"/>
                <a:ea typeface="Gabarito"/>
                <a:cs typeface="Gabarito"/>
                <a:sym typeface="Gabarito"/>
              </a:rPr>
              <a:t>2% - 3% - 5%</a:t>
            </a:r>
            <a:endParaRPr sz="2000" b="1" dirty="0">
              <a:solidFill>
                <a:schemeClr val="dk1"/>
              </a:solidFill>
              <a:latin typeface="Gabarito"/>
              <a:ea typeface="Gabarito"/>
              <a:cs typeface="Gabarito"/>
              <a:sym typeface="Gabarito"/>
            </a:endParaRPr>
          </a:p>
        </p:txBody>
      </p:sp>
      <p:grpSp>
        <p:nvGrpSpPr>
          <p:cNvPr id="372" name="Google Shape;372;p30"/>
          <p:cNvGrpSpPr/>
          <p:nvPr/>
        </p:nvGrpSpPr>
        <p:grpSpPr>
          <a:xfrm rot="-5400000">
            <a:off x="5958856" y="3925325"/>
            <a:ext cx="521720" cy="521696"/>
            <a:chOff x="4049800" y="640400"/>
            <a:chExt cx="858939" cy="858900"/>
          </a:xfrm>
        </p:grpSpPr>
        <p:sp>
          <p:nvSpPr>
            <p:cNvPr id="373" name="Google Shape;373;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10800000">
              <a:off x="4050139" y="640605"/>
              <a:ext cx="858600" cy="858600"/>
            </a:xfrm>
            <a:prstGeom prst="blockArc">
              <a:avLst>
                <a:gd name="adj1" fmla="val 10769473"/>
                <a:gd name="adj2" fmla="val 21590991"/>
                <a:gd name="adj3" fmla="val 36708"/>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0"/>
          <p:cNvGrpSpPr/>
          <p:nvPr/>
        </p:nvGrpSpPr>
        <p:grpSpPr>
          <a:xfrm rot="-5400000">
            <a:off x="5958856" y="3215858"/>
            <a:ext cx="521720" cy="521696"/>
            <a:chOff x="4049800" y="640400"/>
            <a:chExt cx="858939" cy="858900"/>
          </a:xfrm>
        </p:grpSpPr>
        <p:sp>
          <p:nvSpPr>
            <p:cNvPr id="376" name="Google Shape;376;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rot="10800000">
              <a:off x="4050139" y="640605"/>
              <a:ext cx="858600" cy="858600"/>
            </a:xfrm>
            <a:prstGeom prst="blockArc">
              <a:avLst>
                <a:gd name="adj1" fmla="val 10769473"/>
                <a:gd name="adj2" fmla="val 5402094"/>
                <a:gd name="adj3" fmla="val 36765"/>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0"/>
          <p:cNvGrpSpPr/>
          <p:nvPr/>
        </p:nvGrpSpPr>
        <p:grpSpPr>
          <a:xfrm rot="-5400000">
            <a:off x="5958856" y="2506391"/>
            <a:ext cx="521720" cy="521696"/>
            <a:chOff x="4049800" y="640400"/>
            <a:chExt cx="858939" cy="858900"/>
          </a:xfrm>
        </p:grpSpPr>
        <p:sp>
          <p:nvSpPr>
            <p:cNvPr id="382" name="Google Shape;382;p30"/>
            <p:cNvSpPr/>
            <p:nvPr/>
          </p:nvSpPr>
          <p:spPr>
            <a:xfrm>
              <a:off x="4049800" y="640400"/>
              <a:ext cx="858900" cy="858900"/>
            </a:xfrm>
            <a:prstGeom prst="donut">
              <a:avLst>
                <a:gd name="adj" fmla="val 367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rot="10800000">
              <a:off x="4050139" y="640605"/>
              <a:ext cx="858600" cy="858600"/>
            </a:xfrm>
            <a:prstGeom prst="blockArc">
              <a:avLst>
                <a:gd name="adj1" fmla="val 10769473"/>
                <a:gd name="adj2" fmla="val 3643600"/>
                <a:gd name="adj3" fmla="val 36778"/>
              </a:avLst>
            </a:pr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txBox="1"/>
          <p:nvPr/>
        </p:nvSpPr>
        <p:spPr>
          <a:xfrm>
            <a:off x="713246" y="2533094"/>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Segmento B</a:t>
            </a:r>
          </a:p>
        </p:txBody>
      </p:sp>
      <p:sp>
        <p:nvSpPr>
          <p:cNvPr id="386" name="Google Shape;386;p30"/>
          <p:cNvSpPr txBox="1"/>
          <p:nvPr/>
        </p:nvSpPr>
        <p:spPr>
          <a:xfrm>
            <a:off x="6782438" y="2534139"/>
            <a:ext cx="1745612" cy="46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C2E3A"/>
                </a:solidFill>
                <a:effectLst/>
                <a:uLnTx/>
                <a:uFillTx/>
                <a:latin typeface="Gabarito"/>
                <a:ea typeface="Gabarito"/>
                <a:cs typeface="Gabarito"/>
                <a:sym typeface="Gabarito"/>
              </a:rPr>
              <a:t>2.2% - 3.2% - 5.2%</a:t>
            </a:r>
          </a:p>
        </p:txBody>
      </p:sp>
      <p:sp>
        <p:nvSpPr>
          <p:cNvPr id="387" name="Google Shape;387;p30"/>
          <p:cNvSpPr txBox="1"/>
          <p:nvPr/>
        </p:nvSpPr>
        <p:spPr>
          <a:xfrm>
            <a:off x="713225" y="3242562"/>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Segmento C</a:t>
            </a:r>
          </a:p>
        </p:txBody>
      </p:sp>
      <p:sp>
        <p:nvSpPr>
          <p:cNvPr id="389" name="Google Shape;389;p30"/>
          <p:cNvSpPr txBox="1"/>
          <p:nvPr/>
        </p:nvSpPr>
        <p:spPr>
          <a:xfrm>
            <a:off x="6782412" y="3243606"/>
            <a:ext cx="1745611" cy="466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C2E3A"/>
                </a:solidFill>
                <a:effectLst/>
                <a:uLnTx/>
                <a:uFillTx/>
                <a:latin typeface="Gabarito"/>
                <a:ea typeface="Gabarito"/>
                <a:cs typeface="Gabarito"/>
                <a:sym typeface="Gabarito"/>
              </a:rPr>
              <a:t>2.2% - 3.2% - 5.2%</a:t>
            </a:r>
          </a:p>
        </p:txBody>
      </p:sp>
      <p:sp>
        <p:nvSpPr>
          <p:cNvPr id="390" name="Google Shape;390;p30"/>
          <p:cNvSpPr txBox="1"/>
          <p:nvPr/>
        </p:nvSpPr>
        <p:spPr>
          <a:xfrm>
            <a:off x="713225" y="3952031"/>
            <a:ext cx="1702200" cy="46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PE" sz="2200" dirty="0">
                <a:solidFill>
                  <a:schemeClr val="dk1"/>
                </a:solidFill>
                <a:latin typeface="Gabarito"/>
                <a:ea typeface="Gabarito"/>
                <a:cs typeface="Gabarito"/>
                <a:sym typeface="Gabarito"/>
              </a:rPr>
              <a:t>Segmento D</a:t>
            </a:r>
          </a:p>
        </p:txBody>
      </p:sp>
      <p:sp>
        <p:nvSpPr>
          <p:cNvPr id="391" name="Google Shape;391;p30"/>
          <p:cNvSpPr txBox="1"/>
          <p:nvPr/>
        </p:nvSpPr>
        <p:spPr>
          <a:xfrm>
            <a:off x="713225" y="1006122"/>
            <a:ext cx="7281426" cy="5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Por tipo de cliente que venden durante el mes , se dará una comisión. Cada segmento de cliente tendrá unos montos de alcance , que según lo vendido se le asignara una comisión, del total de un segmento.</a:t>
            </a:r>
          </a:p>
        </p:txBody>
      </p:sp>
      <p:sp>
        <p:nvSpPr>
          <p:cNvPr id="392" name="Google Shape;392;p30"/>
          <p:cNvSpPr txBox="1"/>
          <p:nvPr/>
        </p:nvSpPr>
        <p:spPr>
          <a:xfrm>
            <a:off x="6782413" y="3953073"/>
            <a:ext cx="1745610" cy="466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000" b="1" dirty="0">
                <a:solidFill>
                  <a:srgbClr val="0C2E3A"/>
                </a:solidFill>
                <a:latin typeface="Gabarito"/>
                <a:ea typeface="Gabarito"/>
                <a:cs typeface="Gabarito"/>
                <a:sym typeface="Gabarito"/>
              </a:rPr>
              <a:t>4</a:t>
            </a:r>
            <a:r>
              <a:rPr kumimoji="0" lang="en" sz="2000" b="1" i="0" u="none" strike="noStrike" kern="0" cap="none" spc="0" normalizeH="0" baseline="0" noProof="0" dirty="0">
                <a:ln>
                  <a:noFill/>
                </a:ln>
                <a:solidFill>
                  <a:srgbClr val="0C2E3A"/>
                </a:solidFill>
                <a:effectLst/>
                <a:uLnTx/>
                <a:uFillTx/>
                <a:latin typeface="Gabarito"/>
                <a:ea typeface="Gabarito"/>
                <a:cs typeface="Gabarito"/>
                <a:sym typeface="Gabarito"/>
              </a:rPr>
              <a:t>% - 5% - 6%</a:t>
            </a:r>
          </a:p>
        </p:txBody>
      </p:sp>
      <p:sp>
        <p:nvSpPr>
          <p:cNvPr id="4" name="Google Shape;237;p27">
            <a:extLst>
              <a:ext uri="{FF2B5EF4-FFF2-40B4-BE49-F238E27FC236}">
                <a16:creationId xmlns:a16="http://schemas.microsoft.com/office/drawing/2014/main" id="{1633D8BD-E726-1744-BCAD-AFFA2C480155}"/>
              </a:ext>
            </a:extLst>
          </p:cNvPr>
          <p:cNvSpPr txBox="1">
            <a:spLocks noGrp="1"/>
          </p:cNvSpPr>
          <p:nvPr>
            <p:ph type="title"/>
          </p:nvPr>
        </p:nvSpPr>
        <p:spPr>
          <a:xfrm>
            <a:off x="713225" y="27915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 DE COMISIONES – TIPO DE CLIENTE</a:t>
            </a:r>
            <a:endParaRPr dirty="0"/>
          </a:p>
        </p:txBody>
      </p:sp>
      <p:sp>
        <p:nvSpPr>
          <p:cNvPr id="5" name="Google Shape;370;p30">
            <a:extLst>
              <a:ext uri="{FF2B5EF4-FFF2-40B4-BE49-F238E27FC236}">
                <a16:creationId xmlns:a16="http://schemas.microsoft.com/office/drawing/2014/main" id="{7CA6CB87-6601-52AB-D215-D7930C459A63}"/>
              </a:ext>
            </a:extLst>
          </p:cNvPr>
          <p:cNvSpPr txBox="1"/>
          <p:nvPr/>
        </p:nvSpPr>
        <p:spPr>
          <a:xfrm>
            <a:off x="2521407" y="2533094"/>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2500 PEN – 4500 PEN – 6500 PEN</a:t>
            </a:r>
            <a:endParaRPr dirty="0">
              <a:solidFill>
                <a:schemeClr val="dk1"/>
              </a:solidFill>
              <a:latin typeface="Gantari"/>
              <a:ea typeface="Gantari"/>
              <a:cs typeface="Gantari"/>
              <a:sym typeface="Gantari"/>
            </a:endParaRPr>
          </a:p>
        </p:txBody>
      </p:sp>
      <p:sp>
        <p:nvSpPr>
          <p:cNvPr id="6" name="Google Shape;370;p30">
            <a:extLst>
              <a:ext uri="{FF2B5EF4-FFF2-40B4-BE49-F238E27FC236}">
                <a16:creationId xmlns:a16="http://schemas.microsoft.com/office/drawing/2014/main" id="{E92083B0-4BCD-5555-C134-4A1B1954D4A9}"/>
              </a:ext>
            </a:extLst>
          </p:cNvPr>
          <p:cNvSpPr txBox="1"/>
          <p:nvPr/>
        </p:nvSpPr>
        <p:spPr>
          <a:xfrm>
            <a:off x="2521396" y="3247722"/>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dirty="0">
                <a:solidFill>
                  <a:schemeClr val="dk1"/>
                </a:solidFill>
                <a:latin typeface="Gantari"/>
                <a:ea typeface="Gantari"/>
                <a:cs typeface="Gantari"/>
                <a:sym typeface="Gantari"/>
              </a:rPr>
              <a:t>2500 PEN – 4500 PEN – 6500 PEN</a:t>
            </a:r>
          </a:p>
        </p:txBody>
      </p:sp>
      <p:sp>
        <p:nvSpPr>
          <p:cNvPr id="7" name="Google Shape;370;p30">
            <a:extLst>
              <a:ext uri="{FF2B5EF4-FFF2-40B4-BE49-F238E27FC236}">
                <a16:creationId xmlns:a16="http://schemas.microsoft.com/office/drawing/2014/main" id="{4BB6B013-7F3A-8A5A-052A-2C0C142796F8}"/>
              </a:ext>
            </a:extLst>
          </p:cNvPr>
          <p:cNvSpPr txBox="1"/>
          <p:nvPr/>
        </p:nvSpPr>
        <p:spPr>
          <a:xfrm>
            <a:off x="2521396" y="3962350"/>
            <a:ext cx="3331500"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3500 PEN – 6000 PEN – 8000 PEN</a:t>
            </a:r>
            <a:endParaRPr dirty="0">
              <a:solidFill>
                <a:schemeClr val="dk1"/>
              </a:solidFill>
              <a:latin typeface="Gantari"/>
              <a:ea typeface="Gantari"/>
              <a:cs typeface="Gantari"/>
              <a:sym typeface="Gantari"/>
            </a:endParaRPr>
          </a:p>
        </p:txBody>
      </p:sp>
      <p:grpSp>
        <p:nvGrpSpPr>
          <p:cNvPr id="2" name="Grupo 1">
            <a:extLst>
              <a:ext uri="{FF2B5EF4-FFF2-40B4-BE49-F238E27FC236}">
                <a16:creationId xmlns:a16="http://schemas.microsoft.com/office/drawing/2014/main" id="{55E9249C-22D4-A3C9-32FC-C70C03473D86}"/>
              </a:ext>
            </a:extLst>
          </p:cNvPr>
          <p:cNvGrpSpPr/>
          <p:nvPr/>
        </p:nvGrpSpPr>
        <p:grpSpPr>
          <a:xfrm>
            <a:off x="7655217" y="70814"/>
            <a:ext cx="1388110" cy="514606"/>
            <a:chOff x="6550478" y="202264"/>
            <a:chExt cx="1388110" cy="514606"/>
          </a:xfrm>
        </p:grpSpPr>
        <p:pic>
          <p:nvPicPr>
            <p:cNvPr id="3" name="Imagen 2">
              <a:extLst>
                <a:ext uri="{FF2B5EF4-FFF2-40B4-BE49-F238E27FC236}">
                  <a16:creationId xmlns:a16="http://schemas.microsoft.com/office/drawing/2014/main" id="{E0E949EB-C11D-C3AD-C887-382468C38102}"/>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8" name="Rectángulo 7">
              <a:extLst>
                <a:ext uri="{FF2B5EF4-FFF2-40B4-BE49-F238E27FC236}">
                  <a16:creationId xmlns:a16="http://schemas.microsoft.com/office/drawing/2014/main" id="{15051378-AE61-9142-AEDA-D3B80AC75DCB}"/>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9" name="Google Shape;9198;p51">
              <a:extLst>
                <a:ext uri="{FF2B5EF4-FFF2-40B4-BE49-F238E27FC236}">
                  <a16:creationId xmlns:a16="http://schemas.microsoft.com/office/drawing/2014/main" id="{CFDE9230-BA6A-1E4E-0724-1B8D1D5FD4A8}"/>
                </a:ext>
              </a:extLst>
            </p:cNvPr>
            <p:cNvGrpSpPr/>
            <p:nvPr/>
          </p:nvGrpSpPr>
          <p:grpSpPr>
            <a:xfrm>
              <a:off x="6807462" y="553579"/>
              <a:ext cx="147520" cy="163291"/>
              <a:chOff x="3122257" y="1508594"/>
              <a:chExt cx="294850" cy="349434"/>
            </a:xfrm>
          </p:grpSpPr>
          <p:sp>
            <p:nvSpPr>
              <p:cNvPr id="10" name="Google Shape;9199;p51">
                <a:extLst>
                  <a:ext uri="{FF2B5EF4-FFF2-40B4-BE49-F238E27FC236}">
                    <a16:creationId xmlns:a16="http://schemas.microsoft.com/office/drawing/2014/main" id="{7A6C4EE1-4EF3-52BC-FF9E-7223F79BA539}"/>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0;p51">
                <a:extLst>
                  <a:ext uri="{FF2B5EF4-FFF2-40B4-BE49-F238E27FC236}">
                    <a16:creationId xmlns:a16="http://schemas.microsoft.com/office/drawing/2014/main" id="{1F70257E-EC2F-3ABC-8BA2-E08A96D6D460}"/>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1;p51">
                <a:extLst>
                  <a:ext uri="{FF2B5EF4-FFF2-40B4-BE49-F238E27FC236}">
                    <a16:creationId xmlns:a16="http://schemas.microsoft.com/office/drawing/2014/main" id="{037F321B-5671-9C01-3035-6A05C5598115}"/>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2;p51">
                <a:extLst>
                  <a:ext uri="{FF2B5EF4-FFF2-40B4-BE49-F238E27FC236}">
                    <a16:creationId xmlns:a16="http://schemas.microsoft.com/office/drawing/2014/main" id="{DD87A4DE-1741-E575-0C18-AB29B34BFC9E}"/>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3;p51">
                <a:extLst>
                  <a:ext uri="{FF2B5EF4-FFF2-40B4-BE49-F238E27FC236}">
                    <a16:creationId xmlns:a16="http://schemas.microsoft.com/office/drawing/2014/main" id="{01714741-4BFE-269C-5E94-EF9515CEACF4}"/>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689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p:nvPr/>
        </p:nvSpPr>
        <p:spPr>
          <a:xfrm>
            <a:off x="722563" y="1694325"/>
            <a:ext cx="219900" cy="519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5" name="Google Shape;285;p28"/>
          <p:cNvSpPr/>
          <p:nvPr/>
        </p:nvSpPr>
        <p:spPr>
          <a:xfrm>
            <a:off x="722563" y="2213863"/>
            <a:ext cx="2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6" name="Google Shape;286;p28"/>
          <p:cNvSpPr/>
          <p:nvPr/>
        </p:nvSpPr>
        <p:spPr>
          <a:xfrm>
            <a:off x="722563" y="2737203"/>
            <a:ext cx="219900" cy="519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7" name="Google Shape;287;p28"/>
          <p:cNvSpPr/>
          <p:nvPr/>
        </p:nvSpPr>
        <p:spPr>
          <a:xfrm>
            <a:off x="722563" y="3241837"/>
            <a:ext cx="219900" cy="519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88" name="Google Shape;288;p28"/>
          <p:cNvSpPr/>
          <p:nvPr/>
        </p:nvSpPr>
        <p:spPr>
          <a:xfrm>
            <a:off x="722563" y="3765152"/>
            <a:ext cx="219900" cy="519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90" name="Google Shape;290;p28"/>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1" name="Google Shape;291;p28"/>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92" name="Google Shape;292;p28"/>
          <p:cNvGrpSpPr/>
          <p:nvPr/>
        </p:nvGrpSpPr>
        <p:grpSpPr>
          <a:xfrm>
            <a:off x="5995360" y="2170344"/>
            <a:ext cx="1638422" cy="1665579"/>
            <a:chOff x="6077775" y="1957625"/>
            <a:chExt cx="2048027" cy="2081974"/>
          </a:xfrm>
        </p:grpSpPr>
        <p:sp>
          <p:nvSpPr>
            <p:cNvPr id="293" name="Google Shape;293;p28"/>
            <p:cNvSpPr/>
            <p:nvPr/>
          </p:nvSpPr>
          <p:spPr>
            <a:xfrm>
              <a:off x="7314734" y="2025497"/>
              <a:ext cx="811069" cy="1067283"/>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4" name="Google Shape;294;p28"/>
            <p:cNvSpPr/>
            <p:nvPr/>
          </p:nvSpPr>
          <p:spPr>
            <a:xfrm>
              <a:off x="6272905" y="1957625"/>
              <a:ext cx="1192846" cy="637999"/>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5" name="Google Shape;295;p28"/>
            <p:cNvSpPr/>
            <p:nvPr/>
          </p:nvSpPr>
          <p:spPr>
            <a:xfrm>
              <a:off x="6077775" y="2397097"/>
              <a:ext cx="468314" cy="1203041"/>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6" name="Google Shape;296;p28"/>
            <p:cNvSpPr/>
            <p:nvPr/>
          </p:nvSpPr>
          <p:spPr>
            <a:xfrm>
              <a:off x="6274603" y="3403301"/>
              <a:ext cx="1143631" cy="636298"/>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7" name="Google Shape;297;p28"/>
            <p:cNvSpPr/>
            <p:nvPr/>
          </p:nvSpPr>
          <p:spPr>
            <a:xfrm>
              <a:off x="7272315" y="2997766"/>
              <a:ext cx="851789" cy="97396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aphicFrame>
        <p:nvGraphicFramePr>
          <p:cNvPr id="298" name="Google Shape;298;p28"/>
          <p:cNvGraphicFramePr/>
          <p:nvPr>
            <p:extLst>
              <p:ext uri="{D42A27DB-BD31-4B8C-83A1-F6EECF244321}">
                <p14:modId xmlns:p14="http://schemas.microsoft.com/office/powerpoint/2010/main" val="2836639065"/>
              </p:ext>
            </p:extLst>
          </p:nvPr>
        </p:nvGraphicFramePr>
        <p:xfrm>
          <a:off x="941825" y="1693974"/>
          <a:ext cx="3928175" cy="2590650"/>
        </p:xfrm>
        <a:graphic>
          <a:graphicData uri="http://schemas.openxmlformats.org/drawingml/2006/table">
            <a:tbl>
              <a:tblPr>
                <a:noFill/>
                <a:tableStyleId>{DF39519C-4E76-4926-8120-CFF143256CA5}</a:tableStyleId>
              </a:tblPr>
              <a:tblGrid>
                <a:gridCol w="1463375">
                  <a:extLst>
                    <a:ext uri="{9D8B030D-6E8A-4147-A177-3AD203B41FA5}">
                      <a16:colId xmlns:a16="http://schemas.microsoft.com/office/drawing/2014/main" val="20000"/>
                    </a:ext>
                  </a:extLst>
                </a:gridCol>
                <a:gridCol w="2464800">
                  <a:extLst>
                    <a:ext uri="{9D8B030D-6E8A-4147-A177-3AD203B41FA5}">
                      <a16:colId xmlns:a16="http://schemas.microsoft.com/office/drawing/2014/main" val="20001"/>
                    </a:ext>
                  </a:extLst>
                </a:gridCol>
              </a:tblGrid>
              <a:tr h="354475">
                <a:tc>
                  <a:txBody>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1er</a:t>
                      </a:r>
                      <a:endParaRPr sz="2200" dirty="0">
                        <a:solidFill>
                          <a:schemeClr val="dk1"/>
                        </a:solidFill>
                        <a:latin typeface="Gabarito"/>
                        <a:ea typeface="Gabarito"/>
                        <a:cs typeface="Gabarito"/>
                        <a:sym typeface="Gabarito"/>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5% - del total vendido</a:t>
                      </a:r>
                      <a:endParaRPr dirty="0">
                        <a:solidFill>
                          <a:schemeClr val="dk1"/>
                        </a:solidFill>
                        <a:latin typeface="Gantari"/>
                        <a:ea typeface="Gantari"/>
                        <a:cs typeface="Gantari"/>
                        <a:sym typeface="Gantari"/>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extLst>
                  <a:ext uri="{0D108BD9-81ED-4DB2-BD59-A6C34878D82A}">
                    <a16:rowId xmlns:a16="http://schemas.microsoft.com/office/drawing/2014/main" val="10000"/>
                  </a:ext>
                </a:extLst>
              </a:tr>
              <a:tr h="354475">
                <a:tc>
                  <a:txBody>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2do</a:t>
                      </a:r>
                      <a:endParaRPr sz="2200" dirty="0">
                        <a:solidFill>
                          <a:schemeClr val="dk1"/>
                        </a:solidFill>
                        <a:latin typeface="Gabarito"/>
                        <a:ea typeface="Gabarito"/>
                        <a:cs typeface="Gabarito"/>
                        <a:sym typeface="Gabarito"/>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4% - del total vendido</a:t>
                      </a:r>
                      <a:endParaRPr dirty="0">
                        <a:solidFill>
                          <a:schemeClr val="dk1"/>
                        </a:solidFill>
                        <a:latin typeface="Gantari"/>
                        <a:ea typeface="Gantari"/>
                        <a:cs typeface="Gantari"/>
                        <a:sym typeface="Gantari"/>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extLst>
                  <a:ext uri="{0D108BD9-81ED-4DB2-BD59-A6C34878D82A}">
                    <a16:rowId xmlns:a16="http://schemas.microsoft.com/office/drawing/2014/main" val="10001"/>
                  </a:ext>
                </a:extLst>
              </a:tr>
              <a:tr h="354475">
                <a:tc>
                  <a:txBody>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3er</a:t>
                      </a:r>
                      <a:endParaRPr sz="2200" dirty="0">
                        <a:solidFill>
                          <a:schemeClr val="dk1"/>
                        </a:solidFill>
                        <a:latin typeface="Gabarito"/>
                        <a:ea typeface="Gabarito"/>
                        <a:cs typeface="Gabarito"/>
                        <a:sym typeface="Gabarito"/>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3% - del total vendido</a:t>
                      </a:r>
                      <a:endParaRPr dirty="0">
                        <a:solidFill>
                          <a:schemeClr val="dk1"/>
                        </a:solidFill>
                        <a:latin typeface="Gantari"/>
                        <a:ea typeface="Gantari"/>
                        <a:cs typeface="Gantari"/>
                        <a:sym typeface="Gantari"/>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extLst>
                  <a:ext uri="{0D108BD9-81ED-4DB2-BD59-A6C34878D82A}">
                    <a16:rowId xmlns:a16="http://schemas.microsoft.com/office/drawing/2014/main" val="10002"/>
                  </a:ext>
                </a:extLst>
              </a:tr>
              <a:tr h="354475">
                <a:tc>
                  <a:txBody>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4to</a:t>
                      </a:r>
                      <a:endParaRPr sz="2200" dirty="0">
                        <a:solidFill>
                          <a:schemeClr val="dk1"/>
                        </a:solidFill>
                        <a:latin typeface="Gabarito"/>
                        <a:ea typeface="Gabarito"/>
                        <a:cs typeface="Gabarito"/>
                        <a:sym typeface="Gabarito"/>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 - del total vendido</a:t>
                      </a: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extLst>
                  <a:ext uri="{0D108BD9-81ED-4DB2-BD59-A6C34878D82A}">
                    <a16:rowId xmlns:a16="http://schemas.microsoft.com/office/drawing/2014/main" val="10003"/>
                  </a:ext>
                </a:extLst>
              </a:tr>
              <a:tr h="354475">
                <a:tc>
                  <a:txBody>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5to</a:t>
                      </a:r>
                      <a:endParaRPr sz="2200" dirty="0">
                        <a:solidFill>
                          <a:schemeClr val="dk1"/>
                        </a:solidFill>
                        <a:latin typeface="Gabarito"/>
                        <a:ea typeface="Gabarito"/>
                        <a:cs typeface="Gabarito"/>
                        <a:sym typeface="Gabarito"/>
                      </a:endParaRP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 - del total vendido</a:t>
                      </a:r>
                    </a:p>
                  </a:txBody>
                  <a:tcPr marL="91425" marR="91425" marT="91425" marB="91425" anchor="ctr">
                    <a:lnL w="9525" cap="flat" cmpd="sng">
                      <a:solidFill>
                        <a:schemeClr val="dk2"/>
                      </a:solidFill>
                      <a:prstDash val="dot"/>
                      <a:round/>
                      <a:headEnd type="none" w="sm" len="sm"/>
                      <a:tailEnd type="none" w="sm" len="sm"/>
                    </a:lnL>
                    <a:lnR w="9525" cap="flat" cmpd="sng">
                      <a:solidFill>
                        <a:schemeClr val="dk2"/>
                      </a:solidFill>
                      <a:prstDash val="dot"/>
                      <a:round/>
                      <a:headEnd type="none" w="sm" len="sm"/>
                      <a:tailEnd type="none" w="sm" len="sm"/>
                    </a:lnR>
                    <a:lnT w="9525" cap="flat" cmpd="sng">
                      <a:solidFill>
                        <a:schemeClr val="dk2"/>
                      </a:solidFill>
                      <a:prstDash val="dot"/>
                      <a:round/>
                      <a:headEnd type="none" w="sm" len="sm"/>
                      <a:tailEnd type="none" w="sm" len="sm"/>
                    </a:lnT>
                    <a:lnB w="9525" cap="flat" cmpd="sng">
                      <a:solidFill>
                        <a:schemeClr val="dk2"/>
                      </a:solidFill>
                      <a:prstDash val="dot"/>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299" name="Google Shape;299;p28"/>
          <p:cNvGrpSpPr/>
          <p:nvPr/>
        </p:nvGrpSpPr>
        <p:grpSpPr>
          <a:xfrm>
            <a:off x="6443683" y="2632124"/>
            <a:ext cx="742200" cy="742200"/>
            <a:chOff x="6762463" y="2628425"/>
            <a:chExt cx="742200" cy="742200"/>
          </a:xfrm>
        </p:grpSpPr>
        <p:sp>
          <p:nvSpPr>
            <p:cNvPr id="300" name="Google Shape;300;p28"/>
            <p:cNvSpPr/>
            <p:nvPr/>
          </p:nvSpPr>
          <p:spPr>
            <a:xfrm>
              <a:off x="6762463" y="2628425"/>
              <a:ext cx="742200" cy="74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1" name="Google Shape;301;p28"/>
            <p:cNvSpPr/>
            <p:nvPr/>
          </p:nvSpPr>
          <p:spPr>
            <a:xfrm>
              <a:off x="6888526" y="2769307"/>
              <a:ext cx="490089" cy="416055"/>
            </a:xfrm>
            <a:custGeom>
              <a:avLst/>
              <a:gdLst/>
              <a:ahLst/>
              <a:cxnLst/>
              <a:rect l="l" t="t" r="r" b="b"/>
              <a:pathLst>
                <a:path w="1461" h="1241" extrusionOk="0">
                  <a:moveTo>
                    <a:pt x="0" y="909"/>
                  </a:moveTo>
                  <a:lnTo>
                    <a:pt x="0" y="909"/>
                  </a:lnTo>
                  <a:cubicBezTo>
                    <a:pt x="7" y="900"/>
                    <a:pt x="15" y="896"/>
                    <a:pt x="27" y="896"/>
                  </a:cubicBezTo>
                  <a:lnTo>
                    <a:pt x="27" y="896"/>
                  </a:lnTo>
                  <a:cubicBezTo>
                    <a:pt x="61" y="897"/>
                    <a:pt x="95" y="896"/>
                    <a:pt x="130" y="896"/>
                  </a:cubicBezTo>
                  <a:lnTo>
                    <a:pt x="130" y="896"/>
                  </a:lnTo>
                  <a:cubicBezTo>
                    <a:pt x="123" y="884"/>
                    <a:pt x="115" y="872"/>
                    <a:pt x="109" y="860"/>
                  </a:cubicBezTo>
                  <a:lnTo>
                    <a:pt x="109" y="860"/>
                  </a:lnTo>
                  <a:cubicBezTo>
                    <a:pt x="89" y="826"/>
                    <a:pt x="72" y="790"/>
                    <a:pt x="61" y="751"/>
                  </a:cubicBezTo>
                  <a:lnTo>
                    <a:pt x="61" y="751"/>
                  </a:lnTo>
                  <a:cubicBezTo>
                    <a:pt x="53" y="721"/>
                    <a:pt x="47" y="690"/>
                    <a:pt x="41" y="660"/>
                  </a:cubicBezTo>
                  <a:lnTo>
                    <a:pt x="41" y="660"/>
                  </a:lnTo>
                  <a:cubicBezTo>
                    <a:pt x="32" y="619"/>
                    <a:pt x="34" y="578"/>
                    <a:pt x="36" y="537"/>
                  </a:cubicBezTo>
                  <a:lnTo>
                    <a:pt x="36" y="537"/>
                  </a:lnTo>
                  <a:cubicBezTo>
                    <a:pt x="38" y="478"/>
                    <a:pt x="52" y="420"/>
                    <a:pt x="74" y="365"/>
                  </a:cubicBezTo>
                  <a:lnTo>
                    <a:pt x="74" y="365"/>
                  </a:lnTo>
                  <a:cubicBezTo>
                    <a:pt x="94" y="314"/>
                    <a:pt x="121" y="268"/>
                    <a:pt x="153" y="225"/>
                  </a:cubicBezTo>
                  <a:lnTo>
                    <a:pt x="153" y="225"/>
                  </a:lnTo>
                  <a:cubicBezTo>
                    <a:pt x="160" y="216"/>
                    <a:pt x="167" y="209"/>
                    <a:pt x="174" y="200"/>
                  </a:cubicBezTo>
                  <a:lnTo>
                    <a:pt x="174" y="200"/>
                  </a:lnTo>
                  <a:cubicBezTo>
                    <a:pt x="180" y="192"/>
                    <a:pt x="198" y="193"/>
                    <a:pt x="205" y="199"/>
                  </a:cubicBezTo>
                  <a:lnTo>
                    <a:pt x="205" y="199"/>
                  </a:lnTo>
                  <a:cubicBezTo>
                    <a:pt x="217" y="209"/>
                    <a:pt x="214" y="223"/>
                    <a:pt x="207" y="232"/>
                  </a:cubicBezTo>
                  <a:lnTo>
                    <a:pt x="207" y="232"/>
                  </a:lnTo>
                  <a:cubicBezTo>
                    <a:pt x="157" y="290"/>
                    <a:pt x="121" y="356"/>
                    <a:pt x="100" y="429"/>
                  </a:cubicBezTo>
                  <a:lnTo>
                    <a:pt x="100" y="429"/>
                  </a:lnTo>
                  <a:cubicBezTo>
                    <a:pt x="92" y="458"/>
                    <a:pt x="88" y="488"/>
                    <a:pt x="83" y="518"/>
                  </a:cubicBezTo>
                  <a:lnTo>
                    <a:pt x="83" y="518"/>
                  </a:lnTo>
                  <a:cubicBezTo>
                    <a:pt x="81" y="529"/>
                    <a:pt x="80" y="542"/>
                    <a:pt x="79" y="554"/>
                  </a:cubicBezTo>
                  <a:lnTo>
                    <a:pt x="248" y="554"/>
                  </a:lnTo>
                  <a:lnTo>
                    <a:pt x="248" y="554"/>
                  </a:lnTo>
                  <a:cubicBezTo>
                    <a:pt x="255" y="463"/>
                    <a:pt x="290" y="385"/>
                    <a:pt x="355" y="320"/>
                  </a:cubicBezTo>
                  <a:lnTo>
                    <a:pt x="355" y="320"/>
                  </a:lnTo>
                  <a:cubicBezTo>
                    <a:pt x="420" y="255"/>
                    <a:pt x="499" y="221"/>
                    <a:pt x="590" y="214"/>
                  </a:cubicBezTo>
                  <a:lnTo>
                    <a:pt x="590" y="45"/>
                  </a:lnTo>
                  <a:lnTo>
                    <a:pt x="590" y="45"/>
                  </a:lnTo>
                  <a:cubicBezTo>
                    <a:pt x="577" y="46"/>
                    <a:pt x="565" y="46"/>
                    <a:pt x="553" y="48"/>
                  </a:cubicBezTo>
                  <a:lnTo>
                    <a:pt x="553" y="48"/>
                  </a:lnTo>
                  <a:cubicBezTo>
                    <a:pt x="530" y="51"/>
                    <a:pt x="507" y="55"/>
                    <a:pt x="484" y="60"/>
                  </a:cubicBezTo>
                  <a:lnTo>
                    <a:pt x="484" y="60"/>
                  </a:lnTo>
                  <a:cubicBezTo>
                    <a:pt x="451" y="68"/>
                    <a:pt x="419" y="80"/>
                    <a:pt x="389" y="94"/>
                  </a:cubicBezTo>
                  <a:lnTo>
                    <a:pt x="389" y="94"/>
                  </a:lnTo>
                  <a:cubicBezTo>
                    <a:pt x="354" y="110"/>
                    <a:pt x="322" y="130"/>
                    <a:pt x="291" y="152"/>
                  </a:cubicBezTo>
                  <a:lnTo>
                    <a:pt x="291" y="152"/>
                  </a:lnTo>
                  <a:cubicBezTo>
                    <a:pt x="282" y="158"/>
                    <a:pt x="274" y="166"/>
                    <a:pt x="266" y="173"/>
                  </a:cubicBezTo>
                  <a:lnTo>
                    <a:pt x="266" y="173"/>
                  </a:lnTo>
                  <a:cubicBezTo>
                    <a:pt x="254" y="184"/>
                    <a:pt x="234" y="178"/>
                    <a:pt x="229" y="162"/>
                  </a:cubicBezTo>
                  <a:lnTo>
                    <a:pt x="229" y="162"/>
                  </a:lnTo>
                  <a:cubicBezTo>
                    <a:pt x="226" y="150"/>
                    <a:pt x="231" y="141"/>
                    <a:pt x="240" y="135"/>
                  </a:cubicBezTo>
                  <a:lnTo>
                    <a:pt x="240" y="135"/>
                  </a:lnTo>
                  <a:cubicBezTo>
                    <a:pt x="267" y="115"/>
                    <a:pt x="294" y="95"/>
                    <a:pt x="323" y="78"/>
                  </a:cubicBezTo>
                  <a:lnTo>
                    <a:pt x="323" y="78"/>
                  </a:lnTo>
                  <a:cubicBezTo>
                    <a:pt x="350" y="62"/>
                    <a:pt x="379" y="49"/>
                    <a:pt x="408" y="37"/>
                  </a:cubicBezTo>
                  <a:lnTo>
                    <a:pt x="408" y="37"/>
                  </a:lnTo>
                  <a:cubicBezTo>
                    <a:pt x="437" y="27"/>
                    <a:pt x="466" y="19"/>
                    <a:pt x="496" y="12"/>
                  </a:cubicBezTo>
                  <a:lnTo>
                    <a:pt x="496" y="12"/>
                  </a:lnTo>
                  <a:cubicBezTo>
                    <a:pt x="515" y="7"/>
                    <a:pt x="534" y="6"/>
                    <a:pt x="553" y="4"/>
                  </a:cubicBezTo>
                  <a:lnTo>
                    <a:pt x="553" y="4"/>
                  </a:lnTo>
                  <a:cubicBezTo>
                    <a:pt x="575" y="2"/>
                    <a:pt x="596" y="0"/>
                    <a:pt x="617" y="0"/>
                  </a:cubicBezTo>
                  <a:lnTo>
                    <a:pt x="617" y="0"/>
                  </a:lnTo>
                  <a:cubicBezTo>
                    <a:pt x="668" y="0"/>
                    <a:pt x="718" y="8"/>
                    <a:pt x="766" y="21"/>
                  </a:cubicBezTo>
                  <a:lnTo>
                    <a:pt x="766" y="21"/>
                  </a:lnTo>
                  <a:cubicBezTo>
                    <a:pt x="839" y="41"/>
                    <a:pt x="906" y="74"/>
                    <a:pt x="966" y="122"/>
                  </a:cubicBezTo>
                  <a:lnTo>
                    <a:pt x="966" y="122"/>
                  </a:lnTo>
                  <a:cubicBezTo>
                    <a:pt x="988" y="140"/>
                    <a:pt x="1010" y="158"/>
                    <a:pt x="1030" y="179"/>
                  </a:cubicBezTo>
                  <a:lnTo>
                    <a:pt x="1030" y="179"/>
                  </a:lnTo>
                  <a:cubicBezTo>
                    <a:pt x="1063" y="213"/>
                    <a:pt x="1091" y="251"/>
                    <a:pt x="1115" y="293"/>
                  </a:cubicBezTo>
                  <a:lnTo>
                    <a:pt x="1115" y="293"/>
                  </a:lnTo>
                  <a:cubicBezTo>
                    <a:pt x="1142" y="341"/>
                    <a:pt x="1163" y="391"/>
                    <a:pt x="1175" y="445"/>
                  </a:cubicBezTo>
                  <a:lnTo>
                    <a:pt x="1175" y="445"/>
                  </a:lnTo>
                  <a:cubicBezTo>
                    <a:pt x="1180" y="468"/>
                    <a:pt x="1184" y="492"/>
                    <a:pt x="1186" y="516"/>
                  </a:cubicBezTo>
                  <a:lnTo>
                    <a:pt x="1186" y="516"/>
                  </a:lnTo>
                  <a:cubicBezTo>
                    <a:pt x="1189" y="541"/>
                    <a:pt x="1190" y="566"/>
                    <a:pt x="1190" y="591"/>
                  </a:cubicBezTo>
                  <a:lnTo>
                    <a:pt x="1190" y="591"/>
                  </a:lnTo>
                  <a:cubicBezTo>
                    <a:pt x="1190" y="629"/>
                    <a:pt x="1185" y="667"/>
                    <a:pt x="1176" y="704"/>
                  </a:cubicBezTo>
                  <a:lnTo>
                    <a:pt x="1176" y="704"/>
                  </a:lnTo>
                  <a:cubicBezTo>
                    <a:pt x="1165" y="755"/>
                    <a:pt x="1147" y="803"/>
                    <a:pt x="1123" y="849"/>
                  </a:cubicBezTo>
                  <a:lnTo>
                    <a:pt x="1123" y="849"/>
                  </a:lnTo>
                  <a:cubicBezTo>
                    <a:pt x="1114" y="865"/>
                    <a:pt x="1105" y="880"/>
                    <a:pt x="1095" y="897"/>
                  </a:cubicBezTo>
                  <a:lnTo>
                    <a:pt x="1181" y="897"/>
                  </a:lnTo>
                  <a:lnTo>
                    <a:pt x="1181" y="874"/>
                  </a:lnTo>
                  <a:lnTo>
                    <a:pt x="1181" y="874"/>
                  </a:lnTo>
                  <a:cubicBezTo>
                    <a:pt x="1181" y="847"/>
                    <a:pt x="1195" y="828"/>
                    <a:pt x="1219" y="817"/>
                  </a:cubicBezTo>
                  <a:lnTo>
                    <a:pt x="1219" y="817"/>
                  </a:lnTo>
                  <a:cubicBezTo>
                    <a:pt x="1242" y="807"/>
                    <a:pt x="1265" y="809"/>
                    <a:pt x="1286" y="825"/>
                  </a:cubicBezTo>
                  <a:lnTo>
                    <a:pt x="1286" y="825"/>
                  </a:lnTo>
                  <a:cubicBezTo>
                    <a:pt x="1293" y="831"/>
                    <a:pt x="1301" y="838"/>
                    <a:pt x="1308" y="845"/>
                  </a:cubicBezTo>
                  <a:lnTo>
                    <a:pt x="1308" y="845"/>
                  </a:lnTo>
                  <a:cubicBezTo>
                    <a:pt x="1348" y="885"/>
                    <a:pt x="1387" y="924"/>
                    <a:pt x="1427" y="964"/>
                  </a:cubicBezTo>
                  <a:lnTo>
                    <a:pt x="1427" y="964"/>
                  </a:lnTo>
                  <a:cubicBezTo>
                    <a:pt x="1441" y="978"/>
                    <a:pt x="1455" y="992"/>
                    <a:pt x="1460" y="1013"/>
                  </a:cubicBezTo>
                  <a:lnTo>
                    <a:pt x="1460" y="1040"/>
                  </a:lnTo>
                  <a:lnTo>
                    <a:pt x="1460" y="1040"/>
                  </a:lnTo>
                  <a:cubicBezTo>
                    <a:pt x="1453" y="1061"/>
                    <a:pt x="1438" y="1076"/>
                    <a:pt x="1423" y="1091"/>
                  </a:cubicBezTo>
                  <a:lnTo>
                    <a:pt x="1423" y="1091"/>
                  </a:lnTo>
                  <a:cubicBezTo>
                    <a:pt x="1380" y="1134"/>
                    <a:pt x="1337" y="1177"/>
                    <a:pt x="1295" y="1219"/>
                  </a:cubicBezTo>
                  <a:lnTo>
                    <a:pt x="1295" y="1219"/>
                  </a:lnTo>
                  <a:cubicBezTo>
                    <a:pt x="1281" y="1233"/>
                    <a:pt x="1265" y="1240"/>
                    <a:pt x="1244" y="1240"/>
                  </a:cubicBezTo>
                  <a:lnTo>
                    <a:pt x="1244" y="1240"/>
                  </a:lnTo>
                  <a:cubicBezTo>
                    <a:pt x="1211" y="1240"/>
                    <a:pt x="1180" y="1212"/>
                    <a:pt x="1181" y="1177"/>
                  </a:cubicBezTo>
                  <a:lnTo>
                    <a:pt x="1181" y="1177"/>
                  </a:lnTo>
                  <a:cubicBezTo>
                    <a:pt x="1182" y="1170"/>
                    <a:pt x="1181" y="1163"/>
                    <a:pt x="1181" y="1156"/>
                  </a:cubicBezTo>
                  <a:lnTo>
                    <a:pt x="1168" y="1156"/>
                  </a:lnTo>
                  <a:lnTo>
                    <a:pt x="1168" y="1156"/>
                  </a:lnTo>
                  <a:cubicBezTo>
                    <a:pt x="790" y="1156"/>
                    <a:pt x="411" y="1156"/>
                    <a:pt x="33" y="1156"/>
                  </a:cubicBezTo>
                  <a:lnTo>
                    <a:pt x="33" y="1156"/>
                  </a:lnTo>
                  <a:cubicBezTo>
                    <a:pt x="20" y="1156"/>
                    <a:pt x="8" y="1154"/>
                    <a:pt x="0" y="1143"/>
                  </a:cubicBezTo>
                  <a:lnTo>
                    <a:pt x="0" y="1143"/>
                  </a:lnTo>
                  <a:cubicBezTo>
                    <a:pt x="0" y="1064"/>
                    <a:pt x="0" y="987"/>
                    <a:pt x="0" y="909"/>
                  </a:cubicBezTo>
                  <a:close/>
                  <a:moveTo>
                    <a:pt x="932" y="576"/>
                  </a:moveTo>
                  <a:lnTo>
                    <a:pt x="932" y="576"/>
                  </a:lnTo>
                  <a:cubicBezTo>
                    <a:pt x="931" y="399"/>
                    <a:pt x="789" y="263"/>
                    <a:pt x="624" y="258"/>
                  </a:cubicBezTo>
                  <a:lnTo>
                    <a:pt x="624" y="258"/>
                  </a:lnTo>
                  <a:cubicBezTo>
                    <a:pt x="524" y="255"/>
                    <a:pt x="440" y="292"/>
                    <a:pt x="373" y="366"/>
                  </a:cubicBezTo>
                  <a:lnTo>
                    <a:pt x="373" y="366"/>
                  </a:lnTo>
                  <a:cubicBezTo>
                    <a:pt x="319" y="426"/>
                    <a:pt x="292" y="497"/>
                    <a:pt x="292" y="577"/>
                  </a:cubicBezTo>
                  <a:lnTo>
                    <a:pt x="292" y="577"/>
                  </a:lnTo>
                  <a:cubicBezTo>
                    <a:pt x="293" y="664"/>
                    <a:pt x="324" y="739"/>
                    <a:pt x="386" y="801"/>
                  </a:cubicBezTo>
                  <a:lnTo>
                    <a:pt x="386" y="801"/>
                  </a:lnTo>
                  <a:cubicBezTo>
                    <a:pt x="448" y="863"/>
                    <a:pt x="523" y="896"/>
                    <a:pt x="609" y="896"/>
                  </a:cubicBezTo>
                  <a:lnTo>
                    <a:pt x="609" y="896"/>
                  </a:lnTo>
                  <a:cubicBezTo>
                    <a:pt x="788" y="897"/>
                    <a:pt x="931" y="754"/>
                    <a:pt x="932" y="576"/>
                  </a:cubicBezTo>
                  <a:close/>
                  <a:moveTo>
                    <a:pt x="1145" y="554"/>
                  </a:moveTo>
                  <a:lnTo>
                    <a:pt x="1145" y="554"/>
                  </a:lnTo>
                  <a:cubicBezTo>
                    <a:pt x="1136" y="402"/>
                    <a:pt x="1076" y="276"/>
                    <a:pt x="962" y="176"/>
                  </a:cubicBezTo>
                  <a:lnTo>
                    <a:pt x="962" y="176"/>
                  </a:lnTo>
                  <a:cubicBezTo>
                    <a:pt x="869" y="94"/>
                    <a:pt x="760" y="51"/>
                    <a:pt x="635" y="45"/>
                  </a:cubicBezTo>
                  <a:lnTo>
                    <a:pt x="635" y="213"/>
                  </a:lnTo>
                  <a:lnTo>
                    <a:pt x="635" y="213"/>
                  </a:lnTo>
                  <a:cubicBezTo>
                    <a:pt x="813" y="227"/>
                    <a:pt x="960" y="360"/>
                    <a:pt x="976" y="554"/>
                  </a:cubicBezTo>
                  <a:lnTo>
                    <a:pt x="976" y="554"/>
                  </a:lnTo>
                  <a:cubicBezTo>
                    <a:pt x="1032" y="554"/>
                    <a:pt x="1088" y="554"/>
                    <a:pt x="1145" y="554"/>
                  </a:cubicBezTo>
                  <a:close/>
                  <a:moveTo>
                    <a:pt x="977" y="600"/>
                  </a:moveTo>
                  <a:lnTo>
                    <a:pt x="977" y="600"/>
                  </a:lnTo>
                  <a:cubicBezTo>
                    <a:pt x="976" y="606"/>
                    <a:pt x="975" y="612"/>
                    <a:pt x="974" y="617"/>
                  </a:cubicBezTo>
                  <a:lnTo>
                    <a:pt x="974" y="617"/>
                  </a:lnTo>
                  <a:cubicBezTo>
                    <a:pt x="969" y="640"/>
                    <a:pt x="965" y="664"/>
                    <a:pt x="959" y="687"/>
                  </a:cubicBezTo>
                  <a:lnTo>
                    <a:pt x="959" y="687"/>
                  </a:lnTo>
                  <a:cubicBezTo>
                    <a:pt x="948" y="724"/>
                    <a:pt x="930" y="758"/>
                    <a:pt x="907" y="790"/>
                  </a:cubicBezTo>
                  <a:lnTo>
                    <a:pt x="907" y="790"/>
                  </a:lnTo>
                  <a:cubicBezTo>
                    <a:pt x="888" y="818"/>
                    <a:pt x="864" y="842"/>
                    <a:pt x="837" y="863"/>
                  </a:cubicBezTo>
                  <a:lnTo>
                    <a:pt x="837" y="863"/>
                  </a:lnTo>
                  <a:cubicBezTo>
                    <a:pt x="811" y="883"/>
                    <a:pt x="783" y="900"/>
                    <a:pt x="752" y="913"/>
                  </a:cubicBezTo>
                  <a:lnTo>
                    <a:pt x="752" y="913"/>
                  </a:lnTo>
                  <a:cubicBezTo>
                    <a:pt x="717" y="927"/>
                    <a:pt x="682" y="936"/>
                    <a:pt x="645" y="939"/>
                  </a:cubicBezTo>
                  <a:lnTo>
                    <a:pt x="645" y="939"/>
                  </a:lnTo>
                  <a:cubicBezTo>
                    <a:pt x="638" y="939"/>
                    <a:pt x="634" y="940"/>
                    <a:pt x="634" y="949"/>
                  </a:cubicBezTo>
                  <a:lnTo>
                    <a:pt x="634" y="949"/>
                  </a:lnTo>
                  <a:cubicBezTo>
                    <a:pt x="635" y="1000"/>
                    <a:pt x="635" y="1050"/>
                    <a:pt x="635" y="1101"/>
                  </a:cubicBezTo>
                  <a:lnTo>
                    <a:pt x="635" y="1101"/>
                  </a:lnTo>
                  <a:cubicBezTo>
                    <a:pt x="635" y="1103"/>
                    <a:pt x="635" y="1106"/>
                    <a:pt x="635" y="1109"/>
                  </a:cubicBezTo>
                  <a:lnTo>
                    <a:pt x="635" y="1109"/>
                  </a:lnTo>
                  <a:cubicBezTo>
                    <a:pt x="797" y="1099"/>
                    <a:pt x="929" y="1031"/>
                    <a:pt x="1030" y="907"/>
                  </a:cubicBezTo>
                  <a:lnTo>
                    <a:pt x="1030" y="907"/>
                  </a:lnTo>
                  <a:cubicBezTo>
                    <a:pt x="1102" y="818"/>
                    <a:pt x="1139" y="715"/>
                    <a:pt x="1145" y="600"/>
                  </a:cubicBezTo>
                  <a:lnTo>
                    <a:pt x="977" y="600"/>
                  </a:lnTo>
                  <a:close/>
                  <a:moveTo>
                    <a:pt x="590" y="1109"/>
                  </a:moveTo>
                  <a:lnTo>
                    <a:pt x="590" y="941"/>
                  </a:lnTo>
                  <a:lnTo>
                    <a:pt x="45" y="941"/>
                  </a:lnTo>
                  <a:lnTo>
                    <a:pt x="45" y="1109"/>
                  </a:lnTo>
                  <a:lnTo>
                    <a:pt x="590" y="1109"/>
                  </a:lnTo>
                  <a:close/>
                  <a:moveTo>
                    <a:pt x="840" y="1109"/>
                  </a:moveTo>
                  <a:lnTo>
                    <a:pt x="850" y="1109"/>
                  </a:lnTo>
                  <a:lnTo>
                    <a:pt x="1200" y="1109"/>
                  </a:lnTo>
                  <a:lnTo>
                    <a:pt x="1200" y="1109"/>
                  </a:lnTo>
                  <a:cubicBezTo>
                    <a:pt x="1216" y="1109"/>
                    <a:pt x="1225" y="1118"/>
                    <a:pt x="1225" y="1133"/>
                  </a:cubicBezTo>
                  <a:lnTo>
                    <a:pt x="1225" y="1169"/>
                  </a:lnTo>
                  <a:lnTo>
                    <a:pt x="1225" y="1169"/>
                  </a:lnTo>
                  <a:cubicBezTo>
                    <a:pt x="1225" y="1182"/>
                    <a:pt x="1229" y="1190"/>
                    <a:pt x="1238" y="1193"/>
                  </a:cubicBezTo>
                  <a:lnTo>
                    <a:pt x="1238" y="1193"/>
                  </a:lnTo>
                  <a:cubicBezTo>
                    <a:pt x="1249" y="1198"/>
                    <a:pt x="1256" y="1192"/>
                    <a:pt x="1263" y="1186"/>
                  </a:cubicBezTo>
                  <a:lnTo>
                    <a:pt x="1263" y="1186"/>
                  </a:lnTo>
                  <a:cubicBezTo>
                    <a:pt x="1310" y="1138"/>
                    <a:pt x="1358" y="1091"/>
                    <a:pt x="1406" y="1043"/>
                  </a:cubicBezTo>
                  <a:lnTo>
                    <a:pt x="1406" y="1043"/>
                  </a:lnTo>
                  <a:cubicBezTo>
                    <a:pt x="1419" y="1030"/>
                    <a:pt x="1419" y="1020"/>
                    <a:pt x="1406" y="1007"/>
                  </a:cubicBezTo>
                  <a:lnTo>
                    <a:pt x="1406" y="1007"/>
                  </a:lnTo>
                  <a:cubicBezTo>
                    <a:pt x="1358" y="959"/>
                    <a:pt x="1310" y="911"/>
                    <a:pt x="1261" y="863"/>
                  </a:cubicBezTo>
                  <a:lnTo>
                    <a:pt x="1261" y="863"/>
                  </a:lnTo>
                  <a:cubicBezTo>
                    <a:pt x="1255" y="856"/>
                    <a:pt x="1248" y="853"/>
                    <a:pt x="1239" y="857"/>
                  </a:cubicBezTo>
                  <a:lnTo>
                    <a:pt x="1239" y="857"/>
                  </a:lnTo>
                  <a:cubicBezTo>
                    <a:pt x="1230" y="860"/>
                    <a:pt x="1225" y="868"/>
                    <a:pt x="1225" y="878"/>
                  </a:cubicBezTo>
                  <a:lnTo>
                    <a:pt x="1225" y="918"/>
                  </a:lnTo>
                  <a:lnTo>
                    <a:pt x="1225" y="918"/>
                  </a:lnTo>
                  <a:cubicBezTo>
                    <a:pt x="1225" y="933"/>
                    <a:pt x="1217" y="941"/>
                    <a:pt x="1201" y="941"/>
                  </a:cubicBezTo>
                  <a:lnTo>
                    <a:pt x="1201" y="941"/>
                  </a:lnTo>
                  <a:cubicBezTo>
                    <a:pt x="1157" y="941"/>
                    <a:pt x="1112" y="941"/>
                    <a:pt x="1068" y="941"/>
                  </a:cubicBezTo>
                  <a:lnTo>
                    <a:pt x="1068" y="941"/>
                  </a:lnTo>
                  <a:cubicBezTo>
                    <a:pt x="1064" y="941"/>
                    <a:pt x="1061" y="942"/>
                    <a:pt x="1058" y="944"/>
                  </a:cubicBezTo>
                  <a:lnTo>
                    <a:pt x="1058" y="944"/>
                  </a:lnTo>
                  <a:cubicBezTo>
                    <a:pt x="1030" y="972"/>
                    <a:pt x="1003" y="1002"/>
                    <a:pt x="972" y="1028"/>
                  </a:cubicBezTo>
                  <a:lnTo>
                    <a:pt x="972" y="1028"/>
                  </a:lnTo>
                  <a:cubicBezTo>
                    <a:pt x="933" y="1061"/>
                    <a:pt x="888" y="1087"/>
                    <a:pt x="840" y="1109"/>
                  </a:cubicBezTo>
                  <a:close/>
                  <a:moveTo>
                    <a:pt x="436" y="896"/>
                  </a:moveTo>
                  <a:lnTo>
                    <a:pt x="436" y="896"/>
                  </a:lnTo>
                  <a:cubicBezTo>
                    <a:pt x="323" y="828"/>
                    <a:pt x="260" y="731"/>
                    <a:pt x="248" y="600"/>
                  </a:cubicBezTo>
                  <a:lnTo>
                    <a:pt x="79" y="600"/>
                  </a:lnTo>
                  <a:lnTo>
                    <a:pt x="79" y="600"/>
                  </a:lnTo>
                  <a:cubicBezTo>
                    <a:pt x="81" y="620"/>
                    <a:pt x="82" y="639"/>
                    <a:pt x="85" y="658"/>
                  </a:cubicBezTo>
                  <a:lnTo>
                    <a:pt x="85" y="658"/>
                  </a:lnTo>
                  <a:cubicBezTo>
                    <a:pt x="90" y="692"/>
                    <a:pt x="98" y="725"/>
                    <a:pt x="110" y="757"/>
                  </a:cubicBezTo>
                  <a:lnTo>
                    <a:pt x="110" y="757"/>
                  </a:lnTo>
                  <a:cubicBezTo>
                    <a:pt x="128" y="805"/>
                    <a:pt x="151" y="850"/>
                    <a:pt x="182" y="891"/>
                  </a:cubicBezTo>
                  <a:lnTo>
                    <a:pt x="182" y="891"/>
                  </a:lnTo>
                  <a:cubicBezTo>
                    <a:pt x="185" y="895"/>
                    <a:pt x="188" y="897"/>
                    <a:pt x="194" y="897"/>
                  </a:cubicBezTo>
                  <a:lnTo>
                    <a:pt x="194" y="897"/>
                  </a:lnTo>
                  <a:cubicBezTo>
                    <a:pt x="272" y="896"/>
                    <a:pt x="349" y="897"/>
                    <a:pt x="427" y="897"/>
                  </a:cubicBezTo>
                  <a:lnTo>
                    <a:pt x="427" y="897"/>
                  </a:lnTo>
                  <a:cubicBezTo>
                    <a:pt x="430" y="896"/>
                    <a:pt x="432" y="896"/>
                    <a:pt x="436" y="896"/>
                  </a:cubicBezTo>
                  <a:close/>
                  <a:moveTo>
                    <a:pt x="649" y="852"/>
                  </a:moveTo>
                  <a:lnTo>
                    <a:pt x="649" y="852"/>
                  </a:lnTo>
                  <a:cubicBezTo>
                    <a:pt x="667" y="849"/>
                    <a:pt x="685" y="846"/>
                    <a:pt x="703" y="840"/>
                  </a:cubicBezTo>
                  <a:lnTo>
                    <a:pt x="703" y="840"/>
                  </a:lnTo>
                  <a:cubicBezTo>
                    <a:pt x="738" y="829"/>
                    <a:pt x="768" y="810"/>
                    <a:pt x="796" y="787"/>
                  </a:cubicBezTo>
                  <a:lnTo>
                    <a:pt x="796" y="787"/>
                  </a:lnTo>
                  <a:cubicBezTo>
                    <a:pt x="821" y="765"/>
                    <a:pt x="841" y="741"/>
                    <a:pt x="856" y="712"/>
                  </a:cubicBezTo>
                  <a:lnTo>
                    <a:pt x="856" y="712"/>
                  </a:lnTo>
                  <a:cubicBezTo>
                    <a:pt x="883" y="663"/>
                    <a:pt x="895" y="611"/>
                    <a:pt x="890" y="554"/>
                  </a:cubicBezTo>
                  <a:lnTo>
                    <a:pt x="890" y="554"/>
                  </a:lnTo>
                  <a:cubicBezTo>
                    <a:pt x="887" y="529"/>
                    <a:pt x="882" y="504"/>
                    <a:pt x="873" y="479"/>
                  </a:cubicBezTo>
                  <a:lnTo>
                    <a:pt x="873" y="479"/>
                  </a:lnTo>
                  <a:cubicBezTo>
                    <a:pt x="854" y="427"/>
                    <a:pt x="822" y="384"/>
                    <a:pt x="777" y="352"/>
                  </a:cubicBezTo>
                  <a:lnTo>
                    <a:pt x="777" y="352"/>
                  </a:lnTo>
                  <a:cubicBezTo>
                    <a:pt x="731" y="318"/>
                    <a:pt x="677" y="300"/>
                    <a:pt x="620" y="298"/>
                  </a:cubicBezTo>
                  <a:lnTo>
                    <a:pt x="620" y="298"/>
                  </a:lnTo>
                  <a:cubicBezTo>
                    <a:pt x="598" y="298"/>
                    <a:pt x="576" y="300"/>
                    <a:pt x="556" y="304"/>
                  </a:cubicBezTo>
                  <a:lnTo>
                    <a:pt x="556" y="304"/>
                  </a:lnTo>
                  <a:cubicBezTo>
                    <a:pt x="502" y="315"/>
                    <a:pt x="455" y="340"/>
                    <a:pt x="416" y="379"/>
                  </a:cubicBezTo>
                  <a:lnTo>
                    <a:pt x="416" y="379"/>
                  </a:lnTo>
                  <a:cubicBezTo>
                    <a:pt x="400" y="395"/>
                    <a:pt x="386" y="414"/>
                    <a:pt x="374" y="433"/>
                  </a:cubicBezTo>
                  <a:lnTo>
                    <a:pt x="374" y="433"/>
                  </a:lnTo>
                  <a:cubicBezTo>
                    <a:pt x="336" y="493"/>
                    <a:pt x="326" y="560"/>
                    <a:pt x="338" y="629"/>
                  </a:cubicBezTo>
                  <a:lnTo>
                    <a:pt x="338" y="629"/>
                  </a:lnTo>
                  <a:cubicBezTo>
                    <a:pt x="344" y="669"/>
                    <a:pt x="361" y="704"/>
                    <a:pt x="384" y="737"/>
                  </a:cubicBezTo>
                  <a:lnTo>
                    <a:pt x="384" y="737"/>
                  </a:lnTo>
                  <a:cubicBezTo>
                    <a:pt x="392" y="748"/>
                    <a:pt x="405" y="751"/>
                    <a:pt x="416" y="744"/>
                  </a:cubicBezTo>
                  <a:lnTo>
                    <a:pt x="416" y="744"/>
                  </a:lnTo>
                  <a:cubicBezTo>
                    <a:pt x="425" y="738"/>
                    <a:pt x="430" y="725"/>
                    <a:pt x="421" y="712"/>
                  </a:cubicBezTo>
                  <a:lnTo>
                    <a:pt x="421" y="712"/>
                  </a:lnTo>
                  <a:cubicBezTo>
                    <a:pt x="416" y="703"/>
                    <a:pt x="410" y="695"/>
                    <a:pt x="405" y="686"/>
                  </a:cubicBezTo>
                  <a:lnTo>
                    <a:pt x="405" y="686"/>
                  </a:lnTo>
                  <a:cubicBezTo>
                    <a:pt x="384" y="644"/>
                    <a:pt x="374" y="600"/>
                    <a:pt x="379" y="553"/>
                  </a:cubicBezTo>
                  <a:lnTo>
                    <a:pt x="379" y="553"/>
                  </a:lnTo>
                  <a:cubicBezTo>
                    <a:pt x="382" y="527"/>
                    <a:pt x="389" y="503"/>
                    <a:pt x="399" y="480"/>
                  </a:cubicBezTo>
                  <a:lnTo>
                    <a:pt x="399" y="480"/>
                  </a:lnTo>
                  <a:cubicBezTo>
                    <a:pt x="415" y="445"/>
                    <a:pt x="438" y="416"/>
                    <a:pt x="469" y="392"/>
                  </a:cubicBezTo>
                  <a:lnTo>
                    <a:pt x="469" y="392"/>
                  </a:lnTo>
                  <a:cubicBezTo>
                    <a:pt x="504" y="364"/>
                    <a:pt x="545" y="348"/>
                    <a:pt x="590" y="344"/>
                  </a:cubicBezTo>
                  <a:lnTo>
                    <a:pt x="590" y="344"/>
                  </a:lnTo>
                  <a:cubicBezTo>
                    <a:pt x="625" y="341"/>
                    <a:pt x="660" y="345"/>
                    <a:pt x="694" y="358"/>
                  </a:cubicBezTo>
                  <a:lnTo>
                    <a:pt x="694" y="358"/>
                  </a:lnTo>
                  <a:cubicBezTo>
                    <a:pt x="746" y="378"/>
                    <a:pt x="786" y="412"/>
                    <a:pt x="814" y="460"/>
                  </a:cubicBezTo>
                  <a:lnTo>
                    <a:pt x="814" y="460"/>
                  </a:lnTo>
                  <a:cubicBezTo>
                    <a:pt x="843" y="509"/>
                    <a:pt x="852" y="562"/>
                    <a:pt x="842" y="619"/>
                  </a:cubicBezTo>
                  <a:lnTo>
                    <a:pt x="842" y="619"/>
                  </a:lnTo>
                  <a:cubicBezTo>
                    <a:pt x="834" y="665"/>
                    <a:pt x="812" y="704"/>
                    <a:pt x="781" y="738"/>
                  </a:cubicBezTo>
                  <a:lnTo>
                    <a:pt x="781" y="738"/>
                  </a:lnTo>
                  <a:cubicBezTo>
                    <a:pt x="760" y="761"/>
                    <a:pt x="734" y="778"/>
                    <a:pt x="706" y="790"/>
                  </a:cubicBezTo>
                  <a:lnTo>
                    <a:pt x="706" y="790"/>
                  </a:lnTo>
                  <a:cubicBezTo>
                    <a:pt x="658" y="811"/>
                    <a:pt x="609" y="816"/>
                    <a:pt x="558" y="804"/>
                  </a:cubicBezTo>
                  <a:lnTo>
                    <a:pt x="558" y="804"/>
                  </a:lnTo>
                  <a:cubicBezTo>
                    <a:pt x="528" y="797"/>
                    <a:pt x="501" y="784"/>
                    <a:pt x="476" y="766"/>
                  </a:cubicBezTo>
                  <a:lnTo>
                    <a:pt x="476" y="766"/>
                  </a:lnTo>
                  <a:cubicBezTo>
                    <a:pt x="466" y="759"/>
                    <a:pt x="450" y="763"/>
                    <a:pt x="444" y="772"/>
                  </a:cubicBezTo>
                  <a:lnTo>
                    <a:pt x="444" y="772"/>
                  </a:lnTo>
                  <a:cubicBezTo>
                    <a:pt x="438" y="782"/>
                    <a:pt x="442" y="797"/>
                    <a:pt x="451" y="804"/>
                  </a:cubicBezTo>
                  <a:lnTo>
                    <a:pt x="451" y="804"/>
                  </a:lnTo>
                  <a:cubicBezTo>
                    <a:pt x="499" y="838"/>
                    <a:pt x="553" y="855"/>
                    <a:pt x="612" y="855"/>
                  </a:cubicBezTo>
                  <a:lnTo>
                    <a:pt x="612" y="855"/>
                  </a:lnTo>
                  <a:cubicBezTo>
                    <a:pt x="625" y="854"/>
                    <a:pt x="637" y="854"/>
                    <a:pt x="649" y="852"/>
                  </a:cubicBezTo>
                  <a:close/>
                  <a:moveTo>
                    <a:pt x="698" y="600"/>
                  </a:moveTo>
                  <a:lnTo>
                    <a:pt x="698" y="600"/>
                  </a:lnTo>
                  <a:cubicBezTo>
                    <a:pt x="709" y="600"/>
                    <a:pt x="721" y="587"/>
                    <a:pt x="721" y="576"/>
                  </a:cubicBezTo>
                  <a:lnTo>
                    <a:pt x="721" y="576"/>
                  </a:lnTo>
                  <a:cubicBezTo>
                    <a:pt x="721" y="564"/>
                    <a:pt x="709" y="554"/>
                    <a:pt x="697" y="554"/>
                  </a:cubicBezTo>
                  <a:lnTo>
                    <a:pt x="697" y="554"/>
                  </a:lnTo>
                  <a:cubicBezTo>
                    <a:pt x="685" y="554"/>
                    <a:pt x="675" y="565"/>
                    <a:pt x="675" y="577"/>
                  </a:cubicBezTo>
                  <a:lnTo>
                    <a:pt x="675" y="577"/>
                  </a:lnTo>
                  <a:cubicBezTo>
                    <a:pt x="675" y="590"/>
                    <a:pt x="685" y="599"/>
                    <a:pt x="698" y="600"/>
                  </a:cubicBezTo>
                  <a:close/>
                  <a:moveTo>
                    <a:pt x="527" y="554"/>
                  </a:moveTo>
                  <a:lnTo>
                    <a:pt x="527" y="554"/>
                  </a:lnTo>
                  <a:cubicBezTo>
                    <a:pt x="515" y="554"/>
                    <a:pt x="504" y="564"/>
                    <a:pt x="504" y="576"/>
                  </a:cubicBezTo>
                  <a:lnTo>
                    <a:pt x="504" y="576"/>
                  </a:lnTo>
                  <a:cubicBezTo>
                    <a:pt x="504" y="589"/>
                    <a:pt x="514" y="600"/>
                    <a:pt x="527" y="600"/>
                  </a:cubicBezTo>
                  <a:lnTo>
                    <a:pt x="527" y="600"/>
                  </a:lnTo>
                  <a:cubicBezTo>
                    <a:pt x="539" y="599"/>
                    <a:pt x="551" y="588"/>
                    <a:pt x="548" y="577"/>
                  </a:cubicBezTo>
                  <a:lnTo>
                    <a:pt x="548" y="577"/>
                  </a:lnTo>
                  <a:cubicBezTo>
                    <a:pt x="549" y="562"/>
                    <a:pt x="539" y="555"/>
                    <a:pt x="527" y="554"/>
                  </a:cubicBezTo>
                  <a:close/>
                  <a:moveTo>
                    <a:pt x="612" y="600"/>
                  </a:moveTo>
                  <a:lnTo>
                    <a:pt x="612" y="600"/>
                  </a:lnTo>
                  <a:cubicBezTo>
                    <a:pt x="624" y="600"/>
                    <a:pt x="635" y="589"/>
                    <a:pt x="635" y="577"/>
                  </a:cubicBezTo>
                  <a:lnTo>
                    <a:pt x="635" y="577"/>
                  </a:lnTo>
                  <a:cubicBezTo>
                    <a:pt x="635" y="565"/>
                    <a:pt x="625" y="554"/>
                    <a:pt x="613" y="554"/>
                  </a:cubicBezTo>
                  <a:lnTo>
                    <a:pt x="613" y="554"/>
                  </a:lnTo>
                  <a:cubicBezTo>
                    <a:pt x="601" y="554"/>
                    <a:pt x="589" y="563"/>
                    <a:pt x="591" y="576"/>
                  </a:cubicBezTo>
                  <a:lnTo>
                    <a:pt x="591" y="576"/>
                  </a:lnTo>
                  <a:cubicBezTo>
                    <a:pt x="591" y="590"/>
                    <a:pt x="599" y="600"/>
                    <a:pt x="612" y="6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02" name="Google Shape;302;p28"/>
          <p:cNvSpPr/>
          <p:nvPr/>
        </p:nvSpPr>
        <p:spPr>
          <a:xfrm>
            <a:off x="5995357" y="1401478"/>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3" name="Google Shape;303;p28"/>
          <p:cNvSpPr/>
          <p:nvPr/>
        </p:nvSpPr>
        <p:spPr>
          <a:xfrm>
            <a:off x="7504984" y="184987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4" name="Google Shape;304;p28"/>
          <p:cNvSpPr/>
          <p:nvPr/>
        </p:nvSpPr>
        <p:spPr>
          <a:xfrm>
            <a:off x="7504984" y="3414163"/>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5" name="Google Shape;305;p28"/>
          <p:cNvSpPr/>
          <p:nvPr/>
        </p:nvSpPr>
        <p:spPr>
          <a:xfrm>
            <a:off x="5922107" y="3826125"/>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6" name="Google Shape;306;p28"/>
          <p:cNvSpPr/>
          <p:nvPr/>
        </p:nvSpPr>
        <p:spPr>
          <a:xfrm>
            <a:off x="5105870" y="2632025"/>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307" name="Google Shape;307;p28"/>
          <p:cNvGrpSpPr/>
          <p:nvPr/>
        </p:nvGrpSpPr>
        <p:grpSpPr>
          <a:xfrm>
            <a:off x="7659005" y="1999327"/>
            <a:ext cx="434136" cy="433228"/>
            <a:chOff x="3541011" y="1508594"/>
            <a:chExt cx="350166" cy="349434"/>
          </a:xfrm>
        </p:grpSpPr>
        <p:sp>
          <p:nvSpPr>
            <p:cNvPr id="308" name="Google Shape;308;p28"/>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p:nvPr/>
        </p:nvSpPr>
        <p:spPr>
          <a:xfrm>
            <a:off x="6062522" y="3966525"/>
            <a:ext cx="461377" cy="46140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5242982" y="2795092"/>
            <a:ext cx="467992" cy="416261"/>
            <a:chOff x="854261" y="2908813"/>
            <a:chExt cx="377474" cy="335748"/>
          </a:xfrm>
        </p:grpSpPr>
        <p:sp>
          <p:nvSpPr>
            <p:cNvPr id="323" name="Google Shape;323;p28"/>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8"/>
          <p:cNvGrpSpPr/>
          <p:nvPr/>
        </p:nvGrpSpPr>
        <p:grpSpPr>
          <a:xfrm>
            <a:off x="6147032" y="1574896"/>
            <a:ext cx="438832" cy="395347"/>
            <a:chOff x="3988156" y="3380210"/>
            <a:chExt cx="353954" cy="318880"/>
          </a:xfrm>
        </p:grpSpPr>
        <p:sp>
          <p:nvSpPr>
            <p:cNvPr id="329" name="Google Shape;329;p28"/>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a:off x="7655247" y="3564203"/>
            <a:ext cx="441648" cy="44214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28"/>
          <p:cNvCxnSpPr>
            <a:stCxn id="306" idx="1"/>
            <a:endCxn id="302" idx="2"/>
          </p:cNvCxnSpPr>
          <p:nvPr/>
        </p:nvCxnSpPr>
        <p:spPr>
          <a:xfrm rot="10800000" flipH="1">
            <a:off x="5214562" y="1772618"/>
            <a:ext cx="780900" cy="968100"/>
          </a:xfrm>
          <a:prstGeom prst="straightConnector1">
            <a:avLst/>
          </a:prstGeom>
          <a:noFill/>
          <a:ln w="9525" cap="flat" cmpd="sng">
            <a:solidFill>
              <a:schemeClr val="accent4"/>
            </a:solidFill>
            <a:prstDash val="dot"/>
            <a:round/>
            <a:headEnd type="none" w="med" len="med"/>
            <a:tailEnd type="none" w="med" len="med"/>
          </a:ln>
        </p:spPr>
      </p:cxnSp>
      <p:cxnSp>
        <p:nvCxnSpPr>
          <p:cNvPr id="336" name="Google Shape;336;p28"/>
          <p:cNvCxnSpPr>
            <a:stCxn id="302" idx="7"/>
            <a:endCxn id="303" idx="0"/>
          </p:cNvCxnSpPr>
          <p:nvPr/>
        </p:nvCxnSpPr>
        <p:spPr>
          <a:xfrm>
            <a:off x="6628864" y="1510171"/>
            <a:ext cx="1247100" cy="339600"/>
          </a:xfrm>
          <a:prstGeom prst="straightConnector1">
            <a:avLst/>
          </a:prstGeom>
          <a:noFill/>
          <a:ln w="9525" cap="flat" cmpd="sng">
            <a:solidFill>
              <a:schemeClr val="accent4"/>
            </a:solidFill>
            <a:prstDash val="dot"/>
            <a:round/>
            <a:headEnd type="none" w="med" len="med"/>
            <a:tailEnd type="none" w="med" len="med"/>
          </a:ln>
        </p:spPr>
      </p:cxnSp>
      <p:cxnSp>
        <p:nvCxnSpPr>
          <p:cNvPr id="337" name="Google Shape;337;p28"/>
          <p:cNvCxnSpPr>
            <a:stCxn id="303" idx="6"/>
            <a:endCxn id="304" idx="6"/>
          </p:cNvCxnSpPr>
          <p:nvPr/>
        </p:nvCxnSpPr>
        <p:spPr>
          <a:xfrm>
            <a:off x="8247184" y="2220975"/>
            <a:ext cx="0" cy="1564200"/>
          </a:xfrm>
          <a:prstGeom prst="straightConnector1">
            <a:avLst/>
          </a:prstGeom>
          <a:noFill/>
          <a:ln w="9525" cap="flat" cmpd="sng">
            <a:solidFill>
              <a:schemeClr val="accent4"/>
            </a:solidFill>
            <a:prstDash val="dot"/>
            <a:round/>
            <a:headEnd type="none" w="med" len="med"/>
            <a:tailEnd type="none" w="med" len="med"/>
          </a:ln>
        </p:spPr>
      </p:cxnSp>
      <p:cxnSp>
        <p:nvCxnSpPr>
          <p:cNvPr id="338" name="Google Shape;338;p28"/>
          <p:cNvCxnSpPr>
            <a:stCxn id="304" idx="4"/>
            <a:endCxn id="305" idx="5"/>
          </p:cNvCxnSpPr>
          <p:nvPr/>
        </p:nvCxnSpPr>
        <p:spPr>
          <a:xfrm flipH="1">
            <a:off x="6555484" y="4156363"/>
            <a:ext cx="1320600" cy="303300"/>
          </a:xfrm>
          <a:prstGeom prst="straightConnector1">
            <a:avLst/>
          </a:prstGeom>
          <a:noFill/>
          <a:ln w="9525" cap="flat" cmpd="sng">
            <a:solidFill>
              <a:schemeClr val="accent4"/>
            </a:solidFill>
            <a:prstDash val="dot"/>
            <a:round/>
            <a:headEnd type="none" w="med" len="med"/>
            <a:tailEnd type="none" w="med" len="med"/>
          </a:ln>
        </p:spPr>
      </p:cxnSp>
      <p:cxnSp>
        <p:nvCxnSpPr>
          <p:cNvPr id="339" name="Google Shape;339;p28"/>
          <p:cNvCxnSpPr>
            <a:stCxn id="305" idx="2"/>
            <a:endCxn id="306" idx="3"/>
          </p:cNvCxnSpPr>
          <p:nvPr/>
        </p:nvCxnSpPr>
        <p:spPr>
          <a:xfrm rot="10800000">
            <a:off x="5214707" y="3265425"/>
            <a:ext cx="707400" cy="931800"/>
          </a:xfrm>
          <a:prstGeom prst="straightConnector1">
            <a:avLst/>
          </a:prstGeom>
          <a:noFill/>
          <a:ln w="9525" cap="flat" cmpd="sng">
            <a:solidFill>
              <a:schemeClr val="accent4"/>
            </a:solidFill>
            <a:prstDash val="dot"/>
            <a:round/>
            <a:headEnd type="none" w="med" len="med"/>
            <a:tailEnd type="none" w="med" len="med"/>
          </a:ln>
        </p:spPr>
      </p:cxnSp>
      <p:sp>
        <p:nvSpPr>
          <p:cNvPr id="4" name="Google Shape;391;p30">
            <a:extLst>
              <a:ext uri="{FF2B5EF4-FFF2-40B4-BE49-F238E27FC236}">
                <a16:creationId xmlns:a16="http://schemas.microsoft.com/office/drawing/2014/main" id="{18AB529D-A28B-F738-F2CE-21A42BFE1008}"/>
              </a:ext>
            </a:extLst>
          </p:cNvPr>
          <p:cNvSpPr txBox="1"/>
          <p:nvPr/>
        </p:nvSpPr>
        <p:spPr>
          <a:xfrm>
            <a:off x="713250" y="969783"/>
            <a:ext cx="4855700" cy="5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Los asesores que se mantengan con mas ventas durante el mes, recibirán también una comisión. Por ejemplo:</a:t>
            </a:r>
          </a:p>
        </p:txBody>
      </p:sp>
      <p:sp>
        <p:nvSpPr>
          <p:cNvPr id="5" name="Google Shape;237;p27">
            <a:extLst>
              <a:ext uri="{FF2B5EF4-FFF2-40B4-BE49-F238E27FC236}">
                <a16:creationId xmlns:a16="http://schemas.microsoft.com/office/drawing/2014/main" id="{07ED4E29-B0DB-E278-890A-4FF5D105EF7D}"/>
              </a:ext>
            </a:extLst>
          </p:cNvPr>
          <p:cNvSpPr txBox="1">
            <a:spLocks noGrp="1"/>
          </p:cNvSpPr>
          <p:nvPr>
            <p:ph type="title"/>
          </p:nvPr>
        </p:nvSpPr>
        <p:spPr>
          <a:xfrm>
            <a:off x="713249" y="280267"/>
            <a:ext cx="8119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 DE COMISIONES – POSICION DE VENTAS</a:t>
            </a:r>
            <a:endParaRPr dirty="0"/>
          </a:p>
        </p:txBody>
      </p:sp>
      <p:grpSp>
        <p:nvGrpSpPr>
          <p:cNvPr id="6" name="Grupo 5">
            <a:extLst>
              <a:ext uri="{FF2B5EF4-FFF2-40B4-BE49-F238E27FC236}">
                <a16:creationId xmlns:a16="http://schemas.microsoft.com/office/drawing/2014/main" id="{1200B281-61D8-3EF4-BD33-56DB005B79CC}"/>
              </a:ext>
            </a:extLst>
          </p:cNvPr>
          <p:cNvGrpSpPr/>
          <p:nvPr/>
        </p:nvGrpSpPr>
        <p:grpSpPr>
          <a:xfrm>
            <a:off x="7428863" y="1138983"/>
            <a:ext cx="1388110" cy="514606"/>
            <a:chOff x="6550478" y="202264"/>
            <a:chExt cx="1388110" cy="514606"/>
          </a:xfrm>
        </p:grpSpPr>
        <p:pic>
          <p:nvPicPr>
            <p:cNvPr id="7" name="Imagen 6">
              <a:extLst>
                <a:ext uri="{FF2B5EF4-FFF2-40B4-BE49-F238E27FC236}">
                  <a16:creationId xmlns:a16="http://schemas.microsoft.com/office/drawing/2014/main" id="{FCC57051-61DC-9028-65DB-3F89D2A1736E}"/>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8" name="Rectángulo 7">
              <a:extLst>
                <a:ext uri="{FF2B5EF4-FFF2-40B4-BE49-F238E27FC236}">
                  <a16:creationId xmlns:a16="http://schemas.microsoft.com/office/drawing/2014/main" id="{BB49D371-0604-A0EF-7714-778F610CF0AD}"/>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9" name="Google Shape;9198;p51">
              <a:extLst>
                <a:ext uri="{FF2B5EF4-FFF2-40B4-BE49-F238E27FC236}">
                  <a16:creationId xmlns:a16="http://schemas.microsoft.com/office/drawing/2014/main" id="{C192DB48-894C-C0BF-DACD-25F2D9DD072B}"/>
                </a:ext>
              </a:extLst>
            </p:cNvPr>
            <p:cNvGrpSpPr/>
            <p:nvPr/>
          </p:nvGrpSpPr>
          <p:grpSpPr>
            <a:xfrm>
              <a:off x="6807462" y="553579"/>
              <a:ext cx="147520" cy="163291"/>
              <a:chOff x="3122257" y="1508594"/>
              <a:chExt cx="294850" cy="349434"/>
            </a:xfrm>
          </p:grpSpPr>
          <p:sp>
            <p:nvSpPr>
              <p:cNvPr id="10" name="Google Shape;9199;p51">
                <a:extLst>
                  <a:ext uri="{FF2B5EF4-FFF2-40B4-BE49-F238E27FC236}">
                    <a16:creationId xmlns:a16="http://schemas.microsoft.com/office/drawing/2014/main" id="{7ED32FD8-C52D-1698-EF3F-F8196FBC91A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0;p51">
                <a:extLst>
                  <a:ext uri="{FF2B5EF4-FFF2-40B4-BE49-F238E27FC236}">
                    <a16:creationId xmlns:a16="http://schemas.microsoft.com/office/drawing/2014/main" id="{01383DE4-AF41-7960-4005-E7038092052C}"/>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1;p51">
                <a:extLst>
                  <a:ext uri="{FF2B5EF4-FFF2-40B4-BE49-F238E27FC236}">
                    <a16:creationId xmlns:a16="http://schemas.microsoft.com/office/drawing/2014/main" id="{E418A698-683C-27EE-06F9-E70ECE05FEC2}"/>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2;p51">
                <a:extLst>
                  <a:ext uri="{FF2B5EF4-FFF2-40B4-BE49-F238E27FC236}">
                    <a16:creationId xmlns:a16="http://schemas.microsoft.com/office/drawing/2014/main" id="{9D5AEF42-7415-C4CE-86B8-C1FFB2C029D1}"/>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3;p51">
                <a:extLst>
                  <a:ext uri="{FF2B5EF4-FFF2-40B4-BE49-F238E27FC236}">
                    <a16:creationId xmlns:a16="http://schemas.microsoft.com/office/drawing/2014/main" id="{05A35622-EEE6-94BA-62C0-1210229AB18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35160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90" name="Google Shape;290;p28"/>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1" name="Google Shape;291;p28"/>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92" name="Google Shape;292;p28"/>
          <p:cNvGrpSpPr/>
          <p:nvPr/>
        </p:nvGrpSpPr>
        <p:grpSpPr>
          <a:xfrm>
            <a:off x="5995360" y="2170344"/>
            <a:ext cx="1638422" cy="1665579"/>
            <a:chOff x="6077775" y="1957625"/>
            <a:chExt cx="2048027" cy="2081974"/>
          </a:xfrm>
        </p:grpSpPr>
        <p:sp>
          <p:nvSpPr>
            <p:cNvPr id="293" name="Google Shape;293;p28"/>
            <p:cNvSpPr/>
            <p:nvPr/>
          </p:nvSpPr>
          <p:spPr>
            <a:xfrm>
              <a:off x="7314734" y="2025497"/>
              <a:ext cx="811069" cy="1067283"/>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4" name="Google Shape;294;p28"/>
            <p:cNvSpPr/>
            <p:nvPr/>
          </p:nvSpPr>
          <p:spPr>
            <a:xfrm>
              <a:off x="6272905" y="1957625"/>
              <a:ext cx="1192846" cy="637999"/>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5" name="Google Shape;295;p28"/>
            <p:cNvSpPr/>
            <p:nvPr/>
          </p:nvSpPr>
          <p:spPr>
            <a:xfrm>
              <a:off x="6077775" y="2397097"/>
              <a:ext cx="468314" cy="1203041"/>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6" name="Google Shape;296;p28"/>
            <p:cNvSpPr/>
            <p:nvPr/>
          </p:nvSpPr>
          <p:spPr>
            <a:xfrm>
              <a:off x="6274603" y="3403301"/>
              <a:ext cx="1143631" cy="636298"/>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7" name="Google Shape;297;p28"/>
            <p:cNvSpPr/>
            <p:nvPr/>
          </p:nvSpPr>
          <p:spPr>
            <a:xfrm>
              <a:off x="7272315" y="2997766"/>
              <a:ext cx="851789" cy="97396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99" name="Google Shape;299;p28"/>
          <p:cNvGrpSpPr/>
          <p:nvPr/>
        </p:nvGrpSpPr>
        <p:grpSpPr>
          <a:xfrm>
            <a:off x="6443683" y="2632124"/>
            <a:ext cx="742200" cy="742200"/>
            <a:chOff x="6762463" y="2628425"/>
            <a:chExt cx="742200" cy="742200"/>
          </a:xfrm>
        </p:grpSpPr>
        <p:sp>
          <p:nvSpPr>
            <p:cNvPr id="300" name="Google Shape;300;p28"/>
            <p:cNvSpPr/>
            <p:nvPr/>
          </p:nvSpPr>
          <p:spPr>
            <a:xfrm>
              <a:off x="6762463" y="2628425"/>
              <a:ext cx="742200" cy="74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1" name="Google Shape;301;p28"/>
            <p:cNvSpPr/>
            <p:nvPr/>
          </p:nvSpPr>
          <p:spPr>
            <a:xfrm>
              <a:off x="6888526" y="2769307"/>
              <a:ext cx="490089" cy="416055"/>
            </a:xfrm>
            <a:custGeom>
              <a:avLst/>
              <a:gdLst/>
              <a:ahLst/>
              <a:cxnLst/>
              <a:rect l="l" t="t" r="r" b="b"/>
              <a:pathLst>
                <a:path w="1461" h="1241" extrusionOk="0">
                  <a:moveTo>
                    <a:pt x="0" y="909"/>
                  </a:moveTo>
                  <a:lnTo>
                    <a:pt x="0" y="909"/>
                  </a:lnTo>
                  <a:cubicBezTo>
                    <a:pt x="7" y="900"/>
                    <a:pt x="15" y="896"/>
                    <a:pt x="27" y="896"/>
                  </a:cubicBezTo>
                  <a:lnTo>
                    <a:pt x="27" y="896"/>
                  </a:lnTo>
                  <a:cubicBezTo>
                    <a:pt x="61" y="897"/>
                    <a:pt x="95" y="896"/>
                    <a:pt x="130" y="896"/>
                  </a:cubicBezTo>
                  <a:lnTo>
                    <a:pt x="130" y="896"/>
                  </a:lnTo>
                  <a:cubicBezTo>
                    <a:pt x="123" y="884"/>
                    <a:pt x="115" y="872"/>
                    <a:pt x="109" y="860"/>
                  </a:cubicBezTo>
                  <a:lnTo>
                    <a:pt x="109" y="860"/>
                  </a:lnTo>
                  <a:cubicBezTo>
                    <a:pt x="89" y="826"/>
                    <a:pt x="72" y="790"/>
                    <a:pt x="61" y="751"/>
                  </a:cubicBezTo>
                  <a:lnTo>
                    <a:pt x="61" y="751"/>
                  </a:lnTo>
                  <a:cubicBezTo>
                    <a:pt x="53" y="721"/>
                    <a:pt x="47" y="690"/>
                    <a:pt x="41" y="660"/>
                  </a:cubicBezTo>
                  <a:lnTo>
                    <a:pt x="41" y="660"/>
                  </a:lnTo>
                  <a:cubicBezTo>
                    <a:pt x="32" y="619"/>
                    <a:pt x="34" y="578"/>
                    <a:pt x="36" y="537"/>
                  </a:cubicBezTo>
                  <a:lnTo>
                    <a:pt x="36" y="537"/>
                  </a:lnTo>
                  <a:cubicBezTo>
                    <a:pt x="38" y="478"/>
                    <a:pt x="52" y="420"/>
                    <a:pt x="74" y="365"/>
                  </a:cubicBezTo>
                  <a:lnTo>
                    <a:pt x="74" y="365"/>
                  </a:lnTo>
                  <a:cubicBezTo>
                    <a:pt x="94" y="314"/>
                    <a:pt x="121" y="268"/>
                    <a:pt x="153" y="225"/>
                  </a:cubicBezTo>
                  <a:lnTo>
                    <a:pt x="153" y="225"/>
                  </a:lnTo>
                  <a:cubicBezTo>
                    <a:pt x="160" y="216"/>
                    <a:pt x="167" y="209"/>
                    <a:pt x="174" y="200"/>
                  </a:cubicBezTo>
                  <a:lnTo>
                    <a:pt x="174" y="200"/>
                  </a:lnTo>
                  <a:cubicBezTo>
                    <a:pt x="180" y="192"/>
                    <a:pt x="198" y="193"/>
                    <a:pt x="205" y="199"/>
                  </a:cubicBezTo>
                  <a:lnTo>
                    <a:pt x="205" y="199"/>
                  </a:lnTo>
                  <a:cubicBezTo>
                    <a:pt x="217" y="209"/>
                    <a:pt x="214" y="223"/>
                    <a:pt x="207" y="232"/>
                  </a:cubicBezTo>
                  <a:lnTo>
                    <a:pt x="207" y="232"/>
                  </a:lnTo>
                  <a:cubicBezTo>
                    <a:pt x="157" y="290"/>
                    <a:pt x="121" y="356"/>
                    <a:pt x="100" y="429"/>
                  </a:cubicBezTo>
                  <a:lnTo>
                    <a:pt x="100" y="429"/>
                  </a:lnTo>
                  <a:cubicBezTo>
                    <a:pt x="92" y="458"/>
                    <a:pt x="88" y="488"/>
                    <a:pt x="83" y="518"/>
                  </a:cubicBezTo>
                  <a:lnTo>
                    <a:pt x="83" y="518"/>
                  </a:lnTo>
                  <a:cubicBezTo>
                    <a:pt x="81" y="529"/>
                    <a:pt x="80" y="542"/>
                    <a:pt x="79" y="554"/>
                  </a:cubicBezTo>
                  <a:lnTo>
                    <a:pt x="248" y="554"/>
                  </a:lnTo>
                  <a:lnTo>
                    <a:pt x="248" y="554"/>
                  </a:lnTo>
                  <a:cubicBezTo>
                    <a:pt x="255" y="463"/>
                    <a:pt x="290" y="385"/>
                    <a:pt x="355" y="320"/>
                  </a:cubicBezTo>
                  <a:lnTo>
                    <a:pt x="355" y="320"/>
                  </a:lnTo>
                  <a:cubicBezTo>
                    <a:pt x="420" y="255"/>
                    <a:pt x="499" y="221"/>
                    <a:pt x="590" y="214"/>
                  </a:cubicBezTo>
                  <a:lnTo>
                    <a:pt x="590" y="45"/>
                  </a:lnTo>
                  <a:lnTo>
                    <a:pt x="590" y="45"/>
                  </a:lnTo>
                  <a:cubicBezTo>
                    <a:pt x="577" y="46"/>
                    <a:pt x="565" y="46"/>
                    <a:pt x="553" y="48"/>
                  </a:cubicBezTo>
                  <a:lnTo>
                    <a:pt x="553" y="48"/>
                  </a:lnTo>
                  <a:cubicBezTo>
                    <a:pt x="530" y="51"/>
                    <a:pt x="507" y="55"/>
                    <a:pt x="484" y="60"/>
                  </a:cubicBezTo>
                  <a:lnTo>
                    <a:pt x="484" y="60"/>
                  </a:lnTo>
                  <a:cubicBezTo>
                    <a:pt x="451" y="68"/>
                    <a:pt x="419" y="80"/>
                    <a:pt x="389" y="94"/>
                  </a:cubicBezTo>
                  <a:lnTo>
                    <a:pt x="389" y="94"/>
                  </a:lnTo>
                  <a:cubicBezTo>
                    <a:pt x="354" y="110"/>
                    <a:pt x="322" y="130"/>
                    <a:pt x="291" y="152"/>
                  </a:cubicBezTo>
                  <a:lnTo>
                    <a:pt x="291" y="152"/>
                  </a:lnTo>
                  <a:cubicBezTo>
                    <a:pt x="282" y="158"/>
                    <a:pt x="274" y="166"/>
                    <a:pt x="266" y="173"/>
                  </a:cubicBezTo>
                  <a:lnTo>
                    <a:pt x="266" y="173"/>
                  </a:lnTo>
                  <a:cubicBezTo>
                    <a:pt x="254" y="184"/>
                    <a:pt x="234" y="178"/>
                    <a:pt x="229" y="162"/>
                  </a:cubicBezTo>
                  <a:lnTo>
                    <a:pt x="229" y="162"/>
                  </a:lnTo>
                  <a:cubicBezTo>
                    <a:pt x="226" y="150"/>
                    <a:pt x="231" y="141"/>
                    <a:pt x="240" y="135"/>
                  </a:cubicBezTo>
                  <a:lnTo>
                    <a:pt x="240" y="135"/>
                  </a:lnTo>
                  <a:cubicBezTo>
                    <a:pt x="267" y="115"/>
                    <a:pt x="294" y="95"/>
                    <a:pt x="323" y="78"/>
                  </a:cubicBezTo>
                  <a:lnTo>
                    <a:pt x="323" y="78"/>
                  </a:lnTo>
                  <a:cubicBezTo>
                    <a:pt x="350" y="62"/>
                    <a:pt x="379" y="49"/>
                    <a:pt x="408" y="37"/>
                  </a:cubicBezTo>
                  <a:lnTo>
                    <a:pt x="408" y="37"/>
                  </a:lnTo>
                  <a:cubicBezTo>
                    <a:pt x="437" y="27"/>
                    <a:pt x="466" y="19"/>
                    <a:pt x="496" y="12"/>
                  </a:cubicBezTo>
                  <a:lnTo>
                    <a:pt x="496" y="12"/>
                  </a:lnTo>
                  <a:cubicBezTo>
                    <a:pt x="515" y="7"/>
                    <a:pt x="534" y="6"/>
                    <a:pt x="553" y="4"/>
                  </a:cubicBezTo>
                  <a:lnTo>
                    <a:pt x="553" y="4"/>
                  </a:lnTo>
                  <a:cubicBezTo>
                    <a:pt x="575" y="2"/>
                    <a:pt x="596" y="0"/>
                    <a:pt x="617" y="0"/>
                  </a:cubicBezTo>
                  <a:lnTo>
                    <a:pt x="617" y="0"/>
                  </a:lnTo>
                  <a:cubicBezTo>
                    <a:pt x="668" y="0"/>
                    <a:pt x="718" y="8"/>
                    <a:pt x="766" y="21"/>
                  </a:cubicBezTo>
                  <a:lnTo>
                    <a:pt x="766" y="21"/>
                  </a:lnTo>
                  <a:cubicBezTo>
                    <a:pt x="839" y="41"/>
                    <a:pt x="906" y="74"/>
                    <a:pt x="966" y="122"/>
                  </a:cubicBezTo>
                  <a:lnTo>
                    <a:pt x="966" y="122"/>
                  </a:lnTo>
                  <a:cubicBezTo>
                    <a:pt x="988" y="140"/>
                    <a:pt x="1010" y="158"/>
                    <a:pt x="1030" y="179"/>
                  </a:cubicBezTo>
                  <a:lnTo>
                    <a:pt x="1030" y="179"/>
                  </a:lnTo>
                  <a:cubicBezTo>
                    <a:pt x="1063" y="213"/>
                    <a:pt x="1091" y="251"/>
                    <a:pt x="1115" y="293"/>
                  </a:cubicBezTo>
                  <a:lnTo>
                    <a:pt x="1115" y="293"/>
                  </a:lnTo>
                  <a:cubicBezTo>
                    <a:pt x="1142" y="341"/>
                    <a:pt x="1163" y="391"/>
                    <a:pt x="1175" y="445"/>
                  </a:cubicBezTo>
                  <a:lnTo>
                    <a:pt x="1175" y="445"/>
                  </a:lnTo>
                  <a:cubicBezTo>
                    <a:pt x="1180" y="468"/>
                    <a:pt x="1184" y="492"/>
                    <a:pt x="1186" y="516"/>
                  </a:cubicBezTo>
                  <a:lnTo>
                    <a:pt x="1186" y="516"/>
                  </a:lnTo>
                  <a:cubicBezTo>
                    <a:pt x="1189" y="541"/>
                    <a:pt x="1190" y="566"/>
                    <a:pt x="1190" y="591"/>
                  </a:cubicBezTo>
                  <a:lnTo>
                    <a:pt x="1190" y="591"/>
                  </a:lnTo>
                  <a:cubicBezTo>
                    <a:pt x="1190" y="629"/>
                    <a:pt x="1185" y="667"/>
                    <a:pt x="1176" y="704"/>
                  </a:cubicBezTo>
                  <a:lnTo>
                    <a:pt x="1176" y="704"/>
                  </a:lnTo>
                  <a:cubicBezTo>
                    <a:pt x="1165" y="755"/>
                    <a:pt x="1147" y="803"/>
                    <a:pt x="1123" y="849"/>
                  </a:cubicBezTo>
                  <a:lnTo>
                    <a:pt x="1123" y="849"/>
                  </a:lnTo>
                  <a:cubicBezTo>
                    <a:pt x="1114" y="865"/>
                    <a:pt x="1105" y="880"/>
                    <a:pt x="1095" y="897"/>
                  </a:cubicBezTo>
                  <a:lnTo>
                    <a:pt x="1181" y="897"/>
                  </a:lnTo>
                  <a:lnTo>
                    <a:pt x="1181" y="874"/>
                  </a:lnTo>
                  <a:lnTo>
                    <a:pt x="1181" y="874"/>
                  </a:lnTo>
                  <a:cubicBezTo>
                    <a:pt x="1181" y="847"/>
                    <a:pt x="1195" y="828"/>
                    <a:pt x="1219" y="817"/>
                  </a:cubicBezTo>
                  <a:lnTo>
                    <a:pt x="1219" y="817"/>
                  </a:lnTo>
                  <a:cubicBezTo>
                    <a:pt x="1242" y="807"/>
                    <a:pt x="1265" y="809"/>
                    <a:pt x="1286" y="825"/>
                  </a:cubicBezTo>
                  <a:lnTo>
                    <a:pt x="1286" y="825"/>
                  </a:lnTo>
                  <a:cubicBezTo>
                    <a:pt x="1293" y="831"/>
                    <a:pt x="1301" y="838"/>
                    <a:pt x="1308" y="845"/>
                  </a:cubicBezTo>
                  <a:lnTo>
                    <a:pt x="1308" y="845"/>
                  </a:lnTo>
                  <a:cubicBezTo>
                    <a:pt x="1348" y="885"/>
                    <a:pt x="1387" y="924"/>
                    <a:pt x="1427" y="964"/>
                  </a:cubicBezTo>
                  <a:lnTo>
                    <a:pt x="1427" y="964"/>
                  </a:lnTo>
                  <a:cubicBezTo>
                    <a:pt x="1441" y="978"/>
                    <a:pt x="1455" y="992"/>
                    <a:pt x="1460" y="1013"/>
                  </a:cubicBezTo>
                  <a:lnTo>
                    <a:pt x="1460" y="1040"/>
                  </a:lnTo>
                  <a:lnTo>
                    <a:pt x="1460" y="1040"/>
                  </a:lnTo>
                  <a:cubicBezTo>
                    <a:pt x="1453" y="1061"/>
                    <a:pt x="1438" y="1076"/>
                    <a:pt x="1423" y="1091"/>
                  </a:cubicBezTo>
                  <a:lnTo>
                    <a:pt x="1423" y="1091"/>
                  </a:lnTo>
                  <a:cubicBezTo>
                    <a:pt x="1380" y="1134"/>
                    <a:pt x="1337" y="1177"/>
                    <a:pt x="1295" y="1219"/>
                  </a:cubicBezTo>
                  <a:lnTo>
                    <a:pt x="1295" y="1219"/>
                  </a:lnTo>
                  <a:cubicBezTo>
                    <a:pt x="1281" y="1233"/>
                    <a:pt x="1265" y="1240"/>
                    <a:pt x="1244" y="1240"/>
                  </a:cubicBezTo>
                  <a:lnTo>
                    <a:pt x="1244" y="1240"/>
                  </a:lnTo>
                  <a:cubicBezTo>
                    <a:pt x="1211" y="1240"/>
                    <a:pt x="1180" y="1212"/>
                    <a:pt x="1181" y="1177"/>
                  </a:cubicBezTo>
                  <a:lnTo>
                    <a:pt x="1181" y="1177"/>
                  </a:lnTo>
                  <a:cubicBezTo>
                    <a:pt x="1182" y="1170"/>
                    <a:pt x="1181" y="1163"/>
                    <a:pt x="1181" y="1156"/>
                  </a:cubicBezTo>
                  <a:lnTo>
                    <a:pt x="1168" y="1156"/>
                  </a:lnTo>
                  <a:lnTo>
                    <a:pt x="1168" y="1156"/>
                  </a:lnTo>
                  <a:cubicBezTo>
                    <a:pt x="790" y="1156"/>
                    <a:pt x="411" y="1156"/>
                    <a:pt x="33" y="1156"/>
                  </a:cubicBezTo>
                  <a:lnTo>
                    <a:pt x="33" y="1156"/>
                  </a:lnTo>
                  <a:cubicBezTo>
                    <a:pt x="20" y="1156"/>
                    <a:pt x="8" y="1154"/>
                    <a:pt x="0" y="1143"/>
                  </a:cubicBezTo>
                  <a:lnTo>
                    <a:pt x="0" y="1143"/>
                  </a:lnTo>
                  <a:cubicBezTo>
                    <a:pt x="0" y="1064"/>
                    <a:pt x="0" y="987"/>
                    <a:pt x="0" y="909"/>
                  </a:cubicBezTo>
                  <a:close/>
                  <a:moveTo>
                    <a:pt x="932" y="576"/>
                  </a:moveTo>
                  <a:lnTo>
                    <a:pt x="932" y="576"/>
                  </a:lnTo>
                  <a:cubicBezTo>
                    <a:pt x="931" y="399"/>
                    <a:pt x="789" y="263"/>
                    <a:pt x="624" y="258"/>
                  </a:cubicBezTo>
                  <a:lnTo>
                    <a:pt x="624" y="258"/>
                  </a:lnTo>
                  <a:cubicBezTo>
                    <a:pt x="524" y="255"/>
                    <a:pt x="440" y="292"/>
                    <a:pt x="373" y="366"/>
                  </a:cubicBezTo>
                  <a:lnTo>
                    <a:pt x="373" y="366"/>
                  </a:lnTo>
                  <a:cubicBezTo>
                    <a:pt x="319" y="426"/>
                    <a:pt x="292" y="497"/>
                    <a:pt x="292" y="577"/>
                  </a:cubicBezTo>
                  <a:lnTo>
                    <a:pt x="292" y="577"/>
                  </a:lnTo>
                  <a:cubicBezTo>
                    <a:pt x="293" y="664"/>
                    <a:pt x="324" y="739"/>
                    <a:pt x="386" y="801"/>
                  </a:cubicBezTo>
                  <a:lnTo>
                    <a:pt x="386" y="801"/>
                  </a:lnTo>
                  <a:cubicBezTo>
                    <a:pt x="448" y="863"/>
                    <a:pt x="523" y="896"/>
                    <a:pt x="609" y="896"/>
                  </a:cubicBezTo>
                  <a:lnTo>
                    <a:pt x="609" y="896"/>
                  </a:lnTo>
                  <a:cubicBezTo>
                    <a:pt x="788" y="897"/>
                    <a:pt x="931" y="754"/>
                    <a:pt x="932" y="576"/>
                  </a:cubicBezTo>
                  <a:close/>
                  <a:moveTo>
                    <a:pt x="1145" y="554"/>
                  </a:moveTo>
                  <a:lnTo>
                    <a:pt x="1145" y="554"/>
                  </a:lnTo>
                  <a:cubicBezTo>
                    <a:pt x="1136" y="402"/>
                    <a:pt x="1076" y="276"/>
                    <a:pt x="962" y="176"/>
                  </a:cubicBezTo>
                  <a:lnTo>
                    <a:pt x="962" y="176"/>
                  </a:lnTo>
                  <a:cubicBezTo>
                    <a:pt x="869" y="94"/>
                    <a:pt x="760" y="51"/>
                    <a:pt x="635" y="45"/>
                  </a:cubicBezTo>
                  <a:lnTo>
                    <a:pt x="635" y="213"/>
                  </a:lnTo>
                  <a:lnTo>
                    <a:pt x="635" y="213"/>
                  </a:lnTo>
                  <a:cubicBezTo>
                    <a:pt x="813" y="227"/>
                    <a:pt x="960" y="360"/>
                    <a:pt x="976" y="554"/>
                  </a:cubicBezTo>
                  <a:lnTo>
                    <a:pt x="976" y="554"/>
                  </a:lnTo>
                  <a:cubicBezTo>
                    <a:pt x="1032" y="554"/>
                    <a:pt x="1088" y="554"/>
                    <a:pt x="1145" y="554"/>
                  </a:cubicBezTo>
                  <a:close/>
                  <a:moveTo>
                    <a:pt x="977" y="600"/>
                  </a:moveTo>
                  <a:lnTo>
                    <a:pt x="977" y="600"/>
                  </a:lnTo>
                  <a:cubicBezTo>
                    <a:pt x="976" y="606"/>
                    <a:pt x="975" y="612"/>
                    <a:pt x="974" y="617"/>
                  </a:cubicBezTo>
                  <a:lnTo>
                    <a:pt x="974" y="617"/>
                  </a:lnTo>
                  <a:cubicBezTo>
                    <a:pt x="969" y="640"/>
                    <a:pt x="965" y="664"/>
                    <a:pt x="959" y="687"/>
                  </a:cubicBezTo>
                  <a:lnTo>
                    <a:pt x="959" y="687"/>
                  </a:lnTo>
                  <a:cubicBezTo>
                    <a:pt x="948" y="724"/>
                    <a:pt x="930" y="758"/>
                    <a:pt x="907" y="790"/>
                  </a:cubicBezTo>
                  <a:lnTo>
                    <a:pt x="907" y="790"/>
                  </a:lnTo>
                  <a:cubicBezTo>
                    <a:pt x="888" y="818"/>
                    <a:pt x="864" y="842"/>
                    <a:pt x="837" y="863"/>
                  </a:cubicBezTo>
                  <a:lnTo>
                    <a:pt x="837" y="863"/>
                  </a:lnTo>
                  <a:cubicBezTo>
                    <a:pt x="811" y="883"/>
                    <a:pt x="783" y="900"/>
                    <a:pt x="752" y="913"/>
                  </a:cubicBezTo>
                  <a:lnTo>
                    <a:pt x="752" y="913"/>
                  </a:lnTo>
                  <a:cubicBezTo>
                    <a:pt x="717" y="927"/>
                    <a:pt x="682" y="936"/>
                    <a:pt x="645" y="939"/>
                  </a:cubicBezTo>
                  <a:lnTo>
                    <a:pt x="645" y="939"/>
                  </a:lnTo>
                  <a:cubicBezTo>
                    <a:pt x="638" y="939"/>
                    <a:pt x="634" y="940"/>
                    <a:pt x="634" y="949"/>
                  </a:cubicBezTo>
                  <a:lnTo>
                    <a:pt x="634" y="949"/>
                  </a:lnTo>
                  <a:cubicBezTo>
                    <a:pt x="635" y="1000"/>
                    <a:pt x="635" y="1050"/>
                    <a:pt x="635" y="1101"/>
                  </a:cubicBezTo>
                  <a:lnTo>
                    <a:pt x="635" y="1101"/>
                  </a:lnTo>
                  <a:cubicBezTo>
                    <a:pt x="635" y="1103"/>
                    <a:pt x="635" y="1106"/>
                    <a:pt x="635" y="1109"/>
                  </a:cubicBezTo>
                  <a:lnTo>
                    <a:pt x="635" y="1109"/>
                  </a:lnTo>
                  <a:cubicBezTo>
                    <a:pt x="797" y="1099"/>
                    <a:pt x="929" y="1031"/>
                    <a:pt x="1030" y="907"/>
                  </a:cubicBezTo>
                  <a:lnTo>
                    <a:pt x="1030" y="907"/>
                  </a:lnTo>
                  <a:cubicBezTo>
                    <a:pt x="1102" y="818"/>
                    <a:pt x="1139" y="715"/>
                    <a:pt x="1145" y="600"/>
                  </a:cubicBezTo>
                  <a:lnTo>
                    <a:pt x="977" y="600"/>
                  </a:lnTo>
                  <a:close/>
                  <a:moveTo>
                    <a:pt x="590" y="1109"/>
                  </a:moveTo>
                  <a:lnTo>
                    <a:pt x="590" y="941"/>
                  </a:lnTo>
                  <a:lnTo>
                    <a:pt x="45" y="941"/>
                  </a:lnTo>
                  <a:lnTo>
                    <a:pt x="45" y="1109"/>
                  </a:lnTo>
                  <a:lnTo>
                    <a:pt x="590" y="1109"/>
                  </a:lnTo>
                  <a:close/>
                  <a:moveTo>
                    <a:pt x="840" y="1109"/>
                  </a:moveTo>
                  <a:lnTo>
                    <a:pt x="850" y="1109"/>
                  </a:lnTo>
                  <a:lnTo>
                    <a:pt x="1200" y="1109"/>
                  </a:lnTo>
                  <a:lnTo>
                    <a:pt x="1200" y="1109"/>
                  </a:lnTo>
                  <a:cubicBezTo>
                    <a:pt x="1216" y="1109"/>
                    <a:pt x="1225" y="1118"/>
                    <a:pt x="1225" y="1133"/>
                  </a:cubicBezTo>
                  <a:lnTo>
                    <a:pt x="1225" y="1169"/>
                  </a:lnTo>
                  <a:lnTo>
                    <a:pt x="1225" y="1169"/>
                  </a:lnTo>
                  <a:cubicBezTo>
                    <a:pt x="1225" y="1182"/>
                    <a:pt x="1229" y="1190"/>
                    <a:pt x="1238" y="1193"/>
                  </a:cubicBezTo>
                  <a:lnTo>
                    <a:pt x="1238" y="1193"/>
                  </a:lnTo>
                  <a:cubicBezTo>
                    <a:pt x="1249" y="1198"/>
                    <a:pt x="1256" y="1192"/>
                    <a:pt x="1263" y="1186"/>
                  </a:cubicBezTo>
                  <a:lnTo>
                    <a:pt x="1263" y="1186"/>
                  </a:lnTo>
                  <a:cubicBezTo>
                    <a:pt x="1310" y="1138"/>
                    <a:pt x="1358" y="1091"/>
                    <a:pt x="1406" y="1043"/>
                  </a:cubicBezTo>
                  <a:lnTo>
                    <a:pt x="1406" y="1043"/>
                  </a:lnTo>
                  <a:cubicBezTo>
                    <a:pt x="1419" y="1030"/>
                    <a:pt x="1419" y="1020"/>
                    <a:pt x="1406" y="1007"/>
                  </a:cubicBezTo>
                  <a:lnTo>
                    <a:pt x="1406" y="1007"/>
                  </a:lnTo>
                  <a:cubicBezTo>
                    <a:pt x="1358" y="959"/>
                    <a:pt x="1310" y="911"/>
                    <a:pt x="1261" y="863"/>
                  </a:cubicBezTo>
                  <a:lnTo>
                    <a:pt x="1261" y="863"/>
                  </a:lnTo>
                  <a:cubicBezTo>
                    <a:pt x="1255" y="856"/>
                    <a:pt x="1248" y="853"/>
                    <a:pt x="1239" y="857"/>
                  </a:cubicBezTo>
                  <a:lnTo>
                    <a:pt x="1239" y="857"/>
                  </a:lnTo>
                  <a:cubicBezTo>
                    <a:pt x="1230" y="860"/>
                    <a:pt x="1225" y="868"/>
                    <a:pt x="1225" y="878"/>
                  </a:cubicBezTo>
                  <a:lnTo>
                    <a:pt x="1225" y="918"/>
                  </a:lnTo>
                  <a:lnTo>
                    <a:pt x="1225" y="918"/>
                  </a:lnTo>
                  <a:cubicBezTo>
                    <a:pt x="1225" y="933"/>
                    <a:pt x="1217" y="941"/>
                    <a:pt x="1201" y="941"/>
                  </a:cubicBezTo>
                  <a:lnTo>
                    <a:pt x="1201" y="941"/>
                  </a:lnTo>
                  <a:cubicBezTo>
                    <a:pt x="1157" y="941"/>
                    <a:pt x="1112" y="941"/>
                    <a:pt x="1068" y="941"/>
                  </a:cubicBezTo>
                  <a:lnTo>
                    <a:pt x="1068" y="941"/>
                  </a:lnTo>
                  <a:cubicBezTo>
                    <a:pt x="1064" y="941"/>
                    <a:pt x="1061" y="942"/>
                    <a:pt x="1058" y="944"/>
                  </a:cubicBezTo>
                  <a:lnTo>
                    <a:pt x="1058" y="944"/>
                  </a:lnTo>
                  <a:cubicBezTo>
                    <a:pt x="1030" y="972"/>
                    <a:pt x="1003" y="1002"/>
                    <a:pt x="972" y="1028"/>
                  </a:cubicBezTo>
                  <a:lnTo>
                    <a:pt x="972" y="1028"/>
                  </a:lnTo>
                  <a:cubicBezTo>
                    <a:pt x="933" y="1061"/>
                    <a:pt x="888" y="1087"/>
                    <a:pt x="840" y="1109"/>
                  </a:cubicBezTo>
                  <a:close/>
                  <a:moveTo>
                    <a:pt x="436" y="896"/>
                  </a:moveTo>
                  <a:lnTo>
                    <a:pt x="436" y="896"/>
                  </a:lnTo>
                  <a:cubicBezTo>
                    <a:pt x="323" y="828"/>
                    <a:pt x="260" y="731"/>
                    <a:pt x="248" y="600"/>
                  </a:cubicBezTo>
                  <a:lnTo>
                    <a:pt x="79" y="600"/>
                  </a:lnTo>
                  <a:lnTo>
                    <a:pt x="79" y="600"/>
                  </a:lnTo>
                  <a:cubicBezTo>
                    <a:pt x="81" y="620"/>
                    <a:pt x="82" y="639"/>
                    <a:pt x="85" y="658"/>
                  </a:cubicBezTo>
                  <a:lnTo>
                    <a:pt x="85" y="658"/>
                  </a:lnTo>
                  <a:cubicBezTo>
                    <a:pt x="90" y="692"/>
                    <a:pt x="98" y="725"/>
                    <a:pt x="110" y="757"/>
                  </a:cubicBezTo>
                  <a:lnTo>
                    <a:pt x="110" y="757"/>
                  </a:lnTo>
                  <a:cubicBezTo>
                    <a:pt x="128" y="805"/>
                    <a:pt x="151" y="850"/>
                    <a:pt x="182" y="891"/>
                  </a:cubicBezTo>
                  <a:lnTo>
                    <a:pt x="182" y="891"/>
                  </a:lnTo>
                  <a:cubicBezTo>
                    <a:pt x="185" y="895"/>
                    <a:pt x="188" y="897"/>
                    <a:pt x="194" y="897"/>
                  </a:cubicBezTo>
                  <a:lnTo>
                    <a:pt x="194" y="897"/>
                  </a:lnTo>
                  <a:cubicBezTo>
                    <a:pt x="272" y="896"/>
                    <a:pt x="349" y="897"/>
                    <a:pt x="427" y="897"/>
                  </a:cubicBezTo>
                  <a:lnTo>
                    <a:pt x="427" y="897"/>
                  </a:lnTo>
                  <a:cubicBezTo>
                    <a:pt x="430" y="896"/>
                    <a:pt x="432" y="896"/>
                    <a:pt x="436" y="896"/>
                  </a:cubicBezTo>
                  <a:close/>
                  <a:moveTo>
                    <a:pt x="649" y="852"/>
                  </a:moveTo>
                  <a:lnTo>
                    <a:pt x="649" y="852"/>
                  </a:lnTo>
                  <a:cubicBezTo>
                    <a:pt x="667" y="849"/>
                    <a:pt x="685" y="846"/>
                    <a:pt x="703" y="840"/>
                  </a:cubicBezTo>
                  <a:lnTo>
                    <a:pt x="703" y="840"/>
                  </a:lnTo>
                  <a:cubicBezTo>
                    <a:pt x="738" y="829"/>
                    <a:pt x="768" y="810"/>
                    <a:pt x="796" y="787"/>
                  </a:cubicBezTo>
                  <a:lnTo>
                    <a:pt x="796" y="787"/>
                  </a:lnTo>
                  <a:cubicBezTo>
                    <a:pt x="821" y="765"/>
                    <a:pt x="841" y="741"/>
                    <a:pt x="856" y="712"/>
                  </a:cubicBezTo>
                  <a:lnTo>
                    <a:pt x="856" y="712"/>
                  </a:lnTo>
                  <a:cubicBezTo>
                    <a:pt x="883" y="663"/>
                    <a:pt x="895" y="611"/>
                    <a:pt x="890" y="554"/>
                  </a:cubicBezTo>
                  <a:lnTo>
                    <a:pt x="890" y="554"/>
                  </a:lnTo>
                  <a:cubicBezTo>
                    <a:pt x="887" y="529"/>
                    <a:pt x="882" y="504"/>
                    <a:pt x="873" y="479"/>
                  </a:cubicBezTo>
                  <a:lnTo>
                    <a:pt x="873" y="479"/>
                  </a:lnTo>
                  <a:cubicBezTo>
                    <a:pt x="854" y="427"/>
                    <a:pt x="822" y="384"/>
                    <a:pt x="777" y="352"/>
                  </a:cubicBezTo>
                  <a:lnTo>
                    <a:pt x="777" y="352"/>
                  </a:lnTo>
                  <a:cubicBezTo>
                    <a:pt x="731" y="318"/>
                    <a:pt x="677" y="300"/>
                    <a:pt x="620" y="298"/>
                  </a:cubicBezTo>
                  <a:lnTo>
                    <a:pt x="620" y="298"/>
                  </a:lnTo>
                  <a:cubicBezTo>
                    <a:pt x="598" y="298"/>
                    <a:pt x="576" y="300"/>
                    <a:pt x="556" y="304"/>
                  </a:cubicBezTo>
                  <a:lnTo>
                    <a:pt x="556" y="304"/>
                  </a:lnTo>
                  <a:cubicBezTo>
                    <a:pt x="502" y="315"/>
                    <a:pt x="455" y="340"/>
                    <a:pt x="416" y="379"/>
                  </a:cubicBezTo>
                  <a:lnTo>
                    <a:pt x="416" y="379"/>
                  </a:lnTo>
                  <a:cubicBezTo>
                    <a:pt x="400" y="395"/>
                    <a:pt x="386" y="414"/>
                    <a:pt x="374" y="433"/>
                  </a:cubicBezTo>
                  <a:lnTo>
                    <a:pt x="374" y="433"/>
                  </a:lnTo>
                  <a:cubicBezTo>
                    <a:pt x="336" y="493"/>
                    <a:pt x="326" y="560"/>
                    <a:pt x="338" y="629"/>
                  </a:cubicBezTo>
                  <a:lnTo>
                    <a:pt x="338" y="629"/>
                  </a:lnTo>
                  <a:cubicBezTo>
                    <a:pt x="344" y="669"/>
                    <a:pt x="361" y="704"/>
                    <a:pt x="384" y="737"/>
                  </a:cubicBezTo>
                  <a:lnTo>
                    <a:pt x="384" y="737"/>
                  </a:lnTo>
                  <a:cubicBezTo>
                    <a:pt x="392" y="748"/>
                    <a:pt x="405" y="751"/>
                    <a:pt x="416" y="744"/>
                  </a:cubicBezTo>
                  <a:lnTo>
                    <a:pt x="416" y="744"/>
                  </a:lnTo>
                  <a:cubicBezTo>
                    <a:pt x="425" y="738"/>
                    <a:pt x="430" y="725"/>
                    <a:pt x="421" y="712"/>
                  </a:cubicBezTo>
                  <a:lnTo>
                    <a:pt x="421" y="712"/>
                  </a:lnTo>
                  <a:cubicBezTo>
                    <a:pt x="416" y="703"/>
                    <a:pt x="410" y="695"/>
                    <a:pt x="405" y="686"/>
                  </a:cubicBezTo>
                  <a:lnTo>
                    <a:pt x="405" y="686"/>
                  </a:lnTo>
                  <a:cubicBezTo>
                    <a:pt x="384" y="644"/>
                    <a:pt x="374" y="600"/>
                    <a:pt x="379" y="553"/>
                  </a:cubicBezTo>
                  <a:lnTo>
                    <a:pt x="379" y="553"/>
                  </a:lnTo>
                  <a:cubicBezTo>
                    <a:pt x="382" y="527"/>
                    <a:pt x="389" y="503"/>
                    <a:pt x="399" y="480"/>
                  </a:cubicBezTo>
                  <a:lnTo>
                    <a:pt x="399" y="480"/>
                  </a:lnTo>
                  <a:cubicBezTo>
                    <a:pt x="415" y="445"/>
                    <a:pt x="438" y="416"/>
                    <a:pt x="469" y="392"/>
                  </a:cubicBezTo>
                  <a:lnTo>
                    <a:pt x="469" y="392"/>
                  </a:lnTo>
                  <a:cubicBezTo>
                    <a:pt x="504" y="364"/>
                    <a:pt x="545" y="348"/>
                    <a:pt x="590" y="344"/>
                  </a:cubicBezTo>
                  <a:lnTo>
                    <a:pt x="590" y="344"/>
                  </a:lnTo>
                  <a:cubicBezTo>
                    <a:pt x="625" y="341"/>
                    <a:pt x="660" y="345"/>
                    <a:pt x="694" y="358"/>
                  </a:cubicBezTo>
                  <a:lnTo>
                    <a:pt x="694" y="358"/>
                  </a:lnTo>
                  <a:cubicBezTo>
                    <a:pt x="746" y="378"/>
                    <a:pt x="786" y="412"/>
                    <a:pt x="814" y="460"/>
                  </a:cubicBezTo>
                  <a:lnTo>
                    <a:pt x="814" y="460"/>
                  </a:lnTo>
                  <a:cubicBezTo>
                    <a:pt x="843" y="509"/>
                    <a:pt x="852" y="562"/>
                    <a:pt x="842" y="619"/>
                  </a:cubicBezTo>
                  <a:lnTo>
                    <a:pt x="842" y="619"/>
                  </a:lnTo>
                  <a:cubicBezTo>
                    <a:pt x="834" y="665"/>
                    <a:pt x="812" y="704"/>
                    <a:pt x="781" y="738"/>
                  </a:cubicBezTo>
                  <a:lnTo>
                    <a:pt x="781" y="738"/>
                  </a:lnTo>
                  <a:cubicBezTo>
                    <a:pt x="760" y="761"/>
                    <a:pt x="734" y="778"/>
                    <a:pt x="706" y="790"/>
                  </a:cubicBezTo>
                  <a:lnTo>
                    <a:pt x="706" y="790"/>
                  </a:lnTo>
                  <a:cubicBezTo>
                    <a:pt x="658" y="811"/>
                    <a:pt x="609" y="816"/>
                    <a:pt x="558" y="804"/>
                  </a:cubicBezTo>
                  <a:lnTo>
                    <a:pt x="558" y="804"/>
                  </a:lnTo>
                  <a:cubicBezTo>
                    <a:pt x="528" y="797"/>
                    <a:pt x="501" y="784"/>
                    <a:pt x="476" y="766"/>
                  </a:cubicBezTo>
                  <a:lnTo>
                    <a:pt x="476" y="766"/>
                  </a:lnTo>
                  <a:cubicBezTo>
                    <a:pt x="466" y="759"/>
                    <a:pt x="450" y="763"/>
                    <a:pt x="444" y="772"/>
                  </a:cubicBezTo>
                  <a:lnTo>
                    <a:pt x="444" y="772"/>
                  </a:lnTo>
                  <a:cubicBezTo>
                    <a:pt x="438" y="782"/>
                    <a:pt x="442" y="797"/>
                    <a:pt x="451" y="804"/>
                  </a:cubicBezTo>
                  <a:lnTo>
                    <a:pt x="451" y="804"/>
                  </a:lnTo>
                  <a:cubicBezTo>
                    <a:pt x="499" y="838"/>
                    <a:pt x="553" y="855"/>
                    <a:pt x="612" y="855"/>
                  </a:cubicBezTo>
                  <a:lnTo>
                    <a:pt x="612" y="855"/>
                  </a:lnTo>
                  <a:cubicBezTo>
                    <a:pt x="625" y="854"/>
                    <a:pt x="637" y="854"/>
                    <a:pt x="649" y="852"/>
                  </a:cubicBezTo>
                  <a:close/>
                  <a:moveTo>
                    <a:pt x="698" y="600"/>
                  </a:moveTo>
                  <a:lnTo>
                    <a:pt x="698" y="600"/>
                  </a:lnTo>
                  <a:cubicBezTo>
                    <a:pt x="709" y="600"/>
                    <a:pt x="721" y="587"/>
                    <a:pt x="721" y="576"/>
                  </a:cubicBezTo>
                  <a:lnTo>
                    <a:pt x="721" y="576"/>
                  </a:lnTo>
                  <a:cubicBezTo>
                    <a:pt x="721" y="564"/>
                    <a:pt x="709" y="554"/>
                    <a:pt x="697" y="554"/>
                  </a:cubicBezTo>
                  <a:lnTo>
                    <a:pt x="697" y="554"/>
                  </a:lnTo>
                  <a:cubicBezTo>
                    <a:pt x="685" y="554"/>
                    <a:pt x="675" y="565"/>
                    <a:pt x="675" y="577"/>
                  </a:cubicBezTo>
                  <a:lnTo>
                    <a:pt x="675" y="577"/>
                  </a:lnTo>
                  <a:cubicBezTo>
                    <a:pt x="675" y="590"/>
                    <a:pt x="685" y="599"/>
                    <a:pt x="698" y="600"/>
                  </a:cubicBezTo>
                  <a:close/>
                  <a:moveTo>
                    <a:pt x="527" y="554"/>
                  </a:moveTo>
                  <a:lnTo>
                    <a:pt x="527" y="554"/>
                  </a:lnTo>
                  <a:cubicBezTo>
                    <a:pt x="515" y="554"/>
                    <a:pt x="504" y="564"/>
                    <a:pt x="504" y="576"/>
                  </a:cubicBezTo>
                  <a:lnTo>
                    <a:pt x="504" y="576"/>
                  </a:lnTo>
                  <a:cubicBezTo>
                    <a:pt x="504" y="589"/>
                    <a:pt x="514" y="600"/>
                    <a:pt x="527" y="600"/>
                  </a:cubicBezTo>
                  <a:lnTo>
                    <a:pt x="527" y="600"/>
                  </a:lnTo>
                  <a:cubicBezTo>
                    <a:pt x="539" y="599"/>
                    <a:pt x="551" y="588"/>
                    <a:pt x="548" y="577"/>
                  </a:cubicBezTo>
                  <a:lnTo>
                    <a:pt x="548" y="577"/>
                  </a:lnTo>
                  <a:cubicBezTo>
                    <a:pt x="549" y="562"/>
                    <a:pt x="539" y="555"/>
                    <a:pt x="527" y="554"/>
                  </a:cubicBezTo>
                  <a:close/>
                  <a:moveTo>
                    <a:pt x="612" y="600"/>
                  </a:moveTo>
                  <a:lnTo>
                    <a:pt x="612" y="600"/>
                  </a:lnTo>
                  <a:cubicBezTo>
                    <a:pt x="624" y="600"/>
                    <a:pt x="635" y="589"/>
                    <a:pt x="635" y="577"/>
                  </a:cubicBezTo>
                  <a:lnTo>
                    <a:pt x="635" y="577"/>
                  </a:lnTo>
                  <a:cubicBezTo>
                    <a:pt x="635" y="565"/>
                    <a:pt x="625" y="554"/>
                    <a:pt x="613" y="554"/>
                  </a:cubicBezTo>
                  <a:lnTo>
                    <a:pt x="613" y="554"/>
                  </a:lnTo>
                  <a:cubicBezTo>
                    <a:pt x="601" y="554"/>
                    <a:pt x="589" y="563"/>
                    <a:pt x="591" y="576"/>
                  </a:cubicBezTo>
                  <a:lnTo>
                    <a:pt x="591" y="576"/>
                  </a:lnTo>
                  <a:cubicBezTo>
                    <a:pt x="591" y="590"/>
                    <a:pt x="599" y="600"/>
                    <a:pt x="612" y="6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02" name="Google Shape;302;p28"/>
          <p:cNvSpPr/>
          <p:nvPr/>
        </p:nvSpPr>
        <p:spPr>
          <a:xfrm>
            <a:off x="5995357" y="1401478"/>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3" name="Google Shape;303;p28"/>
          <p:cNvSpPr/>
          <p:nvPr/>
        </p:nvSpPr>
        <p:spPr>
          <a:xfrm>
            <a:off x="7504984" y="184987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4" name="Google Shape;304;p28"/>
          <p:cNvSpPr/>
          <p:nvPr/>
        </p:nvSpPr>
        <p:spPr>
          <a:xfrm>
            <a:off x="7504984" y="3414163"/>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5" name="Google Shape;305;p28"/>
          <p:cNvSpPr/>
          <p:nvPr/>
        </p:nvSpPr>
        <p:spPr>
          <a:xfrm>
            <a:off x="5922107" y="3826125"/>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6" name="Google Shape;306;p28"/>
          <p:cNvSpPr/>
          <p:nvPr/>
        </p:nvSpPr>
        <p:spPr>
          <a:xfrm>
            <a:off x="5105870" y="2632025"/>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307" name="Google Shape;307;p28"/>
          <p:cNvGrpSpPr/>
          <p:nvPr/>
        </p:nvGrpSpPr>
        <p:grpSpPr>
          <a:xfrm>
            <a:off x="7659005" y="1999327"/>
            <a:ext cx="434136" cy="433228"/>
            <a:chOff x="3541011" y="1508594"/>
            <a:chExt cx="350166" cy="349434"/>
          </a:xfrm>
        </p:grpSpPr>
        <p:sp>
          <p:nvSpPr>
            <p:cNvPr id="308" name="Google Shape;308;p28"/>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p:nvPr/>
        </p:nvSpPr>
        <p:spPr>
          <a:xfrm>
            <a:off x="6062522" y="3966525"/>
            <a:ext cx="461377" cy="46140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5242982" y="2795092"/>
            <a:ext cx="467992" cy="416261"/>
            <a:chOff x="854261" y="2908813"/>
            <a:chExt cx="377474" cy="335748"/>
          </a:xfrm>
        </p:grpSpPr>
        <p:sp>
          <p:nvSpPr>
            <p:cNvPr id="323" name="Google Shape;323;p28"/>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8"/>
          <p:cNvGrpSpPr/>
          <p:nvPr/>
        </p:nvGrpSpPr>
        <p:grpSpPr>
          <a:xfrm>
            <a:off x="6147032" y="1574896"/>
            <a:ext cx="438832" cy="395347"/>
            <a:chOff x="3988156" y="3380210"/>
            <a:chExt cx="353954" cy="318880"/>
          </a:xfrm>
        </p:grpSpPr>
        <p:sp>
          <p:nvSpPr>
            <p:cNvPr id="329" name="Google Shape;329;p28"/>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a:off x="7655247" y="3564203"/>
            <a:ext cx="441648" cy="44214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28"/>
          <p:cNvCxnSpPr>
            <a:stCxn id="306" idx="1"/>
            <a:endCxn id="302" idx="2"/>
          </p:cNvCxnSpPr>
          <p:nvPr/>
        </p:nvCxnSpPr>
        <p:spPr>
          <a:xfrm rot="10800000" flipH="1">
            <a:off x="5214562" y="1772618"/>
            <a:ext cx="780900" cy="968100"/>
          </a:xfrm>
          <a:prstGeom prst="straightConnector1">
            <a:avLst/>
          </a:prstGeom>
          <a:noFill/>
          <a:ln w="9525" cap="flat" cmpd="sng">
            <a:solidFill>
              <a:schemeClr val="accent4"/>
            </a:solidFill>
            <a:prstDash val="dot"/>
            <a:round/>
            <a:headEnd type="none" w="med" len="med"/>
            <a:tailEnd type="none" w="med" len="med"/>
          </a:ln>
        </p:spPr>
      </p:cxnSp>
      <p:cxnSp>
        <p:nvCxnSpPr>
          <p:cNvPr id="336" name="Google Shape;336;p28"/>
          <p:cNvCxnSpPr>
            <a:stCxn id="302" idx="7"/>
            <a:endCxn id="303" idx="0"/>
          </p:cNvCxnSpPr>
          <p:nvPr/>
        </p:nvCxnSpPr>
        <p:spPr>
          <a:xfrm>
            <a:off x="6628864" y="1510171"/>
            <a:ext cx="1247100" cy="339600"/>
          </a:xfrm>
          <a:prstGeom prst="straightConnector1">
            <a:avLst/>
          </a:prstGeom>
          <a:noFill/>
          <a:ln w="9525" cap="flat" cmpd="sng">
            <a:solidFill>
              <a:schemeClr val="accent4"/>
            </a:solidFill>
            <a:prstDash val="dot"/>
            <a:round/>
            <a:headEnd type="none" w="med" len="med"/>
            <a:tailEnd type="none" w="med" len="med"/>
          </a:ln>
        </p:spPr>
      </p:cxnSp>
      <p:cxnSp>
        <p:nvCxnSpPr>
          <p:cNvPr id="337" name="Google Shape;337;p28"/>
          <p:cNvCxnSpPr>
            <a:stCxn id="303" idx="6"/>
            <a:endCxn id="304" idx="6"/>
          </p:cNvCxnSpPr>
          <p:nvPr/>
        </p:nvCxnSpPr>
        <p:spPr>
          <a:xfrm>
            <a:off x="8247184" y="2220975"/>
            <a:ext cx="0" cy="1564200"/>
          </a:xfrm>
          <a:prstGeom prst="straightConnector1">
            <a:avLst/>
          </a:prstGeom>
          <a:noFill/>
          <a:ln w="9525" cap="flat" cmpd="sng">
            <a:solidFill>
              <a:schemeClr val="accent4"/>
            </a:solidFill>
            <a:prstDash val="dot"/>
            <a:round/>
            <a:headEnd type="none" w="med" len="med"/>
            <a:tailEnd type="none" w="med" len="med"/>
          </a:ln>
        </p:spPr>
      </p:cxnSp>
      <p:cxnSp>
        <p:nvCxnSpPr>
          <p:cNvPr id="338" name="Google Shape;338;p28"/>
          <p:cNvCxnSpPr>
            <a:stCxn id="304" idx="4"/>
            <a:endCxn id="305" idx="5"/>
          </p:cNvCxnSpPr>
          <p:nvPr/>
        </p:nvCxnSpPr>
        <p:spPr>
          <a:xfrm flipH="1">
            <a:off x="6555484" y="4156363"/>
            <a:ext cx="1320600" cy="303300"/>
          </a:xfrm>
          <a:prstGeom prst="straightConnector1">
            <a:avLst/>
          </a:prstGeom>
          <a:noFill/>
          <a:ln w="9525" cap="flat" cmpd="sng">
            <a:solidFill>
              <a:schemeClr val="accent4"/>
            </a:solidFill>
            <a:prstDash val="dot"/>
            <a:round/>
            <a:headEnd type="none" w="med" len="med"/>
            <a:tailEnd type="none" w="med" len="med"/>
          </a:ln>
        </p:spPr>
      </p:cxnSp>
      <p:cxnSp>
        <p:nvCxnSpPr>
          <p:cNvPr id="339" name="Google Shape;339;p28"/>
          <p:cNvCxnSpPr>
            <a:stCxn id="305" idx="2"/>
            <a:endCxn id="306" idx="3"/>
          </p:cNvCxnSpPr>
          <p:nvPr/>
        </p:nvCxnSpPr>
        <p:spPr>
          <a:xfrm rot="10800000">
            <a:off x="5214707" y="3265425"/>
            <a:ext cx="707400" cy="931800"/>
          </a:xfrm>
          <a:prstGeom prst="straightConnector1">
            <a:avLst/>
          </a:prstGeom>
          <a:noFill/>
          <a:ln w="9525" cap="flat" cmpd="sng">
            <a:solidFill>
              <a:schemeClr val="accent4"/>
            </a:solidFill>
            <a:prstDash val="dot"/>
            <a:round/>
            <a:headEnd type="none" w="med" len="med"/>
            <a:tailEnd type="none" w="med" len="med"/>
          </a:ln>
        </p:spPr>
      </p:cxnSp>
      <p:sp>
        <p:nvSpPr>
          <p:cNvPr id="4" name="Google Shape;391;p30">
            <a:extLst>
              <a:ext uri="{FF2B5EF4-FFF2-40B4-BE49-F238E27FC236}">
                <a16:creationId xmlns:a16="http://schemas.microsoft.com/office/drawing/2014/main" id="{18AB529D-A28B-F738-F2CE-21A42BFE1008}"/>
              </a:ext>
            </a:extLst>
          </p:cNvPr>
          <p:cNvSpPr txBox="1"/>
          <p:nvPr/>
        </p:nvSpPr>
        <p:spPr>
          <a:xfrm>
            <a:off x="713250" y="969783"/>
            <a:ext cx="3331500" cy="5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Gantari"/>
                <a:ea typeface="Gantari"/>
                <a:cs typeface="Gantari"/>
                <a:sym typeface="Gantari"/>
              </a:rPr>
              <a:t>Se dará un periodo de tiempo para hacer el pago completo. Es decir que entre la fecha de verificación del primer pago hasta el pago completo del contrato, deberá pasar X días , para que sea contado como comisión. Por ejemplo:</a:t>
            </a:r>
          </a:p>
        </p:txBody>
      </p:sp>
      <p:sp>
        <p:nvSpPr>
          <p:cNvPr id="5" name="Google Shape;237;p27">
            <a:extLst>
              <a:ext uri="{FF2B5EF4-FFF2-40B4-BE49-F238E27FC236}">
                <a16:creationId xmlns:a16="http://schemas.microsoft.com/office/drawing/2014/main" id="{07ED4E29-B0DB-E278-890A-4FF5D105EF7D}"/>
              </a:ext>
            </a:extLst>
          </p:cNvPr>
          <p:cNvSpPr txBox="1">
            <a:spLocks noGrp="1"/>
          </p:cNvSpPr>
          <p:nvPr>
            <p:ph type="title"/>
          </p:nvPr>
        </p:nvSpPr>
        <p:spPr>
          <a:xfrm>
            <a:off x="713249" y="280267"/>
            <a:ext cx="8119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 DE COMISIONES – </a:t>
            </a:r>
            <a:r>
              <a:rPr lang="en" sz="2800" dirty="0"/>
              <a:t>FECHA DE VERIFICACIÓN</a:t>
            </a:r>
            <a:endParaRPr dirty="0"/>
          </a:p>
        </p:txBody>
      </p:sp>
      <p:grpSp>
        <p:nvGrpSpPr>
          <p:cNvPr id="10" name="Grupo 9">
            <a:extLst>
              <a:ext uri="{FF2B5EF4-FFF2-40B4-BE49-F238E27FC236}">
                <a16:creationId xmlns:a16="http://schemas.microsoft.com/office/drawing/2014/main" id="{391537CB-4D18-1BA5-B3FF-9EF539303E49}"/>
              </a:ext>
            </a:extLst>
          </p:cNvPr>
          <p:cNvGrpSpPr/>
          <p:nvPr/>
        </p:nvGrpSpPr>
        <p:grpSpPr>
          <a:xfrm>
            <a:off x="1025777" y="2813698"/>
            <a:ext cx="2903518" cy="968978"/>
            <a:chOff x="370590" y="2215682"/>
            <a:chExt cx="5824200" cy="1781437"/>
          </a:xfrm>
        </p:grpSpPr>
        <p:sp>
          <p:nvSpPr>
            <p:cNvPr id="2" name="Google Shape;345;p29">
              <a:extLst>
                <a:ext uri="{FF2B5EF4-FFF2-40B4-BE49-F238E27FC236}">
                  <a16:creationId xmlns:a16="http://schemas.microsoft.com/office/drawing/2014/main" id="{7CE0DF3B-467C-FD54-708C-EA6F5E25335F}"/>
                </a:ext>
              </a:extLst>
            </p:cNvPr>
            <p:cNvSpPr/>
            <p:nvPr/>
          </p:nvSpPr>
          <p:spPr>
            <a:xfrm>
              <a:off x="1609662" y="3228097"/>
              <a:ext cx="1501589" cy="769022"/>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6;p29">
              <a:extLst>
                <a:ext uri="{FF2B5EF4-FFF2-40B4-BE49-F238E27FC236}">
                  <a16:creationId xmlns:a16="http://schemas.microsoft.com/office/drawing/2014/main" id="{DCB5C484-34E4-E597-51C1-657A341F36A4}"/>
                </a:ext>
              </a:extLst>
            </p:cNvPr>
            <p:cNvSpPr/>
            <p:nvPr/>
          </p:nvSpPr>
          <p:spPr>
            <a:xfrm>
              <a:off x="3464371" y="3228097"/>
              <a:ext cx="1501589" cy="769022"/>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7;p29">
              <a:extLst>
                <a:ext uri="{FF2B5EF4-FFF2-40B4-BE49-F238E27FC236}">
                  <a16:creationId xmlns:a16="http://schemas.microsoft.com/office/drawing/2014/main" id="{7A49FD80-20A6-306A-EEC4-B45DFC49AFBB}"/>
                </a:ext>
              </a:extLst>
            </p:cNvPr>
            <p:cNvSpPr/>
            <p:nvPr/>
          </p:nvSpPr>
          <p:spPr>
            <a:xfrm>
              <a:off x="682307" y="2219532"/>
              <a:ext cx="1522162" cy="769142"/>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8;p29">
              <a:extLst>
                <a:ext uri="{FF2B5EF4-FFF2-40B4-BE49-F238E27FC236}">
                  <a16:creationId xmlns:a16="http://schemas.microsoft.com/office/drawing/2014/main" id="{E4F75C51-6E40-6AF7-69CE-C5C17B0C5071}"/>
                </a:ext>
              </a:extLst>
            </p:cNvPr>
            <p:cNvSpPr/>
            <p:nvPr/>
          </p:nvSpPr>
          <p:spPr>
            <a:xfrm>
              <a:off x="2506217" y="2215682"/>
              <a:ext cx="1522162" cy="769022"/>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9;p29">
              <a:extLst>
                <a:ext uri="{FF2B5EF4-FFF2-40B4-BE49-F238E27FC236}">
                  <a16:creationId xmlns:a16="http://schemas.microsoft.com/office/drawing/2014/main" id="{7D8DE97C-328F-6935-23CE-AD1C12F5FF6F}"/>
                </a:ext>
              </a:extLst>
            </p:cNvPr>
            <p:cNvSpPr/>
            <p:nvPr/>
          </p:nvSpPr>
          <p:spPr>
            <a:xfrm>
              <a:off x="4360927" y="2215682"/>
              <a:ext cx="1522162" cy="769022"/>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350;p29">
              <a:extLst>
                <a:ext uri="{FF2B5EF4-FFF2-40B4-BE49-F238E27FC236}">
                  <a16:creationId xmlns:a16="http://schemas.microsoft.com/office/drawing/2014/main" id="{C0CCB418-90A4-B039-BB74-DDD5B7C65ADF}"/>
                </a:ext>
              </a:extLst>
            </p:cNvPr>
            <p:cNvCxnSpPr/>
            <p:nvPr/>
          </p:nvCxnSpPr>
          <p:spPr>
            <a:xfrm>
              <a:off x="370590" y="3106402"/>
              <a:ext cx="5824200" cy="0"/>
            </a:xfrm>
            <a:prstGeom prst="straightConnector1">
              <a:avLst/>
            </a:prstGeom>
            <a:noFill/>
            <a:ln w="9525" cap="flat" cmpd="sng">
              <a:solidFill>
                <a:schemeClr val="dk2"/>
              </a:solidFill>
              <a:prstDash val="dot"/>
              <a:round/>
              <a:headEnd type="oval" w="med" len="med"/>
              <a:tailEnd type="oval" w="med" len="med"/>
            </a:ln>
          </p:spPr>
        </p:cxnSp>
      </p:grpSp>
      <p:sp>
        <p:nvSpPr>
          <p:cNvPr id="11" name="Google Shape;370;p30">
            <a:extLst>
              <a:ext uri="{FF2B5EF4-FFF2-40B4-BE49-F238E27FC236}">
                <a16:creationId xmlns:a16="http://schemas.microsoft.com/office/drawing/2014/main" id="{6334B26F-B187-61B9-6E01-6FA73C9153BB}"/>
              </a:ext>
            </a:extLst>
          </p:cNvPr>
          <p:cNvSpPr txBox="1"/>
          <p:nvPr/>
        </p:nvSpPr>
        <p:spPr>
          <a:xfrm rot="20511929">
            <a:off x="268318" y="2658801"/>
            <a:ext cx="1515305"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15 de junio - 2024</a:t>
            </a:r>
            <a:endParaRPr dirty="0">
              <a:solidFill>
                <a:schemeClr val="dk1"/>
              </a:solidFill>
              <a:latin typeface="Gantari"/>
              <a:ea typeface="Gantari"/>
              <a:cs typeface="Gantari"/>
              <a:sym typeface="Gantari"/>
            </a:endParaRPr>
          </a:p>
        </p:txBody>
      </p:sp>
      <p:sp>
        <p:nvSpPr>
          <p:cNvPr id="12" name="Google Shape;370;p30">
            <a:extLst>
              <a:ext uri="{FF2B5EF4-FFF2-40B4-BE49-F238E27FC236}">
                <a16:creationId xmlns:a16="http://schemas.microsoft.com/office/drawing/2014/main" id="{3AECF115-9878-96F6-CBBB-78827BB36F39}"/>
              </a:ext>
            </a:extLst>
          </p:cNvPr>
          <p:cNvSpPr txBox="1"/>
          <p:nvPr/>
        </p:nvSpPr>
        <p:spPr>
          <a:xfrm rot="1288974">
            <a:off x="3271090" y="2677330"/>
            <a:ext cx="1515305"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28 de junio - 2024</a:t>
            </a:r>
            <a:endParaRPr dirty="0">
              <a:solidFill>
                <a:schemeClr val="dk1"/>
              </a:solidFill>
              <a:latin typeface="Gantari"/>
              <a:ea typeface="Gantari"/>
              <a:cs typeface="Gantari"/>
              <a:sym typeface="Gantari"/>
            </a:endParaRPr>
          </a:p>
        </p:txBody>
      </p:sp>
      <p:sp>
        <p:nvSpPr>
          <p:cNvPr id="13" name="Google Shape;370;p30">
            <a:extLst>
              <a:ext uri="{FF2B5EF4-FFF2-40B4-BE49-F238E27FC236}">
                <a16:creationId xmlns:a16="http://schemas.microsoft.com/office/drawing/2014/main" id="{91B96378-CE5B-CA14-84CA-F65DF890582E}"/>
              </a:ext>
            </a:extLst>
          </p:cNvPr>
          <p:cNvSpPr txBox="1"/>
          <p:nvPr/>
        </p:nvSpPr>
        <p:spPr>
          <a:xfrm>
            <a:off x="1719883" y="3920313"/>
            <a:ext cx="1515305" cy="385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Gantari"/>
                <a:ea typeface="Gantari"/>
                <a:cs typeface="Gantari"/>
                <a:sym typeface="Gantari"/>
              </a:rPr>
              <a:t>X = 12 dias</a:t>
            </a:r>
            <a:endParaRPr dirty="0">
              <a:solidFill>
                <a:schemeClr val="dk1"/>
              </a:solidFill>
              <a:latin typeface="Gantari"/>
              <a:ea typeface="Gantari"/>
              <a:cs typeface="Gantari"/>
              <a:sym typeface="Gantari"/>
            </a:endParaRPr>
          </a:p>
        </p:txBody>
      </p:sp>
      <p:grpSp>
        <p:nvGrpSpPr>
          <p:cNvPr id="14" name="Grupo 13">
            <a:extLst>
              <a:ext uri="{FF2B5EF4-FFF2-40B4-BE49-F238E27FC236}">
                <a16:creationId xmlns:a16="http://schemas.microsoft.com/office/drawing/2014/main" id="{4C258A60-1AB9-8EEA-2A93-FE87AD779F6B}"/>
              </a:ext>
            </a:extLst>
          </p:cNvPr>
          <p:cNvGrpSpPr/>
          <p:nvPr/>
        </p:nvGrpSpPr>
        <p:grpSpPr>
          <a:xfrm>
            <a:off x="7353984" y="941273"/>
            <a:ext cx="1388110" cy="514606"/>
            <a:chOff x="6550478" y="202264"/>
            <a:chExt cx="1388110" cy="514606"/>
          </a:xfrm>
        </p:grpSpPr>
        <p:pic>
          <p:nvPicPr>
            <p:cNvPr id="15" name="Imagen 14">
              <a:extLst>
                <a:ext uri="{FF2B5EF4-FFF2-40B4-BE49-F238E27FC236}">
                  <a16:creationId xmlns:a16="http://schemas.microsoft.com/office/drawing/2014/main" id="{12F88D14-A140-3A24-BF18-EE6D90D1632A}"/>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16" name="Rectángulo 15">
              <a:extLst>
                <a:ext uri="{FF2B5EF4-FFF2-40B4-BE49-F238E27FC236}">
                  <a16:creationId xmlns:a16="http://schemas.microsoft.com/office/drawing/2014/main" id="{6FA37C6A-BEEB-81E4-BF2B-5A1C2CD11DA0}"/>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7" name="Google Shape;9198;p51">
              <a:extLst>
                <a:ext uri="{FF2B5EF4-FFF2-40B4-BE49-F238E27FC236}">
                  <a16:creationId xmlns:a16="http://schemas.microsoft.com/office/drawing/2014/main" id="{A22CF82A-A87D-1EBD-5D4F-4C905888F765}"/>
                </a:ext>
              </a:extLst>
            </p:cNvPr>
            <p:cNvGrpSpPr/>
            <p:nvPr/>
          </p:nvGrpSpPr>
          <p:grpSpPr>
            <a:xfrm>
              <a:off x="6807462" y="553579"/>
              <a:ext cx="147520" cy="163291"/>
              <a:chOff x="3122257" y="1508594"/>
              <a:chExt cx="294850" cy="349434"/>
            </a:xfrm>
          </p:grpSpPr>
          <p:sp>
            <p:nvSpPr>
              <p:cNvPr id="18" name="Google Shape;9199;p51">
                <a:extLst>
                  <a:ext uri="{FF2B5EF4-FFF2-40B4-BE49-F238E27FC236}">
                    <a16:creationId xmlns:a16="http://schemas.microsoft.com/office/drawing/2014/main" id="{CB74B24F-0C3B-CFFF-2B26-6F34D262B096}"/>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00;p51">
                <a:extLst>
                  <a:ext uri="{FF2B5EF4-FFF2-40B4-BE49-F238E27FC236}">
                    <a16:creationId xmlns:a16="http://schemas.microsoft.com/office/drawing/2014/main" id="{434D5366-1215-9DE7-0D70-23D1369D1C4E}"/>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01;p51">
                <a:extLst>
                  <a:ext uri="{FF2B5EF4-FFF2-40B4-BE49-F238E27FC236}">
                    <a16:creationId xmlns:a16="http://schemas.microsoft.com/office/drawing/2014/main" id="{D13B8D16-A956-EF4D-553D-CCF945CEEDD7}"/>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2;p51">
                <a:extLst>
                  <a:ext uri="{FF2B5EF4-FFF2-40B4-BE49-F238E27FC236}">
                    <a16:creationId xmlns:a16="http://schemas.microsoft.com/office/drawing/2014/main" id="{93C922CE-3824-E86B-B57C-FB904E5370FC}"/>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03;p51">
                <a:extLst>
                  <a:ext uri="{FF2B5EF4-FFF2-40B4-BE49-F238E27FC236}">
                    <a16:creationId xmlns:a16="http://schemas.microsoft.com/office/drawing/2014/main" id="{A43FCED1-A4BD-2EDA-0991-F02DE96C99D3}"/>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6083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436700" y="3021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 de datos - Comisiones</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1" name="Tabla 10">
            <a:extLst>
              <a:ext uri="{FF2B5EF4-FFF2-40B4-BE49-F238E27FC236}">
                <a16:creationId xmlns:a16="http://schemas.microsoft.com/office/drawing/2014/main" id="{9F6F3AF3-9ACB-3207-8A18-3D4C6837D1DB}"/>
              </a:ext>
            </a:extLst>
          </p:cNvPr>
          <p:cNvGraphicFramePr>
            <a:graphicFrameLocks noGrp="1"/>
          </p:cNvGraphicFramePr>
          <p:nvPr>
            <p:extLst>
              <p:ext uri="{D42A27DB-BD31-4B8C-83A1-F6EECF244321}">
                <p14:modId xmlns:p14="http://schemas.microsoft.com/office/powerpoint/2010/main" val="2929071199"/>
              </p:ext>
            </p:extLst>
          </p:nvPr>
        </p:nvGraphicFramePr>
        <p:xfrm>
          <a:off x="3205896" y="1344682"/>
          <a:ext cx="2115404" cy="2737230"/>
        </p:xfrm>
        <a:graphic>
          <a:graphicData uri="http://schemas.openxmlformats.org/drawingml/2006/table">
            <a:tbl>
              <a:tblPr firstRow="1" bandRow="1">
                <a:tableStyleId>{073A0DAA-6AF3-43AB-8588-CEC1D06C72B9}</a:tableStyleId>
              </a:tblPr>
              <a:tblGrid>
                <a:gridCol w="2115404">
                  <a:extLst>
                    <a:ext uri="{9D8B030D-6E8A-4147-A177-3AD203B41FA5}">
                      <a16:colId xmlns:a16="http://schemas.microsoft.com/office/drawing/2014/main" val="1525714770"/>
                    </a:ext>
                  </a:extLst>
                </a:gridCol>
              </a:tblGrid>
              <a:tr h="417054">
                <a:tc>
                  <a:txBody>
                    <a:bodyPr/>
                    <a:lstStyle/>
                    <a:p>
                      <a:r>
                        <a:rPr lang="es-PE" sz="1800" dirty="0" err="1"/>
                        <a:t>commissions</a:t>
                      </a:r>
                      <a:endParaRPr lang="es-PE" sz="1800" dirty="0"/>
                    </a:p>
                  </a:txBody>
                  <a:tcPr/>
                </a:tc>
                <a:extLst>
                  <a:ext uri="{0D108BD9-81ED-4DB2-BD59-A6C34878D82A}">
                    <a16:rowId xmlns:a16="http://schemas.microsoft.com/office/drawing/2014/main" val="3443720205"/>
                  </a:ext>
                </a:extLst>
              </a:tr>
              <a:tr h="386696">
                <a:tc>
                  <a:txBody>
                    <a:bodyPr/>
                    <a:lstStyle/>
                    <a:p>
                      <a:r>
                        <a:rPr lang="es-PE" sz="1400" dirty="0" err="1"/>
                        <a:t>week</a:t>
                      </a:r>
                      <a:endParaRPr lang="es-PE" sz="1400" dirty="0"/>
                    </a:p>
                  </a:txBody>
                  <a:tcPr/>
                </a:tc>
                <a:extLst>
                  <a:ext uri="{0D108BD9-81ED-4DB2-BD59-A6C34878D82A}">
                    <a16:rowId xmlns:a16="http://schemas.microsoft.com/office/drawing/2014/main" val="3433815277"/>
                  </a:ext>
                </a:extLst>
              </a:tr>
              <a:tr h="386696">
                <a:tc>
                  <a:txBody>
                    <a:bodyPr/>
                    <a:lstStyle/>
                    <a:p>
                      <a:r>
                        <a:rPr lang="es-ES" sz="1400" dirty="0" err="1"/>
                        <a:t>product_categorie_id</a:t>
                      </a:r>
                      <a:endParaRPr lang="es-PE" sz="1400" dirty="0"/>
                    </a:p>
                  </a:txBody>
                  <a:tcPr/>
                </a:tc>
                <a:extLst>
                  <a:ext uri="{0D108BD9-81ED-4DB2-BD59-A6C34878D82A}">
                    <a16:rowId xmlns:a16="http://schemas.microsoft.com/office/drawing/2014/main" val="1223465814"/>
                  </a:ext>
                </a:extLst>
              </a:tr>
              <a:tr h="386696">
                <a:tc>
                  <a:txBody>
                    <a:bodyPr/>
                    <a:lstStyle/>
                    <a:p>
                      <a:r>
                        <a:rPr lang="es-ES" sz="1400" dirty="0" err="1"/>
                        <a:t>client_segment_id</a:t>
                      </a:r>
                      <a:endParaRPr lang="es-PE" sz="1400" dirty="0"/>
                    </a:p>
                  </a:txBody>
                  <a:tcPr/>
                </a:tc>
                <a:extLst>
                  <a:ext uri="{0D108BD9-81ED-4DB2-BD59-A6C34878D82A}">
                    <a16:rowId xmlns:a16="http://schemas.microsoft.com/office/drawing/2014/main" val="2019079959"/>
                  </a:ext>
                </a:extLst>
              </a:tr>
              <a:tr h="386696">
                <a:tc>
                  <a:txBody>
                    <a:bodyPr/>
                    <a:lstStyle/>
                    <a:p>
                      <a:r>
                        <a:rPr lang="es-ES" sz="1400" dirty="0"/>
                        <a:t>position</a:t>
                      </a:r>
                      <a:endParaRPr lang="es-PE" sz="1400" dirty="0"/>
                    </a:p>
                  </a:txBody>
                  <a:tcPr/>
                </a:tc>
                <a:extLst>
                  <a:ext uri="{0D108BD9-81ED-4DB2-BD59-A6C34878D82A}">
                    <a16:rowId xmlns:a16="http://schemas.microsoft.com/office/drawing/2014/main" val="940581781"/>
                  </a:ext>
                </a:extLst>
              </a:tr>
              <a:tr h="386696">
                <a:tc>
                  <a:txBody>
                    <a:bodyPr/>
                    <a:lstStyle/>
                    <a:p>
                      <a:r>
                        <a:rPr lang="es-PE" sz="1400" dirty="0" err="1"/>
                        <a:t>amount</a:t>
                      </a:r>
                      <a:endParaRPr lang="es-PE" sz="1400" dirty="0"/>
                    </a:p>
                  </a:txBody>
                  <a:tcPr/>
                </a:tc>
                <a:extLst>
                  <a:ext uri="{0D108BD9-81ED-4DB2-BD59-A6C34878D82A}">
                    <a16:rowId xmlns:a16="http://schemas.microsoft.com/office/drawing/2014/main" val="548985905"/>
                  </a:ext>
                </a:extLst>
              </a:tr>
              <a:tr h="386696">
                <a:tc>
                  <a:txBody>
                    <a:bodyPr/>
                    <a:lstStyle/>
                    <a:p>
                      <a:r>
                        <a:rPr lang="es-ES" sz="1400" dirty="0" err="1"/>
                        <a:t>percentage</a:t>
                      </a:r>
                      <a:endParaRPr lang="es-PE" sz="1400" dirty="0"/>
                    </a:p>
                  </a:txBody>
                  <a:tcPr/>
                </a:tc>
                <a:extLst>
                  <a:ext uri="{0D108BD9-81ED-4DB2-BD59-A6C34878D82A}">
                    <a16:rowId xmlns:a16="http://schemas.microsoft.com/office/drawing/2014/main" val="2496702262"/>
                  </a:ext>
                </a:extLst>
              </a:tr>
            </a:tbl>
          </a:graphicData>
        </a:graphic>
      </p:graphicFrame>
      <p:grpSp>
        <p:nvGrpSpPr>
          <p:cNvPr id="27" name="Grupo 26">
            <a:extLst>
              <a:ext uri="{FF2B5EF4-FFF2-40B4-BE49-F238E27FC236}">
                <a16:creationId xmlns:a16="http://schemas.microsoft.com/office/drawing/2014/main" id="{9218588D-CA04-99DC-B325-2F601B0641FC}"/>
              </a:ext>
            </a:extLst>
          </p:cNvPr>
          <p:cNvGrpSpPr/>
          <p:nvPr/>
        </p:nvGrpSpPr>
        <p:grpSpPr>
          <a:xfrm>
            <a:off x="606702" y="1797050"/>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pic>
        <p:nvPicPr>
          <p:cNvPr id="1026" name="Picture 2" descr="COMISIONES EN EL CONTRATO LABORAL – Centro Juridico Internacional">
            <a:extLst>
              <a:ext uri="{FF2B5EF4-FFF2-40B4-BE49-F238E27FC236}">
                <a16:creationId xmlns:a16="http://schemas.microsoft.com/office/drawing/2014/main" id="{B62F1CF6-D87D-4791-88F6-285A1D656F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151" y="1109025"/>
            <a:ext cx="1462725" cy="1462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isiones por ventas: Qué son y por qué las necesita | Freshsales">
            <a:extLst>
              <a:ext uri="{FF2B5EF4-FFF2-40B4-BE49-F238E27FC236}">
                <a16:creationId xmlns:a16="http://schemas.microsoft.com/office/drawing/2014/main" id="{19D63D36-22A7-3668-7071-BB52DD56F7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110" y="2800046"/>
            <a:ext cx="2130707" cy="189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97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Api Rest</a:t>
            </a:r>
            <a:endParaRPr dirty="0"/>
          </a:p>
        </p:txBody>
      </p:sp>
      <p:sp>
        <p:nvSpPr>
          <p:cNvPr id="112" name="Google Shape;112;p22"/>
          <p:cNvSpPr txBox="1">
            <a:spLocks noGrp="1"/>
          </p:cNvSpPr>
          <p:nvPr>
            <p:ph type="body" idx="1"/>
          </p:nvPr>
        </p:nvSpPr>
        <p:spPr>
          <a:xfrm>
            <a:off x="720000" y="1215750"/>
            <a:ext cx="6568502"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rgbClr val="040C28"/>
                </a:solidFill>
                <a:latin typeface="Google Sans"/>
              </a:rPr>
              <a:t>I</a:t>
            </a:r>
            <a:r>
              <a:rPr lang="es-ES" b="0" i="0" dirty="0">
                <a:solidFill>
                  <a:srgbClr val="040C28"/>
                </a:solidFill>
                <a:effectLst/>
                <a:latin typeface="Google Sans"/>
              </a:rPr>
              <a:t>ncluye varias capas que operan juntas para construir una jerarquía que ayuda a generar una aplicación más escalable y flexible.</a:t>
            </a:r>
            <a:endParaRPr dirty="0"/>
          </a:p>
        </p:txBody>
      </p:sp>
      <p:sp>
        <p:nvSpPr>
          <p:cNvPr id="116" name="Google Shape;116;p22"/>
          <p:cNvSpPr/>
          <p:nvPr/>
        </p:nvSpPr>
        <p:spPr>
          <a:xfrm>
            <a:off x="8735275" y="1296125"/>
            <a:ext cx="194100" cy="194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7" name="Google Shape;117;p22"/>
          <p:cNvSpPr/>
          <p:nvPr/>
        </p:nvSpPr>
        <p:spPr>
          <a:xfrm>
            <a:off x="8367763" y="4765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8" name="Google Shape;118;p22"/>
          <p:cNvSpPr/>
          <p:nvPr/>
        </p:nvSpPr>
        <p:spPr>
          <a:xfrm rot="10800000">
            <a:off x="8853175" y="539500"/>
            <a:ext cx="126000" cy="12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9" name="Google Shape;119;p22"/>
          <p:cNvSpPr/>
          <p:nvPr/>
        </p:nvSpPr>
        <p:spPr>
          <a:xfrm rot="10800000">
            <a:off x="713225" y="4831100"/>
            <a:ext cx="126000" cy="12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20" name="Google Shape;120;p22"/>
          <p:cNvSpPr/>
          <p:nvPr/>
        </p:nvSpPr>
        <p:spPr>
          <a:xfrm>
            <a:off x="173475" y="4277025"/>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 name="Grupo 1">
            <a:extLst>
              <a:ext uri="{FF2B5EF4-FFF2-40B4-BE49-F238E27FC236}">
                <a16:creationId xmlns:a16="http://schemas.microsoft.com/office/drawing/2014/main" id="{B8E9CDCF-A28C-9676-90A1-2F5D4AF632A0}"/>
              </a:ext>
            </a:extLst>
          </p:cNvPr>
          <p:cNvGrpSpPr/>
          <p:nvPr/>
        </p:nvGrpSpPr>
        <p:grpSpPr>
          <a:xfrm>
            <a:off x="6153844" y="1575118"/>
            <a:ext cx="1946722" cy="1993263"/>
            <a:chOff x="4268819" y="-3176"/>
            <a:chExt cx="2912494" cy="2912495"/>
          </a:xfrm>
        </p:grpSpPr>
        <p:pic>
          <p:nvPicPr>
            <p:cNvPr id="3" name="Picture 10" descr="Index of /images/flaticon-png/big">
              <a:extLst>
                <a:ext uri="{FF2B5EF4-FFF2-40B4-BE49-F238E27FC236}">
                  <a16:creationId xmlns:a16="http://schemas.microsoft.com/office/drawing/2014/main" id="{6BCF5CB7-A05F-B1A8-F45B-3A76AD2CDB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4FEA278-BF21-E589-2D91-41AD1ACA1185}"/>
                </a:ext>
              </a:extLst>
            </p:cNvPr>
            <p:cNvPicPr>
              <a:picLocks noChangeAspect="1"/>
            </p:cNvPicPr>
            <p:nvPr/>
          </p:nvPicPr>
          <p:blipFill>
            <a:blip r:embed="rId4"/>
            <a:stretch>
              <a:fillRect/>
            </a:stretch>
          </p:blipFill>
          <p:spPr>
            <a:xfrm>
              <a:off x="4352975" y="419005"/>
              <a:ext cx="2744182" cy="1704701"/>
            </a:xfrm>
            <a:prstGeom prst="rect">
              <a:avLst/>
            </a:prstGeom>
          </p:spPr>
        </p:pic>
      </p:grpSp>
      <p:sp>
        <p:nvSpPr>
          <p:cNvPr id="5" name="Flecha derecha 17">
            <a:extLst>
              <a:ext uri="{FF2B5EF4-FFF2-40B4-BE49-F238E27FC236}">
                <a16:creationId xmlns:a16="http://schemas.microsoft.com/office/drawing/2014/main" id="{62D1B40E-70BC-C75C-CCA0-452E6C887493}"/>
              </a:ext>
            </a:extLst>
          </p:cNvPr>
          <p:cNvSpPr/>
          <p:nvPr/>
        </p:nvSpPr>
        <p:spPr>
          <a:xfrm>
            <a:off x="2003235" y="2056172"/>
            <a:ext cx="1200933" cy="161059"/>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echa derecha 18">
            <a:extLst>
              <a:ext uri="{FF2B5EF4-FFF2-40B4-BE49-F238E27FC236}">
                <a16:creationId xmlns:a16="http://schemas.microsoft.com/office/drawing/2014/main" id="{DA1A3D5F-8289-F595-1878-ACA07D52C2AC}"/>
              </a:ext>
            </a:extLst>
          </p:cNvPr>
          <p:cNvSpPr/>
          <p:nvPr/>
        </p:nvSpPr>
        <p:spPr>
          <a:xfrm rot="10800000">
            <a:off x="2003236" y="2975002"/>
            <a:ext cx="1200933" cy="161059"/>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echa derecha 17">
            <a:extLst>
              <a:ext uri="{FF2B5EF4-FFF2-40B4-BE49-F238E27FC236}">
                <a16:creationId xmlns:a16="http://schemas.microsoft.com/office/drawing/2014/main" id="{52F50104-3A99-C0ED-7E7B-6C3C401001D5}"/>
              </a:ext>
            </a:extLst>
          </p:cNvPr>
          <p:cNvSpPr/>
          <p:nvPr/>
        </p:nvSpPr>
        <p:spPr>
          <a:xfrm>
            <a:off x="4698665" y="2053266"/>
            <a:ext cx="1200933" cy="161059"/>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derecha 18">
            <a:extLst>
              <a:ext uri="{FF2B5EF4-FFF2-40B4-BE49-F238E27FC236}">
                <a16:creationId xmlns:a16="http://schemas.microsoft.com/office/drawing/2014/main" id="{2F5FE86E-1BF6-8A2C-2E09-87854B6644E7}"/>
              </a:ext>
            </a:extLst>
          </p:cNvPr>
          <p:cNvSpPr/>
          <p:nvPr/>
        </p:nvSpPr>
        <p:spPr>
          <a:xfrm rot="10800000">
            <a:off x="4698666" y="2972096"/>
            <a:ext cx="1200933" cy="161059"/>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JSON Web Token — Explanation. JWT is used for authentication and… | by  Somesh | Medium">
            <a:extLst>
              <a:ext uri="{FF2B5EF4-FFF2-40B4-BE49-F238E27FC236}">
                <a16:creationId xmlns:a16="http://schemas.microsoft.com/office/drawing/2014/main" id="{051EED88-AEF0-1FE2-C32E-9288AE40F5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915" y="3020826"/>
            <a:ext cx="1184085" cy="3471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Qué es Laravel? - 24 Cosas a Saber este [2024]">
            <a:extLst>
              <a:ext uri="{FF2B5EF4-FFF2-40B4-BE49-F238E27FC236}">
                <a16:creationId xmlns:a16="http://schemas.microsoft.com/office/drawing/2014/main" id="{951387B8-19C0-C72B-6E8E-034FFEB0C8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592" b="25803"/>
          <a:stretch/>
        </p:blipFill>
        <p:spPr bwMode="auto">
          <a:xfrm>
            <a:off x="2924915" y="2224497"/>
            <a:ext cx="2034203" cy="7119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ySQL Logo PNG Transparent (1) – Brands Logos">
            <a:extLst>
              <a:ext uri="{FF2B5EF4-FFF2-40B4-BE49-F238E27FC236}">
                <a16:creationId xmlns:a16="http://schemas.microsoft.com/office/drawing/2014/main" id="{546FE8CD-1A1D-7B38-F4FF-1F2BFB5A570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2579" b="26553"/>
          <a:stretch/>
        </p:blipFill>
        <p:spPr bwMode="auto">
          <a:xfrm>
            <a:off x="274335" y="2220898"/>
            <a:ext cx="1682305" cy="809823"/>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207;p26">
            <a:extLst>
              <a:ext uri="{FF2B5EF4-FFF2-40B4-BE49-F238E27FC236}">
                <a16:creationId xmlns:a16="http://schemas.microsoft.com/office/drawing/2014/main" id="{17734717-7A47-12D9-76F0-430CA307A20E}"/>
              </a:ext>
            </a:extLst>
          </p:cNvPr>
          <p:cNvSpPr/>
          <p:nvPr/>
        </p:nvSpPr>
        <p:spPr>
          <a:xfrm>
            <a:off x="1737661" y="3790502"/>
            <a:ext cx="5432048" cy="1022956"/>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8;p26">
            <a:extLst>
              <a:ext uri="{FF2B5EF4-FFF2-40B4-BE49-F238E27FC236}">
                <a16:creationId xmlns:a16="http://schemas.microsoft.com/office/drawing/2014/main" id="{E6176A28-2E69-EDE4-F959-2DAAFBFA19BA}"/>
              </a:ext>
            </a:extLst>
          </p:cNvPr>
          <p:cNvSpPr/>
          <p:nvPr/>
        </p:nvSpPr>
        <p:spPr>
          <a:xfrm>
            <a:off x="1817817" y="3847164"/>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1;p26">
            <a:extLst>
              <a:ext uri="{FF2B5EF4-FFF2-40B4-BE49-F238E27FC236}">
                <a16:creationId xmlns:a16="http://schemas.microsoft.com/office/drawing/2014/main" id="{2336B108-C499-4818-455B-7ABA292D550C}"/>
              </a:ext>
            </a:extLst>
          </p:cNvPr>
          <p:cNvSpPr/>
          <p:nvPr/>
        </p:nvSpPr>
        <p:spPr>
          <a:xfrm>
            <a:off x="2027782" y="4056189"/>
            <a:ext cx="490089" cy="491572"/>
          </a:xfrm>
          <a:custGeom>
            <a:avLst/>
            <a:gdLst/>
            <a:ahLst/>
            <a:cxnLst/>
            <a:rect l="l" t="t" r="r" b="b"/>
            <a:pathLst>
              <a:path w="1461" h="1462" extrusionOk="0">
                <a:moveTo>
                  <a:pt x="1460" y="562"/>
                </a:moveTo>
                <a:lnTo>
                  <a:pt x="1460" y="562"/>
                </a:lnTo>
                <a:cubicBezTo>
                  <a:pt x="1459" y="563"/>
                  <a:pt x="1458" y="564"/>
                  <a:pt x="1458" y="565"/>
                </a:cubicBezTo>
                <a:lnTo>
                  <a:pt x="1458" y="565"/>
                </a:lnTo>
                <a:cubicBezTo>
                  <a:pt x="1457" y="617"/>
                  <a:pt x="1446" y="667"/>
                  <a:pt x="1429" y="716"/>
                </a:cubicBezTo>
                <a:lnTo>
                  <a:pt x="1429" y="716"/>
                </a:lnTo>
                <a:cubicBezTo>
                  <a:pt x="1409" y="772"/>
                  <a:pt x="1382" y="823"/>
                  <a:pt x="1344" y="868"/>
                </a:cubicBezTo>
                <a:lnTo>
                  <a:pt x="1344" y="868"/>
                </a:lnTo>
                <a:cubicBezTo>
                  <a:pt x="1328" y="888"/>
                  <a:pt x="1312" y="907"/>
                  <a:pt x="1294" y="924"/>
                </a:cubicBezTo>
                <a:lnTo>
                  <a:pt x="1294" y="924"/>
                </a:lnTo>
                <a:cubicBezTo>
                  <a:pt x="1261" y="955"/>
                  <a:pt x="1225" y="982"/>
                  <a:pt x="1186" y="1004"/>
                </a:cubicBezTo>
                <a:lnTo>
                  <a:pt x="1186" y="1004"/>
                </a:lnTo>
                <a:cubicBezTo>
                  <a:pt x="1151" y="1023"/>
                  <a:pt x="1115" y="1038"/>
                  <a:pt x="1078" y="1049"/>
                </a:cubicBezTo>
                <a:lnTo>
                  <a:pt x="1078" y="1049"/>
                </a:lnTo>
                <a:cubicBezTo>
                  <a:pt x="1040" y="1060"/>
                  <a:pt x="1002" y="1070"/>
                  <a:pt x="964" y="1080"/>
                </a:cubicBezTo>
                <a:lnTo>
                  <a:pt x="964" y="1080"/>
                </a:lnTo>
                <a:cubicBezTo>
                  <a:pt x="923" y="1091"/>
                  <a:pt x="881" y="1100"/>
                  <a:pt x="843" y="1122"/>
                </a:cubicBezTo>
                <a:lnTo>
                  <a:pt x="843" y="1122"/>
                </a:lnTo>
                <a:cubicBezTo>
                  <a:pt x="819" y="1136"/>
                  <a:pt x="796" y="1151"/>
                  <a:pt x="776" y="1171"/>
                </a:cubicBezTo>
                <a:lnTo>
                  <a:pt x="776" y="1171"/>
                </a:lnTo>
                <a:cubicBezTo>
                  <a:pt x="761" y="1186"/>
                  <a:pt x="747" y="1202"/>
                  <a:pt x="727" y="1211"/>
                </a:cubicBezTo>
                <a:lnTo>
                  <a:pt x="727" y="1211"/>
                </a:lnTo>
                <a:cubicBezTo>
                  <a:pt x="707" y="1221"/>
                  <a:pt x="685" y="1223"/>
                  <a:pt x="663" y="1220"/>
                </a:cubicBezTo>
                <a:lnTo>
                  <a:pt x="663" y="1220"/>
                </a:lnTo>
                <a:cubicBezTo>
                  <a:pt x="655" y="1297"/>
                  <a:pt x="583" y="1322"/>
                  <a:pt x="532" y="1294"/>
                </a:cubicBezTo>
                <a:lnTo>
                  <a:pt x="489" y="1338"/>
                </a:lnTo>
                <a:lnTo>
                  <a:pt x="489" y="1338"/>
                </a:lnTo>
                <a:cubicBezTo>
                  <a:pt x="473" y="1354"/>
                  <a:pt x="457" y="1370"/>
                  <a:pt x="440" y="1386"/>
                </a:cubicBezTo>
                <a:lnTo>
                  <a:pt x="440" y="1386"/>
                </a:lnTo>
                <a:cubicBezTo>
                  <a:pt x="402" y="1423"/>
                  <a:pt x="357" y="1446"/>
                  <a:pt x="306" y="1457"/>
                </a:cubicBezTo>
                <a:lnTo>
                  <a:pt x="306" y="1457"/>
                </a:lnTo>
                <a:cubicBezTo>
                  <a:pt x="298" y="1459"/>
                  <a:pt x="290" y="1459"/>
                  <a:pt x="282" y="1461"/>
                </a:cubicBezTo>
                <a:lnTo>
                  <a:pt x="233" y="1461"/>
                </a:lnTo>
                <a:lnTo>
                  <a:pt x="233" y="1461"/>
                </a:lnTo>
                <a:cubicBezTo>
                  <a:pt x="231" y="1460"/>
                  <a:pt x="230" y="1459"/>
                  <a:pt x="229" y="1459"/>
                </a:cubicBezTo>
                <a:lnTo>
                  <a:pt x="229" y="1459"/>
                </a:lnTo>
                <a:cubicBezTo>
                  <a:pt x="201" y="1457"/>
                  <a:pt x="175" y="1449"/>
                  <a:pt x="150" y="1437"/>
                </a:cubicBezTo>
                <a:lnTo>
                  <a:pt x="150" y="1437"/>
                </a:lnTo>
                <a:cubicBezTo>
                  <a:pt x="103" y="1416"/>
                  <a:pt x="66" y="1382"/>
                  <a:pt x="38" y="1338"/>
                </a:cubicBezTo>
                <a:lnTo>
                  <a:pt x="38" y="1338"/>
                </a:lnTo>
                <a:cubicBezTo>
                  <a:pt x="20" y="1309"/>
                  <a:pt x="8" y="1276"/>
                  <a:pt x="4" y="1241"/>
                </a:cubicBezTo>
                <a:lnTo>
                  <a:pt x="4" y="1241"/>
                </a:lnTo>
                <a:cubicBezTo>
                  <a:pt x="3" y="1233"/>
                  <a:pt x="1" y="1225"/>
                  <a:pt x="0" y="1217"/>
                </a:cubicBezTo>
                <a:lnTo>
                  <a:pt x="0" y="1191"/>
                </a:lnTo>
                <a:lnTo>
                  <a:pt x="0" y="1191"/>
                </a:lnTo>
                <a:cubicBezTo>
                  <a:pt x="1" y="1182"/>
                  <a:pt x="2" y="1174"/>
                  <a:pt x="4" y="1165"/>
                </a:cubicBezTo>
                <a:lnTo>
                  <a:pt x="4" y="1165"/>
                </a:lnTo>
                <a:cubicBezTo>
                  <a:pt x="10" y="1122"/>
                  <a:pt x="25" y="1082"/>
                  <a:pt x="52" y="1049"/>
                </a:cubicBezTo>
                <a:lnTo>
                  <a:pt x="52" y="1049"/>
                </a:lnTo>
                <a:cubicBezTo>
                  <a:pt x="76" y="1021"/>
                  <a:pt x="103" y="996"/>
                  <a:pt x="128" y="969"/>
                </a:cubicBezTo>
                <a:lnTo>
                  <a:pt x="128" y="969"/>
                </a:lnTo>
                <a:cubicBezTo>
                  <a:pt x="141" y="956"/>
                  <a:pt x="154" y="943"/>
                  <a:pt x="167" y="930"/>
                </a:cubicBezTo>
                <a:lnTo>
                  <a:pt x="167" y="930"/>
                </a:lnTo>
                <a:cubicBezTo>
                  <a:pt x="139" y="864"/>
                  <a:pt x="172" y="806"/>
                  <a:pt x="241" y="801"/>
                </a:cubicBezTo>
                <a:lnTo>
                  <a:pt x="241" y="801"/>
                </a:lnTo>
                <a:cubicBezTo>
                  <a:pt x="241" y="798"/>
                  <a:pt x="242" y="796"/>
                  <a:pt x="242" y="794"/>
                </a:cubicBezTo>
                <a:lnTo>
                  <a:pt x="242" y="794"/>
                </a:lnTo>
                <a:cubicBezTo>
                  <a:pt x="237" y="758"/>
                  <a:pt x="249" y="727"/>
                  <a:pt x="274" y="702"/>
                </a:cubicBezTo>
                <a:lnTo>
                  <a:pt x="274" y="702"/>
                </a:lnTo>
                <a:cubicBezTo>
                  <a:pt x="304" y="674"/>
                  <a:pt x="328" y="642"/>
                  <a:pt x="347" y="606"/>
                </a:cubicBezTo>
                <a:lnTo>
                  <a:pt x="347" y="606"/>
                </a:lnTo>
                <a:cubicBezTo>
                  <a:pt x="361" y="576"/>
                  <a:pt x="369" y="545"/>
                  <a:pt x="378" y="513"/>
                </a:cubicBezTo>
                <a:lnTo>
                  <a:pt x="378" y="513"/>
                </a:lnTo>
                <a:cubicBezTo>
                  <a:pt x="389" y="469"/>
                  <a:pt x="402" y="424"/>
                  <a:pt x="414" y="380"/>
                </a:cubicBezTo>
                <a:lnTo>
                  <a:pt x="414" y="380"/>
                </a:lnTo>
                <a:cubicBezTo>
                  <a:pt x="431" y="317"/>
                  <a:pt x="462" y="262"/>
                  <a:pt x="501" y="210"/>
                </a:cubicBezTo>
                <a:lnTo>
                  <a:pt x="501" y="210"/>
                </a:lnTo>
                <a:cubicBezTo>
                  <a:pt x="506" y="203"/>
                  <a:pt x="511" y="197"/>
                  <a:pt x="517" y="191"/>
                </a:cubicBezTo>
                <a:lnTo>
                  <a:pt x="517" y="191"/>
                </a:lnTo>
                <a:cubicBezTo>
                  <a:pt x="525" y="181"/>
                  <a:pt x="542" y="182"/>
                  <a:pt x="550" y="189"/>
                </a:cubicBezTo>
                <a:lnTo>
                  <a:pt x="550" y="189"/>
                </a:lnTo>
                <a:cubicBezTo>
                  <a:pt x="558" y="196"/>
                  <a:pt x="558" y="210"/>
                  <a:pt x="551" y="220"/>
                </a:cubicBezTo>
                <a:lnTo>
                  <a:pt x="551" y="220"/>
                </a:lnTo>
                <a:cubicBezTo>
                  <a:pt x="537" y="239"/>
                  <a:pt x="522" y="258"/>
                  <a:pt x="509" y="278"/>
                </a:cubicBezTo>
                <a:lnTo>
                  <a:pt x="509" y="278"/>
                </a:lnTo>
                <a:cubicBezTo>
                  <a:pt x="482" y="320"/>
                  <a:pt x="464" y="365"/>
                  <a:pt x="451" y="414"/>
                </a:cubicBezTo>
                <a:lnTo>
                  <a:pt x="451" y="414"/>
                </a:lnTo>
                <a:cubicBezTo>
                  <a:pt x="438" y="461"/>
                  <a:pt x="425" y="507"/>
                  <a:pt x="413" y="554"/>
                </a:cubicBezTo>
                <a:lnTo>
                  <a:pt x="413" y="554"/>
                </a:lnTo>
                <a:cubicBezTo>
                  <a:pt x="406" y="582"/>
                  <a:pt x="397" y="610"/>
                  <a:pt x="382" y="634"/>
                </a:cubicBezTo>
                <a:lnTo>
                  <a:pt x="382" y="634"/>
                </a:lnTo>
                <a:cubicBezTo>
                  <a:pt x="369" y="657"/>
                  <a:pt x="354" y="679"/>
                  <a:pt x="338" y="700"/>
                </a:cubicBezTo>
                <a:lnTo>
                  <a:pt x="338" y="700"/>
                </a:lnTo>
                <a:cubicBezTo>
                  <a:pt x="326" y="716"/>
                  <a:pt x="310" y="729"/>
                  <a:pt x="298" y="745"/>
                </a:cubicBezTo>
                <a:lnTo>
                  <a:pt x="298" y="745"/>
                </a:lnTo>
                <a:cubicBezTo>
                  <a:pt x="278" y="770"/>
                  <a:pt x="283" y="805"/>
                  <a:pt x="305" y="826"/>
                </a:cubicBezTo>
                <a:lnTo>
                  <a:pt x="635" y="1157"/>
                </a:lnTo>
                <a:lnTo>
                  <a:pt x="635" y="1157"/>
                </a:lnTo>
                <a:cubicBezTo>
                  <a:pt x="662" y="1184"/>
                  <a:pt x="700" y="1182"/>
                  <a:pt x="726" y="1157"/>
                </a:cubicBezTo>
                <a:lnTo>
                  <a:pt x="726" y="1157"/>
                </a:lnTo>
                <a:cubicBezTo>
                  <a:pt x="749" y="1133"/>
                  <a:pt x="774" y="1111"/>
                  <a:pt x="802" y="1093"/>
                </a:cubicBezTo>
                <a:lnTo>
                  <a:pt x="802" y="1093"/>
                </a:lnTo>
                <a:cubicBezTo>
                  <a:pt x="834" y="1073"/>
                  <a:pt x="869" y="1058"/>
                  <a:pt x="906" y="1048"/>
                </a:cubicBezTo>
                <a:lnTo>
                  <a:pt x="906" y="1048"/>
                </a:lnTo>
                <a:cubicBezTo>
                  <a:pt x="953" y="1036"/>
                  <a:pt x="1000" y="1023"/>
                  <a:pt x="1046" y="1011"/>
                </a:cubicBezTo>
                <a:lnTo>
                  <a:pt x="1046" y="1011"/>
                </a:lnTo>
                <a:cubicBezTo>
                  <a:pt x="1082" y="1001"/>
                  <a:pt x="1117" y="988"/>
                  <a:pt x="1150" y="971"/>
                </a:cubicBezTo>
                <a:lnTo>
                  <a:pt x="1150" y="971"/>
                </a:lnTo>
                <a:cubicBezTo>
                  <a:pt x="1180" y="956"/>
                  <a:pt x="1209" y="937"/>
                  <a:pt x="1235" y="915"/>
                </a:cubicBezTo>
                <a:lnTo>
                  <a:pt x="1235" y="915"/>
                </a:lnTo>
                <a:cubicBezTo>
                  <a:pt x="1250" y="902"/>
                  <a:pt x="1266" y="888"/>
                  <a:pt x="1280" y="873"/>
                </a:cubicBezTo>
                <a:lnTo>
                  <a:pt x="1280" y="873"/>
                </a:lnTo>
                <a:cubicBezTo>
                  <a:pt x="1318" y="834"/>
                  <a:pt x="1348" y="790"/>
                  <a:pt x="1370" y="741"/>
                </a:cubicBezTo>
                <a:lnTo>
                  <a:pt x="1370" y="741"/>
                </a:lnTo>
                <a:cubicBezTo>
                  <a:pt x="1388" y="703"/>
                  <a:pt x="1399" y="664"/>
                  <a:pt x="1407" y="623"/>
                </a:cubicBezTo>
                <a:lnTo>
                  <a:pt x="1407" y="623"/>
                </a:lnTo>
                <a:cubicBezTo>
                  <a:pt x="1415" y="583"/>
                  <a:pt x="1416" y="542"/>
                  <a:pt x="1413" y="502"/>
                </a:cubicBezTo>
                <a:lnTo>
                  <a:pt x="1413" y="502"/>
                </a:lnTo>
                <a:cubicBezTo>
                  <a:pt x="1411" y="469"/>
                  <a:pt x="1404" y="436"/>
                  <a:pt x="1396" y="404"/>
                </a:cubicBezTo>
                <a:lnTo>
                  <a:pt x="1396" y="404"/>
                </a:lnTo>
                <a:cubicBezTo>
                  <a:pt x="1389" y="372"/>
                  <a:pt x="1376" y="342"/>
                  <a:pt x="1361" y="312"/>
                </a:cubicBezTo>
                <a:lnTo>
                  <a:pt x="1361" y="312"/>
                </a:lnTo>
                <a:cubicBezTo>
                  <a:pt x="1343" y="278"/>
                  <a:pt x="1322" y="246"/>
                  <a:pt x="1296" y="217"/>
                </a:cubicBezTo>
                <a:lnTo>
                  <a:pt x="1296" y="217"/>
                </a:lnTo>
                <a:cubicBezTo>
                  <a:pt x="1265" y="181"/>
                  <a:pt x="1231" y="150"/>
                  <a:pt x="1192" y="125"/>
                </a:cubicBezTo>
                <a:lnTo>
                  <a:pt x="1192" y="125"/>
                </a:lnTo>
                <a:cubicBezTo>
                  <a:pt x="1140" y="92"/>
                  <a:pt x="1084" y="68"/>
                  <a:pt x="1023" y="58"/>
                </a:cubicBezTo>
                <a:lnTo>
                  <a:pt x="1023" y="58"/>
                </a:lnTo>
                <a:cubicBezTo>
                  <a:pt x="998" y="53"/>
                  <a:pt x="973" y="52"/>
                  <a:pt x="948" y="48"/>
                </a:cubicBezTo>
                <a:lnTo>
                  <a:pt x="948" y="48"/>
                </a:lnTo>
                <a:cubicBezTo>
                  <a:pt x="918" y="44"/>
                  <a:pt x="889" y="49"/>
                  <a:pt x="860" y="52"/>
                </a:cubicBezTo>
                <a:lnTo>
                  <a:pt x="860" y="52"/>
                </a:lnTo>
                <a:cubicBezTo>
                  <a:pt x="800" y="58"/>
                  <a:pt x="744" y="77"/>
                  <a:pt x="692" y="106"/>
                </a:cubicBezTo>
                <a:lnTo>
                  <a:pt x="692" y="106"/>
                </a:lnTo>
                <a:cubicBezTo>
                  <a:pt x="663" y="122"/>
                  <a:pt x="637" y="142"/>
                  <a:pt x="610" y="161"/>
                </a:cubicBezTo>
                <a:lnTo>
                  <a:pt x="610" y="161"/>
                </a:lnTo>
                <a:cubicBezTo>
                  <a:pt x="598" y="170"/>
                  <a:pt x="585" y="169"/>
                  <a:pt x="576" y="158"/>
                </a:cubicBezTo>
                <a:lnTo>
                  <a:pt x="576" y="158"/>
                </a:lnTo>
                <a:cubicBezTo>
                  <a:pt x="569" y="149"/>
                  <a:pt x="571" y="134"/>
                  <a:pt x="580" y="126"/>
                </a:cubicBezTo>
                <a:lnTo>
                  <a:pt x="580" y="126"/>
                </a:lnTo>
                <a:cubicBezTo>
                  <a:pt x="617" y="97"/>
                  <a:pt x="656" y="71"/>
                  <a:pt x="699" y="51"/>
                </a:cubicBezTo>
                <a:lnTo>
                  <a:pt x="699" y="51"/>
                </a:lnTo>
                <a:cubicBezTo>
                  <a:pt x="739" y="33"/>
                  <a:pt x="780" y="19"/>
                  <a:pt x="823" y="11"/>
                </a:cubicBezTo>
                <a:lnTo>
                  <a:pt x="823" y="11"/>
                </a:lnTo>
                <a:cubicBezTo>
                  <a:pt x="853" y="6"/>
                  <a:pt x="883" y="1"/>
                  <a:pt x="914" y="2"/>
                </a:cubicBezTo>
                <a:lnTo>
                  <a:pt x="914" y="2"/>
                </a:lnTo>
                <a:cubicBezTo>
                  <a:pt x="916" y="2"/>
                  <a:pt x="918" y="1"/>
                  <a:pt x="920" y="0"/>
                </a:cubicBezTo>
                <a:lnTo>
                  <a:pt x="931" y="0"/>
                </a:lnTo>
                <a:lnTo>
                  <a:pt x="931" y="0"/>
                </a:lnTo>
                <a:cubicBezTo>
                  <a:pt x="932" y="1"/>
                  <a:pt x="934" y="2"/>
                  <a:pt x="936" y="2"/>
                </a:cubicBezTo>
                <a:lnTo>
                  <a:pt x="936" y="2"/>
                </a:lnTo>
                <a:cubicBezTo>
                  <a:pt x="949" y="3"/>
                  <a:pt x="963" y="3"/>
                  <a:pt x="976" y="4"/>
                </a:cubicBezTo>
                <a:lnTo>
                  <a:pt x="976" y="4"/>
                </a:lnTo>
                <a:cubicBezTo>
                  <a:pt x="1001" y="7"/>
                  <a:pt x="1026" y="10"/>
                  <a:pt x="1051" y="16"/>
                </a:cubicBezTo>
                <a:lnTo>
                  <a:pt x="1051" y="16"/>
                </a:lnTo>
                <a:cubicBezTo>
                  <a:pt x="1096" y="26"/>
                  <a:pt x="1139" y="43"/>
                  <a:pt x="1179" y="65"/>
                </a:cubicBezTo>
                <a:lnTo>
                  <a:pt x="1179" y="65"/>
                </a:lnTo>
                <a:cubicBezTo>
                  <a:pt x="1217" y="86"/>
                  <a:pt x="1253" y="111"/>
                  <a:pt x="1285" y="140"/>
                </a:cubicBezTo>
                <a:lnTo>
                  <a:pt x="1285" y="140"/>
                </a:lnTo>
                <a:cubicBezTo>
                  <a:pt x="1304" y="158"/>
                  <a:pt x="1321" y="178"/>
                  <a:pt x="1339" y="197"/>
                </a:cubicBezTo>
                <a:lnTo>
                  <a:pt x="1339" y="197"/>
                </a:lnTo>
                <a:cubicBezTo>
                  <a:pt x="1364" y="226"/>
                  <a:pt x="1385" y="258"/>
                  <a:pt x="1401" y="292"/>
                </a:cubicBezTo>
                <a:lnTo>
                  <a:pt x="1401" y="292"/>
                </a:lnTo>
                <a:cubicBezTo>
                  <a:pt x="1415" y="321"/>
                  <a:pt x="1427" y="352"/>
                  <a:pt x="1437" y="383"/>
                </a:cubicBezTo>
                <a:lnTo>
                  <a:pt x="1437" y="383"/>
                </a:lnTo>
                <a:cubicBezTo>
                  <a:pt x="1449" y="422"/>
                  <a:pt x="1457" y="462"/>
                  <a:pt x="1458" y="504"/>
                </a:cubicBezTo>
                <a:lnTo>
                  <a:pt x="1458" y="504"/>
                </a:lnTo>
                <a:cubicBezTo>
                  <a:pt x="1458" y="506"/>
                  <a:pt x="1459" y="509"/>
                  <a:pt x="1460" y="511"/>
                </a:cubicBezTo>
                <a:lnTo>
                  <a:pt x="1460" y="562"/>
                </a:lnTo>
                <a:close/>
                <a:moveTo>
                  <a:pt x="435" y="1326"/>
                </a:moveTo>
                <a:lnTo>
                  <a:pt x="135" y="1026"/>
                </a:lnTo>
                <a:lnTo>
                  <a:pt x="135" y="1026"/>
                </a:lnTo>
                <a:cubicBezTo>
                  <a:pt x="122" y="1039"/>
                  <a:pt x="108" y="1054"/>
                  <a:pt x="95" y="1068"/>
                </a:cubicBezTo>
                <a:lnTo>
                  <a:pt x="95" y="1068"/>
                </a:lnTo>
                <a:cubicBezTo>
                  <a:pt x="66" y="1101"/>
                  <a:pt x="50" y="1140"/>
                  <a:pt x="46" y="1183"/>
                </a:cubicBezTo>
                <a:lnTo>
                  <a:pt x="46" y="1183"/>
                </a:lnTo>
                <a:cubicBezTo>
                  <a:pt x="42" y="1228"/>
                  <a:pt x="50" y="1270"/>
                  <a:pt x="73" y="1310"/>
                </a:cubicBezTo>
                <a:lnTo>
                  <a:pt x="73" y="1310"/>
                </a:lnTo>
                <a:cubicBezTo>
                  <a:pt x="103" y="1360"/>
                  <a:pt x="146" y="1394"/>
                  <a:pt x="203" y="1409"/>
                </a:cubicBezTo>
                <a:lnTo>
                  <a:pt x="203" y="1409"/>
                </a:lnTo>
                <a:cubicBezTo>
                  <a:pt x="240" y="1420"/>
                  <a:pt x="278" y="1419"/>
                  <a:pt x="316" y="1408"/>
                </a:cubicBezTo>
                <a:lnTo>
                  <a:pt x="316" y="1408"/>
                </a:lnTo>
                <a:cubicBezTo>
                  <a:pt x="365" y="1394"/>
                  <a:pt x="402" y="1363"/>
                  <a:pt x="435" y="1326"/>
                </a:cubicBezTo>
                <a:close/>
                <a:moveTo>
                  <a:pt x="615" y="1219"/>
                </a:moveTo>
                <a:lnTo>
                  <a:pt x="615" y="1219"/>
                </a:lnTo>
                <a:cubicBezTo>
                  <a:pt x="616" y="1219"/>
                  <a:pt x="617" y="1218"/>
                  <a:pt x="618" y="1218"/>
                </a:cubicBezTo>
                <a:lnTo>
                  <a:pt x="618" y="1218"/>
                </a:lnTo>
                <a:cubicBezTo>
                  <a:pt x="614" y="1209"/>
                  <a:pt x="612" y="1199"/>
                  <a:pt x="606" y="1193"/>
                </a:cubicBezTo>
                <a:lnTo>
                  <a:pt x="606" y="1193"/>
                </a:lnTo>
                <a:cubicBezTo>
                  <a:pt x="494" y="1080"/>
                  <a:pt x="382" y="969"/>
                  <a:pt x="270" y="857"/>
                </a:cubicBezTo>
                <a:lnTo>
                  <a:pt x="270" y="857"/>
                </a:lnTo>
                <a:cubicBezTo>
                  <a:pt x="258" y="845"/>
                  <a:pt x="240" y="842"/>
                  <a:pt x="225" y="850"/>
                </a:cubicBezTo>
                <a:lnTo>
                  <a:pt x="225" y="850"/>
                </a:lnTo>
                <a:cubicBezTo>
                  <a:pt x="198" y="863"/>
                  <a:pt x="193" y="897"/>
                  <a:pt x="214" y="918"/>
                </a:cubicBezTo>
                <a:lnTo>
                  <a:pt x="214" y="918"/>
                </a:lnTo>
                <a:cubicBezTo>
                  <a:pt x="267" y="970"/>
                  <a:pt x="319" y="1023"/>
                  <a:pt x="372" y="1076"/>
                </a:cubicBezTo>
                <a:lnTo>
                  <a:pt x="544" y="1248"/>
                </a:lnTo>
                <a:lnTo>
                  <a:pt x="544" y="1248"/>
                </a:lnTo>
                <a:cubicBezTo>
                  <a:pt x="557" y="1261"/>
                  <a:pt x="574" y="1265"/>
                  <a:pt x="589" y="1258"/>
                </a:cubicBezTo>
                <a:lnTo>
                  <a:pt x="589" y="1258"/>
                </a:lnTo>
                <a:cubicBezTo>
                  <a:pt x="606" y="1250"/>
                  <a:pt x="616" y="1238"/>
                  <a:pt x="615" y="1219"/>
                </a:cubicBezTo>
                <a:close/>
                <a:moveTo>
                  <a:pt x="197" y="966"/>
                </a:moveTo>
                <a:lnTo>
                  <a:pt x="197" y="966"/>
                </a:lnTo>
                <a:cubicBezTo>
                  <a:pt x="187" y="975"/>
                  <a:pt x="178" y="984"/>
                  <a:pt x="170" y="992"/>
                </a:cubicBezTo>
                <a:lnTo>
                  <a:pt x="469" y="1291"/>
                </a:lnTo>
                <a:lnTo>
                  <a:pt x="469" y="1291"/>
                </a:lnTo>
                <a:cubicBezTo>
                  <a:pt x="477" y="1282"/>
                  <a:pt x="486" y="1273"/>
                  <a:pt x="495" y="1264"/>
                </a:cubicBezTo>
                <a:lnTo>
                  <a:pt x="495" y="1264"/>
                </a:lnTo>
                <a:cubicBezTo>
                  <a:pt x="396" y="1165"/>
                  <a:pt x="296" y="1066"/>
                  <a:pt x="197" y="966"/>
                </a:cubicBezTo>
                <a:close/>
                <a:moveTo>
                  <a:pt x="1289" y="280"/>
                </a:moveTo>
                <a:lnTo>
                  <a:pt x="1289" y="280"/>
                </a:lnTo>
                <a:cubicBezTo>
                  <a:pt x="1285" y="291"/>
                  <a:pt x="1281" y="301"/>
                  <a:pt x="1277" y="312"/>
                </a:cubicBezTo>
                <a:lnTo>
                  <a:pt x="1277" y="312"/>
                </a:lnTo>
                <a:cubicBezTo>
                  <a:pt x="1270" y="329"/>
                  <a:pt x="1263" y="345"/>
                  <a:pt x="1258" y="362"/>
                </a:cubicBezTo>
                <a:lnTo>
                  <a:pt x="1258" y="362"/>
                </a:lnTo>
                <a:cubicBezTo>
                  <a:pt x="1251" y="382"/>
                  <a:pt x="1262" y="412"/>
                  <a:pt x="1281" y="422"/>
                </a:cubicBezTo>
                <a:lnTo>
                  <a:pt x="1281" y="422"/>
                </a:lnTo>
                <a:cubicBezTo>
                  <a:pt x="1298" y="432"/>
                  <a:pt x="1317" y="440"/>
                  <a:pt x="1336" y="448"/>
                </a:cubicBezTo>
                <a:lnTo>
                  <a:pt x="1336" y="448"/>
                </a:lnTo>
                <a:cubicBezTo>
                  <a:pt x="1341" y="451"/>
                  <a:pt x="1346" y="453"/>
                  <a:pt x="1352" y="455"/>
                </a:cubicBezTo>
                <a:lnTo>
                  <a:pt x="1352" y="455"/>
                </a:lnTo>
                <a:cubicBezTo>
                  <a:pt x="1369" y="460"/>
                  <a:pt x="1371" y="473"/>
                  <a:pt x="1371" y="487"/>
                </a:cubicBezTo>
                <a:lnTo>
                  <a:pt x="1371" y="487"/>
                </a:lnTo>
                <a:cubicBezTo>
                  <a:pt x="1373" y="513"/>
                  <a:pt x="1373" y="539"/>
                  <a:pt x="1373" y="565"/>
                </a:cubicBezTo>
                <a:lnTo>
                  <a:pt x="1373" y="565"/>
                </a:lnTo>
                <a:cubicBezTo>
                  <a:pt x="1373" y="577"/>
                  <a:pt x="1372" y="590"/>
                  <a:pt x="1369" y="602"/>
                </a:cubicBezTo>
                <a:lnTo>
                  <a:pt x="1369" y="602"/>
                </a:lnTo>
                <a:cubicBezTo>
                  <a:pt x="1368" y="610"/>
                  <a:pt x="1361" y="615"/>
                  <a:pt x="1352" y="618"/>
                </a:cubicBezTo>
                <a:lnTo>
                  <a:pt x="1352" y="618"/>
                </a:lnTo>
                <a:cubicBezTo>
                  <a:pt x="1329" y="628"/>
                  <a:pt x="1306" y="637"/>
                  <a:pt x="1284" y="649"/>
                </a:cubicBezTo>
                <a:lnTo>
                  <a:pt x="1284" y="649"/>
                </a:lnTo>
                <a:cubicBezTo>
                  <a:pt x="1260" y="662"/>
                  <a:pt x="1251" y="692"/>
                  <a:pt x="1259" y="717"/>
                </a:cubicBezTo>
                <a:lnTo>
                  <a:pt x="1259" y="717"/>
                </a:lnTo>
                <a:cubicBezTo>
                  <a:pt x="1266" y="737"/>
                  <a:pt x="1274" y="756"/>
                  <a:pt x="1282" y="775"/>
                </a:cubicBezTo>
                <a:lnTo>
                  <a:pt x="1282" y="775"/>
                </a:lnTo>
                <a:cubicBezTo>
                  <a:pt x="1290" y="791"/>
                  <a:pt x="1289" y="804"/>
                  <a:pt x="1276" y="817"/>
                </a:cubicBezTo>
                <a:lnTo>
                  <a:pt x="1276" y="817"/>
                </a:lnTo>
                <a:cubicBezTo>
                  <a:pt x="1260" y="834"/>
                  <a:pt x="1245" y="852"/>
                  <a:pt x="1228" y="869"/>
                </a:cubicBezTo>
                <a:lnTo>
                  <a:pt x="1228" y="869"/>
                </a:lnTo>
                <a:cubicBezTo>
                  <a:pt x="1218" y="879"/>
                  <a:pt x="1206" y="888"/>
                  <a:pt x="1195" y="896"/>
                </a:cubicBezTo>
                <a:lnTo>
                  <a:pt x="1195" y="896"/>
                </a:lnTo>
                <a:cubicBezTo>
                  <a:pt x="1185" y="904"/>
                  <a:pt x="1174" y="899"/>
                  <a:pt x="1163" y="894"/>
                </a:cubicBezTo>
                <a:lnTo>
                  <a:pt x="1163" y="894"/>
                </a:lnTo>
                <a:cubicBezTo>
                  <a:pt x="1146" y="887"/>
                  <a:pt x="1130" y="880"/>
                  <a:pt x="1113" y="873"/>
                </a:cubicBezTo>
                <a:lnTo>
                  <a:pt x="1113" y="873"/>
                </a:lnTo>
                <a:cubicBezTo>
                  <a:pt x="1074" y="858"/>
                  <a:pt x="1040" y="879"/>
                  <a:pt x="1027" y="914"/>
                </a:cubicBezTo>
                <a:lnTo>
                  <a:pt x="1027" y="914"/>
                </a:lnTo>
                <a:cubicBezTo>
                  <a:pt x="1020" y="932"/>
                  <a:pt x="1013" y="951"/>
                  <a:pt x="1005" y="969"/>
                </a:cubicBezTo>
                <a:lnTo>
                  <a:pt x="1005" y="969"/>
                </a:lnTo>
                <a:cubicBezTo>
                  <a:pt x="1001" y="979"/>
                  <a:pt x="991" y="981"/>
                  <a:pt x="982" y="983"/>
                </a:cubicBezTo>
                <a:lnTo>
                  <a:pt x="982" y="983"/>
                </a:lnTo>
                <a:cubicBezTo>
                  <a:pt x="977" y="984"/>
                  <a:pt x="971" y="984"/>
                  <a:pt x="966" y="985"/>
                </a:cubicBezTo>
                <a:lnTo>
                  <a:pt x="966" y="985"/>
                </a:lnTo>
                <a:cubicBezTo>
                  <a:pt x="949" y="985"/>
                  <a:pt x="932" y="987"/>
                  <a:pt x="915" y="986"/>
                </a:cubicBezTo>
                <a:lnTo>
                  <a:pt x="915" y="986"/>
                </a:lnTo>
                <a:cubicBezTo>
                  <a:pt x="898" y="986"/>
                  <a:pt x="880" y="983"/>
                  <a:pt x="862" y="981"/>
                </a:cubicBezTo>
                <a:lnTo>
                  <a:pt x="862" y="981"/>
                </a:lnTo>
                <a:cubicBezTo>
                  <a:pt x="853" y="980"/>
                  <a:pt x="848" y="974"/>
                  <a:pt x="844" y="966"/>
                </a:cubicBezTo>
                <a:lnTo>
                  <a:pt x="844" y="966"/>
                </a:lnTo>
                <a:cubicBezTo>
                  <a:pt x="836" y="947"/>
                  <a:pt x="829" y="928"/>
                  <a:pt x="820" y="909"/>
                </a:cubicBezTo>
                <a:lnTo>
                  <a:pt x="820" y="909"/>
                </a:lnTo>
                <a:cubicBezTo>
                  <a:pt x="811" y="887"/>
                  <a:pt x="795" y="874"/>
                  <a:pt x="771" y="869"/>
                </a:cubicBezTo>
                <a:lnTo>
                  <a:pt x="771" y="869"/>
                </a:lnTo>
                <a:cubicBezTo>
                  <a:pt x="751" y="865"/>
                  <a:pt x="735" y="875"/>
                  <a:pt x="718" y="881"/>
                </a:cubicBezTo>
                <a:lnTo>
                  <a:pt x="718" y="881"/>
                </a:lnTo>
                <a:cubicBezTo>
                  <a:pt x="703" y="887"/>
                  <a:pt x="688" y="893"/>
                  <a:pt x="674" y="899"/>
                </a:cubicBezTo>
                <a:lnTo>
                  <a:pt x="674" y="899"/>
                </a:lnTo>
                <a:cubicBezTo>
                  <a:pt x="666" y="902"/>
                  <a:pt x="659" y="900"/>
                  <a:pt x="653" y="895"/>
                </a:cubicBezTo>
                <a:lnTo>
                  <a:pt x="653" y="895"/>
                </a:lnTo>
                <a:cubicBezTo>
                  <a:pt x="633" y="878"/>
                  <a:pt x="613" y="860"/>
                  <a:pt x="594" y="841"/>
                </a:cubicBezTo>
                <a:lnTo>
                  <a:pt x="594" y="841"/>
                </a:lnTo>
                <a:cubicBezTo>
                  <a:pt x="584" y="832"/>
                  <a:pt x="575" y="820"/>
                  <a:pt x="567" y="809"/>
                </a:cubicBezTo>
                <a:lnTo>
                  <a:pt x="567" y="809"/>
                </a:lnTo>
                <a:cubicBezTo>
                  <a:pt x="558" y="797"/>
                  <a:pt x="563" y="785"/>
                  <a:pt x="568" y="773"/>
                </a:cubicBezTo>
                <a:lnTo>
                  <a:pt x="568" y="773"/>
                </a:lnTo>
                <a:cubicBezTo>
                  <a:pt x="576" y="754"/>
                  <a:pt x="585" y="734"/>
                  <a:pt x="591" y="714"/>
                </a:cubicBezTo>
                <a:lnTo>
                  <a:pt x="591" y="714"/>
                </a:lnTo>
                <a:cubicBezTo>
                  <a:pt x="600" y="687"/>
                  <a:pt x="582" y="655"/>
                  <a:pt x="559" y="645"/>
                </a:cubicBezTo>
                <a:lnTo>
                  <a:pt x="559" y="645"/>
                </a:lnTo>
                <a:cubicBezTo>
                  <a:pt x="538" y="635"/>
                  <a:pt x="516" y="626"/>
                  <a:pt x="495" y="617"/>
                </a:cubicBezTo>
                <a:lnTo>
                  <a:pt x="495" y="617"/>
                </a:lnTo>
                <a:cubicBezTo>
                  <a:pt x="485" y="613"/>
                  <a:pt x="480" y="607"/>
                  <a:pt x="479" y="596"/>
                </a:cubicBezTo>
                <a:lnTo>
                  <a:pt x="479" y="596"/>
                </a:lnTo>
                <a:cubicBezTo>
                  <a:pt x="479" y="568"/>
                  <a:pt x="476" y="540"/>
                  <a:pt x="476" y="512"/>
                </a:cubicBezTo>
                <a:lnTo>
                  <a:pt x="476" y="512"/>
                </a:lnTo>
                <a:cubicBezTo>
                  <a:pt x="476" y="499"/>
                  <a:pt x="477" y="486"/>
                  <a:pt x="480" y="473"/>
                </a:cubicBezTo>
                <a:lnTo>
                  <a:pt x="480" y="473"/>
                </a:lnTo>
                <a:cubicBezTo>
                  <a:pt x="481" y="467"/>
                  <a:pt x="487" y="461"/>
                  <a:pt x="492" y="458"/>
                </a:cubicBezTo>
                <a:lnTo>
                  <a:pt x="492" y="458"/>
                </a:lnTo>
                <a:cubicBezTo>
                  <a:pt x="512" y="449"/>
                  <a:pt x="532" y="440"/>
                  <a:pt x="553" y="432"/>
                </a:cubicBezTo>
                <a:lnTo>
                  <a:pt x="553" y="432"/>
                </a:lnTo>
                <a:cubicBezTo>
                  <a:pt x="585" y="420"/>
                  <a:pt x="602" y="382"/>
                  <a:pt x="589" y="350"/>
                </a:cubicBezTo>
                <a:lnTo>
                  <a:pt x="589" y="350"/>
                </a:lnTo>
                <a:cubicBezTo>
                  <a:pt x="581" y="332"/>
                  <a:pt x="574" y="313"/>
                  <a:pt x="566" y="295"/>
                </a:cubicBezTo>
                <a:lnTo>
                  <a:pt x="566" y="295"/>
                </a:lnTo>
                <a:cubicBezTo>
                  <a:pt x="561" y="283"/>
                  <a:pt x="561" y="272"/>
                  <a:pt x="569" y="262"/>
                </a:cubicBezTo>
                <a:lnTo>
                  <a:pt x="569" y="262"/>
                </a:lnTo>
                <a:cubicBezTo>
                  <a:pt x="593" y="232"/>
                  <a:pt x="620" y="206"/>
                  <a:pt x="649" y="181"/>
                </a:cubicBezTo>
                <a:lnTo>
                  <a:pt x="649" y="181"/>
                </a:lnTo>
                <a:cubicBezTo>
                  <a:pt x="662" y="170"/>
                  <a:pt x="675" y="174"/>
                  <a:pt x="689" y="181"/>
                </a:cubicBezTo>
                <a:lnTo>
                  <a:pt x="689" y="181"/>
                </a:lnTo>
                <a:cubicBezTo>
                  <a:pt x="705" y="188"/>
                  <a:pt x="721" y="194"/>
                  <a:pt x="737" y="201"/>
                </a:cubicBezTo>
                <a:lnTo>
                  <a:pt x="737" y="201"/>
                </a:lnTo>
                <a:cubicBezTo>
                  <a:pt x="772" y="214"/>
                  <a:pt x="808" y="197"/>
                  <a:pt x="822" y="161"/>
                </a:cubicBezTo>
                <a:lnTo>
                  <a:pt x="822" y="161"/>
                </a:lnTo>
                <a:cubicBezTo>
                  <a:pt x="829" y="142"/>
                  <a:pt x="837" y="124"/>
                  <a:pt x="844" y="106"/>
                </a:cubicBezTo>
                <a:lnTo>
                  <a:pt x="844" y="106"/>
                </a:lnTo>
                <a:cubicBezTo>
                  <a:pt x="847" y="97"/>
                  <a:pt x="854" y="92"/>
                  <a:pt x="863" y="92"/>
                </a:cubicBezTo>
                <a:lnTo>
                  <a:pt x="863" y="92"/>
                </a:lnTo>
                <a:cubicBezTo>
                  <a:pt x="891" y="90"/>
                  <a:pt x="920" y="88"/>
                  <a:pt x="948" y="88"/>
                </a:cubicBezTo>
                <a:lnTo>
                  <a:pt x="948" y="88"/>
                </a:lnTo>
                <a:cubicBezTo>
                  <a:pt x="960" y="88"/>
                  <a:pt x="972" y="90"/>
                  <a:pt x="985" y="91"/>
                </a:cubicBezTo>
                <a:lnTo>
                  <a:pt x="985" y="91"/>
                </a:lnTo>
                <a:cubicBezTo>
                  <a:pt x="1002" y="92"/>
                  <a:pt x="1005" y="107"/>
                  <a:pt x="1010" y="119"/>
                </a:cubicBezTo>
                <a:lnTo>
                  <a:pt x="1010" y="119"/>
                </a:lnTo>
                <a:cubicBezTo>
                  <a:pt x="1018" y="136"/>
                  <a:pt x="1024" y="153"/>
                  <a:pt x="1032" y="170"/>
                </a:cubicBezTo>
                <a:lnTo>
                  <a:pt x="1032" y="170"/>
                </a:lnTo>
                <a:cubicBezTo>
                  <a:pt x="1047" y="201"/>
                  <a:pt x="1082" y="213"/>
                  <a:pt x="1114" y="200"/>
                </a:cubicBezTo>
                <a:lnTo>
                  <a:pt x="1114" y="200"/>
                </a:lnTo>
                <a:cubicBezTo>
                  <a:pt x="1132" y="192"/>
                  <a:pt x="1152" y="184"/>
                  <a:pt x="1170" y="176"/>
                </a:cubicBezTo>
                <a:lnTo>
                  <a:pt x="1170" y="176"/>
                </a:lnTo>
                <a:cubicBezTo>
                  <a:pt x="1180" y="172"/>
                  <a:pt x="1189" y="173"/>
                  <a:pt x="1197" y="179"/>
                </a:cubicBezTo>
                <a:lnTo>
                  <a:pt x="1197" y="179"/>
                </a:lnTo>
                <a:cubicBezTo>
                  <a:pt x="1223" y="198"/>
                  <a:pt x="1245" y="220"/>
                  <a:pt x="1266" y="245"/>
                </a:cubicBezTo>
                <a:lnTo>
                  <a:pt x="1266" y="245"/>
                </a:lnTo>
                <a:cubicBezTo>
                  <a:pt x="1272" y="252"/>
                  <a:pt x="1278" y="258"/>
                  <a:pt x="1283" y="265"/>
                </a:cubicBezTo>
                <a:lnTo>
                  <a:pt x="1283" y="265"/>
                </a:lnTo>
                <a:cubicBezTo>
                  <a:pt x="1286" y="269"/>
                  <a:pt x="1287" y="274"/>
                  <a:pt x="1289" y="280"/>
                </a:cubicBezTo>
                <a:close/>
                <a:moveTo>
                  <a:pt x="1240" y="281"/>
                </a:moveTo>
                <a:lnTo>
                  <a:pt x="1240" y="281"/>
                </a:lnTo>
                <a:cubicBezTo>
                  <a:pt x="1225" y="266"/>
                  <a:pt x="1209" y="250"/>
                  <a:pt x="1193" y="234"/>
                </a:cubicBezTo>
                <a:lnTo>
                  <a:pt x="1193" y="234"/>
                </a:lnTo>
                <a:cubicBezTo>
                  <a:pt x="1179" y="221"/>
                  <a:pt x="1179" y="221"/>
                  <a:pt x="1162" y="228"/>
                </a:cubicBezTo>
                <a:lnTo>
                  <a:pt x="1162" y="228"/>
                </a:lnTo>
                <a:cubicBezTo>
                  <a:pt x="1159" y="230"/>
                  <a:pt x="1156" y="231"/>
                  <a:pt x="1153" y="232"/>
                </a:cubicBezTo>
                <a:lnTo>
                  <a:pt x="1153" y="232"/>
                </a:lnTo>
                <a:cubicBezTo>
                  <a:pt x="1127" y="244"/>
                  <a:pt x="1101" y="254"/>
                  <a:pt x="1072" y="249"/>
                </a:cubicBezTo>
                <a:lnTo>
                  <a:pt x="1072" y="249"/>
                </a:lnTo>
                <a:cubicBezTo>
                  <a:pt x="1038" y="242"/>
                  <a:pt x="1011" y="226"/>
                  <a:pt x="995" y="196"/>
                </a:cubicBezTo>
                <a:lnTo>
                  <a:pt x="995" y="196"/>
                </a:lnTo>
                <a:cubicBezTo>
                  <a:pt x="985" y="178"/>
                  <a:pt x="979" y="158"/>
                  <a:pt x="970" y="140"/>
                </a:cubicBezTo>
                <a:lnTo>
                  <a:pt x="970" y="140"/>
                </a:lnTo>
                <a:cubicBezTo>
                  <a:pt x="969" y="137"/>
                  <a:pt x="964" y="134"/>
                  <a:pt x="961" y="133"/>
                </a:cubicBezTo>
                <a:lnTo>
                  <a:pt x="961" y="133"/>
                </a:lnTo>
                <a:cubicBezTo>
                  <a:pt x="949" y="132"/>
                  <a:pt x="937" y="131"/>
                  <a:pt x="926" y="131"/>
                </a:cubicBezTo>
                <a:lnTo>
                  <a:pt x="926" y="131"/>
                </a:lnTo>
                <a:cubicBezTo>
                  <a:pt x="913" y="131"/>
                  <a:pt x="901" y="132"/>
                  <a:pt x="889" y="133"/>
                </a:cubicBezTo>
                <a:lnTo>
                  <a:pt x="889" y="133"/>
                </a:lnTo>
                <a:cubicBezTo>
                  <a:pt x="885" y="134"/>
                  <a:pt x="881" y="137"/>
                  <a:pt x="879" y="140"/>
                </a:cubicBezTo>
                <a:lnTo>
                  <a:pt x="879" y="140"/>
                </a:lnTo>
                <a:cubicBezTo>
                  <a:pt x="875" y="149"/>
                  <a:pt x="872" y="158"/>
                  <a:pt x="868" y="167"/>
                </a:cubicBezTo>
                <a:lnTo>
                  <a:pt x="868" y="167"/>
                </a:lnTo>
                <a:cubicBezTo>
                  <a:pt x="861" y="185"/>
                  <a:pt x="854" y="203"/>
                  <a:pt x="840" y="217"/>
                </a:cubicBezTo>
                <a:lnTo>
                  <a:pt x="840" y="217"/>
                </a:lnTo>
                <a:cubicBezTo>
                  <a:pt x="807" y="248"/>
                  <a:pt x="769" y="258"/>
                  <a:pt x="726" y="244"/>
                </a:cubicBezTo>
                <a:lnTo>
                  <a:pt x="726" y="244"/>
                </a:lnTo>
                <a:cubicBezTo>
                  <a:pt x="707" y="238"/>
                  <a:pt x="689" y="229"/>
                  <a:pt x="670" y="221"/>
                </a:cubicBezTo>
                <a:lnTo>
                  <a:pt x="670" y="221"/>
                </a:lnTo>
                <a:cubicBezTo>
                  <a:pt x="651" y="240"/>
                  <a:pt x="632" y="259"/>
                  <a:pt x="613" y="279"/>
                </a:cubicBezTo>
                <a:lnTo>
                  <a:pt x="613" y="279"/>
                </a:lnTo>
                <a:cubicBezTo>
                  <a:pt x="612" y="280"/>
                  <a:pt x="611" y="284"/>
                  <a:pt x="611" y="285"/>
                </a:cubicBezTo>
                <a:lnTo>
                  <a:pt x="611" y="285"/>
                </a:lnTo>
                <a:cubicBezTo>
                  <a:pt x="614" y="293"/>
                  <a:pt x="617" y="300"/>
                  <a:pt x="620" y="308"/>
                </a:cubicBezTo>
                <a:lnTo>
                  <a:pt x="620" y="308"/>
                </a:lnTo>
                <a:cubicBezTo>
                  <a:pt x="630" y="331"/>
                  <a:pt x="639" y="353"/>
                  <a:pt x="637" y="379"/>
                </a:cubicBezTo>
                <a:lnTo>
                  <a:pt x="637" y="379"/>
                </a:lnTo>
                <a:cubicBezTo>
                  <a:pt x="635" y="414"/>
                  <a:pt x="622" y="442"/>
                  <a:pt x="592" y="460"/>
                </a:cubicBezTo>
                <a:lnTo>
                  <a:pt x="592" y="460"/>
                </a:lnTo>
                <a:cubicBezTo>
                  <a:pt x="573" y="473"/>
                  <a:pt x="551" y="480"/>
                  <a:pt x="530" y="490"/>
                </a:cubicBezTo>
                <a:lnTo>
                  <a:pt x="530" y="490"/>
                </a:lnTo>
                <a:cubicBezTo>
                  <a:pt x="526" y="492"/>
                  <a:pt x="523" y="495"/>
                  <a:pt x="522" y="497"/>
                </a:cubicBezTo>
                <a:lnTo>
                  <a:pt x="522" y="497"/>
                </a:lnTo>
                <a:cubicBezTo>
                  <a:pt x="520" y="507"/>
                  <a:pt x="520" y="516"/>
                  <a:pt x="520" y="525"/>
                </a:cubicBezTo>
                <a:lnTo>
                  <a:pt x="520" y="525"/>
                </a:lnTo>
                <a:cubicBezTo>
                  <a:pt x="520" y="542"/>
                  <a:pt x="521" y="558"/>
                  <a:pt x="522" y="574"/>
                </a:cubicBezTo>
                <a:lnTo>
                  <a:pt x="522" y="574"/>
                </a:lnTo>
                <a:cubicBezTo>
                  <a:pt x="522" y="577"/>
                  <a:pt x="524" y="580"/>
                  <a:pt x="527" y="581"/>
                </a:cubicBezTo>
                <a:lnTo>
                  <a:pt x="527" y="581"/>
                </a:lnTo>
                <a:cubicBezTo>
                  <a:pt x="537" y="586"/>
                  <a:pt x="547" y="590"/>
                  <a:pt x="557" y="594"/>
                </a:cubicBezTo>
                <a:lnTo>
                  <a:pt x="557" y="594"/>
                </a:lnTo>
                <a:cubicBezTo>
                  <a:pt x="581" y="603"/>
                  <a:pt x="603" y="615"/>
                  <a:pt x="618" y="637"/>
                </a:cubicBezTo>
                <a:lnTo>
                  <a:pt x="618" y="637"/>
                </a:lnTo>
                <a:cubicBezTo>
                  <a:pt x="636" y="663"/>
                  <a:pt x="642" y="691"/>
                  <a:pt x="635" y="721"/>
                </a:cubicBezTo>
                <a:lnTo>
                  <a:pt x="635" y="721"/>
                </a:lnTo>
                <a:cubicBezTo>
                  <a:pt x="630" y="741"/>
                  <a:pt x="621" y="760"/>
                  <a:pt x="613" y="780"/>
                </a:cubicBezTo>
                <a:lnTo>
                  <a:pt x="613" y="780"/>
                </a:lnTo>
                <a:cubicBezTo>
                  <a:pt x="610" y="787"/>
                  <a:pt x="610" y="792"/>
                  <a:pt x="616" y="799"/>
                </a:cubicBezTo>
                <a:lnTo>
                  <a:pt x="616" y="799"/>
                </a:lnTo>
                <a:cubicBezTo>
                  <a:pt x="632" y="814"/>
                  <a:pt x="647" y="829"/>
                  <a:pt x="663" y="845"/>
                </a:cubicBezTo>
                <a:lnTo>
                  <a:pt x="663" y="845"/>
                </a:lnTo>
                <a:cubicBezTo>
                  <a:pt x="668" y="850"/>
                  <a:pt x="672" y="852"/>
                  <a:pt x="680" y="848"/>
                </a:cubicBezTo>
                <a:lnTo>
                  <a:pt x="680" y="848"/>
                </a:lnTo>
                <a:cubicBezTo>
                  <a:pt x="686" y="844"/>
                  <a:pt x="693" y="842"/>
                  <a:pt x="700" y="839"/>
                </a:cubicBezTo>
                <a:lnTo>
                  <a:pt x="700" y="839"/>
                </a:lnTo>
                <a:cubicBezTo>
                  <a:pt x="726" y="828"/>
                  <a:pt x="751" y="819"/>
                  <a:pt x="780" y="825"/>
                </a:cubicBezTo>
                <a:lnTo>
                  <a:pt x="780" y="825"/>
                </a:lnTo>
                <a:cubicBezTo>
                  <a:pt x="811" y="831"/>
                  <a:pt x="836" y="846"/>
                  <a:pt x="851" y="873"/>
                </a:cubicBezTo>
                <a:lnTo>
                  <a:pt x="851" y="873"/>
                </a:lnTo>
                <a:cubicBezTo>
                  <a:pt x="862" y="892"/>
                  <a:pt x="869" y="913"/>
                  <a:pt x="879" y="933"/>
                </a:cubicBezTo>
                <a:lnTo>
                  <a:pt x="879" y="933"/>
                </a:lnTo>
                <a:cubicBezTo>
                  <a:pt x="880" y="935"/>
                  <a:pt x="883" y="938"/>
                  <a:pt x="886" y="939"/>
                </a:cubicBezTo>
                <a:lnTo>
                  <a:pt x="886" y="939"/>
                </a:lnTo>
                <a:cubicBezTo>
                  <a:pt x="909" y="940"/>
                  <a:pt x="933" y="940"/>
                  <a:pt x="956" y="940"/>
                </a:cubicBezTo>
                <a:lnTo>
                  <a:pt x="956" y="940"/>
                </a:lnTo>
                <a:cubicBezTo>
                  <a:pt x="964" y="940"/>
                  <a:pt x="969" y="937"/>
                  <a:pt x="972" y="928"/>
                </a:cubicBezTo>
                <a:lnTo>
                  <a:pt x="972" y="928"/>
                </a:lnTo>
                <a:cubicBezTo>
                  <a:pt x="979" y="909"/>
                  <a:pt x="986" y="891"/>
                  <a:pt x="996" y="874"/>
                </a:cubicBezTo>
                <a:lnTo>
                  <a:pt x="996" y="874"/>
                </a:lnTo>
                <a:cubicBezTo>
                  <a:pt x="1020" y="834"/>
                  <a:pt x="1070" y="814"/>
                  <a:pt x="1115" y="827"/>
                </a:cubicBezTo>
                <a:lnTo>
                  <a:pt x="1115" y="827"/>
                </a:lnTo>
                <a:cubicBezTo>
                  <a:pt x="1134" y="833"/>
                  <a:pt x="1152" y="841"/>
                  <a:pt x="1170" y="849"/>
                </a:cubicBezTo>
                <a:lnTo>
                  <a:pt x="1170" y="849"/>
                </a:lnTo>
                <a:cubicBezTo>
                  <a:pt x="1176" y="851"/>
                  <a:pt x="1179" y="852"/>
                  <a:pt x="1184" y="847"/>
                </a:cubicBezTo>
                <a:lnTo>
                  <a:pt x="1184" y="847"/>
                </a:lnTo>
                <a:cubicBezTo>
                  <a:pt x="1200" y="830"/>
                  <a:pt x="1217" y="814"/>
                  <a:pt x="1234" y="796"/>
                </a:cubicBezTo>
                <a:lnTo>
                  <a:pt x="1234" y="796"/>
                </a:lnTo>
                <a:cubicBezTo>
                  <a:pt x="1236" y="794"/>
                  <a:pt x="1238" y="788"/>
                  <a:pt x="1237" y="784"/>
                </a:cubicBezTo>
                <a:lnTo>
                  <a:pt x="1237" y="784"/>
                </a:lnTo>
                <a:cubicBezTo>
                  <a:pt x="1234" y="776"/>
                  <a:pt x="1230" y="768"/>
                  <a:pt x="1226" y="759"/>
                </a:cubicBezTo>
                <a:lnTo>
                  <a:pt x="1226" y="759"/>
                </a:lnTo>
                <a:cubicBezTo>
                  <a:pt x="1218" y="739"/>
                  <a:pt x="1210" y="720"/>
                  <a:pt x="1211" y="697"/>
                </a:cubicBezTo>
                <a:lnTo>
                  <a:pt x="1211" y="697"/>
                </a:lnTo>
                <a:cubicBezTo>
                  <a:pt x="1213" y="660"/>
                  <a:pt x="1228" y="630"/>
                  <a:pt x="1259" y="611"/>
                </a:cubicBezTo>
                <a:lnTo>
                  <a:pt x="1259" y="611"/>
                </a:lnTo>
                <a:cubicBezTo>
                  <a:pt x="1275" y="601"/>
                  <a:pt x="1293" y="593"/>
                  <a:pt x="1311" y="586"/>
                </a:cubicBezTo>
                <a:lnTo>
                  <a:pt x="1311" y="586"/>
                </a:lnTo>
                <a:cubicBezTo>
                  <a:pt x="1321" y="582"/>
                  <a:pt x="1328" y="579"/>
                  <a:pt x="1328" y="566"/>
                </a:cubicBezTo>
                <a:lnTo>
                  <a:pt x="1328" y="566"/>
                </a:lnTo>
                <a:cubicBezTo>
                  <a:pt x="1326" y="542"/>
                  <a:pt x="1327" y="520"/>
                  <a:pt x="1327" y="497"/>
                </a:cubicBezTo>
                <a:lnTo>
                  <a:pt x="1327" y="497"/>
                </a:lnTo>
                <a:cubicBezTo>
                  <a:pt x="1327" y="495"/>
                  <a:pt x="1324" y="492"/>
                  <a:pt x="1322" y="491"/>
                </a:cubicBezTo>
                <a:lnTo>
                  <a:pt x="1322" y="491"/>
                </a:lnTo>
                <a:cubicBezTo>
                  <a:pt x="1313" y="487"/>
                  <a:pt x="1305" y="484"/>
                  <a:pt x="1296" y="481"/>
                </a:cubicBezTo>
                <a:lnTo>
                  <a:pt x="1296" y="481"/>
                </a:lnTo>
                <a:cubicBezTo>
                  <a:pt x="1273" y="472"/>
                  <a:pt x="1251" y="462"/>
                  <a:pt x="1235" y="441"/>
                </a:cubicBezTo>
                <a:lnTo>
                  <a:pt x="1235" y="441"/>
                </a:lnTo>
                <a:cubicBezTo>
                  <a:pt x="1211" y="411"/>
                  <a:pt x="1205" y="376"/>
                  <a:pt x="1217" y="340"/>
                </a:cubicBezTo>
                <a:lnTo>
                  <a:pt x="1217" y="340"/>
                </a:lnTo>
                <a:cubicBezTo>
                  <a:pt x="1223" y="321"/>
                  <a:pt x="1232" y="302"/>
                  <a:pt x="1240" y="281"/>
                </a:cubicBezTo>
                <a:close/>
                <a:moveTo>
                  <a:pt x="977" y="810"/>
                </a:moveTo>
                <a:lnTo>
                  <a:pt x="977" y="810"/>
                </a:lnTo>
                <a:cubicBezTo>
                  <a:pt x="1027" y="801"/>
                  <a:pt x="1072" y="779"/>
                  <a:pt x="1109" y="746"/>
                </a:cubicBezTo>
                <a:lnTo>
                  <a:pt x="1109" y="746"/>
                </a:lnTo>
                <a:cubicBezTo>
                  <a:pt x="1141" y="718"/>
                  <a:pt x="1165" y="684"/>
                  <a:pt x="1182" y="645"/>
                </a:cubicBezTo>
                <a:lnTo>
                  <a:pt x="1182" y="645"/>
                </a:lnTo>
                <a:cubicBezTo>
                  <a:pt x="1194" y="616"/>
                  <a:pt x="1201" y="587"/>
                  <a:pt x="1203" y="556"/>
                </a:cubicBezTo>
                <a:lnTo>
                  <a:pt x="1203" y="556"/>
                </a:lnTo>
                <a:cubicBezTo>
                  <a:pt x="1205" y="531"/>
                  <a:pt x="1203" y="506"/>
                  <a:pt x="1198" y="481"/>
                </a:cubicBezTo>
                <a:lnTo>
                  <a:pt x="1198" y="481"/>
                </a:lnTo>
                <a:cubicBezTo>
                  <a:pt x="1188" y="434"/>
                  <a:pt x="1168" y="391"/>
                  <a:pt x="1136" y="355"/>
                </a:cubicBezTo>
                <a:lnTo>
                  <a:pt x="1136" y="355"/>
                </a:lnTo>
                <a:cubicBezTo>
                  <a:pt x="1109" y="324"/>
                  <a:pt x="1077" y="300"/>
                  <a:pt x="1040" y="283"/>
                </a:cubicBezTo>
                <a:lnTo>
                  <a:pt x="1040" y="283"/>
                </a:lnTo>
                <a:cubicBezTo>
                  <a:pt x="1004" y="267"/>
                  <a:pt x="967" y="259"/>
                  <a:pt x="928" y="258"/>
                </a:cubicBezTo>
                <a:lnTo>
                  <a:pt x="928" y="258"/>
                </a:lnTo>
                <a:cubicBezTo>
                  <a:pt x="910" y="258"/>
                  <a:pt x="892" y="260"/>
                  <a:pt x="874" y="263"/>
                </a:cubicBezTo>
                <a:lnTo>
                  <a:pt x="874" y="263"/>
                </a:lnTo>
                <a:cubicBezTo>
                  <a:pt x="824" y="271"/>
                  <a:pt x="780" y="294"/>
                  <a:pt x="742" y="326"/>
                </a:cubicBezTo>
                <a:lnTo>
                  <a:pt x="742" y="326"/>
                </a:lnTo>
                <a:cubicBezTo>
                  <a:pt x="709" y="354"/>
                  <a:pt x="685" y="388"/>
                  <a:pt x="668" y="429"/>
                </a:cubicBezTo>
                <a:lnTo>
                  <a:pt x="668" y="429"/>
                </a:lnTo>
                <a:cubicBezTo>
                  <a:pt x="654" y="462"/>
                  <a:pt x="646" y="497"/>
                  <a:pt x="647" y="533"/>
                </a:cubicBezTo>
                <a:lnTo>
                  <a:pt x="647" y="533"/>
                </a:lnTo>
                <a:cubicBezTo>
                  <a:pt x="647" y="552"/>
                  <a:pt x="649" y="572"/>
                  <a:pt x="652" y="591"/>
                </a:cubicBezTo>
                <a:lnTo>
                  <a:pt x="652" y="591"/>
                </a:lnTo>
                <a:cubicBezTo>
                  <a:pt x="658" y="630"/>
                  <a:pt x="674" y="665"/>
                  <a:pt x="697" y="697"/>
                </a:cubicBezTo>
                <a:lnTo>
                  <a:pt x="697" y="697"/>
                </a:lnTo>
                <a:cubicBezTo>
                  <a:pt x="706" y="710"/>
                  <a:pt x="723" y="713"/>
                  <a:pt x="734" y="698"/>
                </a:cubicBezTo>
                <a:lnTo>
                  <a:pt x="734" y="698"/>
                </a:lnTo>
                <a:cubicBezTo>
                  <a:pt x="740" y="691"/>
                  <a:pt x="739" y="679"/>
                  <a:pt x="733" y="669"/>
                </a:cubicBezTo>
                <a:lnTo>
                  <a:pt x="733" y="669"/>
                </a:lnTo>
                <a:cubicBezTo>
                  <a:pt x="727" y="660"/>
                  <a:pt x="720" y="651"/>
                  <a:pt x="715" y="640"/>
                </a:cubicBezTo>
                <a:lnTo>
                  <a:pt x="715" y="640"/>
                </a:lnTo>
                <a:cubicBezTo>
                  <a:pt x="698" y="603"/>
                  <a:pt x="688" y="564"/>
                  <a:pt x="692" y="521"/>
                </a:cubicBezTo>
                <a:lnTo>
                  <a:pt x="692" y="521"/>
                </a:lnTo>
                <a:cubicBezTo>
                  <a:pt x="694" y="490"/>
                  <a:pt x="702" y="461"/>
                  <a:pt x="715" y="434"/>
                </a:cubicBezTo>
                <a:lnTo>
                  <a:pt x="715" y="434"/>
                </a:lnTo>
                <a:cubicBezTo>
                  <a:pt x="730" y="402"/>
                  <a:pt x="752" y="376"/>
                  <a:pt x="780" y="354"/>
                </a:cubicBezTo>
                <a:lnTo>
                  <a:pt x="780" y="354"/>
                </a:lnTo>
                <a:cubicBezTo>
                  <a:pt x="816" y="325"/>
                  <a:pt x="858" y="308"/>
                  <a:pt x="904" y="304"/>
                </a:cubicBezTo>
                <a:lnTo>
                  <a:pt x="904" y="304"/>
                </a:lnTo>
                <a:cubicBezTo>
                  <a:pt x="940" y="301"/>
                  <a:pt x="976" y="305"/>
                  <a:pt x="1010" y="319"/>
                </a:cubicBezTo>
                <a:lnTo>
                  <a:pt x="1010" y="319"/>
                </a:lnTo>
                <a:cubicBezTo>
                  <a:pt x="1064" y="342"/>
                  <a:pt x="1105" y="378"/>
                  <a:pt x="1132" y="429"/>
                </a:cubicBezTo>
                <a:lnTo>
                  <a:pt x="1132" y="429"/>
                </a:lnTo>
                <a:cubicBezTo>
                  <a:pt x="1156" y="474"/>
                  <a:pt x="1164" y="522"/>
                  <a:pt x="1156" y="572"/>
                </a:cubicBezTo>
                <a:lnTo>
                  <a:pt x="1156" y="572"/>
                </a:lnTo>
                <a:cubicBezTo>
                  <a:pt x="1149" y="617"/>
                  <a:pt x="1131" y="656"/>
                  <a:pt x="1102" y="689"/>
                </a:cubicBezTo>
                <a:lnTo>
                  <a:pt x="1102" y="689"/>
                </a:lnTo>
                <a:cubicBezTo>
                  <a:pt x="1077" y="718"/>
                  <a:pt x="1047" y="740"/>
                  <a:pt x="1012" y="753"/>
                </a:cubicBezTo>
                <a:lnTo>
                  <a:pt x="1012" y="753"/>
                </a:lnTo>
                <a:cubicBezTo>
                  <a:pt x="966" y="772"/>
                  <a:pt x="918" y="776"/>
                  <a:pt x="869" y="764"/>
                </a:cubicBezTo>
                <a:lnTo>
                  <a:pt x="869" y="764"/>
                </a:lnTo>
                <a:cubicBezTo>
                  <a:pt x="840" y="757"/>
                  <a:pt x="814" y="744"/>
                  <a:pt x="789" y="727"/>
                </a:cubicBezTo>
                <a:lnTo>
                  <a:pt x="789" y="727"/>
                </a:lnTo>
                <a:cubicBezTo>
                  <a:pt x="776" y="718"/>
                  <a:pt x="759" y="724"/>
                  <a:pt x="755" y="739"/>
                </a:cubicBezTo>
                <a:lnTo>
                  <a:pt x="755" y="739"/>
                </a:lnTo>
                <a:cubicBezTo>
                  <a:pt x="751" y="750"/>
                  <a:pt x="756" y="759"/>
                  <a:pt x="768" y="767"/>
                </a:cubicBezTo>
                <a:lnTo>
                  <a:pt x="768" y="767"/>
                </a:lnTo>
                <a:cubicBezTo>
                  <a:pt x="815" y="799"/>
                  <a:pt x="867" y="815"/>
                  <a:pt x="925" y="816"/>
                </a:cubicBezTo>
                <a:lnTo>
                  <a:pt x="925" y="816"/>
                </a:lnTo>
                <a:cubicBezTo>
                  <a:pt x="943" y="814"/>
                  <a:pt x="960" y="814"/>
                  <a:pt x="977" y="810"/>
                </a:cubicBezTo>
                <a:close/>
                <a:moveTo>
                  <a:pt x="1117" y="537"/>
                </a:moveTo>
                <a:lnTo>
                  <a:pt x="1117" y="537"/>
                </a:lnTo>
                <a:cubicBezTo>
                  <a:pt x="1120" y="642"/>
                  <a:pt x="1031" y="732"/>
                  <a:pt x="921" y="730"/>
                </a:cubicBezTo>
                <a:lnTo>
                  <a:pt x="921" y="730"/>
                </a:lnTo>
                <a:cubicBezTo>
                  <a:pt x="822" y="729"/>
                  <a:pt x="725" y="646"/>
                  <a:pt x="732" y="523"/>
                </a:cubicBezTo>
                <a:lnTo>
                  <a:pt x="732" y="523"/>
                </a:lnTo>
                <a:cubicBezTo>
                  <a:pt x="737" y="431"/>
                  <a:pt x="817" y="339"/>
                  <a:pt x="935" y="344"/>
                </a:cubicBezTo>
                <a:lnTo>
                  <a:pt x="935" y="344"/>
                </a:lnTo>
                <a:cubicBezTo>
                  <a:pt x="1029" y="347"/>
                  <a:pt x="1120" y="429"/>
                  <a:pt x="1117" y="537"/>
                </a:cubicBezTo>
                <a:close/>
                <a:moveTo>
                  <a:pt x="924" y="684"/>
                </a:moveTo>
                <a:lnTo>
                  <a:pt x="924" y="684"/>
                </a:lnTo>
                <a:cubicBezTo>
                  <a:pt x="1008" y="686"/>
                  <a:pt x="1070" y="616"/>
                  <a:pt x="1073" y="544"/>
                </a:cubicBezTo>
                <a:lnTo>
                  <a:pt x="1073" y="544"/>
                </a:lnTo>
                <a:cubicBezTo>
                  <a:pt x="1077" y="454"/>
                  <a:pt x="1005" y="388"/>
                  <a:pt x="925" y="388"/>
                </a:cubicBezTo>
                <a:lnTo>
                  <a:pt x="925" y="388"/>
                </a:lnTo>
                <a:cubicBezTo>
                  <a:pt x="842" y="388"/>
                  <a:pt x="779" y="454"/>
                  <a:pt x="776" y="533"/>
                </a:cubicBezTo>
                <a:lnTo>
                  <a:pt x="776" y="533"/>
                </a:lnTo>
                <a:cubicBezTo>
                  <a:pt x="774" y="616"/>
                  <a:pt x="845" y="687"/>
                  <a:pt x="924" y="684"/>
                </a:cubicBezTo>
                <a:close/>
                <a:moveTo>
                  <a:pt x="838" y="514"/>
                </a:moveTo>
                <a:lnTo>
                  <a:pt x="838" y="514"/>
                </a:lnTo>
                <a:cubicBezTo>
                  <a:pt x="825" y="515"/>
                  <a:pt x="817" y="525"/>
                  <a:pt x="817" y="537"/>
                </a:cubicBezTo>
                <a:lnTo>
                  <a:pt x="817" y="537"/>
                </a:lnTo>
                <a:cubicBezTo>
                  <a:pt x="816" y="549"/>
                  <a:pt x="828" y="560"/>
                  <a:pt x="839" y="560"/>
                </a:cubicBezTo>
                <a:lnTo>
                  <a:pt x="839" y="560"/>
                </a:lnTo>
                <a:cubicBezTo>
                  <a:pt x="852" y="560"/>
                  <a:pt x="862" y="549"/>
                  <a:pt x="862" y="536"/>
                </a:cubicBezTo>
                <a:lnTo>
                  <a:pt x="862" y="536"/>
                </a:lnTo>
                <a:cubicBezTo>
                  <a:pt x="862" y="524"/>
                  <a:pt x="851" y="513"/>
                  <a:pt x="838" y="514"/>
                </a:cubicBezTo>
                <a:close/>
                <a:moveTo>
                  <a:pt x="1011" y="559"/>
                </a:moveTo>
                <a:lnTo>
                  <a:pt x="1011" y="559"/>
                </a:lnTo>
                <a:cubicBezTo>
                  <a:pt x="1022" y="560"/>
                  <a:pt x="1033" y="549"/>
                  <a:pt x="1033" y="537"/>
                </a:cubicBezTo>
                <a:lnTo>
                  <a:pt x="1033" y="537"/>
                </a:lnTo>
                <a:cubicBezTo>
                  <a:pt x="1033" y="524"/>
                  <a:pt x="1022" y="514"/>
                  <a:pt x="1010" y="514"/>
                </a:cubicBezTo>
                <a:lnTo>
                  <a:pt x="1010" y="514"/>
                </a:lnTo>
                <a:cubicBezTo>
                  <a:pt x="997" y="514"/>
                  <a:pt x="989" y="523"/>
                  <a:pt x="989" y="537"/>
                </a:cubicBezTo>
                <a:lnTo>
                  <a:pt x="989" y="537"/>
                </a:lnTo>
                <a:cubicBezTo>
                  <a:pt x="987" y="552"/>
                  <a:pt x="998" y="558"/>
                  <a:pt x="1011" y="559"/>
                </a:cubicBezTo>
                <a:close/>
                <a:moveTo>
                  <a:pt x="924" y="514"/>
                </a:moveTo>
                <a:lnTo>
                  <a:pt x="924" y="514"/>
                </a:lnTo>
                <a:cubicBezTo>
                  <a:pt x="912" y="514"/>
                  <a:pt x="903" y="524"/>
                  <a:pt x="903" y="537"/>
                </a:cubicBezTo>
                <a:lnTo>
                  <a:pt x="903" y="537"/>
                </a:lnTo>
                <a:cubicBezTo>
                  <a:pt x="902" y="549"/>
                  <a:pt x="913" y="560"/>
                  <a:pt x="926" y="559"/>
                </a:cubicBezTo>
                <a:lnTo>
                  <a:pt x="926" y="559"/>
                </a:lnTo>
                <a:cubicBezTo>
                  <a:pt x="938" y="559"/>
                  <a:pt x="949" y="548"/>
                  <a:pt x="947" y="537"/>
                </a:cubicBezTo>
                <a:lnTo>
                  <a:pt x="947" y="537"/>
                </a:lnTo>
                <a:cubicBezTo>
                  <a:pt x="948" y="523"/>
                  <a:pt x="936" y="514"/>
                  <a:pt x="924" y="5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 name="Google Shape;213;p26">
            <a:extLst>
              <a:ext uri="{FF2B5EF4-FFF2-40B4-BE49-F238E27FC236}">
                <a16:creationId xmlns:a16="http://schemas.microsoft.com/office/drawing/2014/main" id="{6A669803-AE33-8966-4DA2-E32EECFBA955}"/>
              </a:ext>
            </a:extLst>
          </p:cNvPr>
          <p:cNvSpPr/>
          <p:nvPr/>
        </p:nvSpPr>
        <p:spPr>
          <a:xfrm>
            <a:off x="3288864" y="3847164"/>
            <a:ext cx="910021" cy="910149"/>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6;p26">
            <a:extLst>
              <a:ext uri="{FF2B5EF4-FFF2-40B4-BE49-F238E27FC236}">
                <a16:creationId xmlns:a16="http://schemas.microsoft.com/office/drawing/2014/main" id="{82689B23-9B1B-92AD-ACCB-0D19ACDAA28E}"/>
              </a:ext>
            </a:extLst>
          </p:cNvPr>
          <p:cNvSpPr/>
          <p:nvPr/>
        </p:nvSpPr>
        <p:spPr>
          <a:xfrm>
            <a:off x="3498823" y="4056916"/>
            <a:ext cx="490089" cy="490089"/>
          </a:xfrm>
          <a:custGeom>
            <a:avLst/>
            <a:gdLst/>
            <a:ahLst/>
            <a:cxnLst/>
            <a:rect l="l" t="t" r="r" b="b"/>
            <a:pathLst>
              <a:path w="1461" h="1461" extrusionOk="0">
                <a:moveTo>
                  <a:pt x="743" y="0"/>
                </a:moveTo>
                <a:lnTo>
                  <a:pt x="743" y="0"/>
                </a:lnTo>
                <a:cubicBezTo>
                  <a:pt x="753" y="6"/>
                  <a:pt x="764" y="11"/>
                  <a:pt x="774" y="17"/>
                </a:cubicBezTo>
                <a:lnTo>
                  <a:pt x="774" y="17"/>
                </a:lnTo>
                <a:cubicBezTo>
                  <a:pt x="789" y="28"/>
                  <a:pt x="793" y="46"/>
                  <a:pt x="800" y="62"/>
                </a:cubicBezTo>
                <a:lnTo>
                  <a:pt x="800" y="62"/>
                </a:lnTo>
                <a:cubicBezTo>
                  <a:pt x="817" y="103"/>
                  <a:pt x="833" y="144"/>
                  <a:pt x="850" y="185"/>
                </a:cubicBezTo>
                <a:lnTo>
                  <a:pt x="850" y="185"/>
                </a:lnTo>
                <a:cubicBezTo>
                  <a:pt x="869" y="232"/>
                  <a:pt x="887" y="279"/>
                  <a:pt x="907" y="326"/>
                </a:cubicBezTo>
                <a:lnTo>
                  <a:pt x="907" y="326"/>
                </a:lnTo>
                <a:cubicBezTo>
                  <a:pt x="925" y="371"/>
                  <a:pt x="943" y="416"/>
                  <a:pt x="962" y="460"/>
                </a:cubicBezTo>
                <a:lnTo>
                  <a:pt x="962" y="460"/>
                </a:lnTo>
                <a:cubicBezTo>
                  <a:pt x="968" y="476"/>
                  <a:pt x="973" y="492"/>
                  <a:pt x="973" y="510"/>
                </a:cubicBezTo>
                <a:lnTo>
                  <a:pt x="973" y="510"/>
                </a:lnTo>
                <a:cubicBezTo>
                  <a:pt x="972" y="544"/>
                  <a:pt x="972" y="577"/>
                  <a:pt x="972" y="611"/>
                </a:cubicBezTo>
                <a:lnTo>
                  <a:pt x="972" y="621"/>
                </a:lnTo>
                <a:lnTo>
                  <a:pt x="972" y="621"/>
                </a:lnTo>
                <a:cubicBezTo>
                  <a:pt x="987" y="617"/>
                  <a:pt x="1001" y="614"/>
                  <a:pt x="1015" y="610"/>
                </a:cubicBezTo>
                <a:lnTo>
                  <a:pt x="1015" y="610"/>
                </a:lnTo>
                <a:cubicBezTo>
                  <a:pt x="1051" y="600"/>
                  <a:pt x="1088" y="599"/>
                  <a:pt x="1124" y="601"/>
                </a:cubicBezTo>
                <a:lnTo>
                  <a:pt x="1124" y="601"/>
                </a:lnTo>
                <a:cubicBezTo>
                  <a:pt x="1177" y="605"/>
                  <a:pt x="1227" y="620"/>
                  <a:pt x="1273" y="646"/>
                </a:cubicBezTo>
                <a:lnTo>
                  <a:pt x="1273" y="646"/>
                </a:lnTo>
                <a:cubicBezTo>
                  <a:pt x="1296" y="659"/>
                  <a:pt x="1317" y="676"/>
                  <a:pt x="1338" y="693"/>
                </a:cubicBezTo>
                <a:lnTo>
                  <a:pt x="1338" y="693"/>
                </a:lnTo>
                <a:cubicBezTo>
                  <a:pt x="1378" y="725"/>
                  <a:pt x="1406" y="767"/>
                  <a:pt x="1428" y="813"/>
                </a:cubicBezTo>
                <a:lnTo>
                  <a:pt x="1428" y="813"/>
                </a:lnTo>
                <a:cubicBezTo>
                  <a:pt x="1442" y="844"/>
                  <a:pt x="1452" y="876"/>
                  <a:pt x="1457" y="910"/>
                </a:cubicBezTo>
                <a:lnTo>
                  <a:pt x="1457" y="910"/>
                </a:lnTo>
                <a:cubicBezTo>
                  <a:pt x="1458" y="917"/>
                  <a:pt x="1459" y="924"/>
                  <a:pt x="1460" y="931"/>
                </a:cubicBezTo>
                <a:lnTo>
                  <a:pt x="1460" y="998"/>
                </a:lnTo>
                <a:lnTo>
                  <a:pt x="1460" y="998"/>
                </a:lnTo>
                <a:cubicBezTo>
                  <a:pt x="1458" y="1009"/>
                  <a:pt x="1456" y="1019"/>
                  <a:pt x="1455" y="1030"/>
                </a:cubicBezTo>
                <a:lnTo>
                  <a:pt x="1455" y="1030"/>
                </a:lnTo>
                <a:cubicBezTo>
                  <a:pt x="1450" y="1058"/>
                  <a:pt x="1442" y="1085"/>
                  <a:pt x="1430" y="1112"/>
                </a:cubicBezTo>
                <a:lnTo>
                  <a:pt x="1430" y="1112"/>
                </a:lnTo>
                <a:cubicBezTo>
                  <a:pt x="1418" y="1139"/>
                  <a:pt x="1403" y="1164"/>
                  <a:pt x="1385" y="1188"/>
                </a:cubicBezTo>
                <a:lnTo>
                  <a:pt x="1385" y="1188"/>
                </a:lnTo>
                <a:cubicBezTo>
                  <a:pt x="1378" y="1197"/>
                  <a:pt x="1362" y="1199"/>
                  <a:pt x="1352" y="1192"/>
                </a:cubicBezTo>
                <a:lnTo>
                  <a:pt x="1352" y="1192"/>
                </a:lnTo>
                <a:cubicBezTo>
                  <a:pt x="1344" y="1186"/>
                  <a:pt x="1342" y="1169"/>
                  <a:pt x="1348" y="1161"/>
                </a:cubicBezTo>
                <a:lnTo>
                  <a:pt x="1348" y="1161"/>
                </a:lnTo>
                <a:cubicBezTo>
                  <a:pt x="1379" y="1120"/>
                  <a:pt x="1401" y="1076"/>
                  <a:pt x="1410" y="1026"/>
                </a:cubicBezTo>
                <a:lnTo>
                  <a:pt x="1410" y="1026"/>
                </a:lnTo>
                <a:cubicBezTo>
                  <a:pt x="1415" y="1000"/>
                  <a:pt x="1417" y="973"/>
                  <a:pt x="1415" y="947"/>
                </a:cubicBezTo>
                <a:lnTo>
                  <a:pt x="1415" y="947"/>
                </a:lnTo>
                <a:cubicBezTo>
                  <a:pt x="1412" y="893"/>
                  <a:pt x="1397" y="843"/>
                  <a:pt x="1368" y="797"/>
                </a:cubicBezTo>
                <a:lnTo>
                  <a:pt x="1368" y="797"/>
                </a:lnTo>
                <a:cubicBezTo>
                  <a:pt x="1353" y="774"/>
                  <a:pt x="1337" y="753"/>
                  <a:pt x="1317" y="734"/>
                </a:cubicBezTo>
                <a:lnTo>
                  <a:pt x="1317" y="734"/>
                </a:lnTo>
                <a:cubicBezTo>
                  <a:pt x="1285" y="704"/>
                  <a:pt x="1248" y="680"/>
                  <a:pt x="1206" y="665"/>
                </a:cubicBezTo>
                <a:lnTo>
                  <a:pt x="1206" y="665"/>
                </a:lnTo>
                <a:cubicBezTo>
                  <a:pt x="1178" y="655"/>
                  <a:pt x="1149" y="649"/>
                  <a:pt x="1119" y="647"/>
                </a:cubicBezTo>
                <a:lnTo>
                  <a:pt x="1119" y="647"/>
                </a:lnTo>
                <a:cubicBezTo>
                  <a:pt x="1068" y="642"/>
                  <a:pt x="1019" y="652"/>
                  <a:pt x="972" y="671"/>
                </a:cubicBezTo>
                <a:lnTo>
                  <a:pt x="972" y="671"/>
                </a:lnTo>
                <a:cubicBezTo>
                  <a:pt x="936" y="685"/>
                  <a:pt x="905" y="709"/>
                  <a:pt x="874" y="731"/>
                </a:cubicBezTo>
                <a:lnTo>
                  <a:pt x="874" y="731"/>
                </a:lnTo>
                <a:cubicBezTo>
                  <a:pt x="847" y="750"/>
                  <a:pt x="821" y="770"/>
                  <a:pt x="794" y="789"/>
                </a:cubicBezTo>
                <a:lnTo>
                  <a:pt x="794" y="789"/>
                </a:lnTo>
                <a:cubicBezTo>
                  <a:pt x="753" y="819"/>
                  <a:pt x="712" y="848"/>
                  <a:pt x="670" y="878"/>
                </a:cubicBezTo>
                <a:lnTo>
                  <a:pt x="670" y="878"/>
                </a:lnTo>
                <a:cubicBezTo>
                  <a:pt x="637" y="902"/>
                  <a:pt x="604" y="926"/>
                  <a:pt x="571" y="949"/>
                </a:cubicBezTo>
                <a:lnTo>
                  <a:pt x="571" y="949"/>
                </a:lnTo>
                <a:cubicBezTo>
                  <a:pt x="530" y="978"/>
                  <a:pt x="489" y="1008"/>
                  <a:pt x="448" y="1037"/>
                </a:cubicBezTo>
                <a:lnTo>
                  <a:pt x="448" y="1037"/>
                </a:lnTo>
                <a:cubicBezTo>
                  <a:pt x="433" y="1048"/>
                  <a:pt x="418" y="1059"/>
                  <a:pt x="402" y="1065"/>
                </a:cubicBezTo>
                <a:lnTo>
                  <a:pt x="402" y="1065"/>
                </a:lnTo>
                <a:cubicBezTo>
                  <a:pt x="366" y="1079"/>
                  <a:pt x="331" y="1074"/>
                  <a:pt x="300" y="1051"/>
                </a:cubicBezTo>
                <a:lnTo>
                  <a:pt x="300" y="1051"/>
                </a:lnTo>
                <a:cubicBezTo>
                  <a:pt x="274" y="1033"/>
                  <a:pt x="260" y="1007"/>
                  <a:pt x="257" y="975"/>
                </a:cubicBezTo>
                <a:lnTo>
                  <a:pt x="257" y="975"/>
                </a:lnTo>
                <a:cubicBezTo>
                  <a:pt x="254" y="939"/>
                  <a:pt x="265" y="908"/>
                  <a:pt x="292" y="884"/>
                </a:cubicBezTo>
                <a:lnTo>
                  <a:pt x="292" y="884"/>
                </a:lnTo>
                <a:cubicBezTo>
                  <a:pt x="310" y="868"/>
                  <a:pt x="332" y="859"/>
                  <a:pt x="356" y="858"/>
                </a:cubicBezTo>
                <a:lnTo>
                  <a:pt x="356" y="858"/>
                </a:lnTo>
                <a:cubicBezTo>
                  <a:pt x="390" y="855"/>
                  <a:pt x="418" y="868"/>
                  <a:pt x="443" y="889"/>
                </a:cubicBezTo>
                <a:lnTo>
                  <a:pt x="443" y="889"/>
                </a:lnTo>
                <a:cubicBezTo>
                  <a:pt x="455" y="899"/>
                  <a:pt x="469" y="907"/>
                  <a:pt x="482" y="916"/>
                </a:cubicBezTo>
                <a:lnTo>
                  <a:pt x="482" y="916"/>
                </a:lnTo>
                <a:cubicBezTo>
                  <a:pt x="483" y="917"/>
                  <a:pt x="485" y="918"/>
                  <a:pt x="488" y="920"/>
                </a:cubicBezTo>
                <a:lnTo>
                  <a:pt x="488" y="911"/>
                </a:lnTo>
                <a:lnTo>
                  <a:pt x="488" y="911"/>
                </a:lnTo>
                <a:cubicBezTo>
                  <a:pt x="488" y="834"/>
                  <a:pt x="488" y="757"/>
                  <a:pt x="488" y="680"/>
                </a:cubicBezTo>
                <a:lnTo>
                  <a:pt x="488" y="680"/>
                </a:lnTo>
                <a:cubicBezTo>
                  <a:pt x="488" y="673"/>
                  <a:pt x="487" y="670"/>
                  <a:pt x="480" y="668"/>
                </a:cubicBezTo>
                <a:lnTo>
                  <a:pt x="480" y="668"/>
                </a:lnTo>
                <a:cubicBezTo>
                  <a:pt x="457" y="659"/>
                  <a:pt x="433" y="651"/>
                  <a:pt x="408" y="649"/>
                </a:cubicBezTo>
                <a:lnTo>
                  <a:pt x="408" y="649"/>
                </a:lnTo>
                <a:cubicBezTo>
                  <a:pt x="389" y="648"/>
                  <a:pt x="371" y="645"/>
                  <a:pt x="352" y="646"/>
                </a:cubicBezTo>
                <a:lnTo>
                  <a:pt x="352" y="646"/>
                </a:lnTo>
                <a:cubicBezTo>
                  <a:pt x="311" y="648"/>
                  <a:pt x="271" y="656"/>
                  <a:pt x="233" y="674"/>
                </a:cubicBezTo>
                <a:lnTo>
                  <a:pt x="233" y="674"/>
                </a:lnTo>
                <a:cubicBezTo>
                  <a:pt x="210" y="685"/>
                  <a:pt x="188" y="697"/>
                  <a:pt x="168" y="714"/>
                </a:cubicBezTo>
                <a:lnTo>
                  <a:pt x="168" y="714"/>
                </a:lnTo>
                <a:cubicBezTo>
                  <a:pt x="159" y="720"/>
                  <a:pt x="144" y="718"/>
                  <a:pt x="137" y="709"/>
                </a:cubicBezTo>
                <a:lnTo>
                  <a:pt x="137" y="709"/>
                </a:lnTo>
                <a:cubicBezTo>
                  <a:pt x="130" y="701"/>
                  <a:pt x="130" y="685"/>
                  <a:pt x="139" y="679"/>
                </a:cubicBezTo>
                <a:lnTo>
                  <a:pt x="139" y="679"/>
                </a:lnTo>
                <a:cubicBezTo>
                  <a:pt x="153" y="668"/>
                  <a:pt x="168" y="658"/>
                  <a:pt x="183" y="649"/>
                </a:cubicBezTo>
                <a:lnTo>
                  <a:pt x="183" y="649"/>
                </a:lnTo>
                <a:cubicBezTo>
                  <a:pt x="212" y="632"/>
                  <a:pt x="243" y="620"/>
                  <a:pt x="276" y="611"/>
                </a:cubicBezTo>
                <a:lnTo>
                  <a:pt x="276" y="611"/>
                </a:lnTo>
                <a:cubicBezTo>
                  <a:pt x="313" y="602"/>
                  <a:pt x="352" y="599"/>
                  <a:pt x="391" y="602"/>
                </a:cubicBezTo>
                <a:lnTo>
                  <a:pt x="391" y="602"/>
                </a:lnTo>
                <a:cubicBezTo>
                  <a:pt x="422" y="604"/>
                  <a:pt x="454" y="610"/>
                  <a:pt x="484" y="621"/>
                </a:cubicBezTo>
                <a:lnTo>
                  <a:pt x="484" y="621"/>
                </a:lnTo>
                <a:cubicBezTo>
                  <a:pt x="485" y="621"/>
                  <a:pt x="486" y="621"/>
                  <a:pt x="488" y="621"/>
                </a:cubicBezTo>
                <a:lnTo>
                  <a:pt x="488" y="611"/>
                </a:lnTo>
                <a:lnTo>
                  <a:pt x="488" y="611"/>
                </a:lnTo>
                <a:cubicBezTo>
                  <a:pt x="488" y="574"/>
                  <a:pt x="487" y="536"/>
                  <a:pt x="489" y="498"/>
                </a:cubicBezTo>
                <a:lnTo>
                  <a:pt x="489" y="498"/>
                </a:lnTo>
                <a:cubicBezTo>
                  <a:pt x="489" y="485"/>
                  <a:pt x="494" y="473"/>
                  <a:pt x="499" y="461"/>
                </a:cubicBezTo>
                <a:lnTo>
                  <a:pt x="499" y="461"/>
                </a:lnTo>
                <a:cubicBezTo>
                  <a:pt x="520" y="408"/>
                  <a:pt x="542" y="354"/>
                  <a:pt x="564" y="300"/>
                </a:cubicBezTo>
                <a:lnTo>
                  <a:pt x="564" y="300"/>
                </a:lnTo>
                <a:cubicBezTo>
                  <a:pt x="585" y="246"/>
                  <a:pt x="608" y="193"/>
                  <a:pt x="630" y="139"/>
                </a:cubicBezTo>
                <a:lnTo>
                  <a:pt x="630" y="139"/>
                </a:lnTo>
                <a:cubicBezTo>
                  <a:pt x="644" y="104"/>
                  <a:pt x="658" y="70"/>
                  <a:pt x="673" y="36"/>
                </a:cubicBezTo>
                <a:lnTo>
                  <a:pt x="673" y="36"/>
                </a:lnTo>
                <a:cubicBezTo>
                  <a:pt x="681" y="17"/>
                  <a:pt x="696" y="6"/>
                  <a:pt x="716" y="2"/>
                </a:cubicBezTo>
                <a:lnTo>
                  <a:pt x="716" y="2"/>
                </a:lnTo>
                <a:lnTo>
                  <a:pt x="717" y="1"/>
                </a:lnTo>
                <a:lnTo>
                  <a:pt x="717" y="1"/>
                </a:lnTo>
                <a:cubicBezTo>
                  <a:pt x="726" y="0"/>
                  <a:pt x="735" y="0"/>
                  <a:pt x="743" y="0"/>
                </a:cubicBezTo>
                <a:close/>
                <a:moveTo>
                  <a:pt x="625" y="270"/>
                </a:moveTo>
                <a:lnTo>
                  <a:pt x="625" y="270"/>
                </a:lnTo>
                <a:cubicBezTo>
                  <a:pt x="621" y="281"/>
                  <a:pt x="616" y="292"/>
                  <a:pt x="612" y="303"/>
                </a:cubicBezTo>
                <a:lnTo>
                  <a:pt x="612" y="303"/>
                </a:lnTo>
                <a:cubicBezTo>
                  <a:pt x="589" y="358"/>
                  <a:pt x="568" y="413"/>
                  <a:pt x="544" y="468"/>
                </a:cubicBezTo>
                <a:lnTo>
                  <a:pt x="544" y="468"/>
                </a:lnTo>
                <a:cubicBezTo>
                  <a:pt x="539" y="480"/>
                  <a:pt x="540" y="487"/>
                  <a:pt x="550" y="495"/>
                </a:cubicBezTo>
                <a:lnTo>
                  <a:pt x="550" y="495"/>
                </a:lnTo>
                <a:cubicBezTo>
                  <a:pt x="566" y="510"/>
                  <a:pt x="581" y="526"/>
                  <a:pt x="596" y="541"/>
                </a:cubicBezTo>
                <a:lnTo>
                  <a:pt x="596" y="541"/>
                </a:lnTo>
                <a:cubicBezTo>
                  <a:pt x="616" y="522"/>
                  <a:pt x="635" y="504"/>
                  <a:pt x="653" y="485"/>
                </a:cubicBezTo>
                <a:lnTo>
                  <a:pt x="653" y="485"/>
                </a:lnTo>
                <a:cubicBezTo>
                  <a:pt x="667" y="470"/>
                  <a:pt x="684" y="460"/>
                  <a:pt x="705" y="455"/>
                </a:cubicBezTo>
                <a:lnTo>
                  <a:pt x="705" y="455"/>
                </a:lnTo>
                <a:cubicBezTo>
                  <a:pt x="733" y="449"/>
                  <a:pt x="760" y="451"/>
                  <a:pt x="784" y="467"/>
                </a:cubicBezTo>
                <a:lnTo>
                  <a:pt x="784" y="467"/>
                </a:lnTo>
                <a:cubicBezTo>
                  <a:pt x="796" y="475"/>
                  <a:pt x="806" y="485"/>
                  <a:pt x="817" y="495"/>
                </a:cubicBezTo>
                <a:lnTo>
                  <a:pt x="817" y="495"/>
                </a:lnTo>
                <a:cubicBezTo>
                  <a:pt x="833" y="510"/>
                  <a:pt x="848" y="526"/>
                  <a:pt x="864" y="542"/>
                </a:cubicBezTo>
                <a:lnTo>
                  <a:pt x="864" y="542"/>
                </a:lnTo>
                <a:cubicBezTo>
                  <a:pt x="883" y="523"/>
                  <a:pt x="901" y="505"/>
                  <a:pt x="918" y="487"/>
                </a:cubicBezTo>
                <a:lnTo>
                  <a:pt x="918" y="487"/>
                </a:lnTo>
                <a:cubicBezTo>
                  <a:pt x="920" y="485"/>
                  <a:pt x="921" y="481"/>
                  <a:pt x="920" y="478"/>
                </a:cubicBezTo>
                <a:lnTo>
                  <a:pt x="920" y="478"/>
                </a:lnTo>
                <a:cubicBezTo>
                  <a:pt x="914" y="464"/>
                  <a:pt x="908" y="450"/>
                  <a:pt x="902" y="436"/>
                </a:cubicBezTo>
                <a:lnTo>
                  <a:pt x="853" y="313"/>
                </a:lnTo>
                <a:lnTo>
                  <a:pt x="853" y="313"/>
                </a:lnTo>
                <a:cubicBezTo>
                  <a:pt x="847" y="299"/>
                  <a:pt x="841" y="284"/>
                  <a:pt x="835" y="270"/>
                </a:cubicBezTo>
                <a:lnTo>
                  <a:pt x="835" y="270"/>
                </a:lnTo>
                <a:cubicBezTo>
                  <a:pt x="765" y="306"/>
                  <a:pt x="696" y="305"/>
                  <a:pt x="625" y="270"/>
                </a:cubicBezTo>
                <a:close/>
                <a:moveTo>
                  <a:pt x="618" y="859"/>
                </a:moveTo>
                <a:lnTo>
                  <a:pt x="618" y="859"/>
                </a:lnTo>
                <a:cubicBezTo>
                  <a:pt x="639" y="844"/>
                  <a:pt x="659" y="830"/>
                  <a:pt x="679" y="816"/>
                </a:cubicBezTo>
                <a:lnTo>
                  <a:pt x="679" y="816"/>
                </a:lnTo>
                <a:cubicBezTo>
                  <a:pt x="732" y="778"/>
                  <a:pt x="784" y="740"/>
                  <a:pt x="837" y="703"/>
                </a:cubicBezTo>
                <a:lnTo>
                  <a:pt x="837" y="703"/>
                </a:lnTo>
                <a:cubicBezTo>
                  <a:pt x="841" y="700"/>
                  <a:pt x="843" y="697"/>
                  <a:pt x="843" y="692"/>
                </a:cubicBezTo>
                <a:lnTo>
                  <a:pt x="843" y="692"/>
                </a:lnTo>
                <a:cubicBezTo>
                  <a:pt x="842" y="658"/>
                  <a:pt x="843" y="624"/>
                  <a:pt x="842" y="591"/>
                </a:cubicBezTo>
                <a:lnTo>
                  <a:pt x="842" y="591"/>
                </a:lnTo>
                <a:cubicBezTo>
                  <a:pt x="842" y="587"/>
                  <a:pt x="840" y="582"/>
                  <a:pt x="837" y="578"/>
                </a:cubicBezTo>
                <a:lnTo>
                  <a:pt x="837" y="578"/>
                </a:lnTo>
                <a:cubicBezTo>
                  <a:pt x="817" y="558"/>
                  <a:pt x="796" y="538"/>
                  <a:pt x="776" y="516"/>
                </a:cubicBezTo>
                <a:lnTo>
                  <a:pt x="776" y="516"/>
                </a:lnTo>
                <a:cubicBezTo>
                  <a:pt x="751" y="490"/>
                  <a:pt x="710" y="490"/>
                  <a:pt x="685" y="516"/>
                </a:cubicBezTo>
                <a:lnTo>
                  <a:pt x="685" y="516"/>
                </a:lnTo>
                <a:cubicBezTo>
                  <a:pt x="665" y="537"/>
                  <a:pt x="645" y="557"/>
                  <a:pt x="624" y="577"/>
                </a:cubicBezTo>
                <a:lnTo>
                  <a:pt x="624" y="577"/>
                </a:lnTo>
                <a:cubicBezTo>
                  <a:pt x="620" y="582"/>
                  <a:pt x="618" y="586"/>
                  <a:pt x="618" y="592"/>
                </a:cubicBezTo>
                <a:lnTo>
                  <a:pt x="618" y="592"/>
                </a:lnTo>
                <a:cubicBezTo>
                  <a:pt x="619" y="677"/>
                  <a:pt x="619" y="763"/>
                  <a:pt x="619" y="849"/>
                </a:cubicBezTo>
                <a:lnTo>
                  <a:pt x="619" y="849"/>
                </a:lnTo>
                <a:cubicBezTo>
                  <a:pt x="618" y="852"/>
                  <a:pt x="618" y="855"/>
                  <a:pt x="618" y="859"/>
                </a:cubicBezTo>
                <a:close/>
                <a:moveTo>
                  <a:pt x="818" y="227"/>
                </a:moveTo>
                <a:lnTo>
                  <a:pt x="818" y="227"/>
                </a:lnTo>
                <a:cubicBezTo>
                  <a:pt x="806" y="197"/>
                  <a:pt x="794" y="168"/>
                  <a:pt x="782" y="139"/>
                </a:cubicBezTo>
                <a:lnTo>
                  <a:pt x="782" y="139"/>
                </a:lnTo>
                <a:cubicBezTo>
                  <a:pt x="771" y="112"/>
                  <a:pt x="760" y="85"/>
                  <a:pt x="749" y="58"/>
                </a:cubicBezTo>
                <a:lnTo>
                  <a:pt x="749" y="58"/>
                </a:lnTo>
                <a:cubicBezTo>
                  <a:pt x="743" y="44"/>
                  <a:pt x="729" y="40"/>
                  <a:pt x="717" y="50"/>
                </a:cubicBezTo>
                <a:lnTo>
                  <a:pt x="717" y="50"/>
                </a:lnTo>
                <a:cubicBezTo>
                  <a:pt x="713" y="53"/>
                  <a:pt x="711" y="59"/>
                  <a:pt x="709" y="64"/>
                </a:cubicBezTo>
                <a:lnTo>
                  <a:pt x="709" y="64"/>
                </a:lnTo>
                <a:cubicBezTo>
                  <a:pt x="694" y="99"/>
                  <a:pt x="680" y="134"/>
                  <a:pt x="666" y="169"/>
                </a:cubicBezTo>
                <a:lnTo>
                  <a:pt x="666" y="169"/>
                </a:lnTo>
                <a:cubicBezTo>
                  <a:pt x="658" y="188"/>
                  <a:pt x="650" y="207"/>
                  <a:pt x="643" y="227"/>
                </a:cubicBezTo>
                <a:lnTo>
                  <a:pt x="643" y="227"/>
                </a:lnTo>
                <a:cubicBezTo>
                  <a:pt x="701" y="260"/>
                  <a:pt x="759" y="260"/>
                  <a:pt x="818" y="227"/>
                </a:cubicBezTo>
                <a:close/>
                <a:moveTo>
                  <a:pt x="533" y="921"/>
                </a:moveTo>
                <a:lnTo>
                  <a:pt x="533" y="921"/>
                </a:lnTo>
                <a:cubicBezTo>
                  <a:pt x="544" y="912"/>
                  <a:pt x="554" y="904"/>
                  <a:pt x="565" y="898"/>
                </a:cubicBezTo>
                <a:lnTo>
                  <a:pt x="565" y="898"/>
                </a:lnTo>
                <a:cubicBezTo>
                  <a:pt x="573" y="893"/>
                  <a:pt x="575" y="886"/>
                  <a:pt x="574" y="877"/>
                </a:cubicBezTo>
                <a:lnTo>
                  <a:pt x="574" y="877"/>
                </a:lnTo>
                <a:cubicBezTo>
                  <a:pt x="574" y="791"/>
                  <a:pt x="573" y="703"/>
                  <a:pt x="575" y="617"/>
                </a:cubicBezTo>
                <a:lnTo>
                  <a:pt x="575" y="617"/>
                </a:lnTo>
                <a:cubicBezTo>
                  <a:pt x="575" y="593"/>
                  <a:pt x="571" y="574"/>
                  <a:pt x="551" y="560"/>
                </a:cubicBezTo>
                <a:lnTo>
                  <a:pt x="551" y="560"/>
                </a:lnTo>
                <a:cubicBezTo>
                  <a:pt x="544" y="555"/>
                  <a:pt x="539" y="549"/>
                  <a:pt x="532" y="542"/>
                </a:cubicBezTo>
                <a:lnTo>
                  <a:pt x="532" y="542"/>
                </a:lnTo>
                <a:cubicBezTo>
                  <a:pt x="533" y="669"/>
                  <a:pt x="533" y="794"/>
                  <a:pt x="533" y="921"/>
                </a:cubicBezTo>
                <a:close/>
                <a:moveTo>
                  <a:pt x="472" y="965"/>
                </a:moveTo>
                <a:lnTo>
                  <a:pt x="472" y="965"/>
                </a:lnTo>
                <a:cubicBezTo>
                  <a:pt x="451" y="949"/>
                  <a:pt x="431" y="935"/>
                  <a:pt x="410" y="920"/>
                </a:cubicBezTo>
                <a:lnTo>
                  <a:pt x="410" y="920"/>
                </a:lnTo>
                <a:cubicBezTo>
                  <a:pt x="398" y="911"/>
                  <a:pt x="385" y="902"/>
                  <a:pt x="368" y="901"/>
                </a:cubicBezTo>
                <a:lnTo>
                  <a:pt x="368" y="901"/>
                </a:lnTo>
                <a:cubicBezTo>
                  <a:pt x="327" y="900"/>
                  <a:pt x="292" y="936"/>
                  <a:pt x="303" y="981"/>
                </a:cubicBezTo>
                <a:lnTo>
                  <a:pt x="303" y="981"/>
                </a:lnTo>
                <a:cubicBezTo>
                  <a:pt x="312" y="1017"/>
                  <a:pt x="360" y="1043"/>
                  <a:pt x="396" y="1018"/>
                </a:cubicBezTo>
                <a:lnTo>
                  <a:pt x="396" y="1018"/>
                </a:lnTo>
                <a:cubicBezTo>
                  <a:pt x="421" y="1001"/>
                  <a:pt x="446" y="983"/>
                  <a:pt x="472" y="965"/>
                </a:cubicBezTo>
                <a:close/>
                <a:moveTo>
                  <a:pt x="928" y="544"/>
                </a:moveTo>
                <a:lnTo>
                  <a:pt x="926" y="543"/>
                </a:lnTo>
                <a:lnTo>
                  <a:pt x="926" y="543"/>
                </a:lnTo>
                <a:cubicBezTo>
                  <a:pt x="915" y="554"/>
                  <a:pt x="904" y="566"/>
                  <a:pt x="892" y="578"/>
                </a:cubicBezTo>
                <a:lnTo>
                  <a:pt x="892" y="578"/>
                </a:lnTo>
                <a:cubicBezTo>
                  <a:pt x="888" y="582"/>
                  <a:pt x="886" y="586"/>
                  <a:pt x="886" y="592"/>
                </a:cubicBezTo>
                <a:lnTo>
                  <a:pt x="886" y="592"/>
                </a:lnTo>
                <a:cubicBezTo>
                  <a:pt x="886" y="614"/>
                  <a:pt x="886" y="637"/>
                  <a:pt x="886" y="659"/>
                </a:cubicBezTo>
                <a:lnTo>
                  <a:pt x="886" y="659"/>
                </a:lnTo>
                <a:cubicBezTo>
                  <a:pt x="886" y="661"/>
                  <a:pt x="887" y="664"/>
                  <a:pt x="887" y="666"/>
                </a:cubicBezTo>
                <a:lnTo>
                  <a:pt x="887" y="666"/>
                </a:lnTo>
                <a:cubicBezTo>
                  <a:pt x="899" y="658"/>
                  <a:pt x="912" y="651"/>
                  <a:pt x="924" y="643"/>
                </a:cubicBezTo>
                <a:lnTo>
                  <a:pt x="924" y="643"/>
                </a:lnTo>
                <a:cubicBezTo>
                  <a:pt x="926" y="642"/>
                  <a:pt x="928" y="637"/>
                  <a:pt x="928" y="634"/>
                </a:cubicBezTo>
                <a:lnTo>
                  <a:pt x="928" y="634"/>
                </a:lnTo>
                <a:cubicBezTo>
                  <a:pt x="929" y="617"/>
                  <a:pt x="928" y="600"/>
                  <a:pt x="928" y="583"/>
                </a:cubicBezTo>
                <a:lnTo>
                  <a:pt x="928" y="544"/>
                </a:lnTo>
                <a:close/>
                <a:moveTo>
                  <a:pt x="0" y="929"/>
                </a:moveTo>
                <a:lnTo>
                  <a:pt x="0" y="929"/>
                </a:lnTo>
                <a:cubicBezTo>
                  <a:pt x="2" y="918"/>
                  <a:pt x="3" y="908"/>
                  <a:pt x="6" y="898"/>
                </a:cubicBezTo>
                <a:lnTo>
                  <a:pt x="6" y="898"/>
                </a:lnTo>
                <a:cubicBezTo>
                  <a:pt x="13" y="872"/>
                  <a:pt x="20" y="846"/>
                  <a:pt x="29" y="822"/>
                </a:cubicBezTo>
                <a:lnTo>
                  <a:pt x="29" y="822"/>
                </a:lnTo>
                <a:cubicBezTo>
                  <a:pt x="39" y="793"/>
                  <a:pt x="56" y="768"/>
                  <a:pt x="74" y="744"/>
                </a:cubicBezTo>
                <a:lnTo>
                  <a:pt x="74" y="744"/>
                </a:lnTo>
                <a:cubicBezTo>
                  <a:pt x="82" y="732"/>
                  <a:pt x="96" y="729"/>
                  <a:pt x="108" y="737"/>
                </a:cubicBezTo>
                <a:lnTo>
                  <a:pt x="108" y="737"/>
                </a:lnTo>
                <a:cubicBezTo>
                  <a:pt x="117" y="743"/>
                  <a:pt x="119" y="758"/>
                  <a:pt x="112" y="769"/>
                </a:cubicBezTo>
                <a:lnTo>
                  <a:pt x="112" y="769"/>
                </a:lnTo>
                <a:cubicBezTo>
                  <a:pt x="102" y="784"/>
                  <a:pt x="92" y="798"/>
                  <a:pt x="84" y="812"/>
                </a:cubicBezTo>
                <a:lnTo>
                  <a:pt x="84" y="812"/>
                </a:lnTo>
                <a:cubicBezTo>
                  <a:pt x="68" y="838"/>
                  <a:pt x="59" y="866"/>
                  <a:pt x="52" y="895"/>
                </a:cubicBezTo>
                <a:lnTo>
                  <a:pt x="52" y="895"/>
                </a:lnTo>
                <a:cubicBezTo>
                  <a:pt x="45" y="924"/>
                  <a:pt x="43" y="954"/>
                  <a:pt x="45" y="985"/>
                </a:cubicBezTo>
                <a:lnTo>
                  <a:pt x="45" y="985"/>
                </a:lnTo>
                <a:cubicBezTo>
                  <a:pt x="49" y="1048"/>
                  <a:pt x="71" y="1107"/>
                  <a:pt x="110" y="1158"/>
                </a:cubicBezTo>
                <a:lnTo>
                  <a:pt x="110" y="1158"/>
                </a:lnTo>
                <a:cubicBezTo>
                  <a:pt x="144" y="1202"/>
                  <a:pt x="187" y="1236"/>
                  <a:pt x="239" y="1258"/>
                </a:cubicBezTo>
                <a:lnTo>
                  <a:pt x="239" y="1258"/>
                </a:lnTo>
                <a:cubicBezTo>
                  <a:pt x="272" y="1272"/>
                  <a:pt x="306" y="1280"/>
                  <a:pt x="342" y="1283"/>
                </a:cubicBezTo>
                <a:lnTo>
                  <a:pt x="342" y="1283"/>
                </a:lnTo>
                <a:cubicBezTo>
                  <a:pt x="401" y="1287"/>
                  <a:pt x="457" y="1276"/>
                  <a:pt x="508" y="1249"/>
                </a:cubicBezTo>
                <a:lnTo>
                  <a:pt x="508" y="1249"/>
                </a:lnTo>
                <a:cubicBezTo>
                  <a:pt x="534" y="1236"/>
                  <a:pt x="557" y="1218"/>
                  <a:pt x="581" y="1201"/>
                </a:cubicBezTo>
                <a:lnTo>
                  <a:pt x="581" y="1201"/>
                </a:lnTo>
                <a:cubicBezTo>
                  <a:pt x="609" y="1183"/>
                  <a:pt x="635" y="1163"/>
                  <a:pt x="662" y="1143"/>
                </a:cubicBezTo>
                <a:lnTo>
                  <a:pt x="662" y="1143"/>
                </a:lnTo>
                <a:cubicBezTo>
                  <a:pt x="703" y="1114"/>
                  <a:pt x="744" y="1085"/>
                  <a:pt x="785" y="1055"/>
                </a:cubicBezTo>
                <a:lnTo>
                  <a:pt x="785" y="1055"/>
                </a:lnTo>
                <a:cubicBezTo>
                  <a:pt x="813" y="1035"/>
                  <a:pt x="842" y="1014"/>
                  <a:pt x="871" y="993"/>
                </a:cubicBezTo>
                <a:lnTo>
                  <a:pt x="871" y="993"/>
                </a:lnTo>
                <a:cubicBezTo>
                  <a:pt x="912" y="964"/>
                  <a:pt x="953" y="934"/>
                  <a:pt x="994" y="905"/>
                </a:cubicBezTo>
                <a:lnTo>
                  <a:pt x="994" y="905"/>
                </a:lnTo>
                <a:cubicBezTo>
                  <a:pt x="1011" y="893"/>
                  <a:pt x="1028" y="880"/>
                  <a:pt x="1046" y="870"/>
                </a:cubicBezTo>
                <a:lnTo>
                  <a:pt x="1046" y="870"/>
                </a:lnTo>
                <a:cubicBezTo>
                  <a:pt x="1085" y="849"/>
                  <a:pt x="1124" y="852"/>
                  <a:pt x="1159" y="877"/>
                </a:cubicBezTo>
                <a:lnTo>
                  <a:pt x="1159" y="877"/>
                </a:lnTo>
                <a:cubicBezTo>
                  <a:pt x="1188" y="897"/>
                  <a:pt x="1202" y="925"/>
                  <a:pt x="1204" y="960"/>
                </a:cubicBezTo>
                <a:lnTo>
                  <a:pt x="1204" y="960"/>
                </a:lnTo>
                <a:cubicBezTo>
                  <a:pt x="1205" y="993"/>
                  <a:pt x="1194" y="1021"/>
                  <a:pt x="1170" y="1044"/>
                </a:cubicBezTo>
                <a:lnTo>
                  <a:pt x="1170" y="1044"/>
                </a:lnTo>
                <a:cubicBezTo>
                  <a:pt x="1132" y="1080"/>
                  <a:pt x="1072" y="1081"/>
                  <a:pt x="1031" y="1051"/>
                </a:cubicBezTo>
                <a:lnTo>
                  <a:pt x="1031" y="1051"/>
                </a:lnTo>
                <a:cubicBezTo>
                  <a:pt x="1013" y="1037"/>
                  <a:pt x="993" y="1024"/>
                  <a:pt x="973" y="1009"/>
                </a:cubicBezTo>
                <a:lnTo>
                  <a:pt x="973" y="1018"/>
                </a:lnTo>
                <a:lnTo>
                  <a:pt x="973" y="1018"/>
                </a:lnTo>
                <a:cubicBezTo>
                  <a:pt x="973" y="1096"/>
                  <a:pt x="973" y="1173"/>
                  <a:pt x="972" y="1250"/>
                </a:cubicBezTo>
                <a:lnTo>
                  <a:pt x="972" y="1250"/>
                </a:lnTo>
                <a:cubicBezTo>
                  <a:pt x="972" y="1256"/>
                  <a:pt x="974" y="1260"/>
                  <a:pt x="980" y="1262"/>
                </a:cubicBezTo>
                <a:lnTo>
                  <a:pt x="980" y="1262"/>
                </a:lnTo>
                <a:cubicBezTo>
                  <a:pt x="1004" y="1271"/>
                  <a:pt x="1029" y="1279"/>
                  <a:pt x="1055" y="1281"/>
                </a:cubicBezTo>
                <a:lnTo>
                  <a:pt x="1055" y="1281"/>
                </a:lnTo>
                <a:cubicBezTo>
                  <a:pt x="1071" y="1282"/>
                  <a:pt x="1088" y="1285"/>
                  <a:pt x="1104" y="1284"/>
                </a:cubicBezTo>
                <a:lnTo>
                  <a:pt x="1104" y="1284"/>
                </a:lnTo>
                <a:cubicBezTo>
                  <a:pt x="1161" y="1282"/>
                  <a:pt x="1215" y="1267"/>
                  <a:pt x="1263" y="1236"/>
                </a:cubicBezTo>
                <a:lnTo>
                  <a:pt x="1263" y="1236"/>
                </a:lnTo>
                <a:cubicBezTo>
                  <a:pt x="1272" y="1231"/>
                  <a:pt x="1280" y="1225"/>
                  <a:pt x="1288" y="1219"/>
                </a:cubicBezTo>
                <a:lnTo>
                  <a:pt x="1288" y="1219"/>
                </a:lnTo>
                <a:cubicBezTo>
                  <a:pt x="1302" y="1210"/>
                  <a:pt x="1315" y="1210"/>
                  <a:pt x="1324" y="1220"/>
                </a:cubicBezTo>
                <a:lnTo>
                  <a:pt x="1324" y="1220"/>
                </a:lnTo>
                <a:cubicBezTo>
                  <a:pt x="1331" y="1229"/>
                  <a:pt x="1330" y="1246"/>
                  <a:pt x="1321" y="1253"/>
                </a:cubicBezTo>
                <a:lnTo>
                  <a:pt x="1321" y="1253"/>
                </a:lnTo>
                <a:cubicBezTo>
                  <a:pt x="1273" y="1288"/>
                  <a:pt x="1220" y="1313"/>
                  <a:pt x="1160" y="1323"/>
                </a:cubicBezTo>
                <a:lnTo>
                  <a:pt x="1160" y="1323"/>
                </a:lnTo>
                <a:cubicBezTo>
                  <a:pt x="1130" y="1329"/>
                  <a:pt x="1100" y="1330"/>
                  <a:pt x="1070" y="1328"/>
                </a:cubicBezTo>
                <a:lnTo>
                  <a:pt x="1070" y="1328"/>
                </a:lnTo>
                <a:cubicBezTo>
                  <a:pt x="1038" y="1326"/>
                  <a:pt x="1007" y="1320"/>
                  <a:pt x="977" y="1309"/>
                </a:cubicBezTo>
                <a:lnTo>
                  <a:pt x="977" y="1309"/>
                </a:lnTo>
                <a:cubicBezTo>
                  <a:pt x="976" y="1308"/>
                  <a:pt x="975" y="1309"/>
                  <a:pt x="973" y="1308"/>
                </a:cubicBezTo>
                <a:lnTo>
                  <a:pt x="973" y="1318"/>
                </a:lnTo>
                <a:lnTo>
                  <a:pt x="973" y="1318"/>
                </a:lnTo>
                <a:cubicBezTo>
                  <a:pt x="973" y="1355"/>
                  <a:pt x="972" y="1392"/>
                  <a:pt x="973" y="1429"/>
                </a:cubicBezTo>
                <a:lnTo>
                  <a:pt x="973" y="1429"/>
                </a:lnTo>
                <a:cubicBezTo>
                  <a:pt x="973" y="1444"/>
                  <a:pt x="969" y="1455"/>
                  <a:pt x="954" y="1460"/>
                </a:cubicBezTo>
                <a:lnTo>
                  <a:pt x="507" y="1460"/>
                </a:lnTo>
                <a:lnTo>
                  <a:pt x="507" y="1460"/>
                </a:lnTo>
                <a:cubicBezTo>
                  <a:pt x="492" y="1455"/>
                  <a:pt x="488" y="1445"/>
                  <a:pt x="488" y="1430"/>
                </a:cubicBezTo>
                <a:lnTo>
                  <a:pt x="488" y="1430"/>
                </a:lnTo>
                <a:cubicBezTo>
                  <a:pt x="489" y="1392"/>
                  <a:pt x="489" y="1355"/>
                  <a:pt x="488" y="1318"/>
                </a:cubicBezTo>
                <a:lnTo>
                  <a:pt x="488" y="1318"/>
                </a:lnTo>
                <a:cubicBezTo>
                  <a:pt x="488" y="1315"/>
                  <a:pt x="488" y="1312"/>
                  <a:pt x="488" y="1308"/>
                </a:cubicBezTo>
                <a:lnTo>
                  <a:pt x="488" y="1308"/>
                </a:lnTo>
                <a:cubicBezTo>
                  <a:pt x="485" y="1308"/>
                  <a:pt x="484" y="1309"/>
                  <a:pt x="483" y="1309"/>
                </a:cubicBezTo>
                <a:lnTo>
                  <a:pt x="483" y="1309"/>
                </a:lnTo>
                <a:cubicBezTo>
                  <a:pt x="453" y="1320"/>
                  <a:pt x="421" y="1326"/>
                  <a:pt x="389" y="1328"/>
                </a:cubicBezTo>
                <a:lnTo>
                  <a:pt x="389" y="1328"/>
                </a:lnTo>
                <a:cubicBezTo>
                  <a:pt x="353" y="1330"/>
                  <a:pt x="317" y="1328"/>
                  <a:pt x="281" y="1319"/>
                </a:cubicBezTo>
                <a:lnTo>
                  <a:pt x="281" y="1319"/>
                </a:lnTo>
                <a:cubicBezTo>
                  <a:pt x="215" y="1304"/>
                  <a:pt x="158" y="1272"/>
                  <a:pt x="109" y="1225"/>
                </a:cubicBezTo>
                <a:lnTo>
                  <a:pt x="109" y="1225"/>
                </a:lnTo>
                <a:cubicBezTo>
                  <a:pt x="77" y="1194"/>
                  <a:pt x="52" y="1158"/>
                  <a:pt x="33" y="1118"/>
                </a:cubicBezTo>
                <a:lnTo>
                  <a:pt x="33" y="1118"/>
                </a:lnTo>
                <a:cubicBezTo>
                  <a:pt x="21" y="1090"/>
                  <a:pt x="11" y="1062"/>
                  <a:pt x="6" y="1032"/>
                </a:cubicBezTo>
                <a:lnTo>
                  <a:pt x="1" y="1000"/>
                </a:lnTo>
                <a:lnTo>
                  <a:pt x="1" y="1000"/>
                </a:lnTo>
                <a:cubicBezTo>
                  <a:pt x="0" y="976"/>
                  <a:pt x="0" y="953"/>
                  <a:pt x="0" y="929"/>
                </a:cubicBezTo>
                <a:close/>
                <a:moveTo>
                  <a:pt x="618" y="1414"/>
                </a:moveTo>
                <a:lnTo>
                  <a:pt x="842" y="1414"/>
                </a:lnTo>
                <a:lnTo>
                  <a:pt x="842" y="1070"/>
                </a:lnTo>
                <a:lnTo>
                  <a:pt x="842" y="1070"/>
                </a:lnTo>
                <a:cubicBezTo>
                  <a:pt x="822" y="1084"/>
                  <a:pt x="804" y="1098"/>
                  <a:pt x="785" y="1111"/>
                </a:cubicBezTo>
                <a:lnTo>
                  <a:pt x="785" y="1111"/>
                </a:lnTo>
                <a:cubicBezTo>
                  <a:pt x="732" y="1149"/>
                  <a:pt x="679" y="1187"/>
                  <a:pt x="626" y="1224"/>
                </a:cubicBezTo>
                <a:lnTo>
                  <a:pt x="626" y="1224"/>
                </a:lnTo>
                <a:cubicBezTo>
                  <a:pt x="621" y="1228"/>
                  <a:pt x="618" y="1232"/>
                  <a:pt x="618" y="1240"/>
                </a:cubicBezTo>
                <a:lnTo>
                  <a:pt x="618" y="1240"/>
                </a:lnTo>
                <a:cubicBezTo>
                  <a:pt x="619" y="1257"/>
                  <a:pt x="618" y="1274"/>
                  <a:pt x="618" y="1291"/>
                </a:cubicBezTo>
                <a:lnTo>
                  <a:pt x="618" y="1414"/>
                </a:lnTo>
                <a:close/>
                <a:moveTo>
                  <a:pt x="928" y="1414"/>
                </a:moveTo>
                <a:lnTo>
                  <a:pt x="928" y="1008"/>
                </a:lnTo>
                <a:lnTo>
                  <a:pt x="928" y="1008"/>
                </a:lnTo>
                <a:cubicBezTo>
                  <a:pt x="916" y="1016"/>
                  <a:pt x="906" y="1024"/>
                  <a:pt x="896" y="1031"/>
                </a:cubicBezTo>
                <a:lnTo>
                  <a:pt x="896" y="1031"/>
                </a:lnTo>
                <a:cubicBezTo>
                  <a:pt x="890" y="1035"/>
                  <a:pt x="886" y="1039"/>
                  <a:pt x="886" y="1047"/>
                </a:cubicBezTo>
                <a:lnTo>
                  <a:pt x="886" y="1047"/>
                </a:lnTo>
                <a:cubicBezTo>
                  <a:pt x="886" y="1166"/>
                  <a:pt x="886" y="1285"/>
                  <a:pt x="886" y="1403"/>
                </a:cubicBezTo>
                <a:lnTo>
                  <a:pt x="886" y="1414"/>
                </a:lnTo>
                <a:lnTo>
                  <a:pt x="928" y="1414"/>
                </a:lnTo>
                <a:close/>
                <a:moveTo>
                  <a:pt x="988" y="964"/>
                </a:moveTo>
                <a:lnTo>
                  <a:pt x="988" y="964"/>
                </a:lnTo>
                <a:cubicBezTo>
                  <a:pt x="1012" y="981"/>
                  <a:pt x="1034" y="996"/>
                  <a:pt x="1057" y="1013"/>
                </a:cubicBezTo>
                <a:lnTo>
                  <a:pt x="1057" y="1013"/>
                </a:lnTo>
                <a:cubicBezTo>
                  <a:pt x="1068" y="1022"/>
                  <a:pt x="1081" y="1027"/>
                  <a:pt x="1095" y="1028"/>
                </a:cubicBezTo>
                <a:lnTo>
                  <a:pt x="1095" y="1028"/>
                </a:lnTo>
                <a:cubicBezTo>
                  <a:pt x="1136" y="1029"/>
                  <a:pt x="1168" y="989"/>
                  <a:pt x="1157" y="949"/>
                </a:cubicBezTo>
                <a:lnTo>
                  <a:pt x="1157" y="949"/>
                </a:lnTo>
                <a:cubicBezTo>
                  <a:pt x="1147" y="910"/>
                  <a:pt x="1102" y="888"/>
                  <a:pt x="1069" y="909"/>
                </a:cubicBezTo>
                <a:lnTo>
                  <a:pt x="1069" y="909"/>
                </a:lnTo>
                <a:cubicBezTo>
                  <a:pt x="1041" y="926"/>
                  <a:pt x="1015" y="945"/>
                  <a:pt x="988" y="964"/>
                </a:cubicBezTo>
                <a:close/>
                <a:moveTo>
                  <a:pt x="574" y="1414"/>
                </a:moveTo>
                <a:lnTo>
                  <a:pt x="574" y="1263"/>
                </a:lnTo>
                <a:lnTo>
                  <a:pt x="574" y="1263"/>
                </a:lnTo>
                <a:cubicBezTo>
                  <a:pt x="562" y="1271"/>
                  <a:pt x="550" y="1278"/>
                  <a:pt x="538" y="1284"/>
                </a:cubicBezTo>
                <a:lnTo>
                  <a:pt x="538" y="1284"/>
                </a:lnTo>
                <a:cubicBezTo>
                  <a:pt x="533" y="1287"/>
                  <a:pt x="532" y="1291"/>
                  <a:pt x="532" y="1296"/>
                </a:cubicBezTo>
                <a:lnTo>
                  <a:pt x="532" y="1296"/>
                </a:lnTo>
                <a:cubicBezTo>
                  <a:pt x="532" y="1332"/>
                  <a:pt x="532" y="1369"/>
                  <a:pt x="532" y="1406"/>
                </a:cubicBezTo>
                <a:lnTo>
                  <a:pt x="532" y="1406"/>
                </a:lnTo>
                <a:cubicBezTo>
                  <a:pt x="532" y="1408"/>
                  <a:pt x="532" y="1411"/>
                  <a:pt x="533" y="1414"/>
                </a:cubicBezTo>
                <a:lnTo>
                  <a:pt x="574" y="14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6" name="Google Shape;218;p26">
            <a:extLst>
              <a:ext uri="{FF2B5EF4-FFF2-40B4-BE49-F238E27FC236}">
                <a16:creationId xmlns:a16="http://schemas.microsoft.com/office/drawing/2014/main" id="{803D7748-0780-502B-1727-2A1C0EDF70EE}"/>
              </a:ext>
            </a:extLst>
          </p:cNvPr>
          <p:cNvSpPr/>
          <p:nvPr/>
        </p:nvSpPr>
        <p:spPr>
          <a:xfrm>
            <a:off x="4740995" y="3847164"/>
            <a:ext cx="910021" cy="910149"/>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1;p26">
            <a:extLst>
              <a:ext uri="{FF2B5EF4-FFF2-40B4-BE49-F238E27FC236}">
                <a16:creationId xmlns:a16="http://schemas.microsoft.com/office/drawing/2014/main" id="{203C442C-A88F-ECB7-0BF6-0C0ADE569A23}"/>
              </a:ext>
            </a:extLst>
          </p:cNvPr>
          <p:cNvSpPr/>
          <p:nvPr/>
        </p:nvSpPr>
        <p:spPr>
          <a:xfrm>
            <a:off x="4947867" y="4110222"/>
            <a:ext cx="496006" cy="383486"/>
          </a:xfrm>
          <a:custGeom>
            <a:avLst/>
            <a:gdLst/>
            <a:ahLst/>
            <a:cxnLst/>
            <a:rect l="l" t="t" r="r" b="b"/>
            <a:pathLst>
              <a:path w="1477" h="1144" extrusionOk="0">
                <a:moveTo>
                  <a:pt x="0" y="738"/>
                </a:moveTo>
                <a:lnTo>
                  <a:pt x="0" y="738"/>
                </a:lnTo>
                <a:cubicBezTo>
                  <a:pt x="14" y="702"/>
                  <a:pt x="39" y="674"/>
                  <a:pt x="67" y="649"/>
                </a:cubicBezTo>
                <a:lnTo>
                  <a:pt x="67" y="649"/>
                </a:lnTo>
                <a:cubicBezTo>
                  <a:pt x="101" y="618"/>
                  <a:pt x="142" y="598"/>
                  <a:pt x="188" y="587"/>
                </a:cubicBezTo>
                <a:lnTo>
                  <a:pt x="188" y="587"/>
                </a:lnTo>
                <a:cubicBezTo>
                  <a:pt x="213" y="582"/>
                  <a:pt x="238" y="579"/>
                  <a:pt x="264" y="580"/>
                </a:cubicBezTo>
                <a:lnTo>
                  <a:pt x="264" y="580"/>
                </a:lnTo>
                <a:cubicBezTo>
                  <a:pt x="322" y="584"/>
                  <a:pt x="376" y="602"/>
                  <a:pt x="421" y="639"/>
                </a:cubicBezTo>
                <a:lnTo>
                  <a:pt x="421" y="639"/>
                </a:lnTo>
                <a:cubicBezTo>
                  <a:pt x="445" y="659"/>
                  <a:pt x="467" y="682"/>
                  <a:pt x="490" y="703"/>
                </a:cubicBezTo>
                <a:lnTo>
                  <a:pt x="490" y="703"/>
                </a:lnTo>
                <a:cubicBezTo>
                  <a:pt x="493" y="706"/>
                  <a:pt x="498" y="708"/>
                  <a:pt x="502" y="708"/>
                </a:cubicBezTo>
                <a:lnTo>
                  <a:pt x="502" y="708"/>
                </a:lnTo>
                <a:cubicBezTo>
                  <a:pt x="654" y="708"/>
                  <a:pt x="807" y="708"/>
                  <a:pt x="959" y="708"/>
                </a:cubicBezTo>
                <a:lnTo>
                  <a:pt x="959" y="708"/>
                </a:lnTo>
                <a:cubicBezTo>
                  <a:pt x="963" y="708"/>
                  <a:pt x="968" y="706"/>
                  <a:pt x="971" y="703"/>
                </a:cubicBezTo>
                <a:lnTo>
                  <a:pt x="971" y="703"/>
                </a:lnTo>
                <a:cubicBezTo>
                  <a:pt x="985" y="691"/>
                  <a:pt x="997" y="678"/>
                  <a:pt x="1010" y="665"/>
                </a:cubicBezTo>
                <a:lnTo>
                  <a:pt x="1010" y="665"/>
                </a:lnTo>
                <a:cubicBezTo>
                  <a:pt x="1048" y="627"/>
                  <a:pt x="1092" y="601"/>
                  <a:pt x="1143" y="588"/>
                </a:cubicBezTo>
                <a:lnTo>
                  <a:pt x="1143" y="588"/>
                </a:lnTo>
                <a:cubicBezTo>
                  <a:pt x="1171" y="582"/>
                  <a:pt x="1198" y="578"/>
                  <a:pt x="1226" y="580"/>
                </a:cubicBezTo>
                <a:lnTo>
                  <a:pt x="1226" y="580"/>
                </a:lnTo>
                <a:cubicBezTo>
                  <a:pt x="1286" y="585"/>
                  <a:pt x="1340" y="604"/>
                  <a:pt x="1387" y="643"/>
                </a:cubicBezTo>
                <a:lnTo>
                  <a:pt x="1387" y="643"/>
                </a:lnTo>
                <a:cubicBezTo>
                  <a:pt x="1414" y="665"/>
                  <a:pt x="1438" y="691"/>
                  <a:pt x="1454" y="722"/>
                </a:cubicBezTo>
                <a:lnTo>
                  <a:pt x="1454" y="722"/>
                </a:lnTo>
                <a:cubicBezTo>
                  <a:pt x="1476" y="763"/>
                  <a:pt x="1449" y="817"/>
                  <a:pt x="1398" y="817"/>
                </a:cubicBezTo>
                <a:lnTo>
                  <a:pt x="1244" y="817"/>
                </a:lnTo>
                <a:lnTo>
                  <a:pt x="1234" y="817"/>
                </a:lnTo>
                <a:lnTo>
                  <a:pt x="1234" y="901"/>
                </a:lnTo>
                <a:lnTo>
                  <a:pt x="1244" y="901"/>
                </a:lnTo>
                <a:lnTo>
                  <a:pt x="1244" y="901"/>
                </a:lnTo>
                <a:cubicBezTo>
                  <a:pt x="1295" y="901"/>
                  <a:pt x="1346" y="902"/>
                  <a:pt x="1397" y="901"/>
                </a:cubicBezTo>
                <a:lnTo>
                  <a:pt x="1397" y="901"/>
                </a:lnTo>
                <a:cubicBezTo>
                  <a:pt x="1431" y="900"/>
                  <a:pt x="1462" y="933"/>
                  <a:pt x="1461" y="964"/>
                </a:cubicBezTo>
                <a:lnTo>
                  <a:pt x="1461" y="964"/>
                </a:lnTo>
                <a:cubicBezTo>
                  <a:pt x="1461" y="987"/>
                  <a:pt x="1451" y="1004"/>
                  <a:pt x="1439" y="1020"/>
                </a:cubicBezTo>
                <a:lnTo>
                  <a:pt x="1439" y="1020"/>
                </a:lnTo>
                <a:cubicBezTo>
                  <a:pt x="1428" y="1035"/>
                  <a:pt x="1415" y="1050"/>
                  <a:pt x="1402" y="1063"/>
                </a:cubicBezTo>
                <a:lnTo>
                  <a:pt x="1402" y="1063"/>
                </a:lnTo>
                <a:cubicBezTo>
                  <a:pt x="1395" y="1070"/>
                  <a:pt x="1387" y="1076"/>
                  <a:pt x="1378" y="1079"/>
                </a:cubicBezTo>
                <a:lnTo>
                  <a:pt x="1378" y="1079"/>
                </a:lnTo>
                <a:cubicBezTo>
                  <a:pt x="1368" y="1082"/>
                  <a:pt x="1359" y="1076"/>
                  <a:pt x="1355" y="1067"/>
                </a:cubicBezTo>
                <a:lnTo>
                  <a:pt x="1355" y="1067"/>
                </a:lnTo>
                <a:cubicBezTo>
                  <a:pt x="1350" y="1058"/>
                  <a:pt x="1353" y="1047"/>
                  <a:pt x="1361" y="1039"/>
                </a:cubicBezTo>
                <a:lnTo>
                  <a:pt x="1361" y="1039"/>
                </a:lnTo>
                <a:cubicBezTo>
                  <a:pt x="1371" y="1028"/>
                  <a:pt x="1382" y="1019"/>
                  <a:pt x="1392" y="1007"/>
                </a:cubicBezTo>
                <a:lnTo>
                  <a:pt x="1392" y="1007"/>
                </a:lnTo>
                <a:cubicBezTo>
                  <a:pt x="1401" y="997"/>
                  <a:pt x="1408" y="985"/>
                  <a:pt x="1415" y="973"/>
                </a:cubicBezTo>
                <a:lnTo>
                  <a:pt x="1415" y="973"/>
                </a:lnTo>
                <a:cubicBezTo>
                  <a:pt x="1422" y="961"/>
                  <a:pt x="1410" y="945"/>
                  <a:pt x="1394" y="945"/>
                </a:cubicBezTo>
                <a:lnTo>
                  <a:pt x="1394" y="945"/>
                </a:lnTo>
                <a:cubicBezTo>
                  <a:pt x="1364" y="945"/>
                  <a:pt x="1334" y="945"/>
                  <a:pt x="1304" y="945"/>
                </a:cubicBezTo>
                <a:lnTo>
                  <a:pt x="1210" y="945"/>
                </a:lnTo>
                <a:lnTo>
                  <a:pt x="1210" y="945"/>
                </a:lnTo>
                <a:cubicBezTo>
                  <a:pt x="1197" y="945"/>
                  <a:pt x="1189" y="938"/>
                  <a:pt x="1189" y="924"/>
                </a:cubicBezTo>
                <a:lnTo>
                  <a:pt x="1189" y="638"/>
                </a:lnTo>
                <a:lnTo>
                  <a:pt x="1189" y="625"/>
                </a:lnTo>
                <a:lnTo>
                  <a:pt x="1189" y="625"/>
                </a:lnTo>
                <a:cubicBezTo>
                  <a:pt x="1170" y="629"/>
                  <a:pt x="1151" y="633"/>
                  <a:pt x="1134" y="639"/>
                </a:cubicBezTo>
                <a:lnTo>
                  <a:pt x="1134" y="639"/>
                </a:lnTo>
                <a:cubicBezTo>
                  <a:pt x="1109" y="647"/>
                  <a:pt x="1086" y="660"/>
                  <a:pt x="1066" y="676"/>
                </a:cubicBezTo>
                <a:lnTo>
                  <a:pt x="1066" y="676"/>
                </a:lnTo>
                <a:cubicBezTo>
                  <a:pt x="1059" y="681"/>
                  <a:pt x="1053" y="687"/>
                  <a:pt x="1047" y="693"/>
                </a:cubicBezTo>
                <a:lnTo>
                  <a:pt x="1047" y="693"/>
                </a:lnTo>
                <a:cubicBezTo>
                  <a:pt x="1028" y="711"/>
                  <a:pt x="1011" y="729"/>
                  <a:pt x="992" y="746"/>
                </a:cubicBezTo>
                <a:lnTo>
                  <a:pt x="992" y="746"/>
                </a:lnTo>
                <a:cubicBezTo>
                  <a:pt x="989" y="750"/>
                  <a:pt x="983" y="752"/>
                  <a:pt x="978" y="752"/>
                </a:cubicBezTo>
                <a:lnTo>
                  <a:pt x="978" y="752"/>
                </a:lnTo>
                <a:cubicBezTo>
                  <a:pt x="813" y="753"/>
                  <a:pt x="648" y="753"/>
                  <a:pt x="483" y="752"/>
                </a:cubicBezTo>
                <a:lnTo>
                  <a:pt x="483" y="752"/>
                </a:lnTo>
                <a:cubicBezTo>
                  <a:pt x="478" y="752"/>
                  <a:pt x="472" y="750"/>
                  <a:pt x="468" y="746"/>
                </a:cubicBezTo>
                <a:lnTo>
                  <a:pt x="468" y="746"/>
                </a:lnTo>
                <a:cubicBezTo>
                  <a:pt x="450" y="729"/>
                  <a:pt x="433" y="711"/>
                  <a:pt x="415" y="693"/>
                </a:cubicBezTo>
                <a:lnTo>
                  <a:pt x="415" y="693"/>
                </a:lnTo>
                <a:cubicBezTo>
                  <a:pt x="380" y="659"/>
                  <a:pt x="338" y="636"/>
                  <a:pt x="290" y="628"/>
                </a:cubicBezTo>
                <a:lnTo>
                  <a:pt x="290" y="628"/>
                </a:lnTo>
                <a:cubicBezTo>
                  <a:pt x="230" y="618"/>
                  <a:pt x="174" y="631"/>
                  <a:pt x="123" y="663"/>
                </a:cubicBezTo>
                <a:lnTo>
                  <a:pt x="123" y="663"/>
                </a:lnTo>
                <a:cubicBezTo>
                  <a:pt x="92" y="683"/>
                  <a:pt x="67" y="710"/>
                  <a:pt x="48" y="742"/>
                </a:cubicBezTo>
                <a:lnTo>
                  <a:pt x="48" y="742"/>
                </a:lnTo>
                <a:cubicBezTo>
                  <a:pt x="40" y="757"/>
                  <a:pt x="50" y="773"/>
                  <a:pt x="66" y="773"/>
                </a:cubicBezTo>
                <a:lnTo>
                  <a:pt x="248" y="773"/>
                </a:lnTo>
                <a:lnTo>
                  <a:pt x="248" y="773"/>
                </a:lnTo>
                <a:cubicBezTo>
                  <a:pt x="264" y="773"/>
                  <a:pt x="272" y="780"/>
                  <a:pt x="272" y="797"/>
                </a:cubicBezTo>
                <a:lnTo>
                  <a:pt x="272" y="1080"/>
                </a:lnTo>
                <a:lnTo>
                  <a:pt x="272" y="1094"/>
                </a:lnTo>
                <a:lnTo>
                  <a:pt x="272" y="1094"/>
                </a:lnTo>
                <a:cubicBezTo>
                  <a:pt x="292" y="1089"/>
                  <a:pt x="312" y="1085"/>
                  <a:pt x="330" y="1079"/>
                </a:cubicBezTo>
                <a:lnTo>
                  <a:pt x="330" y="1079"/>
                </a:lnTo>
                <a:cubicBezTo>
                  <a:pt x="367" y="1067"/>
                  <a:pt x="398" y="1044"/>
                  <a:pt x="425" y="1015"/>
                </a:cubicBezTo>
                <a:lnTo>
                  <a:pt x="425" y="1015"/>
                </a:lnTo>
                <a:cubicBezTo>
                  <a:pt x="439" y="1001"/>
                  <a:pt x="453" y="988"/>
                  <a:pt x="466" y="974"/>
                </a:cubicBezTo>
                <a:lnTo>
                  <a:pt x="466" y="974"/>
                </a:lnTo>
                <a:cubicBezTo>
                  <a:pt x="472" y="968"/>
                  <a:pt x="478" y="965"/>
                  <a:pt x="487" y="965"/>
                </a:cubicBezTo>
                <a:lnTo>
                  <a:pt x="487" y="965"/>
                </a:lnTo>
                <a:cubicBezTo>
                  <a:pt x="650" y="965"/>
                  <a:pt x="812" y="965"/>
                  <a:pt x="975" y="965"/>
                </a:cubicBezTo>
                <a:lnTo>
                  <a:pt x="975" y="965"/>
                </a:lnTo>
                <a:cubicBezTo>
                  <a:pt x="983" y="965"/>
                  <a:pt x="990" y="968"/>
                  <a:pt x="995" y="974"/>
                </a:cubicBezTo>
                <a:lnTo>
                  <a:pt x="995" y="974"/>
                </a:lnTo>
                <a:cubicBezTo>
                  <a:pt x="1012" y="991"/>
                  <a:pt x="1029" y="1008"/>
                  <a:pt x="1046" y="1025"/>
                </a:cubicBezTo>
                <a:lnTo>
                  <a:pt x="1046" y="1025"/>
                </a:lnTo>
                <a:cubicBezTo>
                  <a:pt x="1082" y="1060"/>
                  <a:pt x="1125" y="1082"/>
                  <a:pt x="1175" y="1090"/>
                </a:cubicBezTo>
                <a:lnTo>
                  <a:pt x="1175" y="1090"/>
                </a:lnTo>
                <a:cubicBezTo>
                  <a:pt x="1214" y="1097"/>
                  <a:pt x="1252" y="1093"/>
                  <a:pt x="1289" y="1080"/>
                </a:cubicBezTo>
                <a:lnTo>
                  <a:pt x="1289" y="1080"/>
                </a:lnTo>
                <a:cubicBezTo>
                  <a:pt x="1303" y="1075"/>
                  <a:pt x="1312" y="1077"/>
                  <a:pt x="1319" y="1087"/>
                </a:cubicBezTo>
                <a:lnTo>
                  <a:pt x="1319" y="1087"/>
                </a:lnTo>
                <a:cubicBezTo>
                  <a:pt x="1327" y="1099"/>
                  <a:pt x="1323" y="1117"/>
                  <a:pt x="1309" y="1121"/>
                </a:cubicBezTo>
                <a:lnTo>
                  <a:pt x="1309" y="1121"/>
                </a:lnTo>
                <a:cubicBezTo>
                  <a:pt x="1287" y="1127"/>
                  <a:pt x="1265" y="1132"/>
                  <a:pt x="1243" y="1136"/>
                </a:cubicBezTo>
                <a:lnTo>
                  <a:pt x="1243" y="1136"/>
                </a:lnTo>
                <a:cubicBezTo>
                  <a:pt x="1197" y="1143"/>
                  <a:pt x="1152" y="1136"/>
                  <a:pt x="1109" y="1119"/>
                </a:cubicBezTo>
                <a:lnTo>
                  <a:pt x="1109" y="1119"/>
                </a:lnTo>
                <a:cubicBezTo>
                  <a:pt x="1081" y="1108"/>
                  <a:pt x="1055" y="1093"/>
                  <a:pt x="1032" y="1073"/>
                </a:cubicBezTo>
                <a:lnTo>
                  <a:pt x="1032" y="1073"/>
                </a:lnTo>
                <a:cubicBezTo>
                  <a:pt x="1012" y="1054"/>
                  <a:pt x="992" y="1035"/>
                  <a:pt x="972" y="1015"/>
                </a:cubicBezTo>
                <a:lnTo>
                  <a:pt x="972" y="1015"/>
                </a:lnTo>
                <a:cubicBezTo>
                  <a:pt x="968" y="1011"/>
                  <a:pt x="964" y="1009"/>
                  <a:pt x="957" y="1009"/>
                </a:cubicBezTo>
                <a:lnTo>
                  <a:pt x="957" y="1009"/>
                </a:lnTo>
                <a:cubicBezTo>
                  <a:pt x="806" y="1009"/>
                  <a:pt x="655" y="1009"/>
                  <a:pt x="503" y="1009"/>
                </a:cubicBezTo>
                <a:lnTo>
                  <a:pt x="503" y="1009"/>
                </a:lnTo>
                <a:cubicBezTo>
                  <a:pt x="498" y="1009"/>
                  <a:pt x="493" y="1011"/>
                  <a:pt x="489" y="1015"/>
                </a:cubicBezTo>
                <a:lnTo>
                  <a:pt x="489" y="1015"/>
                </a:lnTo>
                <a:cubicBezTo>
                  <a:pt x="473" y="1031"/>
                  <a:pt x="458" y="1047"/>
                  <a:pt x="442" y="1062"/>
                </a:cubicBezTo>
                <a:lnTo>
                  <a:pt x="442" y="1062"/>
                </a:lnTo>
                <a:cubicBezTo>
                  <a:pt x="415" y="1088"/>
                  <a:pt x="384" y="1107"/>
                  <a:pt x="349" y="1120"/>
                </a:cubicBezTo>
                <a:lnTo>
                  <a:pt x="349" y="1120"/>
                </a:lnTo>
                <a:cubicBezTo>
                  <a:pt x="309" y="1135"/>
                  <a:pt x="269" y="1140"/>
                  <a:pt x="228" y="1137"/>
                </a:cubicBezTo>
                <a:lnTo>
                  <a:pt x="228" y="1137"/>
                </a:lnTo>
                <a:cubicBezTo>
                  <a:pt x="183" y="1134"/>
                  <a:pt x="140" y="1120"/>
                  <a:pt x="102" y="1095"/>
                </a:cubicBezTo>
                <a:lnTo>
                  <a:pt x="102" y="1095"/>
                </a:lnTo>
                <a:cubicBezTo>
                  <a:pt x="85" y="1083"/>
                  <a:pt x="67" y="1070"/>
                  <a:pt x="52" y="1055"/>
                </a:cubicBezTo>
                <a:lnTo>
                  <a:pt x="52" y="1055"/>
                </a:lnTo>
                <a:cubicBezTo>
                  <a:pt x="32" y="1036"/>
                  <a:pt x="16" y="1014"/>
                  <a:pt x="4" y="989"/>
                </a:cubicBezTo>
                <a:lnTo>
                  <a:pt x="4" y="989"/>
                </a:lnTo>
                <a:cubicBezTo>
                  <a:pt x="3" y="986"/>
                  <a:pt x="2" y="983"/>
                  <a:pt x="0" y="980"/>
                </a:cubicBezTo>
                <a:lnTo>
                  <a:pt x="0" y="952"/>
                </a:lnTo>
                <a:lnTo>
                  <a:pt x="0" y="952"/>
                </a:lnTo>
                <a:cubicBezTo>
                  <a:pt x="1" y="952"/>
                  <a:pt x="1" y="952"/>
                  <a:pt x="1" y="952"/>
                </a:cubicBezTo>
                <a:lnTo>
                  <a:pt x="1" y="952"/>
                </a:lnTo>
                <a:cubicBezTo>
                  <a:pt x="7" y="921"/>
                  <a:pt x="36" y="900"/>
                  <a:pt x="71" y="900"/>
                </a:cubicBezTo>
                <a:lnTo>
                  <a:pt x="71" y="900"/>
                </a:lnTo>
                <a:cubicBezTo>
                  <a:pt x="120" y="902"/>
                  <a:pt x="168" y="901"/>
                  <a:pt x="217" y="901"/>
                </a:cubicBezTo>
                <a:lnTo>
                  <a:pt x="227" y="901"/>
                </a:lnTo>
                <a:lnTo>
                  <a:pt x="227" y="816"/>
                </a:lnTo>
                <a:lnTo>
                  <a:pt x="217" y="816"/>
                </a:lnTo>
                <a:lnTo>
                  <a:pt x="217" y="816"/>
                </a:lnTo>
                <a:cubicBezTo>
                  <a:pt x="164" y="816"/>
                  <a:pt x="112" y="817"/>
                  <a:pt x="59" y="816"/>
                </a:cubicBezTo>
                <a:lnTo>
                  <a:pt x="59" y="816"/>
                </a:lnTo>
                <a:cubicBezTo>
                  <a:pt x="42" y="816"/>
                  <a:pt x="27" y="809"/>
                  <a:pt x="16" y="794"/>
                </a:cubicBezTo>
                <a:lnTo>
                  <a:pt x="16" y="794"/>
                </a:lnTo>
                <a:cubicBezTo>
                  <a:pt x="10" y="786"/>
                  <a:pt x="6" y="776"/>
                  <a:pt x="1" y="767"/>
                </a:cubicBezTo>
                <a:lnTo>
                  <a:pt x="1" y="767"/>
                </a:lnTo>
                <a:cubicBezTo>
                  <a:pt x="0" y="757"/>
                  <a:pt x="0" y="748"/>
                  <a:pt x="0" y="738"/>
                </a:cubicBezTo>
                <a:close/>
                <a:moveTo>
                  <a:pt x="227" y="945"/>
                </a:moveTo>
                <a:lnTo>
                  <a:pt x="227" y="945"/>
                </a:lnTo>
                <a:cubicBezTo>
                  <a:pt x="173" y="945"/>
                  <a:pt x="120" y="945"/>
                  <a:pt x="66" y="945"/>
                </a:cubicBezTo>
                <a:lnTo>
                  <a:pt x="66" y="945"/>
                </a:lnTo>
                <a:cubicBezTo>
                  <a:pt x="53" y="946"/>
                  <a:pt x="37" y="961"/>
                  <a:pt x="49" y="978"/>
                </a:cubicBezTo>
                <a:lnTo>
                  <a:pt x="49" y="978"/>
                </a:lnTo>
                <a:cubicBezTo>
                  <a:pt x="62" y="999"/>
                  <a:pt x="76" y="1018"/>
                  <a:pt x="95" y="1034"/>
                </a:cubicBezTo>
                <a:lnTo>
                  <a:pt x="95" y="1034"/>
                </a:lnTo>
                <a:cubicBezTo>
                  <a:pt x="121" y="1056"/>
                  <a:pt x="149" y="1073"/>
                  <a:pt x="182" y="1083"/>
                </a:cubicBezTo>
                <a:lnTo>
                  <a:pt x="182" y="1083"/>
                </a:lnTo>
                <a:cubicBezTo>
                  <a:pt x="196" y="1087"/>
                  <a:pt x="211" y="1090"/>
                  <a:pt x="227" y="1093"/>
                </a:cubicBezTo>
                <a:lnTo>
                  <a:pt x="227" y="945"/>
                </a:lnTo>
                <a:close/>
                <a:moveTo>
                  <a:pt x="1233" y="773"/>
                </a:moveTo>
                <a:lnTo>
                  <a:pt x="1233" y="773"/>
                </a:lnTo>
                <a:cubicBezTo>
                  <a:pt x="1288" y="773"/>
                  <a:pt x="1343" y="773"/>
                  <a:pt x="1397" y="773"/>
                </a:cubicBezTo>
                <a:lnTo>
                  <a:pt x="1397" y="773"/>
                </a:lnTo>
                <a:cubicBezTo>
                  <a:pt x="1412" y="772"/>
                  <a:pt x="1421" y="757"/>
                  <a:pt x="1414" y="744"/>
                </a:cubicBezTo>
                <a:lnTo>
                  <a:pt x="1414" y="744"/>
                </a:lnTo>
                <a:cubicBezTo>
                  <a:pt x="1403" y="723"/>
                  <a:pt x="1388" y="705"/>
                  <a:pt x="1371" y="689"/>
                </a:cubicBezTo>
                <a:lnTo>
                  <a:pt x="1371" y="689"/>
                </a:lnTo>
                <a:cubicBezTo>
                  <a:pt x="1343" y="663"/>
                  <a:pt x="1312" y="645"/>
                  <a:pt x="1276" y="635"/>
                </a:cubicBezTo>
                <a:lnTo>
                  <a:pt x="1276" y="635"/>
                </a:lnTo>
                <a:cubicBezTo>
                  <a:pt x="1262" y="631"/>
                  <a:pt x="1248" y="629"/>
                  <a:pt x="1233" y="625"/>
                </a:cubicBezTo>
                <a:lnTo>
                  <a:pt x="1233" y="773"/>
                </a:lnTo>
                <a:close/>
                <a:moveTo>
                  <a:pt x="652" y="49"/>
                </a:moveTo>
                <a:lnTo>
                  <a:pt x="652" y="49"/>
                </a:lnTo>
                <a:cubicBezTo>
                  <a:pt x="633" y="87"/>
                  <a:pt x="615" y="125"/>
                  <a:pt x="596" y="162"/>
                </a:cubicBezTo>
                <a:lnTo>
                  <a:pt x="596" y="162"/>
                </a:lnTo>
                <a:cubicBezTo>
                  <a:pt x="594" y="166"/>
                  <a:pt x="590" y="170"/>
                  <a:pt x="586" y="171"/>
                </a:cubicBezTo>
                <a:lnTo>
                  <a:pt x="586" y="171"/>
                </a:lnTo>
                <a:cubicBezTo>
                  <a:pt x="572" y="174"/>
                  <a:pt x="556" y="175"/>
                  <a:pt x="542" y="177"/>
                </a:cubicBezTo>
                <a:lnTo>
                  <a:pt x="542" y="177"/>
                </a:lnTo>
                <a:cubicBezTo>
                  <a:pt x="514" y="181"/>
                  <a:pt x="487" y="186"/>
                  <a:pt x="460" y="190"/>
                </a:cubicBezTo>
                <a:lnTo>
                  <a:pt x="460" y="190"/>
                </a:lnTo>
                <a:cubicBezTo>
                  <a:pt x="437" y="193"/>
                  <a:pt x="419" y="202"/>
                  <a:pt x="404" y="220"/>
                </a:cubicBezTo>
                <a:lnTo>
                  <a:pt x="404" y="220"/>
                </a:lnTo>
                <a:cubicBezTo>
                  <a:pt x="375" y="254"/>
                  <a:pt x="378" y="306"/>
                  <a:pt x="409" y="337"/>
                </a:cubicBezTo>
                <a:lnTo>
                  <a:pt x="409" y="337"/>
                </a:lnTo>
                <a:cubicBezTo>
                  <a:pt x="423" y="351"/>
                  <a:pt x="437" y="364"/>
                  <a:pt x="452" y="378"/>
                </a:cubicBezTo>
                <a:lnTo>
                  <a:pt x="452" y="378"/>
                </a:lnTo>
                <a:cubicBezTo>
                  <a:pt x="468" y="394"/>
                  <a:pt x="485" y="411"/>
                  <a:pt x="502" y="428"/>
                </a:cubicBezTo>
                <a:lnTo>
                  <a:pt x="502" y="428"/>
                </a:lnTo>
                <a:cubicBezTo>
                  <a:pt x="506" y="432"/>
                  <a:pt x="507" y="437"/>
                  <a:pt x="506" y="442"/>
                </a:cubicBezTo>
                <a:lnTo>
                  <a:pt x="506" y="442"/>
                </a:lnTo>
                <a:cubicBezTo>
                  <a:pt x="503" y="454"/>
                  <a:pt x="501" y="466"/>
                  <a:pt x="499" y="478"/>
                </a:cubicBezTo>
                <a:lnTo>
                  <a:pt x="499" y="478"/>
                </a:lnTo>
                <a:cubicBezTo>
                  <a:pt x="498" y="488"/>
                  <a:pt x="506" y="501"/>
                  <a:pt x="515" y="501"/>
                </a:cubicBezTo>
                <a:lnTo>
                  <a:pt x="515" y="501"/>
                </a:lnTo>
                <a:cubicBezTo>
                  <a:pt x="530" y="503"/>
                  <a:pt x="540" y="500"/>
                  <a:pt x="543" y="485"/>
                </a:cubicBezTo>
                <a:lnTo>
                  <a:pt x="543" y="485"/>
                </a:lnTo>
                <a:cubicBezTo>
                  <a:pt x="547" y="469"/>
                  <a:pt x="548" y="453"/>
                  <a:pt x="553" y="437"/>
                </a:cubicBezTo>
                <a:lnTo>
                  <a:pt x="553" y="437"/>
                </a:lnTo>
                <a:cubicBezTo>
                  <a:pt x="556" y="422"/>
                  <a:pt x="551" y="412"/>
                  <a:pt x="540" y="401"/>
                </a:cubicBezTo>
                <a:lnTo>
                  <a:pt x="540" y="401"/>
                </a:lnTo>
                <a:cubicBezTo>
                  <a:pt x="506" y="369"/>
                  <a:pt x="473" y="336"/>
                  <a:pt x="440" y="303"/>
                </a:cubicBezTo>
                <a:lnTo>
                  <a:pt x="440" y="303"/>
                </a:lnTo>
                <a:cubicBezTo>
                  <a:pt x="429" y="293"/>
                  <a:pt x="425" y="279"/>
                  <a:pt x="430" y="264"/>
                </a:cubicBezTo>
                <a:lnTo>
                  <a:pt x="430" y="264"/>
                </a:lnTo>
                <a:cubicBezTo>
                  <a:pt x="435" y="249"/>
                  <a:pt x="444" y="239"/>
                  <a:pt x="460" y="236"/>
                </a:cubicBezTo>
                <a:lnTo>
                  <a:pt x="460" y="236"/>
                </a:lnTo>
                <a:cubicBezTo>
                  <a:pt x="477" y="232"/>
                  <a:pt x="494" y="230"/>
                  <a:pt x="511" y="228"/>
                </a:cubicBezTo>
                <a:lnTo>
                  <a:pt x="511" y="228"/>
                </a:lnTo>
                <a:cubicBezTo>
                  <a:pt x="539" y="223"/>
                  <a:pt x="566" y="219"/>
                  <a:pt x="594" y="216"/>
                </a:cubicBezTo>
                <a:lnTo>
                  <a:pt x="594" y="216"/>
                </a:lnTo>
                <a:cubicBezTo>
                  <a:pt x="612" y="214"/>
                  <a:pt x="625" y="208"/>
                  <a:pt x="634" y="190"/>
                </a:cubicBezTo>
                <a:lnTo>
                  <a:pt x="634" y="190"/>
                </a:lnTo>
                <a:cubicBezTo>
                  <a:pt x="652" y="149"/>
                  <a:pt x="672" y="110"/>
                  <a:pt x="692" y="70"/>
                </a:cubicBezTo>
                <a:lnTo>
                  <a:pt x="692" y="70"/>
                </a:lnTo>
                <a:cubicBezTo>
                  <a:pt x="700" y="54"/>
                  <a:pt x="713" y="44"/>
                  <a:pt x="731" y="45"/>
                </a:cubicBezTo>
                <a:lnTo>
                  <a:pt x="731" y="45"/>
                </a:lnTo>
                <a:cubicBezTo>
                  <a:pt x="749" y="45"/>
                  <a:pt x="761" y="54"/>
                  <a:pt x="769" y="70"/>
                </a:cubicBezTo>
                <a:lnTo>
                  <a:pt x="769" y="70"/>
                </a:lnTo>
                <a:cubicBezTo>
                  <a:pt x="790" y="113"/>
                  <a:pt x="811" y="155"/>
                  <a:pt x="831" y="197"/>
                </a:cubicBezTo>
                <a:lnTo>
                  <a:pt x="831" y="197"/>
                </a:lnTo>
                <a:cubicBezTo>
                  <a:pt x="836" y="206"/>
                  <a:pt x="842" y="211"/>
                  <a:pt x="851" y="213"/>
                </a:cubicBezTo>
                <a:lnTo>
                  <a:pt x="851" y="213"/>
                </a:lnTo>
                <a:cubicBezTo>
                  <a:pt x="861" y="215"/>
                  <a:pt x="871" y="216"/>
                  <a:pt x="880" y="217"/>
                </a:cubicBezTo>
                <a:lnTo>
                  <a:pt x="880" y="217"/>
                </a:lnTo>
                <a:cubicBezTo>
                  <a:pt x="899" y="220"/>
                  <a:pt x="918" y="222"/>
                  <a:pt x="937" y="225"/>
                </a:cubicBezTo>
                <a:lnTo>
                  <a:pt x="937" y="225"/>
                </a:lnTo>
                <a:cubicBezTo>
                  <a:pt x="955" y="228"/>
                  <a:pt x="974" y="231"/>
                  <a:pt x="992" y="234"/>
                </a:cubicBezTo>
                <a:lnTo>
                  <a:pt x="992" y="234"/>
                </a:lnTo>
                <a:cubicBezTo>
                  <a:pt x="1009" y="236"/>
                  <a:pt x="1022" y="243"/>
                  <a:pt x="1029" y="259"/>
                </a:cubicBezTo>
                <a:lnTo>
                  <a:pt x="1029" y="259"/>
                </a:lnTo>
                <a:cubicBezTo>
                  <a:pt x="1037" y="276"/>
                  <a:pt x="1033" y="292"/>
                  <a:pt x="1020" y="305"/>
                </a:cubicBezTo>
                <a:lnTo>
                  <a:pt x="1020" y="305"/>
                </a:lnTo>
                <a:cubicBezTo>
                  <a:pt x="985" y="339"/>
                  <a:pt x="950" y="373"/>
                  <a:pt x="915" y="407"/>
                </a:cubicBezTo>
                <a:lnTo>
                  <a:pt x="915" y="407"/>
                </a:lnTo>
                <a:cubicBezTo>
                  <a:pt x="909" y="414"/>
                  <a:pt x="906" y="420"/>
                  <a:pt x="908" y="430"/>
                </a:cubicBezTo>
                <a:lnTo>
                  <a:pt x="908" y="430"/>
                </a:lnTo>
                <a:cubicBezTo>
                  <a:pt x="911" y="445"/>
                  <a:pt x="913" y="461"/>
                  <a:pt x="916" y="477"/>
                </a:cubicBezTo>
                <a:lnTo>
                  <a:pt x="916" y="477"/>
                </a:lnTo>
                <a:cubicBezTo>
                  <a:pt x="920" y="499"/>
                  <a:pt x="924" y="523"/>
                  <a:pt x="928" y="546"/>
                </a:cubicBezTo>
                <a:lnTo>
                  <a:pt x="928" y="546"/>
                </a:lnTo>
                <a:cubicBezTo>
                  <a:pt x="930" y="558"/>
                  <a:pt x="935" y="571"/>
                  <a:pt x="934" y="583"/>
                </a:cubicBezTo>
                <a:lnTo>
                  <a:pt x="934" y="583"/>
                </a:lnTo>
                <a:cubicBezTo>
                  <a:pt x="930" y="616"/>
                  <a:pt x="901" y="631"/>
                  <a:pt x="873" y="618"/>
                </a:cubicBezTo>
                <a:lnTo>
                  <a:pt x="873" y="618"/>
                </a:lnTo>
                <a:cubicBezTo>
                  <a:pt x="852" y="608"/>
                  <a:pt x="833" y="597"/>
                  <a:pt x="813" y="586"/>
                </a:cubicBezTo>
                <a:lnTo>
                  <a:pt x="813" y="586"/>
                </a:lnTo>
                <a:cubicBezTo>
                  <a:pt x="790" y="574"/>
                  <a:pt x="768" y="562"/>
                  <a:pt x="745" y="551"/>
                </a:cubicBezTo>
                <a:lnTo>
                  <a:pt x="745" y="551"/>
                </a:lnTo>
                <a:cubicBezTo>
                  <a:pt x="737" y="546"/>
                  <a:pt x="728" y="545"/>
                  <a:pt x="719" y="550"/>
                </a:cubicBezTo>
                <a:lnTo>
                  <a:pt x="719" y="550"/>
                </a:lnTo>
                <a:cubicBezTo>
                  <a:pt x="676" y="573"/>
                  <a:pt x="633" y="595"/>
                  <a:pt x="589" y="617"/>
                </a:cubicBezTo>
                <a:lnTo>
                  <a:pt x="589" y="617"/>
                </a:lnTo>
                <a:cubicBezTo>
                  <a:pt x="572" y="626"/>
                  <a:pt x="556" y="624"/>
                  <a:pt x="542" y="612"/>
                </a:cubicBezTo>
                <a:lnTo>
                  <a:pt x="542" y="612"/>
                </a:lnTo>
                <a:cubicBezTo>
                  <a:pt x="528" y="601"/>
                  <a:pt x="526" y="586"/>
                  <a:pt x="529" y="570"/>
                </a:cubicBezTo>
                <a:lnTo>
                  <a:pt x="529" y="570"/>
                </a:lnTo>
                <a:cubicBezTo>
                  <a:pt x="531" y="559"/>
                  <a:pt x="525" y="545"/>
                  <a:pt x="515" y="542"/>
                </a:cubicBezTo>
                <a:lnTo>
                  <a:pt x="515" y="542"/>
                </a:lnTo>
                <a:cubicBezTo>
                  <a:pt x="503" y="538"/>
                  <a:pt x="490" y="545"/>
                  <a:pt x="487" y="557"/>
                </a:cubicBezTo>
                <a:lnTo>
                  <a:pt x="487" y="557"/>
                </a:lnTo>
                <a:cubicBezTo>
                  <a:pt x="485" y="564"/>
                  <a:pt x="483" y="572"/>
                  <a:pt x="483" y="579"/>
                </a:cubicBezTo>
                <a:lnTo>
                  <a:pt x="483" y="579"/>
                </a:lnTo>
                <a:cubicBezTo>
                  <a:pt x="483" y="607"/>
                  <a:pt x="492" y="631"/>
                  <a:pt x="515" y="648"/>
                </a:cubicBezTo>
                <a:lnTo>
                  <a:pt x="515" y="648"/>
                </a:lnTo>
                <a:cubicBezTo>
                  <a:pt x="544" y="670"/>
                  <a:pt x="575" y="675"/>
                  <a:pt x="607" y="659"/>
                </a:cubicBezTo>
                <a:lnTo>
                  <a:pt x="607" y="659"/>
                </a:lnTo>
                <a:cubicBezTo>
                  <a:pt x="647" y="639"/>
                  <a:pt x="686" y="618"/>
                  <a:pt x="725" y="598"/>
                </a:cubicBezTo>
                <a:lnTo>
                  <a:pt x="725" y="598"/>
                </a:lnTo>
                <a:cubicBezTo>
                  <a:pt x="728" y="596"/>
                  <a:pt x="733" y="596"/>
                  <a:pt x="736" y="598"/>
                </a:cubicBezTo>
                <a:lnTo>
                  <a:pt x="736" y="598"/>
                </a:lnTo>
                <a:cubicBezTo>
                  <a:pt x="773" y="617"/>
                  <a:pt x="810" y="636"/>
                  <a:pt x="848" y="656"/>
                </a:cubicBezTo>
                <a:lnTo>
                  <a:pt x="848" y="656"/>
                </a:lnTo>
                <a:cubicBezTo>
                  <a:pt x="873" y="670"/>
                  <a:pt x="898" y="672"/>
                  <a:pt x="925" y="661"/>
                </a:cubicBezTo>
                <a:lnTo>
                  <a:pt x="925" y="661"/>
                </a:lnTo>
                <a:cubicBezTo>
                  <a:pt x="956" y="648"/>
                  <a:pt x="977" y="618"/>
                  <a:pt x="978" y="586"/>
                </a:cubicBezTo>
                <a:lnTo>
                  <a:pt x="978" y="586"/>
                </a:lnTo>
                <a:cubicBezTo>
                  <a:pt x="978" y="568"/>
                  <a:pt x="974" y="550"/>
                  <a:pt x="971" y="532"/>
                </a:cubicBezTo>
                <a:lnTo>
                  <a:pt x="971" y="532"/>
                </a:lnTo>
                <a:cubicBezTo>
                  <a:pt x="966" y="505"/>
                  <a:pt x="961" y="478"/>
                  <a:pt x="956" y="451"/>
                </a:cubicBezTo>
                <a:lnTo>
                  <a:pt x="956" y="451"/>
                </a:lnTo>
                <a:cubicBezTo>
                  <a:pt x="954" y="439"/>
                  <a:pt x="955" y="430"/>
                  <a:pt x="965" y="421"/>
                </a:cubicBezTo>
                <a:lnTo>
                  <a:pt x="965" y="421"/>
                </a:lnTo>
                <a:cubicBezTo>
                  <a:pt x="994" y="395"/>
                  <a:pt x="1022" y="366"/>
                  <a:pt x="1050" y="339"/>
                </a:cubicBezTo>
                <a:lnTo>
                  <a:pt x="1050" y="339"/>
                </a:lnTo>
                <a:cubicBezTo>
                  <a:pt x="1069" y="321"/>
                  <a:pt x="1078" y="299"/>
                  <a:pt x="1077" y="273"/>
                </a:cubicBezTo>
                <a:lnTo>
                  <a:pt x="1077" y="273"/>
                </a:lnTo>
                <a:cubicBezTo>
                  <a:pt x="1077" y="236"/>
                  <a:pt x="1051" y="200"/>
                  <a:pt x="1012" y="192"/>
                </a:cubicBezTo>
                <a:lnTo>
                  <a:pt x="1012" y="192"/>
                </a:lnTo>
                <a:cubicBezTo>
                  <a:pt x="999" y="189"/>
                  <a:pt x="986" y="188"/>
                  <a:pt x="973" y="186"/>
                </a:cubicBezTo>
                <a:lnTo>
                  <a:pt x="973" y="186"/>
                </a:lnTo>
                <a:cubicBezTo>
                  <a:pt x="946" y="182"/>
                  <a:pt x="919" y="176"/>
                  <a:pt x="892" y="174"/>
                </a:cubicBezTo>
                <a:lnTo>
                  <a:pt x="892" y="174"/>
                </a:lnTo>
                <a:cubicBezTo>
                  <a:pt x="876" y="172"/>
                  <a:pt x="866" y="168"/>
                  <a:pt x="859" y="151"/>
                </a:cubicBezTo>
                <a:lnTo>
                  <a:pt x="859" y="151"/>
                </a:lnTo>
                <a:cubicBezTo>
                  <a:pt x="844" y="116"/>
                  <a:pt x="826" y="83"/>
                  <a:pt x="809" y="49"/>
                </a:cubicBezTo>
                <a:lnTo>
                  <a:pt x="809" y="49"/>
                </a:lnTo>
                <a:cubicBezTo>
                  <a:pt x="793" y="17"/>
                  <a:pt x="767" y="0"/>
                  <a:pt x="731" y="0"/>
                </a:cubicBezTo>
                <a:lnTo>
                  <a:pt x="731" y="0"/>
                </a:lnTo>
                <a:cubicBezTo>
                  <a:pt x="694" y="0"/>
                  <a:pt x="668" y="17"/>
                  <a:pt x="652" y="49"/>
                </a:cubicBezTo>
                <a:close/>
                <a:moveTo>
                  <a:pt x="731" y="795"/>
                </a:moveTo>
                <a:lnTo>
                  <a:pt x="954" y="795"/>
                </a:lnTo>
                <a:lnTo>
                  <a:pt x="954" y="795"/>
                </a:lnTo>
                <a:cubicBezTo>
                  <a:pt x="969" y="795"/>
                  <a:pt x="976" y="802"/>
                  <a:pt x="976" y="817"/>
                </a:cubicBezTo>
                <a:lnTo>
                  <a:pt x="976" y="817"/>
                </a:lnTo>
                <a:cubicBezTo>
                  <a:pt x="976" y="845"/>
                  <a:pt x="976" y="872"/>
                  <a:pt x="976" y="900"/>
                </a:cubicBezTo>
                <a:lnTo>
                  <a:pt x="976" y="900"/>
                </a:lnTo>
                <a:cubicBezTo>
                  <a:pt x="977" y="916"/>
                  <a:pt x="968" y="925"/>
                  <a:pt x="951" y="925"/>
                </a:cubicBezTo>
                <a:lnTo>
                  <a:pt x="951" y="925"/>
                </a:lnTo>
                <a:cubicBezTo>
                  <a:pt x="939" y="925"/>
                  <a:pt x="927" y="925"/>
                  <a:pt x="915" y="925"/>
                </a:cubicBezTo>
                <a:lnTo>
                  <a:pt x="512" y="925"/>
                </a:lnTo>
                <a:lnTo>
                  <a:pt x="512" y="925"/>
                </a:lnTo>
                <a:cubicBezTo>
                  <a:pt x="503" y="925"/>
                  <a:pt x="495" y="923"/>
                  <a:pt x="490" y="916"/>
                </a:cubicBezTo>
                <a:lnTo>
                  <a:pt x="490" y="916"/>
                </a:lnTo>
                <a:cubicBezTo>
                  <a:pt x="487" y="913"/>
                  <a:pt x="485" y="908"/>
                  <a:pt x="485" y="904"/>
                </a:cubicBezTo>
                <a:lnTo>
                  <a:pt x="485" y="904"/>
                </a:lnTo>
                <a:cubicBezTo>
                  <a:pt x="484" y="875"/>
                  <a:pt x="484" y="845"/>
                  <a:pt x="484" y="816"/>
                </a:cubicBezTo>
                <a:lnTo>
                  <a:pt x="484" y="816"/>
                </a:lnTo>
                <a:cubicBezTo>
                  <a:pt x="484" y="803"/>
                  <a:pt x="493" y="795"/>
                  <a:pt x="506" y="795"/>
                </a:cubicBezTo>
                <a:lnTo>
                  <a:pt x="731" y="795"/>
                </a:lnTo>
                <a:close/>
                <a:moveTo>
                  <a:pt x="529" y="839"/>
                </a:moveTo>
                <a:lnTo>
                  <a:pt x="529" y="878"/>
                </a:lnTo>
                <a:lnTo>
                  <a:pt x="932" y="878"/>
                </a:lnTo>
                <a:lnTo>
                  <a:pt x="932" y="839"/>
                </a:lnTo>
                <a:lnTo>
                  <a:pt x="529" y="839"/>
                </a:lnTo>
                <a:close/>
                <a:moveTo>
                  <a:pt x="314" y="859"/>
                </a:moveTo>
                <a:lnTo>
                  <a:pt x="314" y="813"/>
                </a:lnTo>
                <a:lnTo>
                  <a:pt x="314" y="813"/>
                </a:lnTo>
                <a:cubicBezTo>
                  <a:pt x="314" y="784"/>
                  <a:pt x="335" y="758"/>
                  <a:pt x="364" y="753"/>
                </a:cubicBezTo>
                <a:lnTo>
                  <a:pt x="364" y="753"/>
                </a:lnTo>
                <a:cubicBezTo>
                  <a:pt x="399" y="746"/>
                  <a:pt x="426" y="763"/>
                  <a:pt x="438" y="790"/>
                </a:cubicBezTo>
                <a:lnTo>
                  <a:pt x="438" y="790"/>
                </a:lnTo>
                <a:cubicBezTo>
                  <a:pt x="442" y="800"/>
                  <a:pt x="444" y="810"/>
                  <a:pt x="444" y="820"/>
                </a:cubicBezTo>
                <a:lnTo>
                  <a:pt x="444" y="820"/>
                </a:lnTo>
                <a:cubicBezTo>
                  <a:pt x="445" y="847"/>
                  <a:pt x="445" y="873"/>
                  <a:pt x="444" y="900"/>
                </a:cubicBezTo>
                <a:lnTo>
                  <a:pt x="444" y="900"/>
                </a:lnTo>
                <a:cubicBezTo>
                  <a:pt x="444" y="940"/>
                  <a:pt x="413" y="971"/>
                  <a:pt x="372" y="967"/>
                </a:cubicBezTo>
                <a:lnTo>
                  <a:pt x="372" y="967"/>
                </a:lnTo>
                <a:cubicBezTo>
                  <a:pt x="340" y="964"/>
                  <a:pt x="313" y="938"/>
                  <a:pt x="314" y="905"/>
                </a:cubicBezTo>
                <a:lnTo>
                  <a:pt x="314" y="905"/>
                </a:lnTo>
                <a:cubicBezTo>
                  <a:pt x="314" y="890"/>
                  <a:pt x="314" y="875"/>
                  <a:pt x="314" y="859"/>
                </a:cubicBezTo>
                <a:close/>
                <a:moveTo>
                  <a:pt x="398" y="859"/>
                </a:moveTo>
                <a:lnTo>
                  <a:pt x="398" y="819"/>
                </a:lnTo>
                <a:lnTo>
                  <a:pt x="398" y="819"/>
                </a:lnTo>
                <a:cubicBezTo>
                  <a:pt x="398" y="805"/>
                  <a:pt x="391" y="797"/>
                  <a:pt x="379" y="796"/>
                </a:cubicBezTo>
                <a:lnTo>
                  <a:pt x="379" y="796"/>
                </a:lnTo>
                <a:cubicBezTo>
                  <a:pt x="367" y="796"/>
                  <a:pt x="358" y="805"/>
                  <a:pt x="358" y="818"/>
                </a:cubicBezTo>
                <a:lnTo>
                  <a:pt x="358" y="901"/>
                </a:lnTo>
                <a:lnTo>
                  <a:pt x="358" y="901"/>
                </a:lnTo>
                <a:cubicBezTo>
                  <a:pt x="358" y="912"/>
                  <a:pt x="369" y="923"/>
                  <a:pt x="379" y="923"/>
                </a:cubicBezTo>
                <a:lnTo>
                  <a:pt x="379" y="923"/>
                </a:lnTo>
                <a:cubicBezTo>
                  <a:pt x="389" y="923"/>
                  <a:pt x="398" y="912"/>
                  <a:pt x="398" y="901"/>
                </a:cubicBezTo>
                <a:lnTo>
                  <a:pt x="398" y="901"/>
                </a:lnTo>
                <a:cubicBezTo>
                  <a:pt x="398" y="887"/>
                  <a:pt x="398" y="873"/>
                  <a:pt x="398" y="859"/>
                </a:cubicBezTo>
                <a:close/>
                <a:moveTo>
                  <a:pt x="1018" y="859"/>
                </a:moveTo>
                <a:lnTo>
                  <a:pt x="1018" y="859"/>
                </a:lnTo>
                <a:cubicBezTo>
                  <a:pt x="1018" y="844"/>
                  <a:pt x="1019" y="829"/>
                  <a:pt x="1018" y="813"/>
                </a:cubicBezTo>
                <a:lnTo>
                  <a:pt x="1018" y="813"/>
                </a:lnTo>
                <a:cubicBezTo>
                  <a:pt x="1017" y="784"/>
                  <a:pt x="1043" y="755"/>
                  <a:pt x="1073" y="752"/>
                </a:cubicBezTo>
                <a:lnTo>
                  <a:pt x="1073" y="752"/>
                </a:lnTo>
                <a:cubicBezTo>
                  <a:pt x="1109" y="749"/>
                  <a:pt x="1135" y="765"/>
                  <a:pt x="1145" y="800"/>
                </a:cubicBezTo>
                <a:lnTo>
                  <a:pt x="1145" y="800"/>
                </a:lnTo>
                <a:cubicBezTo>
                  <a:pt x="1147" y="807"/>
                  <a:pt x="1148" y="815"/>
                  <a:pt x="1148" y="823"/>
                </a:cubicBezTo>
                <a:lnTo>
                  <a:pt x="1148" y="823"/>
                </a:lnTo>
                <a:cubicBezTo>
                  <a:pt x="1149" y="847"/>
                  <a:pt x="1149" y="872"/>
                  <a:pt x="1148" y="897"/>
                </a:cubicBezTo>
                <a:lnTo>
                  <a:pt x="1148" y="897"/>
                </a:lnTo>
                <a:cubicBezTo>
                  <a:pt x="1148" y="922"/>
                  <a:pt x="1139" y="944"/>
                  <a:pt x="1116" y="958"/>
                </a:cubicBezTo>
                <a:lnTo>
                  <a:pt x="1116" y="958"/>
                </a:lnTo>
                <a:cubicBezTo>
                  <a:pt x="1081" y="979"/>
                  <a:pt x="1037" y="963"/>
                  <a:pt x="1022" y="926"/>
                </a:cubicBezTo>
                <a:lnTo>
                  <a:pt x="1022" y="926"/>
                </a:lnTo>
                <a:cubicBezTo>
                  <a:pt x="1019" y="919"/>
                  <a:pt x="1019" y="911"/>
                  <a:pt x="1019" y="903"/>
                </a:cubicBezTo>
                <a:lnTo>
                  <a:pt x="1019" y="903"/>
                </a:lnTo>
                <a:cubicBezTo>
                  <a:pt x="1018" y="889"/>
                  <a:pt x="1018" y="874"/>
                  <a:pt x="1018" y="859"/>
                </a:cubicBezTo>
                <a:close/>
                <a:moveTo>
                  <a:pt x="1103" y="860"/>
                </a:moveTo>
                <a:lnTo>
                  <a:pt x="1103" y="819"/>
                </a:lnTo>
                <a:lnTo>
                  <a:pt x="1103" y="819"/>
                </a:lnTo>
                <a:cubicBezTo>
                  <a:pt x="1103" y="805"/>
                  <a:pt x="1095" y="797"/>
                  <a:pt x="1083" y="797"/>
                </a:cubicBezTo>
                <a:lnTo>
                  <a:pt x="1083" y="797"/>
                </a:lnTo>
                <a:cubicBezTo>
                  <a:pt x="1071" y="796"/>
                  <a:pt x="1063" y="805"/>
                  <a:pt x="1063" y="818"/>
                </a:cubicBezTo>
                <a:lnTo>
                  <a:pt x="1063" y="902"/>
                </a:lnTo>
                <a:lnTo>
                  <a:pt x="1063" y="902"/>
                </a:lnTo>
                <a:cubicBezTo>
                  <a:pt x="1063" y="912"/>
                  <a:pt x="1073" y="923"/>
                  <a:pt x="1083" y="923"/>
                </a:cubicBezTo>
                <a:lnTo>
                  <a:pt x="1083" y="923"/>
                </a:lnTo>
                <a:cubicBezTo>
                  <a:pt x="1092" y="924"/>
                  <a:pt x="1103" y="912"/>
                  <a:pt x="1103" y="902"/>
                </a:cubicBezTo>
                <a:lnTo>
                  <a:pt x="1103" y="902"/>
                </a:lnTo>
                <a:cubicBezTo>
                  <a:pt x="1103" y="888"/>
                  <a:pt x="1103" y="874"/>
                  <a:pt x="1103" y="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8" name="Google Shape;223;p26">
            <a:extLst>
              <a:ext uri="{FF2B5EF4-FFF2-40B4-BE49-F238E27FC236}">
                <a16:creationId xmlns:a16="http://schemas.microsoft.com/office/drawing/2014/main" id="{24FDB806-8C92-BEAC-8984-7B3B332A9050}"/>
              </a:ext>
            </a:extLst>
          </p:cNvPr>
          <p:cNvSpPr/>
          <p:nvPr/>
        </p:nvSpPr>
        <p:spPr>
          <a:xfrm>
            <a:off x="6202471" y="3847164"/>
            <a:ext cx="910277" cy="910149"/>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6;p26">
            <a:extLst>
              <a:ext uri="{FF2B5EF4-FFF2-40B4-BE49-F238E27FC236}">
                <a16:creationId xmlns:a16="http://schemas.microsoft.com/office/drawing/2014/main" id="{BCF05CA3-F0C8-3B5C-899F-4DBDBBB0B0C7}"/>
              </a:ext>
            </a:extLst>
          </p:cNvPr>
          <p:cNvSpPr/>
          <p:nvPr/>
        </p:nvSpPr>
        <p:spPr>
          <a:xfrm>
            <a:off x="6412705" y="4133432"/>
            <a:ext cx="490085" cy="337587"/>
          </a:xfrm>
          <a:custGeom>
            <a:avLst/>
            <a:gdLst/>
            <a:ahLst/>
            <a:cxnLst/>
            <a:rect l="l" t="t" r="r" b="b"/>
            <a:pathLst>
              <a:path w="1460" h="1005" extrusionOk="0">
                <a:moveTo>
                  <a:pt x="1458" y="768"/>
                </a:moveTo>
                <a:lnTo>
                  <a:pt x="1458" y="768"/>
                </a:lnTo>
                <a:cubicBezTo>
                  <a:pt x="1447" y="786"/>
                  <a:pt x="1438" y="788"/>
                  <a:pt x="1413" y="782"/>
                </a:cubicBezTo>
                <a:lnTo>
                  <a:pt x="1413" y="782"/>
                </a:lnTo>
                <a:cubicBezTo>
                  <a:pt x="1380" y="775"/>
                  <a:pt x="1356" y="756"/>
                  <a:pt x="1340" y="726"/>
                </a:cubicBezTo>
                <a:lnTo>
                  <a:pt x="1340" y="726"/>
                </a:lnTo>
                <a:cubicBezTo>
                  <a:pt x="1336" y="720"/>
                  <a:pt x="1334" y="713"/>
                  <a:pt x="1332" y="706"/>
                </a:cubicBezTo>
                <a:lnTo>
                  <a:pt x="1332" y="706"/>
                </a:lnTo>
                <a:cubicBezTo>
                  <a:pt x="1331" y="700"/>
                  <a:pt x="1328" y="698"/>
                  <a:pt x="1322" y="698"/>
                </a:cubicBezTo>
                <a:lnTo>
                  <a:pt x="1322" y="698"/>
                </a:lnTo>
                <a:cubicBezTo>
                  <a:pt x="1303" y="699"/>
                  <a:pt x="1285" y="698"/>
                  <a:pt x="1266" y="699"/>
                </a:cubicBezTo>
                <a:lnTo>
                  <a:pt x="1266" y="699"/>
                </a:lnTo>
                <a:cubicBezTo>
                  <a:pt x="1252" y="700"/>
                  <a:pt x="1242" y="688"/>
                  <a:pt x="1242" y="675"/>
                </a:cubicBezTo>
                <a:lnTo>
                  <a:pt x="1242" y="675"/>
                </a:lnTo>
                <a:cubicBezTo>
                  <a:pt x="1243" y="655"/>
                  <a:pt x="1242" y="635"/>
                  <a:pt x="1242" y="615"/>
                </a:cubicBezTo>
                <a:lnTo>
                  <a:pt x="1196" y="615"/>
                </a:lnTo>
                <a:lnTo>
                  <a:pt x="1196" y="615"/>
                </a:lnTo>
                <a:cubicBezTo>
                  <a:pt x="1209" y="661"/>
                  <a:pt x="1201" y="702"/>
                  <a:pt x="1164" y="734"/>
                </a:cubicBezTo>
                <a:lnTo>
                  <a:pt x="1164" y="734"/>
                </a:lnTo>
                <a:cubicBezTo>
                  <a:pt x="1126" y="765"/>
                  <a:pt x="1085" y="766"/>
                  <a:pt x="1041" y="746"/>
                </a:cubicBezTo>
                <a:lnTo>
                  <a:pt x="1041" y="746"/>
                </a:lnTo>
                <a:cubicBezTo>
                  <a:pt x="1035" y="783"/>
                  <a:pt x="1016" y="811"/>
                  <a:pt x="983" y="828"/>
                </a:cubicBezTo>
                <a:lnTo>
                  <a:pt x="983" y="828"/>
                </a:lnTo>
                <a:cubicBezTo>
                  <a:pt x="949" y="845"/>
                  <a:pt x="915" y="844"/>
                  <a:pt x="880" y="826"/>
                </a:cubicBezTo>
                <a:lnTo>
                  <a:pt x="880" y="826"/>
                </a:lnTo>
                <a:cubicBezTo>
                  <a:pt x="871" y="871"/>
                  <a:pt x="847" y="903"/>
                  <a:pt x="803" y="916"/>
                </a:cubicBezTo>
                <a:lnTo>
                  <a:pt x="803" y="916"/>
                </a:lnTo>
                <a:cubicBezTo>
                  <a:pt x="775" y="925"/>
                  <a:pt x="747" y="921"/>
                  <a:pt x="720" y="907"/>
                </a:cubicBezTo>
                <a:lnTo>
                  <a:pt x="720" y="907"/>
                </a:lnTo>
                <a:cubicBezTo>
                  <a:pt x="719" y="910"/>
                  <a:pt x="717" y="912"/>
                  <a:pt x="717" y="914"/>
                </a:cubicBezTo>
                <a:lnTo>
                  <a:pt x="717" y="914"/>
                </a:lnTo>
                <a:cubicBezTo>
                  <a:pt x="710" y="958"/>
                  <a:pt x="673" y="993"/>
                  <a:pt x="630" y="999"/>
                </a:cubicBezTo>
                <a:lnTo>
                  <a:pt x="630" y="999"/>
                </a:lnTo>
                <a:cubicBezTo>
                  <a:pt x="597" y="1004"/>
                  <a:pt x="567" y="998"/>
                  <a:pt x="542" y="975"/>
                </a:cubicBezTo>
                <a:lnTo>
                  <a:pt x="542" y="975"/>
                </a:lnTo>
                <a:cubicBezTo>
                  <a:pt x="511" y="946"/>
                  <a:pt x="480" y="916"/>
                  <a:pt x="450" y="885"/>
                </a:cubicBezTo>
                <a:lnTo>
                  <a:pt x="450" y="885"/>
                </a:lnTo>
                <a:cubicBezTo>
                  <a:pt x="440" y="875"/>
                  <a:pt x="440" y="851"/>
                  <a:pt x="461" y="846"/>
                </a:cubicBezTo>
                <a:lnTo>
                  <a:pt x="461" y="846"/>
                </a:lnTo>
                <a:cubicBezTo>
                  <a:pt x="470" y="844"/>
                  <a:pt x="476" y="848"/>
                  <a:pt x="482" y="854"/>
                </a:cubicBezTo>
                <a:lnTo>
                  <a:pt x="482" y="854"/>
                </a:lnTo>
                <a:cubicBezTo>
                  <a:pt x="508" y="879"/>
                  <a:pt x="534" y="905"/>
                  <a:pt x="559" y="931"/>
                </a:cubicBezTo>
                <a:lnTo>
                  <a:pt x="559" y="931"/>
                </a:lnTo>
                <a:cubicBezTo>
                  <a:pt x="573" y="944"/>
                  <a:pt x="588" y="955"/>
                  <a:pt x="606" y="956"/>
                </a:cubicBezTo>
                <a:lnTo>
                  <a:pt x="606" y="956"/>
                </a:lnTo>
                <a:cubicBezTo>
                  <a:pt x="617" y="957"/>
                  <a:pt x="629" y="954"/>
                  <a:pt x="639" y="949"/>
                </a:cubicBezTo>
                <a:lnTo>
                  <a:pt x="639" y="949"/>
                </a:lnTo>
                <a:cubicBezTo>
                  <a:pt x="663" y="938"/>
                  <a:pt x="675" y="917"/>
                  <a:pt x="674" y="890"/>
                </a:cubicBezTo>
                <a:lnTo>
                  <a:pt x="674" y="890"/>
                </a:lnTo>
                <a:cubicBezTo>
                  <a:pt x="674" y="876"/>
                  <a:pt x="668" y="862"/>
                  <a:pt x="658" y="852"/>
                </a:cubicBezTo>
                <a:lnTo>
                  <a:pt x="658" y="852"/>
                </a:lnTo>
                <a:cubicBezTo>
                  <a:pt x="639" y="833"/>
                  <a:pt x="621" y="814"/>
                  <a:pt x="602" y="796"/>
                </a:cubicBezTo>
                <a:lnTo>
                  <a:pt x="602" y="796"/>
                </a:lnTo>
                <a:cubicBezTo>
                  <a:pt x="577" y="771"/>
                  <a:pt x="574" y="732"/>
                  <a:pt x="597" y="704"/>
                </a:cubicBezTo>
                <a:lnTo>
                  <a:pt x="597" y="704"/>
                </a:lnTo>
                <a:cubicBezTo>
                  <a:pt x="605" y="694"/>
                  <a:pt x="622" y="692"/>
                  <a:pt x="630" y="699"/>
                </a:cubicBezTo>
                <a:lnTo>
                  <a:pt x="630" y="699"/>
                </a:lnTo>
                <a:cubicBezTo>
                  <a:pt x="641" y="708"/>
                  <a:pt x="641" y="723"/>
                  <a:pt x="632" y="733"/>
                </a:cubicBezTo>
                <a:lnTo>
                  <a:pt x="632" y="733"/>
                </a:lnTo>
                <a:cubicBezTo>
                  <a:pt x="625" y="741"/>
                  <a:pt x="625" y="754"/>
                  <a:pt x="632" y="762"/>
                </a:cubicBezTo>
                <a:lnTo>
                  <a:pt x="632" y="762"/>
                </a:lnTo>
                <a:cubicBezTo>
                  <a:pt x="664" y="794"/>
                  <a:pt x="696" y="826"/>
                  <a:pt x="729" y="858"/>
                </a:cubicBezTo>
                <a:lnTo>
                  <a:pt x="729" y="858"/>
                </a:lnTo>
                <a:cubicBezTo>
                  <a:pt x="746" y="874"/>
                  <a:pt x="768" y="880"/>
                  <a:pt x="791" y="873"/>
                </a:cubicBezTo>
                <a:lnTo>
                  <a:pt x="791" y="873"/>
                </a:lnTo>
                <a:cubicBezTo>
                  <a:pt x="815" y="865"/>
                  <a:pt x="829" y="849"/>
                  <a:pt x="834" y="824"/>
                </a:cubicBezTo>
                <a:lnTo>
                  <a:pt x="834" y="824"/>
                </a:lnTo>
                <a:cubicBezTo>
                  <a:pt x="839" y="802"/>
                  <a:pt x="832" y="784"/>
                  <a:pt x="818" y="770"/>
                </a:cubicBezTo>
                <a:lnTo>
                  <a:pt x="818" y="770"/>
                </a:lnTo>
                <a:cubicBezTo>
                  <a:pt x="786" y="737"/>
                  <a:pt x="753" y="705"/>
                  <a:pt x="721" y="673"/>
                </a:cubicBezTo>
                <a:lnTo>
                  <a:pt x="721" y="673"/>
                </a:lnTo>
                <a:cubicBezTo>
                  <a:pt x="697" y="648"/>
                  <a:pt x="696" y="608"/>
                  <a:pt x="720" y="582"/>
                </a:cubicBezTo>
                <a:lnTo>
                  <a:pt x="720" y="582"/>
                </a:lnTo>
                <a:cubicBezTo>
                  <a:pt x="728" y="572"/>
                  <a:pt x="744" y="572"/>
                  <a:pt x="754" y="581"/>
                </a:cubicBezTo>
                <a:lnTo>
                  <a:pt x="754" y="581"/>
                </a:lnTo>
                <a:cubicBezTo>
                  <a:pt x="762" y="588"/>
                  <a:pt x="761" y="603"/>
                  <a:pt x="753" y="612"/>
                </a:cubicBezTo>
                <a:lnTo>
                  <a:pt x="753" y="612"/>
                </a:lnTo>
                <a:cubicBezTo>
                  <a:pt x="745" y="621"/>
                  <a:pt x="745" y="633"/>
                  <a:pt x="754" y="641"/>
                </a:cubicBezTo>
                <a:lnTo>
                  <a:pt x="754" y="641"/>
                </a:lnTo>
                <a:cubicBezTo>
                  <a:pt x="800" y="687"/>
                  <a:pt x="845" y="734"/>
                  <a:pt x="892" y="779"/>
                </a:cubicBezTo>
                <a:lnTo>
                  <a:pt x="892" y="779"/>
                </a:lnTo>
                <a:cubicBezTo>
                  <a:pt x="914" y="800"/>
                  <a:pt x="945" y="801"/>
                  <a:pt x="970" y="783"/>
                </a:cubicBezTo>
                <a:lnTo>
                  <a:pt x="970" y="783"/>
                </a:lnTo>
                <a:cubicBezTo>
                  <a:pt x="987" y="772"/>
                  <a:pt x="995" y="755"/>
                  <a:pt x="997" y="735"/>
                </a:cubicBezTo>
                <a:lnTo>
                  <a:pt x="997" y="735"/>
                </a:lnTo>
                <a:cubicBezTo>
                  <a:pt x="998" y="717"/>
                  <a:pt x="991" y="701"/>
                  <a:pt x="979" y="689"/>
                </a:cubicBezTo>
                <a:lnTo>
                  <a:pt x="979" y="689"/>
                </a:lnTo>
                <a:cubicBezTo>
                  <a:pt x="933" y="643"/>
                  <a:pt x="887" y="598"/>
                  <a:pt x="842" y="552"/>
                </a:cubicBezTo>
                <a:lnTo>
                  <a:pt x="842" y="552"/>
                </a:lnTo>
                <a:cubicBezTo>
                  <a:pt x="817" y="527"/>
                  <a:pt x="817" y="487"/>
                  <a:pt x="841" y="461"/>
                </a:cubicBezTo>
                <a:lnTo>
                  <a:pt x="841" y="461"/>
                </a:lnTo>
                <a:cubicBezTo>
                  <a:pt x="849" y="451"/>
                  <a:pt x="865" y="451"/>
                  <a:pt x="874" y="459"/>
                </a:cubicBezTo>
                <a:lnTo>
                  <a:pt x="874" y="459"/>
                </a:lnTo>
                <a:cubicBezTo>
                  <a:pt x="882" y="467"/>
                  <a:pt x="882" y="482"/>
                  <a:pt x="874" y="491"/>
                </a:cubicBezTo>
                <a:lnTo>
                  <a:pt x="874" y="491"/>
                </a:lnTo>
                <a:cubicBezTo>
                  <a:pt x="865" y="501"/>
                  <a:pt x="865" y="511"/>
                  <a:pt x="875" y="520"/>
                </a:cubicBezTo>
                <a:lnTo>
                  <a:pt x="875" y="520"/>
                </a:lnTo>
                <a:cubicBezTo>
                  <a:pt x="934" y="580"/>
                  <a:pt x="993" y="639"/>
                  <a:pt x="1053" y="698"/>
                </a:cubicBezTo>
                <a:lnTo>
                  <a:pt x="1053" y="698"/>
                </a:lnTo>
                <a:cubicBezTo>
                  <a:pt x="1076" y="720"/>
                  <a:pt x="1105" y="721"/>
                  <a:pt x="1131" y="703"/>
                </a:cubicBezTo>
                <a:lnTo>
                  <a:pt x="1131" y="703"/>
                </a:lnTo>
                <a:cubicBezTo>
                  <a:pt x="1148" y="691"/>
                  <a:pt x="1157" y="674"/>
                  <a:pt x="1158" y="654"/>
                </a:cubicBezTo>
                <a:lnTo>
                  <a:pt x="1158" y="654"/>
                </a:lnTo>
                <a:cubicBezTo>
                  <a:pt x="1159" y="637"/>
                  <a:pt x="1153" y="621"/>
                  <a:pt x="1140" y="608"/>
                </a:cubicBezTo>
                <a:lnTo>
                  <a:pt x="1140" y="608"/>
                </a:lnTo>
                <a:cubicBezTo>
                  <a:pt x="1052" y="520"/>
                  <a:pt x="964" y="431"/>
                  <a:pt x="876" y="344"/>
                </a:cubicBezTo>
                <a:lnTo>
                  <a:pt x="876" y="344"/>
                </a:lnTo>
                <a:cubicBezTo>
                  <a:pt x="853" y="321"/>
                  <a:pt x="824" y="309"/>
                  <a:pt x="792" y="305"/>
                </a:cubicBezTo>
                <a:lnTo>
                  <a:pt x="792" y="305"/>
                </a:lnTo>
                <a:cubicBezTo>
                  <a:pt x="747" y="299"/>
                  <a:pt x="710" y="312"/>
                  <a:pt x="677" y="341"/>
                </a:cubicBezTo>
                <a:lnTo>
                  <a:pt x="677" y="341"/>
                </a:lnTo>
                <a:cubicBezTo>
                  <a:pt x="666" y="350"/>
                  <a:pt x="657" y="359"/>
                  <a:pt x="647" y="368"/>
                </a:cubicBezTo>
                <a:lnTo>
                  <a:pt x="647" y="368"/>
                </a:lnTo>
                <a:cubicBezTo>
                  <a:pt x="592" y="424"/>
                  <a:pt x="536" y="479"/>
                  <a:pt x="480" y="535"/>
                </a:cubicBezTo>
                <a:lnTo>
                  <a:pt x="480" y="535"/>
                </a:lnTo>
                <a:cubicBezTo>
                  <a:pt x="444" y="572"/>
                  <a:pt x="380" y="576"/>
                  <a:pt x="339" y="543"/>
                </a:cubicBezTo>
                <a:lnTo>
                  <a:pt x="339" y="543"/>
                </a:lnTo>
                <a:cubicBezTo>
                  <a:pt x="317" y="525"/>
                  <a:pt x="302" y="501"/>
                  <a:pt x="299" y="471"/>
                </a:cubicBezTo>
                <a:lnTo>
                  <a:pt x="299" y="471"/>
                </a:lnTo>
                <a:cubicBezTo>
                  <a:pt x="295" y="436"/>
                  <a:pt x="305" y="406"/>
                  <a:pt x="330" y="381"/>
                </a:cubicBezTo>
                <a:lnTo>
                  <a:pt x="330" y="381"/>
                </a:lnTo>
                <a:cubicBezTo>
                  <a:pt x="411" y="301"/>
                  <a:pt x="491" y="220"/>
                  <a:pt x="572" y="140"/>
                </a:cubicBezTo>
                <a:lnTo>
                  <a:pt x="572" y="140"/>
                </a:lnTo>
                <a:cubicBezTo>
                  <a:pt x="574" y="138"/>
                  <a:pt x="577" y="136"/>
                  <a:pt x="581" y="132"/>
                </a:cubicBezTo>
                <a:lnTo>
                  <a:pt x="216" y="132"/>
                </a:lnTo>
                <a:lnTo>
                  <a:pt x="216" y="654"/>
                </a:lnTo>
                <a:lnTo>
                  <a:pt x="216" y="654"/>
                </a:lnTo>
                <a:cubicBezTo>
                  <a:pt x="250" y="657"/>
                  <a:pt x="282" y="668"/>
                  <a:pt x="310" y="686"/>
                </a:cubicBezTo>
                <a:lnTo>
                  <a:pt x="310" y="686"/>
                </a:lnTo>
                <a:cubicBezTo>
                  <a:pt x="318" y="691"/>
                  <a:pt x="325" y="696"/>
                  <a:pt x="332" y="703"/>
                </a:cubicBezTo>
                <a:lnTo>
                  <a:pt x="332" y="703"/>
                </a:lnTo>
                <a:cubicBezTo>
                  <a:pt x="361" y="732"/>
                  <a:pt x="391" y="762"/>
                  <a:pt x="421" y="791"/>
                </a:cubicBezTo>
                <a:lnTo>
                  <a:pt x="421" y="791"/>
                </a:lnTo>
                <a:cubicBezTo>
                  <a:pt x="429" y="799"/>
                  <a:pt x="429" y="815"/>
                  <a:pt x="424" y="821"/>
                </a:cubicBezTo>
                <a:lnTo>
                  <a:pt x="424" y="821"/>
                </a:lnTo>
                <a:cubicBezTo>
                  <a:pt x="415" y="831"/>
                  <a:pt x="403" y="833"/>
                  <a:pt x="393" y="826"/>
                </a:cubicBezTo>
                <a:lnTo>
                  <a:pt x="393" y="826"/>
                </a:lnTo>
                <a:cubicBezTo>
                  <a:pt x="390" y="824"/>
                  <a:pt x="387" y="822"/>
                  <a:pt x="385" y="820"/>
                </a:cubicBezTo>
                <a:lnTo>
                  <a:pt x="385" y="820"/>
                </a:lnTo>
                <a:cubicBezTo>
                  <a:pt x="359" y="794"/>
                  <a:pt x="333" y="769"/>
                  <a:pt x="308" y="742"/>
                </a:cubicBezTo>
                <a:lnTo>
                  <a:pt x="308" y="742"/>
                </a:lnTo>
                <a:cubicBezTo>
                  <a:pt x="286" y="720"/>
                  <a:pt x="258" y="708"/>
                  <a:pt x="228" y="701"/>
                </a:cubicBezTo>
                <a:lnTo>
                  <a:pt x="228" y="701"/>
                </a:lnTo>
                <a:cubicBezTo>
                  <a:pt x="224" y="700"/>
                  <a:pt x="220" y="701"/>
                  <a:pt x="215" y="701"/>
                </a:cubicBezTo>
                <a:lnTo>
                  <a:pt x="215" y="701"/>
                </a:lnTo>
                <a:cubicBezTo>
                  <a:pt x="215" y="714"/>
                  <a:pt x="216" y="728"/>
                  <a:pt x="215" y="742"/>
                </a:cubicBezTo>
                <a:lnTo>
                  <a:pt x="215" y="742"/>
                </a:lnTo>
                <a:cubicBezTo>
                  <a:pt x="215" y="751"/>
                  <a:pt x="215" y="760"/>
                  <a:pt x="214" y="769"/>
                </a:cubicBezTo>
                <a:lnTo>
                  <a:pt x="214" y="769"/>
                </a:lnTo>
                <a:cubicBezTo>
                  <a:pt x="211" y="780"/>
                  <a:pt x="204" y="785"/>
                  <a:pt x="192" y="785"/>
                </a:cubicBezTo>
                <a:lnTo>
                  <a:pt x="192" y="785"/>
                </a:lnTo>
                <a:cubicBezTo>
                  <a:pt x="173" y="785"/>
                  <a:pt x="154" y="785"/>
                  <a:pt x="135" y="785"/>
                </a:cubicBezTo>
                <a:lnTo>
                  <a:pt x="135" y="785"/>
                </a:lnTo>
                <a:cubicBezTo>
                  <a:pt x="130" y="785"/>
                  <a:pt x="127" y="786"/>
                  <a:pt x="125" y="792"/>
                </a:cubicBezTo>
                <a:lnTo>
                  <a:pt x="125" y="792"/>
                </a:lnTo>
                <a:cubicBezTo>
                  <a:pt x="113" y="835"/>
                  <a:pt x="83" y="859"/>
                  <a:pt x="41" y="869"/>
                </a:cubicBezTo>
                <a:lnTo>
                  <a:pt x="41" y="869"/>
                </a:lnTo>
                <a:cubicBezTo>
                  <a:pt x="35" y="870"/>
                  <a:pt x="28" y="871"/>
                  <a:pt x="21" y="871"/>
                </a:cubicBezTo>
                <a:lnTo>
                  <a:pt x="21" y="871"/>
                </a:lnTo>
                <a:cubicBezTo>
                  <a:pt x="11" y="870"/>
                  <a:pt x="4" y="863"/>
                  <a:pt x="0" y="854"/>
                </a:cubicBezTo>
                <a:lnTo>
                  <a:pt x="0" y="102"/>
                </a:lnTo>
                <a:lnTo>
                  <a:pt x="0" y="102"/>
                </a:lnTo>
                <a:cubicBezTo>
                  <a:pt x="5" y="89"/>
                  <a:pt x="15" y="87"/>
                  <a:pt x="28" y="87"/>
                </a:cubicBezTo>
                <a:lnTo>
                  <a:pt x="28" y="87"/>
                </a:lnTo>
                <a:cubicBezTo>
                  <a:pt x="224" y="87"/>
                  <a:pt x="419" y="87"/>
                  <a:pt x="615" y="87"/>
                </a:cubicBezTo>
                <a:lnTo>
                  <a:pt x="615" y="87"/>
                </a:lnTo>
                <a:cubicBezTo>
                  <a:pt x="622" y="87"/>
                  <a:pt x="627" y="85"/>
                  <a:pt x="633" y="80"/>
                </a:cubicBezTo>
                <a:lnTo>
                  <a:pt x="633" y="80"/>
                </a:lnTo>
                <a:cubicBezTo>
                  <a:pt x="641" y="71"/>
                  <a:pt x="650" y="63"/>
                  <a:pt x="660" y="56"/>
                </a:cubicBezTo>
                <a:lnTo>
                  <a:pt x="660" y="56"/>
                </a:lnTo>
                <a:cubicBezTo>
                  <a:pt x="707" y="21"/>
                  <a:pt x="760" y="2"/>
                  <a:pt x="818" y="1"/>
                </a:cubicBezTo>
                <a:lnTo>
                  <a:pt x="818" y="1"/>
                </a:lnTo>
                <a:cubicBezTo>
                  <a:pt x="882" y="0"/>
                  <a:pt x="945" y="1"/>
                  <a:pt x="1009" y="0"/>
                </a:cubicBezTo>
                <a:lnTo>
                  <a:pt x="1009" y="0"/>
                </a:lnTo>
                <a:cubicBezTo>
                  <a:pt x="1022" y="0"/>
                  <a:pt x="1032" y="12"/>
                  <a:pt x="1033" y="24"/>
                </a:cubicBezTo>
                <a:lnTo>
                  <a:pt x="1033" y="24"/>
                </a:lnTo>
                <a:cubicBezTo>
                  <a:pt x="1033" y="35"/>
                  <a:pt x="1020" y="45"/>
                  <a:pt x="1009" y="45"/>
                </a:cubicBezTo>
                <a:lnTo>
                  <a:pt x="1009" y="45"/>
                </a:lnTo>
                <a:cubicBezTo>
                  <a:pt x="956" y="44"/>
                  <a:pt x="902" y="44"/>
                  <a:pt x="849" y="45"/>
                </a:cubicBezTo>
                <a:lnTo>
                  <a:pt x="849" y="45"/>
                </a:lnTo>
                <a:cubicBezTo>
                  <a:pt x="826" y="45"/>
                  <a:pt x="801" y="47"/>
                  <a:pt x="778" y="51"/>
                </a:cubicBezTo>
                <a:lnTo>
                  <a:pt x="778" y="51"/>
                </a:lnTo>
                <a:cubicBezTo>
                  <a:pt x="738" y="58"/>
                  <a:pt x="701" y="76"/>
                  <a:pt x="672" y="105"/>
                </a:cubicBezTo>
                <a:lnTo>
                  <a:pt x="672" y="105"/>
                </a:lnTo>
                <a:cubicBezTo>
                  <a:pt x="568" y="207"/>
                  <a:pt x="466" y="310"/>
                  <a:pt x="363" y="413"/>
                </a:cubicBezTo>
                <a:lnTo>
                  <a:pt x="363" y="413"/>
                </a:lnTo>
                <a:cubicBezTo>
                  <a:pt x="343" y="433"/>
                  <a:pt x="338" y="455"/>
                  <a:pt x="348" y="480"/>
                </a:cubicBezTo>
                <a:lnTo>
                  <a:pt x="348" y="480"/>
                </a:lnTo>
                <a:cubicBezTo>
                  <a:pt x="363" y="521"/>
                  <a:pt x="415" y="536"/>
                  <a:pt x="448" y="504"/>
                </a:cubicBezTo>
                <a:lnTo>
                  <a:pt x="448" y="504"/>
                </a:lnTo>
                <a:cubicBezTo>
                  <a:pt x="511" y="441"/>
                  <a:pt x="573" y="378"/>
                  <a:pt x="636" y="317"/>
                </a:cubicBezTo>
                <a:lnTo>
                  <a:pt x="636" y="317"/>
                </a:lnTo>
                <a:cubicBezTo>
                  <a:pt x="650" y="302"/>
                  <a:pt x="668" y="290"/>
                  <a:pt x="686" y="280"/>
                </a:cubicBezTo>
                <a:lnTo>
                  <a:pt x="686" y="280"/>
                </a:lnTo>
                <a:cubicBezTo>
                  <a:pt x="722" y="261"/>
                  <a:pt x="761" y="256"/>
                  <a:pt x="802" y="261"/>
                </a:cubicBezTo>
                <a:lnTo>
                  <a:pt x="802" y="261"/>
                </a:lnTo>
                <a:cubicBezTo>
                  <a:pt x="843" y="266"/>
                  <a:pt x="879" y="284"/>
                  <a:pt x="909" y="313"/>
                </a:cubicBezTo>
                <a:lnTo>
                  <a:pt x="909" y="313"/>
                </a:lnTo>
                <a:cubicBezTo>
                  <a:pt x="993" y="395"/>
                  <a:pt x="1076" y="479"/>
                  <a:pt x="1159" y="562"/>
                </a:cubicBezTo>
                <a:lnTo>
                  <a:pt x="1159" y="562"/>
                </a:lnTo>
                <a:cubicBezTo>
                  <a:pt x="1161" y="565"/>
                  <a:pt x="1165" y="568"/>
                  <a:pt x="1168" y="568"/>
                </a:cubicBezTo>
                <a:lnTo>
                  <a:pt x="1168" y="568"/>
                </a:lnTo>
                <a:cubicBezTo>
                  <a:pt x="1192" y="569"/>
                  <a:pt x="1217" y="569"/>
                  <a:pt x="1243" y="569"/>
                </a:cubicBezTo>
                <a:lnTo>
                  <a:pt x="1243" y="45"/>
                </a:lnTo>
                <a:lnTo>
                  <a:pt x="1235" y="45"/>
                </a:lnTo>
                <a:lnTo>
                  <a:pt x="1096" y="45"/>
                </a:lnTo>
                <a:lnTo>
                  <a:pt x="1096" y="45"/>
                </a:lnTo>
                <a:cubicBezTo>
                  <a:pt x="1087" y="45"/>
                  <a:pt x="1080" y="42"/>
                  <a:pt x="1076" y="35"/>
                </a:cubicBezTo>
                <a:lnTo>
                  <a:pt x="1076" y="35"/>
                </a:lnTo>
                <a:cubicBezTo>
                  <a:pt x="1067" y="17"/>
                  <a:pt x="1077" y="1"/>
                  <a:pt x="1096" y="1"/>
                </a:cubicBezTo>
                <a:lnTo>
                  <a:pt x="1096" y="1"/>
                </a:lnTo>
                <a:cubicBezTo>
                  <a:pt x="1208" y="1"/>
                  <a:pt x="1320" y="1"/>
                  <a:pt x="1432" y="1"/>
                </a:cubicBezTo>
                <a:lnTo>
                  <a:pt x="1432" y="1"/>
                </a:lnTo>
                <a:cubicBezTo>
                  <a:pt x="1446" y="1"/>
                  <a:pt x="1454" y="6"/>
                  <a:pt x="1459" y="17"/>
                </a:cubicBezTo>
                <a:lnTo>
                  <a:pt x="1459" y="17"/>
                </a:lnTo>
                <a:cubicBezTo>
                  <a:pt x="1458" y="268"/>
                  <a:pt x="1458" y="518"/>
                  <a:pt x="1458" y="768"/>
                </a:cubicBezTo>
                <a:close/>
                <a:moveTo>
                  <a:pt x="43" y="131"/>
                </a:moveTo>
                <a:lnTo>
                  <a:pt x="43" y="820"/>
                </a:lnTo>
                <a:lnTo>
                  <a:pt x="43" y="820"/>
                </a:lnTo>
                <a:cubicBezTo>
                  <a:pt x="69" y="813"/>
                  <a:pt x="84" y="787"/>
                  <a:pt x="84" y="759"/>
                </a:cubicBezTo>
                <a:lnTo>
                  <a:pt x="84" y="759"/>
                </a:lnTo>
                <a:cubicBezTo>
                  <a:pt x="85" y="553"/>
                  <a:pt x="85" y="347"/>
                  <a:pt x="85" y="141"/>
                </a:cubicBezTo>
                <a:lnTo>
                  <a:pt x="85" y="132"/>
                </a:lnTo>
                <a:lnTo>
                  <a:pt x="85" y="132"/>
                </a:lnTo>
                <a:cubicBezTo>
                  <a:pt x="70" y="131"/>
                  <a:pt x="57" y="131"/>
                  <a:pt x="43" y="131"/>
                </a:cubicBezTo>
                <a:close/>
                <a:moveTo>
                  <a:pt x="1372" y="45"/>
                </a:moveTo>
                <a:lnTo>
                  <a:pt x="1372" y="57"/>
                </a:lnTo>
                <a:lnTo>
                  <a:pt x="1372" y="673"/>
                </a:lnTo>
                <a:lnTo>
                  <a:pt x="1372" y="673"/>
                </a:lnTo>
                <a:cubicBezTo>
                  <a:pt x="1372" y="679"/>
                  <a:pt x="1373" y="685"/>
                  <a:pt x="1374" y="691"/>
                </a:cubicBezTo>
                <a:lnTo>
                  <a:pt x="1374" y="691"/>
                </a:lnTo>
                <a:cubicBezTo>
                  <a:pt x="1380" y="711"/>
                  <a:pt x="1392" y="726"/>
                  <a:pt x="1412" y="735"/>
                </a:cubicBezTo>
                <a:lnTo>
                  <a:pt x="1412" y="45"/>
                </a:lnTo>
                <a:lnTo>
                  <a:pt x="1412" y="45"/>
                </a:lnTo>
                <a:cubicBezTo>
                  <a:pt x="1399" y="45"/>
                  <a:pt x="1386" y="45"/>
                  <a:pt x="1372" y="45"/>
                </a:cubicBezTo>
                <a:close/>
                <a:moveTo>
                  <a:pt x="1328" y="46"/>
                </a:moveTo>
                <a:lnTo>
                  <a:pt x="1289" y="46"/>
                </a:lnTo>
                <a:lnTo>
                  <a:pt x="1289" y="654"/>
                </a:lnTo>
                <a:lnTo>
                  <a:pt x="1328" y="654"/>
                </a:lnTo>
                <a:lnTo>
                  <a:pt x="1328" y="46"/>
                </a:lnTo>
                <a:close/>
                <a:moveTo>
                  <a:pt x="168" y="740"/>
                </a:moveTo>
                <a:lnTo>
                  <a:pt x="168" y="132"/>
                </a:lnTo>
                <a:lnTo>
                  <a:pt x="129" y="132"/>
                </a:lnTo>
                <a:lnTo>
                  <a:pt x="129" y="740"/>
                </a:lnTo>
                <a:lnTo>
                  <a:pt x="168" y="7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 name="Google Shape;228;p26">
            <a:extLst>
              <a:ext uri="{FF2B5EF4-FFF2-40B4-BE49-F238E27FC236}">
                <a16:creationId xmlns:a16="http://schemas.microsoft.com/office/drawing/2014/main" id="{C294719C-69B4-0917-72CE-87D697C7F2A9}"/>
              </a:ext>
            </a:extLst>
          </p:cNvPr>
          <p:cNvSpPr/>
          <p:nvPr/>
        </p:nvSpPr>
        <p:spPr>
          <a:xfrm rot="10800000">
            <a:off x="7691247" y="4204915"/>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1" name="Google Shape;229;p26">
            <a:extLst>
              <a:ext uri="{FF2B5EF4-FFF2-40B4-BE49-F238E27FC236}">
                <a16:creationId xmlns:a16="http://schemas.microsoft.com/office/drawing/2014/main" id="{12B92A06-66B0-EB1A-B772-E30B0C2FEBDF}"/>
              </a:ext>
            </a:extLst>
          </p:cNvPr>
          <p:cNvSpPr/>
          <p:nvPr/>
        </p:nvSpPr>
        <p:spPr>
          <a:xfrm rot="10800000">
            <a:off x="1045072" y="4205165"/>
            <a:ext cx="194100" cy="19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2782021" y="238730"/>
            <a:ext cx="40059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Compras</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7022297" y="329946"/>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1" name="Tabla 10">
            <a:extLst>
              <a:ext uri="{FF2B5EF4-FFF2-40B4-BE49-F238E27FC236}">
                <a16:creationId xmlns:a16="http://schemas.microsoft.com/office/drawing/2014/main" id="{9F6F3AF3-9ACB-3207-8A18-3D4C6837D1DB}"/>
              </a:ext>
            </a:extLst>
          </p:cNvPr>
          <p:cNvGraphicFramePr>
            <a:graphicFrameLocks noGrp="1"/>
          </p:cNvGraphicFramePr>
          <p:nvPr>
            <p:extLst>
              <p:ext uri="{D42A27DB-BD31-4B8C-83A1-F6EECF244321}">
                <p14:modId xmlns:p14="http://schemas.microsoft.com/office/powerpoint/2010/main" val="3893964186"/>
              </p:ext>
            </p:extLst>
          </p:nvPr>
        </p:nvGraphicFramePr>
        <p:xfrm>
          <a:off x="4192487" y="1331484"/>
          <a:ext cx="1873507" cy="3455541"/>
        </p:xfrm>
        <a:graphic>
          <a:graphicData uri="http://schemas.openxmlformats.org/drawingml/2006/table">
            <a:tbl>
              <a:tblPr firstRow="1" bandRow="1">
                <a:tableStyleId>{7DF18680-E054-41AD-8BC1-D1AEF772440D}</a:tableStyleId>
              </a:tblPr>
              <a:tblGrid>
                <a:gridCol w="1873507">
                  <a:extLst>
                    <a:ext uri="{9D8B030D-6E8A-4147-A177-3AD203B41FA5}">
                      <a16:colId xmlns:a16="http://schemas.microsoft.com/office/drawing/2014/main" val="1525714770"/>
                    </a:ext>
                  </a:extLst>
                </a:gridCol>
              </a:tblGrid>
              <a:tr h="336401">
                <a:tc>
                  <a:txBody>
                    <a:bodyPr/>
                    <a:lstStyle/>
                    <a:p>
                      <a:r>
                        <a:rPr lang="es-PE" sz="1400" b="0" i="0" u="none" strike="noStrike" cap="none" dirty="0" err="1">
                          <a:solidFill>
                            <a:schemeClr val="lt1"/>
                          </a:solidFill>
                          <a:effectLst/>
                          <a:latin typeface="+mn-lt"/>
                          <a:ea typeface="+mn-ea"/>
                          <a:cs typeface="+mn-cs"/>
                          <a:sym typeface="Arial"/>
                        </a:rPr>
                        <a:t>purchase_details</a:t>
                      </a:r>
                      <a:endParaRPr lang="es-PE" dirty="0"/>
                    </a:p>
                  </a:txBody>
                  <a:tcPr/>
                </a:tc>
                <a:extLst>
                  <a:ext uri="{0D108BD9-81ED-4DB2-BD59-A6C34878D82A}">
                    <a16:rowId xmlns:a16="http://schemas.microsoft.com/office/drawing/2014/main" val="3443720205"/>
                  </a:ext>
                </a:extLst>
              </a:tr>
              <a:tr h="311914">
                <a:tc>
                  <a:txBody>
                    <a:bodyPr/>
                    <a:lstStyle/>
                    <a:p>
                      <a:r>
                        <a:rPr lang="es-ES" sz="1100" dirty="0" err="1"/>
                        <a:t>purchase_id</a:t>
                      </a:r>
                      <a:endParaRPr lang="es-PE" sz="1100" dirty="0"/>
                    </a:p>
                  </a:txBody>
                  <a:tcPr/>
                </a:tc>
                <a:extLst>
                  <a:ext uri="{0D108BD9-81ED-4DB2-BD59-A6C34878D82A}">
                    <a16:rowId xmlns:a16="http://schemas.microsoft.com/office/drawing/2014/main" val="3433815277"/>
                  </a:ext>
                </a:extLst>
              </a:tr>
              <a:tr h="311914">
                <a:tc>
                  <a:txBody>
                    <a:bodyPr/>
                    <a:lstStyle/>
                    <a:p>
                      <a:r>
                        <a:rPr lang="es-ES" sz="1100" dirty="0" err="1"/>
                        <a:t>product_id</a:t>
                      </a:r>
                      <a:endParaRPr lang="es-PE" sz="1100" dirty="0"/>
                    </a:p>
                  </a:txBody>
                  <a:tcPr/>
                </a:tc>
                <a:extLst>
                  <a:ext uri="{0D108BD9-81ED-4DB2-BD59-A6C34878D82A}">
                    <a16:rowId xmlns:a16="http://schemas.microsoft.com/office/drawing/2014/main" val="1223465814"/>
                  </a:ext>
                </a:extLst>
              </a:tr>
              <a:tr h="311914">
                <a:tc>
                  <a:txBody>
                    <a:bodyPr/>
                    <a:lstStyle/>
                    <a:p>
                      <a:r>
                        <a:rPr lang="es-ES" sz="1100" dirty="0" err="1"/>
                        <a:t>unit_id</a:t>
                      </a:r>
                      <a:endParaRPr lang="es-PE" sz="1100" dirty="0"/>
                    </a:p>
                  </a:txBody>
                  <a:tcPr/>
                </a:tc>
                <a:extLst>
                  <a:ext uri="{0D108BD9-81ED-4DB2-BD59-A6C34878D82A}">
                    <a16:rowId xmlns:a16="http://schemas.microsoft.com/office/drawing/2014/main" val="2019079959"/>
                  </a:ext>
                </a:extLst>
              </a:tr>
              <a:tr h="311914">
                <a:tc>
                  <a:txBody>
                    <a:bodyPr/>
                    <a:lstStyle/>
                    <a:p>
                      <a:r>
                        <a:rPr lang="es-ES" sz="1100" dirty="0" err="1"/>
                        <a:t>quantity</a:t>
                      </a:r>
                      <a:endParaRPr lang="es-PE" sz="1100" dirty="0"/>
                    </a:p>
                  </a:txBody>
                  <a:tcPr/>
                </a:tc>
                <a:extLst>
                  <a:ext uri="{0D108BD9-81ED-4DB2-BD59-A6C34878D82A}">
                    <a16:rowId xmlns:a16="http://schemas.microsoft.com/office/drawing/2014/main" val="940581781"/>
                  </a:ext>
                </a:extLst>
              </a:tr>
              <a:tr h="311914">
                <a:tc>
                  <a:txBody>
                    <a:bodyPr/>
                    <a:lstStyle/>
                    <a:p>
                      <a:r>
                        <a:rPr lang="es-ES" sz="1100" dirty="0" err="1"/>
                        <a:t>price_unit</a:t>
                      </a:r>
                      <a:endParaRPr lang="es-PE" sz="1100" dirty="0"/>
                    </a:p>
                  </a:txBody>
                  <a:tcPr/>
                </a:tc>
                <a:extLst>
                  <a:ext uri="{0D108BD9-81ED-4DB2-BD59-A6C34878D82A}">
                    <a16:rowId xmlns:a16="http://schemas.microsoft.com/office/drawing/2014/main" val="548985905"/>
                  </a:ext>
                </a:extLst>
              </a:tr>
              <a:tr h="311914">
                <a:tc>
                  <a:txBody>
                    <a:bodyPr/>
                    <a:lstStyle/>
                    <a:p>
                      <a:r>
                        <a:rPr lang="es-ES" sz="1100" dirty="0"/>
                        <a:t>total</a:t>
                      </a:r>
                      <a:endParaRPr lang="es-PE" sz="1100" dirty="0"/>
                    </a:p>
                  </a:txBody>
                  <a:tcPr/>
                </a:tc>
                <a:extLst>
                  <a:ext uri="{0D108BD9-81ED-4DB2-BD59-A6C34878D82A}">
                    <a16:rowId xmlns:a16="http://schemas.microsoft.com/office/drawing/2014/main" val="2496702262"/>
                  </a:ext>
                </a:extLst>
              </a:tr>
              <a:tr h="311914">
                <a:tc>
                  <a:txBody>
                    <a:bodyPr/>
                    <a:lstStyle/>
                    <a:p>
                      <a:r>
                        <a:rPr lang="es-ES" sz="1100" dirty="0" err="1"/>
                        <a:t>state</a:t>
                      </a:r>
                      <a:endParaRPr lang="es-PE" sz="1100" dirty="0"/>
                    </a:p>
                  </a:txBody>
                  <a:tcPr/>
                </a:tc>
                <a:extLst>
                  <a:ext uri="{0D108BD9-81ED-4DB2-BD59-A6C34878D82A}">
                    <a16:rowId xmlns:a16="http://schemas.microsoft.com/office/drawing/2014/main" val="2561930296"/>
                  </a:ext>
                </a:extLst>
              </a:tr>
              <a:tr h="311914">
                <a:tc>
                  <a:txBody>
                    <a:bodyPr/>
                    <a:lstStyle/>
                    <a:p>
                      <a:r>
                        <a:rPr lang="es-ES" sz="1100" dirty="0" err="1"/>
                        <a:t>user_entrega</a:t>
                      </a:r>
                      <a:endParaRPr lang="es-PE" sz="1100" dirty="0"/>
                    </a:p>
                  </a:txBody>
                  <a:tcPr/>
                </a:tc>
                <a:extLst>
                  <a:ext uri="{0D108BD9-81ED-4DB2-BD59-A6C34878D82A}">
                    <a16:rowId xmlns:a16="http://schemas.microsoft.com/office/drawing/2014/main" val="2272826109"/>
                  </a:ext>
                </a:extLst>
              </a:tr>
              <a:tr h="311914">
                <a:tc>
                  <a:txBody>
                    <a:bodyPr/>
                    <a:lstStyle/>
                    <a:p>
                      <a:r>
                        <a:rPr lang="es-ES" sz="1100" dirty="0" err="1"/>
                        <a:t>date_entrega</a:t>
                      </a:r>
                      <a:endParaRPr lang="es-PE" sz="1100" dirty="0"/>
                    </a:p>
                  </a:txBody>
                  <a:tcPr/>
                </a:tc>
                <a:extLst>
                  <a:ext uri="{0D108BD9-81ED-4DB2-BD59-A6C34878D82A}">
                    <a16:rowId xmlns:a16="http://schemas.microsoft.com/office/drawing/2014/main" val="2167924985"/>
                  </a:ext>
                </a:extLst>
              </a:tr>
              <a:tr h="311914">
                <a:tc>
                  <a:txBody>
                    <a:bodyPr/>
                    <a:lstStyle/>
                    <a:p>
                      <a:r>
                        <a:rPr lang="es-ES" sz="1100" dirty="0" err="1"/>
                        <a:t>description</a:t>
                      </a:r>
                      <a:endParaRPr lang="es-PE" sz="1100" dirty="0"/>
                    </a:p>
                  </a:txBody>
                  <a:tcPr/>
                </a:tc>
                <a:extLst>
                  <a:ext uri="{0D108BD9-81ED-4DB2-BD59-A6C34878D82A}">
                    <a16:rowId xmlns:a16="http://schemas.microsoft.com/office/drawing/2014/main" val="3566368327"/>
                  </a:ext>
                </a:extLst>
              </a:tr>
            </a:tbl>
          </a:graphicData>
        </a:graphic>
      </p:graphicFrame>
      <p:graphicFrame>
        <p:nvGraphicFramePr>
          <p:cNvPr id="12" name="Tabla 11">
            <a:extLst>
              <a:ext uri="{FF2B5EF4-FFF2-40B4-BE49-F238E27FC236}">
                <a16:creationId xmlns:a16="http://schemas.microsoft.com/office/drawing/2014/main" id="{35532815-66A1-DFB8-AA71-2A144C99AE76}"/>
              </a:ext>
            </a:extLst>
          </p:cNvPr>
          <p:cNvGraphicFramePr>
            <a:graphicFrameLocks noGrp="1"/>
          </p:cNvGraphicFramePr>
          <p:nvPr>
            <p:extLst>
              <p:ext uri="{D42A27DB-BD31-4B8C-83A1-F6EECF244321}">
                <p14:modId xmlns:p14="http://schemas.microsoft.com/office/powerpoint/2010/main" val="2680322336"/>
              </p:ext>
            </p:extLst>
          </p:nvPr>
        </p:nvGraphicFramePr>
        <p:xfrm>
          <a:off x="545390" y="161290"/>
          <a:ext cx="1867409" cy="4820920"/>
        </p:xfrm>
        <a:graphic>
          <a:graphicData uri="http://schemas.openxmlformats.org/drawingml/2006/table">
            <a:tbl>
              <a:tblPr firstRow="1" bandRow="1">
                <a:tableStyleId>{7DF18680-E054-41AD-8BC1-D1AEF772440D}</a:tableStyleId>
              </a:tblPr>
              <a:tblGrid>
                <a:gridCol w="1867409">
                  <a:extLst>
                    <a:ext uri="{9D8B030D-6E8A-4147-A177-3AD203B41FA5}">
                      <a16:colId xmlns:a16="http://schemas.microsoft.com/office/drawing/2014/main" val="1146930885"/>
                    </a:ext>
                  </a:extLst>
                </a:gridCol>
              </a:tblGrid>
              <a:tr h="370840">
                <a:tc>
                  <a:txBody>
                    <a:bodyPr/>
                    <a:lstStyle/>
                    <a:p>
                      <a:r>
                        <a:rPr lang="es-PE" sz="1400" b="0" i="0" u="none" strike="noStrike" cap="none" dirty="0" err="1">
                          <a:solidFill>
                            <a:schemeClr val="lt1"/>
                          </a:solidFill>
                          <a:effectLst/>
                          <a:latin typeface="+mn-lt"/>
                          <a:ea typeface="+mn-ea"/>
                          <a:cs typeface="+mn-cs"/>
                          <a:sym typeface="Arial"/>
                        </a:rPr>
                        <a:t>purchases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warehouse_id</a:t>
                      </a:r>
                      <a:endParaRPr lang="es-PE" dirty="0"/>
                    </a:p>
                  </a:txBody>
                  <a:tcPr/>
                </a:tc>
                <a:extLst>
                  <a:ext uri="{0D108BD9-81ED-4DB2-BD59-A6C34878D82A}">
                    <a16:rowId xmlns:a16="http://schemas.microsoft.com/office/drawing/2014/main" val="985464584"/>
                  </a:ext>
                </a:extLst>
              </a:tr>
              <a:tr h="370840">
                <a:tc>
                  <a:txBody>
                    <a:bodyPr/>
                    <a:lstStyle/>
                    <a:p>
                      <a:r>
                        <a:rPr lang="es-ES" dirty="0" err="1"/>
                        <a:t>user_id</a:t>
                      </a:r>
                      <a:endParaRPr lang="es-PE" dirty="0"/>
                    </a:p>
                  </a:txBody>
                  <a:tcPr/>
                </a:tc>
                <a:extLst>
                  <a:ext uri="{0D108BD9-81ED-4DB2-BD59-A6C34878D82A}">
                    <a16:rowId xmlns:a16="http://schemas.microsoft.com/office/drawing/2014/main" val="297790730"/>
                  </a:ext>
                </a:extLst>
              </a:tr>
              <a:tr h="370840">
                <a:tc>
                  <a:txBody>
                    <a:bodyPr/>
                    <a:lstStyle/>
                    <a:p>
                      <a:r>
                        <a:rPr lang="es-ES" dirty="0" err="1"/>
                        <a:t>date_emision</a:t>
                      </a:r>
                      <a:endParaRPr lang="es-PE" dirty="0"/>
                    </a:p>
                  </a:txBody>
                  <a:tcPr/>
                </a:tc>
                <a:extLst>
                  <a:ext uri="{0D108BD9-81ED-4DB2-BD59-A6C34878D82A}">
                    <a16:rowId xmlns:a16="http://schemas.microsoft.com/office/drawing/2014/main" val="3964564769"/>
                  </a:ext>
                </a:extLst>
              </a:tr>
              <a:tr h="370840">
                <a:tc>
                  <a:txBody>
                    <a:bodyPr/>
                    <a:lstStyle/>
                    <a:p>
                      <a:r>
                        <a:rPr lang="es-ES" dirty="0" err="1"/>
                        <a:t>state</a:t>
                      </a:r>
                      <a:endParaRPr lang="es-PE" dirty="0"/>
                    </a:p>
                  </a:txBody>
                  <a:tcPr/>
                </a:tc>
                <a:extLst>
                  <a:ext uri="{0D108BD9-81ED-4DB2-BD59-A6C34878D82A}">
                    <a16:rowId xmlns:a16="http://schemas.microsoft.com/office/drawing/2014/main" val="2860281226"/>
                  </a:ext>
                </a:extLst>
              </a:tr>
              <a:tr h="370840">
                <a:tc>
                  <a:txBody>
                    <a:bodyPr/>
                    <a:lstStyle/>
                    <a:p>
                      <a:r>
                        <a:rPr lang="es-ES" dirty="0" err="1"/>
                        <a:t>type_comprobant</a:t>
                      </a:r>
                      <a:endParaRPr lang="es-PE" dirty="0"/>
                    </a:p>
                  </a:txBody>
                  <a:tcPr/>
                </a:tc>
                <a:extLst>
                  <a:ext uri="{0D108BD9-81ED-4DB2-BD59-A6C34878D82A}">
                    <a16:rowId xmlns:a16="http://schemas.microsoft.com/office/drawing/2014/main" val="3737851859"/>
                  </a:ext>
                </a:extLst>
              </a:tr>
              <a:tr h="370840">
                <a:tc>
                  <a:txBody>
                    <a:bodyPr/>
                    <a:lstStyle/>
                    <a:p>
                      <a:r>
                        <a:rPr lang="es-ES" dirty="0" err="1"/>
                        <a:t>n_comprobant</a:t>
                      </a:r>
                      <a:endParaRPr lang="es-PE" dirty="0"/>
                    </a:p>
                  </a:txBody>
                  <a:tcPr/>
                </a:tc>
                <a:extLst>
                  <a:ext uri="{0D108BD9-81ED-4DB2-BD59-A6C34878D82A}">
                    <a16:rowId xmlns:a16="http://schemas.microsoft.com/office/drawing/2014/main" val="2811232739"/>
                  </a:ext>
                </a:extLst>
              </a:tr>
              <a:tr h="370840">
                <a:tc>
                  <a:txBody>
                    <a:bodyPr/>
                    <a:lstStyle/>
                    <a:p>
                      <a:r>
                        <a:rPr lang="es-ES" dirty="0" err="1"/>
                        <a:t>provider_id</a:t>
                      </a:r>
                      <a:endParaRPr lang="es-PE" dirty="0"/>
                    </a:p>
                  </a:txBody>
                  <a:tcPr/>
                </a:tc>
                <a:extLst>
                  <a:ext uri="{0D108BD9-81ED-4DB2-BD59-A6C34878D82A}">
                    <a16:rowId xmlns:a16="http://schemas.microsoft.com/office/drawing/2014/main" val="2638191803"/>
                  </a:ext>
                </a:extLst>
              </a:tr>
              <a:tr h="370840">
                <a:tc>
                  <a:txBody>
                    <a:bodyPr/>
                    <a:lstStyle/>
                    <a:p>
                      <a:r>
                        <a:rPr lang="es-ES" dirty="0" err="1"/>
                        <a:t>description</a:t>
                      </a:r>
                      <a:endParaRPr lang="es-PE" dirty="0"/>
                    </a:p>
                  </a:txBody>
                  <a:tcPr/>
                </a:tc>
                <a:extLst>
                  <a:ext uri="{0D108BD9-81ED-4DB2-BD59-A6C34878D82A}">
                    <a16:rowId xmlns:a16="http://schemas.microsoft.com/office/drawing/2014/main" val="2176559865"/>
                  </a:ext>
                </a:extLst>
              </a:tr>
              <a:tr h="370840">
                <a:tc>
                  <a:txBody>
                    <a:bodyPr/>
                    <a:lstStyle/>
                    <a:p>
                      <a:r>
                        <a:rPr lang="es-ES" dirty="0"/>
                        <a:t>total</a:t>
                      </a:r>
                      <a:endParaRPr lang="es-PE" dirty="0"/>
                    </a:p>
                  </a:txBody>
                  <a:tcPr/>
                </a:tc>
                <a:extLst>
                  <a:ext uri="{0D108BD9-81ED-4DB2-BD59-A6C34878D82A}">
                    <a16:rowId xmlns:a16="http://schemas.microsoft.com/office/drawing/2014/main" val="2629731748"/>
                  </a:ext>
                </a:extLst>
              </a:tr>
              <a:tr h="370840">
                <a:tc>
                  <a:txBody>
                    <a:bodyPr/>
                    <a:lstStyle/>
                    <a:p>
                      <a:r>
                        <a:rPr lang="es-ES" dirty="0"/>
                        <a:t>importe</a:t>
                      </a:r>
                      <a:endParaRPr lang="es-PE" dirty="0"/>
                    </a:p>
                  </a:txBody>
                  <a:tcPr/>
                </a:tc>
                <a:extLst>
                  <a:ext uri="{0D108BD9-81ED-4DB2-BD59-A6C34878D82A}">
                    <a16:rowId xmlns:a16="http://schemas.microsoft.com/office/drawing/2014/main" val="2413900794"/>
                  </a:ext>
                </a:extLst>
              </a:tr>
              <a:tr h="370840">
                <a:tc>
                  <a:txBody>
                    <a:bodyPr/>
                    <a:lstStyle/>
                    <a:p>
                      <a:r>
                        <a:rPr lang="es-ES" dirty="0" err="1"/>
                        <a:t>igv</a:t>
                      </a:r>
                      <a:endParaRPr lang="es-PE" dirty="0"/>
                    </a:p>
                  </a:txBody>
                  <a:tcPr/>
                </a:tc>
                <a:extLst>
                  <a:ext uri="{0D108BD9-81ED-4DB2-BD59-A6C34878D82A}">
                    <a16:rowId xmlns:a16="http://schemas.microsoft.com/office/drawing/2014/main" val="1248677620"/>
                  </a:ext>
                </a:extLst>
              </a:tr>
              <a:tr h="370840">
                <a:tc>
                  <a:txBody>
                    <a:bodyPr/>
                    <a:lstStyle/>
                    <a:p>
                      <a:r>
                        <a:rPr lang="es-ES" dirty="0" err="1"/>
                        <a:t>date_entrega</a:t>
                      </a:r>
                      <a:endParaRPr lang="es-PE" dirty="0"/>
                    </a:p>
                  </a:txBody>
                  <a:tcPr/>
                </a:tc>
                <a:extLst>
                  <a:ext uri="{0D108BD9-81ED-4DB2-BD59-A6C34878D82A}">
                    <a16:rowId xmlns:a16="http://schemas.microsoft.com/office/drawing/2014/main" val="1403533876"/>
                  </a:ext>
                </a:extLst>
              </a:tr>
            </a:tbl>
          </a:graphicData>
        </a:graphic>
      </p:graphicFrame>
      <p:cxnSp>
        <p:nvCxnSpPr>
          <p:cNvPr id="16" name="Conector: angular 15">
            <a:extLst>
              <a:ext uri="{FF2B5EF4-FFF2-40B4-BE49-F238E27FC236}">
                <a16:creationId xmlns:a16="http://schemas.microsoft.com/office/drawing/2014/main" id="{6D505AD7-8042-BC7B-26C9-309E72A77945}"/>
              </a:ext>
            </a:extLst>
          </p:cNvPr>
          <p:cNvCxnSpPr>
            <a:cxnSpLocks/>
            <a:stCxn id="12" idx="3"/>
            <a:endCxn id="11" idx="1"/>
          </p:cNvCxnSpPr>
          <p:nvPr/>
        </p:nvCxnSpPr>
        <p:spPr>
          <a:xfrm>
            <a:off x="2412799" y="2571750"/>
            <a:ext cx="1779688" cy="48750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7" name="Grupo 26">
            <a:extLst>
              <a:ext uri="{FF2B5EF4-FFF2-40B4-BE49-F238E27FC236}">
                <a16:creationId xmlns:a16="http://schemas.microsoft.com/office/drawing/2014/main" id="{9218588D-CA04-99DC-B325-2F601B0641FC}"/>
              </a:ext>
            </a:extLst>
          </p:cNvPr>
          <p:cNvGrpSpPr/>
          <p:nvPr/>
        </p:nvGrpSpPr>
        <p:grpSpPr>
          <a:xfrm>
            <a:off x="6813527" y="3071703"/>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pic>
        <p:nvPicPr>
          <p:cNvPr id="1028" name="Picture 4" descr="Camión - Iconos gratis de transporte">
            <a:extLst>
              <a:ext uri="{FF2B5EF4-FFF2-40B4-BE49-F238E27FC236}">
                <a16:creationId xmlns:a16="http://schemas.microsoft.com/office/drawing/2014/main" id="{A7AA07D6-9891-516A-9198-4C1DBA166A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759" y="1229188"/>
            <a:ext cx="1741851" cy="1741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12">
            <a:extLst>
              <a:ext uri="{FF2B5EF4-FFF2-40B4-BE49-F238E27FC236}">
                <a16:creationId xmlns:a16="http://schemas.microsoft.com/office/drawing/2014/main" id="{20B48BF4-41CD-5414-655C-2D540DEB9B36}"/>
              </a:ext>
            </a:extLst>
          </p:cNvPr>
          <p:cNvGraphicFramePr>
            <a:graphicFrameLocks noGrp="1"/>
          </p:cNvGraphicFramePr>
          <p:nvPr>
            <p:extLst>
              <p:ext uri="{D42A27DB-BD31-4B8C-83A1-F6EECF244321}">
                <p14:modId xmlns:p14="http://schemas.microsoft.com/office/powerpoint/2010/main" val="1552033529"/>
              </p:ext>
            </p:extLst>
          </p:nvPr>
        </p:nvGraphicFramePr>
        <p:xfrm>
          <a:off x="2914650" y="984586"/>
          <a:ext cx="1060450" cy="1377346"/>
        </p:xfrm>
        <a:graphic>
          <a:graphicData uri="http://schemas.openxmlformats.org/drawingml/2006/table">
            <a:tbl>
              <a:tblPr firstRow="1" bandRow="1">
                <a:tableStyleId>{7DF18680-E054-41AD-8BC1-D1AEF772440D}</a:tableStyleId>
              </a:tblPr>
              <a:tblGrid>
                <a:gridCol w="1060450">
                  <a:extLst>
                    <a:ext uri="{9D8B030D-6E8A-4147-A177-3AD203B41FA5}">
                      <a16:colId xmlns:a16="http://schemas.microsoft.com/office/drawing/2014/main" val="828904874"/>
                    </a:ext>
                  </a:extLst>
                </a:gridCol>
              </a:tblGrid>
              <a:tr h="310814">
                <a:tc>
                  <a:txBody>
                    <a:bodyPr/>
                    <a:lstStyle/>
                    <a:p>
                      <a:r>
                        <a:rPr lang="es-ES" sz="1050" dirty="0" err="1"/>
                        <a:t>state</a:t>
                      </a:r>
                      <a:endParaRPr lang="es-PE" sz="1050" dirty="0"/>
                    </a:p>
                  </a:txBody>
                  <a:tcPr/>
                </a:tc>
                <a:extLst>
                  <a:ext uri="{0D108BD9-81ED-4DB2-BD59-A6C34878D82A}">
                    <a16:rowId xmlns:a16="http://schemas.microsoft.com/office/drawing/2014/main" val="2822501038"/>
                  </a:ext>
                </a:extLst>
              </a:tr>
              <a:tr h="266633">
                <a:tc>
                  <a:txBody>
                    <a:bodyPr/>
                    <a:lstStyle/>
                    <a:p>
                      <a:r>
                        <a:rPr lang="es-ES" sz="1050" dirty="0"/>
                        <a:t>SOLICITUD</a:t>
                      </a:r>
                      <a:endParaRPr lang="es-PE" sz="1050" dirty="0"/>
                    </a:p>
                  </a:txBody>
                  <a:tcPr/>
                </a:tc>
                <a:extLst>
                  <a:ext uri="{0D108BD9-81ED-4DB2-BD59-A6C34878D82A}">
                    <a16:rowId xmlns:a16="http://schemas.microsoft.com/office/drawing/2014/main" val="446819968"/>
                  </a:ext>
                </a:extLst>
              </a:tr>
              <a:tr h="266633">
                <a:tc>
                  <a:txBody>
                    <a:bodyPr/>
                    <a:lstStyle/>
                    <a:p>
                      <a:r>
                        <a:rPr lang="es-ES" sz="1050" dirty="0"/>
                        <a:t>REVISION</a:t>
                      </a:r>
                      <a:endParaRPr lang="es-PE" sz="1050" dirty="0"/>
                    </a:p>
                  </a:txBody>
                  <a:tcPr/>
                </a:tc>
                <a:extLst>
                  <a:ext uri="{0D108BD9-81ED-4DB2-BD59-A6C34878D82A}">
                    <a16:rowId xmlns:a16="http://schemas.microsoft.com/office/drawing/2014/main" val="157926144"/>
                  </a:ext>
                </a:extLst>
              </a:tr>
              <a:tr h="266633">
                <a:tc>
                  <a:txBody>
                    <a:bodyPr/>
                    <a:lstStyle/>
                    <a:p>
                      <a:r>
                        <a:rPr lang="es-ES" sz="1050" dirty="0"/>
                        <a:t>PARCIAL</a:t>
                      </a:r>
                      <a:endParaRPr lang="es-PE" sz="1050" dirty="0"/>
                    </a:p>
                  </a:txBody>
                  <a:tcPr/>
                </a:tc>
                <a:extLst>
                  <a:ext uri="{0D108BD9-81ED-4DB2-BD59-A6C34878D82A}">
                    <a16:rowId xmlns:a16="http://schemas.microsoft.com/office/drawing/2014/main" val="2749215341"/>
                  </a:ext>
                </a:extLst>
              </a:tr>
              <a:tr h="266633">
                <a:tc>
                  <a:txBody>
                    <a:bodyPr/>
                    <a:lstStyle/>
                    <a:p>
                      <a:r>
                        <a:rPr lang="es-ES" sz="1050" dirty="0"/>
                        <a:t>ENTREGADO</a:t>
                      </a:r>
                      <a:endParaRPr lang="es-PE" sz="1050" dirty="0"/>
                    </a:p>
                  </a:txBody>
                  <a:tcPr/>
                </a:tc>
                <a:extLst>
                  <a:ext uri="{0D108BD9-81ED-4DB2-BD59-A6C34878D82A}">
                    <a16:rowId xmlns:a16="http://schemas.microsoft.com/office/drawing/2014/main" val="891791113"/>
                  </a:ext>
                </a:extLst>
              </a:tr>
            </a:tbl>
          </a:graphicData>
        </a:graphic>
      </p:graphicFrame>
      <p:cxnSp>
        <p:nvCxnSpPr>
          <p:cNvPr id="17" name="Conector recto de flecha 16">
            <a:extLst>
              <a:ext uri="{FF2B5EF4-FFF2-40B4-BE49-F238E27FC236}">
                <a16:creationId xmlns:a16="http://schemas.microsoft.com/office/drawing/2014/main" id="{9994318C-A985-44E6-A5CA-7E664EBFEC15}"/>
              </a:ext>
            </a:extLst>
          </p:cNvPr>
          <p:cNvCxnSpPr>
            <a:cxnSpLocks/>
            <a:endCxn id="13" idx="1"/>
          </p:cNvCxnSpPr>
          <p:nvPr/>
        </p:nvCxnSpPr>
        <p:spPr>
          <a:xfrm flipV="1">
            <a:off x="2295274" y="1673259"/>
            <a:ext cx="619376" cy="1301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aphicFrame>
        <p:nvGraphicFramePr>
          <p:cNvPr id="21" name="Tabla 20">
            <a:extLst>
              <a:ext uri="{FF2B5EF4-FFF2-40B4-BE49-F238E27FC236}">
                <a16:creationId xmlns:a16="http://schemas.microsoft.com/office/drawing/2014/main" id="{3DA05445-CBBD-031B-FBD5-6765291C2EA3}"/>
              </a:ext>
            </a:extLst>
          </p:cNvPr>
          <p:cNvGraphicFramePr>
            <a:graphicFrameLocks noGrp="1"/>
          </p:cNvGraphicFramePr>
          <p:nvPr>
            <p:extLst>
              <p:ext uri="{D42A27DB-BD31-4B8C-83A1-F6EECF244321}">
                <p14:modId xmlns:p14="http://schemas.microsoft.com/office/powerpoint/2010/main" val="1708456724"/>
              </p:ext>
            </p:extLst>
          </p:nvPr>
        </p:nvGraphicFramePr>
        <p:xfrm>
          <a:off x="2630186" y="3492332"/>
          <a:ext cx="1208183" cy="799899"/>
        </p:xfrm>
        <a:graphic>
          <a:graphicData uri="http://schemas.openxmlformats.org/drawingml/2006/table">
            <a:tbl>
              <a:tblPr firstRow="1" bandRow="1">
                <a:tableStyleId>{7DF18680-E054-41AD-8BC1-D1AEF772440D}</a:tableStyleId>
              </a:tblPr>
              <a:tblGrid>
                <a:gridCol w="1208183">
                  <a:extLst>
                    <a:ext uri="{9D8B030D-6E8A-4147-A177-3AD203B41FA5}">
                      <a16:colId xmlns:a16="http://schemas.microsoft.com/office/drawing/2014/main" val="828904874"/>
                    </a:ext>
                  </a:extLst>
                </a:gridCol>
              </a:tblGrid>
              <a:tr h="266633">
                <a:tc>
                  <a:txBody>
                    <a:bodyPr/>
                    <a:lstStyle/>
                    <a:p>
                      <a:r>
                        <a:rPr lang="es-ES" sz="1050" dirty="0" err="1"/>
                        <a:t>state</a:t>
                      </a:r>
                      <a:endParaRPr lang="es-PE" sz="1050" dirty="0"/>
                    </a:p>
                  </a:txBody>
                  <a:tcPr/>
                </a:tc>
                <a:extLst>
                  <a:ext uri="{0D108BD9-81ED-4DB2-BD59-A6C34878D82A}">
                    <a16:rowId xmlns:a16="http://schemas.microsoft.com/office/drawing/2014/main" val="2822501038"/>
                  </a:ext>
                </a:extLst>
              </a:tr>
              <a:tr h="266633">
                <a:tc>
                  <a:txBody>
                    <a:bodyPr/>
                    <a:lstStyle/>
                    <a:p>
                      <a:r>
                        <a:rPr lang="es-ES" sz="1050" dirty="0"/>
                        <a:t>SOLICITUD</a:t>
                      </a:r>
                      <a:endParaRPr lang="es-PE" sz="1050" dirty="0"/>
                    </a:p>
                  </a:txBody>
                  <a:tcPr/>
                </a:tc>
                <a:extLst>
                  <a:ext uri="{0D108BD9-81ED-4DB2-BD59-A6C34878D82A}">
                    <a16:rowId xmlns:a16="http://schemas.microsoft.com/office/drawing/2014/main" val="446819968"/>
                  </a:ext>
                </a:extLst>
              </a:tr>
              <a:tr h="266633">
                <a:tc>
                  <a:txBody>
                    <a:bodyPr/>
                    <a:lstStyle/>
                    <a:p>
                      <a:r>
                        <a:rPr lang="es-ES" sz="1050" dirty="0"/>
                        <a:t>ENTREGADO</a:t>
                      </a:r>
                      <a:endParaRPr lang="es-PE" sz="1050" dirty="0"/>
                    </a:p>
                  </a:txBody>
                  <a:tcPr/>
                </a:tc>
                <a:extLst>
                  <a:ext uri="{0D108BD9-81ED-4DB2-BD59-A6C34878D82A}">
                    <a16:rowId xmlns:a16="http://schemas.microsoft.com/office/drawing/2014/main" val="891791113"/>
                  </a:ext>
                </a:extLst>
              </a:tr>
            </a:tbl>
          </a:graphicData>
        </a:graphic>
      </p:graphicFrame>
      <p:cxnSp>
        <p:nvCxnSpPr>
          <p:cNvPr id="22" name="Conector recto de flecha 21">
            <a:extLst>
              <a:ext uri="{FF2B5EF4-FFF2-40B4-BE49-F238E27FC236}">
                <a16:creationId xmlns:a16="http://schemas.microsoft.com/office/drawing/2014/main" id="{BD6534BD-54D9-EF0B-6A23-C3957D5D0E36}"/>
              </a:ext>
            </a:extLst>
          </p:cNvPr>
          <p:cNvCxnSpPr>
            <a:cxnSpLocks/>
          </p:cNvCxnSpPr>
          <p:nvPr/>
        </p:nvCxnSpPr>
        <p:spPr>
          <a:xfrm flipH="1">
            <a:off x="3835400" y="3733799"/>
            <a:ext cx="449246" cy="4251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1685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2552260" y="141533"/>
            <a:ext cx="42482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Transporte</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7022297" y="329946"/>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1" name="Tabla 10">
            <a:extLst>
              <a:ext uri="{FF2B5EF4-FFF2-40B4-BE49-F238E27FC236}">
                <a16:creationId xmlns:a16="http://schemas.microsoft.com/office/drawing/2014/main" id="{9F6F3AF3-9ACB-3207-8A18-3D4C6837D1DB}"/>
              </a:ext>
            </a:extLst>
          </p:cNvPr>
          <p:cNvGraphicFramePr>
            <a:graphicFrameLocks noGrp="1"/>
          </p:cNvGraphicFramePr>
          <p:nvPr>
            <p:extLst>
              <p:ext uri="{D42A27DB-BD31-4B8C-83A1-F6EECF244321}">
                <p14:modId xmlns:p14="http://schemas.microsoft.com/office/powerpoint/2010/main" val="60870812"/>
              </p:ext>
            </p:extLst>
          </p:nvPr>
        </p:nvGraphicFramePr>
        <p:xfrm>
          <a:off x="4750445" y="844373"/>
          <a:ext cx="1873507" cy="4079369"/>
        </p:xfrm>
        <a:graphic>
          <a:graphicData uri="http://schemas.openxmlformats.org/drawingml/2006/table">
            <a:tbl>
              <a:tblPr firstRow="1" bandRow="1">
                <a:tableStyleId>{5C22544A-7EE6-4342-B048-85BDC9FD1C3A}</a:tableStyleId>
              </a:tblPr>
              <a:tblGrid>
                <a:gridCol w="1873507">
                  <a:extLst>
                    <a:ext uri="{9D8B030D-6E8A-4147-A177-3AD203B41FA5}">
                      <a16:colId xmlns:a16="http://schemas.microsoft.com/office/drawing/2014/main" val="1525714770"/>
                    </a:ext>
                  </a:extLst>
                </a:gridCol>
              </a:tblGrid>
              <a:tr h="336401">
                <a:tc>
                  <a:txBody>
                    <a:bodyPr/>
                    <a:lstStyle/>
                    <a:p>
                      <a:r>
                        <a:rPr lang="es-ES" dirty="0" err="1"/>
                        <a:t>transport_details</a:t>
                      </a:r>
                      <a:endParaRPr lang="es-PE" dirty="0"/>
                    </a:p>
                  </a:txBody>
                  <a:tcPr/>
                </a:tc>
                <a:extLst>
                  <a:ext uri="{0D108BD9-81ED-4DB2-BD59-A6C34878D82A}">
                    <a16:rowId xmlns:a16="http://schemas.microsoft.com/office/drawing/2014/main" val="3443720205"/>
                  </a:ext>
                </a:extLst>
              </a:tr>
              <a:tr h="311914">
                <a:tc>
                  <a:txBody>
                    <a:bodyPr/>
                    <a:lstStyle/>
                    <a:p>
                      <a:r>
                        <a:rPr lang="es-ES" sz="1100" dirty="0" err="1"/>
                        <a:t>transport_id</a:t>
                      </a:r>
                      <a:endParaRPr lang="es-PE" sz="1100" dirty="0"/>
                    </a:p>
                  </a:txBody>
                  <a:tcPr/>
                </a:tc>
                <a:extLst>
                  <a:ext uri="{0D108BD9-81ED-4DB2-BD59-A6C34878D82A}">
                    <a16:rowId xmlns:a16="http://schemas.microsoft.com/office/drawing/2014/main" val="3433815277"/>
                  </a:ext>
                </a:extLst>
              </a:tr>
              <a:tr h="311914">
                <a:tc>
                  <a:txBody>
                    <a:bodyPr/>
                    <a:lstStyle/>
                    <a:p>
                      <a:r>
                        <a:rPr lang="es-ES" sz="1100" dirty="0" err="1"/>
                        <a:t>product_id</a:t>
                      </a:r>
                      <a:endParaRPr lang="es-PE" sz="1100" dirty="0"/>
                    </a:p>
                  </a:txBody>
                  <a:tcPr/>
                </a:tc>
                <a:extLst>
                  <a:ext uri="{0D108BD9-81ED-4DB2-BD59-A6C34878D82A}">
                    <a16:rowId xmlns:a16="http://schemas.microsoft.com/office/drawing/2014/main" val="1223465814"/>
                  </a:ext>
                </a:extLst>
              </a:tr>
              <a:tr h="311914">
                <a:tc>
                  <a:txBody>
                    <a:bodyPr/>
                    <a:lstStyle/>
                    <a:p>
                      <a:r>
                        <a:rPr lang="es-ES" sz="1100" dirty="0" err="1"/>
                        <a:t>unit_id</a:t>
                      </a:r>
                      <a:endParaRPr lang="es-PE" sz="1100" dirty="0"/>
                    </a:p>
                  </a:txBody>
                  <a:tcPr/>
                </a:tc>
                <a:extLst>
                  <a:ext uri="{0D108BD9-81ED-4DB2-BD59-A6C34878D82A}">
                    <a16:rowId xmlns:a16="http://schemas.microsoft.com/office/drawing/2014/main" val="2019079959"/>
                  </a:ext>
                </a:extLst>
              </a:tr>
              <a:tr h="311914">
                <a:tc>
                  <a:txBody>
                    <a:bodyPr/>
                    <a:lstStyle/>
                    <a:p>
                      <a:r>
                        <a:rPr lang="es-ES" sz="1100" dirty="0" err="1"/>
                        <a:t>quantity</a:t>
                      </a:r>
                      <a:endParaRPr lang="es-PE" sz="1100" dirty="0"/>
                    </a:p>
                  </a:txBody>
                  <a:tcPr/>
                </a:tc>
                <a:extLst>
                  <a:ext uri="{0D108BD9-81ED-4DB2-BD59-A6C34878D82A}">
                    <a16:rowId xmlns:a16="http://schemas.microsoft.com/office/drawing/2014/main" val="940581781"/>
                  </a:ext>
                </a:extLst>
              </a:tr>
              <a:tr h="311914">
                <a:tc>
                  <a:txBody>
                    <a:bodyPr/>
                    <a:lstStyle/>
                    <a:p>
                      <a:r>
                        <a:rPr lang="es-ES" sz="1100" dirty="0" err="1"/>
                        <a:t>price_unit</a:t>
                      </a:r>
                      <a:endParaRPr lang="es-PE" sz="1100" dirty="0"/>
                    </a:p>
                  </a:txBody>
                  <a:tcPr/>
                </a:tc>
                <a:extLst>
                  <a:ext uri="{0D108BD9-81ED-4DB2-BD59-A6C34878D82A}">
                    <a16:rowId xmlns:a16="http://schemas.microsoft.com/office/drawing/2014/main" val="2366101474"/>
                  </a:ext>
                </a:extLst>
              </a:tr>
              <a:tr h="311914">
                <a:tc>
                  <a:txBody>
                    <a:bodyPr/>
                    <a:lstStyle/>
                    <a:p>
                      <a:r>
                        <a:rPr lang="es-ES" sz="1100" dirty="0"/>
                        <a:t>total</a:t>
                      </a:r>
                      <a:endParaRPr lang="es-PE" sz="1100" dirty="0"/>
                    </a:p>
                  </a:txBody>
                  <a:tcPr/>
                </a:tc>
                <a:extLst>
                  <a:ext uri="{0D108BD9-81ED-4DB2-BD59-A6C34878D82A}">
                    <a16:rowId xmlns:a16="http://schemas.microsoft.com/office/drawing/2014/main" val="1803858048"/>
                  </a:ext>
                </a:extLst>
              </a:tr>
              <a:tr h="311914">
                <a:tc>
                  <a:txBody>
                    <a:bodyPr/>
                    <a:lstStyle/>
                    <a:p>
                      <a:r>
                        <a:rPr lang="es-ES" sz="1100" dirty="0" err="1"/>
                        <a:t>state</a:t>
                      </a:r>
                      <a:endParaRPr lang="es-PE" sz="1100" dirty="0"/>
                    </a:p>
                  </a:txBody>
                  <a:tcPr/>
                </a:tc>
                <a:extLst>
                  <a:ext uri="{0D108BD9-81ED-4DB2-BD59-A6C34878D82A}">
                    <a16:rowId xmlns:a16="http://schemas.microsoft.com/office/drawing/2014/main" val="2561930296"/>
                  </a:ext>
                </a:extLst>
              </a:tr>
              <a:tr h="311914">
                <a:tc>
                  <a:txBody>
                    <a:bodyPr/>
                    <a:lstStyle/>
                    <a:p>
                      <a:r>
                        <a:rPr lang="es-ES" sz="1100" dirty="0" err="1"/>
                        <a:t>description</a:t>
                      </a:r>
                      <a:endParaRPr lang="es-PE" sz="1100" dirty="0"/>
                    </a:p>
                  </a:txBody>
                  <a:tcPr/>
                </a:tc>
                <a:extLst>
                  <a:ext uri="{0D108BD9-81ED-4DB2-BD59-A6C34878D82A}">
                    <a16:rowId xmlns:a16="http://schemas.microsoft.com/office/drawing/2014/main" val="3566368327"/>
                  </a:ext>
                </a:extLst>
              </a:tr>
              <a:tr h="3119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100" dirty="0" err="1"/>
                        <a:t>user_salida</a:t>
                      </a:r>
                      <a:endParaRPr lang="es-PE" sz="1100" dirty="0"/>
                    </a:p>
                  </a:txBody>
                  <a:tcPr/>
                </a:tc>
                <a:extLst>
                  <a:ext uri="{0D108BD9-81ED-4DB2-BD59-A6C34878D82A}">
                    <a16:rowId xmlns:a16="http://schemas.microsoft.com/office/drawing/2014/main" val="4071891085"/>
                  </a:ext>
                </a:extLst>
              </a:tr>
              <a:tr h="3119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100" dirty="0" err="1"/>
                        <a:t>date_salida</a:t>
                      </a:r>
                      <a:endParaRPr lang="es-PE" sz="1100" dirty="0"/>
                    </a:p>
                  </a:txBody>
                  <a:tcPr/>
                </a:tc>
                <a:extLst>
                  <a:ext uri="{0D108BD9-81ED-4DB2-BD59-A6C34878D82A}">
                    <a16:rowId xmlns:a16="http://schemas.microsoft.com/office/drawing/2014/main" val="1545238415"/>
                  </a:ext>
                </a:extLst>
              </a:tr>
              <a:tr h="3119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100" dirty="0" err="1"/>
                        <a:t>user_entrega</a:t>
                      </a:r>
                      <a:endParaRPr lang="es-PE" sz="1100" dirty="0"/>
                    </a:p>
                  </a:txBody>
                  <a:tcPr/>
                </a:tc>
                <a:extLst>
                  <a:ext uri="{0D108BD9-81ED-4DB2-BD59-A6C34878D82A}">
                    <a16:rowId xmlns:a16="http://schemas.microsoft.com/office/drawing/2014/main" val="4187979001"/>
                  </a:ext>
                </a:extLst>
              </a:tr>
              <a:tr h="3119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100" dirty="0" err="1"/>
                        <a:t>date_entrega</a:t>
                      </a:r>
                      <a:endParaRPr lang="es-PE" sz="1100" dirty="0"/>
                    </a:p>
                  </a:txBody>
                  <a:tcPr/>
                </a:tc>
                <a:extLst>
                  <a:ext uri="{0D108BD9-81ED-4DB2-BD59-A6C34878D82A}">
                    <a16:rowId xmlns:a16="http://schemas.microsoft.com/office/drawing/2014/main" val="3850607402"/>
                  </a:ext>
                </a:extLst>
              </a:tr>
            </a:tbl>
          </a:graphicData>
        </a:graphic>
      </p:graphicFrame>
      <p:graphicFrame>
        <p:nvGraphicFramePr>
          <p:cNvPr id="12" name="Tabla 11">
            <a:extLst>
              <a:ext uri="{FF2B5EF4-FFF2-40B4-BE49-F238E27FC236}">
                <a16:creationId xmlns:a16="http://schemas.microsoft.com/office/drawing/2014/main" id="{35532815-66A1-DFB8-AA71-2A144C99AE76}"/>
              </a:ext>
            </a:extLst>
          </p:cNvPr>
          <p:cNvGraphicFramePr>
            <a:graphicFrameLocks noGrp="1"/>
          </p:cNvGraphicFramePr>
          <p:nvPr>
            <p:extLst>
              <p:ext uri="{D42A27DB-BD31-4B8C-83A1-F6EECF244321}">
                <p14:modId xmlns:p14="http://schemas.microsoft.com/office/powerpoint/2010/main" val="4123638661"/>
              </p:ext>
            </p:extLst>
          </p:nvPr>
        </p:nvGraphicFramePr>
        <p:xfrm>
          <a:off x="274794" y="677932"/>
          <a:ext cx="1867409" cy="4079240"/>
        </p:xfrm>
        <a:graphic>
          <a:graphicData uri="http://schemas.openxmlformats.org/drawingml/2006/table">
            <a:tbl>
              <a:tblPr firstRow="1" bandRow="1">
                <a:tableStyleId>{5C22544A-7EE6-4342-B048-85BDC9FD1C3A}</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transports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warehouse_start_id</a:t>
                      </a:r>
                      <a:endParaRPr lang="es-PE" dirty="0"/>
                    </a:p>
                  </a:txBody>
                  <a:tcPr/>
                </a:tc>
                <a:extLst>
                  <a:ext uri="{0D108BD9-81ED-4DB2-BD59-A6C34878D82A}">
                    <a16:rowId xmlns:a16="http://schemas.microsoft.com/office/drawing/2014/main" val="98546458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t>warehouse_end_id</a:t>
                      </a:r>
                      <a:endParaRPr lang="es-PE" dirty="0"/>
                    </a:p>
                  </a:txBody>
                  <a:tcPr/>
                </a:tc>
                <a:extLst>
                  <a:ext uri="{0D108BD9-81ED-4DB2-BD59-A6C34878D82A}">
                    <a16:rowId xmlns:a16="http://schemas.microsoft.com/office/drawing/2014/main" val="297790730"/>
                  </a:ext>
                </a:extLst>
              </a:tr>
              <a:tr h="370840">
                <a:tc>
                  <a:txBody>
                    <a:bodyPr/>
                    <a:lstStyle/>
                    <a:p>
                      <a:r>
                        <a:rPr lang="es-ES" dirty="0" err="1"/>
                        <a:t>date_emisión</a:t>
                      </a:r>
                      <a:endParaRPr lang="es-PE" dirty="0"/>
                    </a:p>
                  </a:txBody>
                  <a:tcPr/>
                </a:tc>
                <a:extLst>
                  <a:ext uri="{0D108BD9-81ED-4DB2-BD59-A6C34878D82A}">
                    <a16:rowId xmlns:a16="http://schemas.microsoft.com/office/drawing/2014/main" val="28602812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t>user_id</a:t>
                      </a:r>
                      <a:endParaRPr lang="es-PE" dirty="0"/>
                    </a:p>
                  </a:txBody>
                  <a:tcPr/>
                </a:tc>
                <a:extLst>
                  <a:ext uri="{0D108BD9-81ED-4DB2-BD59-A6C34878D82A}">
                    <a16:rowId xmlns:a16="http://schemas.microsoft.com/office/drawing/2014/main" val="3737851859"/>
                  </a:ext>
                </a:extLst>
              </a:tr>
              <a:tr h="370840">
                <a:tc>
                  <a:txBody>
                    <a:bodyPr/>
                    <a:lstStyle/>
                    <a:p>
                      <a:r>
                        <a:rPr lang="es-ES" dirty="0" err="1"/>
                        <a:t>state</a:t>
                      </a:r>
                      <a:endParaRPr lang="es-PE" dirty="0"/>
                    </a:p>
                  </a:txBody>
                  <a:tcPr/>
                </a:tc>
                <a:extLst>
                  <a:ext uri="{0D108BD9-81ED-4DB2-BD59-A6C34878D82A}">
                    <a16:rowId xmlns:a16="http://schemas.microsoft.com/office/drawing/2014/main" val="2811232739"/>
                  </a:ext>
                </a:extLst>
              </a:tr>
              <a:tr h="370840">
                <a:tc>
                  <a:txBody>
                    <a:bodyPr/>
                    <a:lstStyle/>
                    <a:p>
                      <a:r>
                        <a:rPr lang="es-ES" dirty="0"/>
                        <a:t>total</a:t>
                      </a:r>
                      <a:endParaRPr lang="es-PE" dirty="0"/>
                    </a:p>
                  </a:txBody>
                  <a:tcPr/>
                </a:tc>
                <a:extLst>
                  <a:ext uri="{0D108BD9-81ED-4DB2-BD59-A6C34878D82A}">
                    <a16:rowId xmlns:a16="http://schemas.microsoft.com/office/drawing/2014/main" val="125807339"/>
                  </a:ext>
                </a:extLst>
              </a:tr>
              <a:tr h="370840">
                <a:tc>
                  <a:txBody>
                    <a:bodyPr/>
                    <a:lstStyle/>
                    <a:p>
                      <a:r>
                        <a:rPr lang="es-ES" dirty="0"/>
                        <a:t>importe</a:t>
                      </a:r>
                      <a:endParaRPr lang="es-PE" dirty="0"/>
                    </a:p>
                  </a:txBody>
                  <a:tcPr/>
                </a:tc>
                <a:extLst>
                  <a:ext uri="{0D108BD9-81ED-4DB2-BD59-A6C34878D82A}">
                    <a16:rowId xmlns:a16="http://schemas.microsoft.com/office/drawing/2014/main" val="3430403980"/>
                  </a:ext>
                </a:extLst>
              </a:tr>
              <a:tr h="370840">
                <a:tc>
                  <a:txBody>
                    <a:bodyPr/>
                    <a:lstStyle/>
                    <a:p>
                      <a:r>
                        <a:rPr lang="es-ES" dirty="0" err="1"/>
                        <a:t>Igv</a:t>
                      </a:r>
                      <a:endParaRPr lang="es-PE" dirty="0"/>
                    </a:p>
                  </a:txBody>
                  <a:tcPr/>
                </a:tc>
                <a:extLst>
                  <a:ext uri="{0D108BD9-81ED-4DB2-BD59-A6C34878D82A}">
                    <a16:rowId xmlns:a16="http://schemas.microsoft.com/office/drawing/2014/main" val="1914345665"/>
                  </a:ext>
                </a:extLst>
              </a:tr>
              <a:tr h="370840">
                <a:tc>
                  <a:txBody>
                    <a:bodyPr/>
                    <a:lstStyle/>
                    <a:p>
                      <a:r>
                        <a:rPr lang="es-ES" dirty="0" err="1"/>
                        <a:t>description</a:t>
                      </a:r>
                      <a:endParaRPr lang="es-PE" dirty="0"/>
                    </a:p>
                  </a:txBody>
                  <a:tcPr/>
                </a:tc>
                <a:extLst>
                  <a:ext uri="{0D108BD9-81ED-4DB2-BD59-A6C34878D82A}">
                    <a16:rowId xmlns:a16="http://schemas.microsoft.com/office/drawing/2014/main" val="2638191803"/>
                  </a:ext>
                </a:extLst>
              </a:tr>
              <a:tr h="370840">
                <a:tc>
                  <a:txBody>
                    <a:bodyPr/>
                    <a:lstStyle/>
                    <a:p>
                      <a:r>
                        <a:rPr lang="es-ES" dirty="0" err="1"/>
                        <a:t>date_entrega</a:t>
                      </a:r>
                      <a:endParaRPr lang="es-PE" dirty="0"/>
                    </a:p>
                  </a:txBody>
                  <a:tcPr/>
                </a:tc>
                <a:extLst>
                  <a:ext uri="{0D108BD9-81ED-4DB2-BD59-A6C34878D82A}">
                    <a16:rowId xmlns:a16="http://schemas.microsoft.com/office/drawing/2014/main" val="2176559865"/>
                  </a:ext>
                </a:extLst>
              </a:tr>
            </a:tbl>
          </a:graphicData>
        </a:graphic>
      </p:graphicFrame>
      <p:cxnSp>
        <p:nvCxnSpPr>
          <p:cNvPr id="16" name="Conector: angular 15">
            <a:extLst>
              <a:ext uri="{FF2B5EF4-FFF2-40B4-BE49-F238E27FC236}">
                <a16:creationId xmlns:a16="http://schemas.microsoft.com/office/drawing/2014/main" id="{6D505AD7-8042-BC7B-26C9-309E72A77945}"/>
              </a:ext>
            </a:extLst>
          </p:cNvPr>
          <p:cNvCxnSpPr>
            <a:cxnSpLocks/>
            <a:stCxn id="12" idx="3"/>
            <a:endCxn id="11" idx="1"/>
          </p:cNvCxnSpPr>
          <p:nvPr/>
        </p:nvCxnSpPr>
        <p:spPr>
          <a:xfrm>
            <a:off x="2142203" y="2717552"/>
            <a:ext cx="2608242" cy="16650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7" name="Grupo 26">
            <a:extLst>
              <a:ext uri="{FF2B5EF4-FFF2-40B4-BE49-F238E27FC236}">
                <a16:creationId xmlns:a16="http://schemas.microsoft.com/office/drawing/2014/main" id="{9218588D-CA04-99DC-B325-2F601B0641FC}"/>
              </a:ext>
            </a:extLst>
          </p:cNvPr>
          <p:cNvGrpSpPr/>
          <p:nvPr/>
        </p:nvGrpSpPr>
        <p:grpSpPr>
          <a:xfrm>
            <a:off x="6813527" y="3071703"/>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pic>
        <p:nvPicPr>
          <p:cNvPr id="2050" name="Picture 2" descr="Camión de carga - Iconos gratis de transporte">
            <a:extLst>
              <a:ext uri="{FF2B5EF4-FFF2-40B4-BE49-F238E27FC236}">
                <a16:creationId xmlns:a16="http://schemas.microsoft.com/office/drawing/2014/main" id="{8065B8BC-8A0A-3D0F-673C-2C0DC3A0E6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5211" y="1096863"/>
            <a:ext cx="2012950" cy="2012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ono de Sucursales Generic color lineal-color">
            <a:extLst>
              <a:ext uri="{FF2B5EF4-FFF2-40B4-BE49-F238E27FC236}">
                <a16:creationId xmlns:a16="http://schemas.microsoft.com/office/drawing/2014/main" id="{BB85FAF3-A8DF-8856-3BF4-1C300E08D4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0497" y="2939882"/>
            <a:ext cx="768622" cy="7686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12">
            <a:extLst>
              <a:ext uri="{FF2B5EF4-FFF2-40B4-BE49-F238E27FC236}">
                <a16:creationId xmlns:a16="http://schemas.microsoft.com/office/drawing/2014/main" id="{81B6FE4C-5C58-C062-A8A1-08FCEBC0E200}"/>
              </a:ext>
            </a:extLst>
          </p:cNvPr>
          <p:cNvGraphicFramePr>
            <a:graphicFrameLocks noGrp="1"/>
          </p:cNvGraphicFramePr>
          <p:nvPr>
            <p:extLst>
              <p:ext uri="{D42A27DB-BD31-4B8C-83A1-F6EECF244321}">
                <p14:modId xmlns:p14="http://schemas.microsoft.com/office/powerpoint/2010/main" val="1205741798"/>
              </p:ext>
            </p:extLst>
          </p:nvPr>
        </p:nvGraphicFramePr>
        <p:xfrm>
          <a:off x="2771701" y="844373"/>
          <a:ext cx="1472987" cy="1835369"/>
        </p:xfrm>
        <a:graphic>
          <a:graphicData uri="http://schemas.openxmlformats.org/drawingml/2006/table">
            <a:tbl>
              <a:tblPr firstRow="1" bandRow="1">
                <a:tableStyleId>{5C22544A-7EE6-4342-B048-85BDC9FD1C3A}</a:tableStyleId>
              </a:tblPr>
              <a:tblGrid>
                <a:gridCol w="1472987">
                  <a:extLst>
                    <a:ext uri="{9D8B030D-6E8A-4147-A177-3AD203B41FA5}">
                      <a16:colId xmlns:a16="http://schemas.microsoft.com/office/drawing/2014/main" val="828904874"/>
                    </a:ext>
                  </a:extLst>
                </a:gridCol>
              </a:tblGrid>
              <a:tr h="246706">
                <a:tc>
                  <a:txBody>
                    <a:bodyPr/>
                    <a:lstStyle/>
                    <a:p>
                      <a:r>
                        <a:rPr lang="es-ES" sz="1050" dirty="0" err="1"/>
                        <a:t>state</a:t>
                      </a:r>
                      <a:endParaRPr lang="es-PE" sz="1050" dirty="0"/>
                    </a:p>
                  </a:txBody>
                  <a:tcPr/>
                </a:tc>
                <a:extLst>
                  <a:ext uri="{0D108BD9-81ED-4DB2-BD59-A6C34878D82A}">
                    <a16:rowId xmlns:a16="http://schemas.microsoft.com/office/drawing/2014/main" val="2822501038"/>
                  </a:ext>
                </a:extLst>
              </a:tr>
              <a:tr h="211638">
                <a:tc>
                  <a:txBody>
                    <a:bodyPr/>
                    <a:lstStyle/>
                    <a:p>
                      <a:r>
                        <a:rPr lang="es-ES" sz="1050" dirty="0"/>
                        <a:t>SOLICITUD</a:t>
                      </a:r>
                      <a:endParaRPr lang="es-PE" sz="1050" dirty="0"/>
                    </a:p>
                  </a:txBody>
                  <a:tcPr/>
                </a:tc>
                <a:extLst>
                  <a:ext uri="{0D108BD9-81ED-4DB2-BD59-A6C34878D82A}">
                    <a16:rowId xmlns:a16="http://schemas.microsoft.com/office/drawing/2014/main" val="446819968"/>
                  </a:ext>
                </a:extLst>
              </a:tr>
              <a:tr h="211638">
                <a:tc>
                  <a:txBody>
                    <a:bodyPr/>
                    <a:lstStyle/>
                    <a:p>
                      <a:r>
                        <a:rPr lang="es-ES" sz="1050" dirty="0"/>
                        <a:t>REVISION SALIDA</a:t>
                      </a:r>
                      <a:endParaRPr lang="es-PE" sz="1050" dirty="0"/>
                    </a:p>
                  </a:txBody>
                  <a:tcPr/>
                </a:tc>
                <a:extLst>
                  <a:ext uri="{0D108BD9-81ED-4DB2-BD59-A6C34878D82A}">
                    <a16:rowId xmlns:a16="http://schemas.microsoft.com/office/drawing/2014/main" val="157926144"/>
                  </a:ext>
                </a:extLst>
              </a:tr>
              <a:tr h="211638">
                <a:tc>
                  <a:txBody>
                    <a:bodyPr/>
                    <a:lstStyle/>
                    <a:p>
                      <a:r>
                        <a:rPr lang="es-ES" sz="1050" dirty="0"/>
                        <a:t>SALIDA</a:t>
                      </a:r>
                      <a:endParaRPr lang="es-PE" sz="1050" dirty="0"/>
                    </a:p>
                  </a:txBody>
                  <a:tcPr/>
                </a:tc>
                <a:extLst>
                  <a:ext uri="{0D108BD9-81ED-4DB2-BD59-A6C34878D82A}">
                    <a16:rowId xmlns:a16="http://schemas.microsoft.com/office/drawing/2014/main" val="2749215341"/>
                  </a:ext>
                </a:extLst>
              </a:tr>
              <a:tr h="211638">
                <a:tc>
                  <a:txBody>
                    <a:bodyPr/>
                    <a:lstStyle/>
                    <a:p>
                      <a:r>
                        <a:rPr lang="es-ES" sz="1050" dirty="0"/>
                        <a:t>LLEGADA</a:t>
                      </a:r>
                      <a:endParaRPr lang="es-PE" sz="1050" dirty="0"/>
                    </a:p>
                  </a:txBody>
                  <a:tcPr/>
                </a:tc>
                <a:extLst>
                  <a:ext uri="{0D108BD9-81ED-4DB2-BD59-A6C34878D82A}">
                    <a16:rowId xmlns:a16="http://schemas.microsoft.com/office/drawing/2014/main" val="891791113"/>
                  </a:ext>
                </a:extLst>
              </a:tr>
              <a:tr h="326609">
                <a:tc>
                  <a:txBody>
                    <a:bodyPr/>
                    <a:lstStyle/>
                    <a:p>
                      <a:r>
                        <a:rPr lang="es-ES" sz="1050" dirty="0"/>
                        <a:t>REVISION LLEGADA</a:t>
                      </a:r>
                      <a:endParaRPr lang="es-PE" sz="1050" dirty="0"/>
                    </a:p>
                  </a:txBody>
                  <a:tcPr/>
                </a:tc>
                <a:extLst>
                  <a:ext uri="{0D108BD9-81ED-4DB2-BD59-A6C34878D82A}">
                    <a16:rowId xmlns:a16="http://schemas.microsoft.com/office/drawing/2014/main" val="3457327362"/>
                  </a:ext>
                </a:extLst>
              </a:tr>
              <a:tr h="211638">
                <a:tc>
                  <a:txBody>
                    <a:bodyPr/>
                    <a:lstStyle/>
                    <a:p>
                      <a:r>
                        <a:rPr lang="es-ES" sz="1050" dirty="0"/>
                        <a:t>ENTREGA</a:t>
                      </a:r>
                      <a:endParaRPr lang="es-PE" sz="1050" dirty="0"/>
                    </a:p>
                  </a:txBody>
                  <a:tcPr/>
                </a:tc>
                <a:extLst>
                  <a:ext uri="{0D108BD9-81ED-4DB2-BD59-A6C34878D82A}">
                    <a16:rowId xmlns:a16="http://schemas.microsoft.com/office/drawing/2014/main" val="1417997318"/>
                  </a:ext>
                </a:extLst>
              </a:tr>
            </a:tbl>
          </a:graphicData>
        </a:graphic>
      </p:graphicFrame>
      <p:cxnSp>
        <p:nvCxnSpPr>
          <p:cNvPr id="17" name="Conector recto de flecha 16">
            <a:extLst>
              <a:ext uri="{FF2B5EF4-FFF2-40B4-BE49-F238E27FC236}">
                <a16:creationId xmlns:a16="http://schemas.microsoft.com/office/drawing/2014/main" id="{E3CF5B89-3DC2-7EFC-E157-27BAAE118BA0}"/>
              </a:ext>
            </a:extLst>
          </p:cNvPr>
          <p:cNvCxnSpPr>
            <a:cxnSpLocks/>
            <a:endCxn id="13" idx="1"/>
          </p:cNvCxnSpPr>
          <p:nvPr/>
        </p:nvCxnSpPr>
        <p:spPr>
          <a:xfrm flipV="1">
            <a:off x="2142737" y="1762057"/>
            <a:ext cx="628964" cy="854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a 36">
            <a:extLst>
              <a:ext uri="{FF2B5EF4-FFF2-40B4-BE49-F238E27FC236}">
                <a16:creationId xmlns:a16="http://schemas.microsoft.com/office/drawing/2014/main" id="{06915A18-7678-A961-E5F1-E46E1F5E3465}"/>
              </a:ext>
            </a:extLst>
          </p:cNvPr>
          <p:cNvGraphicFramePr>
            <a:graphicFrameLocks noGrp="1"/>
          </p:cNvGraphicFramePr>
          <p:nvPr>
            <p:extLst>
              <p:ext uri="{D42A27DB-BD31-4B8C-83A1-F6EECF244321}">
                <p14:modId xmlns:p14="http://schemas.microsoft.com/office/powerpoint/2010/main" val="4217484327"/>
              </p:ext>
            </p:extLst>
          </p:nvPr>
        </p:nvGraphicFramePr>
        <p:xfrm>
          <a:off x="2520884" y="4008768"/>
          <a:ext cx="1472987" cy="1005840"/>
        </p:xfrm>
        <a:graphic>
          <a:graphicData uri="http://schemas.openxmlformats.org/drawingml/2006/table">
            <a:tbl>
              <a:tblPr firstRow="1" bandRow="1">
                <a:tableStyleId>{5C22544A-7EE6-4342-B048-85BDC9FD1C3A}</a:tableStyleId>
              </a:tblPr>
              <a:tblGrid>
                <a:gridCol w="1472987">
                  <a:extLst>
                    <a:ext uri="{9D8B030D-6E8A-4147-A177-3AD203B41FA5}">
                      <a16:colId xmlns:a16="http://schemas.microsoft.com/office/drawing/2014/main" val="828904874"/>
                    </a:ext>
                  </a:extLst>
                </a:gridCol>
              </a:tblGrid>
              <a:tr h="246706">
                <a:tc>
                  <a:txBody>
                    <a:bodyPr/>
                    <a:lstStyle/>
                    <a:p>
                      <a:r>
                        <a:rPr lang="es-ES" sz="1050" dirty="0" err="1"/>
                        <a:t>state</a:t>
                      </a:r>
                      <a:endParaRPr lang="es-PE" sz="1050" dirty="0"/>
                    </a:p>
                  </a:txBody>
                  <a:tcPr/>
                </a:tc>
                <a:extLst>
                  <a:ext uri="{0D108BD9-81ED-4DB2-BD59-A6C34878D82A}">
                    <a16:rowId xmlns:a16="http://schemas.microsoft.com/office/drawing/2014/main" val="2822501038"/>
                  </a:ext>
                </a:extLst>
              </a:tr>
              <a:tr h="211638">
                <a:tc>
                  <a:txBody>
                    <a:bodyPr/>
                    <a:lstStyle/>
                    <a:p>
                      <a:r>
                        <a:rPr lang="es-ES" sz="1050" dirty="0"/>
                        <a:t>SOLICITUD</a:t>
                      </a:r>
                      <a:endParaRPr lang="es-PE" sz="1050" dirty="0"/>
                    </a:p>
                  </a:txBody>
                  <a:tcPr/>
                </a:tc>
                <a:extLst>
                  <a:ext uri="{0D108BD9-81ED-4DB2-BD59-A6C34878D82A}">
                    <a16:rowId xmlns:a16="http://schemas.microsoft.com/office/drawing/2014/main" val="446819968"/>
                  </a:ext>
                </a:extLst>
              </a:tr>
              <a:tr h="211638">
                <a:tc>
                  <a:txBody>
                    <a:bodyPr/>
                    <a:lstStyle/>
                    <a:p>
                      <a:r>
                        <a:rPr lang="es-ES" sz="1050" dirty="0"/>
                        <a:t>SALIDA</a:t>
                      </a:r>
                      <a:endParaRPr lang="es-PE" sz="1050" dirty="0"/>
                    </a:p>
                  </a:txBody>
                  <a:tcPr/>
                </a:tc>
                <a:extLst>
                  <a:ext uri="{0D108BD9-81ED-4DB2-BD59-A6C34878D82A}">
                    <a16:rowId xmlns:a16="http://schemas.microsoft.com/office/drawing/2014/main" val="2749215341"/>
                  </a:ext>
                </a:extLst>
              </a:tr>
              <a:tr h="211638">
                <a:tc>
                  <a:txBody>
                    <a:bodyPr/>
                    <a:lstStyle/>
                    <a:p>
                      <a:r>
                        <a:rPr lang="es-ES" sz="1050" dirty="0"/>
                        <a:t>ENTREGA</a:t>
                      </a:r>
                      <a:endParaRPr lang="es-PE" sz="1050" dirty="0"/>
                    </a:p>
                  </a:txBody>
                  <a:tcPr/>
                </a:tc>
                <a:extLst>
                  <a:ext uri="{0D108BD9-81ED-4DB2-BD59-A6C34878D82A}">
                    <a16:rowId xmlns:a16="http://schemas.microsoft.com/office/drawing/2014/main" val="1417997318"/>
                  </a:ext>
                </a:extLst>
              </a:tr>
            </a:tbl>
          </a:graphicData>
        </a:graphic>
      </p:graphicFrame>
      <p:cxnSp>
        <p:nvCxnSpPr>
          <p:cNvPr id="38" name="Conector recto de flecha 37">
            <a:extLst>
              <a:ext uri="{FF2B5EF4-FFF2-40B4-BE49-F238E27FC236}">
                <a16:creationId xmlns:a16="http://schemas.microsoft.com/office/drawing/2014/main" id="{2655D684-92FF-66F5-C16D-F9618926707D}"/>
              </a:ext>
            </a:extLst>
          </p:cNvPr>
          <p:cNvCxnSpPr>
            <a:cxnSpLocks/>
            <a:stCxn id="11" idx="1"/>
            <a:endCxn id="37" idx="3"/>
          </p:cNvCxnSpPr>
          <p:nvPr/>
        </p:nvCxnSpPr>
        <p:spPr>
          <a:xfrm flipH="1">
            <a:off x="3993871" y="2884057"/>
            <a:ext cx="756574" cy="162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39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2552260" y="141533"/>
            <a:ext cx="42482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Transporte</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7022297" y="329946"/>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rupo 26">
            <a:extLst>
              <a:ext uri="{FF2B5EF4-FFF2-40B4-BE49-F238E27FC236}">
                <a16:creationId xmlns:a16="http://schemas.microsoft.com/office/drawing/2014/main" id="{9218588D-CA04-99DC-B325-2F601B0641FC}"/>
              </a:ext>
            </a:extLst>
          </p:cNvPr>
          <p:cNvGrpSpPr/>
          <p:nvPr/>
        </p:nvGrpSpPr>
        <p:grpSpPr>
          <a:xfrm>
            <a:off x="6813527" y="3071703"/>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pic>
        <p:nvPicPr>
          <p:cNvPr id="2050" name="Picture 2" descr="Camión de carga - Iconos gratis de transporte">
            <a:extLst>
              <a:ext uri="{FF2B5EF4-FFF2-40B4-BE49-F238E27FC236}">
                <a16:creationId xmlns:a16="http://schemas.microsoft.com/office/drawing/2014/main" id="{8065B8BC-8A0A-3D0F-673C-2C0DC3A0E6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5211" y="1096863"/>
            <a:ext cx="2012950" cy="2012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61C09C8-4AC1-744C-C757-7F964F47AB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5857" y="1797050"/>
            <a:ext cx="927100" cy="92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D921B5-C800-B98D-BEB4-FAF8E6DED3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128" y="1209675"/>
            <a:ext cx="793750" cy="793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A9118010-C86F-994B-D45A-1B551D3422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5936" y="1228725"/>
            <a:ext cx="793750" cy="7937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esquinas redondeadas 14">
            <a:extLst>
              <a:ext uri="{FF2B5EF4-FFF2-40B4-BE49-F238E27FC236}">
                <a16:creationId xmlns:a16="http://schemas.microsoft.com/office/drawing/2014/main" id="{7EB83D50-5C9E-E603-94EA-76A8DEC77125}"/>
              </a:ext>
            </a:extLst>
          </p:cNvPr>
          <p:cNvSpPr/>
          <p:nvPr/>
        </p:nvSpPr>
        <p:spPr>
          <a:xfrm>
            <a:off x="330200" y="977900"/>
            <a:ext cx="1917700" cy="184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Almacén: Lima</a:t>
            </a:r>
            <a:endParaRPr lang="es-PE" dirty="0"/>
          </a:p>
        </p:txBody>
      </p:sp>
      <p:sp>
        <p:nvSpPr>
          <p:cNvPr id="18" name="Rectángulo: esquinas redondeadas 17">
            <a:extLst>
              <a:ext uri="{FF2B5EF4-FFF2-40B4-BE49-F238E27FC236}">
                <a16:creationId xmlns:a16="http://schemas.microsoft.com/office/drawing/2014/main" id="{8171913F-51FE-CCB5-6A61-A5E6ED626D01}"/>
              </a:ext>
            </a:extLst>
          </p:cNvPr>
          <p:cNvSpPr/>
          <p:nvPr/>
        </p:nvSpPr>
        <p:spPr>
          <a:xfrm>
            <a:off x="4261304" y="1004788"/>
            <a:ext cx="1917700" cy="184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Almacén: Cuzco</a:t>
            </a:r>
            <a:endParaRPr lang="es-PE" dirty="0"/>
          </a:p>
        </p:txBody>
      </p:sp>
      <p:sp>
        <p:nvSpPr>
          <p:cNvPr id="19" name="Rectángulo: esquinas redondeadas 18">
            <a:extLst>
              <a:ext uri="{FF2B5EF4-FFF2-40B4-BE49-F238E27FC236}">
                <a16:creationId xmlns:a16="http://schemas.microsoft.com/office/drawing/2014/main" id="{B9CD474D-8383-B773-9A81-EA4420F6E5D5}"/>
              </a:ext>
            </a:extLst>
          </p:cNvPr>
          <p:cNvSpPr/>
          <p:nvPr/>
        </p:nvSpPr>
        <p:spPr>
          <a:xfrm>
            <a:off x="762000" y="2203450"/>
            <a:ext cx="1706790" cy="571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Disminuye</a:t>
            </a:r>
            <a:r>
              <a:rPr lang="es-ES" dirty="0"/>
              <a:t> Stock</a:t>
            </a:r>
            <a:endParaRPr lang="es-PE" dirty="0"/>
          </a:p>
        </p:txBody>
      </p:sp>
      <p:sp>
        <p:nvSpPr>
          <p:cNvPr id="20" name="Rectángulo: esquinas redondeadas 19">
            <a:extLst>
              <a:ext uri="{FF2B5EF4-FFF2-40B4-BE49-F238E27FC236}">
                <a16:creationId xmlns:a16="http://schemas.microsoft.com/office/drawing/2014/main" id="{DFABA466-9BDD-A983-B38D-F1637A390976}"/>
              </a:ext>
            </a:extLst>
          </p:cNvPr>
          <p:cNvSpPr/>
          <p:nvPr/>
        </p:nvSpPr>
        <p:spPr>
          <a:xfrm>
            <a:off x="3875087" y="2152650"/>
            <a:ext cx="1706790" cy="571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Aumenta Stock</a:t>
            </a:r>
            <a:endParaRPr lang="es-PE" dirty="0"/>
          </a:p>
        </p:txBody>
      </p:sp>
      <p:sp>
        <p:nvSpPr>
          <p:cNvPr id="33" name="Flecha: a la derecha 32">
            <a:extLst>
              <a:ext uri="{FF2B5EF4-FFF2-40B4-BE49-F238E27FC236}">
                <a16:creationId xmlns:a16="http://schemas.microsoft.com/office/drawing/2014/main" id="{A728A506-827C-4990-A52E-C8E7445A2E63}"/>
              </a:ext>
            </a:extLst>
          </p:cNvPr>
          <p:cNvSpPr/>
          <p:nvPr/>
        </p:nvSpPr>
        <p:spPr>
          <a:xfrm>
            <a:off x="98765" y="2419350"/>
            <a:ext cx="46287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Flecha: a la derecha 33">
            <a:extLst>
              <a:ext uri="{FF2B5EF4-FFF2-40B4-BE49-F238E27FC236}">
                <a16:creationId xmlns:a16="http://schemas.microsoft.com/office/drawing/2014/main" id="{070E203C-5205-B7C0-755D-5EBE3B391AB2}"/>
              </a:ext>
            </a:extLst>
          </p:cNvPr>
          <p:cNvSpPr/>
          <p:nvPr/>
        </p:nvSpPr>
        <p:spPr>
          <a:xfrm>
            <a:off x="5732803" y="2362200"/>
            <a:ext cx="46287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Rectángulo 34">
            <a:extLst>
              <a:ext uri="{FF2B5EF4-FFF2-40B4-BE49-F238E27FC236}">
                <a16:creationId xmlns:a16="http://schemas.microsoft.com/office/drawing/2014/main" id="{033185A7-EE18-A7DD-C878-6FB4F0670008}"/>
              </a:ext>
            </a:extLst>
          </p:cNvPr>
          <p:cNvSpPr/>
          <p:nvPr/>
        </p:nvSpPr>
        <p:spPr>
          <a:xfrm>
            <a:off x="1885950" y="1511300"/>
            <a:ext cx="666310"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s-PE" dirty="0"/>
          </a:p>
        </p:txBody>
      </p:sp>
      <p:sp>
        <p:nvSpPr>
          <p:cNvPr id="36" name="Rectángulo 35">
            <a:extLst>
              <a:ext uri="{FF2B5EF4-FFF2-40B4-BE49-F238E27FC236}">
                <a16:creationId xmlns:a16="http://schemas.microsoft.com/office/drawing/2014/main" id="{CCABA689-DCFB-CEFA-0199-CE22E8B7242D}"/>
              </a:ext>
            </a:extLst>
          </p:cNvPr>
          <p:cNvSpPr/>
          <p:nvPr/>
        </p:nvSpPr>
        <p:spPr>
          <a:xfrm>
            <a:off x="5862518" y="1520825"/>
            <a:ext cx="666310"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s-PE" dirty="0"/>
          </a:p>
        </p:txBody>
      </p:sp>
      <p:sp>
        <p:nvSpPr>
          <p:cNvPr id="39" name="Rectángulo 38">
            <a:extLst>
              <a:ext uri="{FF2B5EF4-FFF2-40B4-BE49-F238E27FC236}">
                <a16:creationId xmlns:a16="http://schemas.microsoft.com/office/drawing/2014/main" id="{82DAD74E-63A2-58C3-88CA-E68A4D71B996}"/>
              </a:ext>
            </a:extLst>
          </p:cNvPr>
          <p:cNvSpPr/>
          <p:nvPr/>
        </p:nvSpPr>
        <p:spPr>
          <a:xfrm>
            <a:off x="762000" y="2928828"/>
            <a:ext cx="860878"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Caja = 5</a:t>
            </a:r>
            <a:endParaRPr lang="es-PE" dirty="0"/>
          </a:p>
        </p:txBody>
      </p:sp>
      <p:sp>
        <p:nvSpPr>
          <p:cNvPr id="40" name="Rectángulo 39">
            <a:extLst>
              <a:ext uri="{FF2B5EF4-FFF2-40B4-BE49-F238E27FC236}">
                <a16:creationId xmlns:a16="http://schemas.microsoft.com/office/drawing/2014/main" id="{9BACD16B-30B0-A274-CD87-56353EBC9FD9}"/>
              </a:ext>
            </a:extLst>
          </p:cNvPr>
          <p:cNvSpPr/>
          <p:nvPr/>
        </p:nvSpPr>
        <p:spPr>
          <a:xfrm>
            <a:off x="762000" y="3324193"/>
            <a:ext cx="628650"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Faro</a:t>
            </a:r>
            <a:endParaRPr lang="es-PE" dirty="0"/>
          </a:p>
        </p:txBody>
      </p:sp>
      <p:sp>
        <p:nvSpPr>
          <p:cNvPr id="41" name="Rectángulo 40">
            <a:extLst>
              <a:ext uri="{FF2B5EF4-FFF2-40B4-BE49-F238E27FC236}">
                <a16:creationId xmlns:a16="http://schemas.microsoft.com/office/drawing/2014/main" id="{CF84DC06-6152-9473-06C4-8BCE7FE44CB1}"/>
              </a:ext>
            </a:extLst>
          </p:cNvPr>
          <p:cNvSpPr/>
          <p:nvPr/>
        </p:nvSpPr>
        <p:spPr>
          <a:xfrm>
            <a:off x="3903877" y="2928828"/>
            <a:ext cx="860878"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Caja = 1</a:t>
            </a:r>
            <a:endParaRPr lang="es-PE" dirty="0"/>
          </a:p>
        </p:txBody>
      </p:sp>
      <p:sp>
        <p:nvSpPr>
          <p:cNvPr id="42" name="Rectángulo 41">
            <a:extLst>
              <a:ext uri="{FF2B5EF4-FFF2-40B4-BE49-F238E27FC236}">
                <a16:creationId xmlns:a16="http://schemas.microsoft.com/office/drawing/2014/main" id="{8C7BD4FD-9DEA-8AFD-ABF6-382DB36659A7}"/>
              </a:ext>
            </a:extLst>
          </p:cNvPr>
          <p:cNvSpPr/>
          <p:nvPr/>
        </p:nvSpPr>
        <p:spPr>
          <a:xfrm>
            <a:off x="3903877" y="3324193"/>
            <a:ext cx="628650"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Faro</a:t>
            </a:r>
            <a:endParaRPr lang="es-PE" dirty="0"/>
          </a:p>
        </p:txBody>
      </p:sp>
      <p:sp>
        <p:nvSpPr>
          <p:cNvPr id="43" name="Flecha: a la derecha 42">
            <a:extLst>
              <a:ext uri="{FF2B5EF4-FFF2-40B4-BE49-F238E27FC236}">
                <a16:creationId xmlns:a16="http://schemas.microsoft.com/office/drawing/2014/main" id="{7454E5BE-2A7F-11F0-3505-7FF715294477}"/>
              </a:ext>
            </a:extLst>
          </p:cNvPr>
          <p:cNvSpPr/>
          <p:nvPr/>
        </p:nvSpPr>
        <p:spPr>
          <a:xfrm rot="5400000">
            <a:off x="1270000" y="3683000"/>
            <a:ext cx="254000" cy="2857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4" name="Flecha: a la derecha 43">
            <a:extLst>
              <a:ext uri="{FF2B5EF4-FFF2-40B4-BE49-F238E27FC236}">
                <a16:creationId xmlns:a16="http://schemas.microsoft.com/office/drawing/2014/main" id="{ACE34FBC-1C6F-AB89-C670-9555531CFE60}"/>
              </a:ext>
            </a:extLst>
          </p:cNvPr>
          <p:cNvSpPr/>
          <p:nvPr/>
        </p:nvSpPr>
        <p:spPr>
          <a:xfrm rot="5400000">
            <a:off x="4780630" y="3683000"/>
            <a:ext cx="254000" cy="2857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Rectángulo 44">
            <a:extLst>
              <a:ext uri="{FF2B5EF4-FFF2-40B4-BE49-F238E27FC236}">
                <a16:creationId xmlns:a16="http://schemas.microsoft.com/office/drawing/2014/main" id="{1555771B-112E-B316-776E-BAAD01E8A319}"/>
              </a:ext>
            </a:extLst>
          </p:cNvPr>
          <p:cNvSpPr/>
          <p:nvPr/>
        </p:nvSpPr>
        <p:spPr>
          <a:xfrm>
            <a:off x="762000" y="4105253"/>
            <a:ext cx="860878"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Caja = 2</a:t>
            </a:r>
            <a:endParaRPr lang="es-PE" dirty="0"/>
          </a:p>
        </p:txBody>
      </p:sp>
      <p:sp>
        <p:nvSpPr>
          <p:cNvPr id="46" name="Rectángulo 45">
            <a:extLst>
              <a:ext uri="{FF2B5EF4-FFF2-40B4-BE49-F238E27FC236}">
                <a16:creationId xmlns:a16="http://schemas.microsoft.com/office/drawing/2014/main" id="{A3550252-9B1B-5649-C43A-95735F6AB038}"/>
              </a:ext>
            </a:extLst>
          </p:cNvPr>
          <p:cNvSpPr/>
          <p:nvPr/>
        </p:nvSpPr>
        <p:spPr>
          <a:xfrm>
            <a:off x="762000" y="4500618"/>
            <a:ext cx="628650"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Faro</a:t>
            </a:r>
            <a:endParaRPr lang="es-PE" dirty="0"/>
          </a:p>
        </p:txBody>
      </p:sp>
      <p:sp>
        <p:nvSpPr>
          <p:cNvPr id="47" name="Rectángulo 46">
            <a:extLst>
              <a:ext uri="{FF2B5EF4-FFF2-40B4-BE49-F238E27FC236}">
                <a16:creationId xmlns:a16="http://schemas.microsoft.com/office/drawing/2014/main" id="{B5EC6B3D-BB0B-B9A1-A263-6861046E99FA}"/>
              </a:ext>
            </a:extLst>
          </p:cNvPr>
          <p:cNvSpPr/>
          <p:nvPr/>
        </p:nvSpPr>
        <p:spPr>
          <a:xfrm>
            <a:off x="3903877" y="4057959"/>
            <a:ext cx="860878"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Caja = 4</a:t>
            </a:r>
            <a:endParaRPr lang="es-PE" dirty="0"/>
          </a:p>
        </p:txBody>
      </p:sp>
      <p:sp>
        <p:nvSpPr>
          <p:cNvPr id="48" name="Rectángulo 47">
            <a:extLst>
              <a:ext uri="{FF2B5EF4-FFF2-40B4-BE49-F238E27FC236}">
                <a16:creationId xmlns:a16="http://schemas.microsoft.com/office/drawing/2014/main" id="{C07774AE-9D3A-7351-50B6-71DCDFBC018D}"/>
              </a:ext>
            </a:extLst>
          </p:cNvPr>
          <p:cNvSpPr/>
          <p:nvPr/>
        </p:nvSpPr>
        <p:spPr>
          <a:xfrm>
            <a:off x="3903877" y="4453324"/>
            <a:ext cx="628650" cy="285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Faro</a:t>
            </a:r>
            <a:endParaRPr lang="es-PE" dirty="0"/>
          </a:p>
        </p:txBody>
      </p:sp>
    </p:spTree>
    <p:extLst>
      <p:ext uri="{BB962C8B-B14F-4D97-AF65-F5344CB8AC3E}">
        <p14:creationId xmlns:p14="http://schemas.microsoft.com/office/powerpoint/2010/main" val="250841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2181656" y="59029"/>
            <a:ext cx="4489110" cy="6674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Conversión</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7022297" y="329946"/>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2" name="Tabla 11">
            <a:extLst>
              <a:ext uri="{FF2B5EF4-FFF2-40B4-BE49-F238E27FC236}">
                <a16:creationId xmlns:a16="http://schemas.microsoft.com/office/drawing/2014/main" id="{35532815-66A1-DFB8-AA71-2A144C99AE76}"/>
              </a:ext>
            </a:extLst>
          </p:cNvPr>
          <p:cNvGraphicFramePr>
            <a:graphicFrameLocks noGrp="1"/>
          </p:cNvGraphicFramePr>
          <p:nvPr>
            <p:extLst>
              <p:ext uri="{D42A27DB-BD31-4B8C-83A1-F6EECF244321}">
                <p14:modId xmlns:p14="http://schemas.microsoft.com/office/powerpoint/2010/main" val="2986035535"/>
              </p:ext>
            </p:extLst>
          </p:nvPr>
        </p:nvGraphicFramePr>
        <p:xfrm>
          <a:off x="370044" y="961158"/>
          <a:ext cx="1867409" cy="3708400"/>
        </p:xfrm>
        <a:graphic>
          <a:graphicData uri="http://schemas.openxmlformats.org/drawingml/2006/table">
            <a:tbl>
              <a:tblPr firstRow="1" bandRow="1">
                <a:tableStyleId>{5C22544A-7EE6-4342-B048-85BDC9FD1C3A}</a:tableStyleId>
              </a:tblPr>
              <a:tblGrid>
                <a:gridCol w="1867409">
                  <a:extLst>
                    <a:ext uri="{9D8B030D-6E8A-4147-A177-3AD203B41FA5}">
                      <a16:colId xmlns:a16="http://schemas.microsoft.com/office/drawing/2014/main" val="1146930885"/>
                    </a:ext>
                  </a:extLst>
                </a:gridCol>
              </a:tblGrid>
              <a:tr h="370840">
                <a:tc>
                  <a:txBody>
                    <a:bodyPr/>
                    <a:lstStyle/>
                    <a:p>
                      <a:r>
                        <a:rPr lang="es-PE" dirty="0" err="1">
                          <a:solidFill>
                            <a:schemeClr val="bg1"/>
                          </a:solidFill>
                        </a:rPr>
                        <a:t>conversions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product_id</a:t>
                      </a:r>
                      <a:endParaRPr lang="es-PE" dirty="0"/>
                    </a:p>
                  </a:txBody>
                  <a:tcPr/>
                </a:tc>
                <a:extLst>
                  <a:ext uri="{0D108BD9-81ED-4DB2-BD59-A6C34878D82A}">
                    <a16:rowId xmlns:a16="http://schemas.microsoft.com/office/drawing/2014/main" val="98546458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t>warehouse_id</a:t>
                      </a:r>
                      <a:endParaRPr lang="es-PE" dirty="0"/>
                    </a:p>
                  </a:txBody>
                  <a:tcPr/>
                </a:tc>
                <a:extLst>
                  <a:ext uri="{0D108BD9-81ED-4DB2-BD59-A6C34878D82A}">
                    <a16:rowId xmlns:a16="http://schemas.microsoft.com/office/drawing/2014/main" val="297790730"/>
                  </a:ext>
                </a:extLst>
              </a:tr>
              <a:tr h="370840">
                <a:tc>
                  <a:txBody>
                    <a:bodyPr/>
                    <a:lstStyle/>
                    <a:p>
                      <a:r>
                        <a:rPr lang="es-ES" dirty="0" err="1"/>
                        <a:t>unit_start_id</a:t>
                      </a:r>
                      <a:endParaRPr lang="es-PE" dirty="0"/>
                    </a:p>
                  </a:txBody>
                  <a:tcPr/>
                </a:tc>
                <a:extLst>
                  <a:ext uri="{0D108BD9-81ED-4DB2-BD59-A6C34878D82A}">
                    <a16:rowId xmlns:a16="http://schemas.microsoft.com/office/drawing/2014/main" val="28602812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t>unit_end_id</a:t>
                      </a:r>
                      <a:endParaRPr lang="es-PE" dirty="0"/>
                    </a:p>
                  </a:txBody>
                  <a:tcPr/>
                </a:tc>
                <a:extLst>
                  <a:ext uri="{0D108BD9-81ED-4DB2-BD59-A6C34878D82A}">
                    <a16:rowId xmlns:a16="http://schemas.microsoft.com/office/drawing/2014/main" val="373785185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t>user_id</a:t>
                      </a:r>
                      <a:endParaRPr lang="es-PE" dirty="0"/>
                    </a:p>
                  </a:txBody>
                  <a:tcPr/>
                </a:tc>
                <a:extLst>
                  <a:ext uri="{0D108BD9-81ED-4DB2-BD59-A6C34878D82A}">
                    <a16:rowId xmlns:a16="http://schemas.microsoft.com/office/drawing/2014/main" val="2811232739"/>
                  </a:ext>
                </a:extLst>
              </a:tr>
              <a:tr h="370840">
                <a:tc>
                  <a:txBody>
                    <a:bodyPr/>
                    <a:lstStyle/>
                    <a:p>
                      <a:r>
                        <a:rPr lang="es-ES" dirty="0" err="1"/>
                        <a:t>quantity_start</a:t>
                      </a:r>
                      <a:endParaRPr lang="es-PE" dirty="0"/>
                    </a:p>
                  </a:txBody>
                  <a:tcPr/>
                </a:tc>
                <a:extLst>
                  <a:ext uri="{0D108BD9-81ED-4DB2-BD59-A6C34878D82A}">
                    <a16:rowId xmlns:a16="http://schemas.microsoft.com/office/drawing/2014/main" val="125807339"/>
                  </a:ext>
                </a:extLst>
              </a:tr>
              <a:tr h="370840">
                <a:tc>
                  <a:txBody>
                    <a:bodyPr/>
                    <a:lstStyle/>
                    <a:p>
                      <a:r>
                        <a:rPr lang="es-ES" dirty="0" err="1"/>
                        <a:t>quantity_end</a:t>
                      </a:r>
                      <a:endParaRPr lang="es-PE" dirty="0"/>
                    </a:p>
                  </a:txBody>
                  <a:tcPr/>
                </a:tc>
                <a:extLst>
                  <a:ext uri="{0D108BD9-81ED-4DB2-BD59-A6C34878D82A}">
                    <a16:rowId xmlns:a16="http://schemas.microsoft.com/office/drawing/2014/main" val="3430403980"/>
                  </a:ext>
                </a:extLst>
              </a:tr>
              <a:tr h="370840">
                <a:tc>
                  <a:txBody>
                    <a:bodyPr/>
                    <a:lstStyle/>
                    <a:p>
                      <a:r>
                        <a:rPr lang="es-ES" dirty="0" err="1"/>
                        <a:t>quantity</a:t>
                      </a:r>
                      <a:endParaRPr lang="es-PE" dirty="0"/>
                    </a:p>
                  </a:txBody>
                  <a:tcPr/>
                </a:tc>
                <a:extLst>
                  <a:ext uri="{0D108BD9-81ED-4DB2-BD59-A6C34878D82A}">
                    <a16:rowId xmlns:a16="http://schemas.microsoft.com/office/drawing/2014/main" val="1914345665"/>
                  </a:ext>
                </a:extLst>
              </a:tr>
              <a:tr h="370840">
                <a:tc>
                  <a:txBody>
                    <a:bodyPr/>
                    <a:lstStyle/>
                    <a:p>
                      <a:r>
                        <a:rPr lang="es-ES" dirty="0" err="1"/>
                        <a:t>description</a:t>
                      </a:r>
                      <a:endParaRPr lang="es-PE" dirty="0"/>
                    </a:p>
                  </a:txBody>
                  <a:tcPr/>
                </a:tc>
                <a:extLst>
                  <a:ext uri="{0D108BD9-81ED-4DB2-BD59-A6C34878D82A}">
                    <a16:rowId xmlns:a16="http://schemas.microsoft.com/office/drawing/2014/main" val="2638191803"/>
                  </a:ext>
                </a:extLst>
              </a:tr>
            </a:tbl>
          </a:graphicData>
        </a:graphic>
      </p:graphicFrame>
      <p:grpSp>
        <p:nvGrpSpPr>
          <p:cNvPr id="27" name="Grupo 26">
            <a:extLst>
              <a:ext uri="{FF2B5EF4-FFF2-40B4-BE49-F238E27FC236}">
                <a16:creationId xmlns:a16="http://schemas.microsoft.com/office/drawing/2014/main" id="{9218588D-CA04-99DC-B325-2F601B0641FC}"/>
              </a:ext>
            </a:extLst>
          </p:cNvPr>
          <p:cNvGrpSpPr/>
          <p:nvPr/>
        </p:nvGrpSpPr>
        <p:grpSpPr>
          <a:xfrm>
            <a:off x="6813527" y="3071703"/>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pic>
        <p:nvPicPr>
          <p:cNvPr id="1026" name="Picture 2">
            <a:extLst>
              <a:ext uri="{FF2B5EF4-FFF2-40B4-BE49-F238E27FC236}">
                <a16:creationId xmlns:a16="http://schemas.microsoft.com/office/drawing/2014/main" id="{11092B63-767C-48C6-5038-0F3107027B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0311" y="1266534"/>
            <a:ext cx="1548824" cy="15488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nventario. ¿Cómo crear un inventario?">
            <a:extLst>
              <a:ext uri="{FF2B5EF4-FFF2-40B4-BE49-F238E27FC236}">
                <a16:creationId xmlns:a16="http://schemas.microsoft.com/office/drawing/2014/main" id="{B3A69C0F-082A-F54C-5983-C0FB9938F0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7625" y="1065211"/>
            <a:ext cx="1876451" cy="1477808"/>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a:extLst>
              <a:ext uri="{FF2B5EF4-FFF2-40B4-BE49-F238E27FC236}">
                <a16:creationId xmlns:a16="http://schemas.microsoft.com/office/drawing/2014/main" id="{EDEF4DC6-47C1-854D-9E7C-DA9A14C7421A}"/>
              </a:ext>
            </a:extLst>
          </p:cNvPr>
          <p:cNvPicPr>
            <a:picLocks noChangeAspect="1"/>
          </p:cNvPicPr>
          <p:nvPr/>
        </p:nvPicPr>
        <p:blipFill>
          <a:blip r:embed="rId8"/>
          <a:stretch>
            <a:fillRect/>
          </a:stretch>
        </p:blipFill>
        <p:spPr>
          <a:xfrm>
            <a:off x="5602147" y="1260607"/>
            <a:ext cx="402238" cy="396875"/>
          </a:xfrm>
          <a:prstGeom prst="rect">
            <a:avLst/>
          </a:prstGeom>
        </p:spPr>
      </p:pic>
      <p:pic>
        <p:nvPicPr>
          <p:cNvPr id="18" name="Imagen 17">
            <a:extLst>
              <a:ext uri="{FF2B5EF4-FFF2-40B4-BE49-F238E27FC236}">
                <a16:creationId xmlns:a16="http://schemas.microsoft.com/office/drawing/2014/main" id="{C0F55DDF-E067-BB07-FB1D-ABAE88F5B800}"/>
              </a:ext>
            </a:extLst>
          </p:cNvPr>
          <p:cNvPicPr>
            <a:picLocks noChangeAspect="1"/>
          </p:cNvPicPr>
          <p:nvPr/>
        </p:nvPicPr>
        <p:blipFill>
          <a:blip r:embed="rId8"/>
          <a:stretch>
            <a:fillRect/>
          </a:stretch>
        </p:blipFill>
        <p:spPr>
          <a:xfrm>
            <a:off x="5614892" y="1636946"/>
            <a:ext cx="402238" cy="396875"/>
          </a:xfrm>
          <a:prstGeom prst="rect">
            <a:avLst/>
          </a:prstGeom>
        </p:spPr>
      </p:pic>
      <p:pic>
        <p:nvPicPr>
          <p:cNvPr id="19" name="Imagen 18">
            <a:extLst>
              <a:ext uri="{FF2B5EF4-FFF2-40B4-BE49-F238E27FC236}">
                <a16:creationId xmlns:a16="http://schemas.microsoft.com/office/drawing/2014/main" id="{5F8BC2DF-7093-87C9-3F09-5AB652BE56DB}"/>
              </a:ext>
            </a:extLst>
          </p:cNvPr>
          <p:cNvPicPr>
            <a:picLocks noChangeAspect="1"/>
          </p:cNvPicPr>
          <p:nvPr/>
        </p:nvPicPr>
        <p:blipFill>
          <a:blip r:embed="rId8"/>
          <a:stretch>
            <a:fillRect/>
          </a:stretch>
        </p:blipFill>
        <p:spPr>
          <a:xfrm>
            <a:off x="5614892" y="2033821"/>
            <a:ext cx="402238" cy="396875"/>
          </a:xfrm>
          <a:prstGeom prst="rect">
            <a:avLst/>
          </a:prstGeom>
        </p:spPr>
      </p:pic>
      <p:pic>
        <p:nvPicPr>
          <p:cNvPr id="20" name="Imagen 19">
            <a:extLst>
              <a:ext uri="{FF2B5EF4-FFF2-40B4-BE49-F238E27FC236}">
                <a16:creationId xmlns:a16="http://schemas.microsoft.com/office/drawing/2014/main" id="{381B1EF7-D315-4EB6-B47F-C6120556E342}"/>
              </a:ext>
            </a:extLst>
          </p:cNvPr>
          <p:cNvPicPr>
            <a:picLocks noChangeAspect="1"/>
          </p:cNvPicPr>
          <p:nvPr/>
        </p:nvPicPr>
        <p:blipFill>
          <a:blip r:embed="rId8"/>
          <a:stretch>
            <a:fillRect/>
          </a:stretch>
        </p:blipFill>
        <p:spPr>
          <a:xfrm>
            <a:off x="6004385" y="1657482"/>
            <a:ext cx="402238" cy="396875"/>
          </a:xfrm>
          <a:prstGeom prst="rect">
            <a:avLst/>
          </a:prstGeom>
        </p:spPr>
      </p:pic>
      <p:sp>
        <p:nvSpPr>
          <p:cNvPr id="21" name="Flecha: a la derecha 20">
            <a:extLst>
              <a:ext uri="{FF2B5EF4-FFF2-40B4-BE49-F238E27FC236}">
                <a16:creationId xmlns:a16="http://schemas.microsoft.com/office/drawing/2014/main" id="{B5A738AD-E93D-2394-CF6F-686F251F0403}"/>
              </a:ext>
            </a:extLst>
          </p:cNvPr>
          <p:cNvSpPr/>
          <p:nvPr/>
        </p:nvSpPr>
        <p:spPr>
          <a:xfrm>
            <a:off x="4703455" y="1089187"/>
            <a:ext cx="712453" cy="574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2" name="Picture 4" descr="Caja para Galletas con Ventana de Acetato (50 pzs)">
            <a:extLst>
              <a:ext uri="{FF2B5EF4-FFF2-40B4-BE49-F238E27FC236}">
                <a16:creationId xmlns:a16="http://schemas.microsoft.com/office/drawing/2014/main" id="{75BAF5E3-5692-942D-8D3F-B4C8AF3449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3917" y="3431672"/>
            <a:ext cx="654098" cy="84839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nventario. ¿Cómo crear un inventario?">
            <a:extLst>
              <a:ext uri="{FF2B5EF4-FFF2-40B4-BE49-F238E27FC236}">
                <a16:creationId xmlns:a16="http://schemas.microsoft.com/office/drawing/2014/main" id="{78E68889-ED3C-68D8-5049-2E3D45C46F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6187" y="3480466"/>
            <a:ext cx="1077244" cy="8483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Duralast Brake Rotor 71937DL">
            <a:extLst>
              <a:ext uri="{FF2B5EF4-FFF2-40B4-BE49-F238E27FC236}">
                <a16:creationId xmlns:a16="http://schemas.microsoft.com/office/drawing/2014/main" id="{D2D66413-0198-9640-7F94-8E56697DD3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7635" y="3204659"/>
            <a:ext cx="482324" cy="4823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Duralast Brake Rotor 71937DL">
            <a:extLst>
              <a:ext uri="{FF2B5EF4-FFF2-40B4-BE49-F238E27FC236}">
                <a16:creationId xmlns:a16="http://schemas.microsoft.com/office/drawing/2014/main" id="{2398C0E7-0AD2-91DE-EB6D-3E23FDF8C8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0025" y="3757247"/>
            <a:ext cx="482324" cy="4823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Duralast Brake Rotor 71937DL">
            <a:extLst>
              <a:ext uri="{FF2B5EF4-FFF2-40B4-BE49-F238E27FC236}">
                <a16:creationId xmlns:a16="http://schemas.microsoft.com/office/drawing/2014/main" id="{9BF84900-2ADE-0FD7-FA61-D4ACFD121F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2389" y="4374748"/>
            <a:ext cx="482324" cy="482324"/>
          </a:xfrm>
          <a:prstGeom prst="rect">
            <a:avLst/>
          </a:prstGeom>
          <a:noFill/>
          <a:extLst>
            <a:ext uri="{909E8E84-426E-40DD-AFC4-6F175D3DCCD1}">
              <a14:hiddenFill xmlns:a14="http://schemas.microsoft.com/office/drawing/2010/main">
                <a:solidFill>
                  <a:srgbClr val="FFFFFF"/>
                </a:solidFill>
              </a14:hiddenFill>
            </a:ext>
          </a:extLst>
        </p:spPr>
      </p:pic>
      <p:sp>
        <p:nvSpPr>
          <p:cNvPr id="31" name="Flecha: a la derecha 30">
            <a:extLst>
              <a:ext uri="{FF2B5EF4-FFF2-40B4-BE49-F238E27FC236}">
                <a16:creationId xmlns:a16="http://schemas.microsoft.com/office/drawing/2014/main" id="{C2492259-E3B5-7735-591D-F5E18205C5E9}"/>
              </a:ext>
            </a:extLst>
          </p:cNvPr>
          <p:cNvSpPr/>
          <p:nvPr/>
        </p:nvSpPr>
        <p:spPr>
          <a:xfrm>
            <a:off x="4885843" y="3590439"/>
            <a:ext cx="356227" cy="333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Rectángulo 31">
            <a:extLst>
              <a:ext uri="{FF2B5EF4-FFF2-40B4-BE49-F238E27FC236}">
                <a16:creationId xmlns:a16="http://schemas.microsoft.com/office/drawing/2014/main" id="{4F32D774-3806-9404-9F2B-2C1EDB47EA24}"/>
              </a:ext>
            </a:extLst>
          </p:cNvPr>
          <p:cNvSpPr/>
          <p:nvPr/>
        </p:nvSpPr>
        <p:spPr>
          <a:xfrm>
            <a:off x="2554555" y="825907"/>
            <a:ext cx="3992295" cy="19564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3" name="Rectángulo 32">
            <a:extLst>
              <a:ext uri="{FF2B5EF4-FFF2-40B4-BE49-F238E27FC236}">
                <a16:creationId xmlns:a16="http://schemas.microsoft.com/office/drawing/2014/main" id="{7DE92DF0-3713-9843-CCBC-23904408C671}"/>
              </a:ext>
            </a:extLst>
          </p:cNvPr>
          <p:cNvSpPr/>
          <p:nvPr/>
        </p:nvSpPr>
        <p:spPr>
          <a:xfrm>
            <a:off x="2542734" y="3093465"/>
            <a:ext cx="3992295" cy="18098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Flecha: a la derecha 33">
            <a:extLst>
              <a:ext uri="{FF2B5EF4-FFF2-40B4-BE49-F238E27FC236}">
                <a16:creationId xmlns:a16="http://schemas.microsoft.com/office/drawing/2014/main" id="{77E580CD-4B95-ACA2-1110-EAEA19155250}"/>
              </a:ext>
            </a:extLst>
          </p:cNvPr>
          <p:cNvSpPr/>
          <p:nvPr/>
        </p:nvSpPr>
        <p:spPr>
          <a:xfrm rot="10800000">
            <a:off x="4697146" y="1899409"/>
            <a:ext cx="712453" cy="574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Flecha: a la derecha 34">
            <a:extLst>
              <a:ext uri="{FF2B5EF4-FFF2-40B4-BE49-F238E27FC236}">
                <a16:creationId xmlns:a16="http://schemas.microsoft.com/office/drawing/2014/main" id="{A78E4A23-8761-2428-F188-A912A8458D02}"/>
              </a:ext>
            </a:extLst>
          </p:cNvPr>
          <p:cNvSpPr/>
          <p:nvPr/>
        </p:nvSpPr>
        <p:spPr>
          <a:xfrm rot="10800000">
            <a:off x="4865777" y="4162047"/>
            <a:ext cx="356227" cy="333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874127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2669783" y="238730"/>
            <a:ext cx="41181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Modulo de Despacho</a:t>
            </a:r>
            <a:endParaRPr dirty="0"/>
          </a:p>
        </p:txBody>
      </p:sp>
      <p:grpSp>
        <p:nvGrpSpPr>
          <p:cNvPr id="2" name="Grupo 1">
            <a:extLst>
              <a:ext uri="{FF2B5EF4-FFF2-40B4-BE49-F238E27FC236}">
                <a16:creationId xmlns:a16="http://schemas.microsoft.com/office/drawing/2014/main" id="{3D432960-99FB-5ED2-475C-C4F3FA3626C9}"/>
              </a:ext>
            </a:extLst>
          </p:cNvPr>
          <p:cNvGrpSpPr/>
          <p:nvPr/>
        </p:nvGrpSpPr>
        <p:grpSpPr>
          <a:xfrm>
            <a:off x="7022297" y="329946"/>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rupo 26">
            <a:extLst>
              <a:ext uri="{FF2B5EF4-FFF2-40B4-BE49-F238E27FC236}">
                <a16:creationId xmlns:a16="http://schemas.microsoft.com/office/drawing/2014/main" id="{9218588D-CA04-99DC-B325-2F601B0641FC}"/>
              </a:ext>
            </a:extLst>
          </p:cNvPr>
          <p:cNvGrpSpPr/>
          <p:nvPr/>
        </p:nvGrpSpPr>
        <p:grpSpPr>
          <a:xfrm>
            <a:off x="6813527" y="3071703"/>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graphicFrame>
        <p:nvGraphicFramePr>
          <p:cNvPr id="13" name="Tabla 12">
            <a:extLst>
              <a:ext uri="{FF2B5EF4-FFF2-40B4-BE49-F238E27FC236}">
                <a16:creationId xmlns:a16="http://schemas.microsoft.com/office/drawing/2014/main" id="{20B48BF4-41CD-5414-655C-2D540DEB9B36}"/>
              </a:ext>
            </a:extLst>
          </p:cNvPr>
          <p:cNvGraphicFramePr>
            <a:graphicFrameLocks noGrp="1"/>
          </p:cNvGraphicFramePr>
          <p:nvPr>
            <p:extLst>
              <p:ext uri="{D42A27DB-BD31-4B8C-83A1-F6EECF244321}">
                <p14:modId xmlns:p14="http://schemas.microsoft.com/office/powerpoint/2010/main" val="1036610465"/>
              </p:ext>
            </p:extLst>
          </p:nvPr>
        </p:nvGraphicFramePr>
        <p:xfrm>
          <a:off x="2730217" y="1886286"/>
          <a:ext cx="1060450" cy="1110713"/>
        </p:xfrm>
        <a:graphic>
          <a:graphicData uri="http://schemas.openxmlformats.org/drawingml/2006/table">
            <a:tbl>
              <a:tblPr firstRow="1" bandRow="1">
                <a:tableStyleId>{10A1B5D5-9B99-4C35-A422-299274C87663}</a:tableStyleId>
              </a:tblPr>
              <a:tblGrid>
                <a:gridCol w="1060450">
                  <a:extLst>
                    <a:ext uri="{9D8B030D-6E8A-4147-A177-3AD203B41FA5}">
                      <a16:colId xmlns:a16="http://schemas.microsoft.com/office/drawing/2014/main" val="828904874"/>
                    </a:ext>
                  </a:extLst>
                </a:gridCol>
              </a:tblGrid>
              <a:tr h="310814">
                <a:tc>
                  <a:txBody>
                    <a:bodyPr/>
                    <a:lstStyle/>
                    <a:p>
                      <a:r>
                        <a:rPr lang="es-ES" sz="1050" dirty="0" err="1"/>
                        <a:t>state</a:t>
                      </a:r>
                      <a:endParaRPr lang="es-PE" sz="1050" dirty="0"/>
                    </a:p>
                  </a:txBody>
                  <a:tcPr/>
                </a:tc>
                <a:extLst>
                  <a:ext uri="{0D108BD9-81ED-4DB2-BD59-A6C34878D82A}">
                    <a16:rowId xmlns:a16="http://schemas.microsoft.com/office/drawing/2014/main" val="2822501038"/>
                  </a:ext>
                </a:extLst>
              </a:tr>
              <a:tr h="266633">
                <a:tc>
                  <a:txBody>
                    <a:bodyPr/>
                    <a:lstStyle/>
                    <a:p>
                      <a:r>
                        <a:rPr lang="es-ES" sz="1050" dirty="0"/>
                        <a:t>SOLICITUD</a:t>
                      </a:r>
                      <a:endParaRPr lang="es-PE" sz="1050" dirty="0"/>
                    </a:p>
                  </a:txBody>
                  <a:tcPr/>
                </a:tc>
                <a:extLst>
                  <a:ext uri="{0D108BD9-81ED-4DB2-BD59-A6C34878D82A}">
                    <a16:rowId xmlns:a16="http://schemas.microsoft.com/office/drawing/2014/main" val="446819968"/>
                  </a:ext>
                </a:extLst>
              </a:tr>
              <a:tr h="266633">
                <a:tc>
                  <a:txBody>
                    <a:bodyPr/>
                    <a:lstStyle/>
                    <a:p>
                      <a:r>
                        <a:rPr lang="es-ES" sz="1050" dirty="0"/>
                        <a:t>PARCIAL</a:t>
                      </a:r>
                      <a:endParaRPr lang="es-PE" sz="1050" dirty="0"/>
                    </a:p>
                  </a:txBody>
                  <a:tcPr/>
                </a:tc>
                <a:extLst>
                  <a:ext uri="{0D108BD9-81ED-4DB2-BD59-A6C34878D82A}">
                    <a16:rowId xmlns:a16="http://schemas.microsoft.com/office/drawing/2014/main" val="2749215341"/>
                  </a:ext>
                </a:extLst>
              </a:tr>
              <a:tr h="266633">
                <a:tc>
                  <a:txBody>
                    <a:bodyPr/>
                    <a:lstStyle/>
                    <a:p>
                      <a:r>
                        <a:rPr lang="es-ES" sz="1050" dirty="0"/>
                        <a:t>COMPLETO</a:t>
                      </a:r>
                      <a:endParaRPr lang="es-PE" sz="1050" dirty="0"/>
                    </a:p>
                  </a:txBody>
                  <a:tcPr/>
                </a:tc>
                <a:extLst>
                  <a:ext uri="{0D108BD9-81ED-4DB2-BD59-A6C34878D82A}">
                    <a16:rowId xmlns:a16="http://schemas.microsoft.com/office/drawing/2014/main" val="891791113"/>
                  </a:ext>
                </a:extLst>
              </a:tr>
            </a:tbl>
          </a:graphicData>
        </a:graphic>
      </p:graphicFrame>
      <p:cxnSp>
        <p:nvCxnSpPr>
          <p:cNvPr id="17" name="Conector recto de flecha 16">
            <a:extLst>
              <a:ext uri="{FF2B5EF4-FFF2-40B4-BE49-F238E27FC236}">
                <a16:creationId xmlns:a16="http://schemas.microsoft.com/office/drawing/2014/main" id="{9994318C-A985-44E6-A5CA-7E664EBFEC15}"/>
              </a:ext>
            </a:extLst>
          </p:cNvPr>
          <p:cNvCxnSpPr>
            <a:cxnSpLocks/>
            <a:endCxn id="13" idx="1"/>
          </p:cNvCxnSpPr>
          <p:nvPr/>
        </p:nvCxnSpPr>
        <p:spPr>
          <a:xfrm flipV="1">
            <a:off x="2199624" y="2441642"/>
            <a:ext cx="530593" cy="4541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aphicFrame>
        <p:nvGraphicFramePr>
          <p:cNvPr id="14" name="Tabla 13">
            <a:extLst>
              <a:ext uri="{FF2B5EF4-FFF2-40B4-BE49-F238E27FC236}">
                <a16:creationId xmlns:a16="http://schemas.microsoft.com/office/drawing/2014/main" id="{4C483E97-DE99-645D-1FB7-3B39E5769EDF}"/>
              </a:ext>
            </a:extLst>
          </p:cNvPr>
          <p:cNvGraphicFramePr>
            <a:graphicFrameLocks noGrp="1"/>
          </p:cNvGraphicFramePr>
          <p:nvPr>
            <p:extLst>
              <p:ext uri="{D42A27DB-BD31-4B8C-83A1-F6EECF244321}">
                <p14:modId xmlns:p14="http://schemas.microsoft.com/office/powerpoint/2010/main" val="1270604623"/>
              </p:ext>
            </p:extLst>
          </p:nvPr>
        </p:nvGraphicFramePr>
        <p:xfrm>
          <a:off x="332215" y="282559"/>
          <a:ext cx="1867409" cy="4521720"/>
        </p:xfrm>
        <a:graphic>
          <a:graphicData uri="http://schemas.openxmlformats.org/drawingml/2006/table">
            <a:tbl>
              <a:tblPr firstRow="1" bandRow="1">
                <a:tableStyleId>{10A1B5D5-9B99-4C35-A422-299274C87663}</a:tableStyleId>
              </a:tblPr>
              <a:tblGrid>
                <a:gridCol w="1867409">
                  <a:extLst>
                    <a:ext uri="{9D8B030D-6E8A-4147-A177-3AD203B41FA5}">
                      <a16:colId xmlns:a16="http://schemas.microsoft.com/office/drawing/2014/main" val="1525714770"/>
                    </a:ext>
                  </a:extLst>
                </a:gridCol>
              </a:tblGrid>
              <a:tr h="281128">
                <a:tc>
                  <a:txBody>
                    <a:bodyPr/>
                    <a:lstStyle/>
                    <a:p>
                      <a:r>
                        <a:rPr lang="es-ES" dirty="0"/>
                        <a:t>proformas</a:t>
                      </a:r>
                      <a:endParaRPr lang="es-PE" dirty="0"/>
                    </a:p>
                  </a:txBody>
                  <a:tcPr/>
                </a:tc>
                <a:extLst>
                  <a:ext uri="{0D108BD9-81ED-4DB2-BD59-A6C34878D82A}">
                    <a16:rowId xmlns:a16="http://schemas.microsoft.com/office/drawing/2014/main" val="3443720205"/>
                  </a:ext>
                </a:extLst>
              </a:tr>
              <a:tr h="281128">
                <a:tc>
                  <a:txBody>
                    <a:bodyPr/>
                    <a:lstStyle/>
                    <a:p>
                      <a:r>
                        <a:rPr lang="es-ES" sz="1000" dirty="0" err="1"/>
                        <a:t>user_id</a:t>
                      </a:r>
                      <a:endParaRPr lang="es-PE" sz="1000" dirty="0"/>
                    </a:p>
                  </a:txBody>
                  <a:tcPr/>
                </a:tc>
                <a:extLst>
                  <a:ext uri="{0D108BD9-81ED-4DB2-BD59-A6C34878D82A}">
                    <a16:rowId xmlns:a16="http://schemas.microsoft.com/office/drawing/2014/main" val="3433815277"/>
                  </a:ext>
                </a:extLst>
              </a:tr>
              <a:tr h="281128">
                <a:tc>
                  <a:txBody>
                    <a:bodyPr/>
                    <a:lstStyle/>
                    <a:p>
                      <a:r>
                        <a:rPr lang="es-ES" sz="1000" dirty="0" err="1"/>
                        <a:t>client_id</a:t>
                      </a:r>
                      <a:endParaRPr lang="es-PE" sz="1000" dirty="0"/>
                    </a:p>
                  </a:txBody>
                  <a:tcPr/>
                </a:tc>
                <a:extLst>
                  <a:ext uri="{0D108BD9-81ED-4DB2-BD59-A6C34878D82A}">
                    <a16:rowId xmlns:a16="http://schemas.microsoft.com/office/drawing/2014/main" val="1223465814"/>
                  </a:ext>
                </a:extLst>
              </a:tr>
              <a:tr h="281128">
                <a:tc>
                  <a:txBody>
                    <a:bodyPr/>
                    <a:lstStyle/>
                    <a:p>
                      <a:r>
                        <a:rPr lang="es-ES" sz="1000" dirty="0" err="1"/>
                        <a:t>client_segment_id</a:t>
                      </a:r>
                      <a:endParaRPr lang="es-PE" sz="1000" dirty="0"/>
                    </a:p>
                  </a:txBody>
                  <a:tcPr/>
                </a:tc>
                <a:extLst>
                  <a:ext uri="{0D108BD9-81ED-4DB2-BD59-A6C34878D82A}">
                    <a16:rowId xmlns:a16="http://schemas.microsoft.com/office/drawing/2014/main" val="2019079959"/>
                  </a:ext>
                </a:extLst>
              </a:tr>
              <a:tr h="281128">
                <a:tc>
                  <a:txBody>
                    <a:bodyPr/>
                    <a:lstStyle/>
                    <a:p>
                      <a:r>
                        <a:rPr lang="es-ES" sz="1000" dirty="0"/>
                        <a:t>Subtotal</a:t>
                      </a:r>
                      <a:endParaRPr lang="es-PE" sz="1000" dirty="0"/>
                    </a:p>
                  </a:txBody>
                  <a:tcPr/>
                </a:tc>
                <a:extLst>
                  <a:ext uri="{0D108BD9-81ED-4DB2-BD59-A6C34878D82A}">
                    <a16:rowId xmlns:a16="http://schemas.microsoft.com/office/drawing/2014/main" val="3487319679"/>
                  </a:ext>
                </a:extLst>
              </a:tr>
              <a:tr h="281128">
                <a:tc>
                  <a:txBody>
                    <a:bodyPr/>
                    <a:lstStyle/>
                    <a:p>
                      <a:r>
                        <a:rPr lang="es-ES" sz="1000" dirty="0"/>
                        <a:t>Total</a:t>
                      </a:r>
                      <a:endParaRPr lang="es-PE" sz="1000" dirty="0"/>
                    </a:p>
                  </a:txBody>
                  <a:tcPr/>
                </a:tc>
                <a:extLst>
                  <a:ext uri="{0D108BD9-81ED-4DB2-BD59-A6C34878D82A}">
                    <a16:rowId xmlns:a16="http://schemas.microsoft.com/office/drawing/2014/main" val="1237242270"/>
                  </a:ext>
                </a:extLst>
              </a:tr>
              <a:tr h="281128">
                <a:tc>
                  <a:txBody>
                    <a:bodyPr/>
                    <a:lstStyle/>
                    <a:p>
                      <a:r>
                        <a:rPr lang="es-ES" sz="1000" dirty="0" err="1"/>
                        <a:t>Igv</a:t>
                      </a:r>
                      <a:endParaRPr lang="es-PE" sz="1000" dirty="0"/>
                    </a:p>
                  </a:txBody>
                  <a:tcPr/>
                </a:tc>
                <a:extLst>
                  <a:ext uri="{0D108BD9-81ED-4DB2-BD59-A6C34878D82A}">
                    <a16:rowId xmlns:a16="http://schemas.microsoft.com/office/drawing/2014/main" val="4035947673"/>
                  </a:ext>
                </a:extLst>
              </a:tr>
              <a:tr h="281128">
                <a:tc>
                  <a:txBody>
                    <a:bodyPr/>
                    <a:lstStyle/>
                    <a:p>
                      <a:r>
                        <a:rPr lang="es-ES" sz="1000" dirty="0" err="1"/>
                        <a:t>state_proforma</a:t>
                      </a:r>
                      <a:endParaRPr lang="es-PE" sz="1000" dirty="0"/>
                    </a:p>
                  </a:txBody>
                  <a:tcPr/>
                </a:tc>
                <a:extLst>
                  <a:ext uri="{0D108BD9-81ED-4DB2-BD59-A6C34878D82A}">
                    <a16:rowId xmlns:a16="http://schemas.microsoft.com/office/drawing/2014/main" val="4018669671"/>
                  </a:ext>
                </a:extLst>
              </a:tr>
              <a:tr h="281128">
                <a:tc>
                  <a:txBody>
                    <a:bodyPr/>
                    <a:lstStyle/>
                    <a:p>
                      <a:r>
                        <a:rPr lang="es-ES" sz="1000" dirty="0" err="1"/>
                        <a:t>state_payment</a:t>
                      </a:r>
                      <a:endParaRPr lang="es-PE" sz="1000" dirty="0"/>
                    </a:p>
                  </a:txBody>
                  <a:tcPr/>
                </a:tc>
                <a:extLst>
                  <a:ext uri="{0D108BD9-81ED-4DB2-BD59-A6C34878D82A}">
                    <a16:rowId xmlns:a16="http://schemas.microsoft.com/office/drawing/2014/main" val="1003489446"/>
                  </a:ext>
                </a:extLst>
              </a:tr>
              <a:tr h="281128">
                <a:tc>
                  <a:txBody>
                    <a:bodyPr/>
                    <a:lstStyle/>
                    <a:p>
                      <a:r>
                        <a:rPr lang="es-ES" sz="1000" dirty="0" err="1"/>
                        <a:t>state_despacho</a:t>
                      </a:r>
                      <a:endParaRPr lang="es-PE" sz="1000" dirty="0"/>
                    </a:p>
                  </a:txBody>
                  <a:tcPr>
                    <a:solidFill>
                      <a:schemeClr val="accent2">
                        <a:lumMod val="60000"/>
                        <a:lumOff val="40000"/>
                      </a:schemeClr>
                    </a:solidFill>
                  </a:tcPr>
                </a:tc>
                <a:extLst>
                  <a:ext uri="{0D108BD9-81ED-4DB2-BD59-A6C34878D82A}">
                    <a16:rowId xmlns:a16="http://schemas.microsoft.com/office/drawing/2014/main" val="2969802579"/>
                  </a:ext>
                </a:extLst>
              </a:tr>
              <a:tr h="281128">
                <a:tc>
                  <a:txBody>
                    <a:bodyPr/>
                    <a:lstStyle/>
                    <a:p>
                      <a:r>
                        <a:rPr lang="es-ES" sz="1000" dirty="0" err="1"/>
                        <a:t>date_entrega</a:t>
                      </a:r>
                      <a:endParaRPr lang="es-PE" sz="1000" dirty="0"/>
                    </a:p>
                  </a:txBody>
                  <a:tcPr>
                    <a:solidFill>
                      <a:schemeClr val="bg2">
                        <a:lumMod val="40000"/>
                        <a:lumOff val="60000"/>
                      </a:schemeClr>
                    </a:solidFill>
                  </a:tcPr>
                </a:tc>
                <a:extLst>
                  <a:ext uri="{0D108BD9-81ED-4DB2-BD59-A6C34878D82A}">
                    <a16:rowId xmlns:a16="http://schemas.microsoft.com/office/drawing/2014/main" val="1916553679"/>
                  </a:ext>
                </a:extLst>
              </a:tr>
              <a:tr h="281128">
                <a:tc>
                  <a:txBody>
                    <a:bodyPr/>
                    <a:lstStyle/>
                    <a:p>
                      <a:r>
                        <a:rPr lang="es-ES" sz="1000" dirty="0" err="1"/>
                        <a:t>debt</a:t>
                      </a:r>
                      <a:endParaRPr lang="es-PE" sz="1000" dirty="0"/>
                    </a:p>
                  </a:txBody>
                  <a:tcPr/>
                </a:tc>
                <a:extLst>
                  <a:ext uri="{0D108BD9-81ED-4DB2-BD59-A6C34878D82A}">
                    <a16:rowId xmlns:a16="http://schemas.microsoft.com/office/drawing/2014/main" val="2517653992"/>
                  </a:ext>
                </a:extLst>
              </a:tr>
              <a:tr h="281128">
                <a:tc>
                  <a:txBody>
                    <a:bodyPr/>
                    <a:lstStyle/>
                    <a:p>
                      <a:r>
                        <a:rPr lang="es-ES" sz="1000" dirty="0" err="1"/>
                        <a:t>paid_out</a:t>
                      </a:r>
                      <a:endParaRPr lang="es-PE" sz="1000" dirty="0"/>
                    </a:p>
                  </a:txBody>
                  <a:tcPr/>
                </a:tc>
                <a:extLst>
                  <a:ext uri="{0D108BD9-81ED-4DB2-BD59-A6C34878D82A}">
                    <a16:rowId xmlns:a16="http://schemas.microsoft.com/office/drawing/2014/main" val="2804674464"/>
                  </a:ext>
                </a:extLst>
              </a:tr>
              <a:tr h="281128">
                <a:tc>
                  <a:txBody>
                    <a:bodyPr/>
                    <a:lstStyle/>
                    <a:p>
                      <a:r>
                        <a:rPr lang="es-ES" sz="1000" dirty="0" err="1"/>
                        <a:t>date_validation</a:t>
                      </a:r>
                      <a:endParaRPr lang="es-PE" sz="1000" dirty="0"/>
                    </a:p>
                  </a:txBody>
                  <a:tcPr/>
                </a:tc>
                <a:extLst>
                  <a:ext uri="{0D108BD9-81ED-4DB2-BD59-A6C34878D82A}">
                    <a16:rowId xmlns:a16="http://schemas.microsoft.com/office/drawing/2014/main" val="2848378329"/>
                  </a:ext>
                </a:extLst>
              </a:tr>
              <a:tr h="281128">
                <a:tc>
                  <a:txBody>
                    <a:bodyPr/>
                    <a:lstStyle/>
                    <a:p>
                      <a:r>
                        <a:rPr lang="es-ES" sz="1000" dirty="0" err="1"/>
                        <a:t>date_pay_complete</a:t>
                      </a:r>
                      <a:endParaRPr lang="es-PE" sz="1000" dirty="0"/>
                    </a:p>
                  </a:txBody>
                  <a:tcPr/>
                </a:tc>
                <a:extLst>
                  <a:ext uri="{0D108BD9-81ED-4DB2-BD59-A6C34878D82A}">
                    <a16:rowId xmlns:a16="http://schemas.microsoft.com/office/drawing/2014/main" val="1756487766"/>
                  </a:ext>
                </a:extLst>
              </a:tr>
              <a:tr h="281128">
                <a:tc>
                  <a:txBody>
                    <a:bodyPr/>
                    <a:lstStyle/>
                    <a:p>
                      <a:r>
                        <a:rPr lang="es-ES" sz="1000" dirty="0" err="1"/>
                        <a:t>description</a:t>
                      </a:r>
                      <a:endParaRPr lang="es-PE" sz="1000" dirty="0"/>
                    </a:p>
                  </a:txBody>
                  <a:tcPr/>
                </a:tc>
                <a:extLst>
                  <a:ext uri="{0D108BD9-81ED-4DB2-BD59-A6C34878D82A}">
                    <a16:rowId xmlns:a16="http://schemas.microsoft.com/office/drawing/2014/main" val="2582071658"/>
                  </a:ext>
                </a:extLst>
              </a:tr>
            </a:tbl>
          </a:graphicData>
        </a:graphic>
      </p:graphicFrame>
      <p:graphicFrame>
        <p:nvGraphicFramePr>
          <p:cNvPr id="18" name="Tabla 17">
            <a:extLst>
              <a:ext uri="{FF2B5EF4-FFF2-40B4-BE49-F238E27FC236}">
                <a16:creationId xmlns:a16="http://schemas.microsoft.com/office/drawing/2014/main" id="{DDA7079A-918B-591D-9395-DE6A9FE5D031}"/>
              </a:ext>
            </a:extLst>
          </p:cNvPr>
          <p:cNvGraphicFramePr>
            <a:graphicFrameLocks noGrp="1"/>
          </p:cNvGraphicFramePr>
          <p:nvPr>
            <p:extLst>
              <p:ext uri="{D42A27DB-BD31-4B8C-83A1-F6EECF244321}">
                <p14:modId xmlns:p14="http://schemas.microsoft.com/office/powerpoint/2010/main" val="1695869365"/>
              </p:ext>
            </p:extLst>
          </p:nvPr>
        </p:nvGraphicFramePr>
        <p:xfrm>
          <a:off x="4319229" y="1374850"/>
          <a:ext cx="1882180" cy="3454884"/>
        </p:xfrm>
        <a:graphic>
          <a:graphicData uri="http://schemas.openxmlformats.org/drawingml/2006/table">
            <a:tbl>
              <a:tblPr firstRow="1" bandRow="1">
                <a:tableStyleId>{10A1B5D5-9B99-4C35-A422-299274C87663}</a:tableStyleId>
              </a:tblPr>
              <a:tblGrid>
                <a:gridCol w="1882180">
                  <a:extLst>
                    <a:ext uri="{9D8B030D-6E8A-4147-A177-3AD203B41FA5}">
                      <a16:colId xmlns:a16="http://schemas.microsoft.com/office/drawing/2014/main" val="2018934254"/>
                    </a:ext>
                  </a:extLst>
                </a:gridCol>
              </a:tblGrid>
              <a:tr h="262507">
                <a:tc>
                  <a:txBody>
                    <a:bodyPr/>
                    <a:lstStyle/>
                    <a:p>
                      <a:r>
                        <a:rPr lang="es-ES" sz="1400" dirty="0" err="1"/>
                        <a:t>proforma_details</a:t>
                      </a:r>
                      <a:endParaRPr lang="es-PE" sz="1400" dirty="0"/>
                    </a:p>
                  </a:txBody>
                  <a:tcPr/>
                </a:tc>
                <a:extLst>
                  <a:ext uri="{0D108BD9-81ED-4DB2-BD59-A6C34878D82A}">
                    <a16:rowId xmlns:a16="http://schemas.microsoft.com/office/drawing/2014/main" val="2241740222"/>
                  </a:ext>
                </a:extLst>
              </a:tr>
              <a:tr h="262507">
                <a:tc>
                  <a:txBody>
                    <a:bodyPr/>
                    <a:lstStyle/>
                    <a:p>
                      <a:r>
                        <a:rPr lang="es-ES" sz="1000" dirty="0" err="1"/>
                        <a:t>proforma_id</a:t>
                      </a:r>
                      <a:endParaRPr lang="es-PE" sz="1000" dirty="0"/>
                    </a:p>
                  </a:txBody>
                  <a:tcPr/>
                </a:tc>
                <a:extLst>
                  <a:ext uri="{0D108BD9-81ED-4DB2-BD59-A6C34878D82A}">
                    <a16:rowId xmlns:a16="http://schemas.microsoft.com/office/drawing/2014/main" val="1303749048"/>
                  </a:ext>
                </a:extLst>
              </a:tr>
              <a:tr h="262507">
                <a:tc>
                  <a:txBody>
                    <a:bodyPr/>
                    <a:lstStyle/>
                    <a:p>
                      <a:r>
                        <a:rPr lang="es-ES" sz="1000" dirty="0" err="1"/>
                        <a:t>product_id</a:t>
                      </a:r>
                      <a:endParaRPr lang="es-PE" sz="1000" dirty="0"/>
                    </a:p>
                  </a:txBody>
                  <a:tcPr/>
                </a:tc>
                <a:extLst>
                  <a:ext uri="{0D108BD9-81ED-4DB2-BD59-A6C34878D82A}">
                    <a16:rowId xmlns:a16="http://schemas.microsoft.com/office/drawing/2014/main" val="305447705"/>
                  </a:ext>
                </a:extLst>
              </a:tr>
              <a:tr h="262507">
                <a:tc>
                  <a:txBody>
                    <a:bodyPr/>
                    <a:lstStyle/>
                    <a:p>
                      <a:r>
                        <a:rPr lang="es-ES" sz="1000" dirty="0" err="1"/>
                        <a:t>categorie_id</a:t>
                      </a:r>
                      <a:endParaRPr lang="es-PE" sz="1000" dirty="0"/>
                    </a:p>
                  </a:txBody>
                  <a:tcPr/>
                </a:tc>
                <a:extLst>
                  <a:ext uri="{0D108BD9-81ED-4DB2-BD59-A6C34878D82A}">
                    <a16:rowId xmlns:a16="http://schemas.microsoft.com/office/drawing/2014/main" val="263472319"/>
                  </a:ext>
                </a:extLst>
              </a:tr>
              <a:tr h="262507">
                <a:tc>
                  <a:txBody>
                    <a:bodyPr/>
                    <a:lstStyle/>
                    <a:p>
                      <a:r>
                        <a:rPr lang="es-ES" sz="1000" dirty="0" err="1"/>
                        <a:t>quantity</a:t>
                      </a:r>
                      <a:endParaRPr lang="es-PE" sz="1000" dirty="0"/>
                    </a:p>
                  </a:txBody>
                  <a:tcPr/>
                </a:tc>
                <a:extLst>
                  <a:ext uri="{0D108BD9-81ED-4DB2-BD59-A6C34878D82A}">
                    <a16:rowId xmlns:a16="http://schemas.microsoft.com/office/drawing/2014/main" val="630999520"/>
                  </a:ext>
                </a:extLst>
              </a:tr>
              <a:tr h="262507">
                <a:tc>
                  <a:txBody>
                    <a:bodyPr/>
                    <a:lstStyle/>
                    <a:p>
                      <a:r>
                        <a:rPr lang="es-ES" sz="1000" dirty="0" err="1"/>
                        <a:t>date_entrega</a:t>
                      </a:r>
                      <a:endParaRPr lang="es-PE" sz="1000" dirty="0"/>
                    </a:p>
                  </a:txBody>
                  <a:tcPr>
                    <a:solidFill>
                      <a:schemeClr val="bg2">
                        <a:lumMod val="40000"/>
                        <a:lumOff val="60000"/>
                      </a:schemeClr>
                    </a:solidFill>
                  </a:tcPr>
                </a:tc>
                <a:extLst>
                  <a:ext uri="{0D108BD9-81ED-4DB2-BD59-A6C34878D82A}">
                    <a16:rowId xmlns:a16="http://schemas.microsoft.com/office/drawing/2014/main" val="1869004736"/>
                  </a:ext>
                </a:extLst>
              </a:tr>
              <a:tr h="262507">
                <a:tc>
                  <a:txBody>
                    <a:bodyPr/>
                    <a:lstStyle/>
                    <a:p>
                      <a:r>
                        <a:rPr lang="es-ES" sz="1000" dirty="0" err="1"/>
                        <a:t>user_entrega</a:t>
                      </a:r>
                      <a:endParaRPr lang="es-PE" sz="1000" dirty="0"/>
                    </a:p>
                  </a:txBody>
                  <a:tcPr>
                    <a:solidFill>
                      <a:schemeClr val="bg2">
                        <a:lumMod val="40000"/>
                        <a:lumOff val="60000"/>
                      </a:schemeClr>
                    </a:solidFill>
                  </a:tcPr>
                </a:tc>
                <a:extLst>
                  <a:ext uri="{0D108BD9-81ED-4DB2-BD59-A6C34878D82A}">
                    <a16:rowId xmlns:a16="http://schemas.microsoft.com/office/drawing/2014/main" val="2399212351"/>
                  </a:ext>
                </a:extLst>
              </a:tr>
              <a:tr h="262507">
                <a:tc>
                  <a:txBody>
                    <a:bodyPr/>
                    <a:lstStyle/>
                    <a:p>
                      <a:r>
                        <a:rPr lang="es-ES" sz="1000" dirty="0" err="1"/>
                        <a:t>warehouse_id</a:t>
                      </a:r>
                      <a:endParaRPr lang="es-PE" sz="1000" dirty="0"/>
                    </a:p>
                  </a:txBody>
                  <a:tcPr>
                    <a:solidFill>
                      <a:schemeClr val="bg2">
                        <a:lumMod val="40000"/>
                        <a:lumOff val="60000"/>
                      </a:schemeClr>
                    </a:solidFill>
                  </a:tcPr>
                </a:tc>
                <a:extLst>
                  <a:ext uri="{0D108BD9-81ED-4DB2-BD59-A6C34878D82A}">
                    <a16:rowId xmlns:a16="http://schemas.microsoft.com/office/drawing/2014/main" val="1894702062"/>
                  </a:ext>
                </a:extLst>
              </a:tr>
              <a:tr h="262507">
                <a:tc>
                  <a:txBody>
                    <a:bodyPr/>
                    <a:lstStyle/>
                    <a:p>
                      <a:r>
                        <a:rPr lang="es-ES" sz="1000" dirty="0" err="1"/>
                        <a:t>unit_id</a:t>
                      </a:r>
                      <a:endParaRPr lang="es-PE" sz="1000" dirty="0"/>
                    </a:p>
                  </a:txBody>
                  <a:tcPr/>
                </a:tc>
                <a:extLst>
                  <a:ext uri="{0D108BD9-81ED-4DB2-BD59-A6C34878D82A}">
                    <a16:rowId xmlns:a16="http://schemas.microsoft.com/office/drawing/2014/main" val="2790871130"/>
                  </a:ext>
                </a:extLst>
              </a:tr>
              <a:tr h="2625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err="1"/>
                        <a:t>price_unit</a:t>
                      </a:r>
                      <a:endParaRPr lang="es-PE" sz="1000" dirty="0"/>
                    </a:p>
                  </a:txBody>
                  <a:tcPr/>
                </a:tc>
                <a:extLst>
                  <a:ext uri="{0D108BD9-81ED-4DB2-BD59-A6C34878D82A}">
                    <a16:rowId xmlns:a16="http://schemas.microsoft.com/office/drawing/2014/main" val="2682378625"/>
                  </a:ext>
                </a:extLst>
              </a:tr>
              <a:tr h="262507">
                <a:tc>
                  <a:txBody>
                    <a:bodyPr/>
                    <a:lstStyle/>
                    <a:p>
                      <a:r>
                        <a:rPr lang="es-ES" sz="1000" dirty="0" err="1"/>
                        <a:t>discount</a:t>
                      </a:r>
                      <a:endParaRPr lang="es-PE" sz="1000" dirty="0"/>
                    </a:p>
                  </a:txBody>
                  <a:tcPr/>
                </a:tc>
                <a:extLst>
                  <a:ext uri="{0D108BD9-81ED-4DB2-BD59-A6C34878D82A}">
                    <a16:rowId xmlns:a16="http://schemas.microsoft.com/office/drawing/2014/main" val="153665983"/>
                  </a:ext>
                </a:extLst>
              </a:tr>
              <a:tr h="262507">
                <a:tc>
                  <a:txBody>
                    <a:bodyPr/>
                    <a:lstStyle/>
                    <a:p>
                      <a:r>
                        <a:rPr lang="es-ES" sz="1000" dirty="0"/>
                        <a:t>subtotal</a:t>
                      </a:r>
                      <a:endParaRPr lang="es-PE" sz="1000" dirty="0"/>
                    </a:p>
                  </a:txBody>
                  <a:tcPr/>
                </a:tc>
                <a:extLst>
                  <a:ext uri="{0D108BD9-81ED-4DB2-BD59-A6C34878D82A}">
                    <a16:rowId xmlns:a16="http://schemas.microsoft.com/office/drawing/2014/main" val="213117776"/>
                  </a:ext>
                </a:extLst>
              </a:tr>
              <a:tr h="262507">
                <a:tc>
                  <a:txBody>
                    <a:bodyPr/>
                    <a:lstStyle/>
                    <a:p>
                      <a:r>
                        <a:rPr lang="es-ES" sz="1000" dirty="0"/>
                        <a:t>total</a:t>
                      </a:r>
                      <a:endParaRPr lang="es-PE" sz="1000" dirty="0"/>
                    </a:p>
                  </a:txBody>
                  <a:tcPr/>
                </a:tc>
                <a:extLst>
                  <a:ext uri="{0D108BD9-81ED-4DB2-BD59-A6C34878D82A}">
                    <a16:rowId xmlns:a16="http://schemas.microsoft.com/office/drawing/2014/main" val="2026179530"/>
                  </a:ext>
                </a:extLst>
              </a:tr>
            </a:tbl>
          </a:graphicData>
        </a:graphic>
      </p:graphicFrame>
      <p:cxnSp>
        <p:nvCxnSpPr>
          <p:cNvPr id="20" name="Conector: angular 19">
            <a:extLst>
              <a:ext uri="{FF2B5EF4-FFF2-40B4-BE49-F238E27FC236}">
                <a16:creationId xmlns:a16="http://schemas.microsoft.com/office/drawing/2014/main" id="{4B3C53E4-BA19-F9B6-6769-B35768D17856}"/>
              </a:ext>
            </a:extLst>
          </p:cNvPr>
          <p:cNvCxnSpPr>
            <a:cxnSpLocks/>
            <a:endCxn id="18" idx="1"/>
          </p:cNvCxnSpPr>
          <p:nvPr/>
        </p:nvCxnSpPr>
        <p:spPr>
          <a:xfrm>
            <a:off x="2199626" y="1003300"/>
            <a:ext cx="2119603" cy="2098992"/>
          </a:xfrm>
          <a:prstGeom prst="bentConnector3">
            <a:avLst>
              <a:gd name="adj1" fmla="val 86250"/>
            </a:avLst>
          </a:prstGeom>
          <a:ln>
            <a:tailEnd type="triangle"/>
          </a:ln>
        </p:spPr>
        <p:style>
          <a:lnRef idx="1">
            <a:schemeClr val="accent6"/>
          </a:lnRef>
          <a:fillRef idx="0">
            <a:schemeClr val="accent6"/>
          </a:fillRef>
          <a:effectRef idx="0">
            <a:schemeClr val="accent6"/>
          </a:effectRef>
          <a:fontRef idx="minor">
            <a:schemeClr val="tx1"/>
          </a:fontRef>
        </p:style>
      </p:cxnSp>
      <p:pic>
        <p:nvPicPr>
          <p:cNvPr id="1026" name="Picture 2">
            <a:extLst>
              <a:ext uri="{FF2B5EF4-FFF2-40B4-BE49-F238E27FC236}">
                <a16:creationId xmlns:a16="http://schemas.microsoft.com/office/drawing/2014/main" id="{928969EE-F45D-19B8-E2E7-9252709921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5917" y="1209817"/>
            <a:ext cx="1704635" cy="168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89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pSp>
        <p:nvGrpSpPr>
          <p:cNvPr id="2" name="Grupo 1">
            <a:extLst>
              <a:ext uri="{FF2B5EF4-FFF2-40B4-BE49-F238E27FC236}">
                <a16:creationId xmlns:a16="http://schemas.microsoft.com/office/drawing/2014/main" id="{3D432960-99FB-5ED2-475C-C4F3FA3626C9}"/>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rupo 26">
            <a:extLst>
              <a:ext uri="{FF2B5EF4-FFF2-40B4-BE49-F238E27FC236}">
                <a16:creationId xmlns:a16="http://schemas.microsoft.com/office/drawing/2014/main" id="{9218588D-CA04-99DC-B325-2F601B0641FC}"/>
              </a:ext>
            </a:extLst>
          </p:cNvPr>
          <p:cNvGrpSpPr/>
          <p:nvPr/>
        </p:nvGrpSpPr>
        <p:grpSpPr>
          <a:xfrm>
            <a:off x="7129958" y="3210447"/>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sp>
        <p:nvSpPr>
          <p:cNvPr id="14" name="Google Shape;206;p26">
            <a:extLst>
              <a:ext uri="{FF2B5EF4-FFF2-40B4-BE49-F238E27FC236}">
                <a16:creationId xmlns:a16="http://schemas.microsoft.com/office/drawing/2014/main" id="{B8240BA1-9AEB-40AB-5470-7037B7C70D15}"/>
              </a:ext>
            </a:extLst>
          </p:cNvPr>
          <p:cNvSpPr txBox="1">
            <a:spLocks/>
          </p:cNvSpPr>
          <p:nvPr/>
        </p:nvSpPr>
        <p:spPr>
          <a:xfrm>
            <a:off x="325217" y="58847"/>
            <a:ext cx="41181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1pPr>
            <a:lvl2pPr marR="0" lvl="1"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2pPr>
            <a:lvl3pPr marR="0" lvl="2"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3pPr>
            <a:lvl4pPr marR="0" lvl="3"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4pPr>
            <a:lvl5pPr marR="0" lvl="4"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5pPr>
            <a:lvl6pPr marR="0" lvl="5"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6pPr>
            <a:lvl7pPr marR="0" lvl="6"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7pPr>
            <a:lvl8pPr marR="0" lvl="7"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8pPr>
            <a:lvl9pPr marR="0" lvl="8"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9pPr>
          </a:lstStyle>
          <a:p>
            <a:r>
              <a:rPr lang="es-ES" dirty="0"/>
              <a:t>K</a:t>
            </a:r>
            <a:r>
              <a:rPr lang="es-PE" dirty="0" err="1"/>
              <a:t>ardex</a:t>
            </a:r>
            <a:endParaRPr lang="es-PE" dirty="0"/>
          </a:p>
        </p:txBody>
      </p:sp>
      <p:graphicFrame>
        <p:nvGraphicFramePr>
          <p:cNvPr id="15" name="Tabla 14">
            <a:extLst>
              <a:ext uri="{FF2B5EF4-FFF2-40B4-BE49-F238E27FC236}">
                <a16:creationId xmlns:a16="http://schemas.microsoft.com/office/drawing/2014/main" id="{5575FF3B-FF55-3286-3465-6CC8158FCF4B}"/>
              </a:ext>
            </a:extLst>
          </p:cNvPr>
          <p:cNvGraphicFramePr>
            <a:graphicFrameLocks noGrp="1"/>
          </p:cNvGraphicFramePr>
          <p:nvPr>
            <p:extLst>
              <p:ext uri="{D42A27DB-BD31-4B8C-83A1-F6EECF244321}">
                <p14:modId xmlns:p14="http://schemas.microsoft.com/office/powerpoint/2010/main" val="2188039921"/>
              </p:ext>
            </p:extLst>
          </p:nvPr>
        </p:nvGraphicFramePr>
        <p:xfrm>
          <a:off x="387467" y="817791"/>
          <a:ext cx="1762343" cy="1394460"/>
        </p:xfrm>
        <a:graphic>
          <a:graphicData uri="http://schemas.openxmlformats.org/drawingml/2006/table">
            <a:tbl>
              <a:tblPr firstRow="1" bandRow="1">
                <a:tableStyleId>{7DF18680-E054-41AD-8BC1-D1AEF772440D}</a:tableStyleId>
              </a:tblPr>
              <a:tblGrid>
                <a:gridCol w="1762343">
                  <a:extLst>
                    <a:ext uri="{9D8B030D-6E8A-4147-A177-3AD203B41FA5}">
                      <a16:colId xmlns:a16="http://schemas.microsoft.com/office/drawing/2014/main" val="1525714770"/>
                    </a:ext>
                  </a:extLst>
                </a:gridCol>
              </a:tblGrid>
              <a:tr h="196159">
                <a:tc>
                  <a:txBody>
                    <a:bodyPr/>
                    <a:lstStyle/>
                    <a:p>
                      <a:r>
                        <a:rPr lang="es-PE" sz="1050" b="0" i="0" u="none" strike="noStrike" cap="none" dirty="0" err="1">
                          <a:solidFill>
                            <a:schemeClr val="lt1"/>
                          </a:solidFill>
                          <a:effectLst/>
                          <a:latin typeface="+mn-lt"/>
                          <a:ea typeface="+mn-ea"/>
                          <a:cs typeface="+mn-cs"/>
                          <a:sym typeface="Arial"/>
                        </a:rPr>
                        <a:t>purchase_details</a:t>
                      </a:r>
                      <a:endParaRPr lang="es-PE" sz="1050" dirty="0"/>
                    </a:p>
                  </a:txBody>
                  <a:tcPr/>
                </a:tc>
                <a:extLst>
                  <a:ext uri="{0D108BD9-81ED-4DB2-BD59-A6C34878D82A}">
                    <a16:rowId xmlns:a16="http://schemas.microsoft.com/office/drawing/2014/main" val="3443720205"/>
                  </a:ext>
                </a:extLst>
              </a:tr>
              <a:tr h="181881">
                <a:tc>
                  <a:txBody>
                    <a:bodyPr/>
                    <a:lstStyle/>
                    <a:p>
                      <a:r>
                        <a:rPr lang="es-ES" sz="900" dirty="0" err="1"/>
                        <a:t>purchase_id</a:t>
                      </a:r>
                      <a:endParaRPr lang="es-PE" sz="900" dirty="0"/>
                    </a:p>
                  </a:txBody>
                  <a:tcPr/>
                </a:tc>
                <a:extLst>
                  <a:ext uri="{0D108BD9-81ED-4DB2-BD59-A6C34878D82A}">
                    <a16:rowId xmlns:a16="http://schemas.microsoft.com/office/drawing/2014/main" val="3433815277"/>
                  </a:ext>
                </a:extLst>
              </a:tr>
              <a:tr h="181881">
                <a:tc>
                  <a:txBody>
                    <a:bodyPr/>
                    <a:lstStyle/>
                    <a:p>
                      <a:r>
                        <a:rPr lang="es-ES" sz="900" dirty="0" err="1"/>
                        <a:t>product_id</a:t>
                      </a:r>
                      <a:endParaRPr lang="es-PE" sz="900" dirty="0"/>
                    </a:p>
                  </a:txBody>
                  <a:tcPr/>
                </a:tc>
                <a:extLst>
                  <a:ext uri="{0D108BD9-81ED-4DB2-BD59-A6C34878D82A}">
                    <a16:rowId xmlns:a16="http://schemas.microsoft.com/office/drawing/2014/main" val="1223465814"/>
                  </a:ext>
                </a:extLst>
              </a:tr>
              <a:tr h="181881">
                <a:tc>
                  <a:txBody>
                    <a:bodyPr/>
                    <a:lstStyle/>
                    <a:p>
                      <a:r>
                        <a:rPr lang="es-ES" sz="900" dirty="0" err="1"/>
                        <a:t>user_entrega</a:t>
                      </a:r>
                      <a:endParaRPr lang="es-PE" sz="900" dirty="0"/>
                    </a:p>
                  </a:txBody>
                  <a:tcPr/>
                </a:tc>
                <a:extLst>
                  <a:ext uri="{0D108BD9-81ED-4DB2-BD59-A6C34878D82A}">
                    <a16:rowId xmlns:a16="http://schemas.microsoft.com/office/drawing/2014/main" val="2272826109"/>
                  </a:ext>
                </a:extLst>
              </a:tr>
              <a:tr h="181881">
                <a:tc>
                  <a:txBody>
                    <a:bodyPr/>
                    <a:lstStyle/>
                    <a:p>
                      <a:r>
                        <a:rPr lang="es-ES" sz="900" dirty="0" err="1"/>
                        <a:t>date_entrega</a:t>
                      </a:r>
                      <a:endParaRPr lang="es-PE" sz="900" dirty="0"/>
                    </a:p>
                  </a:txBody>
                  <a:tcPr/>
                </a:tc>
                <a:extLst>
                  <a:ext uri="{0D108BD9-81ED-4DB2-BD59-A6C34878D82A}">
                    <a16:rowId xmlns:a16="http://schemas.microsoft.com/office/drawing/2014/main" val="2167924985"/>
                  </a:ext>
                </a:extLst>
              </a:tr>
              <a:tr h="181881">
                <a:tc>
                  <a:txBody>
                    <a:bodyPr/>
                    <a:lstStyle/>
                    <a:p>
                      <a:r>
                        <a:rPr lang="es-ES" sz="900" dirty="0" err="1"/>
                        <a:t>description</a:t>
                      </a:r>
                      <a:endParaRPr lang="es-PE" sz="900" dirty="0"/>
                    </a:p>
                  </a:txBody>
                  <a:tcPr/>
                </a:tc>
                <a:extLst>
                  <a:ext uri="{0D108BD9-81ED-4DB2-BD59-A6C34878D82A}">
                    <a16:rowId xmlns:a16="http://schemas.microsoft.com/office/drawing/2014/main" val="3566368327"/>
                  </a:ext>
                </a:extLst>
              </a:tr>
            </a:tbl>
          </a:graphicData>
        </a:graphic>
      </p:graphicFrame>
      <p:graphicFrame>
        <p:nvGraphicFramePr>
          <p:cNvPr id="13" name="Tabla 12">
            <a:extLst>
              <a:ext uri="{FF2B5EF4-FFF2-40B4-BE49-F238E27FC236}">
                <a16:creationId xmlns:a16="http://schemas.microsoft.com/office/drawing/2014/main" id="{6089C3A1-6035-6E4C-F983-F1D33F3CD0B7}"/>
              </a:ext>
            </a:extLst>
          </p:cNvPr>
          <p:cNvGraphicFramePr>
            <a:graphicFrameLocks noGrp="1"/>
          </p:cNvGraphicFramePr>
          <p:nvPr>
            <p:extLst>
              <p:ext uri="{D42A27DB-BD31-4B8C-83A1-F6EECF244321}">
                <p14:modId xmlns:p14="http://schemas.microsoft.com/office/powerpoint/2010/main" val="2866540267"/>
              </p:ext>
            </p:extLst>
          </p:nvPr>
        </p:nvGraphicFramePr>
        <p:xfrm>
          <a:off x="449718" y="2548356"/>
          <a:ext cx="1637842" cy="1828800"/>
        </p:xfrm>
        <a:graphic>
          <a:graphicData uri="http://schemas.openxmlformats.org/drawingml/2006/table">
            <a:tbl>
              <a:tblPr firstRow="1" bandRow="1">
                <a:tableStyleId>{10A1B5D5-9B99-4C35-A422-299274C87663}</a:tableStyleId>
              </a:tblPr>
              <a:tblGrid>
                <a:gridCol w="1637842">
                  <a:extLst>
                    <a:ext uri="{9D8B030D-6E8A-4147-A177-3AD203B41FA5}">
                      <a16:colId xmlns:a16="http://schemas.microsoft.com/office/drawing/2014/main" val="2018934254"/>
                    </a:ext>
                  </a:extLst>
                </a:gridCol>
              </a:tblGrid>
              <a:tr h="205640">
                <a:tc>
                  <a:txBody>
                    <a:bodyPr/>
                    <a:lstStyle/>
                    <a:p>
                      <a:r>
                        <a:rPr lang="es-ES" sz="900" dirty="0" err="1"/>
                        <a:t>proforma_details</a:t>
                      </a:r>
                      <a:endParaRPr lang="es-PE" sz="900" dirty="0"/>
                    </a:p>
                  </a:txBody>
                  <a:tcPr/>
                </a:tc>
                <a:extLst>
                  <a:ext uri="{0D108BD9-81ED-4DB2-BD59-A6C34878D82A}">
                    <a16:rowId xmlns:a16="http://schemas.microsoft.com/office/drawing/2014/main" val="2241740222"/>
                  </a:ext>
                </a:extLst>
              </a:tr>
              <a:tr h="196785">
                <a:tc>
                  <a:txBody>
                    <a:bodyPr/>
                    <a:lstStyle/>
                    <a:p>
                      <a:r>
                        <a:rPr lang="es-ES" sz="900" dirty="0" err="1"/>
                        <a:t>proforma_id</a:t>
                      </a:r>
                      <a:endParaRPr lang="es-PE" sz="900" dirty="0"/>
                    </a:p>
                  </a:txBody>
                  <a:tcPr/>
                </a:tc>
                <a:extLst>
                  <a:ext uri="{0D108BD9-81ED-4DB2-BD59-A6C34878D82A}">
                    <a16:rowId xmlns:a16="http://schemas.microsoft.com/office/drawing/2014/main" val="1303749048"/>
                  </a:ext>
                </a:extLst>
              </a:tr>
              <a:tr h="196785">
                <a:tc>
                  <a:txBody>
                    <a:bodyPr/>
                    <a:lstStyle/>
                    <a:p>
                      <a:r>
                        <a:rPr lang="es-ES" sz="900" dirty="0" err="1"/>
                        <a:t>product_id</a:t>
                      </a:r>
                      <a:endParaRPr lang="es-PE" sz="900" dirty="0"/>
                    </a:p>
                  </a:txBody>
                  <a:tcPr/>
                </a:tc>
                <a:extLst>
                  <a:ext uri="{0D108BD9-81ED-4DB2-BD59-A6C34878D82A}">
                    <a16:rowId xmlns:a16="http://schemas.microsoft.com/office/drawing/2014/main" val="305447705"/>
                  </a:ext>
                </a:extLst>
              </a:tr>
              <a:tr h="196785">
                <a:tc>
                  <a:txBody>
                    <a:bodyPr/>
                    <a:lstStyle/>
                    <a:p>
                      <a:r>
                        <a:rPr lang="es-ES" sz="900" dirty="0" err="1"/>
                        <a:t>quantity</a:t>
                      </a:r>
                      <a:endParaRPr lang="es-PE" sz="900" dirty="0"/>
                    </a:p>
                  </a:txBody>
                  <a:tcPr/>
                </a:tc>
                <a:extLst>
                  <a:ext uri="{0D108BD9-81ED-4DB2-BD59-A6C34878D82A}">
                    <a16:rowId xmlns:a16="http://schemas.microsoft.com/office/drawing/2014/main" val="630999520"/>
                  </a:ext>
                </a:extLst>
              </a:tr>
              <a:tr h="196785">
                <a:tc>
                  <a:txBody>
                    <a:bodyPr/>
                    <a:lstStyle/>
                    <a:p>
                      <a:r>
                        <a:rPr lang="es-ES" sz="900" dirty="0" err="1"/>
                        <a:t>date_entrega</a:t>
                      </a:r>
                      <a:endParaRPr lang="es-PE" sz="900" dirty="0"/>
                    </a:p>
                  </a:txBody>
                  <a:tcPr>
                    <a:solidFill>
                      <a:schemeClr val="bg2">
                        <a:lumMod val="40000"/>
                        <a:lumOff val="60000"/>
                      </a:schemeClr>
                    </a:solidFill>
                  </a:tcPr>
                </a:tc>
                <a:extLst>
                  <a:ext uri="{0D108BD9-81ED-4DB2-BD59-A6C34878D82A}">
                    <a16:rowId xmlns:a16="http://schemas.microsoft.com/office/drawing/2014/main" val="1869004736"/>
                  </a:ext>
                </a:extLst>
              </a:tr>
              <a:tr h="196785">
                <a:tc>
                  <a:txBody>
                    <a:bodyPr/>
                    <a:lstStyle/>
                    <a:p>
                      <a:r>
                        <a:rPr lang="es-ES" sz="900" dirty="0" err="1"/>
                        <a:t>user_entrega</a:t>
                      </a:r>
                      <a:endParaRPr lang="es-PE" sz="900" dirty="0"/>
                    </a:p>
                  </a:txBody>
                  <a:tcPr>
                    <a:solidFill>
                      <a:schemeClr val="bg2">
                        <a:lumMod val="40000"/>
                        <a:lumOff val="60000"/>
                      </a:schemeClr>
                    </a:solidFill>
                  </a:tcPr>
                </a:tc>
                <a:extLst>
                  <a:ext uri="{0D108BD9-81ED-4DB2-BD59-A6C34878D82A}">
                    <a16:rowId xmlns:a16="http://schemas.microsoft.com/office/drawing/2014/main" val="2399212351"/>
                  </a:ext>
                </a:extLst>
              </a:tr>
              <a:tr h="196785">
                <a:tc>
                  <a:txBody>
                    <a:bodyPr/>
                    <a:lstStyle/>
                    <a:p>
                      <a:r>
                        <a:rPr lang="es-ES" sz="900" dirty="0" err="1"/>
                        <a:t>warehouse_id</a:t>
                      </a:r>
                      <a:endParaRPr lang="es-PE" sz="900" dirty="0"/>
                    </a:p>
                  </a:txBody>
                  <a:tcPr>
                    <a:solidFill>
                      <a:schemeClr val="bg2">
                        <a:lumMod val="40000"/>
                        <a:lumOff val="60000"/>
                      </a:schemeClr>
                    </a:solidFill>
                  </a:tcPr>
                </a:tc>
                <a:extLst>
                  <a:ext uri="{0D108BD9-81ED-4DB2-BD59-A6C34878D82A}">
                    <a16:rowId xmlns:a16="http://schemas.microsoft.com/office/drawing/2014/main" val="1894702062"/>
                  </a:ext>
                </a:extLst>
              </a:tr>
              <a:tr h="196785">
                <a:tc>
                  <a:txBody>
                    <a:bodyPr/>
                    <a:lstStyle/>
                    <a:p>
                      <a:r>
                        <a:rPr lang="es-ES" sz="900" dirty="0" err="1"/>
                        <a:t>unit_id</a:t>
                      </a:r>
                      <a:endParaRPr lang="es-PE" sz="900" dirty="0"/>
                    </a:p>
                  </a:txBody>
                  <a:tcPr/>
                </a:tc>
                <a:extLst>
                  <a:ext uri="{0D108BD9-81ED-4DB2-BD59-A6C34878D82A}">
                    <a16:rowId xmlns:a16="http://schemas.microsoft.com/office/drawing/2014/main" val="2790871130"/>
                  </a:ext>
                </a:extLst>
              </a:tr>
            </a:tbl>
          </a:graphicData>
        </a:graphic>
      </p:graphicFrame>
      <p:pic>
        <p:nvPicPr>
          <p:cNvPr id="1026" name="Picture 2">
            <a:extLst>
              <a:ext uri="{FF2B5EF4-FFF2-40B4-BE49-F238E27FC236}">
                <a16:creationId xmlns:a16="http://schemas.microsoft.com/office/drawing/2014/main" id="{28332D09-98C3-0039-0BBB-A3592AE454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7384" y="1415283"/>
            <a:ext cx="2133600" cy="21336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recto de flecha 18">
            <a:extLst>
              <a:ext uri="{FF2B5EF4-FFF2-40B4-BE49-F238E27FC236}">
                <a16:creationId xmlns:a16="http://schemas.microsoft.com/office/drawing/2014/main" id="{C294100D-7DE9-7A5A-84D7-83D496146891}"/>
              </a:ext>
            </a:extLst>
          </p:cNvPr>
          <p:cNvCxnSpPr>
            <a:endCxn id="1026" idx="1"/>
          </p:cNvCxnSpPr>
          <p:nvPr/>
        </p:nvCxnSpPr>
        <p:spPr>
          <a:xfrm>
            <a:off x="2149810" y="1515021"/>
            <a:ext cx="2567574" cy="96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a 19">
            <a:extLst>
              <a:ext uri="{FF2B5EF4-FFF2-40B4-BE49-F238E27FC236}">
                <a16:creationId xmlns:a16="http://schemas.microsoft.com/office/drawing/2014/main" id="{B6AC3BC5-7DA7-946A-4175-E6DEE7436B0D}"/>
              </a:ext>
            </a:extLst>
          </p:cNvPr>
          <p:cNvGraphicFramePr>
            <a:graphicFrameLocks noGrp="1"/>
          </p:cNvGraphicFramePr>
          <p:nvPr>
            <p:extLst>
              <p:ext uri="{D42A27DB-BD31-4B8C-83A1-F6EECF244321}">
                <p14:modId xmlns:p14="http://schemas.microsoft.com/office/powerpoint/2010/main" val="347932758"/>
              </p:ext>
            </p:extLst>
          </p:nvPr>
        </p:nvGraphicFramePr>
        <p:xfrm>
          <a:off x="2621296" y="121920"/>
          <a:ext cx="1585011" cy="2080260"/>
        </p:xfrm>
        <a:graphic>
          <a:graphicData uri="http://schemas.openxmlformats.org/drawingml/2006/table">
            <a:tbl>
              <a:tblPr firstRow="1" bandRow="1">
                <a:tableStyleId>{5C22544A-7EE6-4342-B048-85BDC9FD1C3A}</a:tableStyleId>
              </a:tblPr>
              <a:tblGrid>
                <a:gridCol w="1585011">
                  <a:extLst>
                    <a:ext uri="{9D8B030D-6E8A-4147-A177-3AD203B41FA5}">
                      <a16:colId xmlns:a16="http://schemas.microsoft.com/office/drawing/2014/main" val="1525714770"/>
                    </a:ext>
                  </a:extLst>
                </a:gridCol>
              </a:tblGrid>
              <a:tr h="191994">
                <a:tc>
                  <a:txBody>
                    <a:bodyPr/>
                    <a:lstStyle/>
                    <a:p>
                      <a:r>
                        <a:rPr lang="es-ES" sz="1050" dirty="0" err="1"/>
                        <a:t>transport_details</a:t>
                      </a:r>
                      <a:endParaRPr lang="es-PE" sz="1050" dirty="0"/>
                    </a:p>
                  </a:txBody>
                  <a:tcPr/>
                </a:tc>
                <a:extLst>
                  <a:ext uri="{0D108BD9-81ED-4DB2-BD59-A6C34878D82A}">
                    <a16:rowId xmlns:a16="http://schemas.microsoft.com/office/drawing/2014/main" val="3443720205"/>
                  </a:ext>
                </a:extLst>
              </a:tr>
              <a:tr h="178019">
                <a:tc>
                  <a:txBody>
                    <a:bodyPr/>
                    <a:lstStyle/>
                    <a:p>
                      <a:r>
                        <a:rPr lang="es-ES" sz="900" dirty="0" err="1"/>
                        <a:t>transport_id</a:t>
                      </a:r>
                      <a:endParaRPr lang="es-PE" sz="900" dirty="0"/>
                    </a:p>
                  </a:txBody>
                  <a:tcPr/>
                </a:tc>
                <a:extLst>
                  <a:ext uri="{0D108BD9-81ED-4DB2-BD59-A6C34878D82A}">
                    <a16:rowId xmlns:a16="http://schemas.microsoft.com/office/drawing/2014/main" val="3433815277"/>
                  </a:ext>
                </a:extLst>
              </a:tr>
              <a:tr h="178019">
                <a:tc>
                  <a:txBody>
                    <a:bodyPr/>
                    <a:lstStyle/>
                    <a:p>
                      <a:r>
                        <a:rPr lang="es-ES" sz="900" dirty="0" err="1"/>
                        <a:t>product_id</a:t>
                      </a:r>
                      <a:endParaRPr lang="es-PE" sz="900" dirty="0"/>
                    </a:p>
                  </a:txBody>
                  <a:tcPr/>
                </a:tc>
                <a:extLst>
                  <a:ext uri="{0D108BD9-81ED-4DB2-BD59-A6C34878D82A}">
                    <a16:rowId xmlns:a16="http://schemas.microsoft.com/office/drawing/2014/main" val="1223465814"/>
                  </a:ext>
                </a:extLst>
              </a:tr>
              <a:tr h="178019">
                <a:tc>
                  <a:txBody>
                    <a:bodyPr/>
                    <a:lstStyle/>
                    <a:p>
                      <a:r>
                        <a:rPr lang="es-ES" sz="900" dirty="0" err="1"/>
                        <a:t>unit_id</a:t>
                      </a:r>
                      <a:endParaRPr lang="es-PE" sz="900" dirty="0"/>
                    </a:p>
                  </a:txBody>
                  <a:tcPr/>
                </a:tc>
                <a:extLst>
                  <a:ext uri="{0D108BD9-81ED-4DB2-BD59-A6C34878D82A}">
                    <a16:rowId xmlns:a16="http://schemas.microsoft.com/office/drawing/2014/main" val="2019079959"/>
                  </a:ext>
                </a:extLst>
              </a:tr>
              <a:tr h="178019">
                <a:tc>
                  <a:txBody>
                    <a:bodyPr/>
                    <a:lstStyle/>
                    <a:p>
                      <a:r>
                        <a:rPr lang="es-ES" sz="900" dirty="0" err="1"/>
                        <a:t>quantity</a:t>
                      </a:r>
                      <a:endParaRPr lang="es-PE" sz="900" dirty="0"/>
                    </a:p>
                  </a:txBody>
                  <a:tcPr/>
                </a:tc>
                <a:extLst>
                  <a:ext uri="{0D108BD9-81ED-4DB2-BD59-A6C34878D82A}">
                    <a16:rowId xmlns:a16="http://schemas.microsoft.com/office/drawing/2014/main" val="940581781"/>
                  </a:ext>
                </a:extLst>
              </a:tr>
              <a:tr h="1780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user_salida</a:t>
                      </a:r>
                      <a:endParaRPr lang="es-PE" sz="900" dirty="0"/>
                    </a:p>
                  </a:txBody>
                  <a:tcPr/>
                </a:tc>
                <a:extLst>
                  <a:ext uri="{0D108BD9-81ED-4DB2-BD59-A6C34878D82A}">
                    <a16:rowId xmlns:a16="http://schemas.microsoft.com/office/drawing/2014/main" val="4071891085"/>
                  </a:ext>
                </a:extLst>
              </a:tr>
              <a:tr h="1780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date_salida</a:t>
                      </a:r>
                      <a:endParaRPr lang="es-PE" sz="900" dirty="0"/>
                    </a:p>
                  </a:txBody>
                  <a:tcPr/>
                </a:tc>
                <a:extLst>
                  <a:ext uri="{0D108BD9-81ED-4DB2-BD59-A6C34878D82A}">
                    <a16:rowId xmlns:a16="http://schemas.microsoft.com/office/drawing/2014/main" val="1545238415"/>
                  </a:ext>
                </a:extLst>
              </a:tr>
              <a:tr h="1780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user_entrega</a:t>
                      </a:r>
                      <a:endParaRPr lang="es-PE" sz="900" dirty="0"/>
                    </a:p>
                  </a:txBody>
                  <a:tcPr/>
                </a:tc>
                <a:extLst>
                  <a:ext uri="{0D108BD9-81ED-4DB2-BD59-A6C34878D82A}">
                    <a16:rowId xmlns:a16="http://schemas.microsoft.com/office/drawing/2014/main" val="4187979001"/>
                  </a:ext>
                </a:extLst>
              </a:tr>
              <a:tr h="1780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date_entrega</a:t>
                      </a:r>
                      <a:endParaRPr lang="es-PE" sz="900" dirty="0"/>
                    </a:p>
                  </a:txBody>
                  <a:tcPr/>
                </a:tc>
                <a:extLst>
                  <a:ext uri="{0D108BD9-81ED-4DB2-BD59-A6C34878D82A}">
                    <a16:rowId xmlns:a16="http://schemas.microsoft.com/office/drawing/2014/main" val="3850607402"/>
                  </a:ext>
                </a:extLst>
              </a:tr>
            </a:tbl>
          </a:graphicData>
        </a:graphic>
      </p:graphicFrame>
      <p:cxnSp>
        <p:nvCxnSpPr>
          <p:cNvPr id="22" name="Conector recto de flecha 21">
            <a:extLst>
              <a:ext uri="{FF2B5EF4-FFF2-40B4-BE49-F238E27FC236}">
                <a16:creationId xmlns:a16="http://schemas.microsoft.com/office/drawing/2014/main" id="{73615672-FC64-5791-EBE9-4D0CE134AA3C}"/>
              </a:ext>
            </a:extLst>
          </p:cNvPr>
          <p:cNvCxnSpPr>
            <a:endCxn id="1026" idx="1"/>
          </p:cNvCxnSpPr>
          <p:nvPr/>
        </p:nvCxnSpPr>
        <p:spPr>
          <a:xfrm flipV="1">
            <a:off x="2087560" y="2482083"/>
            <a:ext cx="2629824" cy="115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a 22">
            <a:extLst>
              <a:ext uri="{FF2B5EF4-FFF2-40B4-BE49-F238E27FC236}">
                <a16:creationId xmlns:a16="http://schemas.microsoft.com/office/drawing/2014/main" id="{E5A9D50B-119B-A43A-60C5-FD73A9C747A2}"/>
              </a:ext>
            </a:extLst>
          </p:cNvPr>
          <p:cNvGraphicFramePr>
            <a:graphicFrameLocks noGrp="1"/>
          </p:cNvGraphicFramePr>
          <p:nvPr>
            <p:extLst>
              <p:ext uri="{D42A27DB-BD31-4B8C-83A1-F6EECF244321}">
                <p14:modId xmlns:p14="http://schemas.microsoft.com/office/powerpoint/2010/main" val="3059447667"/>
              </p:ext>
            </p:extLst>
          </p:nvPr>
        </p:nvGraphicFramePr>
        <p:xfrm>
          <a:off x="2518398" y="2370790"/>
          <a:ext cx="1490506" cy="2656974"/>
        </p:xfrm>
        <a:graphic>
          <a:graphicData uri="http://schemas.openxmlformats.org/drawingml/2006/table">
            <a:tbl>
              <a:tblPr firstRow="1" bandRow="1">
                <a:tableStyleId>{21E4AEA4-8DFA-4A89-87EB-49C32662AFE0}</a:tableStyleId>
              </a:tblPr>
              <a:tblGrid>
                <a:gridCol w="1490506">
                  <a:extLst>
                    <a:ext uri="{9D8B030D-6E8A-4147-A177-3AD203B41FA5}">
                      <a16:colId xmlns:a16="http://schemas.microsoft.com/office/drawing/2014/main" val="1146930885"/>
                    </a:ext>
                  </a:extLst>
                </a:gridCol>
              </a:tblGrid>
              <a:tr h="287328">
                <a:tc>
                  <a:txBody>
                    <a:bodyPr/>
                    <a:lstStyle/>
                    <a:p>
                      <a:r>
                        <a:rPr lang="es-PE" sz="900" dirty="0" err="1">
                          <a:solidFill>
                            <a:schemeClr val="bg1"/>
                          </a:solidFill>
                        </a:rPr>
                        <a:t>conversions</a:t>
                      </a:r>
                      <a:endParaRPr lang="es-PE" sz="900" dirty="0">
                        <a:solidFill>
                          <a:schemeClr val="bg1"/>
                        </a:solidFill>
                      </a:endParaRPr>
                    </a:p>
                  </a:txBody>
                  <a:tcPr/>
                </a:tc>
                <a:extLst>
                  <a:ext uri="{0D108BD9-81ED-4DB2-BD59-A6C34878D82A}">
                    <a16:rowId xmlns:a16="http://schemas.microsoft.com/office/drawing/2014/main" val="30384489"/>
                  </a:ext>
                </a:extLst>
              </a:tr>
              <a:tr h="263294">
                <a:tc>
                  <a:txBody>
                    <a:bodyPr/>
                    <a:lstStyle/>
                    <a:p>
                      <a:r>
                        <a:rPr lang="es-ES" sz="900" dirty="0" err="1"/>
                        <a:t>product_id</a:t>
                      </a:r>
                      <a:endParaRPr lang="es-PE" sz="900" dirty="0"/>
                    </a:p>
                  </a:txBody>
                  <a:tcPr/>
                </a:tc>
                <a:extLst>
                  <a:ext uri="{0D108BD9-81ED-4DB2-BD59-A6C34878D82A}">
                    <a16:rowId xmlns:a16="http://schemas.microsoft.com/office/drawing/2014/main" val="985464584"/>
                  </a:ext>
                </a:extLst>
              </a:tr>
              <a:tr h="2632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warehouse_id</a:t>
                      </a:r>
                      <a:endParaRPr lang="es-PE" sz="900" dirty="0"/>
                    </a:p>
                  </a:txBody>
                  <a:tcPr/>
                </a:tc>
                <a:extLst>
                  <a:ext uri="{0D108BD9-81ED-4DB2-BD59-A6C34878D82A}">
                    <a16:rowId xmlns:a16="http://schemas.microsoft.com/office/drawing/2014/main" val="297790730"/>
                  </a:ext>
                </a:extLst>
              </a:tr>
              <a:tr h="263294">
                <a:tc>
                  <a:txBody>
                    <a:bodyPr/>
                    <a:lstStyle/>
                    <a:p>
                      <a:r>
                        <a:rPr lang="es-ES" sz="900" dirty="0" err="1"/>
                        <a:t>unit_start_id</a:t>
                      </a:r>
                      <a:endParaRPr lang="es-PE" sz="900" dirty="0"/>
                    </a:p>
                  </a:txBody>
                  <a:tcPr/>
                </a:tc>
                <a:extLst>
                  <a:ext uri="{0D108BD9-81ED-4DB2-BD59-A6C34878D82A}">
                    <a16:rowId xmlns:a16="http://schemas.microsoft.com/office/drawing/2014/main" val="2860281226"/>
                  </a:ext>
                </a:extLst>
              </a:tr>
              <a:tr h="2632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unit_end_id</a:t>
                      </a:r>
                      <a:endParaRPr lang="es-PE" sz="900" dirty="0"/>
                    </a:p>
                  </a:txBody>
                  <a:tcPr/>
                </a:tc>
                <a:extLst>
                  <a:ext uri="{0D108BD9-81ED-4DB2-BD59-A6C34878D82A}">
                    <a16:rowId xmlns:a16="http://schemas.microsoft.com/office/drawing/2014/main" val="3737851859"/>
                  </a:ext>
                </a:extLst>
              </a:tr>
              <a:tr h="2632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err="1"/>
                        <a:t>user_id</a:t>
                      </a:r>
                      <a:endParaRPr lang="es-PE" sz="900" dirty="0"/>
                    </a:p>
                  </a:txBody>
                  <a:tcPr/>
                </a:tc>
                <a:extLst>
                  <a:ext uri="{0D108BD9-81ED-4DB2-BD59-A6C34878D82A}">
                    <a16:rowId xmlns:a16="http://schemas.microsoft.com/office/drawing/2014/main" val="2811232739"/>
                  </a:ext>
                </a:extLst>
              </a:tr>
              <a:tr h="263294">
                <a:tc>
                  <a:txBody>
                    <a:bodyPr/>
                    <a:lstStyle/>
                    <a:p>
                      <a:r>
                        <a:rPr lang="es-ES" sz="900" dirty="0" err="1"/>
                        <a:t>quantity_start</a:t>
                      </a:r>
                      <a:endParaRPr lang="es-PE" sz="900" dirty="0"/>
                    </a:p>
                  </a:txBody>
                  <a:tcPr/>
                </a:tc>
                <a:extLst>
                  <a:ext uri="{0D108BD9-81ED-4DB2-BD59-A6C34878D82A}">
                    <a16:rowId xmlns:a16="http://schemas.microsoft.com/office/drawing/2014/main" val="125807339"/>
                  </a:ext>
                </a:extLst>
              </a:tr>
              <a:tr h="263294">
                <a:tc>
                  <a:txBody>
                    <a:bodyPr/>
                    <a:lstStyle/>
                    <a:p>
                      <a:r>
                        <a:rPr lang="es-ES" sz="900" dirty="0" err="1"/>
                        <a:t>quantity_end</a:t>
                      </a:r>
                      <a:endParaRPr lang="es-PE" sz="900" dirty="0"/>
                    </a:p>
                  </a:txBody>
                  <a:tcPr/>
                </a:tc>
                <a:extLst>
                  <a:ext uri="{0D108BD9-81ED-4DB2-BD59-A6C34878D82A}">
                    <a16:rowId xmlns:a16="http://schemas.microsoft.com/office/drawing/2014/main" val="3430403980"/>
                  </a:ext>
                </a:extLst>
              </a:tr>
              <a:tr h="263294">
                <a:tc>
                  <a:txBody>
                    <a:bodyPr/>
                    <a:lstStyle/>
                    <a:p>
                      <a:r>
                        <a:rPr lang="es-ES" sz="900" dirty="0" err="1"/>
                        <a:t>quantity</a:t>
                      </a:r>
                      <a:endParaRPr lang="es-PE" sz="900" dirty="0"/>
                    </a:p>
                  </a:txBody>
                  <a:tcPr/>
                </a:tc>
                <a:extLst>
                  <a:ext uri="{0D108BD9-81ED-4DB2-BD59-A6C34878D82A}">
                    <a16:rowId xmlns:a16="http://schemas.microsoft.com/office/drawing/2014/main" val="1914345665"/>
                  </a:ext>
                </a:extLst>
              </a:tr>
              <a:tr h="263294">
                <a:tc>
                  <a:txBody>
                    <a:bodyPr/>
                    <a:lstStyle/>
                    <a:p>
                      <a:r>
                        <a:rPr lang="es-ES" sz="900" dirty="0" err="1"/>
                        <a:t>description</a:t>
                      </a:r>
                      <a:endParaRPr lang="es-PE" sz="900" dirty="0"/>
                    </a:p>
                  </a:txBody>
                  <a:tcPr/>
                </a:tc>
                <a:extLst>
                  <a:ext uri="{0D108BD9-81ED-4DB2-BD59-A6C34878D82A}">
                    <a16:rowId xmlns:a16="http://schemas.microsoft.com/office/drawing/2014/main" val="2638191803"/>
                  </a:ext>
                </a:extLst>
              </a:tr>
            </a:tbl>
          </a:graphicData>
        </a:graphic>
      </p:graphicFrame>
      <p:cxnSp>
        <p:nvCxnSpPr>
          <p:cNvPr id="30" name="Conector recto de flecha 29">
            <a:extLst>
              <a:ext uri="{FF2B5EF4-FFF2-40B4-BE49-F238E27FC236}">
                <a16:creationId xmlns:a16="http://schemas.microsoft.com/office/drawing/2014/main" id="{01D515D6-CB59-0690-ABE5-DAA92203003F}"/>
              </a:ext>
            </a:extLst>
          </p:cNvPr>
          <p:cNvCxnSpPr>
            <a:endCxn id="1026" idx="0"/>
          </p:cNvCxnSpPr>
          <p:nvPr/>
        </p:nvCxnSpPr>
        <p:spPr>
          <a:xfrm>
            <a:off x="4206244" y="849868"/>
            <a:ext cx="1577940" cy="56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8B030BD4-FC32-F7A8-05A8-D2887F7F29EF}"/>
              </a:ext>
            </a:extLst>
          </p:cNvPr>
          <p:cNvCxnSpPr>
            <a:endCxn id="1026" idx="2"/>
          </p:cNvCxnSpPr>
          <p:nvPr/>
        </p:nvCxnSpPr>
        <p:spPr>
          <a:xfrm flipV="1">
            <a:off x="4008904" y="3548883"/>
            <a:ext cx="1775280" cy="77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a 10">
            <a:extLst>
              <a:ext uri="{FF2B5EF4-FFF2-40B4-BE49-F238E27FC236}">
                <a16:creationId xmlns:a16="http://schemas.microsoft.com/office/drawing/2014/main" id="{57FBE843-8B15-45EB-8C7C-5F77799D0E39}"/>
              </a:ext>
            </a:extLst>
          </p:cNvPr>
          <p:cNvGraphicFramePr>
            <a:graphicFrameLocks noGrp="1"/>
          </p:cNvGraphicFramePr>
          <p:nvPr>
            <p:extLst>
              <p:ext uri="{D42A27DB-BD31-4B8C-83A1-F6EECF244321}">
                <p14:modId xmlns:p14="http://schemas.microsoft.com/office/powerpoint/2010/main" val="3345311815"/>
              </p:ext>
            </p:extLst>
          </p:nvPr>
        </p:nvGraphicFramePr>
        <p:xfrm>
          <a:off x="6934368" y="1093648"/>
          <a:ext cx="2063582" cy="2159000"/>
        </p:xfrm>
        <a:graphic>
          <a:graphicData uri="http://schemas.openxmlformats.org/drawingml/2006/table">
            <a:tbl>
              <a:tblPr firstRow="1" bandRow="1">
                <a:tableStyleId>{073A0DAA-6AF3-43AB-8588-CEC1D06C72B9}</a:tableStyleId>
              </a:tblPr>
              <a:tblGrid>
                <a:gridCol w="2063582">
                  <a:extLst>
                    <a:ext uri="{9D8B030D-6E8A-4147-A177-3AD203B41FA5}">
                      <a16:colId xmlns:a16="http://schemas.microsoft.com/office/drawing/2014/main" val="1146930885"/>
                    </a:ext>
                  </a:extLst>
                </a:gridCol>
              </a:tblGrid>
              <a:tr h="205844">
                <a:tc>
                  <a:txBody>
                    <a:bodyPr/>
                    <a:lstStyle/>
                    <a:p>
                      <a:r>
                        <a:rPr lang="es-PE" dirty="0" err="1">
                          <a:solidFill>
                            <a:schemeClr val="bg1"/>
                          </a:solidFill>
                        </a:rPr>
                        <a:t>product_</a:t>
                      </a:r>
                      <a:r>
                        <a:rPr lang="es-PE" dirty="0" err="1"/>
                        <a:t>stock_initials</a:t>
                      </a:r>
                      <a:endParaRPr lang="es-PE" dirty="0">
                        <a:solidFill>
                          <a:schemeClr val="bg1"/>
                        </a:solidFill>
                      </a:endParaRPr>
                    </a:p>
                  </a:txBody>
                  <a:tcPr/>
                </a:tc>
                <a:extLst>
                  <a:ext uri="{0D108BD9-81ED-4DB2-BD59-A6C34878D82A}">
                    <a16:rowId xmlns:a16="http://schemas.microsoft.com/office/drawing/2014/main" val="30384489"/>
                  </a:ext>
                </a:extLst>
              </a:tr>
              <a:tr h="370840">
                <a:tc>
                  <a:txBody>
                    <a:bodyPr/>
                    <a:lstStyle/>
                    <a:p>
                      <a:r>
                        <a:rPr lang="es-ES" dirty="0" err="1"/>
                        <a:t>product_id</a:t>
                      </a:r>
                      <a:endParaRPr lang="es-PE" dirty="0"/>
                    </a:p>
                  </a:txBody>
                  <a:tcPr/>
                </a:tc>
                <a:extLst>
                  <a:ext uri="{0D108BD9-81ED-4DB2-BD59-A6C34878D82A}">
                    <a16:rowId xmlns:a16="http://schemas.microsoft.com/office/drawing/2014/main" val="985464584"/>
                  </a:ext>
                </a:extLst>
              </a:tr>
              <a:tr h="370840">
                <a:tc>
                  <a:txBody>
                    <a:bodyPr/>
                    <a:lstStyle/>
                    <a:p>
                      <a:r>
                        <a:rPr lang="es-ES" dirty="0" err="1"/>
                        <a:t>price_unit_avg</a:t>
                      </a:r>
                      <a:endParaRPr lang="es-PE" dirty="0"/>
                    </a:p>
                  </a:txBody>
                  <a:tcPr/>
                </a:tc>
                <a:extLst>
                  <a:ext uri="{0D108BD9-81ED-4DB2-BD59-A6C34878D82A}">
                    <a16:rowId xmlns:a16="http://schemas.microsoft.com/office/drawing/2014/main" val="3834928778"/>
                  </a:ext>
                </a:extLst>
              </a:tr>
              <a:tr h="370840">
                <a:tc>
                  <a:txBody>
                    <a:bodyPr/>
                    <a:lstStyle/>
                    <a:p>
                      <a:r>
                        <a:rPr lang="es-PE" dirty="0" err="1"/>
                        <a:t>warehouse</a:t>
                      </a:r>
                      <a:r>
                        <a:rPr lang="es-ES" dirty="0"/>
                        <a:t>_id</a:t>
                      </a:r>
                      <a:endParaRPr lang="es-PE" dirty="0"/>
                    </a:p>
                  </a:txBody>
                  <a:tcPr/>
                </a:tc>
                <a:extLst>
                  <a:ext uri="{0D108BD9-81ED-4DB2-BD59-A6C34878D82A}">
                    <a16:rowId xmlns:a16="http://schemas.microsoft.com/office/drawing/2014/main" val="297790730"/>
                  </a:ext>
                </a:extLst>
              </a:tr>
              <a:tr h="370840">
                <a:tc>
                  <a:txBody>
                    <a:bodyPr/>
                    <a:lstStyle/>
                    <a:p>
                      <a:r>
                        <a:rPr lang="es-ES" dirty="0" err="1"/>
                        <a:t>unit_id</a:t>
                      </a:r>
                      <a:endParaRPr lang="es-PE" dirty="0"/>
                    </a:p>
                  </a:txBody>
                  <a:tcPr/>
                </a:tc>
                <a:extLst>
                  <a:ext uri="{0D108BD9-81ED-4DB2-BD59-A6C34878D82A}">
                    <a16:rowId xmlns:a16="http://schemas.microsoft.com/office/drawing/2014/main" val="2629731748"/>
                  </a:ext>
                </a:extLst>
              </a:tr>
              <a:tr h="370840">
                <a:tc>
                  <a:txBody>
                    <a:bodyPr/>
                    <a:lstStyle/>
                    <a:p>
                      <a:r>
                        <a:rPr lang="es-ES" dirty="0"/>
                        <a:t>stock</a:t>
                      </a:r>
                      <a:endParaRPr lang="es-PE" dirty="0"/>
                    </a:p>
                  </a:txBody>
                  <a:tcPr/>
                </a:tc>
                <a:extLst>
                  <a:ext uri="{0D108BD9-81ED-4DB2-BD59-A6C34878D82A}">
                    <a16:rowId xmlns:a16="http://schemas.microsoft.com/office/drawing/2014/main" val="1314587420"/>
                  </a:ext>
                </a:extLst>
              </a:tr>
            </a:tbl>
          </a:graphicData>
        </a:graphic>
      </p:graphicFrame>
    </p:spTree>
    <p:extLst>
      <p:ext uri="{BB962C8B-B14F-4D97-AF65-F5344CB8AC3E}">
        <p14:creationId xmlns:p14="http://schemas.microsoft.com/office/powerpoint/2010/main" val="1712897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pSp>
        <p:nvGrpSpPr>
          <p:cNvPr id="2" name="Grupo 1">
            <a:extLst>
              <a:ext uri="{FF2B5EF4-FFF2-40B4-BE49-F238E27FC236}">
                <a16:creationId xmlns:a16="http://schemas.microsoft.com/office/drawing/2014/main" id="{3D432960-99FB-5ED2-475C-C4F3FA3626C9}"/>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8C1E2327-0DFB-472C-77F1-DAAA59687C1D}"/>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554D9BB6-0335-05BA-CC48-411B91B7E32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23DAEB8-F683-6056-CBB4-EDBAA7AD3A04}"/>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7E2A69C-DBCF-CEA0-9E11-8A4D3313979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E3B3010B-632C-E3B9-7B16-A8201C9500E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06C79C4E-08B2-A1F3-D392-69AEC35BD8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B9401D43-1BFE-0684-F133-F8125CAA5EE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3BB2B5E1-3380-692E-B5DA-C01ECB6D6C4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rupo 26">
            <a:extLst>
              <a:ext uri="{FF2B5EF4-FFF2-40B4-BE49-F238E27FC236}">
                <a16:creationId xmlns:a16="http://schemas.microsoft.com/office/drawing/2014/main" id="{9218588D-CA04-99DC-B325-2F601B0641FC}"/>
              </a:ext>
            </a:extLst>
          </p:cNvPr>
          <p:cNvGrpSpPr/>
          <p:nvPr/>
        </p:nvGrpSpPr>
        <p:grpSpPr>
          <a:xfrm>
            <a:off x="7105869" y="3056452"/>
            <a:ext cx="1762343" cy="1741851"/>
            <a:chOff x="4268819" y="-3176"/>
            <a:chExt cx="2912494" cy="2912495"/>
          </a:xfrm>
        </p:grpSpPr>
        <p:pic>
          <p:nvPicPr>
            <p:cNvPr id="28" name="Picture 10" descr="Index of /images/flaticon-png/big">
              <a:extLst>
                <a:ext uri="{FF2B5EF4-FFF2-40B4-BE49-F238E27FC236}">
                  <a16:creationId xmlns:a16="http://schemas.microsoft.com/office/drawing/2014/main" id="{CA9DB036-FE22-1BD3-46D4-45B2DCE97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527BD397-A142-5F0A-FF28-95BA30993204}"/>
                </a:ext>
              </a:extLst>
            </p:cNvPr>
            <p:cNvPicPr>
              <a:picLocks noChangeAspect="1"/>
            </p:cNvPicPr>
            <p:nvPr/>
          </p:nvPicPr>
          <p:blipFill>
            <a:blip r:embed="rId5"/>
            <a:stretch>
              <a:fillRect/>
            </a:stretch>
          </p:blipFill>
          <p:spPr>
            <a:xfrm>
              <a:off x="4352975" y="419005"/>
              <a:ext cx="2744182" cy="1704701"/>
            </a:xfrm>
            <a:prstGeom prst="rect">
              <a:avLst/>
            </a:prstGeom>
          </p:spPr>
        </p:pic>
      </p:grpSp>
      <p:sp>
        <p:nvSpPr>
          <p:cNvPr id="14" name="Google Shape;206;p26">
            <a:extLst>
              <a:ext uri="{FF2B5EF4-FFF2-40B4-BE49-F238E27FC236}">
                <a16:creationId xmlns:a16="http://schemas.microsoft.com/office/drawing/2014/main" id="{B8240BA1-9AEB-40AB-5470-7037B7C70D15}"/>
              </a:ext>
            </a:extLst>
          </p:cNvPr>
          <p:cNvSpPr txBox="1">
            <a:spLocks/>
          </p:cNvSpPr>
          <p:nvPr/>
        </p:nvSpPr>
        <p:spPr>
          <a:xfrm>
            <a:off x="208998" y="-109047"/>
            <a:ext cx="4118181" cy="454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1pPr>
            <a:lvl2pPr marR="0" lvl="1"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2pPr>
            <a:lvl3pPr marR="0" lvl="2"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3pPr>
            <a:lvl4pPr marR="0" lvl="3"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4pPr>
            <a:lvl5pPr marR="0" lvl="4"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5pPr>
            <a:lvl6pPr marR="0" lvl="5"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6pPr>
            <a:lvl7pPr marR="0" lvl="6"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7pPr>
            <a:lvl8pPr marR="0" lvl="7"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8pPr>
            <a:lvl9pPr marR="0" lvl="8" algn="l" rtl="0">
              <a:lnSpc>
                <a:spcPct val="100000"/>
              </a:lnSpc>
              <a:spcBef>
                <a:spcPts val="0"/>
              </a:spcBef>
              <a:spcAft>
                <a:spcPts val="0"/>
              </a:spcAft>
              <a:buClr>
                <a:schemeClr val="dk1"/>
              </a:buClr>
              <a:buSzPts val="3500"/>
              <a:buFont typeface="Gabarito"/>
              <a:buNone/>
              <a:defRPr sz="3500" b="0" i="0" u="none" strike="noStrike" cap="none">
                <a:solidFill>
                  <a:schemeClr val="dk1"/>
                </a:solidFill>
                <a:latin typeface="Gabarito"/>
                <a:ea typeface="Gabarito"/>
                <a:cs typeface="Gabarito"/>
                <a:sym typeface="Gabarito"/>
              </a:defRPr>
            </a:lvl9pPr>
          </a:lstStyle>
          <a:p>
            <a:r>
              <a:rPr lang="es-ES" dirty="0"/>
              <a:t>K</a:t>
            </a:r>
            <a:r>
              <a:rPr lang="es-PE" dirty="0" err="1"/>
              <a:t>ardex</a:t>
            </a:r>
            <a:endParaRPr lang="es-PE" dirty="0"/>
          </a:p>
        </p:txBody>
      </p:sp>
      <p:pic>
        <p:nvPicPr>
          <p:cNvPr id="1026" name="Picture 2">
            <a:extLst>
              <a:ext uri="{FF2B5EF4-FFF2-40B4-BE49-F238E27FC236}">
                <a16:creationId xmlns:a16="http://schemas.microsoft.com/office/drawing/2014/main" id="{28332D09-98C3-0039-0BBB-A3592AE454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5869" y="1234813"/>
            <a:ext cx="1427983" cy="1427983"/>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C57B015D-7460-78E6-ABAA-2FCB72B58C79}"/>
              </a:ext>
            </a:extLst>
          </p:cNvPr>
          <p:cNvPicPr>
            <a:picLocks noChangeAspect="1"/>
          </p:cNvPicPr>
          <p:nvPr/>
        </p:nvPicPr>
        <p:blipFill>
          <a:blip r:embed="rId7"/>
          <a:stretch>
            <a:fillRect/>
          </a:stretch>
        </p:blipFill>
        <p:spPr>
          <a:xfrm>
            <a:off x="700018" y="520326"/>
            <a:ext cx="5027731" cy="2400822"/>
          </a:xfrm>
          <a:prstGeom prst="rect">
            <a:avLst/>
          </a:prstGeom>
        </p:spPr>
      </p:pic>
      <p:pic>
        <p:nvPicPr>
          <p:cNvPr id="16" name="Imagen 15">
            <a:extLst>
              <a:ext uri="{FF2B5EF4-FFF2-40B4-BE49-F238E27FC236}">
                <a16:creationId xmlns:a16="http://schemas.microsoft.com/office/drawing/2014/main" id="{47658C38-5E1C-FE19-B193-6EEDF6C4057F}"/>
              </a:ext>
            </a:extLst>
          </p:cNvPr>
          <p:cNvPicPr>
            <a:picLocks noChangeAspect="1"/>
          </p:cNvPicPr>
          <p:nvPr/>
        </p:nvPicPr>
        <p:blipFill>
          <a:blip r:embed="rId8"/>
          <a:stretch>
            <a:fillRect/>
          </a:stretch>
        </p:blipFill>
        <p:spPr>
          <a:xfrm>
            <a:off x="208998" y="2992417"/>
            <a:ext cx="6744420" cy="1869919"/>
          </a:xfrm>
          <a:prstGeom prst="rect">
            <a:avLst/>
          </a:prstGeom>
        </p:spPr>
      </p:pic>
      <p:pic>
        <p:nvPicPr>
          <p:cNvPr id="15" name="Imagen 14">
            <a:extLst>
              <a:ext uri="{FF2B5EF4-FFF2-40B4-BE49-F238E27FC236}">
                <a16:creationId xmlns:a16="http://schemas.microsoft.com/office/drawing/2014/main" id="{EF7A014D-F613-9F29-8F42-510D8744DA83}"/>
              </a:ext>
            </a:extLst>
          </p:cNvPr>
          <p:cNvPicPr>
            <a:picLocks noChangeAspect="1"/>
          </p:cNvPicPr>
          <p:nvPr/>
        </p:nvPicPr>
        <p:blipFill>
          <a:blip r:embed="rId9"/>
          <a:stretch>
            <a:fillRect/>
          </a:stretch>
        </p:blipFill>
        <p:spPr>
          <a:xfrm>
            <a:off x="180699" y="2966433"/>
            <a:ext cx="6801018" cy="1921886"/>
          </a:xfrm>
          <a:prstGeom prst="rect">
            <a:avLst/>
          </a:prstGeom>
        </p:spPr>
      </p:pic>
    </p:spTree>
    <p:extLst>
      <p:ext uri="{BB962C8B-B14F-4D97-AF65-F5344CB8AC3E}">
        <p14:creationId xmlns:p14="http://schemas.microsoft.com/office/powerpoint/2010/main" val="4200557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4" name="Google Shape;544;p35"/>
          <p:cNvSpPr/>
          <p:nvPr/>
        </p:nvSpPr>
        <p:spPr>
          <a:xfrm>
            <a:off x="7302800" y="1470395"/>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Gantari"/>
              <a:ea typeface="Gantari"/>
              <a:cs typeface="Gantari"/>
              <a:sym typeface="Gantari"/>
            </a:endParaRPr>
          </a:p>
        </p:txBody>
      </p:sp>
      <p:sp>
        <p:nvSpPr>
          <p:cNvPr id="543" name="Google Shape;543;p35"/>
          <p:cNvSpPr/>
          <p:nvPr/>
        </p:nvSpPr>
        <p:spPr>
          <a:xfrm>
            <a:off x="7302800" y="539488"/>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45" name="Google Shape;545;p35"/>
          <p:cNvSpPr/>
          <p:nvPr/>
        </p:nvSpPr>
        <p:spPr>
          <a:xfrm>
            <a:off x="7302825" y="2389088"/>
            <a:ext cx="742200" cy="74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46" name="Google Shape;546;p35"/>
          <p:cNvSpPr txBox="1">
            <a:spLocks noGrp="1"/>
          </p:cNvSpPr>
          <p:nvPr>
            <p:ph type="title"/>
          </p:nvPr>
        </p:nvSpPr>
        <p:spPr>
          <a:xfrm>
            <a:off x="2347950" y="539510"/>
            <a:ext cx="4448100" cy="12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547" name="Google Shape;547;p35"/>
          <p:cNvSpPr txBox="1">
            <a:spLocks noGrp="1"/>
          </p:cNvSpPr>
          <p:nvPr>
            <p:ph type="subTitle" idx="1"/>
          </p:nvPr>
        </p:nvSpPr>
        <p:spPr>
          <a:xfrm>
            <a:off x="2347950" y="1726516"/>
            <a:ext cx="4448100" cy="14613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t>Vista mis paginas</a:t>
            </a:r>
          </a:p>
          <a:p>
            <a:pPr marL="0" lvl="0" indent="0" algn="ctr" rtl="0">
              <a:spcBef>
                <a:spcPts val="0"/>
              </a:spcBef>
              <a:spcAft>
                <a:spcPts val="0"/>
              </a:spcAft>
              <a:buNone/>
            </a:pPr>
            <a:endParaRPr sz="1400" b="1" dirty="0"/>
          </a:p>
          <a:p>
            <a:pPr marL="0" lvl="0" indent="0" algn="ctr" rtl="0">
              <a:spcBef>
                <a:spcPts val="0"/>
              </a:spcBef>
              <a:spcAft>
                <a:spcPts val="0"/>
              </a:spcAft>
              <a:buNone/>
            </a:pPr>
            <a:r>
              <a:rPr lang="es-PE" sz="1100" dirty="0">
                <a:hlinkClick r:id="rId3"/>
              </a:rPr>
              <a:t>https://www.facebook.com/profile.php?id=61554200604080</a:t>
            </a:r>
            <a:endParaRPr lang="es-PE" sz="1100" dirty="0"/>
          </a:p>
          <a:p>
            <a:pPr marL="0" lvl="0" indent="0" algn="ctr" rtl="0">
              <a:spcBef>
                <a:spcPts val="0"/>
              </a:spcBef>
              <a:spcAft>
                <a:spcPts val="0"/>
              </a:spcAft>
              <a:buNone/>
            </a:pPr>
            <a:endParaRPr lang="es-PE" sz="1100" dirty="0"/>
          </a:p>
          <a:p>
            <a:pPr marL="0" lvl="0" indent="0" algn="ctr" rtl="0">
              <a:spcBef>
                <a:spcPts val="0"/>
              </a:spcBef>
              <a:spcAft>
                <a:spcPts val="0"/>
              </a:spcAft>
              <a:buNone/>
            </a:pPr>
            <a:r>
              <a:rPr lang="es-PE" sz="1100" dirty="0">
                <a:hlinkClick r:id="rId4"/>
              </a:rPr>
              <a:t>https://www.youtube.com/channel/UCU3KtNgtLRPAB5_TEbYnXnw</a:t>
            </a:r>
            <a:endParaRPr lang="es-PE" sz="1100" dirty="0"/>
          </a:p>
          <a:p>
            <a:pPr marL="0" lvl="0" indent="0" algn="ctr" rtl="0">
              <a:spcBef>
                <a:spcPts val="0"/>
              </a:spcBef>
              <a:spcAft>
                <a:spcPts val="0"/>
              </a:spcAft>
              <a:buNone/>
            </a:pPr>
            <a:endParaRPr lang="es-PE" sz="1100" dirty="0"/>
          </a:p>
          <a:p>
            <a:pPr algn="ctr"/>
            <a:r>
              <a:rPr lang="es-PE" sz="1200" dirty="0"/>
              <a:t>echodeveloper960@gmail.com</a:t>
            </a:r>
          </a:p>
        </p:txBody>
      </p:sp>
      <p:sp>
        <p:nvSpPr>
          <p:cNvPr id="548" name="Google Shape;548;p35"/>
          <p:cNvSpPr txBox="1"/>
          <p:nvPr/>
        </p:nvSpPr>
        <p:spPr>
          <a:xfrm>
            <a:off x="3087750" y="3340626"/>
            <a:ext cx="2968500" cy="381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Gantari"/>
                <a:ea typeface="Gantari"/>
                <a:cs typeface="Gantari"/>
                <a:sym typeface="Gantari"/>
              </a:rPr>
              <a:t>Recurso 100% con fines educativos</a:t>
            </a:r>
            <a:endParaRPr sz="1200" dirty="0">
              <a:solidFill>
                <a:schemeClr val="dk1"/>
              </a:solidFill>
              <a:latin typeface="Gantari"/>
              <a:ea typeface="Gantari"/>
              <a:cs typeface="Gantari"/>
              <a:sym typeface="Gantari"/>
            </a:endParaRPr>
          </a:p>
        </p:txBody>
      </p:sp>
      <p:sp>
        <p:nvSpPr>
          <p:cNvPr id="549" name="Google Shape;549;p35"/>
          <p:cNvSpPr/>
          <p:nvPr/>
        </p:nvSpPr>
        <p:spPr>
          <a:xfrm>
            <a:off x="7458660" y="695097"/>
            <a:ext cx="430518" cy="430993"/>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5"/>
          <p:cNvGrpSpPr/>
          <p:nvPr/>
        </p:nvGrpSpPr>
        <p:grpSpPr>
          <a:xfrm>
            <a:off x="7458435" y="2544697"/>
            <a:ext cx="430978" cy="430537"/>
            <a:chOff x="3752358" y="3817349"/>
            <a:chExt cx="346056" cy="345674"/>
          </a:xfrm>
        </p:grpSpPr>
        <p:sp>
          <p:nvSpPr>
            <p:cNvPr id="556" name="Google Shape;556;p3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5"/>
          <p:cNvSpPr/>
          <p:nvPr/>
        </p:nvSpPr>
        <p:spPr>
          <a:xfrm>
            <a:off x="151123" y="1051785"/>
            <a:ext cx="982283" cy="771405"/>
          </a:xfrm>
          <a:custGeom>
            <a:avLst/>
            <a:gdLst/>
            <a:ahLst/>
            <a:cxnLst/>
            <a:rect l="l" t="t" r="r" b="b"/>
            <a:pathLst>
              <a:path w="1559" h="1224" extrusionOk="0">
                <a:moveTo>
                  <a:pt x="1519" y="668"/>
                </a:moveTo>
                <a:lnTo>
                  <a:pt x="1519" y="666"/>
                </a:lnTo>
                <a:lnTo>
                  <a:pt x="1480" y="86"/>
                </a:lnTo>
                <a:lnTo>
                  <a:pt x="1185" y="381"/>
                </a:lnTo>
                <a:lnTo>
                  <a:pt x="1185" y="381"/>
                </a:lnTo>
                <a:cubicBezTo>
                  <a:pt x="1098" y="321"/>
                  <a:pt x="1008" y="268"/>
                  <a:pt x="915" y="223"/>
                </a:cubicBezTo>
                <a:lnTo>
                  <a:pt x="915" y="223"/>
                </a:lnTo>
                <a:cubicBezTo>
                  <a:pt x="910" y="220"/>
                  <a:pt x="904" y="217"/>
                  <a:pt x="899" y="215"/>
                </a:cubicBezTo>
                <a:lnTo>
                  <a:pt x="899" y="215"/>
                </a:lnTo>
                <a:cubicBezTo>
                  <a:pt x="879" y="205"/>
                  <a:pt x="859" y="196"/>
                  <a:pt x="839" y="187"/>
                </a:cubicBezTo>
                <a:lnTo>
                  <a:pt x="839" y="187"/>
                </a:lnTo>
                <a:cubicBezTo>
                  <a:pt x="826" y="181"/>
                  <a:pt x="814" y="176"/>
                  <a:pt x="801" y="170"/>
                </a:cubicBezTo>
                <a:lnTo>
                  <a:pt x="801" y="170"/>
                </a:lnTo>
                <a:cubicBezTo>
                  <a:pt x="788" y="165"/>
                  <a:pt x="775" y="159"/>
                  <a:pt x="762" y="154"/>
                </a:cubicBezTo>
                <a:lnTo>
                  <a:pt x="762" y="154"/>
                </a:lnTo>
                <a:cubicBezTo>
                  <a:pt x="741" y="146"/>
                  <a:pt x="721" y="138"/>
                  <a:pt x="701" y="131"/>
                </a:cubicBezTo>
                <a:lnTo>
                  <a:pt x="701" y="131"/>
                </a:lnTo>
                <a:cubicBezTo>
                  <a:pt x="695" y="129"/>
                  <a:pt x="689" y="126"/>
                  <a:pt x="683" y="124"/>
                </a:cubicBezTo>
                <a:lnTo>
                  <a:pt x="683" y="124"/>
                </a:lnTo>
                <a:cubicBezTo>
                  <a:pt x="463" y="46"/>
                  <a:pt x="234" y="5"/>
                  <a:pt x="4" y="0"/>
                </a:cubicBezTo>
                <a:lnTo>
                  <a:pt x="423" y="366"/>
                </a:lnTo>
                <a:lnTo>
                  <a:pt x="0" y="734"/>
                </a:lnTo>
                <a:lnTo>
                  <a:pt x="0" y="734"/>
                </a:lnTo>
                <a:cubicBezTo>
                  <a:pt x="136" y="739"/>
                  <a:pt x="268" y="762"/>
                  <a:pt x="392" y="802"/>
                </a:cubicBezTo>
                <a:lnTo>
                  <a:pt x="392" y="802"/>
                </a:lnTo>
                <a:cubicBezTo>
                  <a:pt x="392" y="802"/>
                  <a:pt x="393" y="802"/>
                  <a:pt x="393" y="803"/>
                </a:cubicBezTo>
                <a:lnTo>
                  <a:pt x="393" y="803"/>
                </a:lnTo>
                <a:cubicBezTo>
                  <a:pt x="404" y="806"/>
                  <a:pt x="414" y="810"/>
                  <a:pt x="425" y="814"/>
                </a:cubicBezTo>
                <a:lnTo>
                  <a:pt x="425" y="814"/>
                </a:lnTo>
                <a:cubicBezTo>
                  <a:pt x="434" y="817"/>
                  <a:pt x="442" y="819"/>
                  <a:pt x="450" y="822"/>
                </a:cubicBezTo>
                <a:lnTo>
                  <a:pt x="450" y="822"/>
                </a:lnTo>
                <a:cubicBezTo>
                  <a:pt x="454" y="824"/>
                  <a:pt x="457" y="825"/>
                  <a:pt x="460" y="826"/>
                </a:cubicBezTo>
                <a:lnTo>
                  <a:pt x="460" y="826"/>
                </a:lnTo>
                <a:cubicBezTo>
                  <a:pt x="525" y="851"/>
                  <a:pt x="590" y="880"/>
                  <a:pt x="652" y="915"/>
                </a:cubicBezTo>
                <a:lnTo>
                  <a:pt x="651" y="915"/>
                </a:lnTo>
                <a:lnTo>
                  <a:pt x="420" y="1146"/>
                </a:lnTo>
                <a:lnTo>
                  <a:pt x="996" y="1185"/>
                </a:lnTo>
                <a:lnTo>
                  <a:pt x="998" y="1185"/>
                </a:lnTo>
                <a:lnTo>
                  <a:pt x="1558" y="1223"/>
                </a:lnTo>
                <a:lnTo>
                  <a:pt x="1519" y="668"/>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1" name="Google Shape;561;p35"/>
          <p:cNvSpPr/>
          <p:nvPr/>
        </p:nvSpPr>
        <p:spPr>
          <a:xfrm>
            <a:off x="-817286" y="810376"/>
            <a:ext cx="1237557" cy="948991"/>
          </a:xfrm>
          <a:custGeom>
            <a:avLst/>
            <a:gdLst/>
            <a:ahLst/>
            <a:cxnLst/>
            <a:rect l="l" t="t" r="r" b="b"/>
            <a:pathLst>
              <a:path w="1965" h="1506" extrusionOk="0">
                <a:moveTo>
                  <a:pt x="1545" y="383"/>
                </a:moveTo>
                <a:lnTo>
                  <a:pt x="1543" y="382"/>
                </a:lnTo>
                <a:lnTo>
                  <a:pt x="1105" y="0"/>
                </a:lnTo>
                <a:lnTo>
                  <a:pt x="1105" y="417"/>
                </a:lnTo>
                <a:lnTo>
                  <a:pt x="1105" y="417"/>
                </a:lnTo>
                <a:cubicBezTo>
                  <a:pt x="1001" y="435"/>
                  <a:pt x="900" y="462"/>
                  <a:pt x="802" y="496"/>
                </a:cubicBezTo>
                <a:lnTo>
                  <a:pt x="802" y="496"/>
                </a:lnTo>
                <a:cubicBezTo>
                  <a:pt x="796" y="498"/>
                  <a:pt x="791" y="499"/>
                  <a:pt x="785" y="501"/>
                </a:cubicBezTo>
                <a:lnTo>
                  <a:pt x="785" y="501"/>
                </a:lnTo>
                <a:cubicBezTo>
                  <a:pt x="764" y="509"/>
                  <a:pt x="744" y="516"/>
                  <a:pt x="723" y="524"/>
                </a:cubicBezTo>
                <a:lnTo>
                  <a:pt x="723" y="524"/>
                </a:lnTo>
                <a:cubicBezTo>
                  <a:pt x="710" y="529"/>
                  <a:pt x="697" y="534"/>
                  <a:pt x="685" y="539"/>
                </a:cubicBezTo>
                <a:lnTo>
                  <a:pt x="685" y="539"/>
                </a:lnTo>
                <a:cubicBezTo>
                  <a:pt x="672" y="545"/>
                  <a:pt x="658" y="550"/>
                  <a:pt x="645" y="556"/>
                </a:cubicBezTo>
                <a:lnTo>
                  <a:pt x="645" y="556"/>
                </a:lnTo>
                <a:cubicBezTo>
                  <a:pt x="625" y="564"/>
                  <a:pt x="605" y="573"/>
                  <a:pt x="586" y="582"/>
                </a:cubicBezTo>
                <a:lnTo>
                  <a:pt x="586" y="582"/>
                </a:lnTo>
                <a:cubicBezTo>
                  <a:pt x="580" y="585"/>
                  <a:pt x="574" y="587"/>
                  <a:pt x="568" y="590"/>
                </a:cubicBezTo>
                <a:lnTo>
                  <a:pt x="568" y="590"/>
                </a:lnTo>
                <a:cubicBezTo>
                  <a:pt x="358" y="690"/>
                  <a:pt x="166" y="823"/>
                  <a:pt x="0" y="982"/>
                </a:cubicBezTo>
                <a:lnTo>
                  <a:pt x="555" y="945"/>
                </a:lnTo>
                <a:lnTo>
                  <a:pt x="517" y="1505"/>
                </a:lnTo>
                <a:lnTo>
                  <a:pt x="517" y="1505"/>
                </a:lnTo>
                <a:cubicBezTo>
                  <a:pt x="617" y="1411"/>
                  <a:pt x="726" y="1335"/>
                  <a:pt x="842" y="1276"/>
                </a:cubicBezTo>
                <a:lnTo>
                  <a:pt x="843" y="1275"/>
                </a:lnTo>
                <a:lnTo>
                  <a:pt x="843" y="1275"/>
                </a:lnTo>
                <a:cubicBezTo>
                  <a:pt x="853" y="1270"/>
                  <a:pt x="863" y="1265"/>
                  <a:pt x="874" y="1260"/>
                </a:cubicBezTo>
                <a:lnTo>
                  <a:pt x="874" y="1260"/>
                </a:lnTo>
                <a:cubicBezTo>
                  <a:pt x="881" y="1257"/>
                  <a:pt x="890" y="1252"/>
                  <a:pt x="898" y="1249"/>
                </a:cubicBezTo>
                <a:lnTo>
                  <a:pt x="907" y="1245"/>
                </a:lnTo>
                <a:lnTo>
                  <a:pt x="907" y="1245"/>
                </a:lnTo>
                <a:cubicBezTo>
                  <a:pt x="971" y="1216"/>
                  <a:pt x="1037" y="1191"/>
                  <a:pt x="1105" y="1172"/>
                </a:cubicBezTo>
                <a:lnTo>
                  <a:pt x="1105" y="1172"/>
                </a:lnTo>
                <a:lnTo>
                  <a:pt x="1105" y="1499"/>
                </a:lnTo>
                <a:lnTo>
                  <a:pt x="1541" y="1119"/>
                </a:lnTo>
                <a:lnTo>
                  <a:pt x="1541" y="1118"/>
                </a:lnTo>
                <a:lnTo>
                  <a:pt x="1964" y="750"/>
                </a:lnTo>
                <a:lnTo>
                  <a:pt x="1545" y="383"/>
                </a:ln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2" name="Google Shape;562;p35"/>
          <p:cNvSpPr/>
          <p:nvPr/>
        </p:nvSpPr>
        <p:spPr>
          <a:xfrm>
            <a:off x="-1239056" y="1404190"/>
            <a:ext cx="771398" cy="979515"/>
          </a:xfrm>
          <a:custGeom>
            <a:avLst/>
            <a:gdLst/>
            <a:ahLst/>
            <a:cxnLst/>
            <a:rect l="l" t="t" r="r" b="b"/>
            <a:pathLst>
              <a:path w="1225" h="1558" extrusionOk="0">
                <a:moveTo>
                  <a:pt x="669" y="38"/>
                </a:moveTo>
                <a:lnTo>
                  <a:pt x="666" y="39"/>
                </a:lnTo>
                <a:lnTo>
                  <a:pt x="87" y="78"/>
                </a:lnTo>
                <a:lnTo>
                  <a:pt x="381" y="373"/>
                </a:lnTo>
                <a:lnTo>
                  <a:pt x="381" y="373"/>
                </a:lnTo>
                <a:cubicBezTo>
                  <a:pt x="321" y="459"/>
                  <a:pt x="269" y="550"/>
                  <a:pt x="223" y="643"/>
                </a:cubicBezTo>
                <a:lnTo>
                  <a:pt x="223" y="643"/>
                </a:lnTo>
                <a:cubicBezTo>
                  <a:pt x="220" y="648"/>
                  <a:pt x="218" y="653"/>
                  <a:pt x="215" y="659"/>
                </a:cubicBezTo>
                <a:lnTo>
                  <a:pt x="215" y="659"/>
                </a:lnTo>
                <a:cubicBezTo>
                  <a:pt x="205" y="679"/>
                  <a:pt x="196" y="699"/>
                  <a:pt x="187" y="719"/>
                </a:cubicBezTo>
                <a:lnTo>
                  <a:pt x="187" y="719"/>
                </a:lnTo>
                <a:cubicBezTo>
                  <a:pt x="181" y="731"/>
                  <a:pt x="176" y="744"/>
                  <a:pt x="171" y="757"/>
                </a:cubicBezTo>
                <a:lnTo>
                  <a:pt x="171" y="757"/>
                </a:lnTo>
                <a:cubicBezTo>
                  <a:pt x="165" y="770"/>
                  <a:pt x="160" y="783"/>
                  <a:pt x="154" y="796"/>
                </a:cubicBezTo>
                <a:lnTo>
                  <a:pt x="154" y="796"/>
                </a:lnTo>
                <a:cubicBezTo>
                  <a:pt x="146" y="817"/>
                  <a:pt x="138" y="837"/>
                  <a:pt x="131" y="857"/>
                </a:cubicBezTo>
                <a:lnTo>
                  <a:pt x="131" y="857"/>
                </a:lnTo>
                <a:cubicBezTo>
                  <a:pt x="129" y="863"/>
                  <a:pt x="127" y="869"/>
                  <a:pt x="124" y="875"/>
                </a:cubicBezTo>
                <a:lnTo>
                  <a:pt x="124" y="875"/>
                </a:lnTo>
                <a:cubicBezTo>
                  <a:pt x="47" y="1094"/>
                  <a:pt x="5" y="1324"/>
                  <a:pt x="0" y="1554"/>
                </a:cubicBezTo>
                <a:lnTo>
                  <a:pt x="366" y="1134"/>
                </a:lnTo>
                <a:lnTo>
                  <a:pt x="735" y="1557"/>
                </a:lnTo>
                <a:lnTo>
                  <a:pt x="735" y="1557"/>
                </a:lnTo>
                <a:cubicBezTo>
                  <a:pt x="739" y="1422"/>
                  <a:pt x="763" y="1290"/>
                  <a:pt x="803" y="1166"/>
                </a:cubicBezTo>
                <a:lnTo>
                  <a:pt x="803" y="1166"/>
                </a:lnTo>
                <a:lnTo>
                  <a:pt x="803" y="1165"/>
                </a:lnTo>
                <a:lnTo>
                  <a:pt x="803" y="1165"/>
                </a:lnTo>
                <a:cubicBezTo>
                  <a:pt x="806" y="1154"/>
                  <a:pt x="810" y="1143"/>
                  <a:pt x="814" y="1133"/>
                </a:cubicBezTo>
                <a:lnTo>
                  <a:pt x="814" y="1133"/>
                </a:lnTo>
                <a:cubicBezTo>
                  <a:pt x="817" y="1124"/>
                  <a:pt x="820" y="1116"/>
                  <a:pt x="823" y="1107"/>
                </a:cubicBezTo>
                <a:lnTo>
                  <a:pt x="823" y="1107"/>
                </a:lnTo>
                <a:cubicBezTo>
                  <a:pt x="824" y="1104"/>
                  <a:pt x="825" y="1101"/>
                  <a:pt x="826" y="1098"/>
                </a:cubicBezTo>
                <a:lnTo>
                  <a:pt x="826" y="1098"/>
                </a:lnTo>
                <a:cubicBezTo>
                  <a:pt x="851" y="1032"/>
                  <a:pt x="880" y="968"/>
                  <a:pt x="915" y="906"/>
                </a:cubicBezTo>
                <a:lnTo>
                  <a:pt x="916" y="907"/>
                </a:lnTo>
                <a:lnTo>
                  <a:pt x="1147" y="1138"/>
                </a:lnTo>
                <a:lnTo>
                  <a:pt x="1186" y="561"/>
                </a:lnTo>
                <a:lnTo>
                  <a:pt x="1186" y="560"/>
                </a:lnTo>
                <a:lnTo>
                  <a:pt x="1224" y="0"/>
                </a:lnTo>
                <a:lnTo>
                  <a:pt x="669" y="38"/>
                </a:ln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3" name="Google Shape;563;p35"/>
          <p:cNvSpPr/>
          <p:nvPr/>
        </p:nvSpPr>
        <p:spPr>
          <a:xfrm>
            <a:off x="-1480463" y="2120097"/>
            <a:ext cx="948983" cy="1237567"/>
          </a:xfrm>
          <a:custGeom>
            <a:avLst/>
            <a:gdLst/>
            <a:ahLst/>
            <a:cxnLst/>
            <a:rect l="l" t="t" r="r" b="b"/>
            <a:pathLst>
              <a:path w="1506" h="1965" extrusionOk="0">
                <a:moveTo>
                  <a:pt x="384" y="419"/>
                </a:moveTo>
                <a:lnTo>
                  <a:pt x="382" y="421"/>
                </a:lnTo>
                <a:lnTo>
                  <a:pt x="0" y="859"/>
                </a:lnTo>
                <a:lnTo>
                  <a:pt x="417" y="859"/>
                </a:lnTo>
                <a:lnTo>
                  <a:pt x="417" y="859"/>
                </a:lnTo>
                <a:cubicBezTo>
                  <a:pt x="436" y="962"/>
                  <a:pt x="463" y="1064"/>
                  <a:pt x="496" y="1162"/>
                </a:cubicBezTo>
                <a:lnTo>
                  <a:pt x="496" y="1162"/>
                </a:lnTo>
                <a:cubicBezTo>
                  <a:pt x="498" y="1167"/>
                  <a:pt x="500" y="1173"/>
                  <a:pt x="502" y="1178"/>
                </a:cubicBezTo>
                <a:lnTo>
                  <a:pt x="502" y="1178"/>
                </a:lnTo>
                <a:cubicBezTo>
                  <a:pt x="509" y="1199"/>
                  <a:pt x="517" y="1220"/>
                  <a:pt x="525" y="1241"/>
                </a:cubicBezTo>
                <a:lnTo>
                  <a:pt x="525" y="1241"/>
                </a:lnTo>
                <a:cubicBezTo>
                  <a:pt x="530" y="1254"/>
                  <a:pt x="535" y="1267"/>
                  <a:pt x="540" y="1279"/>
                </a:cubicBezTo>
                <a:lnTo>
                  <a:pt x="540" y="1279"/>
                </a:lnTo>
                <a:cubicBezTo>
                  <a:pt x="545" y="1293"/>
                  <a:pt x="551" y="1306"/>
                  <a:pt x="556" y="1319"/>
                </a:cubicBezTo>
                <a:lnTo>
                  <a:pt x="556" y="1319"/>
                </a:lnTo>
                <a:cubicBezTo>
                  <a:pt x="565" y="1339"/>
                  <a:pt x="574" y="1359"/>
                  <a:pt x="583" y="1378"/>
                </a:cubicBezTo>
                <a:lnTo>
                  <a:pt x="583" y="1378"/>
                </a:lnTo>
                <a:cubicBezTo>
                  <a:pt x="585" y="1384"/>
                  <a:pt x="588" y="1390"/>
                  <a:pt x="590" y="1396"/>
                </a:cubicBezTo>
                <a:lnTo>
                  <a:pt x="590" y="1396"/>
                </a:lnTo>
                <a:cubicBezTo>
                  <a:pt x="691" y="1606"/>
                  <a:pt x="824" y="1798"/>
                  <a:pt x="983" y="1964"/>
                </a:cubicBezTo>
                <a:lnTo>
                  <a:pt x="945" y="1409"/>
                </a:lnTo>
                <a:lnTo>
                  <a:pt x="1505" y="1447"/>
                </a:lnTo>
                <a:lnTo>
                  <a:pt x="1505" y="1447"/>
                </a:lnTo>
                <a:cubicBezTo>
                  <a:pt x="1412" y="1347"/>
                  <a:pt x="1336" y="1238"/>
                  <a:pt x="1276" y="1122"/>
                </a:cubicBezTo>
                <a:lnTo>
                  <a:pt x="1276" y="1121"/>
                </a:lnTo>
                <a:lnTo>
                  <a:pt x="1276" y="1121"/>
                </a:lnTo>
                <a:cubicBezTo>
                  <a:pt x="1271" y="1111"/>
                  <a:pt x="1266" y="1101"/>
                  <a:pt x="1261" y="1090"/>
                </a:cubicBezTo>
                <a:lnTo>
                  <a:pt x="1261" y="1090"/>
                </a:lnTo>
                <a:cubicBezTo>
                  <a:pt x="1257" y="1082"/>
                  <a:pt x="1253" y="1074"/>
                  <a:pt x="1249" y="1066"/>
                </a:cubicBezTo>
                <a:lnTo>
                  <a:pt x="1245" y="1057"/>
                </a:lnTo>
                <a:lnTo>
                  <a:pt x="1245" y="1057"/>
                </a:lnTo>
                <a:cubicBezTo>
                  <a:pt x="1216" y="993"/>
                  <a:pt x="1192" y="927"/>
                  <a:pt x="1172" y="859"/>
                </a:cubicBezTo>
                <a:lnTo>
                  <a:pt x="1173" y="859"/>
                </a:lnTo>
                <a:lnTo>
                  <a:pt x="1499" y="859"/>
                </a:lnTo>
                <a:lnTo>
                  <a:pt x="1120" y="423"/>
                </a:lnTo>
                <a:lnTo>
                  <a:pt x="1119" y="423"/>
                </a:lnTo>
                <a:lnTo>
                  <a:pt x="750" y="0"/>
                </a:lnTo>
                <a:lnTo>
                  <a:pt x="384" y="419"/>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4" name="Google Shape;564;p35"/>
          <p:cNvSpPr/>
          <p:nvPr/>
        </p:nvSpPr>
        <p:spPr>
          <a:xfrm>
            <a:off x="-886655" y="3005268"/>
            <a:ext cx="979503" cy="771401"/>
          </a:xfrm>
          <a:custGeom>
            <a:avLst/>
            <a:gdLst/>
            <a:ahLst/>
            <a:cxnLst/>
            <a:rect l="l" t="t" r="r" b="b"/>
            <a:pathLst>
              <a:path w="1558" h="1225" extrusionOk="0">
                <a:moveTo>
                  <a:pt x="38" y="555"/>
                </a:moveTo>
                <a:lnTo>
                  <a:pt x="38" y="557"/>
                </a:lnTo>
                <a:lnTo>
                  <a:pt x="77" y="1137"/>
                </a:lnTo>
                <a:lnTo>
                  <a:pt x="372" y="842"/>
                </a:lnTo>
                <a:lnTo>
                  <a:pt x="372" y="842"/>
                </a:lnTo>
                <a:cubicBezTo>
                  <a:pt x="459" y="902"/>
                  <a:pt x="549" y="955"/>
                  <a:pt x="642" y="1001"/>
                </a:cubicBezTo>
                <a:lnTo>
                  <a:pt x="642" y="1001"/>
                </a:lnTo>
                <a:cubicBezTo>
                  <a:pt x="648" y="1004"/>
                  <a:pt x="653" y="1006"/>
                  <a:pt x="658" y="1009"/>
                </a:cubicBezTo>
                <a:lnTo>
                  <a:pt x="658" y="1009"/>
                </a:lnTo>
                <a:cubicBezTo>
                  <a:pt x="678" y="1018"/>
                  <a:pt x="698" y="1028"/>
                  <a:pt x="718" y="1037"/>
                </a:cubicBezTo>
                <a:lnTo>
                  <a:pt x="718" y="1037"/>
                </a:lnTo>
                <a:cubicBezTo>
                  <a:pt x="731" y="1042"/>
                  <a:pt x="744" y="1048"/>
                  <a:pt x="756" y="1053"/>
                </a:cubicBezTo>
                <a:lnTo>
                  <a:pt x="756" y="1053"/>
                </a:lnTo>
                <a:cubicBezTo>
                  <a:pt x="769" y="1059"/>
                  <a:pt x="782" y="1064"/>
                  <a:pt x="796" y="1070"/>
                </a:cubicBezTo>
                <a:lnTo>
                  <a:pt x="796" y="1070"/>
                </a:lnTo>
                <a:cubicBezTo>
                  <a:pt x="816" y="1078"/>
                  <a:pt x="836" y="1086"/>
                  <a:pt x="857" y="1093"/>
                </a:cubicBezTo>
                <a:lnTo>
                  <a:pt x="857" y="1093"/>
                </a:lnTo>
                <a:cubicBezTo>
                  <a:pt x="862" y="1095"/>
                  <a:pt x="868" y="1097"/>
                  <a:pt x="874" y="1099"/>
                </a:cubicBezTo>
                <a:lnTo>
                  <a:pt x="874" y="1099"/>
                </a:lnTo>
                <a:cubicBezTo>
                  <a:pt x="1094" y="1177"/>
                  <a:pt x="1323" y="1219"/>
                  <a:pt x="1554" y="1224"/>
                </a:cubicBezTo>
                <a:lnTo>
                  <a:pt x="1134" y="858"/>
                </a:lnTo>
                <a:lnTo>
                  <a:pt x="1557" y="489"/>
                </a:lnTo>
                <a:lnTo>
                  <a:pt x="1557" y="489"/>
                </a:lnTo>
                <a:cubicBezTo>
                  <a:pt x="1421" y="485"/>
                  <a:pt x="1289" y="461"/>
                  <a:pt x="1166" y="421"/>
                </a:cubicBezTo>
                <a:lnTo>
                  <a:pt x="1166" y="421"/>
                </a:lnTo>
                <a:cubicBezTo>
                  <a:pt x="1165" y="421"/>
                  <a:pt x="1165" y="421"/>
                  <a:pt x="1164" y="421"/>
                </a:cubicBezTo>
                <a:lnTo>
                  <a:pt x="1164" y="421"/>
                </a:lnTo>
                <a:cubicBezTo>
                  <a:pt x="1154" y="417"/>
                  <a:pt x="1143" y="414"/>
                  <a:pt x="1132" y="410"/>
                </a:cubicBezTo>
                <a:lnTo>
                  <a:pt x="1132" y="410"/>
                </a:lnTo>
                <a:cubicBezTo>
                  <a:pt x="1124" y="407"/>
                  <a:pt x="1115" y="404"/>
                  <a:pt x="1107" y="401"/>
                </a:cubicBezTo>
                <a:lnTo>
                  <a:pt x="1107" y="401"/>
                </a:lnTo>
                <a:cubicBezTo>
                  <a:pt x="1104" y="400"/>
                  <a:pt x="1101" y="399"/>
                  <a:pt x="1097" y="397"/>
                </a:cubicBezTo>
                <a:lnTo>
                  <a:pt x="1097" y="397"/>
                </a:lnTo>
                <a:cubicBezTo>
                  <a:pt x="1032" y="373"/>
                  <a:pt x="968" y="343"/>
                  <a:pt x="906" y="309"/>
                </a:cubicBezTo>
                <a:lnTo>
                  <a:pt x="906" y="308"/>
                </a:lnTo>
                <a:lnTo>
                  <a:pt x="1137" y="77"/>
                </a:lnTo>
                <a:lnTo>
                  <a:pt x="561" y="38"/>
                </a:lnTo>
                <a:lnTo>
                  <a:pt x="560" y="38"/>
                </a:lnTo>
                <a:lnTo>
                  <a:pt x="0" y="0"/>
                </a:lnTo>
                <a:lnTo>
                  <a:pt x="38" y="555"/>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5" name="Google Shape;565;p35"/>
          <p:cNvSpPr/>
          <p:nvPr/>
        </p:nvSpPr>
        <p:spPr>
          <a:xfrm>
            <a:off x="-170755" y="3071864"/>
            <a:ext cx="1237557" cy="946212"/>
          </a:xfrm>
          <a:custGeom>
            <a:avLst/>
            <a:gdLst/>
            <a:ahLst/>
            <a:cxnLst/>
            <a:rect l="l" t="t" r="r" b="b"/>
            <a:pathLst>
              <a:path w="1965" h="1505" extrusionOk="0">
                <a:moveTo>
                  <a:pt x="420" y="1121"/>
                </a:moveTo>
                <a:lnTo>
                  <a:pt x="421" y="1123"/>
                </a:lnTo>
                <a:lnTo>
                  <a:pt x="859" y="1504"/>
                </a:lnTo>
                <a:lnTo>
                  <a:pt x="859" y="1088"/>
                </a:lnTo>
                <a:lnTo>
                  <a:pt x="859" y="1088"/>
                </a:lnTo>
                <a:cubicBezTo>
                  <a:pt x="963" y="1069"/>
                  <a:pt x="1064" y="1042"/>
                  <a:pt x="1162" y="1009"/>
                </a:cubicBezTo>
                <a:lnTo>
                  <a:pt x="1162" y="1009"/>
                </a:lnTo>
                <a:cubicBezTo>
                  <a:pt x="1168" y="1007"/>
                  <a:pt x="1173" y="1005"/>
                  <a:pt x="1179" y="1003"/>
                </a:cubicBezTo>
                <a:lnTo>
                  <a:pt x="1179" y="1003"/>
                </a:lnTo>
                <a:cubicBezTo>
                  <a:pt x="1200" y="996"/>
                  <a:pt x="1221" y="988"/>
                  <a:pt x="1241" y="980"/>
                </a:cubicBezTo>
                <a:lnTo>
                  <a:pt x="1241" y="980"/>
                </a:lnTo>
                <a:cubicBezTo>
                  <a:pt x="1254" y="975"/>
                  <a:pt x="1267" y="970"/>
                  <a:pt x="1280" y="965"/>
                </a:cubicBezTo>
                <a:lnTo>
                  <a:pt x="1280" y="965"/>
                </a:lnTo>
                <a:cubicBezTo>
                  <a:pt x="1293" y="960"/>
                  <a:pt x="1306" y="954"/>
                  <a:pt x="1319" y="949"/>
                </a:cubicBezTo>
                <a:lnTo>
                  <a:pt x="1319" y="949"/>
                </a:lnTo>
                <a:cubicBezTo>
                  <a:pt x="1339" y="940"/>
                  <a:pt x="1359" y="931"/>
                  <a:pt x="1379" y="922"/>
                </a:cubicBezTo>
                <a:lnTo>
                  <a:pt x="1379" y="922"/>
                </a:lnTo>
                <a:cubicBezTo>
                  <a:pt x="1384" y="920"/>
                  <a:pt x="1390" y="917"/>
                  <a:pt x="1396" y="914"/>
                </a:cubicBezTo>
                <a:lnTo>
                  <a:pt x="1396" y="914"/>
                </a:lnTo>
                <a:cubicBezTo>
                  <a:pt x="1606" y="814"/>
                  <a:pt x="1798" y="681"/>
                  <a:pt x="1964" y="522"/>
                </a:cubicBezTo>
                <a:lnTo>
                  <a:pt x="1409" y="560"/>
                </a:lnTo>
                <a:lnTo>
                  <a:pt x="1447" y="0"/>
                </a:lnTo>
                <a:lnTo>
                  <a:pt x="1447" y="0"/>
                </a:lnTo>
                <a:cubicBezTo>
                  <a:pt x="1348" y="93"/>
                  <a:pt x="1238" y="169"/>
                  <a:pt x="1122" y="229"/>
                </a:cubicBezTo>
                <a:lnTo>
                  <a:pt x="1121" y="229"/>
                </a:lnTo>
                <a:lnTo>
                  <a:pt x="1121" y="229"/>
                </a:lnTo>
                <a:cubicBezTo>
                  <a:pt x="1111" y="234"/>
                  <a:pt x="1101" y="239"/>
                  <a:pt x="1091" y="244"/>
                </a:cubicBezTo>
                <a:lnTo>
                  <a:pt x="1091" y="244"/>
                </a:lnTo>
                <a:cubicBezTo>
                  <a:pt x="1083" y="248"/>
                  <a:pt x="1075" y="252"/>
                  <a:pt x="1067" y="256"/>
                </a:cubicBezTo>
                <a:lnTo>
                  <a:pt x="1057" y="260"/>
                </a:lnTo>
                <a:lnTo>
                  <a:pt x="1057" y="260"/>
                </a:lnTo>
                <a:cubicBezTo>
                  <a:pt x="993" y="289"/>
                  <a:pt x="927" y="313"/>
                  <a:pt x="859" y="333"/>
                </a:cubicBezTo>
                <a:lnTo>
                  <a:pt x="859" y="332"/>
                </a:lnTo>
                <a:lnTo>
                  <a:pt x="859" y="5"/>
                </a:lnTo>
                <a:lnTo>
                  <a:pt x="424" y="385"/>
                </a:lnTo>
                <a:lnTo>
                  <a:pt x="423" y="386"/>
                </a:lnTo>
                <a:lnTo>
                  <a:pt x="0" y="755"/>
                </a:lnTo>
                <a:lnTo>
                  <a:pt x="420" y="1121"/>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6" name="Google Shape;566;p35"/>
          <p:cNvSpPr/>
          <p:nvPr/>
        </p:nvSpPr>
        <p:spPr>
          <a:xfrm>
            <a:off x="714408" y="2441978"/>
            <a:ext cx="771398" cy="979515"/>
          </a:xfrm>
          <a:custGeom>
            <a:avLst/>
            <a:gdLst/>
            <a:ahLst/>
            <a:cxnLst/>
            <a:rect l="l" t="t" r="r" b="b"/>
            <a:pathLst>
              <a:path w="1225" h="1558" extrusionOk="0">
                <a:moveTo>
                  <a:pt x="555" y="1519"/>
                </a:moveTo>
                <a:lnTo>
                  <a:pt x="558" y="1519"/>
                </a:lnTo>
                <a:lnTo>
                  <a:pt x="1137" y="1479"/>
                </a:lnTo>
                <a:lnTo>
                  <a:pt x="843" y="1185"/>
                </a:lnTo>
                <a:lnTo>
                  <a:pt x="843" y="1185"/>
                </a:lnTo>
                <a:cubicBezTo>
                  <a:pt x="903" y="1098"/>
                  <a:pt x="955" y="1007"/>
                  <a:pt x="1001" y="914"/>
                </a:cubicBezTo>
                <a:lnTo>
                  <a:pt x="1001" y="914"/>
                </a:lnTo>
                <a:cubicBezTo>
                  <a:pt x="1004" y="909"/>
                  <a:pt x="1006" y="904"/>
                  <a:pt x="1009" y="899"/>
                </a:cubicBezTo>
                <a:lnTo>
                  <a:pt x="1009" y="899"/>
                </a:lnTo>
                <a:cubicBezTo>
                  <a:pt x="1019" y="879"/>
                  <a:pt x="1028" y="859"/>
                  <a:pt x="1037" y="838"/>
                </a:cubicBezTo>
                <a:lnTo>
                  <a:pt x="1037" y="838"/>
                </a:lnTo>
                <a:cubicBezTo>
                  <a:pt x="1043" y="826"/>
                  <a:pt x="1048" y="813"/>
                  <a:pt x="1054" y="801"/>
                </a:cubicBezTo>
                <a:lnTo>
                  <a:pt x="1054" y="801"/>
                </a:lnTo>
                <a:cubicBezTo>
                  <a:pt x="1059" y="788"/>
                  <a:pt x="1065" y="774"/>
                  <a:pt x="1070" y="761"/>
                </a:cubicBezTo>
                <a:lnTo>
                  <a:pt x="1070" y="761"/>
                </a:lnTo>
                <a:cubicBezTo>
                  <a:pt x="1078" y="741"/>
                  <a:pt x="1086" y="720"/>
                  <a:pt x="1093" y="700"/>
                </a:cubicBezTo>
                <a:lnTo>
                  <a:pt x="1093" y="700"/>
                </a:lnTo>
                <a:cubicBezTo>
                  <a:pt x="1095" y="694"/>
                  <a:pt x="1098" y="688"/>
                  <a:pt x="1100" y="683"/>
                </a:cubicBezTo>
                <a:lnTo>
                  <a:pt x="1100" y="683"/>
                </a:lnTo>
                <a:cubicBezTo>
                  <a:pt x="1178" y="463"/>
                  <a:pt x="1219" y="233"/>
                  <a:pt x="1224" y="3"/>
                </a:cubicBezTo>
                <a:lnTo>
                  <a:pt x="858" y="423"/>
                </a:lnTo>
                <a:lnTo>
                  <a:pt x="489" y="0"/>
                </a:lnTo>
                <a:lnTo>
                  <a:pt x="489" y="0"/>
                </a:lnTo>
                <a:cubicBezTo>
                  <a:pt x="485" y="136"/>
                  <a:pt x="461" y="267"/>
                  <a:pt x="421" y="391"/>
                </a:cubicBezTo>
                <a:lnTo>
                  <a:pt x="421" y="391"/>
                </a:lnTo>
                <a:cubicBezTo>
                  <a:pt x="421" y="392"/>
                  <a:pt x="421" y="392"/>
                  <a:pt x="421" y="393"/>
                </a:cubicBezTo>
                <a:lnTo>
                  <a:pt x="421" y="393"/>
                </a:lnTo>
                <a:cubicBezTo>
                  <a:pt x="418" y="403"/>
                  <a:pt x="414" y="414"/>
                  <a:pt x="410" y="424"/>
                </a:cubicBezTo>
                <a:lnTo>
                  <a:pt x="410" y="424"/>
                </a:lnTo>
                <a:cubicBezTo>
                  <a:pt x="407" y="433"/>
                  <a:pt x="404" y="441"/>
                  <a:pt x="401" y="450"/>
                </a:cubicBezTo>
                <a:lnTo>
                  <a:pt x="401" y="450"/>
                </a:lnTo>
                <a:cubicBezTo>
                  <a:pt x="400" y="453"/>
                  <a:pt x="399" y="456"/>
                  <a:pt x="398" y="459"/>
                </a:cubicBezTo>
                <a:lnTo>
                  <a:pt x="398" y="459"/>
                </a:lnTo>
                <a:cubicBezTo>
                  <a:pt x="373" y="525"/>
                  <a:pt x="344" y="589"/>
                  <a:pt x="309" y="651"/>
                </a:cubicBezTo>
                <a:lnTo>
                  <a:pt x="309" y="650"/>
                </a:lnTo>
                <a:lnTo>
                  <a:pt x="77" y="420"/>
                </a:lnTo>
                <a:lnTo>
                  <a:pt x="38" y="996"/>
                </a:lnTo>
                <a:lnTo>
                  <a:pt x="38" y="997"/>
                </a:lnTo>
                <a:lnTo>
                  <a:pt x="0" y="1557"/>
                </a:lnTo>
                <a:lnTo>
                  <a:pt x="555" y="1519"/>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7" name="Google Shape;567;p35"/>
          <p:cNvSpPr/>
          <p:nvPr/>
        </p:nvSpPr>
        <p:spPr>
          <a:xfrm>
            <a:off x="781003" y="1473560"/>
            <a:ext cx="948983" cy="1237582"/>
          </a:xfrm>
          <a:custGeom>
            <a:avLst/>
            <a:gdLst/>
            <a:ahLst/>
            <a:cxnLst/>
            <a:rect l="l" t="t" r="r" b="b"/>
            <a:pathLst>
              <a:path w="1506" h="1966" extrusionOk="0">
                <a:moveTo>
                  <a:pt x="1121" y="1545"/>
                </a:moveTo>
                <a:lnTo>
                  <a:pt x="1123" y="1543"/>
                </a:lnTo>
                <a:lnTo>
                  <a:pt x="1505" y="1106"/>
                </a:lnTo>
                <a:lnTo>
                  <a:pt x="1088" y="1106"/>
                </a:lnTo>
                <a:lnTo>
                  <a:pt x="1088" y="1106"/>
                </a:lnTo>
                <a:cubicBezTo>
                  <a:pt x="1069" y="1002"/>
                  <a:pt x="1043" y="901"/>
                  <a:pt x="1009" y="803"/>
                </a:cubicBezTo>
                <a:lnTo>
                  <a:pt x="1009" y="803"/>
                </a:lnTo>
                <a:cubicBezTo>
                  <a:pt x="1007" y="797"/>
                  <a:pt x="1005" y="791"/>
                  <a:pt x="1003" y="786"/>
                </a:cubicBezTo>
                <a:lnTo>
                  <a:pt x="1003" y="786"/>
                </a:lnTo>
                <a:cubicBezTo>
                  <a:pt x="996" y="765"/>
                  <a:pt x="989" y="744"/>
                  <a:pt x="981" y="724"/>
                </a:cubicBezTo>
                <a:lnTo>
                  <a:pt x="981" y="724"/>
                </a:lnTo>
                <a:cubicBezTo>
                  <a:pt x="976" y="711"/>
                  <a:pt x="971" y="698"/>
                  <a:pt x="965" y="685"/>
                </a:cubicBezTo>
                <a:lnTo>
                  <a:pt x="965" y="685"/>
                </a:lnTo>
                <a:cubicBezTo>
                  <a:pt x="960" y="672"/>
                  <a:pt x="955" y="659"/>
                  <a:pt x="949" y="646"/>
                </a:cubicBezTo>
                <a:lnTo>
                  <a:pt x="949" y="646"/>
                </a:lnTo>
                <a:cubicBezTo>
                  <a:pt x="941" y="626"/>
                  <a:pt x="932" y="606"/>
                  <a:pt x="923" y="586"/>
                </a:cubicBezTo>
                <a:lnTo>
                  <a:pt x="923" y="586"/>
                </a:lnTo>
                <a:cubicBezTo>
                  <a:pt x="920" y="580"/>
                  <a:pt x="917" y="575"/>
                  <a:pt x="915" y="569"/>
                </a:cubicBezTo>
                <a:lnTo>
                  <a:pt x="915" y="569"/>
                </a:lnTo>
                <a:cubicBezTo>
                  <a:pt x="815" y="359"/>
                  <a:pt x="682" y="167"/>
                  <a:pt x="522" y="0"/>
                </a:cubicBezTo>
                <a:lnTo>
                  <a:pt x="560" y="556"/>
                </a:lnTo>
                <a:lnTo>
                  <a:pt x="0" y="518"/>
                </a:lnTo>
                <a:lnTo>
                  <a:pt x="0" y="518"/>
                </a:lnTo>
                <a:cubicBezTo>
                  <a:pt x="93" y="617"/>
                  <a:pt x="170" y="727"/>
                  <a:pt x="229" y="843"/>
                </a:cubicBezTo>
                <a:lnTo>
                  <a:pt x="230" y="844"/>
                </a:lnTo>
                <a:lnTo>
                  <a:pt x="230" y="844"/>
                </a:lnTo>
                <a:cubicBezTo>
                  <a:pt x="235" y="854"/>
                  <a:pt x="239" y="864"/>
                  <a:pt x="244" y="874"/>
                </a:cubicBezTo>
                <a:lnTo>
                  <a:pt x="244" y="874"/>
                </a:lnTo>
                <a:cubicBezTo>
                  <a:pt x="248" y="882"/>
                  <a:pt x="252" y="890"/>
                  <a:pt x="256" y="898"/>
                </a:cubicBezTo>
                <a:lnTo>
                  <a:pt x="260" y="908"/>
                </a:lnTo>
                <a:lnTo>
                  <a:pt x="260" y="908"/>
                </a:lnTo>
                <a:cubicBezTo>
                  <a:pt x="289" y="971"/>
                  <a:pt x="314" y="1038"/>
                  <a:pt x="333" y="1106"/>
                </a:cubicBezTo>
                <a:lnTo>
                  <a:pt x="332" y="1106"/>
                </a:lnTo>
                <a:lnTo>
                  <a:pt x="6" y="1106"/>
                </a:lnTo>
                <a:lnTo>
                  <a:pt x="386" y="1541"/>
                </a:lnTo>
                <a:lnTo>
                  <a:pt x="387" y="1542"/>
                </a:lnTo>
                <a:lnTo>
                  <a:pt x="755" y="1965"/>
                </a:lnTo>
                <a:lnTo>
                  <a:pt x="1121" y="154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8" name="Google Shape;568;p35"/>
          <p:cNvSpPr/>
          <p:nvPr/>
        </p:nvSpPr>
        <p:spPr>
          <a:xfrm rot="5400000">
            <a:off x="991920" y="3764072"/>
            <a:ext cx="713366" cy="762745"/>
          </a:xfrm>
          <a:custGeom>
            <a:avLst/>
            <a:gdLst/>
            <a:ahLst/>
            <a:cxnLst/>
            <a:rect l="l" t="t" r="r" b="b"/>
            <a:pathLst>
              <a:path w="2291" h="2451" extrusionOk="0">
                <a:moveTo>
                  <a:pt x="2107" y="2450"/>
                </a:moveTo>
                <a:lnTo>
                  <a:pt x="183" y="2450"/>
                </a:lnTo>
                <a:lnTo>
                  <a:pt x="183" y="2450"/>
                </a:lnTo>
                <a:cubicBezTo>
                  <a:pt x="82" y="2450"/>
                  <a:pt x="0" y="2369"/>
                  <a:pt x="0" y="2267"/>
                </a:cubicBezTo>
                <a:lnTo>
                  <a:pt x="0" y="183"/>
                </a:lnTo>
                <a:lnTo>
                  <a:pt x="0" y="183"/>
                </a:lnTo>
                <a:cubicBezTo>
                  <a:pt x="0" y="82"/>
                  <a:pt x="82" y="0"/>
                  <a:pt x="183" y="0"/>
                </a:cubicBezTo>
                <a:lnTo>
                  <a:pt x="2107" y="0"/>
                </a:lnTo>
                <a:lnTo>
                  <a:pt x="2107" y="0"/>
                </a:lnTo>
                <a:cubicBezTo>
                  <a:pt x="2208" y="0"/>
                  <a:pt x="2290" y="82"/>
                  <a:pt x="2290" y="183"/>
                </a:cubicBezTo>
                <a:lnTo>
                  <a:pt x="2290" y="2267"/>
                </a:lnTo>
                <a:lnTo>
                  <a:pt x="2290" y="2267"/>
                </a:lnTo>
                <a:cubicBezTo>
                  <a:pt x="2290" y="2369"/>
                  <a:pt x="2208" y="2450"/>
                  <a:pt x="2107" y="2450"/>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9" name="Google Shape;569;p35"/>
          <p:cNvSpPr/>
          <p:nvPr/>
        </p:nvSpPr>
        <p:spPr>
          <a:xfrm rot="5400000">
            <a:off x="1200441" y="3622768"/>
            <a:ext cx="171483" cy="198917"/>
          </a:xfrm>
          <a:custGeom>
            <a:avLst/>
            <a:gdLst/>
            <a:ahLst/>
            <a:cxnLst/>
            <a:rect l="l" t="t" r="r" b="b"/>
            <a:pathLst>
              <a:path w="553" h="638" extrusionOk="0">
                <a:moveTo>
                  <a:pt x="0" y="319"/>
                </a:moveTo>
                <a:lnTo>
                  <a:pt x="552" y="0"/>
                </a:lnTo>
                <a:lnTo>
                  <a:pt x="552" y="637"/>
                </a:lnTo>
                <a:lnTo>
                  <a:pt x="0" y="319"/>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70" name="Google Shape;570;p35"/>
          <p:cNvSpPr/>
          <p:nvPr/>
        </p:nvSpPr>
        <p:spPr>
          <a:xfrm rot="-5400000">
            <a:off x="1567310" y="1261209"/>
            <a:ext cx="592292" cy="633289"/>
          </a:xfrm>
          <a:custGeom>
            <a:avLst/>
            <a:gdLst/>
            <a:ahLst/>
            <a:cxnLst/>
            <a:rect l="l" t="t" r="r" b="b"/>
            <a:pathLst>
              <a:path w="2291" h="2451" extrusionOk="0">
                <a:moveTo>
                  <a:pt x="2107" y="2450"/>
                </a:moveTo>
                <a:lnTo>
                  <a:pt x="183" y="2450"/>
                </a:lnTo>
                <a:lnTo>
                  <a:pt x="183" y="2450"/>
                </a:lnTo>
                <a:cubicBezTo>
                  <a:pt x="82" y="2450"/>
                  <a:pt x="0" y="2369"/>
                  <a:pt x="0" y="2267"/>
                </a:cubicBezTo>
                <a:lnTo>
                  <a:pt x="0" y="183"/>
                </a:lnTo>
                <a:lnTo>
                  <a:pt x="0" y="183"/>
                </a:lnTo>
                <a:cubicBezTo>
                  <a:pt x="0" y="82"/>
                  <a:pt x="82" y="0"/>
                  <a:pt x="183" y="0"/>
                </a:cubicBezTo>
                <a:lnTo>
                  <a:pt x="2107" y="0"/>
                </a:lnTo>
                <a:lnTo>
                  <a:pt x="2107" y="0"/>
                </a:lnTo>
                <a:cubicBezTo>
                  <a:pt x="2208" y="0"/>
                  <a:pt x="2290" y="82"/>
                  <a:pt x="2290" y="183"/>
                </a:cubicBezTo>
                <a:lnTo>
                  <a:pt x="2290" y="2267"/>
                </a:lnTo>
                <a:lnTo>
                  <a:pt x="2290" y="2267"/>
                </a:lnTo>
                <a:cubicBezTo>
                  <a:pt x="2290" y="2369"/>
                  <a:pt x="2208" y="2450"/>
                  <a:pt x="2107" y="245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71" name="Google Shape;571;p35"/>
          <p:cNvSpPr/>
          <p:nvPr/>
        </p:nvSpPr>
        <p:spPr>
          <a:xfrm>
            <a:off x="1437900" y="1468917"/>
            <a:ext cx="142378" cy="165157"/>
          </a:xfrm>
          <a:custGeom>
            <a:avLst/>
            <a:gdLst/>
            <a:ahLst/>
            <a:cxnLst/>
            <a:rect l="l" t="t" r="r" b="b"/>
            <a:pathLst>
              <a:path w="553" h="638" extrusionOk="0">
                <a:moveTo>
                  <a:pt x="0" y="319"/>
                </a:moveTo>
                <a:lnTo>
                  <a:pt x="552" y="0"/>
                </a:lnTo>
                <a:lnTo>
                  <a:pt x="552" y="637"/>
                </a:lnTo>
                <a:lnTo>
                  <a:pt x="0" y="319"/>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72" name="Google Shape;572;p35"/>
          <p:cNvSpPr/>
          <p:nvPr/>
        </p:nvSpPr>
        <p:spPr>
          <a:xfrm>
            <a:off x="1158438" y="238900"/>
            <a:ext cx="194100" cy="194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73" name="Google Shape;573;p35"/>
          <p:cNvSpPr/>
          <p:nvPr/>
        </p:nvSpPr>
        <p:spPr>
          <a:xfrm>
            <a:off x="1729963" y="6951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74" name="Google Shape;574;p35"/>
          <p:cNvSpPr/>
          <p:nvPr/>
        </p:nvSpPr>
        <p:spPr>
          <a:xfrm rot="10800000">
            <a:off x="8430763" y="3187900"/>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75" name="Google Shape;575;p35"/>
          <p:cNvSpPr/>
          <p:nvPr/>
        </p:nvSpPr>
        <p:spPr>
          <a:xfrm rot="10800000">
            <a:off x="8868075" y="3739675"/>
            <a:ext cx="126000" cy="12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576" name="Google Shape;576;p35"/>
          <p:cNvSpPr/>
          <p:nvPr/>
        </p:nvSpPr>
        <p:spPr>
          <a:xfrm rot="10800000">
            <a:off x="2107350" y="3187900"/>
            <a:ext cx="126000" cy="12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577" name="Google Shape;577;p35"/>
          <p:cNvGrpSpPr/>
          <p:nvPr/>
        </p:nvGrpSpPr>
        <p:grpSpPr>
          <a:xfrm>
            <a:off x="1122021" y="3933374"/>
            <a:ext cx="453150" cy="424126"/>
            <a:chOff x="3530425" y="1508747"/>
            <a:chExt cx="368175" cy="344594"/>
          </a:xfrm>
        </p:grpSpPr>
        <p:sp>
          <p:nvSpPr>
            <p:cNvPr id="578" name="Google Shape;578;p35"/>
            <p:cNvSpPr/>
            <p:nvPr/>
          </p:nvSpPr>
          <p:spPr>
            <a:xfrm>
              <a:off x="3530425" y="1508747"/>
              <a:ext cx="316765" cy="344594"/>
            </a:xfrm>
            <a:custGeom>
              <a:avLst/>
              <a:gdLst/>
              <a:ahLst/>
              <a:cxnLst/>
              <a:rect l="l" t="t" r="r" b="b"/>
              <a:pathLst>
                <a:path w="7848" h="8538" extrusionOk="0">
                  <a:moveTo>
                    <a:pt x="6835" y="3406"/>
                  </a:moveTo>
                  <a:cubicBezTo>
                    <a:pt x="7252" y="3466"/>
                    <a:pt x="7561" y="3823"/>
                    <a:pt x="7561" y="4251"/>
                  </a:cubicBezTo>
                  <a:cubicBezTo>
                    <a:pt x="7573" y="4704"/>
                    <a:pt x="7264" y="5061"/>
                    <a:pt x="6835" y="5121"/>
                  </a:cubicBezTo>
                  <a:lnTo>
                    <a:pt x="6835" y="3406"/>
                  </a:lnTo>
                  <a:close/>
                  <a:moveTo>
                    <a:pt x="2144" y="3263"/>
                  </a:moveTo>
                  <a:lnTo>
                    <a:pt x="2144" y="5263"/>
                  </a:lnTo>
                  <a:lnTo>
                    <a:pt x="1263" y="5263"/>
                  </a:lnTo>
                  <a:lnTo>
                    <a:pt x="1263" y="3263"/>
                  </a:lnTo>
                  <a:close/>
                  <a:moveTo>
                    <a:pt x="1013" y="3275"/>
                  </a:moveTo>
                  <a:lnTo>
                    <a:pt x="1013" y="5287"/>
                  </a:lnTo>
                  <a:lnTo>
                    <a:pt x="715" y="5287"/>
                  </a:lnTo>
                  <a:cubicBezTo>
                    <a:pt x="477" y="5287"/>
                    <a:pt x="287" y="5085"/>
                    <a:pt x="287" y="4847"/>
                  </a:cubicBezTo>
                  <a:lnTo>
                    <a:pt x="287" y="3704"/>
                  </a:lnTo>
                  <a:cubicBezTo>
                    <a:pt x="287" y="3466"/>
                    <a:pt x="477" y="3275"/>
                    <a:pt x="715" y="3275"/>
                  </a:cubicBezTo>
                  <a:close/>
                  <a:moveTo>
                    <a:pt x="2287" y="6252"/>
                  </a:moveTo>
                  <a:lnTo>
                    <a:pt x="2287" y="6847"/>
                  </a:lnTo>
                  <a:lnTo>
                    <a:pt x="2037" y="6847"/>
                  </a:lnTo>
                  <a:lnTo>
                    <a:pt x="2204" y="6252"/>
                  </a:lnTo>
                  <a:close/>
                  <a:moveTo>
                    <a:pt x="2108" y="5549"/>
                  </a:moveTo>
                  <a:lnTo>
                    <a:pt x="1608" y="7407"/>
                  </a:lnTo>
                  <a:lnTo>
                    <a:pt x="1275" y="7407"/>
                  </a:lnTo>
                  <a:lnTo>
                    <a:pt x="1275" y="5549"/>
                  </a:lnTo>
                  <a:close/>
                  <a:moveTo>
                    <a:pt x="6561" y="263"/>
                  </a:moveTo>
                  <a:lnTo>
                    <a:pt x="6561" y="8276"/>
                  </a:lnTo>
                  <a:lnTo>
                    <a:pt x="5966" y="8276"/>
                  </a:lnTo>
                  <a:lnTo>
                    <a:pt x="5966" y="2632"/>
                  </a:lnTo>
                  <a:cubicBezTo>
                    <a:pt x="5966" y="2561"/>
                    <a:pt x="5906" y="2501"/>
                    <a:pt x="5835" y="2501"/>
                  </a:cubicBezTo>
                  <a:cubicBezTo>
                    <a:pt x="5764" y="2501"/>
                    <a:pt x="5704" y="2561"/>
                    <a:pt x="5704" y="2632"/>
                  </a:cubicBezTo>
                  <a:lnTo>
                    <a:pt x="5704" y="7395"/>
                  </a:lnTo>
                  <a:cubicBezTo>
                    <a:pt x="5537" y="7157"/>
                    <a:pt x="5264" y="6847"/>
                    <a:pt x="4942" y="6537"/>
                  </a:cubicBezTo>
                  <a:cubicBezTo>
                    <a:pt x="4573" y="6180"/>
                    <a:pt x="4180" y="5883"/>
                    <a:pt x="3775" y="5668"/>
                  </a:cubicBezTo>
                  <a:cubicBezTo>
                    <a:pt x="3323" y="5430"/>
                    <a:pt x="2858" y="5299"/>
                    <a:pt x="2394" y="5287"/>
                  </a:cubicBezTo>
                  <a:lnTo>
                    <a:pt x="2394" y="3263"/>
                  </a:lnTo>
                  <a:cubicBezTo>
                    <a:pt x="2858" y="3239"/>
                    <a:pt x="3335" y="3108"/>
                    <a:pt x="3775" y="2870"/>
                  </a:cubicBezTo>
                  <a:cubicBezTo>
                    <a:pt x="4180" y="2668"/>
                    <a:pt x="4573" y="2382"/>
                    <a:pt x="4942" y="2001"/>
                  </a:cubicBezTo>
                  <a:cubicBezTo>
                    <a:pt x="5264" y="1692"/>
                    <a:pt x="5525" y="1370"/>
                    <a:pt x="5704" y="1144"/>
                  </a:cubicBezTo>
                  <a:lnTo>
                    <a:pt x="5704" y="1989"/>
                  </a:lnTo>
                  <a:cubicBezTo>
                    <a:pt x="5704" y="2061"/>
                    <a:pt x="5764" y="2120"/>
                    <a:pt x="5835" y="2120"/>
                  </a:cubicBezTo>
                  <a:cubicBezTo>
                    <a:pt x="5906" y="2120"/>
                    <a:pt x="5966" y="2061"/>
                    <a:pt x="5966" y="1989"/>
                  </a:cubicBezTo>
                  <a:lnTo>
                    <a:pt x="5966" y="263"/>
                  </a:lnTo>
                  <a:close/>
                  <a:moveTo>
                    <a:pt x="5847" y="1"/>
                  </a:moveTo>
                  <a:cubicBezTo>
                    <a:pt x="5776" y="1"/>
                    <a:pt x="5716" y="60"/>
                    <a:pt x="5716" y="132"/>
                  </a:cubicBezTo>
                  <a:lnTo>
                    <a:pt x="5716" y="668"/>
                  </a:lnTo>
                  <a:cubicBezTo>
                    <a:pt x="5645" y="799"/>
                    <a:pt x="5299" y="1311"/>
                    <a:pt x="4763" y="1834"/>
                  </a:cubicBezTo>
                  <a:cubicBezTo>
                    <a:pt x="4216" y="2370"/>
                    <a:pt x="3335" y="3001"/>
                    <a:pt x="2275" y="3001"/>
                  </a:cubicBezTo>
                  <a:lnTo>
                    <a:pt x="703" y="3001"/>
                  </a:lnTo>
                  <a:cubicBezTo>
                    <a:pt x="311" y="3001"/>
                    <a:pt x="1" y="3323"/>
                    <a:pt x="1" y="3704"/>
                  </a:cubicBezTo>
                  <a:lnTo>
                    <a:pt x="1" y="4847"/>
                  </a:lnTo>
                  <a:cubicBezTo>
                    <a:pt x="1" y="5240"/>
                    <a:pt x="311" y="5549"/>
                    <a:pt x="703" y="5549"/>
                  </a:cubicBezTo>
                  <a:lnTo>
                    <a:pt x="1001" y="5549"/>
                  </a:lnTo>
                  <a:lnTo>
                    <a:pt x="1001" y="7561"/>
                  </a:lnTo>
                  <a:cubicBezTo>
                    <a:pt x="1001" y="7633"/>
                    <a:pt x="1061" y="7692"/>
                    <a:pt x="1132" y="7692"/>
                  </a:cubicBezTo>
                  <a:lnTo>
                    <a:pt x="1692" y="7692"/>
                  </a:lnTo>
                  <a:cubicBezTo>
                    <a:pt x="1751" y="7692"/>
                    <a:pt x="1811" y="7645"/>
                    <a:pt x="1823" y="7585"/>
                  </a:cubicBezTo>
                  <a:lnTo>
                    <a:pt x="1942" y="7109"/>
                  </a:lnTo>
                  <a:lnTo>
                    <a:pt x="2406" y="7109"/>
                  </a:lnTo>
                  <a:cubicBezTo>
                    <a:pt x="2477" y="7109"/>
                    <a:pt x="2537" y="7049"/>
                    <a:pt x="2537" y="6978"/>
                  </a:cubicBezTo>
                  <a:lnTo>
                    <a:pt x="2537" y="6121"/>
                  </a:lnTo>
                  <a:cubicBezTo>
                    <a:pt x="2537" y="6037"/>
                    <a:pt x="2477" y="5978"/>
                    <a:pt x="2406" y="5978"/>
                  </a:cubicBezTo>
                  <a:lnTo>
                    <a:pt x="2239" y="5978"/>
                  </a:lnTo>
                  <a:lnTo>
                    <a:pt x="2358" y="5537"/>
                  </a:lnTo>
                  <a:cubicBezTo>
                    <a:pt x="3370" y="5585"/>
                    <a:pt x="4228" y="6192"/>
                    <a:pt x="4740" y="6716"/>
                  </a:cubicBezTo>
                  <a:cubicBezTo>
                    <a:pt x="5264" y="7216"/>
                    <a:pt x="5609" y="7740"/>
                    <a:pt x="5692" y="7871"/>
                  </a:cubicBezTo>
                  <a:lnTo>
                    <a:pt x="5692" y="8407"/>
                  </a:lnTo>
                  <a:cubicBezTo>
                    <a:pt x="5692" y="8478"/>
                    <a:pt x="5752" y="8538"/>
                    <a:pt x="5835" y="8538"/>
                  </a:cubicBezTo>
                  <a:lnTo>
                    <a:pt x="6692" y="8538"/>
                  </a:lnTo>
                  <a:cubicBezTo>
                    <a:pt x="6764" y="8538"/>
                    <a:pt x="6823" y="8478"/>
                    <a:pt x="6823" y="8407"/>
                  </a:cubicBezTo>
                  <a:lnTo>
                    <a:pt x="6823" y="5406"/>
                  </a:lnTo>
                  <a:cubicBezTo>
                    <a:pt x="7395" y="5323"/>
                    <a:pt x="7823" y="4847"/>
                    <a:pt x="7823" y="4275"/>
                  </a:cubicBezTo>
                  <a:cubicBezTo>
                    <a:pt x="7847" y="3692"/>
                    <a:pt x="7407" y="3216"/>
                    <a:pt x="6835" y="3144"/>
                  </a:cubicBezTo>
                  <a:lnTo>
                    <a:pt x="6835" y="132"/>
                  </a:lnTo>
                  <a:cubicBezTo>
                    <a:pt x="6835" y="60"/>
                    <a:pt x="6776" y="1"/>
                    <a:pt x="6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3870185" y="1675515"/>
              <a:ext cx="28415" cy="11099"/>
            </a:xfrm>
            <a:custGeom>
              <a:avLst/>
              <a:gdLst/>
              <a:ahLst/>
              <a:cxnLst/>
              <a:rect l="l" t="t" r="r" b="b"/>
              <a:pathLst>
                <a:path w="704" h="275" extrusionOk="0">
                  <a:moveTo>
                    <a:pt x="144" y="0"/>
                  </a:moveTo>
                  <a:cubicBezTo>
                    <a:pt x="60" y="0"/>
                    <a:pt x="1" y="60"/>
                    <a:pt x="1" y="143"/>
                  </a:cubicBezTo>
                  <a:cubicBezTo>
                    <a:pt x="1" y="215"/>
                    <a:pt x="60" y="274"/>
                    <a:pt x="144" y="274"/>
                  </a:cubicBezTo>
                  <a:lnTo>
                    <a:pt x="572" y="274"/>
                  </a:lnTo>
                  <a:cubicBezTo>
                    <a:pt x="644" y="274"/>
                    <a:pt x="703" y="215"/>
                    <a:pt x="703" y="143"/>
                  </a:cubicBezTo>
                  <a:cubicBezTo>
                    <a:pt x="703" y="60"/>
                    <a:pt x="644"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3846170" y="1610293"/>
              <a:ext cx="25993" cy="22965"/>
            </a:xfrm>
            <a:custGeom>
              <a:avLst/>
              <a:gdLst/>
              <a:ahLst/>
              <a:cxnLst/>
              <a:rect l="l" t="t" r="r" b="b"/>
              <a:pathLst>
                <a:path w="644" h="569" extrusionOk="0">
                  <a:moveTo>
                    <a:pt x="489" y="0"/>
                  </a:moveTo>
                  <a:cubicBezTo>
                    <a:pt x="456" y="0"/>
                    <a:pt x="423" y="15"/>
                    <a:pt x="393" y="45"/>
                  </a:cubicBezTo>
                  <a:lnTo>
                    <a:pt x="96" y="342"/>
                  </a:lnTo>
                  <a:cubicBezTo>
                    <a:pt x="0" y="426"/>
                    <a:pt x="60" y="569"/>
                    <a:pt x="179" y="569"/>
                  </a:cubicBezTo>
                  <a:cubicBezTo>
                    <a:pt x="215" y="569"/>
                    <a:pt x="262" y="545"/>
                    <a:pt x="274" y="521"/>
                  </a:cubicBezTo>
                  <a:lnTo>
                    <a:pt x="572" y="223"/>
                  </a:lnTo>
                  <a:cubicBezTo>
                    <a:pt x="643" y="176"/>
                    <a:pt x="643" y="104"/>
                    <a:pt x="584" y="45"/>
                  </a:cubicBezTo>
                  <a:cubicBezTo>
                    <a:pt x="554" y="15"/>
                    <a:pt x="521"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3847623" y="1728508"/>
              <a:ext cx="24540" cy="23086"/>
            </a:xfrm>
            <a:custGeom>
              <a:avLst/>
              <a:gdLst/>
              <a:ahLst/>
              <a:cxnLst/>
              <a:rect l="l" t="t" r="r" b="b"/>
              <a:pathLst>
                <a:path w="608" h="572" extrusionOk="0">
                  <a:moveTo>
                    <a:pt x="155" y="0"/>
                  </a:moveTo>
                  <a:cubicBezTo>
                    <a:pt x="122" y="0"/>
                    <a:pt x="89" y="15"/>
                    <a:pt x="60" y="45"/>
                  </a:cubicBezTo>
                  <a:cubicBezTo>
                    <a:pt x="0" y="104"/>
                    <a:pt x="0" y="176"/>
                    <a:pt x="60" y="235"/>
                  </a:cubicBezTo>
                  <a:lnTo>
                    <a:pt x="357" y="533"/>
                  </a:lnTo>
                  <a:cubicBezTo>
                    <a:pt x="384" y="560"/>
                    <a:pt x="416" y="572"/>
                    <a:pt x="447" y="572"/>
                  </a:cubicBezTo>
                  <a:cubicBezTo>
                    <a:pt x="485" y="572"/>
                    <a:pt x="522" y="554"/>
                    <a:pt x="548" y="521"/>
                  </a:cubicBezTo>
                  <a:cubicBezTo>
                    <a:pt x="607" y="473"/>
                    <a:pt x="607" y="390"/>
                    <a:pt x="548" y="342"/>
                  </a:cubicBezTo>
                  <a:lnTo>
                    <a:pt x="250" y="45"/>
                  </a:lnTo>
                  <a:cubicBezTo>
                    <a:pt x="220" y="15"/>
                    <a:pt x="188"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35"/>
          <p:cNvGrpSpPr/>
          <p:nvPr/>
        </p:nvGrpSpPr>
        <p:grpSpPr>
          <a:xfrm>
            <a:off x="1685159" y="1363935"/>
            <a:ext cx="356579" cy="427817"/>
            <a:chOff x="3127598" y="1513234"/>
            <a:chExt cx="289714" cy="347593"/>
          </a:xfrm>
        </p:grpSpPr>
        <p:sp>
          <p:nvSpPr>
            <p:cNvPr id="583" name="Google Shape;583;p35"/>
            <p:cNvSpPr/>
            <p:nvPr/>
          </p:nvSpPr>
          <p:spPr>
            <a:xfrm>
              <a:off x="3127598" y="1513234"/>
              <a:ext cx="289714" cy="347593"/>
            </a:xfrm>
            <a:custGeom>
              <a:avLst/>
              <a:gdLst/>
              <a:ahLst/>
              <a:cxnLst/>
              <a:rect l="l" t="t" r="r" b="b"/>
              <a:pathLst>
                <a:path w="9145" h="10972" extrusionOk="0">
                  <a:moveTo>
                    <a:pt x="1917" y="8995"/>
                  </a:moveTo>
                  <a:lnTo>
                    <a:pt x="1917" y="10412"/>
                  </a:lnTo>
                  <a:lnTo>
                    <a:pt x="1358" y="9841"/>
                  </a:lnTo>
                  <a:lnTo>
                    <a:pt x="548" y="8995"/>
                  </a:lnTo>
                  <a:close/>
                  <a:moveTo>
                    <a:pt x="6192" y="0"/>
                  </a:moveTo>
                  <a:cubicBezTo>
                    <a:pt x="5828" y="0"/>
                    <a:pt x="5465" y="137"/>
                    <a:pt x="5191" y="411"/>
                  </a:cubicBezTo>
                  <a:lnTo>
                    <a:pt x="5156" y="435"/>
                  </a:lnTo>
                  <a:cubicBezTo>
                    <a:pt x="5096" y="494"/>
                    <a:pt x="5096" y="602"/>
                    <a:pt x="5168" y="661"/>
                  </a:cubicBezTo>
                  <a:cubicBezTo>
                    <a:pt x="5196" y="689"/>
                    <a:pt x="5235" y="704"/>
                    <a:pt x="5275" y="704"/>
                  </a:cubicBezTo>
                  <a:cubicBezTo>
                    <a:pt x="5319" y="704"/>
                    <a:pt x="5363" y="686"/>
                    <a:pt x="5394" y="649"/>
                  </a:cubicBezTo>
                  <a:lnTo>
                    <a:pt x="5430" y="613"/>
                  </a:lnTo>
                  <a:cubicBezTo>
                    <a:pt x="5644" y="399"/>
                    <a:pt x="5927" y="292"/>
                    <a:pt x="6209" y="292"/>
                  </a:cubicBezTo>
                  <a:cubicBezTo>
                    <a:pt x="6492" y="292"/>
                    <a:pt x="6775" y="399"/>
                    <a:pt x="6989" y="613"/>
                  </a:cubicBezTo>
                  <a:cubicBezTo>
                    <a:pt x="7418" y="1042"/>
                    <a:pt x="7418" y="1745"/>
                    <a:pt x="6989" y="2185"/>
                  </a:cubicBezTo>
                  <a:cubicBezTo>
                    <a:pt x="6775" y="2399"/>
                    <a:pt x="6492" y="2507"/>
                    <a:pt x="6209" y="2507"/>
                  </a:cubicBezTo>
                  <a:cubicBezTo>
                    <a:pt x="5927" y="2507"/>
                    <a:pt x="5644" y="2399"/>
                    <a:pt x="5430" y="2185"/>
                  </a:cubicBezTo>
                  <a:cubicBezTo>
                    <a:pt x="5168" y="1923"/>
                    <a:pt x="5049" y="1554"/>
                    <a:pt x="5132" y="1209"/>
                  </a:cubicBezTo>
                  <a:cubicBezTo>
                    <a:pt x="5144" y="1125"/>
                    <a:pt x="5084" y="1030"/>
                    <a:pt x="4989" y="1018"/>
                  </a:cubicBezTo>
                  <a:cubicBezTo>
                    <a:pt x="4982" y="1017"/>
                    <a:pt x="4975" y="1017"/>
                    <a:pt x="4967" y="1017"/>
                  </a:cubicBezTo>
                  <a:cubicBezTo>
                    <a:pt x="4890" y="1017"/>
                    <a:pt x="4809" y="1073"/>
                    <a:pt x="4798" y="1149"/>
                  </a:cubicBezTo>
                  <a:cubicBezTo>
                    <a:pt x="4751" y="1387"/>
                    <a:pt x="4775" y="1614"/>
                    <a:pt x="4846" y="1840"/>
                  </a:cubicBezTo>
                  <a:lnTo>
                    <a:pt x="3132" y="1840"/>
                  </a:lnTo>
                  <a:cubicBezTo>
                    <a:pt x="3048" y="1840"/>
                    <a:pt x="2965" y="1911"/>
                    <a:pt x="2965" y="2006"/>
                  </a:cubicBezTo>
                  <a:cubicBezTo>
                    <a:pt x="2965" y="2090"/>
                    <a:pt x="3048" y="2161"/>
                    <a:pt x="3132" y="2161"/>
                  </a:cubicBezTo>
                  <a:lnTo>
                    <a:pt x="4989" y="2161"/>
                  </a:lnTo>
                  <a:lnTo>
                    <a:pt x="5084" y="2304"/>
                  </a:lnTo>
                  <a:lnTo>
                    <a:pt x="4310" y="3078"/>
                  </a:lnTo>
                  <a:cubicBezTo>
                    <a:pt x="4251" y="3126"/>
                    <a:pt x="4251" y="3233"/>
                    <a:pt x="4310" y="3292"/>
                  </a:cubicBezTo>
                  <a:cubicBezTo>
                    <a:pt x="4334" y="3328"/>
                    <a:pt x="4382" y="3340"/>
                    <a:pt x="4429" y="3340"/>
                  </a:cubicBezTo>
                  <a:cubicBezTo>
                    <a:pt x="4477" y="3340"/>
                    <a:pt x="4513" y="3328"/>
                    <a:pt x="4548" y="3292"/>
                  </a:cubicBezTo>
                  <a:lnTo>
                    <a:pt x="5322" y="2518"/>
                  </a:lnTo>
                  <a:cubicBezTo>
                    <a:pt x="5572" y="2733"/>
                    <a:pt x="5882" y="2840"/>
                    <a:pt x="6203" y="2840"/>
                  </a:cubicBezTo>
                  <a:cubicBezTo>
                    <a:pt x="6561" y="2840"/>
                    <a:pt x="6930" y="2697"/>
                    <a:pt x="7215" y="2423"/>
                  </a:cubicBezTo>
                  <a:cubicBezTo>
                    <a:pt x="7287" y="2340"/>
                    <a:pt x="7358" y="2256"/>
                    <a:pt x="7418" y="2161"/>
                  </a:cubicBezTo>
                  <a:lnTo>
                    <a:pt x="8835" y="2161"/>
                  </a:lnTo>
                  <a:lnTo>
                    <a:pt x="8835" y="10662"/>
                  </a:lnTo>
                  <a:lnTo>
                    <a:pt x="2239" y="10662"/>
                  </a:lnTo>
                  <a:lnTo>
                    <a:pt x="2239" y="8864"/>
                  </a:lnTo>
                  <a:cubicBezTo>
                    <a:pt x="2239" y="8769"/>
                    <a:pt x="2167" y="8698"/>
                    <a:pt x="2072" y="8698"/>
                  </a:cubicBezTo>
                  <a:lnTo>
                    <a:pt x="334" y="8698"/>
                  </a:lnTo>
                  <a:lnTo>
                    <a:pt x="334" y="2161"/>
                  </a:lnTo>
                  <a:lnTo>
                    <a:pt x="2489" y="2161"/>
                  </a:lnTo>
                  <a:cubicBezTo>
                    <a:pt x="2584" y="2161"/>
                    <a:pt x="2655" y="2090"/>
                    <a:pt x="2655" y="2006"/>
                  </a:cubicBezTo>
                  <a:cubicBezTo>
                    <a:pt x="2655" y="1911"/>
                    <a:pt x="2584" y="1840"/>
                    <a:pt x="2489" y="1840"/>
                  </a:cubicBezTo>
                  <a:lnTo>
                    <a:pt x="167" y="1840"/>
                  </a:lnTo>
                  <a:cubicBezTo>
                    <a:pt x="84" y="1840"/>
                    <a:pt x="0" y="1911"/>
                    <a:pt x="0" y="2006"/>
                  </a:cubicBezTo>
                  <a:lnTo>
                    <a:pt x="0" y="8853"/>
                  </a:lnTo>
                  <a:cubicBezTo>
                    <a:pt x="0" y="8888"/>
                    <a:pt x="24" y="8936"/>
                    <a:pt x="48" y="8972"/>
                  </a:cubicBezTo>
                  <a:lnTo>
                    <a:pt x="1060" y="10007"/>
                  </a:lnTo>
                  <a:lnTo>
                    <a:pt x="1953" y="10936"/>
                  </a:lnTo>
                  <a:cubicBezTo>
                    <a:pt x="1989" y="10960"/>
                    <a:pt x="2024" y="10972"/>
                    <a:pt x="2072" y="10972"/>
                  </a:cubicBezTo>
                  <a:lnTo>
                    <a:pt x="8978" y="10972"/>
                  </a:lnTo>
                  <a:cubicBezTo>
                    <a:pt x="9073" y="10972"/>
                    <a:pt x="9144" y="10900"/>
                    <a:pt x="9144" y="10817"/>
                  </a:cubicBezTo>
                  <a:lnTo>
                    <a:pt x="9144" y="2006"/>
                  </a:lnTo>
                  <a:cubicBezTo>
                    <a:pt x="9132" y="1911"/>
                    <a:pt x="9073" y="1840"/>
                    <a:pt x="8978" y="1840"/>
                  </a:cubicBezTo>
                  <a:lnTo>
                    <a:pt x="7549" y="1840"/>
                  </a:lnTo>
                  <a:cubicBezTo>
                    <a:pt x="7704" y="1352"/>
                    <a:pt x="7585" y="792"/>
                    <a:pt x="7192" y="411"/>
                  </a:cubicBezTo>
                  <a:cubicBezTo>
                    <a:pt x="6918" y="137"/>
                    <a:pt x="6555" y="0"/>
                    <a:pt x="6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3254698" y="1788375"/>
              <a:ext cx="121493" cy="10233"/>
            </a:xfrm>
            <a:custGeom>
              <a:avLst/>
              <a:gdLst/>
              <a:ahLst/>
              <a:cxnLst/>
              <a:rect l="l" t="t" r="r" b="b"/>
              <a:pathLst>
                <a:path w="3835" h="323" extrusionOk="0">
                  <a:moveTo>
                    <a:pt x="167" y="1"/>
                  </a:moveTo>
                  <a:cubicBezTo>
                    <a:pt x="72" y="1"/>
                    <a:pt x="1" y="72"/>
                    <a:pt x="1" y="168"/>
                  </a:cubicBezTo>
                  <a:cubicBezTo>
                    <a:pt x="1" y="251"/>
                    <a:pt x="72" y="322"/>
                    <a:pt x="167" y="322"/>
                  </a:cubicBezTo>
                  <a:lnTo>
                    <a:pt x="3680" y="322"/>
                  </a:lnTo>
                  <a:cubicBezTo>
                    <a:pt x="3763" y="322"/>
                    <a:pt x="3834" y="251"/>
                    <a:pt x="3834" y="168"/>
                  </a:cubicBezTo>
                  <a:cubicBezTo>
                    <a:pt x="3834" y="72"/>
                    <a:pt x="3763" y="1"/>
                    <a:pt x="3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3185668" y="1638275"/>
              <a:ext cx="172783" cy="29051"/>
            </a:xfrm>
            <a:custGeom>
              <a:avLst/>
              <a:gdLst/>
              <a:ahLst/>
              <a:cxnLst/>
              <a:rect l="l" t="t" r="r" b="b"/>
              <a:pathLst>
                <a:path w="5454" h="917" extrusionOk="0">
                  <a:moveTo>
                    <a:pt x="168" y="0"/>
                  </a:moveTo>
                  <a:cubicBezTo>
                    <a:pt x="72" y="0"/>
                    <a:pt x="1" y="84"/>
                    <a:pt x="1" y="167"/>
                  </a:cubicBezTo>
                  <a:lnTo>
                    <a:pt x="1" y="750"/>
                  </a:lnTo>
                  <a:cubicBezTo>
                    <a:pt x="1" y="834"/>
                    <a:pt x="72" y="917"/>
                    <a:pt x="168" y="917"/>
                  </a:cubicBezTo>
                  <a:lnTo>
                    <a:pt x="5275" y="917"/>
                  </a:lnTo>
                  <a:cubicBezTo>
                    <a:pt x="5359" y="917"/>
                    <a:pt x="5430" y="834"/>
                    <a:pt x="5430" y="750"/>
                  </a:cubicBezTo>
                  <a:lnTo>
                    <a:pt x="5430" y="167"/>
                  </a:lnTo>
                  <a:cubicBezTo>
                    <a:pt x="5454" y="84"/>
                    <a:pt x="5382" y="0"/>
                    <a:pt x="5287" y="0"/>
                  </a:cubicBezTo>
                  <a:lnTo>
                    <a:pt x="4228" y="0"/>
                  </a:lnTo>
                  <a:cubicBezTo>
                    <a:pt x="4144" y="0"/>
                    <a:pt x="4073" y="84"/>
                    <a:pt x="4073" y="167"/>
                  </a:cubicBezTo>
                  <a:cubicBezTo>
                    <a:pt x="4073" y="262"/>
                    <a:pt x="4144" y="334"/>
                    <a:pt x="4228" y="334"/>
                  </a:cubicBezTo>
                  <a:lnTo>
                    <a:pt x="5121" y="334"/>
                  </a:lnTo>
                  <a:lnTo>
                    <a:pt x="5121" y="584"/>
                  </a:lnTo>
                  <a:lnTo>
                    <a:pt x="334" y="584"/>
                  </a:lnTo>
                  <a:lnTo>
                    <a:pt x="334" y="334"/>
                  </a:lnTo>
                  <a:lnTo>
                    <a:pt x="3597" y="334"/>
                  </a:lnTo>
                  <a:cubicBezTo>
                    <a:pt x="3680" y="334"/>
                    <a:pt x="3751" y="262"/>
                    <a:pt x="3751" y="167"/>
                  </a:cubicBezTo>
                  <a:cubicBezTo>
                    <a:pt x="3751" y="84"/>
                    <a:pt x="3680"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3186428" y="1681645"/>
              <a:ext cx="172022" cy="10581"/>
            </a:xfrm>
            <a:custGeom>
              <a:avLst/>
              <a:gdLst/>
              <a:ahLst/>
              <a:cxnLst/>
              <a:rect l="l" t="t" r="r" b="b"/>
              <a:pathLst>
                <a:path w="5430" h="334" extrusionOk="0">
                  <a:moveTo>
                    <a:pt x="155" y="0"/>
                  </a:moveTo>
                  <a:cubicBezTo>
                    <a:pt x="72" y="0"/>
                    <a:pt x="1" y="84"/>
                    <a:pt x="1" y="167"/>
                  </a:cubicBezTo>
                  <a:cubicBezTo>
                    <a:pt x="1" y="262"/>
                    <a:pt x="72" y="334"/>
                    <a:pt x="155" y="334"/>
                  </a:cubicBezTo>
                  <a:lnTo>
                    <a:pt x="5263" y="334"/>
                  </a:lnTo>
                  <a:cubicBezTo>
                    <a:pt x="5358" y="334"/>
                    <a:pt x="5430" y="262"/>
                    <a:pt x="5430" y="167"/>
                  </a:cubicBezTo>
                  <a:cubicBezTo>
                    <a:pt x="5430" y="84"/>
                    <a:pt x="5358" y="0"/>
                    <a:pt x="5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3186428" y="1707306"/>
              <a:ext cx="172022" cy="10201"/>
            </a:xfrm>
            <a:custGeom>
              <a:avLst/>
              <a:gdLst/>
              <a:ahLst/>
              <a:cxnLst/>
              <a:rect l="l" t="t" r="r" b="b"/>
              <a:pathLst>
                <a:path w="5430" h="322" extrusionOk="0">
                  <a:moveTo>
                    <a:pt x="155" y="0"/>
                  </a:moveTo>
                  <a:cubicBezTo>
                    <a:pt x="72" y="0"/>
                    <a:pt x="1" y="71"/>
                    <a:pt x="1" y="167"/>
                  </a:cubicBezTo>
                  <a:cubicBezTo>
                    <a:pt x="1" y="250"/>
                    <a:pt x="72" y="321"/>
                    <a:pt x="155" y="321"/>
                  </a:cubicBezTo>
                  <a:lnTo>
                    <a:pt x="5263" y="321"/>
                  </a:lnTo>
                  <a:cubicBezTo>
                    <a:pt x="5358" y="321"/>
                    <a:pt x="5430" y="250"/>
                    <a:pt x="5430" y="167"/>
                  </a:cubicBezTo>
                  <a:cubicBezTo>
                    <a:pt x="5430" y="71"/>
                    <a:pt x="5358" y="0"/>
                    <a:pt x="5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1753;p55">
            <a:extLst>
              <a:ext uri="{FF2B5EF4-FFF2-40B4-BE49-F238E27FC236}">
                <a16:creationId xmlns:a16="http://schemas.microsoft.com/office/drawing/2014/main" id="{77FDBB52-D45D-C282-C895-34902E1FEF95}"/>
              </a:ext>
            </a:extLst>
          </p:cNvPr>
          <p:cNvGrpSpPr/>
          <p:nvPr/>
        </p:nvGrpSpPr>
        <p:grpSpPr>
          <a:xfrm>
            <a:off x="7436318" y="1609446"/>
            <a:ext cx="475164" cy="463487"/>
            <a:chOff x="5549861" y="3817349"/>
            <a:chExt cx="345642" cy="345674"/>
          </a:xfrm>
        </p:grpSpPr>
        <p:sp>
          <p:nvSpPr>
            <p:cNvPr id="3" name="Google Shape;11754;p55">
              <a:extLst>
                <a:ext uri="{FF2B5EF4-FFF2-40B4-BE49-F238E27FC236}">
                  <a16:creationId xmlns:a16="http://schemas.microsoft.com/office/drawing/2014/main" id="{8A9E611A-15F9-5E40-730E-8FAA24C26470}"/>
                </a:ext>
              </a:extLst>
            </p:cNvPr>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755;p55">
              <a:extLst>
                <a:ext uri="{FF2B5EF4-FFF2-40B4-BE49-F238E27FC236}">
                  <a16:creationId xmlns:a16="http://schemas.microsoft.com/office/drawing/2014/main" id="{6E939085-8D18-7F7E-CBEC-15C7CE709301}"/>
                </a:ext>
              </a:extLst>
            </p:cNvPr>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1756;p55">
              <a:extLst>
                <a:ext uri="{FF2B5EF4-FFF2-40B4-BE49-F238E27FC236}">
                  <a16:creationId xmlns:a16="http://schemas.microsoft.com/office/drawing/2014/main" id="{8F756479-A559-34C3-B92E-D3934FC6454E}"/>
                </a:ext>
              </a:extLst>
            </p:cNvPr>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ángulo 5">
            <a:extLst>
              <a:ext uri="{FF2B5EF4-FFF2-40B4-BE49-F238E27FC236}">
                <a16:creationId xmlns:a16="http://schemas.microsoft.com/office/drawing/2014/main" id="{C379D3E2-AB0D-AA1F-FE1D-283EDD4E1A4B}"/>
              </a:ext>
            </a:extLst>
          </p:cNvPr>
          <p:cNvSpPr/>
          <p:nvPr/>
        </p:nvSpPr>
        <p:spPr>
          <a:xfrm>
            <a:off x="2279820" y="4018076"/>
            <a:ext cx="4448100" cy="5173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 name="Grupo 6">
            <a:extLst>
              <a:ext uri="{FF2B5EF4-FFF2-40B4-BE49-F238E27FC236}">
                <a16:creationId xmlns:a16="http://schemas.microsoft.com/office/drawing/2014/main" id="{A365AAA4-35BD-A639-87E9-ECF9888F240B}"/>
              </a:ext>
            </a:extLst>
          </p:cNvPr>
          <p:cNvGrpSpPr/>
          <p:nvPr/>
        </p:nvGrpSpPr>
        <p:grpSpPr>
          <a:xfrm>
            <a:off x="3171035" y="3933606"/>
            <a:ext cx="3180824" cy="941280"/>
            <a:chOff x="6550478" y="202264"/>
            <a:chExt cx="1318778" cy="514606"/>
          </a:xfrm>
        </p:grpSpPr>
        <p:pic>
          <p:nvPicPr>
            <p:cNvPr id="8" name="Imagen 7">
              <a:extLst>
                <a:ext uri="{FF2B5EF4-FFF2-40B4-BE49-F238E27FC236}">
                  <a16:creationId xmlns:a16="http://schemas.microsoft.com/office/drawing/2014/main" id="{4DBA6816-4AA4-112C-85BD-4711E2FEA953}"/>
                </a:ext>
              </a:extLst>
            </p:cNvPr>
            <p:cNvPicPr>
              <a:picLocks noChangeAspect="1"/>
            </p:cNvPicPr>
            <p:nvPr/>
          </p:nvPicPr>
          <p:blipFill>
            <a:blip r:embed="rId5"/>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9" name="Rectángulo 8">
              <a:extLst>
                <a:ext uri="{FF2B5EF4-FFF2-40B4-BE49-F238E27FC236}">
                  <a16:creationId xmlns:a16="http://schemas.microsoft.com/office/drawing/2014/main" id="{E5FC4A3B-2025-13D9-C9A6-28C8469BFDFB}"/>
                </a:ext>
              </a:extLst>
            </p:cNvPr>
            <p:cNvSpPr/>
            <p:nvPr/>
          </p:nvSpPr>
          <p:spPr>
            <a:xfrm>
              <a:off x="6685368" y="572225"/>
              <a:ext cx="1183888"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000000"/>
                  </a:solidFill>
                </a:rPr>
                <a:t>https://laravest.com/</a:t>
              </a:r>
              <a:endParaRPr lang="es-PE" sz="1050" dirty="0">
                <a:solidFill>
                  <a:srgbClr val="000000"/>
                </a:solidFill>
              </a:endParaRPr>
            </a:p>
          </p:txBody>
        </p:sp>
        <p:grpSp>
          <p:nvGrpSpPr>
            <p:cNvPr id="10" name="Google Shape;9198;p51">
              <a:extLst>
                <a:ext uri="{FF2B5EF4-FFF2-40B4-BE49-F238E27FC236}">
                  <a16:creationId xmlns:a16="http://schemas.microsoft.com/office/drawing/2014/main" id="{C17EDC90-A735-B338-E63B-690C5221D0B8}"/>
                </a:ext>
              </a:extLst>
            </p:cNvPr>
            <p:cNvGrpSpPr/>
            <p:nvPr/>
          </p:nvGrpSpPr>
          <p:grpSpPr>
            <a:xfrm>
              <a:off x="6807462" y="553579"/>
              <a:ext cx="147520" cy="163291"/>
              <a:chOff x="3122257" y="1508594"/>
              <a:chExt cx="294850" cy="349434"/>
            </a:xfrm>
          </p:grpSpPr>
          <p:sp>
            <p:nvSpPr>
              <p:cNvPr id="11" name="Google Shape;9199;p51">
                <a:extLst>
                  <a:ext uri="{FF2B5EF4-FFF2-40B4-BE49-F238E27FC236}">
                    <a16:creationId xmlns:a16="http://schemas.microsoft.com/office/drawing/2014/main" id="{E93C694F-53E9-8D78-1C5D-182CDB12DA0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0;p51">
                <a:extLst>
                  <a:ext uri="{FF2B5EF4-FFF2-40B4-BE49-F238E27FC236}">
                    <a16:creationId xmlns:a16="http://schemas.microsoft.com/office/drawing/2014/main" id="{F8EDE8BF-F949-043B-C866-5B31E52635C7}"/>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1;p51">
                <a:extLst>
                  <a:ext uri="{FF2B5EF4-FFF2-40B4-BE49-F238E27FC236}">
                    <a16:creationId xmlns:a16="http://schemas.microsoft.com/office/drawing/2014/main" id="{4F96EB78-B0EB-EDF8-458E-49A90D7D0EF4}"/>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2;p51">
                <a:extLst>
                  <a:ext uri="{FF2B5EF4-FFF2-40B4-BE49-F238E27FC236}">
                    <a16:creationId xmlns:a16="http://schemas.microsoft.com/office/drawing/2014/main" id="{24B76138-ED07-B2B5-A30A-EB5F61A25DD1}"/>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3;p51">
                <a:extLst>
                  <a:ext uri="{FF2B5EF4-FFF2-40B4-BE49-F238E27FC236}">
                    <a16:creationId xmlns:a16="http://schemas.microsoft.com/office/drawing/2014/main" id="{BB1ACFED-4184-0812-6B82-BFE17B33866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90" name="Google Shape;290;p28"/>
          <p:cNvSpPr/>
          <p:nvPr/>
        </p:nvSpPr>
        <p:spPr>
          <a:xfrm>
            <a:off x="1967350" y="8811950"/>
            <a:ext cx="1587" cy="1587"/>
          </a:xfrm>
          <a:custGeom>
            <a:avLst/>
            <a:gdLst/>
            <a:ahLst/>
            <a:cxnLst/>
            <a:rect l="l" t="t" r="r" b="b"/>
            <a:pathLst>
              <a:path w="2" h="1" extrusionOk="0">
                <a:moveTo>
                  <a:pt x="0" y="0"/>
                </a:moveTo>
                <a:lnTo>
                  <a:pt x="0" y="0"/>
                </a:lnTo>
                <a:lnTo>
                  <a:pt x="1" y="0"/>
                </a:lnTo>
                <a:lnTo>
                  <a:pt x="1" y="0"/>
                </a:lnTo>
                <a:cubicBezTo>
                  <a:pt x="0" y="0"/>
                  <a:pt x="0" y="0"/>
                  <a:pt x="0" y="0"/>
                </a:cubicBez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1" name="Google Shape;291;p28"/>
          <p:cNvSpPr/>
          <p:nvPr/>
        </p:nvSpPr>
        <p:spPr>
          <a:xfrm>
            <a:off x="1967350" y="8811950"/>
            <a:ext cx="1587" cy="1587"/>
          </a:xfrm>
          <a:custGeom>
            <a:avLst/>
            <a:gdLst/>
            <a:ahLst/>
            <a:cxnLst/>
            <a:rect l="l" t="t" r="r" b="b"/>
            <a:pathLst>
              <a:path w="1" h="1" extrusionOk="0">
                <a:moveTo>
                  <a:pt x="0" y="0"/>
                </a:moveTo>
                <a:lnTo>
                  <a:pt x="0" y="0"/>
                </a:lnTo>
              </a:path>
            </a:pathLst>
          </a:custGeom>
          <a:solidFill>
            <a:srgbClr val="FFB02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92" name="Google Shape;292;p28"/>
          <p:cNvGrpSpPr/>
          <p:nvPr/>
        </p:nvGrpSpPr>
        <p:grpSpPr>
          <a:xfrm>
            <a:off x="5995360" y="2170344"/>
            <a:ext cx="1638422" cy="1665579"/>
            <a:chOff x="6077775" y="1957625"/>
            <a:chExt cx="2048027" cy="2081974"/>
          </a:xfrm>
        </p:grpSpPr>
        <p:sp>
          <p:nvSpPr>
            <p:cNvPr id="293" name="Google Shape;293;p28"/>
            <p:cNvSpPr/>
            <p:nvPr/>
          </p:nvSpPr>
          <p:spPr>
            <a:xfrm>
              <a:off x="7314734" y="2025497"/>
              <a:ext cx="811069" cy="1067283"/>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4" name="Google Shape;294;p28"/>
            <p:cNvSpPr/>
            <p:nvPr/>
          </p:nvSpPr>
          <p:spPr>
            <a:xfrm>
              <a:off x="6272905" y="1957625"/>
              <a:ext cx="1192846" cy="637999"/>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5" name="Google Shape;295;p28"/>
            <p:cNvSpPr/>
            <p:nvPr/>
          </p:nvSpPr>
          <p:spPr>
            <a:xfrm>
              <a:off x="6077775" y="2397097"/>
              <a:ext cx="468314" cy="1203041"/>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6" name="Google Shape;296;p28"/>
            <p:cNvSpPr/>
            <p:nvPr/>
          </p:nvSpPr>
          <p:spPr>
            <a:xfrm>
              <a:off x="6274603" y="3403301"/>
              <a:ext cx="1143631" cy="636298"/>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7" name="Google Shape;297;p28"/>
            <p:cNvSpPr/>
            <p:nvPr/>
          </p:nvSpPr>
          <p:spPr>
            <a:xfrm>
              <a:off x="7272315" y="2997766"/>
              <a:ext cx="851789" cy="97396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99" name="Google Shape;299;p28"/>
          <p:cNvGrpSpPr/>
          <p:nvPr/>
        </p:nvGrpSpPr>
        <p:grpSpPr>
          <a:xfrm>
            <a:off x="6443683" y="2632124"/>
            <a:ext cx="742200" cy="742200"/>
            <a:chOff x="6762463" y="2628425"/>
            <a:chExt cx="742200" cy="742200"/>
          </a:xfrm>
        </p:grpSpPr>
        <p:sp>
          <p:nvSpPr>
            <p:cNvPr id="300" name="Google Shape;300;p28"/>
            <p:cNvSpPr/>
            <p:nvPr/>
          </p:nvSpPr>
          <p:spPr>
            <a:xfrm>
              <a:off x="6762463" y="2628425"/>
              <a:ext cx="742200" cy="74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1" name="Google Shape;301;p28"/>
            <p:cNvSpPr/>
            <p:nvPr/>
          </p:nvSpPr>
          <p:spPr>
            <a:xfrm>
              <a:off x="6888526" y="2769307"/>
              <a:ext cx="490089" cy="416055"/>
            </a:xfrm>
            <a:custGeom>
              <a:avLst/>
              <a:gdLst/>
              <a:ahLst/>
              <a:cxnLst/>
              <a:rect l="l" t="t" r="r" b="b"/>
              <a:pathLst>
                <a:path w="1461" h="1241" extrusionOk="0">
                  <a:moveTo>
                    <a:pt x="0" y="909"/>
                  </a:moveTo>
                  <a:lnTo>
                    <a:pt x="0" y="909"/>
                  </a:lnTo>
                  <a:cubicBezTo>
                    <a:pt x="7" y="900"/>
                    <a:pt x="15" y="896"/>
                    <a:pt x="27" y="896"/>
                  </a:cubicBezTo>
                  <a:lnTo>
                    <a:pt x="27" y="896"/>
                  </a:lnTo>
                  <a:cubicBezTo>
                    <a:pt x="61" y="897"/>
                    <a:pt x="95" y="896"/>
                    <a:pt x="130" y="896"/>
                  </a:cubicBezTo>
                  <a:lnTo>
                    <a:pt x="130" y="896"/>
                  </a:lnTo>
                  <a:cubicBezTo>
                    <a:pt x="123" y="884"/>
                    <a:pt x="115" y="872"/>
                    <a:pt x="109" y="860"/>
                  </a:cubicBezTo>
                  <a:lnTo>
                    <a:pt x="109" y="860"/>
                  </a:lnTo>
                  <a:cubicBezTo>
                    <a:pt x="89" y="826"/>
                    <a:pt x="72" y="790"/>
                    <a:pt x="61" y="751"/>
                  </a:cubicBezTo>
                  <a:lnTo>
                    <a:pt x="61" y="751"/>
                  </a:lnTo>
                  <a:cubicBezTo>
                    <a:pt x="53" y="721"/>
                    <a:pt x="47" y="690"/>
                    <a:pt x="41" y="660"/>
                  </a:cubicBezTo>
                  <a:lnTo>
                    <a:pt x="41" y="660"/>
                  </a:lnTo>
                  <a:cubicBezTo>
                    <a:pt x="32" y="619"/>
                    <a:pt x="34" y="578"/>
                    <a:pt x="36" y="537"/>
                  </a:cubicBezTo>
                  <a:lnTo>
                    <a:pt x="36" y="537"/>
                  </a:lnTo>
                  <a:cubicBezTo>
                    <a:pt x="38" y="478"/>
                    <a:pt x="52" y="420"/>
                    <a:pt x="74" y="365"/>
                  </a:cubicBezTo>
                  <a:lnTo>
                    <a:pt x="74" y="365"/>
                  </a:lnTo>
                  <a:cubicBezTo>
                    <a:pt x="94" y="314"/>
                    <a:pt x="121" y="268"/>
                    <a:pt x="153" y="225"/>
                  </a:cubicBezTo>
                  <a:lnTo>
                    <a:pt x="153" y="225"/>
                  </a:lnTo>
                  <a:cubicBezTo>
                    <a:pt x="160" y="216"/>
                    <a:pt x="167" y="209"/>
                    <a:pt x="174" y="200"/>
                  </a:cubicBezTo>
                  <a:lnTo>
                    <a:pt x="174" y="200"/>
                  </a:lnTo>
                  <a:cubicBezTo>
                    <a:pt x="180" y="192"/>
                    <a:pt x="198" y="193"/>
                    <a:pt x="205" y="199"/>
                  </a:cubicBezTo>
                  <a:lnTo>
                    <a:pt x="205" y="199"/>
                  </a:lnTo>
                  <a:cubicBezTo>
                    <a:pt x="217" y="209"/>
                    <a:pt x="214" y="223"/>
                    <a:pt x="207" y="232"/>
                  </a:cubicBezTo>
                  <a:lnTo>
                    <a:pt x="207" y="232"/>
                  </a:lnTo>
                  <a:cubicBezTo>
                    <a:pt x="157" y="290"/>
                    <a:pt x="121" y="356"/>
                    <a:pt x="100" y="429"/>
                  </a:cubicBezTo>
                  <a:lnTo>
                    <a:pt x="100" y="429"/>
                  </a:lnTo>
                  <a:cubicBezTo>
                    <a:pt x="92" y="458"/>
                    <a:pt x="88" y="488"/>
                    <a:pt x="83" y="518"/>
                  </a:cubicBezTo>
                  <a:lnTo>
                    <a:pt x="83" y="518"/>
                  </a:lnTo>
                  <a:cubicBezTo>
                    <a:pt x="81" y="529"/>
                    <a:pt x="80" y="542"/>
                    <a:pt x="79" y="554"/>
                  </a:cubicBezTo>
                  <a:lnTo>
                    <a:pt x="248" y="554"/>
                  </a:lnTo>
                  <a:lnTo>
                    <a:pt x="248" y="554"/>
                  </a:lnTo>
                  <a:cubicBezTo>
                    <a:pt x="255" y="463"/>
                    <a:pt x="290" y="385"/>
                    <a:pt x="355" y="320"/>
                  </a:cubicBezTo>
                  <a:lnTo>
                    <a:pt x="355" y="320"/>
                  </a:lnTo>
                  <a:cubicBezTo>
                    <a:pt x="420" y="255"/>
                    <a:pt x="499" y="221"/>
                    <a:pt x="590" y="214"/>
                  </a:cubicBezTo>
                  <a:lnTo>
                    <a:pt x="590" y="45"/>
                  </a:lnTo>
                  <a:lnTo>
                    <a:pt x="590" y="45"/>
                  </a:lnTo>
                  <a:cubicBezTo>
                    <a:pt x="577" y="46"/>
                    <a:pt x="565" y="46"/>
                    <a:pt x="553" y="48"/>
                  </a:cubicBezTo>
                  <a:lnTo>
                    <a:pt x="553" y="48"/>
                  </a:lnTo>
                  <a:cubicBezTo>
                    <a:pt x="530" y="51"/>
                    <a:pt x="507" y="55"/>
                    <a:pt x="484" y="60"/>
                  </a:cubicBezTo>
                  <a:lnTo>
                    <a:pt x="484" y="60"/>
                  </a:lnTo>
                  <a:cubicBezTo>
                    <a:pt x="451" y="68"/>
                    <a:pt x="419" y="80"/>
                    <a:pt x="389" y="94"/>
                  </a:cubicBezTo>
                  <a:lnTo>
                    <a:pt x="389" y="94"/>
                  </a:lnTo>
                  <a:cubicBezTo>
                    <a:pt x="354" y="110"/>
                    <a:pt x="322" y="130"/>
                    <a:pt x="291" y="152"/>
                  </a:cubicBezTo>
                  <a:lnTo>
                    <a:pt x="291" y="152"/>
                  </a:lnTo>
                  <a:cubicBezTo>
                    <a:pt x="282" y="158"/>
                    <a:pt x="274" y="166"/>
                    <a:pt x="266" y="173"/>
                  </a:cubicBezTo>
                  <a:lnTo>
                    <a:pt x="266" y="173"/>
                  </a:lnTo>
                  <a:cubicBezTo>
                    <a:pt x="254" y="184"/>
                    <a:pt x="234" y="178"/>
                    <a:pt x="229" y="162"/>
                  </a:cubicBezTo>
                  <a:lnTo>
                    <a:pt x="229" y="162"/>
                  </a:lnTo>
                  <a:cubicBezTo>
                    <a:pt x="226" y="150"/>
                    <a:pt x="231" y="141"/>
                    <a:pt x="240" y="135"/>
                  </a:cubicBezTo>
                  <a:lnTo>
                    <a:pt x="240" y="135"/>
                  </a:lnTo>
                  <a:cubicBezTo>
                    <a:pt x="267" y="115"/>
                    <a:pt x="294" y="95"/>
                    <a:pt x="323" y="78"/>
                  </a:cubicBezTo>
                  <a:lnTo>
                    <a:pt x="323" y="78"/>
                  </a:lnTo>
                  <a:cubicBezTo>
                    <a:pt x="350" y="62"/>
                    <a:pt x="379" y="49"/>
                    <a:pt x="408" y="37"/>
                  </a:cubicBezTo>
                  <a:lnTo>
                    <a:pt x="408" y="37"/>
                  </a:lnTo>
                  <a:cubicBezTo>
                    <a:pt x="437" y="27"/>
                    <a:pt x="466" y="19"/>
                    <a:pt x="496" y="12"/>
                  </a:cubicBezTo>
                  <a:lnTo>
                    <a:pt x="496" y="12"/>
                  </a:lnTo>
                  <a:cubicBezTo>
                    <a:pt x="515" y="7"/>
                    <a:pt x="534" y="6"/>
                    <a:pt x="553" y="4"/>
                  </a:cubicBezTo>
                  <a:lnTo>
                    <a:pt x="553" y="4"/>
                  </a:lnTo>
                  <a:cubicBezTo>
                    <a:pt x="575" y="2"/>
                    <a:pt x="596" y="0"/>
                    <a:pt x="617" y="0"/>
                  </a:cubicBezTo>
                  <a:lnTo>
                    <a:pt x="617" y="0"/>
                  </a:lnTo>
                  <a:cubicBezTo>
                    <a:pt x="668" y="0"/>
                    <a:pt x="718" y="8"/>
                    <a:pt x="766" y="21"/>
                  </a:cubicBezTo>
                  <a:lnTo>
                    <a:pt x="766" y="21"/>
                  </a:lnTo>
                  <a:cubicBezTo>
                    <a:pt x="839" y="41"/>
                    <a:pt x="906" y="74"/>
                    <a:pt x="966" y="122"/>
                  </a:cubicBezTo>
                  <a:lnTo>
                    <a:pt x="966" y="122"/>
                  </a:lnTo>
                  <a:cubicBezTo>
                    <a:pt x="988" y="140"/>
                    <a:pt x="1010" y="158"/>
                    <a:pt x="1030" y="179"/>
                  </a:cubicBezTo>
                  <a:lnTo>
                    <a:pt x="1030" y="179"/>
                  </a:lnTo>
                  <a:cubicBezTo>
                    <a:pt x="1063" y="213"/>
                    <a:pt x="1091" y="251"/>
                    <a:pt x="1115" y="293"/>
                  </a:cubicBezTo>
                  <a:lnTo>
                    <a:pt x="1115" y="293"/>
                  </a:lnTo>
                  <a:cubicBezTo>
                    <a:pt x="1142" y="341"/>
                    <a:pt x="1163" y="391"/>
                    <a:pt x="1175" y="445"/>
                  </a:cubicBezTo>
                  <a:lnTo>
                    <a:pt x="1175" y="445"/>
                  </a:lnTo>
                  <a:cubicBezTo>
                    <a:pt x="1180" y="468"/>
                    <a:pt x="1184" y="492"/>
                    <a:pt x="1186" y="516"/>
                  </a:cubicBezTo>
                  <a:lnTo>
                    <a:pt x="1186" y="516"/>
                  </a:lnTo>
                  <a:cubicBezTo>
                    <a:pt x="1189" y="541"/>
                    <a:pt x="1190" y="566"/>
                    <a:pt x="1190" y="591"/>
                  </a:cubicBezTo>
                  <a:lnTo>
                    <a:pt x="1190" y="591"/>
                  </a:lnTo>
                  <a:cubicBezTo>
                    <a:pt x="1190" y="629"/>
                    <a:pt x="1185" y="667"/>
                    <a:pt x="1176" y="704"/>
                  </a:cubicBezTo>
                  <a:lnTo>
                    <a:pt x="1176" y="704"/>
                  </a:lnTo>
                  <a:cubicBezTo>
                    <a:pt x="1165" y="755"/>
                    <a:pt x="1147" y="803"/>
                    <a:pt x="1123" y="849"/>
                  </a:cubicBezTo>
                  <a:lnTo>
                    <a:pt x="1123" y="849"/>
                  </a:lnTo>
                  <a:cubicBezTo>
                    <a:pt x="1114" y="865"/>
                    <a:pt x="1105" y="880"/>
                    <a:pt x="1095" y="897"/>
                  </a:cubicBezTo>
                  <a:lnTo>
                    <a:pt x="1181" y="897"/>
                  </a:lnTo>
                  <a:lnTo>
                    <a:pt x="1181" y="874"/>
                  </a:lnTo>
                  <a:lnTo>
                    <a:pt x="1181" y="874"/>
                  </a:lnTo>
                  <a:cubicBezTo>
                    <a:pt x="1181" y="847"/>
                    <a:pt x="1195" y="828"/>
                    <a:pt x="1219" y="817"/>
                  </a:cubicBezTo>
                  <a:lnTo>
                    <a:pt x="1219" y="817"/>
                  </a:lnTo>
                  <a:cubicBezTo>
                    <a:pt x="1242" y="807"/>
                    <a:pt x="1265" y="809"/>
                    <a:pt x="1286" y="825"/>
                  </a:cubicBezTo>
                  <a:lnTo>
                    <a:pt x="1286" y="825"/>
                  </a:lnTo>
                  <a:cubicBezTo>
                    <a:pt x="1293" y="831"/>
                    <a:pt x="1301" y="838"/>
                    <a:pt x="1308" y="845"/>
                  </a:cubicBezTo>
                  <a:lnTo>
                    <a:pt x="1308" y="845"/>
                  </a:lnTo>
                  <a:cubicBezTo>
                    <a:pt x="1348" y="885"/>
                    <a:pt x="1387" y="924"/>
                    <a:pt x="1427" y="964"/>
                  </a:cubicBezTo>
                  <a:lnTo>
                    <a:pt x="1427" y="964"/>
                  </a:lnTo>
                  <a:cubicBezTo>
                    <a:pt x="1441" y="978"/>
                    <a:pt x="1455" y="992"/>
                    <a:pt x="1460" y="1013"/>
                  </a:cubicBezTo>
                  <a:lnTo>
                    <a:pt x="1460" y="1040"/>
                  </a:lnTo>
                  <a:lnTo>
                    <a:pt x="1460" y="1040"/>
                  </a:lnTo>
                  <a:cubicBezTo>
                    <a:pt x="1453" y="1061"/>
                    <a:pt x="1438" y="1076"/>
                    <a:pt x="1423" y="1091"/>
                  </a:cubicBezTo>
                  <a:lnTo>
                    <a:pt x="1423" y="1091"/>
                  </a:lnTo>
                  <a:cubicBezTo>
                    <a:pt x="1380" y="1134"/>
                    <a:pt x="1337" y="1177"/>
                    <a:pt x="1295" y="1219"/>
                  </a:cubicBezTo>
                  <a:lnTo>
                    <a:pt x="1295" y="1219"/>
                  </a:lnTo>
                  <a:cubicBezTo>
                    <a:pt x="1281" y="1233"/>
                    <a:pt x="1265" y="1240"/>
                    <a:pt x="1244" y="1240"/>
                  </a:cubicBezTo>
                  <a:lnTo>
                    <a:pt x="1244" y="1240"/>
                  </a:lnTo>
                  <a:cubicBezTo>
                    <a:pt x="1211" y="1240"/>
                    <a:pt x="1180" y="1212"/>
                    <a:pt x="1181" y="1177"/>
                  </a:cubicBezTo>
                  <a:lnTo>
                    <a:pt x="1181" y="1177"/>
                  </a:lnTo>
                  <a:cubicBezTo>
                    <a:pt x="1182" y="1170"/>
                    <a:pt x="1181" y="1163"/>
                    <a:pt x="1181" y="1156"/>
                  </a:cubicBezTo>
                  <a:lnTo>
                    <a:pt x="1168" y="1156"/>
                  </a:lnTo>
                  <a:lnTo>
                    <a:pt x="1168" y="1156"/>
                  </a:lnTo>
                  <a:cubicBezTo>
                    <a:pt x="790" y="1156"/>
                    <a:pt x="411" y="1156"/>
                    <a:pt x="33" y="1156"/>
                  </a:cubicBezTo>
                  <a:lnTo>
                    <a:pt x="33" y="1156"/>
                  </a:lnTo>
                  <a:cubicBezTo>
                    <a:pt x="20" y="1156"/>
                    <a:pt x="8" y="1154"/>
                    <a:pt x="0" y="1143"/>
                  </a:cubicBezTo>
                  <a:lnTo>
                    <a:pt x="0" y="1143"/>
                  </a:lnTo>
                  <a:cubicBezTo>
                    <a:pt x="0" y="1064"/>
                    <a:pt x="0" y="987"/>
                    <a:pt x="0" y="909"/>
                  </a:cubicBezTo>
                  <a:close/>
                  <a:moveTo>
                    <a:pt x="932" y="576"/>
                  </a:moveTo>
                  <a:lnTo>
                    <a:pt x="932" y="576"/>
                  </a:lnTo>
                  <a:cubicBezTo>
                    <a:pt x="931" y="399"/>
                    <a:pt x="789" y="263"/>
                    <a:pt x="624" y="258"/>
                  </a:cubicBezTo>
                  <a:lnTo>
                    <a:pt x="624" y="258"/>
                  </a:lnTo>
                  <a:cubicBezTo>
                    <a:pt x="524" y="255"/>
                    <a:pt x="440" y="292"/>
                    <a:pt x="373" y="366"/>
                  </a:cubicBezTo>
                  <a:lnTo>
                    <a:pt x="373" y="366"/>
                  </a:lnTo>
                  <a:cubicBezTo>
                    <a:pt x="319" y="426"/>
                    <a:pt x="292" y="497"/>
                    <a:pt x="292" y="577"/>
                  </a:cubicBezTo>
                  <a:lnTo>
                    <a:pt x="292" y="577"/>
                  </a:lnTo>
                  <a:cubicBezTo>
                    <a:pt x="293" y="664"/>
                    <a:pt x="324" y="739"/>
                    <a:pt x="386" y="801"/>
                  </a:cubicBezTo>
                  <a:lnTo>
                    <a:pt x="386" y="801"/>
                  </a:lnTo>
                  <a:cubicBezTo>
                    <a:pt x="448" y="863"/>
                    <a:pt x="523" y="896"/>
                    <a:pt x="609" y="896"/>
                  </a:cubicBezTo>
                  <a:lnTo>
                    <a:pt x="609" y="896"/>
                  </a:lnTo>
                  <a:cubicBezTo>
                    <a:pt x="788" y="897"/>
                    <a:pt x="931" y="754"/>
                    <a:pt x="932" y="576"/>
                  </a:cubicBezTo>
                  <a:close/>
                  <a:moveTo>
                    <a:pt x="1145" y="554"/>
                  </a:moveTo>
                  <a:lnTo>
                    <a:pt x="1145" y="554"/>
                  </a:lnTo>
                  <a:cubicBezTo>
                    <a:pt x="1136" y="402"/>
                    <a:pt x="1076" y="276"/>
                    <a:pt x="962" y="176"/>
                  </a:cubicBezTo>
                  <a:lnTo>
                    <a:pt x="962" y="176"/>
                  </a:lnTo>
                  <a:cubicBezTo>
                    <a:pt x="869" y="94"/>
                    <a:pt x="760" y="51"/>
                    <a:pt x="635" y="45"/>
                  </a:cubicBezTo>
                  <a:lnTo>
                    <a:pt x="635" y="213"/>
                  </a:lnTo>
                  <a:lnTo>
                    <a:pt x="635" y="213"/>
                  </a:lnTo>
                  <a:cubicBezTo>
                    <a:pt x="813" y="227"/>
                    <a:pt x="960" y="360"/>
                    <a:pt x="976" y="554"/>
                  </a:cubicBezTo>
                  <a:lnTo>
                    <a:pt x="976" y="554"/>
                  </a:lnTo>
                  <a:cubicBezTo>
                    <a:pt x="1032" y="554"/>
                    <a:pt x="1088" y="554"/>
                    <a:pt x="1145" y="554"/>
                  </a:cubicBezTo>
                  <a:close/>
                  <a:moveTo>
                    <a:pt x="977" y="600"/>
                  </a:moveTo>
                  <a:lnTo>
                    <a:pt x="977" y="600"/>
                  </a:lnTo>
                  <a:cubicBezTo>
                    <a:pt x="976" y="606"/>
                    <a:pt x="975" y="612"/>
                    <a:pt x="974" y="617"/>
                  </a:cubicBezTo>
                  <a:lnTo>
                    <a:pt x="974" y="617"/>
                  </a:lnTo>
                  <a:cubicBezTo>
                    <a:pt x="969" y="640"/>
                    <a:pt x="965" y="664"/>
                    <a:pt x="959" y="687"/>
                  </a:cubicBezTo>
                  <a:lnTo>
                    <a:pt x="959" y="687"/>
                  </a:lnTo>
                  <a:cubicBezTo>
                    <a:pt x="948" y="724"/>
                    <a:pt x="930" y="758"/>
                    <a:pt x="907" y="790"/>
                  </a:cubicBezTo>
                  <a:lnTo>
                    <a:pt x="907" y="790"/>
                  </a:lnTo>
                  <a:cubicBezTo>
                    <a:pt x="888" y="818"/>
                    <a:pt x="864" y="842"/>
                    <a:pt x="837" y="863"/>
                  </a:cubicBezTo>
                  <a:lnTo>
                    <a:pt x="837" y="863"/>
                  </a:lnTo>
                  <a:cubicBezTo>
                    <a:pt x="811" y="883"/>
                    <a:pt x="783" y="900"/>
                    <a:pt x="752" y="913"/>
                  </a:cubicBezTo>
                  <a:lnTo>
                    <a:pt x="752" y="913"/>
                  </a:lnTo>
                  <a:cubicBezTo>
                    <a:pt x="717" y="927"/>
                    <a:pt x="682" y="936"/>
                    <a:pt x="645" y="939"/>
                  </a:cubicBezTo>
                  <a:lnTo>
                    <a:pt x="645" y="939"/>
                  </a:lnTo>
                  <a:cubicBezTo>
                    <a:pt x="638" y="939"/>
                    <a:pt x="634" y="940"/>
                    <a:pt x="634" y="949"/>
                  </a:cubicBezTo>
                  <a:lnTo>
                    <a:pt x="634" y="949"/>
                  </a:lnTo>
                  <a:cubicBezTo>
                    <a:pt x="635" y="1000"/>
                    <a:pt x="635" y="1050"/>
                    <a:pt x="635" y="1101"/>
                  </a:cubicBezTo>
                  <a:lnTo>
                    <a:pt x="635" y="1101"/>
                  </a:lnTo>
                  <a:cubicBezTo>
                    <a:pt x="635" y="1103"/>
                    <a:pt x="635" y="1106"/>
                    <a:pt x="635" y="1109"/>
                  </a:cubicBezTo>
                  <a:lnTo>
                    <a:pt x="635" y="1109"/>
                  </a:lnTo>
                  <a:cubicBezTo>
                    <a:pt x="797" y="1099"/>
                    <a:pt x="929" y="1031"/>
                    <a:pt x="1030" y="907"/>
                  </a:cubicBezTo>
                  <a:lnTo>
                    <a:pt x="1030" y="907"/>
                  </a:lnTo>
                  <a:cubicBezTo>
                    <a:pt x="1102" y="818"/>
                    <a:pt x="1139" y="715"/>
                    <a:pt x="1145" y="600"/>
                  </a:cubicBezTo>
                  <a:lnTo>
                    <a:pt x="977" y="600"/>
                  </a:lnTo>
                  <a:close/>
                  <a:moveTo>
                    <a:pt x="590" y="1109"/>
                  </a:moveTo>
                  <a:lnTo>
                    <a:pt x="590" y="941"/>
                  </a:lnTo>
                  <a:lnTo>
                    <a:pt x="45" y="941"/>
                  </a:lnTo>
                  <a:lnTo>
                    <a:pt x="45" y="1109"/>
                  </a:lnTo>
                  <a:lnTo>
                    <a:pt x="590" y="1109"/>
                  </a:lnTo>
                  <a:close/>
                  <a:moveTo>
                    <a:pt x="840" y="1109"/>
                  </a:moveTo>
                  <a:lnTo>
                    <a:pt x="850" y="1109"/>
                  </a:lnTo>
                  <a:lnTo>
                    <a:pt x="1200" y="1109"/>
                  </a:lnTo>
                  <a:lnTo>
                    <a:pt x="1200" y="1109"/>
                  </a:lnTo>
                  <a:cubicBezTo>
                    <a:pt x="1216" y="1109"/>
                    <a:pt x="1225" y="1118"/>
                    <a:pt x="1225" y="1133"/>
                  </a:cubicBezTo>
                  <a:lnTo>
                    <a:pt x="1225" y="1169"/>
                  </a:lnTo>
                  <a:lnTo>
                    <a:pt x="1225" y="1169"/>
                  </a:lnTo>
                  <a:cubicBezTo>
                    <a:pt x="1225" y="1182"/>
                    <a:pt x="1229" y="1190"/>
                    <a:pt x="1238" y="1193"/>
                  </a:cubicBezTo>
                  <a:lnTo>
                    <a:pt x="1238" y="1193"/>
                  </a:lnTo>
                  <a:cubicBezTo>
                    <a:pt x="1249" y="1198"/>
                    <a:pt x="1256" y="1192"/>
                    <a:pt x="1263" y="1186"/>
                  </a:cubicBezTo>
                  <a:lnTo>
                    <a:pt x="1263" y="1186"/>
                  </a:lnTo>
                  <a:cubicBezTo>
                    <a:pt x="1310" y="1138"/>
                    <a:pt x="1358" y="1091"/>
                    <a:pt x="1406" y="1043"/>
                  </a:cubicBezTo>
                  <a:lnTo>
                    <a:pt x="1406" y="1043"/>
                  </a:lnTo>
                  <a:cubicBezTo>
                    <a:pt x="1419" y="1030"/>
                    <a:pt x="1419" y="1020"/>
                    <a:pt x="1406" y="1007"/>
                  </a:cubicBezTo>
                  <a:lnTo>
                    <a:pt x="1406" y="1007"/>
                  </a:lnTo>
                  <a:cubicBezTo>
                    <a:pt x="1358" y="959"/>
                    <a:pt x="1310" y="911"/>
                    <a:pt x="1261" y="863"/>
                  </a:cubicBezTo>
                  <a:lnTo>
                    <a:pt x="1261" y="863"/>
                  </a:lnTo>
                  <a:cubicBezTo>
                    <a:pt x="1255" y="856"/>
                    <a:pt x="1248" y="853"/>
                    <a:pt x="1239" y="857"/>
                  </a:cubicBezTo>
                  <a:lnTo>
                    <a:pt x="1239" y="857"/>
                  </a:lnTo>
                  <a:cubicBezTo>
                    <a:pt x="1230" y="860"/>
                    <a:pt x="1225" y="868"/>
                    <a:pt x="1225" y="878"/>
                  </a:cubicBezTo>
                  <a:lnTo>
                    <a:pt x="1225" y="918"/>
                  </a:lnTo>
                  <a:lnTo>
                    <a:pt x="1225" y="918"/>
                  </a:lnTo>
                  <a:cubicBezTo>
                    <a:pt x="1225" y="933"/>
                    <a:pt x="1217" y="941"/>
                    <a:pt x="1201" y="941"/>
                  </a:cubicBezTo>
                  <a:lnTo>
                    <a:pt x="1201" y="941"/>
                  </a:lnTo>
                  <a:cubicBezTo>
                    <a:pt x="1157" y="941"/>
                    <a:pt x="1112" y="941"/>
                    <a:pt x="1068" y="941"/>
                  </a:cubicBezTo>
                  <a:lnTo>
                    <a:pt x="1068" y="941"/>
                  </a:lnTo>
                  <a:cubicBezTo>
                    <a:pt x="1064" y="941"/>
                    <a:pt x="1061" y="942"/>
                    <a:pt x="1058" y="944"/>
                  </a:cubicBezTo>
                  <a:lnTo>
                    <a:pt x="1058" y="944"/>
                  </a:lnTo>
                  <a:cubicBezTo>
                    <a:pt x="1030" y="972"/>
                    <a:pt x="1003" y="1002"/>
                    <a:pt x="972" y="1028"/>
                  </a:cubicBezTo>
                  <a:lnTo>
                    <a:pt x="972" y="1028"/>
                  </a:lnTo>
                  <a:cubicBezTo>
                    <a:pt x="933" y="1061"/>
                    <a:pt x="888" y="1087"/>
                    <a:pt x="840" y="1109"/>
                  </a:cubicBezTo>
                  <a:close/>
                  <a:moveTo>
                    <a:pt x="436" y="896"/>
                  </a:moveTo>
                  <a:lnTo>
                    <a:pt x="436" y="896"/>
                  </a:lnTo>
                  <a:cubicBezTo>
                    <a:pt x="323" y="828"/>
                    <a:pt x="260" y="731"/>
                    <a:pt x="248" y="600"/>
                  </a:cubicBezTo>
                  <a:lnTo>
                    <a:pt x="79" y="600"/>
                  </a:lnTo>
                  <a:lnTo>
                    <a:pt x="79" y="600"/>
                  </a:lnTo>
                  <a:cubicBezTo>
                    <a:pt x="81" y="620"/>
                    <a:pt x="82" y="639"/>
                    <a:pt x="85" y="658"/>
                  </a:cubicBezTo>
                  <a:lnTo>
                    <a:pt x="85" y="658"/>
                  </a:lnTo>
                  <a:cubicBezTo>
                    <a:pt x="90" y="692"/>
                    <a:pt x="98" y="725"/>
                    <a:pt x="110" y="757"/>
                  </a:cubicBezTo>
                  <a:lnTo>
                    <a:pt x="110" y="757"/>
                  </a:lnTo>
                  <a:cubicBezTo>
                    <a:pt x="128" y="805"/>
                    <a:pt x="151" y="850"/>
                    <a:pt x="182" y="891"/>
                  </a:cubicBezTo>
                  <a:lnTo>
                    <a:pt x="182" y="891"/>
                  </a:lnTo>
                  <a:cubicBezTo>
                    <a:pt x="185" y="895"/>
                    <a:pt x="188" y="897"/>
                    <a:pt x="194" y="897"/>
                  </a:cubicBezTo>
                  <a:lnTo>
                    <a:pt x="194" y="897"/>
                  </a:lnTo>
                  <a:cubicBezTo>
                    <a:pt x="272" y="896"/>
                    <a:pt x="349" y="897"/>
                    <a:pt x="427" y="897"/>
                  </a:cubicBezTo>
                  <a:lnTo>
                    <a:pt x="427" y="897"/>
                  </a:lnTo>
                  <a:cubicBezTo>
                    <a:pt x="430" y="896"/>
                    <a:pt x="432" y="896"/>
                    <a:pt x="436" y="896"/>
                  </a:cubicBezTo>
                  <a:close/>
                  <a:moveTo>
                    <a:pt x="649" y="852"/>
                  </a:moveTo>
                  <a:lnTo>
                    <a:pt x="649" y="852"/>
                  </a:lnTo>
                  <a:cubicBezTo>
                    <a:pt x="667" y="849"/>
                    <a:pt x="685" y="846"/>
                    <a:pt x="703" y="840"/>
                  </a:cubicBezTo>
                  <a:lnTo>
                    <a:pt x="703" y="840"/>
                  </a:lnTo>
                  <a:cubicBezTo>
                    <a:pt x="738" y="829"/>
                    <a:pt x="768" y="810"/>
                    <a:pt x="796" y="787"/>
                  </a:cubicBezTo>
                  <a:lnTo>
                    <a:pt x="796" y="787"/>
                  </a:lnTo>
                  <a:cubicBezTo>
                    <a:pt x="821" y="765"/>
                    <a:pt x="841" y="741"/>
                    <a:pt x="856" y="712"/>
                  </a:cubicBezTo>
                  <a:lnTo>
                    <a:pt x="856" y="712"/>
                  </a:lnTo>
                  <a:cubicBezTo>
                    <a:pt x="883" y="663"/>
                    <a:pt x="895" y="611"/>
                    <a:pt x="890" y="554"/>
                  </a:cubicBezTo>
                  <a:lnTo>
                    <a:pt x="890" y="554"/>
                  </a:lnTo>
                  <a:cubicBezTo>
                    <a:pt x="887" y="529"/>
                    <a:pt x="882" y="504"/>
                    <a:pt x="873" y="479"/>
                  </a:cubicBezTo>
                  <a:lnTo>
                    <a:pt x="873" y="479"/>
                  </a:lnTo>
                  <a:cubicBezTo>
                    <a:pt x="854" y="427"/>
                    <a:pt x="822" y="384"/>
                    <a:pt x="777" y="352"/>
                  </a:cubicBezTo>
                  <a:lnTo>
                    <a:pt x="777" y="352"/>
                  </a:lnTo>
                  <a:cubicBezTo>
                    <a:pt x="731" y="318"/>
                    <a:pt x="677" y="300"/>
                    <a:pt x="620" y="298"/>
                  </a:cubicBezTo>
                  <a:lnTo>
                    <a:pt x="620" y="298"/>
                  </a:lnTo>
                  <a:cubicBezTo>
                    <a:pt x="598" y="298"/>
                    <a:pt x="576" y="300"/>
                    <a:pt x="556" y="304"/>
                  </a:cubicBezTo>
                  <a:lnTo>
                    <a:pt x="556" y="304"/>
                  </a:lnTo>
                  <a:cubicBezTo>
                    <a:pt x="502" y="315"/>
                    <a:pt x="455" y="340"/>
                    <a:pt x="416" y="379"/>
                  </a:cubicBezTo>
                  <a:lnTo>
                    <a:pt x="416" y="379"/>
                  </a:lnTo>
                  <a:cubicBezTo>
                    <a:pt x="400" y="395"/>
                    <a:pt x="386" y="414"/>
                    <a:pt x="374" y="433"/>
                  </a:cubicBezTo>
                  <a:lnTo>
                    <a:pt x="374" y="433"/>
                  </a:lnTo>
                  <a:cubicBezTo>
                    <a:pt x="336" y="493"/>
                    <a:pt x="326" y="560"/>
                    <a:pt x="338" y="629"/>
                  </a:cubicBezTo>
                  <a:lnTo>
                    <a:pt x="338" y="629"/>
                  </a:lnTo>
                  <a:cubicBezTo>
                    <a:pt x="344" y="669"/>
                    <a:pt x="361" y="704"/>
                    <a:pt x="384" y="737"/>
                  </a:cubicBezTo>
                  <a:lnTo>
                    <a:pt x="384" y="737"/>
                  </a:lnTo>
                  <a:cubicBezTo>
                    <a:pt x="392" y="748"/>
                    <a:pt x="405" y="751"/>
                    <a:pt x="416" y="744"/>
                  </a:cubicBezTo>
                  <a:lnTo>
                    <a:pt x="416" y="744"/>
                  </a:lnTo>
                  <a:cubicBezTo>
                    <a:pt x="425" y="738"/>
                    <a:pt x="430" y="725"/>
                    <a:pt x="421" y="712"/>
                  </a:cubicBezTo>
                  <a:lnTo>
                    <a:pt x="421" y="712"/>
                  </a:lnTo>
                  <a:cubicBezTo>
                    <a:pt x="416" y="703"/>
                    <a:pt x="410" y="695"/>
                    <a:pt x="405" y="686"/>
                  </a:cubicBezTo>
                  <a:lnTo>
                    <a:pt x="405" y="686"/>
                  </a:lnTo>
                  <a:cubicBezTo>
                    <a:pt x="384" y="644"/>
                    <a:pt x="374" y="600"/>
                    <a:pt x="379" y="553"/>
                  </a:cubicBezTo>
                  <a:lnTo>
                    <a:pt x="379" y="553"/>
                  </a:lnTo>
                  <a:cubicBezTo>
                    <a:pt x="382" y="527"/>
                    <a:pt x="389" y="503"/>
                    <a:pt x="399" y="480"/>
                  </a:cubicBezTo>
                  <a:lnTo>
                    <a:pt x="399" y="480"/>
                  </a:lnTo>
                  <a:cubicBezTo>
                    <a:pt x="415" y="445"/>
                    <a:pt x="438" y="416"/>
                    <a:pt x="469" y="392"/>
                  </a:cubicBezTo>
                  <a:lnTo>
                    <a:pt x="469" y="392"/>
                  </a:lnTo>
                  <a:cubicBezTo>
                    <a:pt x="504" y="364"/>
                    <a:pt x="545" y="348"/>
                    <a:pt x="590" y="344"/>
                  </a:cubicBezTo>
                  <a:lnTo>
                    <a:pt x="590" y="344"/>
                  </a:lnTo>
                  <a:cubicBezTo>
                    <a:pt x="625" y="341"/>
                    <a:pt x="660" y="345"/>
                    <a:pt x="694" y="358"/>
                  </a:cubicBezTo>
                  <a:lnTo>
                    <a:pt x="694" y="358"/>
                  </a:lnTo>
                  <a:cubicBezTo>
                    <a:pt x="746" y="378"/>
                    <a:pt x="786" y="412"/>
                    <a:pt x="814" y="460"/>
                  </a:cubicBezTo>
                  <a:lnTo>
                    <a:pt x="814" y="460"/>
                  </a:lnTo>
                  <a:cubicBezTo>
                    <a:pt x="843" y="509"/>
                    <a:pt x="852" y="562"/>
                    <a:pt x="842" y="619"/>
                  </a:cubicBezTo>
                  <a:lnTo>
                    <a:pt x="842" y="619"/>
                  </a:lnTo>
                  <a:cubicBezTo>
                    <a:pt x="834" y="665"/>
                    <a:pt x="812" y="704"/>
                    <a:pt x="781" y="738"/>
                  </a:cubicBezTo>
                  <a:lnTo>
                    <a:pt x="781" y="738"/>
                  </a:lnTo>
                  <a:cubicBezTo>
                    <a:pt x="760" y="761"/>
                    <a:pt x="734" y="778"/>
                    <a:pt x="706" y="790"/>
                  </a:cubicBezTo>
                  <a:lnTo>
                    <a:pt x="706" y="790"/>
                  </a:lnTo>
                  <a:cubicBezTo>
                    <a:pt x="658" y="811"/>
                    <a:pt x="609" y="816"/>
                    <a:pt x="558" y="804"/>
                  </a:cubicBezTo>
                  <a:lnTo>
                    <a:pt x="558" y="804"/>
                  </a:lnTo>
                  <a:cubicBezTo>
                    <a:pt x="528" y="797"/>
                    <a:pt x="501" y="784"/>
                    <a:pt x="476" y="766"/>
                  </a:cubicBezTo>
                  <a:lnTo>
                    <a:pt x="476" y="766"/>
                  </a:lnTo>
                  <a:cubicBezTo>
                    <a:pt x="466" y="759"/>
                    <a:pt x="450" y="763"/>
                    <a:pt x="444" y="772"/>
                  </a:cubicBezTo>
                  <a:lnTo>
                    <a:pt x="444" y="772"/>
                  </a:lnTo>
                  <a:cubicBezTo>
                    <a:pt x="438" y="782"/>
                    <a:pt x="442" y="797"/>
                    <a:pt x="451" y="804"/>
                  </a:cubicBezTo>
                  <a:lnTo>
                    <a:pt x="451" y="804"/>
                  </a:lnTo>
                  <a:cubicBezTo>
                    <a:pt x="499" y="838"/>
                    <a:pt x="553" y="855"/>
                    <a:pt x="612" y="855"/>
                  </a:cubicBezTo>
                  <a:lnTo>
                    <a:pt x="612" y="855"/>
                  </a:lnTo>
                  <a:cubicBezTo>
                    <a:pt x="625" y="854"/>
                    <a:pt x="637" y="854"/>
                    <a:pt x="649" y="852"/>
                  </a:cubicBezTo>
                  <a:close/>
                  <a:moveTo>
                    <a:pt x="698" y="600"/>
                  </a:moveTo>
                  <a:lnTo>
                    <a:pt x="698" y="600"/>
                  </a:lnTo>
                  <a:cubicBezTo>
                    <a:pt x="709" y="600"/>
                    <a:pt x="721" y="587"/>
                    <a:pt x="721" y="576"/>
                  </a:cubicBezTo>
                  <a:lnTo>
                    <a:pt x="721" y="576"/>
                  </a:lnTo>
                  <a:cubicBezTo>
                    <a:pt x="721" y="564"/>
                    <a:pt x="709" y="554"/>
                    <a:pt x="697" y="554"/>
                  </a:cubicBezTo>
                  <a:lnTo>
                    <a:pt x="697" y="554"/>
                  </a:lnTo>
                  <a:cubicBezTo>
                    <a:pt x="685" y="554"/>
                    <a:pt x="675" y="565"/>
                    <a:pt x="675" y="577"/>
                  </a:cubicBezTo>
                  <a:lnTo>
                    <a:pt x="675" y="577"/>
                  </a:lnTo>
                  <a:cubicBezTo>
                    <a:pt x="675" y="590"/>
                    <a:pt x="685" y="599"/>
                    <a:pt x="698" y="600"/>
                  </a:cubicBezTo>
                  <a:close/>
                  <a:moveTo>
                    <a:pt x="527" y="554"/>
                  </a:moveTo>
                  <a:lnTo>
                    <a:pt x="527" y="554"/>
                  </a:lnTo>
                  <a:cubicBezTo>
                    <a:pt x="515" y="554"/>
                    <a:pt x="504" y="564"/>
                    <a:pt x="504" y="576"/>
                  </a:cubicBezTo>
                  <a:lnTo>
                    <a:pt x="504" y="576"/>
                  </a:lnTo>
                  <a:cubicBezTo>
                    <a:pt x="504" y="589"/>
                    <a:pt x="514" y="600"/>
                    <a:pt x="527" y="600"/>
                  </a:cubicBezTo>
                  <a:lnTo>
                    <a:pt x="527" y="600"/>
                  </a:lnTo>
                  <a:cubicBezTo>
                    <a:pt x="539" y="599"/>
                    <a:pt x="551" y="588"/>
                    <a:pt x="548" y="577"/>
                  </a:cubicBezTo>
                  <a:lnTo>
                    <a:pt x="548" y="577"/>
                  </a:lnTo>
                  <a:cubicBezTo>
                    <a:pt x="549" y="562"/>
                    <a:pt x="539" y="555"/>
                    <a:pt x="527" y="554"/>
                  </a:cubicBezTo>
                  <a:close/>
                  <a:moveTo>
                    <a:pt x="612" y="600"/>
                  </a:moveTo>
                  <a:lnTo>
                    <a:pt x="612" y="600"/>
                  </a:lnTo>
                  <a:cubicBezTo>
                    <a:pt x="624" y="600"/>
                    <a:pt x="635" y="589"/>
                    <a:pt x="635" y="577"/>
                  </a:cubicBezTo>
                  <a:lnTo>
                    <a:pt x="635" y="577"/>
                  </a:lnTo>
                  <a:cubicBezTo>
                    <a:pt x="635" y="565"/>
                    <a:pt x="625" y="554"/>
                    <a:pt x="613" y="554"/>
                  </a:cubicBezTo>
                  <a:lnTo>
                    <a:pt x="613" y="554"/>
                  </a:lnTo>
                  <a:cubicBezTo>
                    <a:pt x="601" y="554"/>
                    <a:pt x="589" y="563"/>
                    <a:pt x="591" y="576"/>
                  </a:cubicBezTo>
                  <a:lnTo>
                    <a:pt x="591" y="576"/>
                  </a:lnTo>
                  <a:cubicBezTo>
                    <a:pt x="591" y="590"/>
                    <a:pt x="599" y="600"/>
                    <a:pt x="612" y="6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02" name="Google Shape;302;p28"/>
          <p:cNvSpPr/>
          <p:nvPr/>
        </p:nvSpPr>
        <p:spPr>
          <a:xfrm>
            <a:off x="5995357" y="1401478"/>
            <a:ext cx="742200" cy="7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3" name="Google Shape;303;p28"/>
          <p:cNvSpPr/>
          <p:nvPr/>
        </p:nvSpPr>
        <p:spPr>
          <a:xfrm>
            <a:off x="7504984" y="1849875"/>
            <a:ext cx="742200" cy="7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4" name="Google Shape;304;p28"/>
          <p:cNvSpPr/>
          <p:nvPr/>
        </p:nvSpPr>
        <p:spPr>
          <a:xfrm>
            <a:off x="7504984" y="3414163"/>
            <a:ext cx="742200" cy="74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5" name="Google Shape;305;p28"/>
          <p:cNvSpPr/>
          <p:nvPr/>
        </p:nvSpPr>
        <p:spPr>
          <a:xfrm>
            <a:off x="5922107" y="3826125"/>
            <a:ext cx="742200" cy="7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306" name="Google Shape;306;p28"/>
          <p:cNvSpPr/>
          <p:nvPr/>
        </p:nvSpPr>
        <p:spPr>
          <a:xfrm>
            <a:off x="5105870" y="2632025"/>
            <a:ext cx="742200" cy="742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307" name="Google Shape;307;p28"/>
          <p:cNvGrpSpPr/>
          <p:nvPr/>
        </p:nvGrpSpPr>
        <p:grpSpPr>
          <a:xfrm>
            <a:off x="7659005" y="1999327"/>
            <a:ext cx="434136" cy="433228"/>
            <a:chOff x="3541011" y="1508594"/>
            <a:chExt cx="350166" cy="349434"/>
          </a:xfrm>
        </p:grpSpPr>
        <p:sp>
          <p:nvSpPr>
            <p:cNvPr id="308" name="Google Shape;308;p28"/>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p:nvPr/>
        </p:nvSpPr>
        <p:spPr>
          <a:xfrm>
            <a:off x="6062522" y="3966525"/>
            <a:ext cx="461377" cy="46140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5242982" y="2795092"/>
            <a:ext cx="467992" cy="416261"/>
            <a:chOff x="854261" y="2908813"/>
            <a:chExt cx="377474" cy="335748"/>
          </a:xfrm>
        </p:grpSpPr>
        <p:sp>
          <p:nvSpPr>
            <p:cNvPr id="323" name="Google Shape;323;p28"/>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8"/>
          <p:cNvGrpSpPr/>
          <p:nvPr/>
        </p:nvGrpSpPr>
        <p:grpSpPr>
          <a:xfrm>
            <a:off x="6147032" y="1574896"/>
            <a:ext cx="438832" cy="395347"/>
            <a:chOff x="3988156" y="3380210"/>
            <a:chExt cx="353954" cy="318880"/>
          </a:xfrm>
        </p:grpSpPr>
        <p:sp>
          <p:nvSpPr>
            <p:cNvPr id="329" name="Google Shape;329;p28"/>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a:off x="7655247" y="3564203"/>
            <a:ext cx="441648" cy="44214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28"/>
          <p:cNvCxnSpPr>
            <a:stCxn id="306" idx="1"/>
            <a:endCxn id="302" idx="2"/>
          </p:cNvCxnSpPr>
          <p:nvPr/>
        </p:nvCxnSpPr>
        <p:spPr>
          <a:xfrm rot="10800000" flipH="1">
            <a:off x="5214562" y="1772618"/>
            <a:ext cx="780900" cy="968100"/>
          </a:xfrm>
          <a:prstGeom prst="straightConnector1">
            <a:avLst/>
          </a:prstGeom>
          <a:noFill/>
          <a:ln w="9525" cap="flat" cmpd="sng">
            <a:solidFill>
              <a:schemeClr val="accent4"/>
            </a:solidFill>
            <a:prstDash val="dot"/>
            <a:round/>
            <a:headEnd type="none" w="med" len="med"/>
            <a:tailEnd type="none" w="med" len="med"/>
          </a:ln>
        </p:spPr>
      </p:cxnSp>
      <p:cxnSp>
        <p:nvCxnSpPr>
          <p:cNvPr id="336" name="Google Shape;336;p28"/>
          <p:cNvCxnSpPr>
            <a:stCxn id="302" idx="7"/>
            <a:endCxn id="303" idx="0"/>
          </p:cNvCxnSpPr>
          <p:nvPr/>
        </p:nvCxnSpPr>
        <p:spPr>
          <a:xfrm>
            <a:off x="6628864" y="1510171"/>
            <a:ext cx="1247100" cy="339600"/>
          </a:xfrm>
          <a:prstGeom prst="straightConnector1">
            <a:avLst/>
          </a:prstGeom>
          <a:noFill/>
          <a:ln w="9525" cap="flat" cmpd="sng">
            <a:solidFill>
              <a:schemeClr val="accent4"/>
            </a:solidFill>
            <a:prstDash val="dot"/>
            <a:round/>
            <a:headEnd type="none" w="med" len="med"/>
            <a:tailEnd type="none" w="med" len="med"/>
          </a:ln>
        </p:spPr>
      </p:cxnSp>
      <p:cxnSp>
        <p:nvCxnSpPr>
          <p:cNvPr id="337" name="Google Shape;337;p28"/>
          <p:cNvCxnSpPr>
            <a:stCxn id="303" idx="6"/>
            <a:endCxn id="304" idx="6"/>
          </p:cNvCxnSpPr>
          <p:nvPr/>
        </p:nvCxnSpPr>
        <p:spPr>
          <a:xfrm>
            <a:off x="8247184" y="2220975"/>
            <a:ext cx="0" cy="1564200"/>
          </a:xfrm>
          <a:prstGeom prst="straightConnector1">
            <a:avLst/>
          </a:prstGeom>
          <a:noFill/>
          <a:ln w="9525" cap="flat" cmpd="sng">
            <a:solidFill>
              <a:schemeClr val="accent4"/>
            </a:solidFill>
            <a:prstDash val="dot"/>
            <a:round/>
            <a:headEnd type="none" w="med" len="med"/>
            <a:tailEnd type="none" w="med" len="med"/>
          </a:ln>
        </p:spPr>
      </p:cxnSp>
      <p:cxnSp>
        <p:nvCxnSpPr>
          <p:cNvPr id="338" name="Google Shape;338;p28"/>
          <p:cNvCxnSpPr>
            <a:stCxn id="304" idx="4"/>
            <a:endCxn id="305" idx="5"/>
          </p:cNvCxnSpPr>
          <p:nvPr/>
        </p:nvCxnSpPr>
        <p:spPr>
          <a:xfrm flipH="1">
            <a:off x="6555484" y="4156363"/>
            <a:ext cx="1320600" cy="303300"/>
          </a:xfrm>
          <a:prstGeom prst="straightConnector1">
            <a:avLst/>
          </a:prstGeom>
          <a:noFill/>
          <a:ln w="9525" cap="flat" cmpd="sng">
            <a:solidFill>
              <a:schemeClr val="accent4"/>
            </a:solidFill>
            <a:prstDash val="dot"/>
            <a:round/>
            <a:headEnd type="none" w="med" len="med"/>
            <a:tailEnd type="none" w="med" len="med"/>
          </a:ln>
        </p:spPr>
      </p:cxnSp>
      <p:cxnSp>
        <p:nvCxnSpPr>
          <p:cNvPr id="339" name="Google Shape;339;p28"/>
          <p:cNvCxnSpPr>
            <a:stCxn id="305" idx="2"/>
            <a:endCxn id="306" idx="3"/>
          </p:cNvCxnSpPr>
          <p:nvPr/>
        </p:nvCxnSpPr>
        <p:spPr>
          <a:xfrm rot="10800000">
            <a:off x="5214707" y="3265425"/>
            <a:ext cx="707400" cy="931800"/>
          </a:xfrm>
          <a:prstGeom prst="straightConnector1">
            <a:avLst/>
          </a:prstGeom>
          <a:noFill/>
          <a:ln w="9525" cap="flat" cmpd="sng">
            <a:solidFill>
              <a:schemeClr val="accent4"/>
            </a:solidFill>
            <a:prstDash val="dot"/>
            <a:round/>
            <a:headEnd type="none" w="med" len="med"/>
            <a:tailEnd type="none" w="med" len="med"/>
          </a:ln>
        </p:spPr>
      </p:cxnSp>
      <p:sp>
        <p:nvSpPr>
          <p:cNvPr id="5" name="Google Shape;237;p27">
            <a:extLst>
              <a:ext uri="{FF2B5EF4-FFF2-40B4-BE49-F238E27FC236}">
                <a16:creationId xmlns:a16="http://schemas.microsoft.com/office/drawing/2014/main" id="{07ED4E29-B0DB-E278-890A-4FF5D105EF7D}"/>
              </a:ext>
            </a:extLst>
          </p:cNvPr>
          <p:cNvSpPr txBox="1">
            <a:spLocks noGrp="1"/>
          </p:cNvSpPr>
          <p:nvPr>
            <p:ph type="title"/>
          </p:nvPr>
        </p:nvSpPr>
        <p:spPr>
          <a:xfrm>
            <a:off x="713249" y="280267"/>
            <a:ext cx="8119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¿CRM Y ERP?</a:t>
            </a:r>
            <a:endParaRPr dirty="0"/>
          </a:p>
        </p:txBody>
      </p:sp>
      <p:grpSp>
        <p:nvGrpSpPr>
          <p:cNvPr id="6" name="Grupo 5">
            <a:extLst>
              <a:ext uri="{FF2B5EF4-FFF2-40B4-BE49-F238E27FC236}">
                <a16:creationId xmlns:a16="http://schemas.microsoft.com/office/drawing/2014/main" id="{1200B281-61D8-3EF4-BD33-56DB005B79CC}"/>
              </a:ext>
            </a:extLst>
          </p:cNvPr>
          <p:cNvGrpSpPr/>
          <p:nvPr/>
        </p:nvGrpSpPr>
        <p:grpSpPr>
          <a:xfrm>
            <a:off x="7428863" y="1138983"/>
            <a:ext cx="1388110" cy="514606"/>
            <a:chOff x="6550478" y="202264"/>
            <a:chExt cx="1388110" cy="514606"/>
          </a:xfrm>
        </p:grpSpPr>
        <p:pic>
          <p:nvPicPr>
            <p:cNvPr id="7" name="Imagen 6">
              <a:extLst>
                <a:ext uri="{FF2B5EF4-FFF2-40B4-BE49-F238E27FC236}">
                  <a16:creationId xmlns:a16="http://schemas.microsoft.com/office/drawing/2014/main" id="{FCC57051-61DC-9028-65DB-3F89D2A1736E}"/>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8" name="Rectángulo 7">
              <a:extLst>
                <a:ext uri="{FF2B5EF4-FFF2-40B4-BE49-F238E27FC236}">
                  <a16:creationId xmlns:a16="http://schemas.microsoft.com/office/drawing/2014/main" id="{BB49D371-0604-A0EF-7714-778F610CF0AD}"/>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9" name="Google Shape;9198;p51">
              <a:extLst>
                <a:ext uri="{FF2B5EF4-FFF2-40B4-BE49-F238E27FC236}">
                  <a16:creationId xmlns:a16="http://schemas.microsoft.com/office/drawing/2014/main" id="{C192DB48-894C-C0BF-DACD-25F2D9DD072B}"/>
                </a:ext>
              </a:extLst>
            </p:cNvPr>
            <p:cNvGrpSpPr/>
            <p:nvPr/>
          </p:nvGrpSpPr>
          <p:grpSpPr>
            <a:xfrm>
              <a:off x="6807462" y="553579"/>
              <a:ext cx="147520" cy="163291"/>
              <a:chOff x="3122257" y="1508594"/>
              <a:chExt cx="294850" cy="349434"/>
            </a:xfrm>
          </p:grpSpPr>
          <p:sp>
            <p:nvSpPr>
              <p:cNvPr id="10" name="Google Shape;9199;p51">
                <a:extLst>
                  <a:ext uri="{FF2B5EF4-FFF2-40B4-BE49-F238E27FC236}">
                    <a16:creationId xmlns:a16="http://schemas.microsoft.com/office/drawing/2014/main" id="{7ED32FD8-C52D-1698-EF3F-F8196FBC91A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0;p51">
                <a:extLst>
                  <a:ext uri="{FF2B5EF4-FFF2-40B4-BE49-F238E27FC236}">
                    <a16:creationId xmlns:a16="http://schemas.microsoft.com/office/drawing/2014/main" id="{01383DE4-AF41-7960-4005-E7038092052C}"/>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01;p51">
                <a:extLst>
                  <a:ext uri="{FF2B5EF4-FFF2-40B4-BE49-F238E27FC236}">
                    <a16:creationId xmlns:a16="http://schemas.microsoft.com/office/drawing/2014/main" id="{E418A698-683C-27EE-06F9-E70ECE05FEC2}"/>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2;p51">
                <a:extLst>
                  <a:ext uri="{FF2B5EF4-FFF2-40B4-BE49-F238E27FC236}">
                    <a16:creationId xmlns:a16="http://schemas.microsoft.com/office/drawing/2014/main" id="{9D5AEF42-7415-C4CE-86B8-C1FFB2C029D1}"/>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03;p51">
                <a:extLst>
                  <a:ext uri="{FF2B5EF4-FFF2-40B4-BE49-F238E27FC236}">
                    <a16:creationId xmlns:a16="http://schemas.microsoft.com/office/drawing/2014/main" id="{05A35622-EEE6-94BA-62C0-1210229AB181}"/>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CuadroTexto 17">
            <a:extLst>
              <a:ext uri="{FF2B5EF4-FFF2-40B4-BE49-F238E27FC236}">
                <a16:creationId xmlns:a16="http://schemas.microsoft.com/office/drawing/2014/main" id="{738B6EB6-07FF-9D80-FACB-EDC964FA1D40}"/>
              </a:ext>
            </a:extLst>
          </p:cNvPr>
          <p:cNvSpPr txBox="1"/>
          <p:nvPr/>
        </p:nvSpPr>
        <p:spPr>
          <a:xfrm>
            <a:off x="216110" y="1227023"/>
            <a:ext cx="4836651" cy="2462213"/>
          </a:xfrm>
          <a:prstGeom prst="rect">
            <a:avLst/>
          </a:prstGeom>
          <a:noFill/>
        </p:spPr>
        <p:txBody>
          <a:bodyPr wrap="square">
            <a:spAutoFit/>
          </a:bodyPr>
          <a:lstStyle/>
          <a:p>
            <a:r>
              <a:rPr lang="es-ES" b="1" dirty="0">
                <a:solidFill>
                  <a:schemeClr val="tx1"/>
                </a:solidFill>
              </a:rPr>
              <a:t>ERP</a:t>
            </a:r>
            <a:r>
              <a:rPr lang="es-ES" dirty="0">
                <a:solidFill>
                  <a:schemeClr val="tx1"/>
                </a:solidFill>
              </a:rPr>
              <a:t>: Cuando hablamos de ERP nos referimos a una solución que integra y gestiona diversas áreas de una empresa (como finanzas, recursos humanos, inventarios, etc.). Y todo para mejorar la eficiencia y optimizar los procesos internos de un negocio.</a:t>
            </a:r>
          </a:p>
          <a:p>
            <a:endParaRPr lang="es-ES" dirty="0">
              <a:solidFill>
                <a:schemeClr val="tx1"/>
              </a:solidFill>
            </a:endParaRPr>
          </a:p>
          <a:p>
            <a:r>
              <a:rPr lang="es-ES" b="1" dirty="0">
                <a:solidFill>
                  <a:schemeClr val="tx1"/>
                </a:solidFill>
              </a:rPr>
              <a:t>CRM</a:t>
            </a:r>
            <a:r>
              <a:rPr lang="es-ES" dirty="0">
                <a:solidFill>
                  <a:schemeClr val="tx1"/>
                </a:solidFill>
              </a:rPr>
              <a:t>: Mientras, un CRM es una herramienta que se enfoca a la gestión de la relación con los clientes. Así, permite recopilar, organizar y analizar información para mejorar su satisfacción (además de impulsar las ventas y ofrecer una atención personalizada).</a:t>
            </a:r>
            <a:endParaRPr lang="es-PE" dirty="0">
              <a:solidFill>
                <a:schemeClr val="tx1"/>
              </a:solidFill>
            </a:endParaRPr>
          </a:p>
        </p:txBody>
      </p:sp>
      <p:pic>
        <p:nvPicPr>
          <p:cNvPr id="19" name="Picture 2" descr="Angular 17 was released, what does that mean for you? | by Mike Brocchi |  Medium">
            <a:extLst>
              <a:ext uri="{FF2B5EF4-FFF2-40B4-BE49-F238E27FC236}">
                <a16:creationId xmlns:a16="http://schemas.microsoft.com/office/drawing/2014/main" id="{920D2D1A-A4E0-231B-0697-3EF7143A8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10" y="3954889"/>
            <a:ext cx="1739003" cy="40294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E5AF7454-FF25-337A-2A58-F9DC3972A8E2}"/>
              </a:ext>
            </a:extLst>
          </p:cNvPr>
          <p:cNvGrpSpPr/>
          <p:nvPr/>
        </p:nvGrpSpPr>
        <p:grpSpPr>
          <a:xfrm>
            <a:off x="3460214" y="3558559"/>
            <a:ext cx="1541212" cy="1498907"/>
            <a:chOff x="4268819" y="-3176"/>
            <a:chExt cx="2912494" cy="2912495"/>
          </a:xfrm>
        </p:grpSpPr>
        <p:pic>
          <p:nvPicPr>
            <p:cNvPr id="21" name="Picture 10" descr="Index of /images/flaticon-png/big">
              <a:extLst>
                <a:ext uri="{FF2B5EF4-FFF2-40B4-BE49-F238E27FC236}">
                  <a16:creationId xmlns:a16="http://schemas.microsoft.com/office/drawing/2014/main" id="{784D09FE-7D52-6CE9-DF13-A4735233E3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n 21">
              <a:extLst>
                <a:ext uri="{FF2B5EF4-FFF2-40B4-BE49-F238E27FC236}">
                  <a16:creationId xmlns:a16="http://schemas.microsoft.com/office/drawing/2014/main" id="{0BFACF90-14EC-62F8-FDF3-EE4EC3D696E0}"/>
                </a:ext>
              </a:extLst>
            </p:cNvPr>
            <p:cNvPicPr>
              <a:picLocks noChangeAspect="1"/>
            </p:cNvPicPr>
            <p:nvPr/>
          </p:nvPicPr>
          <p:blipFill>
            <a:blip r:embed="rId6"/>
            <a:stretch>
              <a:fillRect/>
            </a:stretch>
          </p:blipFill>
          <p:spPr>
            <a:xfrm>
              <a:off x="4352975" y="419005"/>
              <a:ext cx="2744182" cy="1704701"/>
            </a:xfrm>
            <a:prstGeom prst="rect">
              <a:avLst/>
            </a:prstGeom>
          </p:spPr>
        </p:pic>
      </p:grpSp>
    </p:spTree>
    <p:extLst>
      <p:ext uri="{BB962C8B-B14F-4D97-AF65-F5344CB8AC3E}">
        <p14:creationId xmlns:p14="http://schemas.microsoft.com/office/powerpoint/2010/main" val="43177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Analisis y Requerimientos</a:t>
            </a:r>
            <a:endParaRPr dirty="0"/>
          </a:p>
        </p:txBody>
      </p:sp>
      <p:sp>
        <p:nvSpPr>
          <p:cNvPr id="112" name="Google Shape;112;p22"/>
          <p:cNvSpPr txBox="1">
            <a:spLocks noGrp="1"/>
          </p:cNvSpPr>
          <p:nvPr>
            <p:ph type="body" idx="1"/>
          </p:nvPr>
        </p:nvSpPr>
        <p:spPr>
          <a:xfrm>
            <a:off x="720000" y="1215750"/>
            <a:ext cx="77040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Describiremos el caso de una empresa interesada en digital sus procesos</a:t>
            </a:r>
            <a:endParaRPr dirty="0"/>
          </a:p>
        </p:txBody>
      </p:sp>
      <p:graphicFrame>
        <p:nvGraphicFramePr>
          <p:cNvPr id="113" name="Google Shape;113;p22"/>
          <p:cNvGraphicFramePr/>
          <p:nvPr>
            <p:extLst>
              <p:ext uri="{D42A27DB-BD31-4B8C-83A1-F6EECF244321}">
                <p14:modId xmlns:p14="http://schemas.microsoft.com/office/powerpoint/2010/main" val="310722619"/>
              </p:ext>
            </p:extLst>
          </p:nvPr>
        </p:nvGraphicFramePr>
        <p:xfrm>
          <a:off x="776224" y="2286276"/>
          <a:ext cx="7115450" cy="2207150"/>
        </p:xfrm>
        <a:graphic>
          <a:graphicData uri="http://schemas.openxmlformats.org/drawingml/2006/table">
            <a:tbl>
              <a:tblPr>
                <a:noFill/>
                <a:tableStyleId>{DF39519C-4E76-4926-8120-CFF143256CA5}</a:tableStyleId>
              </a:tblPr>
              <a:tblGrid>
                <a:gridCol w="1700276">
                  <a:extLst>
                    <a:ext uri="{9D8B030D-6E8A-4147-A177-3AD203B41FA5}">
                      <a16:colId xmlns:a16="http://schemas.microsoft.com/office/drawing/2014/main" val="20000"/>
                    </a:ext>
                  </a:extLst>
                </a:gridCol>
                <a:gridCol w="5415174">
                  <a:extLst>
                    <a:ext uri="{9D8B030D-6E8A-4147-A177-3AD203B41FA5}">
                      <a16:colId xmlns:a16="http://schemas.microsoft.com/office/drawing/2014/main" val="20001"/>
                    </a:ext>
                  </a:extLst>
                </a:gridCol>
              </a:tblGrid>
              <a:tr h="378350">
                <a:tc>
                  <a:txBody>
                    <a:bodyPr/>
                    <a:lstStyle/>
                    <a:p>
                      <a:pPr marL="0" lvl="0" indent="0" algn="l" rtl="0">
                        <a:spcBef>
                          <a:spcPts val="0"/>
                        </a:spcBef>
                        <a:spcAft>
                          <a:spcPts val="0"/>
                        </a:spcAft>
                        <a:buNone/>
                      </a:pPr>
                      <a:r>
                        <a:rPr lang="en" sz="1000" b="1" u="none" dirty="0">
                          <a:solidFill>
                            <a:schemeClr val="hlink"/>
                          </a:solidFill>
                          <a:latin typeface="Gantari"/>
                          <a:ea typeface="Gantari"/>
                          <a:cs typeface="Gantari"/>
                          <a:sym typeface="Gantari"/>
                        </a:rPr>
                        <a:t>Jerarquias o Puestos</a:t>
                      </a:r>
                      <a:endParaRPr sz="1000" b="1" u="none"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Gantari"/>
                          <a:ea typeface="Gantari"/>
                          <a:cs typeface="Gantari"/>
                          <a:sym typeface="Gantari"/>
                        </a:rPr>
                        <a:t>La empresa cuenta con 5 actores principales en su negocio (Gerente de operaciones, Asesores comerciales , Encargado de Compras, Encargado de Almacen,Encarcado de despacho,Jefe comercial)</a:t>
                      </a:r>
                      <a:endParaRPr sz="1000"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extLst>
                  <a:ext uri="{0D108BD9-81ED-4DB2-BD59-A6C34878D82A}">
                    <a16:rowId xmlns:a16="http://schemas.microsoft.com/office/drawing/2014/main" val="10000"/>
                  </a:ext>
                </a:extLst>
              </a:tr>
              <a:tr h="378350">
                <a:tc>
                  <a:txBody>
                    <a:bodyPr/>
                    <a:lstStyle/>
                    <a:p>
                      <a:pPr marL="0" lvl="0" indent="0" algn="l" rtl="0">
                        <a:spcBef>
                          <a:spcPts val="0"/>
                        </a:spcBef>
                        <a:spcAft>
                          <a:spcPts val="0"/>
                        </a:spcAft>
                        <a:buNone/>
                      </a:pPr>
                      <a:r>
                        <a:rPr lang="es-ES" sz="1000" b="1" u="none" dirty="0">
                          <a:solidFill>
                            <a:schemeClr val="dk1"/>
                          </a:solidFill>
                          <a:latin typeface="Gantari"/>
                          <a:ea typeface="Gantari"/>
                          <a:cs typeface="Gantari"/>
                          <a:sym typeface="Gantari"/>
                        </a:rPr>
                        <a:t>Sucursales</a:t>
                      </a:r>
                      <a:endParaRPr sz="1000" b="1" u="none"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s-ES" sz="1000" dirty="0">
                          <a:solidFill>
                            <a:schemeClr val="dk1"/>
                          </a:solidFill>
                          <a:latin typeface="Gantari"/>
                          <a:ea typeface="Gantari"/>
                          <a:cs typeface="Gantari"/>
                          <a:sym typeface="Gantari"/>
                        </a:rPr>
                        <a:t>Las sucursales con las que cuenta están a nivel nacional, una de ellas es la central donde se hacen los envíos a las regiones del país y las otras son sedes donde pueden vender a sus clientes finales y hacen presencia de marca además que también están mas cerca de sus mayoristas para solicitar pedidos. Las sucursales son (Cuzco, Cajamarca , Lima y Ancash).</a:t>
                      </a:r>
                      <a:endParaRPr sz="100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extLst>
                  <a:ext uri="{0D108BD9-81ED-4DB2-BD59-A6C34878D82A}">
                    <a16:rowId xmlns:a16="http://schemas.microsoft.com/office/drawing/2014/main" val="504459391"/>
                  </a:ext>
                </a:extLst>
              </a:tr>
              <a:tr h="378350">
                <a:tc>
                  <a:txBody>
                    <a:bodyPr/>
                    <a:lstStyle/>
                    <a:p>
                      <a:pPr marL="0" lvl="0" indent="0" algn="l" rtl="0">
                        <a:spcBef>
                          <a:spcPts val="0"/>
                        </a:spcBef>
                        <a:spcAft>
                          <a:spcPts val="0"/>
                        </a:spcAft>
                        <a:buNone/>
                      </a:pPr>
                      <a:r>
                        <a:rPr lang="en" sz="1000" b="1" u="none" dirty="0">
                          <a:solidFill>
                            <a:schemeClr val="dk1"/>
                          </a:solidFill>
                          <a:latin typeface="Gantari"/>
                          <a:ea typeface="Gantari"/>
                          <a:cs typeface="Gantari"/>
                          <a:sym typeface="Gantari"/>
                        </a:rPr>
                        <a:t>Productos</a:t>
                      </a:r>
                      <a:endParaRPr sz="1000" b="1" u="none"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Gantari"/>
                          <a:ea typeface="Gantari"/>
                          <a:cs typeface="Gantari"/>
                          <a:sym typeface="Gantari"/>
                        </a:rPr>
                        <a:t>Los productos que ofrece la empresa, esta relacionada con las auto-partes de un vehiculo, como baterias, faro,bujia,rotor de freno,filtro de aire,filtro de aceite,etc. Ademas los precios que se manejan no son unicos o generales sino que puede variar por cliente dependiendo del tipo, asi como en la sucursal donde se venden.</a:t>
                      </a:r>
                      <a:endParaRPr sz="1000"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extLst>
                  <a:ext uri="{0D108BD9-81ED-4DB2-BD59-A6C34878D82A}">
                    <a16:rowId xmlns:a16="http://schemas.microsoft.com/office/drawing/2014/main" val="10001"/>
                  </a:ext>
                </a:extLst>
              </a:tr>
              <a:tr h="378350">
                <a:tc>
                  <a:txBody>
                    <a:bodyPr/>
                    <a:lstStyle/>
                    <a:p>
                      <a:pPr marL="0" lvl="0" indent="0" algn="l" rtl="0">
                        <a:spcBef>
                          <a:spcPts val="0"/>
                        </a:spcBef>
                        <a:spcAft>
                          <a:spcPts val="0"/>
                        </a:spcAft>
                        <a:buNone/>
                      </a:pPr>
                      <a:r>
                        <a:rPr lang="en" sz="1000" b="1" u="none" dirty="0">
                          <a:solidFill>
                            <a:schemeClr val="dk1"/>
                          </a:solidFill>
                          <a:latin typeface="Gantari"/>
                          <a:ea typeface="Gantari"/>
                          <a:cs typeface="Gantari"/>
                          <a:sym typeface="Gantari"/>
                        </a:rPr>
                        <a:t>Clientes</a:t>
                      </a:r>
                      <a:endParaRPr sz="1000" b="1" u="none"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Gantari"/>
                          <a:ea typeface="Gantari"/>
                          <a:cs typeface="Gantari"/>
                          <a:sym typeface="Gantari"/>
                        </a:rPr>
                        <a:t>La mayoria de sus clientes son mayoristas , esto quiere decir que le venden a otras empresas para que lo puedan ofrecer a sus clientes finales , pero a su ves tambien venden al cliente final en cada una de sus sucursales.Debido a esto cada cliente maneja un precio diferente de compra, porque no es lo mismo vender 4 cajas de Bujias a una empresa que 2 o 3 bujia a una persona normal.</a:t>
                      </a:r>
                      <a:endParaRPr sz="1000"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extLst>
                  <a:ext uri="{0D108BD9-81ED-4DB2-BD59-A6C34878D82A}">
                    <a16:rowId xmlns:a16="http://schemas.microsoft.com/office/drawing/2014/main" val="10002"/>
                  </a:ext>
                </a:extLst>
              </a:tr>
            </a:tbl>
          </a:graphicData>
        </a:graphic>
      </p:graphicFrame>
      <p:sp>
        <p:nvSpPr>
          <p:cNvPr id="116" name="Google Shape;116;p22"/>
          <p:cNvSpPr/>
          <p:nvPr/>
        </p:nvSpPr>
        <p:spPr>
          <a:xfrm>
            <a:off x="8735275" y="1296125"/>
            <a:ext cx="194100" cy="194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7" name="Google Shape;117;p22"/>
          <p:cNvSpPr/>
          <p:nvPr/>
        </p:nvSpPr>
        <p:spPr>
          <a:xfrm>
            <a:off x="8367763" y="4765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8" name="Google Shape;118;p22"/>
          <p:cNvSpPr/>
          <p:nvPr/>
        </p:nvSpPr>
        <p:spPr>
          <a:xfrm rot="10800000">
            <a:off x="8853175" y="539500"/>
            <a:ext cx="126000" cy="12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9" name="Google Shape;119;p22"/>
          <p:cNvSpPr/>
          <p:nvPr/>
        </p:nvSpPr>
        <p:spPr>
          <a:xfrm rot="10800000">
            <a:off x="713225" y="4831100"/>
            <a:ext cx="126000" cy="12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20" name="Google Shape;120;p22"/>
          <p:cNvSpPr/>
          <p:nvPr/>
        </p:nvSpPr>
        <p:spPr>
          <a:xfrm>
            <a:off x="173475" y="4277025"/>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2" name="Google Shape;112;p22">
            <a:extLst>
              <a:ext uri="{FF2B5EF4-FFF2-40B4-BE49-F238E27FC236}">
                <a16:creationId xmlns:a16="http://schemas.microsoft.com/office/drawing/2014/main" id="{CC1EBBEE-AB01-CCE8-1D22-3519E92DEC49}"/>
              </a:ext>
            </a:extLst>
          </p:cNvPr>
          <p:cNvSpPr txBox="1">
            <a:spLocks/>
          </p:cNvSpPr>
          <p:nvPr/>
        </p:nvSpPr>
        <p:spPr>
          <a:xfrm>
            <a:off x="776224" y="1511550"/>
            <a:ext cx="7704000" cy="621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Gantari"/>
                <a:ea typeface="Gantari"/>
                <a:cs typeface="Gantari"/>
                <a:sym typeface="Gantari"/>
              </a:defRPr>
            </a:lvl9pPr>
          </a:lstStyle>
          <a:p>
            <a:pPr marL="0" indent="0">
              <a:buFont typeface="Nunito Light"/>
              <a:buNone/>
            </a:pPr>
            <a:r>
              <a:rPr lang="es-ES" sz="1000" dirty="0"/>
              <a:t>La empresa “</a:t>
            </a:r>
            <a:r>
              <a:rPr lang="es-ES" sz="1000" dirty="0" err="1"/>
              <a:t>AutoPartsCrm</a:t>
            </a:r>
            <a:r>
              <a:rPr lang="es-ES" sz="1000" dirty="0"/>
              <a:t>” cuenta con 10 años en el rubro de las venta de auto partes para los vehículos , tiene 4 sucursales a nivel nacional y hasta el momento han manejado sus procesos con Excel , software de tipos </a:t>
            </a:r>
            <a:r>
              <a:rPr lang="es-ES" sz="1000" dirty="0" err="1"/>
              <a:t>saas</a:t>
            </a:r>
            <a:r>
              <a:rPr lang="es-ES" sz="1000" dirty="0"/>
              <a:t> , para ventas , otro software para sus compras y otros para sus reportes gráficos , ahora desean tener todo en un solo sistema, que pueda brindarles confianza y soporte por largo tiempo.</a:t>
            </a:r>
          </a:p>
        </p:txBody>
      </p:sp>
      <p:grpSp>
        <p:nvGrpSpPr>
          <p:cNvPr id="20" name="Grupo 19">
            <a:extLst>
              <a:ext uri="{FF2B5EF4-FFF2-40B4-BE49-F238E27FC236}">
                <a16:creationId xmlns:a16="http://schemas.microsoft.com/office/drawing/2014/main" id="{50EF2CA0-6F16-BC42-9CA5-9DE9A47BA125}"/>
              </a:ext>
            </a:extLst>
          </p:cNvPr>
          <p:cNvGrpSpPr/>
          <p:nvPr/>
        </p:nvGrpSpPr>
        <p:grpSpPr>
          <a:xfrm>
            <a:off x="6446480" y="345197"/>
            <a:ext cx="1388110" cy="514606"/>
            <a:chOff x="6550478" y="202264"/>
            <a:chExt cx="1388110" cy="514606"/>
          </a:xfrm>
        </p:grpSpPr>
        <p:pic>
          <p:nvPicPr>
            <p:cNvPr id="12" name="Imagen 11">
              <a:extLst>
                <a:ext uri="{FF2B5EF4-FFF2-40B4-BE49-F238E27FC236}">
                  <a16:creationId xmlns:a16="http://schemas.microsoft.com/office/drawing/2014/main" id="{58E8365E-F688-904A-C328-30F517485D47}"/>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13" name="Rectángulo 12">
              <a:extLst>
                <a:ext uri="{FF2B5EF4-FFF2-40B4-BE49-F238E27FC236}">
                  <a16:creationId xmlns:a16="http://schemas.microsoft.com/office/drawing/2014/main" id="{F1BC8EE7-6794-761F-EFC5-2404D9981E8C}"/>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14" name="Google Shape;9198;p51">
              <a:extLst>
                <a:ext uri="{FF2B5EF4-FFF2-40B4-BE49-F238E27FC236}">
                  <a16:creationId xmlns:a16="http://schemas.microsoft.com/office/drawing/2014/main" id="{A82624FE-01FE-4804-EC17-520B9B8A231A}"/>
                </a:ext>
              </a:extLst>
            </p:cNvPr>
            <p:cNvGrpSpPr/>
            <p:nvPr/>
          </p:nvGrpSpPr>
          <p:grpSpPr>
            <a:xfrm>
              <a:off x="6807462" y="553579"/>
              <a:ext cx="147520" cy="163291"/>
              <a:chOff x="3122257" y="1508594"/>
              <a:chExt cx="294850" cy="349434"/>
            </a:xfrm>
          </p:grpSpPr>
          <p:sp>
            <p:nvSpPr>
              <p:cNvPr id="15" name="Google Shape;9199;p51">
                <a:extLst>
                  <a:ext uri="{FF2B5EF4-FFF2-40B4-BE49-F238E27FC236}">
                    <a16:creationId xmlns:a16="http://schemas.microsoft.com/office/drawing/2014/main" id="{F2A5EC26-16A2-D667-4B7A-4A18B8F0918F}"/>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00;p51">
                <a:extLst>
                  <a:ext uri="{FF2B5EF4-FFF2-40B4-BE49-F238E27FC236}">
                    <a16:creationId xmlns:a16="http://schemas.microsoft.com/office/drawing/2014/main" id="{3595C322-40CB-9C9F-FB44-038E9966A560}"/>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01;p51">
                <a:extLst>
                  <a:ext uri="{FF2B5EF4-FFF2-40B4-BE49-F238E27FC236}">
                    <a16:creationId xmlns:a16="http://schemas.microsoft.com/office/drawing/2014/main" id="{6280A01E-A2D9-B919-8B47-2CB83438F2D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02;p51">
                <a:extLst>
                  <a:ext uri="{FF2B5EF4-FFF2-40B4-BE49-F238E27FC236}">
                    <a16:creationId xmlns:a16="http://schemas.microsoft.com/office/drawing/2014/main" id="{B66F2A5D-0A88-52DC-81E9-C0E8688EEF70}"/>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03;p51">
                <a:extLst>
                  <a:ext uri="{FF2B5EF4-FFF2-40B4-BE49-F238E27FC236}">
                    <a16:creationId xmlns:a16="http://schemas.microsoft.com/office/drawing/2014/main" id="{EFAFB5DF-F96C-4258-9B0C-4D76BD95AB6F}"/>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Analisis y Requerimientos</a:t>
            </a:r>
            <a:endParaRPr dirty="0"/>
          </a:p>
        </p:txBody>
      </p:sp>
      <p:sp>
        <p:nvSpPr>
          <p:cNvPr id="112" name="Google Shape;112;p22"/>
          <p:cNvSpPr txBox="1">
            <a:spLocks noGrp="1"/>
          </p:cNvSpPr>
          <p:nvPr>
            <p:ph type="body" idx="1"/>
          </p:nvPr>
        </p:nvSpPr>
        <p:spPr>
          <a:xfrm>
            <a:off x="720000" y="1215750"/>
            <a:ext cx="77040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Describiremos el caso de una empresa interesada en digital sus procesos</a:t>
            </a:r>
            <a:endParaRPr dirty="0"/>
          </a:p>
        </p:txBody>
      </p:sp>
      <p:graphicFrame>
        <p:nvGraphicFramePr>
          <p:cNvPr id="113" name="Google Shape;113;p22"/>
          <p:cNvGraphicFramePr/>
          <p:nvPr>
            <p:extLst>
              <p:ext uri="{D42A27DB-BD31-4B8C-83A1-F6EECF244321}">
                <p14:modId xmlns:p14="http://schemas.microsoft.com/office/powerpoint/2010/main" val="4294740929"/>
              </p:ext>
            </p:extLst>
          </p:nvPr>
        </p:nvGraphicFramePr>
        <p:xfrm>
          <a:off x="839225" y="1871363"/>
          <a:ext cx="6934475" cy="2133600"/>
        </p:xfrm>
        <a:graphic>
          <a:graphicData uri="http://schemas.openxmlformats.org/drawingml/2006/table">
            <a:tbl>
              <a:tblPr>
                <a:noFill/>
                <a:tableStyleId>{DF39519C-4E76-4926-8120-CFF143256CA5}</a:tableStyleId>
              </a:tblPr>
              <a:tblGrid>
                <a:gridCol w="1535400">
                  <a:extLst>
                    <a:ext uri="{9D8B030D-6E8A-4147-A177-3AD203B41FA5}">
                      <a16:colId xmlns:a16="http://schemas.microsoft.com/office/drawing/2014/main" val="20000"/>
                    </a:ext>
                  </a:extLst>
                </a:gridCol>
                <a:gridCol w="5399075">
                  <a:extLst>
                    <a:ext uri="{9D8B030D-6E8A-4147-A177-3AD203B41FA5}">
                      <a16:colId xmlns:a16="http://schemas.microsoft.com/office/drawing/2014/main" val="20001"/>
                    </a:ext>
                  </a:extLst>
                </a:gridCol>
              </a:tblGrid>
              <a:tr h="378350">
                <a:tc>
                  <a:txBody>
                    <a:bodyPr/>
                    <a:lstStyle/>
                    <a:p>
                      <a:pPr marL="0" lvl="0" indent="0" algn="l" rtl="0">
                        <a:spcBef>
                          <a:spcPts val="0"/>
                        </a:spcBef>
                        <a:spcAft>
                          <a:spcPts val="0"/>
                        </a:spcAft>
                        <a:buNone/>
                      </a:pPr>
                      <a:r>
                        <a:rPr lang="en" sz="1000" b="1" u="none" dirty="0">
                          <a:solidFill>
                            <a:schemeClr val="dk1"/>
                          </a:solidFill>
                          <a:latin typeface="Gantari"/>
                          <a:ea typeface="Gantari"/>
                          <a:cs typeface="Gantari"/>
                          <a:sym typeface="Gantari"/>
                        </a:rPr>
                        <a:t>Proformas</a:t>
                      </a:r>
                      <a:endParaRPr sz="1000" b="1" u="none"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Gantari"/>
                          <a:ea typeface="Gantari"/>
                          <a:cs typeface="Gantari"/>
                          <a:sym typeface="Gantari"/>
                        </a:rPr>
                        <a:t>Indiferente al tipo de cliente que sea siempre se le hace una proforma por la compra que ha realizado, esto se puede ver como el detallado de los productos que se quieren adquiere , ahora el estado inicial de las proformas es COTIZACIÓN , lo cual indica que si bien conocemos lo que el cliente quiere comprar todavia no hay una verificación de que realmente se valla a llevar esos productos , para eso existe otro estado que CONTRATO cuando ya hay una verificación de pago y ya se puede atender esa orden, ahora el proceso de verificación se hace en caja a traves del primer adelanto.</a:t>
                      </a:r>
                      <a:endParaRPr sz="100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extLst>
                  <a:ext uri="{0D108BD9-81ED-4DB2-BD59-A6C34878D82A}">
                    <a16:rowId xmlns:a16="http://schemas.microsoft.com/office/drawing/2014/main" val="237702452"/>
                  </a:ext>
                </a:extLst>
              </a:tr>
              <a:tr h="378350">
                <a:tc>
                  <a:txBody>
                    <a:bodyPr/>
                    <a:lstStyle/>
                    <a:p>
                      <a:pPr marL="0" lvl="0" indent="0" algn="l" rtl="0">
                        <a:spcBef>
                          <a:spcPts val="0"/>
                        </a:spcBef>
                        <a:spcAft>
                          <a:spcPts val="0"/>
                        </a:spcAft>
                        <a:buNone/>
                      </a:pPr>
                      <a:r>
                        <a:rPr lang="en" sz="1000" b="1" u="none" dirty="0">
                          <a:solidFill>
                            <a:schemeClr val="dk1"/>
                          </a:solidFill>
                          <a:latin typeface="Gantari"/>
                          <a:ea typeface="Gantari"/>
                          <a:cs typeface="Gantari"/>
                          <a:sym typeface="Gantari"/>
                        </a:rPr>
                        <a:t>Caja y validación de pago</a:t>
                      </a:r>
                      <a:endParaRPr sz="1000" b="1" u="none"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r>
                        <a:rPr lang="en" sz="1000" dirty="0">
                          <a:solidFill>
                            <a:schemeClr val="dk1"/>
                          </a:solidFill>
                          <a:latin typeface="Gantari"/>
                          <a:ea typeface="Gantari"/>
                          <a:cs typeface="Gantari"/>
                          <a:sym typeface="Gantari"/>
                        </a:rPr>
                        <a:t>En este proceso las proformas esperan ser validadas con el primer adelanto que hace el cliente, de esa forma se puede tener la confianza de antender su orden y cambiar de status a  CONTRATO, el encargado de caja ademas debe presentar un reporte de sus ingresos y egresos diarios,el cual queda dentro de un excel para que lo revise un encargo de area de mayor jerarquia.</a:t>
                      </a:r>
                      <a:endParaRPr sz="100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extLst>
                  <a:ext uri="{0D108BD9-81ED-4DB2-BD59-A6C34878D82A}">
                    <a16:rowId xmlns:a16="http://schemas.microsoft.com/office/drawing/2014/main" val="10004"/>
                  </a:ext>
                </a:extLst>
              </a:tr>
              <a:tr h="378350">
                <a:tc>
                  <a:txBody>
                    <a:bodyPr/>
                    <a:lstStyle/>
                    <a:p>
                      <a:pPr marL="0" lvl="0" indent="0" algn="l" rtl="0">
                        <a:spcBef>
                          <a:spcPts val="0"/>
                        </a:spcBef>
                        <a:spcAft>
                          <a:spcPts val="0"/>
                        </a:spcAft>
                        <a:buNone/>
                      </a:pPr>
                      <a:r>
                        <a:rPr lang="en" sz="1000" b="1" dirty="0">
                          <a:solidFill>
                            <a:schemeClr val="dk1"/>
                          </a:solidFill>
                          <a:latin typeface="Gantari"/>
                          <a:ea typeface="Gantari"/>
                          <a:cs typeface="Gantari"/>
                          <a:sym typeface="Gantari"/>
                        </a:rPr>
                        <a:t>Comisiones</a:t>
                      </a:r>
                      <a:endParaRPr sz="1000" b="1"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n" sz="1000" b="0" dirty="0">
                          <a:solidFill>
                            <a:schemeClr val="dk1"/>
                          </a:solidFill>
                          <a:latin typeface="Gantari"/>
                          <a:ea typeface="Gantari"/>
                          <a:cs typeface="Gantari"/>
                          <a:sym typeface="Gantari"/>
                        </a:rPr>
                        <a:t>Se realizan reglas de ventas , teniendo en cuenta todas las caracteristica y situaciones de un CONTRATO, para poder genera una comisión , por ejemplo se considera el tipo de producto que se vende, el asesor con mas ventas, fecha de cancelación de contrato , asi como al tipo de cliente que cierra una venta,etc.</a:t>
                      </a:r>
                      <a:endParaRPr sz="1000" b="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6" name="Google Shape;116;p22"/>
          <p:cNvSpPr/>
          <p:nvPr/>
        </p:nvSpPr>
        <p:spPr>
          <a:xfrm>
            <a:off x="8735275" y="1296125"/>
            <a:ext cx="194100" cy="194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7" name="Google Shape;117;p22"/>
          <p:cNvSpPr/>
          <p:nvPr/>
        </p:nvSpPr>
        <p:spPr>
          <a:xfrm>
            <a:off x="8367763" y="4765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8" name="Google Shape;118;p22"/>
          <p:cNvSpPr/>
          <p:nvPr/>
        </p:nvSpPr>
        <p:spPr>
          <a:xfrm rot="10800000">
            <a:off x="8853175" y="539500"/>
            <a:ext cx="126000" cy="12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9" name="Google Shape;119;p22"/>
          <p:cNvSpPr/>
          <p:nvPr/>
        </p:nvSpPr>
        <p:spPr>
          <a:xfrm rot="10800000">
            <a:off x="713225" y="4831100"/>
            <a:ext cx="126000" cy="12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20" name="Google Shape;120;p22"/>
          <p:cNvSpPr/>
          <p:nvPr/>
        </p:nvSpPr>
        <p:spPr>
          <a:xfrm>
            <a:off x="173475" y="4277025"/>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 name="Grupo 1">
            <a:extLst>
              <a:ext uri="{FF2B5EF4-FFF2-40B4-BE49-F238E27FC236}">
                <a16:creationId xmlns:a16="http://schemas.microsoft.com/office/drawing/2014/main" id="{514AC0B4-67D5-8028-164C-A20DCF27E9FA}"/>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00F63B75-43D3-AFCC-DBE8-7FB94E7DDB46}"/>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0FBD1192-3221-4E06-62FA-CA6D5CCFB18E}"/>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A90E96FA-9F17-3AA7-65F1-80B113DE646A}"/>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B238DC52-1579-7B52-4670-8828077E70E9}"/>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4E61A3A8-2B29-D929-0181-D654E8BB280A}"/>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C462C243-5062-5DA0-1D52-654BF1A02E1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1EDC46DB-3A86-E909-F856-AEC8D92DD8A7}"/>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4120EA79-160F-E35B-9140-AF327A1E63B0}"/>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4294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Analisis y Requerimientos</a:t>
            </a:r>
            <a:endParaRPr dirty="0"/>
          </a:p>
        </p:txBody>
      </p:sp>
      <p:sp>
        <p:nvSpPr>
          <p:cNvPr id="112" name="Google Shape;112;p22"/>
          <p:cNvSpPr txBox="1">
            <a:spLocks noGrp="1"/>
          </p:cNvSpPr>
          <p:nvPr>
            <p:ph type="body" idx="1"/>
          </p:nvPr>
        </p:nvSpPr>
        <p:spPr>
          <a:xfrm>
            <a:off x="720000" y="1215750"/>
            <a:ext cx="77040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Describiremos el caso de una empresa interesada en digital sus procesos</a:t>
            </a:r>
            <a:endParaRPr dirty="0"/>
          </a:p>
        </p:txBody>
      </p:sp>
      <p:graphicFrame>
        <p:nvGraphicFramePr>
          <p:cNvPr id="113" name="Google Shape;113;p22"/>
          <p:cNvGraphicFramePr/>
          <p:nvPr>
            <p:extLst>
              <p:ext uri="{D42A27DB-BD31-4B8C-83A1-F6EECF244321}">
                <p14:modId xmlns:p14="http://schemas.microsoft.com/office/powerpoint/2010/main" val="4034758950"/>
              </p:ext>
            </p:extLst>
          </p:nvPr>
        </p:nvGraphicFramePr>
        <p:xfrm>
          <a:off x="789763" y="1875475"/>
          <a:ext cx="7115450" cy="2511950"/>
        </p:xfrm>
        <a:graphic>
          <a:graphicData uri="http://schemas.openxmlformats.org/drawingml/2006/table">
            <a:tbl>
              <a:tblPr>
                <a:noFill/>
                <a:tableStyleId>{DF39519C-4E76-4926-8120-CFF143256CA5}</a:tableStyleId>
              </a:tblPr>
              <a:tblGrid>
                <a:gridCol w="1716375">
                  <a:extLst>
                    <a:ext uri="{9D8B030D-6E8A-4147-A177-3AD203B41FA5}">
                      <a16:colId xmlns:a16="http://schemas.microsoft.com/office/drawing/2014/main" val="20000"/>
                    </a:ext>
                  </a:extLst>
                </a:gridCol>
                <a:gridCol w="5399075">
                  <a:extLst>
                    <a:ext uri="{9D8B030D-6E8A-4147-A177-3AD203B41FA5}">
                      <a16:colId xmlns:a16="http://schemas.microsoft.com/office/drawing/2014/main" val="20001"/>
                    </a:ext>
                  </a:extLst>
                </a:gridCol>
              </a:tblGrid>
              <a:tr h="378350">
                <a:tc>
                  <a:txBody>
                    <a:bodyPr/>
                    <a:lstStyle/>
                    <a:p>
                      <a:pPr marL="0" lvl="0" indent="0" algn="l" rtl="0">
                        <a:spcBef>
                          <a:spcPts val="0"/>
                        </a:spcBef>
                        <a:spcAft>
                          <a:spcPts val="0"/>
                        </a:spcAft>
                        <a:buNone/>
                      </a:pPr>
                      <a:r>
                        <a:rPr lang="es-ES" sz="1000" b="1" dirty="0">
                          <a:solidFill>
                            <a:schemeClr val="dk1"/>
                          </a:solidFill>
                          <a:latin typeface="Gantari"/>
                          <a:ea typeface="Gantari"/>
                          <a:cs typeface="Gantari"/>
                          <a:sym typeface="Gantari"/>
                        </a:rPr>
                        <a:t>Compras</a:t>
                      </a:r>
                      <a:endParaRPr sz="1000" b="1"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s-ES" sz="1000" b="0" dirty="0">
                          <a:solidFill>
                            <a:schemeClr val="dk1"/>
                          </a:solidFill>
                          <a:latin typeface="Gantari"/>
                          <a:ea typeface="Gantari"/>
                          <a:cs typeface="Gantari"/>
                          <a:sym typeface="Gantari"/>
                        </a:rPr>
                        <a:t>Hay un área encarga de realizar las conversaciones con los proveedores para poder hacer las compras de los productos que faltan , para eso tienen un Excel donde les indican que productos son los mas escasos y hacen la compra, de esa manera puede mantener el almacén lleno y listo para atender. El encargado también realiza una especie de proforma en otro sistema para llevar el historial de todas las compras que ha realizado.</a:t>
                      </a:r>
                      <a:endParaRPr sz="1000" b="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extLst>
                  <a:ext uri="{0D108BD9-81ED-4DB2-BD59-A6C34878D82A}">
                    <a16:rowId xmlns:a16="http://schemas.microsoft.com/office/drawing/2014/main" val="1250718169"/>
                  </a:ext>
                </a:extLst>
              </a:tr>
              <a:tr h="378350">
                <a:tc>
                  <a:txBody>
                    <a:bodyPr/>
                    <a:lstStyle/>
                    <a:p>
                      <a:pPr marL="0" lvl="0" indent="0" algn="l" rtl="0">
                        <a:spcBef>
                          <a:spcPts val="0"/>
                        </a:spcBef>
                        <a:spcAft>
                          <a:spcPts val="0"/>
                        </a:spcAft>
                        <a:buNone/>
                      </a:pPr>
                      <a:r>
                        <a:rPr lang="es-ES" sz="1000" b="1" dirty="0">
                          <a:solidFill>
                            <a:schemeClr val="dk1"/>
                          </a:solidFill>
                          <a:latin typeface="Gantari"/>
                          <a:ea typeface="Gantari"/>
                          <a:cs typeface="Gantari"/>
                          <a:sym typeface="Gantari"/>
                        </a:rPr>
                        <a:t>Inventarios</a:t>
                      </a:r>
                      <a:endParaRPr sz="1000" b="1"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s-ES" sz="1000" b="0" dirty="0">
                          <a:solidFill>
                            <a:schemeClr val="dk1"/>
                          </a:solidFill>
                          <a:latin typeface="Gantari"/>
                          <a:ea typeface="Gantari"/>
                          <a:cs typeface="Gantari"/>
                          <a:sym typeface="Gantari"/>
                        </a:rPr>
                        <a:t>En total existe 4 almacenes , 1 principal que se encuentra en lima y los otros 3 secundarios que están en las regiones, los proveedores se encuentran el lima y abastecen el almacén principal , el cual luego abastase a los otros 3 almacenes secundarios , para eso hay un proceso de transportes de productos , que lleva de lima a las regiones y también hay un retiro de productos a </a:t>
                      </a:r>
                      <a:r>
                        <a:rPr lang="es-ES" sz="1000" b="1" i="1" dirty="0">
                          <a:solidFill>
                            <a:schemeClr val="dk1"/>
                          </a:solidFill>
                          <a:latin typeface="Gantari"/>
                          <a:ea typeface="Gantari"/>
                          <a:cs typeface="Gantari"/>
                          <a:sym typeface="Gantari"/>
                        </a:rPr>
                        <a:t>almacén de atención. </a:t>
                      </a:r>
                      <a:endParaRPr sz="1000" b="1" i="1"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lgn="ctr">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extLst>
                  <a:ext uri="{0D108BD9-81ED-4DB2-BD59-A6C34878D82A}">
                    <a16:rowId xmlns:a16="http://schemas.microsoft.com/office/drawing/2014/main" val="909717026"/>
                  </a:ext>
                </a:extLst>
              </a:tr>
              <a:tr h="378350">
                <a:tc>
                  <a:txBody>
                    <a:bodyPr/>
                    <a:lstStyle/>
                    <a:p>
                      <a:pPr marL="0" lvl="0" indent="0" algn="l" rtl="0">
                        <a:spcBef>
                          <a:spcPts val="0"/>
                        </a:spcBef>
                        <a:spcAft>
                          <a:spcPts val="0"/>
                        </a:spcAft>
                        <a:buNone/>
                      </a:pPr>
                      <a:r>
                        <a:rPr lang="es-ES" sz="1000" b="1" dirty="0">
                          <a:solidFill>
                            <a:schemeClr val="dk1"/>
                          </a:solidFill>
                          <a:latin typeface="Gantari"/>
                          <a:ea typeface="Gantari"/>
                          <a:cs typeface="Gantari"/>
                          <a:sym typeface="Gantari"/>
                        </a:rPr>
                        <a:t>Despacho</a:t>
                      </a:r>
                      <a:endParaRPr sz="1000" b="1"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s-ES" sz="1000" b="0" dirty="0">
                          <a:solidFill>
                            <a:schemeClr val="dk1"/>
                          </a:solidFill>
                          <a:latin typeface="Gantari"/>
                          <a:ea typeface="Gantari"/>
                          <a:cs typeface="Gantari"/>
                          <a:sym typeface="Gantari"/>
                        </a:rPr>
                        <a:t>Para las compras que hacen los mayoristas este se atienden por despacho, el cual verifica que todo este de acuerdo al contrato y hace el envió de la mercadería o productos.</a:t>
                      </a:r>
                      <a:endParaRPr sz="1000" b="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lgn="ctr">
                      <a:solidFill>
                        <a:schemeClr val="accent3"/>
                      </a:solidFill>
                      <a:prstDash val="dot"/>
                      <a:round/>
                      <a:headEnd type="none" w="sm" len="sm"/>
                      <a:tailEnd type="none" w="sm" len="sm"/>
                    </a:lnB>
                  </a:tcPr>
                </a:tc>
                <a:extLst>
                  <a:ext uri="{0D108BD9-81ED-4DB2-BD59-A6C34878D82A}">
                    <a16:rowId xmlns:a16="http://schemas.microsoft.com/office/drawing/2014/main" val="414284047"/>
                  </a:ext>
                </a:extLst>
              </a:tr>
              <a:tr h="378350">
                <a:tc>
                  <a:txBody>
                    <a:bodyPr/>
                    <a:lstStyle/>
                    <a:p>
                      <a:pPr marL="0" lvl="0" indent="0" algn="l" rtl="0">
                        <a:spcBef>
                          <a:spcPts val="0"/>
                        </a:spcBef>
                        <a:spcAft>
                          <a:spcPts val="0"/>
                        </a:spcAft>
                        <a:buNone/>
                      </a:pPr>
                      <a:r>
                        <a:rPr lang="es-ES" sz="1000" b="1" dirty="0">
                          <a:solidFill>
                            <a:schemeClr val="dk1"/>
                          </a:solidFill>
                          <a:latin typeface="Gantari"/>
                          <a:ea typeface="Gantari"/>
                          <a:cs typeface="Gantari"/>
                          <a:sym typeface="Gantari"/>
                        </a:rPr>
                        <a:t>Reportes Gráficos</a:t>
                      </a:r>
                      <a:endParaRPr sz="1000" b="1" dirty="0">
                        <a:solidFill>
                          <a:schemeClr val="dk1"/>
                        </a:solidFill>
                        <a:latin typeface="Gantari"/>
                        <a:ea typeface="Gantari"/>
                        <a:cs typeface="Gantari"/>
                        <a:sym typeface="Gantari"/>
                      </a:endParaRPr>
                    </a:p>
                  </a:txBody>
                  <a:tcPr marL="91425" marR="91425" marT="0" marB="0" anchor="ctr">
                    <a:lnL w="9525" cap="flat" cmpd="sng">
                      <a:solidFill>
                        <a:schemeClr val="accent3"/>
                      </a:solidFill>
                      <a:prstDash val="dot"/>
                      <a:round/>
                      <a:headEnd type="none" w="sm" len="sm"/>
                      <a:tailEnd type="none" w="sm" len="sm"/>
                    </a:lnL>
                    <a:lnR w="9525" cap="flat" cmpd="sng" algn="ctr">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tc>
                  <a:txBody>
                    <a:bodyPr/>
                    <a:lstStyle/>
                    <a:p>
                      <a:pPr marL="0" lvl="0" indent="0" algn="l" rtl="0">
                        <a:spcBef>
                          <a:spcPts val="0"/>
                        </a:spcBef>
                        <a:spcAft>
                          <a:spcPts val="1600"/>
                        </a:spcAft>
                        <a:buNone/>
                      </a:pPr>
                      <a:r>
                        <a:rPr lang="es-ES" sz="1000" b="0">
                          <a:solidFill>
                            <a:schemeClr val="dk1"/>
                          </a:solidFill>
                          <a:latin typeface="Gantari"/>
                          <a:ea typeface="Gantari"/>
                          <a:cs typeface="Gantari"/>
                          <a:sym typeface="Gantari"/>
                        </a:rPr>
                        <a:t>Un encargado realiza y </a:t>
                      </a:r>
                      <a:r>
                        <a:rPr lang="es-ES" sz="1000" b="0" dirty="0">
                          <a:solidFill>
                            <a:schemeClr val="dk1"/>
                          </a:solidFill>
                          <a:latin typeface="Gantari"/>
                          <a:ea typeface="Gantari"/>
                          <a:cs typeface="Gantari"/>
                          <a:sym typeface="Gantari"/>
                        </a:rPr>
                        <a:t>ve los reportes en diferentes </a:t>
                      </a:r>
                      <a:r>
                        <a:rPr lang="es-ES" sz="1000" b="0" dirty="0" err="1">
                          <a:solidFill>
                            <a:schemeClr val="dk1"/>
                          </a:solidFill>
                          <a:latin typeface="Gantari"/>
                          <a:ea typeface="Gantari"/>
                          <a:cs typeface="Gantari"/>
                          <a:sym typeface="Gantari"/>
                        </a:rPr>
                        <a:t>Excels</a:t>
                      </a:r>
                      <a:r>
                        <a:rPr lang="es-ES" sz="1000" b="0" dirty="0">
                          <a:solidFill>
                            <a:schemeClr val="dk1"/>
                          </a:solidFill>
                          <a:latin typeface="Gantari"/>
                          <a:ea typeface="Gantari"/>
                          <a:cs typeface="Gantari"/>
                          <a:sym typeface="Gantari"/>
                        </a:rPr>
                        <a:t> , uno para las ventas , otro para las comisiones , otro para las compras y así sucesivamente, además que debe esperar un tiempo a que los encargados de cada área termine de actualizar y agregar los datos que falte para que el grafico pueda ser lo mas verídico posible.</a:t>
                      </a:r>
                      <a:endParaRPr sz="1000" b="0" dirty="0">
                        <a:solidFill>
                          <a:schemeClr val="dk1"/>
                        </a:solidFill>
                        <a:latin typeface="Gantari"/>
                        <a:ea typeface="Gantari"/>
                        <a:cs typeface="Gantari"/>
                        <a:sym typeface="Gantari"/>
                      </a:endParaRPr>
                    </a:p>
                  </a:txBody>
                  <a:tcPr marL="91425" marR="91425" marT="0" marB="0" anchor="ctr">
                    <a:lnL w="9525" cap="flat" cmpd="sng" algn="ctr">
                      <a:solidFill>
                        <a:schemeClr val="accent3"/>
                      </a:solidFill>
                      <a:prstDash val="dot"/>
                      <a:round/>
                      <a:headEnd type="none" w="sm" len="sm"/>
                      <a:tailEnd type="none" w="sm" len="sm"/>
                    </a:lnL>
                    <a:lnR w="9525" cap="flat" cmpd="sng">
                      <a:solidFill>
                        <a:schemeClr val="accent3"/>
                      </a:solidFill>
                      <a:prstDash val="dot"/>
                      <a:round/>
                      <a:headEnd type="none" w="sm" len="sm"/>
                      <a:tailEnd type="none" w="sm" len="sm"/>
                    </a:lnR>
                    <a:lnT w="9525" cap="flat" cmpd="sng">
                      <a:solidFill>
                        <a:schemeClr val="accent3"/>
                      </a:solidFill>
                      <a:prstDash val="dot"/>
                      <a:round/>
                      <a:headEnd type="none" w="sm" len="sm"/>
                      <a:tailEnd type="none" w="sm" len="sm"/>
                    </a:lnT>
                    <a:lnB w="9525" cap="flat" cmpd="sng">
                      <a:solidFill>
                        <a:schemeClr val="accent3"/>
                      </a:solidFill>
                      <a:prstDash val="dot"/>
                      <a:round/>
                      <a:headEnd type="none" w="sm" len="sm"/>
                      <a:tailEnd type="none" w="sm" len="sm"/>
                    </a:lnB>
                  </a:tcPr>
                </a:tc>
                <a:extLst>
                  <a:ext uri="{0D108BD9-81ED-4DB2-BD59-A6C34878D82A}">
                    <a16:rowId xmlns:a16="http://schemas.microsoft.com/office/drawing/2014/main" val="1802675901"/>
                  </a:ext>
                </a:extLst>
              </a:tr>
            </a:tbl>
          </a:graphicData>
        </a:graphic>
      </p:graphicFrame>
      <p:sp>
        <p:nvSpPr>
          <p:cNvPr id="116" name="Google Shape;116;p22"/>
          <p:cNvSpPr/>
          <p:nvPr/>
        </p:nvSpPr>
        <p:spPr>
          <a:xfrm>
            <a:off x="8735275" y="1296125"/>
            <a:ext cx="194100" cy="194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7" name="Google Shape;117;p22"/>
          <p:cNvSpPr/>
          <p:nvPr/>
        </p:nvSpPr>
        <p:spPr>
          <a:xfrm>
            <a:off x="8367763" y="476500"/>
            <a:ext cx="126000" cy="12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8" name="Google Shape;118;p22"/>
          <p:cNvSpPr/>
          <p:nvPr/>
        </p:nvSpPr>
        <p:spPr>
          <a:xfrm rot="10800000">
            <a:off x="8853175" y="539500"/>
            <a:ext cx="126000" cy="12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19" name="Google Shape;119;p22"/>
          <p:cNvSpPr/>
          <p:nvPr/>
        </p:nvSpPr>
        <p:spPr>
          <a:xfrm rot="10800000">
            <a:off x="713225" y="4831100"/>
            <a:ext cx="126000" cy="12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20" name="Google Shape;120;p22"/>
          <p:cNvSpPr/>
          <p:nvPr/>
        </p:nvSpPr>
        <p:spPr>
          <a:xfrm>
            <a:off x="173475" y="4277025"/>
            <a:ext cx="194100" cy="19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2" name="Grupo 1">
            <a:extLst>
              <a:ext uri="{FF2B5EF4-FFF2-40B4-BE49-F238E27FC236}">
                <a16:creationId xmlns:a16="http://schemas.microsoft.com/office/drawing/2014/main" id="{5AACEFE6-045F-AB41-8D80-37BCB514D0DF}"/>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1BC1C82D-791C-BE02-0FA9-F3DD1154311E}"/>
                </a:ext>
              </a:extLst>
            </p:cNvPr>
            <p:cNvPicPr>
              <a:picLocks noChangeAspect="1"/>
            </p:cNvPicPr>
            <p:nvPr/>
          </p:nvPicPr>
          <p:blipFill>
            <a:blip r:embed="rId3"/>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DBC82A86-F6FC-88D1-9BDD-7F033AFDFC0F}"/>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345A5D3F-F6B4-E866-7AF8-A4DBA10423CF}"/>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8597B18F-9962-85E4-0726-B4459B29DB79}"/>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5ED8C95A-A127-C38B-86B9-5A44C083127B}"/>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A5D810E1-2EDF-4F3B-82AC-9EB9E3FA27B2}"/>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E4295C58-DF69-F31C-2D83-5DBBB3B6202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8A21F4C9-8781-A101-4B4F-E137838FBB53}"/>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9753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Primeros Pasos………</a:t>
            </a:r>
            <a:endParaRPr dirty="0"/>
          </a:p>
        </p:txBody>
      </p:sp>
      <p:sp>
        <p:nvSpPr>
          <p:cNvPr id="126" name="Google Shape;126;p23"/>
          <p:cNvSpPr/>
          <p:nvPr/>
        </p:nvSpPr>
        <p:spPr>
          <a:xfrm>
            <a:off x="3969025" y="1475550"/>
            <a:ext cx="728400" cy="728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01</a:t>
            </a:r>
            <a:endParaRPr sz="2800" b="1">
              <a:solidFill>
                <a:schemeClr val="dk1"/>
              </a:solidFill>
              <a:latin typeface="Gabarito"/>
              <a:ea typeface="Gabarito"/>
              <a:cs typeface="Gabarito"/>
              <a:sym typeface="Gabarito"/>
            </a:endParaRPr>
          </a:p>
        </p:txBody>
      </p:sp>
      <p:sp>
        <p:nvSpPr>
          <p:cNvPr id="127" name="Google Shape;127;p23"/>
          <p:cNvSpPr/>
          <p:nvPr/>
        </p:nvSpPr>
        <p:spPr>
          <a:xfrm>
            <a:off x="3969025" y="2253986"/>
            <a:ext cx="728400" cy="728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02</a:t>
            </a:r>
            <a:endParaRPr sz="2800" b="1">
              <a:solidFill>
                <a:schemeClr val="dk1"/>
              </a:solidFill>
              <a:latin typeface="Gabarito"/>
              <a:ea typeface="Gabarito"/>
              <a:cs typeface="Gabarito"/>
              <a:sym typeface="Gabarito"/>
            </a:endParaRPr>
          </a:p>
        </p:txBody>
      </p:sp>
      <p:sp>
        <p:nvSpPr>
          <p:cNvPr id="128" name="Google Shape;128;p23"/>
          <p:cNvSpPr/>
          <p:nvPr/>
        </p:nvSpPr>
        <p:spPr>
          <a:xfrm>
            <a:off x="3969025" y="3032423"/>
            <a:ext cx="728400" cy="728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03</a:t>
            </a:r>
            <a:endParaRPr sz="2800" b="1">
              <a:solidFill>
                <a:schemeClr val="dk1"/>
              </a:solidFill>
              <a:latin typeface="Gabarito"/>
              <a:ea typeface="Gabarito"/>
              <a:cs typeface="Gabarito"/>
              <a:sym typeface="Gabarito"/>
            </a:endParaRPr>
          </a:p>
        </p:txBody>
      </p:sp>
      <p:sp>
        <p:nvSpPr>
          <p:cNvPr id="129" name="Google Shape;129;p23"/>
          <p:cNvSpPr/>
          <p:nvPr/>
        </p:nvSpPr>
        <p:spPr>
          <a:xfrm>
            <a:off x="3969025" y="3810859"/>
            <a:ext cx="728400" cy="728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dk1"/>
                </a:solidFill>
                <a:latin typeface="Gabarito"/>
                <a:ea typeface="Gabarito"/>
                <a:cs typeface="Gabarito"/>
                <a:sym typeface="Gabarito"/>
              </a:rPr>
              <a:t>04</a:t>
            </a:r>
            <a:endParaRPr sz="2800" b="1">
              <a:solidFill>
                <a:schemeClr val="dk1"/>
              </a:solidFill>
              <a:latin typeface="Gabarito"/>
              <a:ea typeface="Gabarito"/>
              <a:cs typeface="Gabarito"/>
              <a:sym typeface="Gabarito"/>
            </a:endParaRPr>
          </a:p>
        </p:txBody>
      </p:sp>
      <p:sp>
        <p:nvSpPr>
          <p:cNvPr id="130" name="Google Shape;130;p23"/>
          <p:cNvSpPr txBox="1"/>
          <p:nvPr/>
        </p:nvSpPr>
        <p:spPr>
          <a:xfrm>
            <a:off x="6346020" y="1574550"/>
            <a:ext cx="20847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dirty="0">
                <a:solidFill>
                  <a:schemeClr val="dk1"/>
                </a:solidFill>
                <a:latin typeface="Gantari"/>
                <a:ea typeface="Gantari"/>
                <a:cs typeface="Gantari"/>
                <a:sym typeface="Gantari"/>
              </a:rPr>
              <a:t>n</a:t>
            </a:r>
            <a:r>
              <a:rPr lang="en" dirty="0">
                <a:solidFill>
                  <a:schemeClr val="dk1"/>
                </a:solidFill>
                <a:latin typeface="Gantari"/>
                <a:ea typeface="Gantari"/>
                <a:cs typeface="Gantari"/>
                <a:sym typeface="Gantari"/>
              </a:rPr>
              <a:t>pm install</a:t>
            </a:r>
          </a:p>
          <a:p>
            <a:pPr marL="0" lvl="0" indent="0" algn="l" rtl="0">
              <a:spcBef>
                <a:spcPts val="0"/>
              </a:spcBef>
              <a:spcAft>
                <a:spcPts val="0"/>
              </a:spcAft>
              <a:buNone/>
            </a:pPr>
            <a:r>
              <a:rPr lang="en" dirty="0">
                <a:solidFill>
                  <a:schemeClr val="dk1"/>
                </a:solidFill>
                <a:latin typeface="Gantari"/>
                <a:ea typeface="Gantari"/>
                <a:cs typeface="Gantari"/>
                <a:sym typeface="Gantari"/>
              </a:rPr>
              <a:t>ng serve</a:t>
            </a:r>
            <a:endParaRPr dirty="0">
              <a:solidFill>
                <a:schemeClr val="dk1"/>
              </a:solidFill>
              <a:latin typeface="Gantari"/>
              <a:ea typeface="Gantari"/>
              <a:cs typeface="Gantari"/>
              <a:sym typeface="Gantari"/>
            </a:endParaRPr>
          </a:p>
        </p:txBody>
      </p:sp>
      <p:sp>
        <p:nvSpPr>
          <p:cNvPr id="131" name="Google Shape;131;p23"/>
          <p:cNvSpPr txBox="1"/>
          <p:nvPr/>
        </p:nvSpPr>
        <p:spPr>
          <a:xfrm>
            <a:off x="6346020" y="2253986"/>
            <a:ext cx="2084700" cy="8231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Gantari"/>
                <a:ea typeface="Gantari"/>
                <a:cs typeface="Gantari"/>
                <a:sym typeface="Gantari"/>
              </a:rPr>
              <a:t>composer create-project </a:t>
            </a:r>
            <a:r>
              <a:rPr lang="en-US" dirty="0" err="1">
                <a:solidFill>
                  <a:schemeClr val="dk1"/>
                </a:solidFill>
                <a:latin typeface="Gantari"/>
                <a:ea typeface="Gantari"/>
                <a:cs typeface="Gantari"/>
                <a:sym typeface="Gantari"/>
              </a:rPr>
              <a:t>laravel</a:t>
            </a:r>
            <a:r>
              <a:rPr lang="en-US" dirty="0">
                <a:solidFill>
                  <a:schemeClr val="dk1"/>
                </a:solidFill>
                <a:latin typeface="Gantari"/>
                <a:ea typeface="Gantari"/>
                <a:cs typeface="Gantari"/>
                <a:sym typeface="Gantari"/>
              </a:rPr>
              <a:t>/</a:t>
            </a:r>
            <a:r>
              <a:rPr lang="en-US" dirty="0" err="1">
                <a:solidFill>
                  <a:schemeClr val="dk1"/>
                </a:solidFill>
                <a:latin typeface="Gantari"/>
                <a:ea typeface="Gantari"/>
                <a:cs typeface="Gantari"/>
                <a:sym typeface="Gantari"/>
              </a:rPr>
              <a:t>laravel</a:t>
            </a:r>
            <a:r>
              <a:rPr lang="en-US" dirty="0">
                <a:solidFill>
                  <a:schemeClr val="dk1"/>
                </a:solidFill>
                <a:latin typeface="Gantari"/>
                <a:ea typeface="Gantari"/>
                <a:cs typeface="Gantari"/>
                <a:sym typeface="Gantari"/>
              </a:rPr>
              <a:t> example-app "10.*"</a:t>
            </a:r>
          </a:p>
        </p:txBody>
      </p:sp>
      <p:sp>
        <p:nvSpPr>
          <p:cNvPr id="132" name="Google Shape;132;p23"/>
          <p:cNvSpPr txBox="1"/>
          <p:nvPr/>
        </p:nvSpPr>
        <p:spPr>
          <a:xfrm>
            <a:off x="6346020" y="3131423"/>
            <a:ext cx="2461430" cy="679436"/>
          </a:xfrm>
          <a:prstGeom prst="rect">
            <a:avLst/>
          </a:prstGeom>
          <a:noFill/>
          <a:ln>
            <a:noFill/>
          </a:ln>
        </p:spPr>
        <p:txBody>
          <a:bodyPr spcFirstLastPara="1" wrap="square" lIns="91425" tIns="91425" rIns="91425" bIns="91425" anchor="t" anchorCtr="0">
            <a:noAutofit/>
          </a:bodyPr>
          <a:lstStyle/>
          <a:p>
            <a:r>
              <a:rPr lang="es-MX" sz="1050" dirty="0">
                <a:solidFill>
                  <a:schemeClr val="tx1">
                    <a:lumMod val="75000"/>
                    <a:lumOff val="25000"/>
                  </a:schemeClr>
                </a:solidFill>
                <a:hlinkClick r:id="rId3"/>
              </a:rPr>
              <a:t>https://www.binaryboxtuts.com/php-tutorials/laravel-8-json-web-tokenjwt-authentication/</a:t>
            </a:r>
            <a:r>
              <a:rPr lang="es-MX" sz="1050" dirty="0">
                <a:solidFill>
                  <a:schemeClr val="tx1">
                    <a:lumMod val="75000"/>
                    <a:lumOff val="25000"/>
                  </a:schemeClr>
                </a:solidFill>
              </a:rPr>
              <a:t> </a:t>
            </a:r>
          </a:p>
        </p:txBody>
      </p:sp>
      <p:sp>
        <p:nvSpPr>
          <p:cNvPr id="133" name="Google Shape;133;p23"/>
          <p:cNvSpPr txBox="1"/>
          <p:nvPr/>
        </p:nvSpPr>
        <p:spPr>
          <a:xfrm>
            <a:off x="4794175" y="1619250"/>
            <a:ext cx="13290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Metronic</a:t>
            </a:r>
            <a:endParaRPr sz="2200" dirty="0">
              <a:solidFill>
                <a:schemeClr val="dk1"/>
              </a:solidFill>
              <a:latin typeface="Gabarito"/>
              <a:ea typeface="Gabarito"/>
              <a:cs typeface="Gabarito"/>
              <a:sym typeface="Gabarito"/>
            </a:endParaRPr>
          </a:p>
        </p:txBody>
      </p:sp>
      <p:sp>
        <p:nvSpPr>
          <p:cNvPr id="134" name="Google Shape;134;p23"/>
          <p:cNvSpPr txBox="1"/>
          <p:nvPr/>
        </p:nvSpPr>
        <p:spPr>
          <a:xfrm>
            <a:off x="4794175" y="2397686"/>
            <a:ext cx="13290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Laravel</a:t>
            </a:r>
            <a:endParaRPr sz="2200" dirty="0">
              <a:solidFill>
                <a:schemeClr val="dk1"/>
              </a:solidFill>
              <a:latin typeface="Gabarito"/>
              <a:ea typeface="Gabarito"/>
              <a:cs typeface="Gabarito"/>
              <a:sym typeface="Gabarito"/>
            </a:endParaRPr>
          </a:p>
        </p:txBody>
      </p:sp>
      <p:sp>
        <p:nvSpPr>
          <p:cNvPr id="135" name="Google Shape;135;p23"/>
          <p:cNvSpPr txBox="1"/>
          <p:nvPr/>
        </p:nvSpPr>
        <p:spPr>
          <a:xfrm>
            <a:off x="4794175" y="3176123"/>
            <a:ext cx="13290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Jwt</a:t>
            </a:r>
            <a:endParaRPr sz="2200" dirty="0">
              <a:solidFill>
                <a:schemeClr val="dk1"/>
              </a:solidFill>
              <a:latin typeface="Gabarito"/>
              <a:ea typeface="Gabarito"/>
              <a:cs typeface="Gabarito"/>
              <a:sym typeface="Gabarito"/>
            </a:endParaRPr>
          </a:p>
        </p:txBody>
      </p:sp>
      <p:sp>
        <p:nvSpPr>
          <p:cNvPr id="136" name="Google Shape;136;p23"/>
          <p:cNvSpPr txBox="1"/>
          <p:nvPr/>
        </p:nvSpPr>
        <p:spPr>
          <a:xfrm>
            <a:off x="6346020" y="3909859"/>
            <a:ext cx="2084700" cy="6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Gantari"/>
                <a:ea typeface="Gantari"/>
                <a:cs typeface="Gantari"/>
                <a:sym typeface="Gantari"/>
              </a:rPr>
              <a:t>https://spatie.be/docs/laravel-permission/v5/installation-laravel</a:t>
            </a:r>
          </a:p>
        </p:txBody>
      </p:sp>
      <p:sp>
        <p:nvSpPr>
          <p:cNvPr id="137" name="Google Shape;137;p23"/>
          <p:cNvSpPr txBox="1"/>
          <p:nvPr/>
        </p:nvSpPr>
        <p:spPr>
          <a:xfrm>
            <a:off x="4794174" y="3954559"/>
            <a:ext cx="1435175"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Gabarito"/>
                <a:ea typeface="Gabarito"/>
                <a:cs typeface="Gabarito"/>
                <a:sym typeface="Gabarito"/>
              </a:rPr>
              <a:t>Permission</a:t>
            </a:r>
            <a:endParaRPr sz="2200" dirty="0">
              <a:solidFill>
                <a:schemeClr val="dk1"/>
              </a:solidFill>
              <a:latin typeface="Gabarito"/>
              <a:ea typeface="Gabarito"/>
              <a:cs typeface="Gabarito"/>
              <a:sym typeface="Gabarito"/>
            </a:endParaRPr>
          </a:p>
        </p:txBody>
      </p:sp>
      <p:sp>
        <p:nvSpPr>
          <p:cNvPr id="138" name="Google Shape;138;p23"/>
          <p:cNvSpPr/>
          <p:nvPr/>
        </p:nvSpPr>
        <p:spPr>
          <a:xfrm>
            <a:off x="835853" y="3032134"/>
            <a:ext cx="964303" cy="964292"/>
          </a:xfrm>
          <a:custGeom>
            <a:avLst/>
            <a:gdLst/>
            <a:ahLst/>
            <a:cxnLst/>
            <a:rect l="l" t="t" r="r" b="b"/>
            <a:pathLst>
              <a:path w="1524" h="1524" extrusionOk="0">
                <a:moveTo>
                  <a:pt x="0" y="0"/>
                </a:moveTo>
                <a:lnTo>
                  <a:pt x="0" y="0"/>
                </a:lnTo>
                <a:cubicBezTo>
                  <a:pt x="0" y="841"/>
                  <a:pt x="682" y="1523"/>
                  <a:pt x="1523" y="1523"/>
                </a:cubicBezTo>
                <a:lnTo>
                  <a:pt x="1523" y="0"/>
                </a:lnTo>
                <a:lnTo>
                  <a:pt x="0" y="0"/>
                </a:ln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9" name="Google Shape;139;p23"/>
          <p:cNvSpPr/>
          <p:nvPr/>
        </p:nvSpPr>
        <p:spPr>
          <a:xfrm>
            <a:off x="713225" y="1948004"/>
            <a:ext cx="1084143" cy="1084127"/>
          </a:xfrm>
          <a:custGeom>
            <a:avLst/>
            <a:gdLst/>
            <a:ahLst/>
            <a:cxnLst/>
            <a:rect l="l" t="t" r="r" b="b"/>
            <a:pathLst>
              <a:path w="1716" h="1717" extrusionOk="0">
                <a:moveTo>
                  <a:pt x="0" y="1716"/>
                </a:moveTo>
                <a:lnTo>
                  <a:pt x="1715" y="1716"/>
                </a:lnTo>
                <a:lnTo>
                  <a:pt x="1715" y="0"/>
                </a:lnTo>
                <a:lnTo>
                  <a:pt x="1715" y="0"/>
                </a:lnTo>
                <a:cubicBezTo>
                  <a:pt x="768" y="0"/>
                  <a:pt x="0" y="768"/>
                  <a:pt x="0" y="171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0" name="Google Shape;140;p23"/>
          <p:cNvSpPr/>
          <p:nvPr/>
        </p:nvSpPr>
        <p:spPr>
          <a:xfrm>
            <a:off x="1797364" y="3032134"/>
            <a:ext cx="1360053" cy="1360040"/>
          </a:xfrm>
          <a:custGeom>
            <a:avLst/>
            <a:gdLst/>
            <a:ahLst/>
            <a:cxnLst/>
            <a:rect l="l" t="t" r="r" b="b"/>
            <a:pathLst>
              <a:path w="2152" h="2151" extrusionOk="0">
                <a:moveTo>
                  <a:pt x="0" y="0"/>
                </a:moveTo>
                <a:lnTo>
                  <a:pt x="0" y="2150"/>
                </a:lnTo>
                <a:lnTo>
                  <a:pt x="0" y="2150"/>
                </a:lnTo>
                <a:cubicBezTo>
                  <a:pt x="1188" y="2150"/>
                  <a:pt x="2151" y="1187"/>
                  <a:pt x="2151" y="0"/>
                </a:cubicBezTo>
                <a:lnTo>
                  <a:pt x="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1" name="Google Shape;141;p23"/>
          <p:cNvSpPr/>
          <p:nvPr/>
        </p:nvSpPr>
        <p:spPr>
          <a:xfrm>
            <a:off x="1797364" y="1574550"/>
            <a:ext cx="1460388" cy="1460370"/>
          </a:xfrm>
          <a:custGeom>
            <a:avLst/>
            <a:gdLst/>
            <a:ahLst/>
            <a:cxnLst/>
            <a:rect l="l" t="t" r="r" b="b"/>
            <a:pathLst>
              <a:path w="2310" h="2310" extrusionOk="0">
                <a:moveTo>
                  <a:pt x="0" y="0"/>
                </a:moveTo>
                <a:lnTo>
                  <a:pt x="0" y="2309"/>
                </a:lnTo>
                <a:lnTo>
                  <a:pt x="2309" y="2309"/>
                </a:lnTo>
                <a:lnTo>
                  <a:pt x="2309" y="2309"/>
                </a:lnTo>
                <a:cubicBezTo>
                  <a:pt x="2309" y="1034"/>
                  <a:pt x="1275" y="0"/>
                  <a:pt x="0"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2" name="Google Shape;142;p23"/>
          <p:cNvSpPr/>
          <p:nvPr/>
        </p:nvSpPr>
        <p:spPr>
          <a:xfrm>
            <a:off x="2415213" y="1727925"/>
            <a:ext cx="742200" cy="742200"/>
          </a:xfrm>
          <a:prstGeom prst="ellipse">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43" name="Google Shape;143;p23"/>
          <p:cNvSpPr/>
          <p:nvPr/>
        </p:nvSpPr>
        <p:spPr>
          <a:xfrm>
            <a:off x="713213" y="3443525"/>
            <a:ext cx="742200" cy="742200"/>
          </a:xfrm>
          <a:prstGeom prst="ellipse">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44" name="Google Shape;144;p23"/>
          <p:cNvSpPr/>
          <p:nvPr/>
        </p:nvSpPr>
        <p:spPr>
          <a:xfrm>
            <a:off x="713213" y="1727925"/>
            <a:ext cx="742200" cy="742200"/>
          </a:xfrm>
          <a:prstGeom prst="ellipse">
            <a:avLst/>
          </a:prstGeom>
          <a:solidFill>
            <a:schemeClr val="accent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45" name="Google Shape;145;p23"/>
          <p:cNvSpPr/>
          <p:nvPr/>
        </p:nvSpPr>
        <p:spPr>
          <a:xfrm>
            <a:off x="839286" y="3569579"/>
            <a:ext cx="490089" cy="490089"/>
          </a:xfrm>
          <a:custGeom>
            <a:avLst/>
            <a:gdLst/>
            <a:ahLst/>
            <a:cxnLst/>
            <a:rect l="l" t="t" r="r" b="b"/>
            <a:pathLst>
              <a:path w="1461" h="1461" extrusionOk="0">
                <a:moveTo>
                  <a:pt x="846" y="0"/>
                </a:moveTo>
                <a:lnTo>
                  <a:pt x="846" y="0"/>
                </a:lnTo>
                <a:cubicBezTo>
                  <a:pt x="856" y="3"/>
                  <a:pt x="867" y="6"/>
                  <a:pt x="878" y="9"/>
                </a:cubicBezTo>
                <a:lnTo>
                  <a:pt x="878" y="9"/>
                </a:lnTo>
                <a:cubicBezTo>
                  <a:pt x="905" y="19"/>
                  <a:pt x="924" y="39"/>
                  <a:pt x="936" y="66"/>
                </a:cubicBezTo>
                <a:lnTo>
                  <a:pt x="936" y="66"/>
                </a:lnTo>
                <a:cubicBezTo>
                  <a:pt x="951" y="100"/>
                  <a:pt x="965" y="134"/>
                  <a:pt x="979" y="168"/>
                </a:cubicBezTo>
                <a:lnTo>
                  <a:pt x="979" y="168"/>
                </a:lnTo>
                <a:cubicBezTo>
                  <a:pt x="980" y="170"/>
                  <a:pt x="980" y="171"/>
                  <a:pt x="980" y="173"/>
                </a:cubicBezTo>
                <a:lnTo>
                  <a:pt x="980" y="173"/>
                </a:lnTo>
                <a:cubicBezTo>
                  <a:pt x="1034" y="173"/>
                  <a:pt x="1087" y="172"/>
                  <a:pt x="1140" y="173"/>
                </a:cubicBezTo>
                <a:lnTo>
                  <a:pt x="1140" y="173"/>
                </a:lnTo>
                <a:cubicBezTo>
                  <a:pt x="1164" y="173"/>
                  <a:pt x="1183" y="182"/>
                  <a:pt x="1201" y="197"/>
                </a:cubicBezTo>
                <a:lnTo>
                  <a:pt x="1201" y="197"/>
                </a:lnTo>
                <a:cubicBezTo>
                  <a:pt x="1230" y="221"/>
                  <a:pt x="1240" y="252"/>
                  <a:pt x="1240" y="289"/>
                </a:cubicBezTo>
                <a:lnTo>
                  <a:pt x="1240" y="289"/>
                </a:lnTo>
                <a:cubicBezTo>
                  <a:pt x="1240" y="325"/>
                  <a:pt x="1240" y="362"/>
                  <a:pt x="1240" y="399"/>
                </a:cubicBezTo>
                <a:lnTo>
                  <a:pt x="1240" y="399"/>
                </a:lnTo>
                <a:cubicBezTo>
                  <a:pt x="1240" y="409"/>
                  <a:pt x="1233" y="419"/>
                  <a:pt x="1224" y="421"/>
                </a:cubicBezTo>
                <a:lnTo>
                  <a:pt x="1224" y="421"/>
                </a:lnTo>
                <a:cubicBezTo>
                  <a:pt x="1215" y="424"/>
                  <a:pt x="1204" y="421"/>
                  <a:pt x="1199" y="413"/>
                </a:cubicBezTo>
                <a:lnTo>
                  <a:pt x="1199" y="413"/>
                </a:lnTo>
                <a:cubicBezTo>
                  <a:pt x="1196" y="407"/>
                  <a:pt x="1194" y="400"/>
                  <a:pt x="1194" y="393"/>
                </a:cubicBezTo>
                <a:lnTo>
                  <a:pt x="1194" y="393"/>
                </a:lnTo>
                <a:cubicBezTo>
                  <a:pt x="1194" y="355"/>
                  <a:pt x="1194" y="316"/>
                  <a:pt x="1194" y="277"/>
                </a:cubicBezTo>
                <a:lnTo>
                  <a:pt x="1194" y="277"/>
                </a:lnTo>
                <a:cubicBezTo>
                  <a:pt x="1194" y="246"/>
                  <a:pt x="1164" y="216"/>
                  <a:pt x="1134" y="216"/>
                </a:cubicBezTo>
                <a:lnTo>
                  <a:pt x="1134" y="216"/>
                </a:lnTo>
                <a:cubicBezTo>
                  <a:pt x="1066" y="216"/>
                  <a:pt x="999" y="216"/>
                  <a:pt x="932" y="216"/>
                </a:cubicBezTo>
                <a:lnTo>
                  <a:pt x="923" y="216"/>
                </a:lnTo>
                <a:lnTo>
                  <a:pt x="923" y="669"/>
                </a:lnTo>
                <a:lnTo>
                  <a:pt x="933" y="669"/>
                </a:lnTo>
                <a:lnTo>
                  <a:pt x="933" y="669"/>
                </a:lnTo>
                <a:cubicBezTo>
                  <a:pt x="997" y="669"/>
                  <a:pt x="1062" y="669"/>
                  <a:pt x="1126" y="669"/>
                </a:cubicBezTo>
                <a:lnTo>
                  <a:pt x="1126" y="669"/>
                </a:lnTo>
                <a:cubicBezTo>
                  <a:pt x="1157" y="669"/>
                  <a:pt x="1187" y="649"/>
                  <a:pt x="1192" y="620"/>
                </a:cubicBezTo>
                <a:lnTo>
                  <a:pt x="1192" y="620"/>
                </a:lnTo>
                <a:cubicBezTo>
                  <a:pt x="1193" y="617"/>
                  <a:pt x="1194" y="614"/>
                  <a:pt x="1194" y="610"/>
                </a:cubicBezTo>
                <a:lnTo>
                  <a:pt x="1194" y="491"/>
                </a:lnTo>
                <a:lnTo>
                  <a:pt x="1194" y="491"/>
                </a:lnTo>
                <a:cubicBezTo>
                  <a:pt x="1194" y="482"/>
                  <a:pt x="1195" y="474"/>
                  <a:pt x="1202" y="468"/>
                </a:cubicBezTo>
                <a:lnTo>
                  <a:pt x="1202" y="468"/>
                </a:lnTo>
                <a:cubicBezTo>
                  <a:pt x="1210" y="462"/>
                  <a:pt x="1219" y="463"/>
                  <a:pt x="1227" y="466"/>
                </a:cubicBezTo>
                <a:lnTo>
                  <a:pt x="1227" y="466"/>
                </a:lnTo>
                <a:cubicBezTo>
                  <a:pt x="1236" y="468"/>
                  <a:pt x="1239" y="476"/>
                  <a:pt x="1239" y="484"/>
                </a:cubicBezTo>
                <a:lnTo>
                  <a:pt x="1239" y="484"/>
                </a:lnTo>
                <a:cubicBezTo>
                  <a:pt x="1240" y="527"/>
                  <a:pt x="1241" y="571"/>
                  <a:pt x="1239" y="614"/>
                </a:cubicBezTo>
                <a:lnTo>
                  <a:pt x="1239" y="614"/>
                </a:lnTo>
                <a:cubicBezTo>
                  <a:pt x="1238" y="644"/>
                  <a:pt x="1223" y="670"/>
                  <a:pt x="1200" y="690"/>
                </a:cubicBezTo>
                <a:lnTo>
                  <a:pt x="1200" y="690"/>
                </a:lnTo>
                <a:cubicBezTo>
                  <a:pt x="1198" y="692"/>
                  <a:pt x="1196" y="696"/>
                  <a:pt x="1196" y="699"/>
                </a:cubicBezTo>
                <a:lnTo>
                  <a:pt x="1196" y="699"/>
                </a:lnTo>
                <a:cubicBezTo>
                  <a:pt x="1195" y="728"/>
                  <a:pt x="1196" y="756"/>
                  <a:pt x="1195" y="784"/>
                </a:cubicBezTo>
                <a:lnTo>
                  <a:pt x="1195" y="784"/>
                </a:lnTo>
                <a:cubicBezTo>
                  <a:pt x="1194" y="820"/>
                  <a:pt x="1177" y="847"/>
                  <a:pt x="1147" y="867"/>
                </a:cubicBezTo>
                <a:lnTo>
                  <a:pt x="1147" y="867"/>
                </a:lnTo>
                <a:cubicBezTo>
                  <a:pt x="1129" y="879"/>
                  <a:pt x="1109" y="884"/>
                  <a:pt x="1087" y="884"/>
                </a:cubicBezTo>
                <a:lnTo>
                  <a:pt x="1087" y="884"/>
                </a:lnTo>
                <a:cubicBezTo>
                  <a:pt x="847" y="883"/>
                  <a:pt x="607" y="883"/>
                  <a:pt x="367" y="884"/>
                </a:cubicBezTo>
                <a:lnTo>
                  <a:pt x="367" y="884"/>
                </a:lnTo>
                <a:cubicBezTo>
                  <a:pt x="318" y="884"/>
                  <a:pt x="276" y="847"/>
                  <a:pt x="266" y="803"/>
                </a:cubicBezTo>
                <a:lnTo>
                  <a:pt x="266" y="803"/>
                </a:lnTo>
                <a:cubicBezTo>
                  <a:pt x="263" y="787"/>
                  <a:pt x="263" y="770"/>
                  <a:pt x="262" y="753"/>
                </a:cubicBezTo>
                <a:lnTo>
                  <a:pt x="262" y="753"/>
                </a:lnTo>
                <a:cubicBezTo>
                  <a:pt x="262" y="735"/>
                  <a:pt x="262" y="717"/>
                  <a:pt x="262" y="700"/>
                </a:cubicBezTo>
                <a:lnTo>
                  <a:pt x="262" y="700"/>
                </a:lnTo>
                <a:cubicBezTo>
                  <a:pt x="262" y="695"/>
                  <a:pt x="260" y="690"/>
                  <a:pt x="256" y="687"/>
                </a:cubicBezTo>
                <a:lnTo>
                  <a:pt x="256" y="687"/>
                </a:lnTo>
                <a:cubicBezTo>
                  <a:pt x="239" y="671"/>
                  <a:pt x="228" y="653"/>
                  <a:pt x="223" y="630"/>
                </a:cubicBezTo>
                <a:lnTo>
                  <a:pt x="223" y="630"/>
                </a:lnTo>
                <a:cubicBezTo>
                  <a:pt x="221" y="624"/>
                  <a:pt x="220" y="617"/>
                  <a:pt x="220" y="610"/>
                </a:cubicBezTo>
                <a:lnTo>
                  <a:pt x="220" y="610"/>
                </a:lnTo>
                <a:cubicBezTo>
                  <a:pt x="220" y="498"/>
                  <a:pt x="220" y="386"/>
                  <a:pt x="220" y="274"/>
                </a:cubicBezTo>
                <a:lnTo>
                  <a:pt x="220" y="274"/>
                </a:lnTo>
                <a:cubicBezTo>
                  <a:pt x="220" y="243"/>
                  <a:pt x="234" y="218"/>
                  <a:pt x="258" y="197"/>
                </a:cubicBezTo>
                <a:lnTo>
                  <a:pt x="258" y="197"/>
                </a:lnTo>
                <a:cubicBezTo>
                  <a:pt x="280" y="179"/>
                  <a:pt x="304" y="172"/>
                  <a:pt x="332" y="172"/>
                </a:cubicBezTo>
                <a:lnTo>
                  <a:pt x="332" y="172"/>
                </a:lnTo>
                <a:cubicBezTo>
                  <a:pt x="378" y="173"/>
                  <a:pt x="423" y="172"/>
                  <a:pt x="468" y="173"/>
                </a:cubicBezTo>
                <a:lnTo>
                  <a:pt x="468" y="173"/>
                </a:lnTo>
                <a:cubicBezTo>
                  <a:pt x="478" y="173"/>
                  <a:pt x="481" y="169"/>
                  <a:pt x="484" y="161"/>
                </a:cubicBezTo>
                <a:lnTo>
                  <a:pt x="484" y="161"/>
                </a:lnTo>
                <a:cubicBezTo>
                  <a:pt x="498" y="128"/>
                  <a:pt x="511" y="94"/>
                  <a:pt x="527" y="61"/>
                </a:cubicBezTo>
                <a:lnTo>
                  <a:pt x="527" y="61"/>
                </a:lnTo>
                <a:cubicBezTo>
                  <a:pt x="544" y="26"/>
                  <a:pt x="572" y="6"/>
                  <a:pt x="612" y="2"/>
                </a:cubicBezTo>
                <a:lnTo>
                  <a:pt x="612" y="2"/>
                </a:lnTo>
                <a:cubicBezTo>
                  <a:pt x="613" y="2"/>
                  <a:pt x="613" y="1"/>
                  <a:pt x="614" y="1"/>
                </a:cubicBezTo>
                <a:lnTo>
                  <a:pt x="614" y="1"/>
                </a:lnTo>
                <a:cubicBezTo>
                  <a:pt x="692" y="0"/>
                  <a:pt x="769" y="0"/>
                  <a:pt x="846" y="0"/>
                </a:cubicBezTo>
                <a:close/>
                <a:moveTo>
                  <a:pt x="537" y="669"/>
                </a:moveTo>
                <a:lnTo>
                  <a:pt x="537" y="216"/>
                </a:lnTo>
                <a:lnTo>
                  <a:pt x="526" y="216"/>
                </a:lnTo>
                <a:lnTo>
                  <a:pt x="330" y="216"/>
                </a:lnTo>
                <a:lnTo>
                  <a:pt x="330" y="216"/>
                </a:lnTo>
                <a:cubicBezTo>
                  <a:pt x="292" y="216"/>
                  <a:pt x="264" y="245"/>
                  <a:pt x="264" y="282"/>
                </a:cubicBezTo>
                <a:lnTo>
                  <a:pt x="264" y="282"/>
                </a:lnTo>
                <a:cubicBezTo>
                  <a:pt x="264" y="389"/>
                  <a:pt x="264" y="495"/>
                  <a:pt x="264" y="601"/>
                </a:cubicBezTo>
                <a:lnTo>
                  <a:pt x="264" y="601"/>
                </a:lnTo>
                <a:cubicBezTo>
                  <a:pt x="264" y="608"/>
                  <a:pt x="266" y="615"/>
                  <a:pt x="267" y="622"/>
                </a:cubicBezTo>
                <a:lnTo>
                  <a:pt x="267" y="622"/>
                </a:lnTo>
                <a:cubicBezTo>
                  <a:pt x="275" y="651"/>
                  <a:pt x="303" y="669"/>
                  <a:pt x="332" y="669"/>
                </a:cubicBezTo>
                <a:lnTo>
                  <a:pt x="526" y="669"/>
                </a:lnTo>
                <a:lnTo>
                  <a:pt x="526" y="669"/>
                </a:lnTo>
                <a:cubicBezTo>
                  <a:pt x="529" y="669"/>
                  <a:pt x="533" y="669"/>
                  <a:pt x="537" y="669"/>
                </a:cubicBezTo>
                <a:close/>
                <a:moveTo>
                  <a:pt x="582" y="217"/>
                </a:moveTo>
                <a:lnTo>
                  <a:pt x="582" y="668"/>
                </a:lnTo>
                <a:lnTo>
                  <a:pt x="878" y="668"/>
                </a:lnTo>
                <a:lnTo>
                  <a:pt x="878" y="217"/>
                </a:lnTo>
                <a:lnTo>
                  <a:pt x="582" y="217"/>
                </a:lnTo>
                <a:close/>
                <a:moveTo>
                  <a:pt x="1112" y="712"/>
                </a:moveTo>
                <a:lnTo>
                  <a:pt x="1112" y="770"/>
                </a:lnTo>
                <a:lnTo>
                  <a:pt x="1112" y="770"/>
                </a:lnTo>
                <a:cubicBezTo>
                  <a:pt x="1112" y="791"/>
                  <a:pt x="1104" y="799"/>
                  <a:pt x="1082" y="799"/>
                </a:cubicBezTo>
                <a:lnTo>
                  <a:pt x="376" y="799"/>
                </a:lnTo>
                <a:lnTo>
                  <a:pt x="376" y="799"/>
                </a:lnTo>
                <a:cubicBezTo>
                  <a:pt x="357" y="799"/>
                  <a:pt x="349" y="791"/>
                  <a:pt x="349" y="772"/>
                </a:cubicBezTo>
                <a:lnTo>
                  <a:pt x="349" y="712"/>
                </a:lnTo>
                <a:lnTo>
                  <a:pt x="308" y="712"/>
                </a:lnTo>
                <a:lnTo>
                  <a:pt x="308" y="712"/>
                </a:lnTo>
                <a:cubicBezTo>
                  <a:pt x="308" y="734"/>
                  <a:pt x="309" y="756"/>
                  <a:pt x="308" y="778"/>
                </a:cubicBezTo>
                <a:lnTo>
                  <a:pt x="308" y="778"/>
                </a:lnTo>
                <a:cubicBezTo>
                  <a:pt x="307" y="808"/>
                  <a:pt x="336" y="839"/>
                  <a:pt x="369" y="839"/>
                </a:cubicBezTo>
                <a:lnTo>
                  <a:pt x="369" y="839"/>
                </a:lnTo>
                <a:cubicBezTo>
                  <a:pt x="610" y="839"/>
                  <a:pt x="850" y="839"/>
                  <a:pt x="1091" y="839"/>
                </a:cubicBezTo>
                <a:lnTo>
                  <a:pt x="1091" y="839"/>
                </a:lnTo>
                <a:cubicBezTo>
                  <a:pt x="1119" y="839"/>
                  <a:pt x="1145" y="819"/>
                  <a:pt x="1149" y="791"/>
                </a:cubicBezTo>
                <a:lnTo>
                  <a:pt x="1149" y="791"/>
                </a:lnTo>
                <a:cubicBezTo>
                  <a:pt x="1153" y="765"/>
                  <a:pt x="1150" y="738"/>
                  <a:pt x="1150" y="712"/>
                </a:cubicBezTo>
                <a:lnTo>
                  <a:pt x="1150" y="712"/>
                </a:lnTo>
                <a:cubicBezTo>
                  <a:pt x="1138" y="712"/>
                  <a:pt x="1125" y="712"/>
                  <a:pt x="1112" y="712"/>
                </a:cubicBezTo>
                <a:close/>
                <a:moveTo>
                  <a:pt x="1067" y="713"/>
                </a:moveTo>
                <a:lnTo>
                  <a:pt x="393" y="713"/>
                </a:lnTo>
                <a:lnTo>
                  <a:pt x="393" y="752"/>
                </a:lnTo>
                <a:lnTo>
                  <a:pt x="1067" y="752"/>
                </a:lnTo>
                <a:lnTo>
                  <a:pt x="1067" y="713"/>
                </a:lnTo>
                <a:close/>
                <a:moveTo>
                  <a:pt x="814" y="131"/>
                </a:moveTo>
                <a:lnTo>
                  <a:pt x="646" y="131"/>
                </a:lnTo>
                <a:lnTo>
                  <a:pt x="646" y="172"/>
                </a:lnTo>
                <a:lnTo>
                  <a:pt x="814" y="172"/>
                </a:lnTo>
                <a:lnTo>
                  <a:pt x="814" y="131"/>
                </a:lnTo>
                <a:close/>
                <a:moveTo>
                  <a:pt x="814" y="47"/>
                </a:moveTo>
                <a:lnTo>
                  <a:pt x="646" y="47"/>
                </a:lnTo>
                <a:lnTo>
                  <a:pt x="646" y="86"/>
                </a:lnTo>
                <a:lnTo>
                  <a:pt x="814" y="86"/>
                </a:lnTo>
                <a:lnTo>
                  <a:pt x="814" y="47"/>
                </a:lnTo>
                <a:close/>
                <a:moveTo>
                  <a:pt x="931" y="172"/>
                </a:moveTo>
                <a:lnTo>
                  <a:pt x="931" y="172"/>
                </a:lnTo>
                <a:cubicBezTo>
                  <a:pt x="927" y="162"/>
                  <a:pt x="923" y="152"/>
                  <a:pt x="919" y="142"/>
                </a:cubicBezTo>
                <a:lnTo>
                  <a:pt x="919" y="142"/>
                </a:lnTo>
                <a:cubicBezTo>
                  <a:pt x="910" y="121"/>
                  <a:pt x="902" y="100"/>
                  <a:pt x="893" y="80"/>
                </a:cubicBezTo>
                <a:lnTo>
                  <a:pt x="893" y="80"/>
                </a:lnTo>
                <a:cubicBezTo>
                  <a:pt x="886" y="66"/>
                  <a:pt x="874" y="55"/>
                  <a:pt x="859" y="50"/>
                </a:cubicBezTo>
                <a:lnTo>
                  <a:pt x="859" y="172"/>
                </a:lnTo>
                <a:lnTo>
                  <a:pt x="931" y="172"/>
                </a:lnTo>
                <a:close/>
                <a:moveTo>
                  <a:pt x="599" y="50"/>
                </a:moveTo>
                <a:lnTo>
                  <a:pt x="599" y="50"/>
                </a:lnTo>
                <a:cubicBezTo>
                  <a:pt x="584" y="56"/>
                  <a:pt x="574" y="67"/>
                  <a:pt x="567" y="80"/>
                </a:cubicBezTo>
                <a:lnTo>
                  <a:pt x="567" y="80"/>
                </a:lnTo>
                <a:cubicBezTo>
                  <a:pt x="558" y="99"/>
                  <a:pt x="551" y="118"/>
                  <a:pt x="543" y="137"/>
                </a:cubicBezTo>
                <a:lnTo>
                  <a:pt x="543" y="137"/>
                </a:lnTo>
                <a:cubicBezTo>
                  <a:pt x="538" y="149"/>
                  <a:pt x="533" y="160"/>
                  <a:pt x="528" y="172"/>
                </a:cubicBezTo>
                <a:lnTo>
                  <a:pt x="599" y="172"/>
                </a:lnTo>
                <a:lnTo>
                  <a:pt x="599" y="172"/>
                </a:lnTo>
                <a:cubicBezTo>
                  <a:pt x="599" y="132"/>
                  <a:pt x="599" y="91"/>
                  <a:pt x="599" y="50"/>
                </a:cubicBezTo>
                <a:close/>
                <a:moveTo>
                  <a:pt x="0" y="1013"/>
                </a:moveTo>
                <a:lnTo>
                  <a:pt x="0" y="1013"/>
                </a:lnTo>
                <a:cubicBezTo>
                  <a:pt x="5" y="1001"/>
                  <a:pt x="9" y="987"/>
                  <a:pt x="15" y="976"/>
                </a:cubicBezTo>
                <a:lnTo>
                  <a:pt x="15" y="976"/>
                </a:lnTo>
                <a:cubicBezTo>
                  <a:pt x="31" y="949"/>
                  <a:pt x="54" y="933"/>
                  <a:pt x="85" y="927"/>
                </a:cubicBezTo>
                <a:lnTo>
                  <a:pt x="85" y="927"/>
                </a:lnTo>
                <a:cubicBezTo>
                  <a:pt x="91" y="926"/>
                  <a:pt x="98" y="925"/>
                  <a:pt x="105" y="925"/>
                </a:cubicBezTo>
                <a:lnTo>
                  <a:pt x="105" y="925"/>
                </a:lnTo>
                <a:cubicBezTo>
                  <a:pt x="151" y="925"/>
                  <a:pt x="196" y="926"/>
                  <a:pt x="242" y="925"/>
                </a:cubicBezTo>
                <a:lnTo>
                  <a:pt x="242" y="925"/>
                </a:lnTo>
                <a:cubicBezTo>
                  <a:pt x="256" y="925"/>
                  <a:pt x="264" y="936"/>
                  <a:pt x="264" y="947"/>
                </a:cubicBezTo>
                <a:lnTo>
                  <a:pt x="264" y="947"/>
                </a:lnTo>
                <a:cubicBezTo>
                  <a:pt x="264" y="959"/>
                  <a:pt x="254" y="969"/>
                  <a:pt x="242" y="969"/>
                </a:cubicBezTo>
                <a:lnTo>
                  <a:pt x="242" y="969"/>
                </a:lnTo>
                <a:cubicBezTo>
                  <a:pt x="205" y="969"/>
                  <a:pt x="169" y="969"/>
                  <a:pt x="133" y="969"/>
                </a:cubicBezTo>
                <a:lnTo>
                  <a:pt x="133" y="969"/>
                </a:lnTo>
                <a:cubicBezTo>
                  <a:pt x="120" y="969"/>
                  <a:pt x="106" y="969"/>
                  <a:pt x="94" y="971"/>
                </a:cubicBezTo>
                <a:lnTo>
                  <a:pt x="94" y="971"/>
                </a:lnTo>
                <a:cubicBezTo>
                  <a:pt x="65" y="977"/>
                  <a:pt x="44" y="1003"/>
                  <a:pt x="44" y="1032"/>
                </a:cubicBezTo>
                <a:lnTo>
                  <a:pt x="44" y="1032"/>
                </a:lnTo>
                <a:cubicBezTo>
                  <a:pt x="44" y="1139"/>
                  <a:pt x="44" y="1246"/>
                  <a:pt x="44" y="1353"/>
                </a:cubicBezTo>
                <a:lnTo>
                  <a:pt x="44" y="1353"/>
                </a:lnTo>
                <a:cubicBezTo>
                  <a:pt x="44" y="1383"/>
                  <a:pt x="67" y="1410"/>
                  <a:pt x="97" y="1414"/>
                </a:cubicBezTo>
                <a:lnTo>
                  <a:pt x="97" y="1414"/>
                </a:lnTo>
                <a:cubicBezTo>
                  <a:pt x="105" y="1415"/>
                  <a:pt x="113" y="1416"/>
                  <a:pt x="120" y="1416"/>
                </a:cubicBezTo>
                <a:lnTo>
                  <a:pt x="120" y="1416"/>
                </a:lnTo>
                <a:cubicBezTo>
                  <a:pt x="369" y="1416"/>
                  <a:pt x="618" y="1416"/>
                  <a:pt x="866" y="1416"/>
                </a:cubicBezTo>
                <a:lnTo>
                  <a:pt x="878" y="1416"/>
                </a:lnTo>
                <a:lnTo>
                  <a:pt x="878" y="969"/>
                </a:lnTo>
                <a:lnTo>
                  <a:pt x="867" y="969"/>
                </a:lnTo>
                <a:lnTo>
                  <a:pt x="867" y="969"/>
                </a:lnTo>
                <a:cubicBezTo>
                  <a:pt x="687" y="969"/>
                  <a:pt x="508" y="969"/>
                  <a:pt x="328" y="969"/>
                </a:cubicBezTo>
                <a:lnTo>
                  <a:pt x="328" y="969"/>
                </a:lnTo>
                <a:cubicBezTo>
                  <a:pt x="319" y="969"/>
                  <a:pt x="312" y="965"/>
                  <a:pt x="307" y="958"/>
                </a:cubicBezTo>
                <a:lnTo>
                  <a:pt x="307" y="958"/>
                </a:lnTo>
                <a:cubicBezTo>
                  <a:pt x="303" y="950"/>
                  <a:pt x="302" y="941"/>
                  <a:pt x="309" y="933"/>
                </a:cubicBezTo>
                <a:lnTo>
                  <a:pt x="309" y="933"/>
                </a:lnTo>
                <a:cubicBezTo>
                  <a:pt x="312" y="929"/>
                  <a:pt x="318" y="927"/>
                  <a:pt x="324" y="925"/>
                </a:cubicBezTo>
                <a:lnTo>
                  <a:pt x="324" y="925"/>
                </a:lnTo>
                <a:cubicBezTo>
                  <a:pt x="325" y="924"/>
                  <a:pt x="326" y="925"/>
                  <a:pt x="328" y="925"/>
                </a:cubicBezTo>
                <a:lnTo>
                  <a:pt x="328" y="925"/>
                </a:lnTo>
                <a:cubicBezTo>
                  <a:pt x="643" y="925"/>
                  <a:pt x="959" y="925"/>
                  <a:pt x="1274" y="925"/>
                </a:cubicBezTo>
                <a:lnTo>
                  <a:pt x="1274" y="925"/>
                </a:lnTo>
                <a:cubicBezTo>
                  <a:pt x="1321" y="925"/>
                  <a:pt x="1364" y="964"/>
                  <a:pt x="1372" y="1008"/>
                </a:cubicBezTo>
                <a:lnTo>
                  <a:pt x="1372" y="1008"/>
                </a:lnTo>
                <a:cubicBezTo>
                  <a:pt x="1374" y="1022"/>
                  <a:pt x="1375" y="1037"/>
                  <a:pt x="1377" y="1053"/>
                </a:cubicBezTo>
                <a:lnTo>
                  <a:pt x="1410" y="1053"/>
                </a:lnTo>
                <a:lnTo>
                  <a:pt x="1410" y="1053"/>
                </a:lnTo>
                <a:cubicBezTo>
                  <a:pt x="1418" y="1053"/>
                  <a:pt x="1426" y="1054"/>
                  <a:pt x="1433" y="1053"/>
                </a:cubicBezTo>
                <a:lnTo>
                  <a:pt x="1433" y="1053"/>
                </a:lnTo>
                <a:cubicBezTo>
                  <a:pt x="1445" y="1051"/>
                  <a:pt x="1453" y="1057"/>
                  <a:pt x="1460" y="1066"/>
                </a:cubicBezTo>
                <a:lnTo>
                  <a:pt x="1460" y="1319"/>
                </a:lnTo>
                <a:lnTo>
                  <a:pt x="1460" y="1319"/>
                </a:lnTo>
                <a:cubicBezTo>
                  <a:pt x="1453" y="1328"/>
                  <a:pt x="1445" y="1332"/>
                  <a:pt x="1433" y="1332"/>
                </a:cubicBezTo>
                <a:lnTo>
                  <a:pt x="1433" y="1332"/>
                </a:lnTo>
                <a:cubicBezTo>
                  <a:pt x="1421" y="1331"/>
                  <a:pt x="1410" y="1332"/>
                  <a:pt x="1398" y="1332"/>
                </a:cubicBezTo>
                <a:lnTo>
                  <a:pt x="1376" y="1332"/>
                </a:lnTo>
                <a:lnTo>
                  <a:pt x="1376" y="1332"/>
                </a:lnTo>
                <a:cubicBezTo>
                  <a:pt x="1375" y="1344"/>
                  <a:pt x="1375" y="1355"/>
                  <a:pt x="1373" y="1366"/>
                </a:cubicBezTo>
                <a:lnTo>
                  <a:pt x="1373" y="1366"/>
                </a:lnTo>
                <a:cubicBezTo>
                  <a:pt x="1369" y="1402"/>
                  <a:pt x="1351" y="1429"/>
                  <a:pt x="1319" y="1447"/>
                </a:cubicBezTo>
                <a:lnTo>
                  <a:pt x="1319" y="1447"/>
                </a:lnTo>
                <a:cubicBezTo>
                  <a:pt x="1308" y="1453"/>
                  <a:pt x="1294" y="1455"/>
                  <a:pt x="1282" y="1460"/>
                </a:cubicBezTo>
                <a:lnTo>
                  <a:pt x="92" y="1460"/>
                </a:lnTo>
                <a:lnTo>
                  <a:pt x="92" y="1460"/>
                </a:lnTo>
                <a:cubicBezTo>
                  <a:pt x="91" y="1459"/>
                  <a:pt x="91" y="1458"/>
                  <a:pt x="90" y="1458"/>
                </a:cubicBezTo>
                <a:lnTo>
                  <a:pt x="90" y="1458"/>
                </a:lnTo>
                <a:cubicBezTo>
                  <a:pt x="59" y="1454"/>
                  <a:pt x="34" y="1439"/>
                  <a:pt x="18" y="1412"/>
                </a:cubicBezTo>
                <a:lnTo>
                  <a:pt x="18" y="1412"/>
                </a:lnTo>
                <a:cubicBezTo>
                  <a:pt x="10" y="1400"/>
                  <a:pt x="6" y="1385"/>
                  <a:pt x="0" y="1372"/>
                </a:cubicBezTo>
                <a:lnTo>
                  <a:pt x="0" y="1013"/>
                </a:lnTo>
                <a:close/>
                <a:moveTo>
                  <a:pt x="923" y="1416"/>
                </a:moveTo>
                <a:lnTo>
                  <a:pt x="935" y="1416"/>
                </a:lnTo>
                <a:lnTo>
                  <a:pt x="1252" y="1416"/>
                </a:lnTo>
                <a:lnTo>
                  <a:pt x="1252" y="1416"/>
                </a:lnTo>
                <a:cubicBezTo>
                  <a:pt x="1260" y="1416"/>
                  <a:pt x="1268" y="1415"/>
                  <a:pt x="1276" y="1414"/>
                </a:cubicBezTo>
                <a:lnTo>
                  <a:pt x="1276" y="1414"/>
                </a:lnTo>
                <a:cubicBezTo>
                  <a:pt x="1306" y="1412"/>
                  <a:pt x="1330" y="1381"/>
                  <a:pt x="1330" y="1354"/>
                </a:cubicBezTo>
                <a:lnTo>
                  <a:pt x="1330" y="1354"/>
                </a:lnTo>
                <a:cubicBezTo>
                  <a:pt x="1329" y="1247"/>
                  <a:pt x="1329" y="1139"/>
                  <a:pt x="1330" y="1032"/>
                </a:cubicBezTo>
                <a:lnTo>
                  <a:pt x="1330" y="1032"/>
                </a:lnTo>
                <a:cubicBezTo>
                  <a:pt x="1330" y="1001"/>
                  <a:pt x="1302" y="969"/>
                  <a:pt x="1267" y="969"/>
                </a:cubicBezTo>
                <a:lnTo>
                  <a:pt x="1267" y="969"/>
                </a:lnTo>
                <a:cubicBezTo>
                  <a:pt x="1156" y="970"/>
                  <a:pt x="1044" y="969"/>
                  <a:pt x="933" y="969"/>
                </a:cubicBezTo>
                <a:lnTo>
                  <a:pt x="923" y="969"/>
                </a:lnTo>
                <a:lnTo>
                  <a:pt x="923" y="1416"/>
                </a:lnTo>
                <a:close/>
                <a:moveTo>
                  <a:pt x="1376" y="1287"/>
                </a:moveTo>
                <a:lnTo>
                  <a:pt x="1415" y="1287"/>
                </a:lnTo>
                <a:lnTo>
                  <a:pt x="1415" y="1098"/>
                </a:lnTo>
                <a:lnTo>
                  <a:pt x="1376" y="1098"/>
                </a:lnTo>
                <a:lnTo>
                  <a:pt x="1376" y="1287"/>
                </a:lnTo>
                <a:close/>
                <a:moveTo>
                  <a:pt x="461" y="1374"/>
                </a:moveTo>
                <a:lnTo>
                  <a:pt x="461" y="1374"/>
                </a:lnTo>
                <a:cubicBezTo>
                  <a:pt x="344" y="1374"/>
                  <a:pt x="226" y="1374"/>
                  <a:pt x="108" y="1374"/>
                </a:cubicBezTo>
                <a:lnTo>
                  <a:pt x="108" y="1374"/>
                </a:lnTo>
                <a:cubicBezTo>
                  <a:pt x="93" y="1374"/>
                  <a:pt x="85" y="1365"/>
                  <a:pt x="85" y="1351"/>
                </a:cubicBezTo>
                <a:lnTo>
                  <a:pt x="85" y="1351"/>
                </a:lnTo>
                <a:cubicBezTo>
                  <a:pt x="84" y="1245"/>
                  <a:pt x="84" y="1138"/>
                  <a:pt x="85" y="1032"/>
                </a:cubicBezTo>
                <a:lnTo>
                  <a:pt x="85" y="1032"/>
                </a:lnTo>
                <a:cubicBezTo>
                  <a:pt x="85" y="1020"/>
                  <a:pt x="94" y="1010"/>
                  <a:pt x="107" y="1010"/>
                </a:cubicBezTo>
                <a:lnTo>
                  <a:pt x="107" y="1010"/>
                </a:lnTo>
                <a:cubicBezTo>
                  <a:pt x="110" y="1009"/>
                  <a:pt x="111" y="1010"/>
                  <a:pt x="114" y="1010"/>
                </a:cubicBezTo>
                <a:lnTo>
                  <a:pt x="114" y="1010"/>
                </a:lnTo>
                <a:cubicBezTo>
                  <a:pt x="346" y="1010"/>
                  <a:pt x="579" y="1010"/>
                  <a:pt x="811" y="1009"/>
                </a:cubicBezTo>
                <a:lnTo>
                  <a:pt x="811" y="1009"/>
                </a:lnTo>
                <a:cubicBezTo>
                  <a:pt x="827" y="1009"/>
                  <a:pt x="838" y="1020"/>
                  <a:pt x="838" y="1036"/>
                </a:cubicBezTo>
                <a:lnTo>
                  <a:pt x="838" y="1036"/>
                </a:lnTo>
                <a:cubicBezTo>
                  <a:pt x="838" y="1141"/>
                  <a:pt x="838" y="1245"/>
                  <a:pt x="838" y="1349"/>
                </a:cubicBezTo>
                <a:lnTo>
                  <a:pt x="838" y="1349"/>
                </a:lnTo>
                <a:cubicBezTo>
                  <a:pt x="838" y="1366"/>
                  <a:pt x="830" y="1374"/>
                  <a:pt x="814" y="1374"/>
                </a:cubicBezTo>
                <a:lnTo>
                  <a:pt x="814" y="1374"/>
                </a:lnTo>
                <a:cubicBezTo>
                  <a:pt x="696" y="1374"/>
                  <a:pt x="579" y="1374"/>
                  <a:pt x="461" y="1374"/>
                </a:cubicBezTo>
                <a:close/>
                <a:moveTo>
                  <a:pt x="262" y="1330"/>
                </a:moveTo>
                <a:lnTo>
                  <a:pt x="262" y="1056"/>
                </a:lnTo>
                <a:lnTo>
                  <a:pt x="131" y="1056"/>
                </a:lnTo>
                <a:lnTo>
                  <a:pt x="131" y="1330"/>
                </a:lnTo>
                <a:lnTo>
                  <a:pt x="262" y="1330"/>
                </a:lnTo>
                <a:close/>
                <a:moveTo>
                  <a:pt x="438" y="1330"/>
                </a:moveTo>
                <a:lnTo>
                  <a:pt x="438" y="1056"/>
                </a:lnTo>
                <a:lnTo>
                  <a:pt x="307" y="1056"/>
                </a:lnTo>
                <a:lnTo>
                  <a:pt x="307" y="1330"/>
                </a:lnTo>
                <a:lnTo>
                  <a:pt x="438" y="1330"/>
                </a:lnTo>
                <a:close/>
                <a:moveTo>
                  <a:pt x="616" y="1330"/>
                </a:moveTo>
                <a:lnTo>
                  <a:pt x="616" y="1056"/>
                </a:lnTo>
                <a:lnTo>
                  <a:pt x="485" y="1056"/>
                </a:lnTo>
                <a:lnTo>
                  <a:pt x="485" y="1330"/>
                </a:lnTo>
                <a:lnTo>
                  <a:pt x="616" y="1330"/>
                </a:lnTo>
                <a:close/>
                <a:moveTo>
                  <a:pt x="661" y="1329"/>
                </a:moveTo>
                <a:lnTo>
                  <a:pt x="792" y="1329"/>
                </a:lnTo>
                <a:lnTo>
                  <a:pt x="792" y="1056"/>
                </a:lnTo>
                <a:lnTo>
                  <a:pt x="661" y="1056"/>
                </a:lnTo>
                <a:lnTo>
                  <a:pt x="661" y="1329"/>
                </a:lnTo>
                <a:close/>
                <a:moveTo>
                  <a:pt x="730" y="498"/>
                </a:moveTo>
                <a:lnTo>
                  <a:pt x="730" y="498"/>
                </a:lnTo>
                <a:cubicBezTo>
                  <a:pt x="745" y="498"/>
                  <a:pt x="760" y="499"/>
                  <a:pt x="775" y="498"/>
                </a:cubicBezTo>
                <a:lnTo>
                  <a:pt x="775" y="498"/>
                </a:lnTo>
                <a:cubicBezTo>
                  <a:pt x="806" y="496"/>
                  <a:pt x="834" y="526"/>
                  <a:pt x="837" y="552"/>
                </a:cubicBezTo>
                <a:lnTo>
                  <a:pt x="837" y="552"/>
                </a:lnTo>
                <a:cubicBezTo>
                  <a:pt x="840" y="587"/>
                  <a:pt x="824" y="614"/>
                  <a:pt x="790" y="625"/>
                </a:cubicBezTo>
                <a:lnTo>
                  <a:pt x="790" y="625"/>
                </a:lnTo>
                <a:cubicBezTo>
                  <a:pt x="787" y="626"/>
                  <a:pt x="783" y="626"/>
                  <a:pt x="780" y="626"/>
                </a:cubicBezTo>
                <a:lnTo>
                  <a:pt x="780" y="626"/>
                </a:lnTo>
                <a:cubicBezTo>
                  <a:pt x="748" y="627"/>
                  <a:pt x="717" y="626"/>
                  <a:pt x="686" y="627"/>
                </a:cubicBezTo>
                <a:lnTo>
                  <a:pt x="686" y="627"/>
                </a:lnTo>
                <a:cubicBezTo>
                  <a:pt x="657" y="627"/>
                  <a:pt x="632" y="607"/>
                  <a:pt x="624" y="579"/>
                </a:cubicBezTo>
                <a:lnTo>
                  <a:pt x="624" y="579"/>
                </a:lnTo>
                <a:cubicBezTo>
                  <a:pt x="615" y="544"/>
                  <a:pt x="635" y="507"/>
                  <a:pt x="673" y="499"/>
                </a:cubicBezTo>
                <a:lnTo>
                  <a:pt x="673" y="499"/>
                </a:lnTo>
                <a:cubicBezTo>
                  <a:pt x="689" y="496"/>
                  <a:pt x="705" y="498"/>
                  <a:pt x="722" y="498"/>
                </a:cubicBezTo>
                <a:lnTo>
                  <a:pt x="730" y="498"/>
                </a:lnTo>
                <a:close/>
                <a:moveTo>
                  <a:pt x="730" y="583"/>
                </a:moveTo>
                <a:lnTo>
                  <a:pt x="772" y="583"/>
                </a:lnTo>
                <a:lnTo>
                  <a:pt x="772" y="583"/>
                </a:lnTo>
                <a:cubicBezTo>
                  <a:pt x="784" y="583"/>
                  <a:pt x="792" y="575"/>
                  <a:pt x="792" y="562"/>
                </a:cubicBezTo>
                <a:lnTo>
                  <a:pt x="792" y="562"/>
                </a:lnTo>
                <a:cubicBezTo>
                  <a:pt x="792" y="551"/>
                  <a:pt x="784" y="543"/>
                  <a:pt x="772" y="543"/>
                </a:cubicBezTo>
                <a:lnTo>
                  <a:pt x="688" y="543"/>
                </a:lnTo>
                <a:lnTo>
                  <a:pt x="688" y="543"/>
                </a:lnTo>
                <a:cubicBezTo>
                  <a:pt x="678" y="543"/>
                  <a:pt x="666" y="553"/>
                  <a:pt x="666" y="563"/>
                </a:cubicBezTo>
                <a:lnTo>
                  <a:pt x="666" y="563"/>
                </a:lnTo>
                <a:cubicBezTo>
                  <a:pt x="666" y="572"/>
                  <a:pt x="677" y="583"/>
                  <a:pt x="688" y="583"/>
                </a:cubicBezTo>
                <a:lnTo>
                  <a:pt x="688" y="583"/>
                </a:lnTo>
                <a:cubicBezTo>
                  <a:pt x="702" y="583"/>
                  <a:pt x="716" y="583"/>
                  <a:pt x="730" y="5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6" name="Google Shape;146;p23"/>
          <p:cNvSpPr/>
          <p:nvPr/>
        </p:nvSpPr>
        <p:spPr>
          <a:xfrm>
            <a:off x="839275" y="1853254"/>
            <a:ext cx="490089" cy="491572"/>
          </a:xfrm>
          <a:custGeom>
            <a:avLst/>
            <a:gdLst/>
            <a:ahLst/>
            <a:cxnLst/>
            <a:rect l="l" t="t" r="r" b="b"/>
            <a:pathLst>
              <a:path w="1461" h="1462" extrusionOk="0">
                <a:moveTo>
                  <a:pt x="750" y="0"/>
                </a:moveTo>
                <a:lnTo>
                  <a:pt x="750" y="0"/>
                </a:lnTo>
                <a:cubicBezTo>
                  <a:pt x="753" y="1"/>
                  <a:pt x="756" y="2"/>
                  <a:pt x="759" y="2"/>
                </a:cubicBezTo>
                <a:lnTo>
                  <a:pt x="759" y="2"/>
                </a:lnTo>
                <a:cubicBezTo>
                  <a:pt x="807" y="3"/>
                  <a:pt x="854" y="10"/>
                  <a:pt x="901" y="21"/>
                </a:cubicBezTo>
                <a:lnTo>
                  <a:pt x="901" y="21"/>
                </a:lnTo>
                <a:cubicBezTo>
                  <a:pt x="961" y="35"/>
                  <a:pt x="1019" y="58"/>
                  <a:pt x="1073" y="86"/>
                </a:cubicBezTo>
                <a:lnTo>
                  <a:pt x="1073" y="86"/>
                </a:lnTo>
                <a:cubicBezTo>
                  <a:pt x="1113" y="107"/>
                  <a:pt x="1150" y="131"/>
                  <a:pt x="1184" y="159"/>
                </a:cubicBezTo>
                <a:lnTo>
                  <a:pt x="1184" y="159"/>
                </a:lnTo>
                <a:cubicBezTo>
                  <a:pt x="1193" y="166"/>
                  <a:pt x="1202" y="174"/>
                  <a:pt x="1211" y="181"/>
                </a:cubicBezTo>
                <a:lnTo>
                  <a:pt x="1211" y="181"/>
                </a:lnTo>
                <a:cubicBezTo>
                  <a:pt x="1221" y="189"/>
                  <a:pt x="1224" y="199"/>
                  <a:pt x="1220" y="210"/>
                </a:cubicBezTo>
                <a:lnTo>
                  <a:pt x="1220" y="210"/>
                </a:lnTo>
                <a:cubicBezTo>
                  <a:pt x="1216" y="219"/>
                  <a:pt x="1206" y="226"/>
                  <a:pt x="1197" y="223"/>
                </a:cubicBezTo>
                <a:lnTo>
                  <a:pt x="1197" y="223"/>
                </a:lnTo>
                <a:cubicBezTo>
                  <a:pt x="1189" y="221"/>
                  <a:pt x="1181" y="216"/>
                  <a:pt x="1175" y="210"/>
                </a:cubicBezTo>
                <a:lnTo>
                  <a:pt x="1175" y="210"/>
                </a:lnTo>
                <a:cubicBezTo>
                  <a:pt x="1145" y="184"/>
                  <a:pt x="1113" y="162"/>
                  <a:pt x="1080" y="141"/>
                </a:cubicBezTo>
                <a:lnTo>
                  <a:pt x="1080" y="141"/>
                </a:lnTo>
                <a:cubicBezTo>
                  <a:pt x="1032" y="113"/>
                  <a:pt x="981" y="90"/>
                  <a:pt x="927" y="75"/>
                </a:cubicBezTo>
                <a:lnTo>
                  <a:pt x="927" y="75"/>
                </a:lnTo>
                <a:cubicBezTo>
                  <a:pt x="895" y="66"/>
                  <a:pt x="862" y="60"/>
                  <a:pt x="829" y="54"/>
                </a:cubicBezTo>
                <a:lnTo>
                  <a:pt x="829" y="54"/>
                </a:lnTo>
                <a:cubicBezTo>
                  <a:pt x="806" y="50"/>
                  <a:pt x="782" y="49"/>
                  <a:pt x="759" y="46"/>
                </a:cubicBezTo>
                <a:lnTo>
                  <a:pt x="759" y="46"/>
                </a:lnTo>
                <a:cubicBezTo>
                  <a:pt x="757" y="46"/>
                  <a:pt x="756" y="47"/>
                  <a:pt x="753" y="47"/>
                </a:cubicBezTo>
                <a:lnTo>
                  <a:pt x="753" y="55"/>
                </a:lnTo>
                <a:lnTo>
                  <a:pt x="753" y="55"/>
                </a:lnTo>
                <a:cubicBezTo>
                  <a:pt x="753" y="113"/>
                  <a:pt x="754" y="172"/>
                  <a:pt x="753" y="230"/>
                </a:cubicBezTo>
                <a:lnTo>
                  <a:pt x="753" y="230"/>
                </a:lnTo>
                <a:cubicBezTo>
                  <a:pt x="753" y="238"/>
                  <a:pt x="756" y="240"/>
                  <a:pt x="764" y="240"/>
                </a:cubicBezTo>
                <a:lnTo>
                  <a:pt x="764" y="240"/>
                </a:lnTo>
                <a:cubicBezTo>
                  <a:pt x="801" y="242"/>
                  <a:pt x="838" y="248"/>
                  <a:pt x="873" y="260"/>
                </a:cubicBezTo>
                <a:lnTo>
                  <a:pt x="873" y="260"/>
                </a:lnTo>
                <a:cubicBezTo>
                  <a:pt x="902" y="270"/>
                  <a:pt x="932" y="281"/>
                  <a:pt x="960" y="296"/>
                </a:cubicBezTo>
                <a:lnTo>
                  <a:pt x="960" y="296"/>
                </a:lnTo>
                <a:cubicBezTo>
                  <a:pt x="988" y="311"/>
                  <a:pt x="1015" y="330"/>
                  <a:pt x="1041" y="350"/>
                </a:cubicBezTo>
                <a:lnTo>
                  <a:pt x="1041" y="350"/>
                </a:lnTo>
                <a:cubicBezTo>
                  <a:pt x="1059" y="363"/>
                  <a:pt x="1075" y="379"/>
                  <a:pt x="1090" y="395"/>
                </a:cubicBezTo>
                <a:lnTo>
                  <a:pt x="1090" y="395"/>
                </a:lnTo>
                <a:cubicBezTo>
                  <a:pt x="1117" y="424"/>
                  <a:pt x="1140" y="455"/>
                  <a:pt x="1159" y="489"/>
                </a:cubicBezTo>
                <a:lnTo>
                  <a:pt x="1159" y="489"/>
                </a:lnTo>
                <a:cubicBezTo>
                  <a:pt x="1176" y="518"/>
                  <a:pt x="1189" y="550"/>
                  <a:pt x="1200" y="582"/>
                </a:cubicBezTo>
                <a:lnTo>
                  <a:pt x="1200" y="582"/>
                </a:lnTo>
                <a:cubicBezTo>
                  <a:pt x="1209" y="612"/>
                  <a:pt x="1217" y="643"/>
                  <a:pt x="1219" y="674"/>
                </a:cubicBezTo>
                <a:lnTo>
                  <a:pt x="1219" y="674"/>
                </a:lnTo>
                <a:cubicBezTo>
                  <a:pt x="1220" y="700"/>
                  <a:pt x="1223" y="727"/>
                  <a:pt x="1222" y="753"/>
                </a:cubicBezTo>
                <a:lnTo>
                  <a:pt x="1222" y="753"/>
                </a:lnTo>
                <a:cubicBezTo>
                  <a:pt x="1220" y="790"/>
                  <a:pt x="1214" y="826"/>
                  <a:pt x="1205" y="862"/>
                </a:cubicBezTo>
                <a:lnTo>
                  <a:pt x="1205" y="862"/>
                </a:lnTo>
                <a:cubicBezTo>
                  <a:pt x="1194" y="899"/>
                  <a:pt x="1180" y="934"/>
                  <a:pt x="1162" y="967"/>
                </a:cubicBezTo>
                <a:lnTo>
                  <a:pt x="1162" y="967"/>
                </a:lnTo>
                <a:cubicBezTo>
                  <a:pt x="1147" y="995"/>
                  <a:pt x="1128" y="1022"/>
                  <a:pt x="1108" y="1046"/>
                </a:cubicBezTo>
                <a:lnTo>
                  <a:pt x="1108" y="1046"/>
                </a:lnTo>
                <a:cubicBezTo>
                  <a:pt x="1100" y="1056"/>
                  <a:pt x="1083" y="1055"/>
                  <a:pt x="1077" y="1049"/>
                </a:cubicBezTo>
                <a:lnTo>
                  <a:pt x="1077" y="1049"/>
                </a:lnTo>
                <a:cubicBezTo>
                  <a:pt x="1066" y="1038"/>
                  <a:pt x="1065" y="1027"/>
                  <a:pt x="1074" y="1016"/>
                </a:cubicBezTo>
                <a:lnTo>
                  <a:pt x="1074" y="1016"/>
                </a:lnTo>
                <a:cubicBezTo>
                  <a:pt x="1121" y="961"/>
                  <a:pt x="1151" y="898"/>
                  <a:pt x="1167" y="829"/>
                </a:cubicBezTo>
                <a:lnTo>
                  <a:pt x="1167" y="829"/>
                </a:lnTo>
                <a:cubicBezTo>
                  <a:pt x="1173" y="804"/>
                  <a:pt x="1174" y="778"/>
                  <a:pt x="1176" y="752"/>
                </a:cubicBezTo>
                <a:lnTo>
                  <a:pt x="1176" y="752"/>
                </a:lnTo>
                <a:cubicBezTo>
                  <a:pt x="1178" y="732"/>
                  <a:pt x="1178" y="712"/>
                  <a:pt x="1176" y="692"/>
                </a:cubicBezTo>
                <a:lnTo>
                  <a:pt x="1176" y="692"/>
                </a:lnTo>
                <a:cubicBezTo>
                  <a:pt x="1172" y="648"/>
                  <a:pt x="1162" y="606"/>
                  <a:pt x="1145" y="565"/>
                </a:cubicBezTo>
                <a:lnTo>
                  <a:pt x="1145" y="565"/>
                </a:lnTo>
                <a:cubicBezTo>
                  <a:pt x="1129" y="525"/>
                  <a:pt x="1108" y="489"/>
                  <a:pt x="1082" y="456"/>
                </a:cubicBezTo>
                <a:lnTo>
                  <a:pt x="1082" y="456"/>
                </a:lnTo>
                <a:cubicBezTo>
                  <a:pt x="1058" y="424"/>
                  <a:pt x="1030" y="395"/>
                  <a:pt x="997" y="373"/>
                </a:cubicBezTo>
                <a:lnTo>
                  <a:pt x="997" y="373"/>
                </a:lnTo>
                <a:cubicBezTo>
                  <a:pt x="973" y="356"/>
                  <a:pt x="949" y="342"/>
                  <a:pt x="924" y="328"/>
                </a:cubicBezTo>
                <a:lnTo>
                  <a:pt x="924" y="328"/>
                </a:lnTo>
                <a:cubicBezTo>
                  <a:pt x="887" y="309"/>
                  <a:pt x="847" y="297"/>
                  <a:pt x="806" y="290"/>
                </a:cubicBezTo>
                <a:lnTo>
                  <a:pt x="806" y="290"/>
                </a:lnTo>
                <a:cubicBezTo>
                  <a:pt x="786" y="287"/>
                  <a:pt x="767" y="286"/>
                  <a:pt x="747" y="285"/>
                </a:cubicBezTo>
                <a:lnTo>
                  <a:pt x="747" y="285"/>
                </a:lnTo>
                <a:cubicBezTo>
                  <a:pt x="689" y="281"/>
                  <a:pt x="633" y="291"/>
                  <a:pt x="579" y="310"/>
                </a:cubicBezTo>
                <a:lnTo>
                  <a:pt x="579" y="310"/>
                </a:lnTo>
                <a:cubicBezTo>
                  <a:pt x="533" y="327"/>
                  <a:pt x="490" y="350"/>
                  <a:pt x="453" y="381"/>
                </a:cubicBezTo>
                <a:lnTo>
                  <a:pt x="453" y="381"/>
                </a:lnTo>
                <a:cubicBezTo>
                  <a:pt x="433" y="398"/>
                  <a:pt x="414" y="415"/>
                  <a:pt x="397" y="434"/>
                </a:cubicBezTo>
                <a:lnTo>
                  <a:pt x="397" y="434"/>
                </a:lnTo>
                <a:cubicBezTo>
                  <a:pt x="365" y="469"/>
                  <a:pt x="340" y="509"/>
                  <a:pt x="320" y="553"/>
                </a:cubicBezTo>
                <a:lnTo>
                  <a:pt x="320" y="553"/>
                </a:lnTo>
                <a:cubicBezTo>
                  <a:pt x="307" y="583"/>
                  <a:pt x="297" y="615"/>
                  <a:pt x="291" y="648"/>
                </a:cubicBezTo>
                <a:lnTo>
                  <a:pt x="291" y="648"/>
                </a:lnTo>
                <a:cubicBezTo>
                  <a:pt x="287" y="665"/>
                  <a:pt x="286" y="682"/>
                  <a:pt x="285" y="699"/>
                </a:cubicBezTo>
                <a:lnTo>
                  <a:pt x="285" y="699"/>
                </a:lnTo>
                <a:cubicBezTo>
                  <a:pt x="283" y="713"/>
                  <a:pt x="282" y="727"/>
                  <a:pt x="283" y="741"/>
                </a:cubicBezTo>
                <a:lnTo>
                  <a:pt x="283" y="741"/>
                </a:lnTo>
                <a:cubicBezTo>
                  <a:pt x="285" y="795"/>
                  <a:pt x="295" y="847"/>
                  <a:pt x="315" y="897"/>
                </a:cubicBezTo>
                <a:lnTo>
                  <a:pt x="315" y="897"/>
                </a:lnTo>
                <a:cubicBezTo>
                  <a:pt x="332" y="938"/>
                  <a:pt x="354" y="976"/>
                  <a:pt x="382" y="1011"/>
                </a:cubicBezTo>
                <a:lnTo>
                  <a:pt x="382" y="1011"/>
                </a:lnTo>
                <a:cubicBezTo>
                  <a:pt x="415" y="1053"/>
                  <a:pt x="455" y="1087"/>
                  <a:pt x="501" y="1115"/>
                </a:cubicBezTo>
                <a:lnTo>
                  <a:pt x="501" y="1115"/>
                </a:lnTo>
                <a:cubicBezTo>
                  <a:pt x="542" y="1139"/>
                  <a:pt x="586" y="1157"/>
                  <a:pt x="632" y="1167"/>
                </a:cubicBezTo>
                <a:lnTo>
                  <a:pt x="632" y="1167"/>
                </a:lnTo>
                <a:cubicBezTo>
                  <a:pt x="654" y="1172"/>
                  <a:pt x="677" y="1174"/>
                  <a:pt x="699" y="1176"/>
                </a:cubicBezTo>
                <a:lnTo>
                  <a:pt x="699" y="1176"/>
                </a:lnTo>
                <a:cubicBezTo>
                  <a:pt x="715" y="1178"/>
                  <a:pt x="731" y="1179"/>
                  <a:pt x="746" y="1178"/>
                </a:cubicBezTo>
                <a:lnTo>
                  <a:pt x="746" y="1178"/>
                </a:lnTo>
                <a:cubicBezTo>
                  <a:pt x="780" y="1177"/>
                  <a:pt x="815" y="1173"/>
                  <a:pt x="847" y="1162"/>
                </a:cubicBezTo>
                <a:lnTo>
                  <a:pt x="847" y="1162"/>
                </a:lnTo>
                <a:cubicBezTo>
                  <a:pt x="875" y="1153"/>
                  <a:pt x="904" y="1143"/>
                  <a:pt x="931" y="1131"/>
                </a:cubicBezTo>
                <a:lnTo>
                  <a:pt x="931" y="1131"/>
                </a:lnTo>
                <a:cubicBezTo>
                  <a:pt x="961" y="1117"/>
                  <a:pt x="989" y="1098"/>
                  <a:pt x="1014" y="1076"/>
                </a:cubicBezTo>
                <a:lnTo>
                  <a:pt x="1014" y="1076"/>
                </a:lnTo>
                <a:cubicBezTo>
                  <a:pt x="1026" y="1066"/>
                  <a:pt x="1049" y="1068"/>
                  <a:pt x="1053" y="1087"/>
                </a:cubicBezTo>
                <a:lnTo>
                  <a:pt x="1053" y="1087"/>
                </a:lnTo>
                <a:cubicBezTo>
                  <a:pt x="1055" y="1099"/>
                  <a:pt x="1049" y="1107"/>
                  <a:pt x="1041" y="1113"/>
                </a:cubicBezTo>
                <a:lnTo>
                  <a:pt x="1041" y="1113"/>
                </a:lnTo>
                <a:cubicBezTo>
                  <a:pt x="1012" y="1137"/>
                  <a:pt x="980" y="1157"/>
                  <a:pt x="946" y="1174"/>
                </a:cubicBezTo>
                <a:lnTo>
                  <a:pt x="946" y="1174"/>
                </a:lnTo>
                <a:cubicBezTo>
                  <a:pt x="905" y="1193"/>
                  <a:pt x="862" y="1207"/>
                  <a:pt x="817" y="1216"/>
                </a:cubicBezTo>
                <a:lnTo>
                  <a:pt x="817" y="1216"/>
                </a:lnTo>
                <a:cubicBezTo>
                  <a:pt x="778" y="1223"/>
                  <a:pt x="738" y="1224"/>
                  <a:pt x="699" y="1222"/>
                </a:cubicBezTo>
                <a:lnTo>
                  <a:pt x="699" y="1222"/>
                </a:lnTo>
                <a:cubicBezTo>
                  <a:pt x="646" y="1220"/>
                  <a:pt x="594" y="1207"/>
                  <a:pt x="545" y="1188"/>
                </a:cubicBezTo>
                <a:lnTo>
                  <a:pt x="545" y="1188"/>
                </a:lnTo>
                <a:cubicBezTo>
                  <a:pt x="504" y="1171"/>
                  <a:pt x="465" y="1148"/>
                  <a:pt x="429" y="1121"/>
                </a:cubicBezTo>
                <a:lnTo>
                  <a:pt x="429" y="1121"/>
                </a:lnTo>
                <a:cubicBezTo>
                  <a:pt x="402" y="1099"/>
                  <a:pt x="376" y="1075"/>
                  <a:pt x="354" y="1048"/>
                </a:cubicBezTo>
                <a:lnTo>
                  <a:pt x="354" y="1048"/>
                </a:lnTo>
                <a:cubicBezTo>
                  <a:pt x="328" y="1016"/>
                  <a:pt x="306" y="983"/>
                  <a:pt x="288" y="947"/>
                </a:cubicBezTo>
                <a:lnTo>
                  <a:pt x="288" y="947"/>
                </a:lnTo>
                <a:cubicBezTo>
                  <a:pt x="281" y="933"/>
                  <a:pt x="275" y="919"/>
                  <a:pt x="269" y="905"/>
                </a:cubicBezTo>
                <a:lnTo>
                  <a:pt x="269" y="905"/>
                </a:lnTo>
                <a:cubicBezTo>
                  <a:pt x="208" y="924"/>
                  <a:pt x="147" y="944"/>
                  <a:pt x="86" y="964"/>
                </a:cubicBezTo>
                <a:lnTo>
                  <a:pt x="86" y="964"/>
                </a:lnTo>
                <a:cubicBezTo>
                  <a:pt x="104" y="1013"/>
                  <a:pt x="126" y="1058"/>
                  <a:pt x="154" y="1100"/>
                </a:cubicBezTo>
                <a:lnTo>
                  <a:pt x="154" y="1100"/>
                </a:lnTo>
                <a:cubicBezTo>
                  <a:pt x="174" y="1131"/>
                  <a:pt x="196" y="1160"/>
                  <a:pt x="220" y="1187"/>
                </a:cubicBezTo>
                <a:lnTo>
                  <a:pt x="220" y="1187"/>
                </a:lnTo>
                <a:cubicBezTo>
                  <a:pt x="247" y="1217"/>
                  <a:pt x="276" y="1244"/>
                  <a:pt x="308" y="1269"/>
                </a:cubicBezTo>
                <a:lnTo>
                  <a:pt x="308" y="1269"/>
                </a:lnTo>
                <a:cubicBezTo>
                  <a:pt x="348" y="1301"/>
                  <a:pt x="390" y="1328"/>
                  <a:pt x="436" y="1350"/>
                </a:cubicBezTo>
                <a:lnTo>
                  <a:pt x="436" y="1350"/>
                </a:lnTo>
                <a:cubicBezTo>
                  <a:pt x="487" y="1374"/>
                  <a:pt x="539" y="1392"/>
                  <a:pt x="595" y="1402"/>
                </a:cubicBezTo>
                <a:lnTo>
                  <a:pt x="595" y="1402"/>
                </a:lnTo>
                <a:cubicBezTo>
                  <a:pt x="630" y="1409"/>
                  <a:pt x="666" y="1415"/>
                  <a:pt x="703" y="1415"/>
                </a:cubicBezTo>
                <a:lnTo>
                  <a:pt x="703" y="1415"/>
                </a:lnTo>
                <a:cubicBezTo>
                  <a:pt x="729" y="1415"/>
                  <a:pt x="754" y="1417"/>
                  <a:pt x="780" y="1415"/>
                </a:cubicBezTo>
                <a:lnTo>
                  <a:pt x="780" y="1415"/>
                </a:lnTo>
                <a:cubicBezTo>
                  <a:pt x="853" y="1409"/>
                  <a:pt x="923" y="1392"/>
                  <a:pt x="991" y="1365"/>
                </a:cubicBezTo>
                <a:lnTo>
                  <a:pt x="991" y="1365"/>
                </a:lnTo>
                <a:cubicBezTo>
                  <a:pt x="1049" y="1341"/>
                  <a:pt x="1103" y="1310"/>
                  <a:pt x="1151" y="1270"/>
                </a:cubicBezTo>
                <a:lnTo>
                  <a:pt x="1151" y="1270"/>
                </a:lnTo>
                <a:cubicBezTo>
                  <a:pt x="1179" y="1247"/>
                  <a:pt x="1206" y="1223"/>
                  <a:pt x="1231" y="1197"/>
                </a:cubicBezTo>
                <a:lnTo>
                  <a:pt x="1231" y="1197"/>
                </a:lnTo>
                <a:cubicBezTo>
                  <a:pt x="1265" y="1162"/>
                  <a:pt x="1294" y="1122"/>
                  <a:pt x="1319" y="1080"/>
                </a:cubicBezTo>
                <a:lnTo>
                  <a:pt x="1319" y="1080"/>
                </a:lnTo>
                <a:cubicBezTo>
                  <a:pt x="1346" y="1034"/>
                  <a:pt x="1369" y="987"/>
                  <a:pt x="1383" y="936"/>
                </a:cubicBezTo>
                <a:lnTo>
                  <a:pt x="1383" y="936"/>
                </a:lnTo>
                <a:cubicBezTo>
                  <a:pt x="1393" y="902"/>
                  <a:pt x="1400" y="868"/>
                  <a:pt x="1407" y="834"/>
                </a:cubicBezTo>
                <a:lnTo>
                  <a:pt x="1407" y="834"/>
                </a:lnTo>
                <a:cubicBezTo>
                  <a:pt x="1417" y="787"/>
                  <a:pt x="1416" y="738"/>
                  <a:pt x="1414" y="690"/>
                </a:cubicBezTo>
                <a:lnTo>
                  <a:pt x="1414" y="690"/>
                </a:lnTo>
                <a:cubicBezTo>
                  <a:pt x="1412" y="654"/>
                  <a:pt x="1405" y="618"/>
                  <a:pt x="1398" y="583"/>
                </a:cubicBezTo>
                <a:lnTo>
                  <a:pt x="1398" y="583"/>
                </a:lnTo>
                <a:cubicBezTo>
                  <a:pt x="1386" y="522"/>
                  <a:pt x="1364" y="466"/>
                  <a:pt x="1336" y="412"/>
                </a:cubicBezTo>
                <a:lnTo>
                  <a:pt x="1336" y="412"/>
                </a:lnTo>
                <a:cubicBezTo>
                  <a:pt x="1317" y="375"/>
                  <a:pt x="1294" y="341"/>
                  <a:pt x="1269" y="309"/>
                </a:cubicBezTo>
                <a:lnTo>
                  <a:pt x="1269" y="309"/>
                </a:lnTo>
                <a:cubicBezTo>
                  <a:pt x="1261" y="299"/>
                  <a:pt x="1253" y="288"/>
                  <a:pt x="1244" y="279"/>
                </a:cubicBezTo>
                <a:lnTo>
                  <a:pt x="1244" y="279"/>
                </a:lnTo>
                <a:cubicBezTo>
                  <a:pt x="1233" y="267"/>
                  <a:pt x="1236" y="253"/>
                  <a:pt x="1244" y="245"/>
                </a:cubicBezTo>
                <a:lnTo>
                  <a:pt x="1244" y="245"/>
                </a:lnTo>
                <a:cubicBezTo>
                  <a:pt x="1253" y="237"/>
                  <a:pt x="1269" y="237"/>
                  <a:pt x="1278" y="248"/>
                </a:cubicBezTo>
                <a:lnTo>
                  <a:pt x="1278" y="248"/>
                </a:lnTo>
                <a:cubicBezTo>
                  <a:pt x="1294" y="268"/>
                  <a:pt x="1310" y="288"/>
                  <a:pt x="1325" y="308"/>
                </a:cubicBezTo>
                <a:lnTo>
                  <a:pt x="1325" y="308"/>
                </a:lnTo>
                <a:cubicBezTo>
                  <a:pt x="1351" y="343"/>
                  <a:pt x="1372" y="381"/>
                  <a:pt x="1390" y="420"/>
                </a:cubicBezTo>
                <a:lnTo>
                  <a:pt x="1390" y="420"/>
                </a:lnTo>
                <a:cubicBezTo>
                  <a:pt x="1414" y="471"/>
                  <a:pt x="1433" y="525"/>
                  <a:pt x="1443" y="581"/>
                </a:cubicBezTo>
                <a:lnTo>
                  <a:pt x="1443" y="581"/>
                </a:lnTo>
                <a:cubicBezTo>
                  <a:pt x="1449" y="610"/>
                  <a:pt x="1452" y="639"/>
                  <a:pt x="1456" y="669"/>
                </a:cubicBezTo>
                <a:lnTo>
                  <a:pt x="1456" y="669"/>
                </a:lnTo>
                <a:cubicBezTo>
                  <a:pt x="1458" y="680"/>
                  <a:pt x="1459" y="692"/>
                  <a:pt x="1460" y="704"/>
                </a:cubicBezTo>
                <a:lnTo>
                  <a:pt x="1460" y="757"/>
                </a:lnTo>
                <a:lnTo>
                  <a:pt x="1460" y="757"/>
                </a:lnTo>
                <a:cubicBezTo>
                  <a:pt x="1459" y="758"/>
                  <a:pt x="1458" y="760"/>
                  <a:pt x="1458" y="761"/>
                </a:cubicBezTo>
                <a:lnTo>
                  <a:pt x="1458" y="761"/>
                </a:lnTo>
                <a:cubicBezTo>
                  <a:pt x="1455" y="788"/>
                  <a:pt x="1455" y="816"/>
                  <a:pt x="1450" y="844"/>
                </a:cubicBezTo>
                <a:lnTo>
                  <a:pt x="1450" y="844"/>
                </a:lnTo>
                <a:cubicBezTo>
                  <a:pt x="1444" y="878"/>
                  <a:pt x="1436" y="913"/>
                  <a:pt x="1427" y="947"/>
                </a:cubicBezTo>
                <a:lnTo>
                  <a:pt x="1427" y="947"/>
                </a:lnTo>
                <a:cubicBezTo>
                  <a:pt x="1411" y="1004"/>
                  <a:pt x="1386" y="1056"/>
                  <a:pt x="1356" y="1107"/>
                </a:cubicBezTo>
                <a:lnTo>
                  <a:pt x="1356" y="1107"/>
                </a:lnTo>
                <a:cubicBezTo>
                  <a:pt x="1330" y="1149"/>
                  <a:pt x="1301" y="1189"/>
                  <a:pt x="1268" y="1225"/>
                </a:cubicBezTo>
                <a:lnTo>
                  <a:pt x="1268" y="1225"/>
                </a:lnTo>
                <a:cubicBezTo>
                  <a:pt x="1236" y="1259"/>
                  <a:pt x="1202" y="1290"/>
                  <a:pt x="1165" y="1318"/>
                </a:cubicBezTo>
                <a:lnTo>
                  <a:pt x="1165" y="1318"/>
                </a:lnTo>
                <a:cubicBezTo>
                  <a:pt x="1105" y="1362"/>
                  <a:pt x="1041" y="1395"/>
                  <a:pt x="971" y="1420"/>
                </a:cubicBezTo>
                <a:lnTo>
                  <a:pt x="971" y="1420"/>
                </a:lnTo>
                <a:cubicBezTo>
                  <a:pt x="936" y="1432"/>
                  <a:pt x="901" y="1443"/>
                  <a:pt x="864" y="1448"/>
                </a:cubicBezTo>
                <a:lnTo>
                  <a:pt x="864" y="1448"/>
                </a:lnTo>
                <a:cubicBezTo>
                  <a:pt x="835" y="1452"/>
                  <a:pt x="805" y="1455"/>
                  <a:pt x="776" y="1459"/>
                </a:cubicBezTo>
                <a:lnTo>
                  <a:pt x="776" y="1459"/>
                </a:lnTo>
                <a:cubicBezTo>
                  <a:pt x="774" y="1459"/>
                  <a:pt x="772" y="1460"/>
                  <a:pt x="770" y="1461"/>
                </a:cubicBezTo>
                <a:lnTo>
                  <a:pt x="691" y="1461"/>
                </a:lnTo>
                <a:lnTo>
                  <a:pt x="691" y="1461"/>
                </a:lnTo>
                <a:cubicBezTo>
                  <a:pt x="680" y="1459"/>
                  <a:pt x="670" y="1458"/>
                  <a:pt x="660" y="1457"/>
                </a:cubicBezTo>
                <a:lnTo>
                  <a:pt x="660" y="1457"/>
                </a:lnTo>
                <a:cubicBezTo>
                  <a:pt x="631" y="1453"/>
                  <a:pt x="602" y="1449"/>
                  <a:pt x="574" y="1444"/>
                </a:cubicBezTo>
                <a:lnTo>
                  <a:pt x="574" y="1444"/>
                </a:lnTo>
                <a:cubicBezTo>
                  <a:pt x="515" y="1432"/>
                  <a:pt x="458" y="1412"/>
                  <a:pt x="404" y="1385"/>
                </a:cubicBezTo>
                <a:lnTo>
                  <a:pt x="404" y="1385"/>
                </a:lnTo>
                <a:cubicBezTo>
                  <a:pt x="363" y="1364"/>
                  <a:pt x="324" y="1340"/>
                  <a:pt x="287" y="1311"/>
                </a:cubicBezTo>
                <a:lnTo>
                  <a:pt x="287" y="1311"/>
                </a:lnTo>
                <a:cubicBezTo>
                  <a:pt x="249" y="1282"/>
                  <a:pt x="214" y="1250"/>
                  <a:pt x="184" y="1214"/>
                </a:cubicBezTo>
                <a:lnTo>
                  <a:pt x="184" y="1214"/>
                </a:lnTo>
                <a:cubicBezTo>
                  <a:pt x="160" y="1186"/>
                  <a:pt x="138" y="1158"/>
                  <a:pt x="118" y="1128"/>
                </a:cubicBezTo>
                <a:lnTo>
                  <a:pt x="118" y="1128"/>
                </a:lnTo>
                <a:cubicBezTo>
                  <a:pt x="84" y="1078"/>
                  <a:pt x="58" y="1024"/>
                  <a:pt x="39" y="966"/>
                </a:cubicBezTo>
                <a:lnTo>
                  <a:pt x="39" y="966"/>
                </a:lnTo>
                <a:cubicBezTo>
                  <a:pt x="30" y="938"/>
                  <a:pt x="22" y="909"/>
                  <a:pt x="15" y="880"/>
                </a:cubicBezTo>
                <a:lnTo>
                  <a:pt x="15" y="880"/>
                </a:lnTo>
                <a:cubicBezTo>
                  <a:pt x="8" y="844"/>
                  <a:pt x="2" y="808"/>
                  <a:pt x="2" y="772"/>
                </a:cubicBezTo>
                <a:lnTo>
                  <a:pt x="2" y="772"/>
                </a:lnTo>
                <a:cubicBezTo>
                  <a:pt x="2" y="770"/>
                  <a:pt x="1" y="768"/>
                  <a:pt x="0" y="766"/>
                </a:cubicBezTo>
                <a:lnTo>
                  <a:pt x="0" y="697"/>
                </a:lnTo>
                <a:lnTo>
                  <a:pt x="0" y="697"/>
                </a:lnTo>
                <a:cubicBezTo>
                  <a:pt x="1" y="696"/>
                  <a:pt x="2" y="695"/>
                  <a:pt x="2" y="694"/>
                </a:cubicBezTo>
                <a:lnTo>
                  <a:pt x="2" y="694"/>
                </a:lnTo>
                <a:cubicBezTo>
                  <a:pt x="3" y="678"/>
                  <a:pt x="4" y="661"/>
                  <a:pt x="6" y="645"/>
                </a:cubicBezTo>
                <a:lnTo>
                  <a:pt x="6" y="645"/>
                </a:lnTo>
                <a:cubicBezTo>
                  <a:pt x="9" y="620"/>
                  <a:pt x="12" y="596"/>
                  <a:pt x="17" y="572"/>
                </a:cubicBezTo>
                <a:lnTo>
                  <a:pt x="17" y="572"/>
                </a:lnTo>
                <a:cubicBezTo>
                  <a:pt x="33" y="504"/>
                  <a:pt x="57" y="440"/>
                  <a:pt x="90" y="379"/>
                </a:cubicBezTo>
                <a:lnTo>
                  <a:pt x="90" y="379"/>
                </a:lnTo>
                <a:cubicBezTo>
                  <a:pt x="120" y="326"/>
                  <a:pt x="155" y="277"/>
                  <a:pt x="196" y="233"/>
                </a:cubicBezTo>
                <a:lnTo>
                  <a:pt x="196" y="233"/>
                </a:lnTo>
                <a:cubicBezTo>
                  <a:pt x="226" y="201"/>
                  <a:pt x="258" y="172"/>
                  <a:pt x="293" y="146"/>
                </a:cubicBezTo>
                <a:lnTo>
                  <a:pt x="293" y="146"/>
                </a:lnTo>
                <a:cubicBezTo>
                  <a:pt x="354" y="101"/>
                  <a:pt x="420" y="64"/>
                  <a:pt x="492" y="41"/>
                </a:cubicBezTo>
                <a:lnTo>
                  <a:pt x="492" y="41"/>
                </a:lnTo>
                <a:cubicBezTo>
                  <a:pt x="527" y="30"/>
                  <a:pt x="563" y="22"/>
                  <a:pt x="599" y="14"/>
                </a:cubicBezTo>
                <a:lnTo>
                  <a:pt x="599" y="14"/>
                </a:lnTo>
                <a:cubicBezTo>
                  <a:pt x="633" y="6"/>
                  <a:pt x="668" y="2"/>
                  <a:pt x="703" y="3"/>
                </a:cubicBezTo>
                <a:lnTo>
                  <a:pt x="703" y="3"/>
                </a:lnTo>
                <a:cubicBezTo>
                  <a:pt x="705" y="3"/>
                  <a:pt x="707" y="1"/>
                  <a:pt x="709" y="1"/>
                </a:cubicBezTo>
                <a:lnTo>
                  <a:pt x="709" y="1"/>
                </a:lnTo>
                <a:cubicBezTo>
                  <a:pt x="723" y="0"/>
                  <a:pt x="736" y="0"/>
                  <a:pt x="750" y="0"/>
                </a:cubicBezTo>
                <a:close/>
                <a:moveTo>
                  <a:pt x="310" y="191"/>
                </a:moveTo>
                <a:lnTo>
                  <a:pt x="310" y="191"/>
                </a:lnTo>
                <a:cubicBezTo>
                  <a:pt x="34" y="408"/>
                  <a:pt x="12" y="738"/>
                  <a:pt x="74" y="920"/>
                </a:cubicBezTo>
                <a:lnTo>
                  <a:pt x="74" y="920"/>
                </a:lnTo>
                <a:cubicBezTo>
                  <a:pt x="78" y="919"/>
                  <a:pt x="82" y="917"/>
                  <a:pt x="86" y="916"/>
                </a:cubicBezTo>
                <a:lnTo>
                  <a:pt x="86" y="916"/>
                </a:lnTo>
                <a:cubicBezTo>
                  <a:pt x="139" y="899"/>
                  <a:pt x="193" y="882"/>
                  <a:pt x="247" y="864"/>
                </a:cubicBezTo>
                <a:lnTo>
                  <a:pt x="247" y="864"/>
                </a:lnTo>
                <a:cubicBezTo>
                  <a:pt x="252" y="863"/>
                  <a:pt x="255" y="862"/>
                  <a:pt x="254" y="854"/>
                </a:cubicBezTo>
                <a:lnTo>
                  <a:pt x="254" y="854"/>
                </a:lnTo>
                <a:cubicBezTo>
                  <a:pt x="247" y="823"/>
                  <a:pt x="241" y="792"/>
                  <a:pt x="239" y="761"/>
                </a:cubicBezTo>
                <a:lnTo>
                  <a:pt x="239" y="761"/>
                </a:lnTo>
                <a:cubicBezTo>
                  <a:pt x="236" y="723"/>
                  <a:pt x="238" y="684"/>
                  <a:pt x="245" y="646"/>
                </a:cubicBezTo>
                <a:lnTo>
                  <a:pt x="245" y="646"/>
                </a:lnTo>
                <a:cubicBezTo>
                  <a:pt x="252" y="606"/>
                  <a:pt x="264" y="567"/>
                  <a:pt x="280" y="530"/>
                </a:cubicBezTo>
                <a:lnTo>
                  <a:pt x="280" y="530"/>
                </a:lnTo>
                <a:cubicBezTo>
                  <a:pt x="311" y="460"/>
                  <a:pt x="357" y="401"/>
                  <a:pt x="415" y="352"/>
                </a:cubicBezTo>
                <a:lnTo>
                  <a:pt x="415" y="352"/>
                </a:lnTo>
                <a:cubicBezTo>
                  <a:pt x="423" y="346"/>
                  <a:pt x="421" y="343"/>
                  <a:pt x="417" y="337"/>
                </a:cubicBezTo>
                <a:lnTo>
                  <a:pt x="417" y="337"/>
                </a:lnTo>
                <a:cubicBezTo>
                  <a:pt x="391" y="301"/>
                  <a:pt x="365" y="266"/>
                  <a:pt x="339" y="230"/>
                </a:cubicBezTo>
                <a:lnTo>
                  <a:pt x="339" y="230"/>
                </a:lnTo>
                <a:cubicBezTo>
                  <a:pt x="329" y="217"/>
                  <a:pt x="320" y="204"/>
                  <a:pt x="310" y="191"/>
                </a:cubicBezTo>
                <a:close/>
                <a:moveTo>
                  <a:pt x="459" y="319"/>
                </a:moveTo>
                <a:lnTo>
                  <a:pt x="459" y="319"/>
                </a:lnTo>
                <a:cubicBezTo>
                  <a:pt x="474" y="311"/>
                  <a:pt x="487" y="303"/>
                  <a:pt x="501" y="295"/>
                </a:cubicBezTo>
                <a:lnTo>
                  <a:pt x="501" y="295"/>
                </a:lnTo>
                <a:cubicBezTo>
                  <a:pt x="530" y="279"/>
                  <a:pt x="561" y="267"/>
                  <a:pt x="594" y="258"/>
                </a:cubicBezTo>
                <a:lnTo>
                  <a:pt x="594" y="258"/>
                </a:lnTo>
                <a:cubicBezTo>
                  <a:pt x="627" y="248"/>
                  <a:pt x="662" y="241"/>
                  <a:pt x="697" y="240"/>
                </a:cubicBezTo>
                <a:lnTo>
                  <a:pt x="697" y="240"/>
                </a:lnTo>
                <a:cubicBezTo>
                  <a:pt x="704" y="240"/>
                  <a:pt x="708" y="239"/>
                  <a:pt x="708" y="230"/>
                </a:cubicBezTo>
                <a:lnTo>
                  <a:pt x="708" y="230"/>
                </a:lnTo>
                <a:cubicBezTo>
                  <a:pt x="707" y="172"/>
                  <a:pt x="708" y="113"/>
                  <a:pt x="708" y="54"/>
                </a:cubicBezTo>
                <a:lnTo>
                  <a:pt x="708" y="54"/>
                </a:lnTo>
                <a:cubicBezTo>
                  <a:pt x="708" y="52"/>
                  <a:pt x="707" y="49"/>
                  <a:pt x="707" y="46"/>
                </a:cubicBezTo>
                <a:lnTo>
                  <a:pt x="707" y="46"/>
                </a:lnTo>
                <a:cubicBezTo>
                  <a:pt x="576" y="52"/>
                  <a:pt x="456" y="90"/>
                  <a:pt x="346" y="164"/>
                </a:cubicBezTo>
                <a:lnTo>
                  <a:pt x="346" y="164"/>
                </a:lnTo>
                <a:cubicBezTo>
                  <a:pt x="384" y="216"/>
                  <a:pt x="422" y="267"/>
                  <a:pt x="459" y="319"/>
                </a:cubicBezTo>
                <a:close/>
                <a:moveTo>
                  <a:pt x="546" y="977"/>
                </a:moveTo>
                <a:lnTo>
                  <a:pt x="546" y="977"/>
                </a:lnTo>
                <a:cubicBezTo>
                  <a:pt x="523" y="975"/>
                  <a:pt x="502" y="964"/>
                  <a:pt x="490" y="939"/>
                </a:cubicBezTo>
                <a:lnTo>
                  <a:pt x="490" y="939"/>
                </a:lnTo>
                <a:cubicBezTo>
                  <a:pt x="480" y="916"/>
                  <a:pt x="482" y="893"/>
                  <a:pt x="497" y="873"/>
                </a:cubicBezTo>
                <a:lnTo>
                  <a:pt x="497" y="873"/>
                </a:lnTo>
                <a:cubicBezTo>
                  <a:pt x="501" y="868"/>
                  <a:pt x="504" y="864"/>
                  <a:pt x="508" y="860"/>
                </a:cubicBezTo>
                <a:lnTo>
                  <a:pt x="508" y="860"/>
                </a:lnTo>
                <a:cubicBezTo>
                  <a:pt x="626" y="742"/>
                  <a:pt x="744" y="624"/>
                  <a:pt x="863" y="505"/>
                </a:cubicBezTo>
                <a:lnTo>
                  <a:pt x="863" y="505"/>
                </a:lnTo>
                <a:cubicBezTo>
                  <a:pt x="887" y="482"/>
                  <a:pt x="920" y="477"/>
                  <a:pt x="948" y="495"/>
                </a:cubicBezTo>
                <a:lnTo>
                  <a:pt x="948" y="495"/>
                </a:lnTo>
                <a:cubicBezTo>
                  <a:pt x="981" y="518"/>
                  <a:pt x="989" y="563"/>
                  <a:pt x="960" y="593"/>
                </a:cubicBezTo>
                <a:lnTo>
                  <a:pt x="960" y="593"/>
                </a:lnTo>
                <a:cubicBezTo>
                  <a:pt x="838" y="716"/>
                  <a:pt x="716" y="838"/>
                  <a:pt x="594" y="959"/>
                </a:cubicBezTo>
                <a:lnTo>
                  <a:pt x="594" y="959"/>
                </a:lnTo>
                <a:cubicBezTo>
                  <a:pt x="582" y="971"/>
                  <a:pt x="566" y="976"/>
                  <a:pt x="546" y="977"/>
                </a:cubicBezTo>
                <a:close/>
                <a:moveTo>
                  <a:pt x="910" y="528"/>
                </a:moveTo>
                <a:lnTo>
                  <a:pt x="910" y="528"/>
                </a:lnTo>
                <a:cubicBezTo>
                  <a:pt x="905" y="531"/>
                  <a:pt x="900" y="532"/>
                  <a:pt x="897" y="536"/>
                </a:cubicBezTo>
                <a:lnTo>
                  <a:pt x="897" y="536"/>
                </a:lnTo>
                <a:cubicBezTo>
                  <a:pt x="776" y="656"/>
                  <a:pt x="656" y="776"/>
                  <a:pt x="536" y="896"/>
                </a:cubicBezTo>
                <a:lnTo>
                  <a:pt x="536" y="896"/>
                </a:lnTo>
                <a:cubicBezTo>
                  <a:pt x="527" y="906"/>
                  <a:pt x="527" y="917"/>
                  <a:pt x="535" y="926"/>
                </a:cubicBezTo>
                <a:lnTo>
                  <a:pt x="535" y="926"/>
                </a:lnTo>
                <a:cubicBezTo>
                  <a:pt x="543" y="934"/>
                  <a:pt x="555" y="934"/>
                  <a:pt x="564" y="925"/>
                </a:cubicBezTo>
                <a:lnTo>
                  <a:pt x="564" y="925"/>
                </a:lnTo>
                <a:cubicBezTo>
                  <a:pt x="684" y="805"/>
                  <a:pt x="805" y="684"/>
                  <a:pt x="925" y="564"/>
                </a:cubicBezTo>
                <a:lnTo>
                  <a:pt x="925" y="564"/>
                </a:lnTo>
                <a:cubicBezTo>
                  <a:pt x="932" y="557"/>
                  <a:pt x="933" y="550"/>
                  <a:pt x="930" y="542"/>
                </a:cubicBezTo>
                <a:lnTo>
                  <a:pt x="930" y="542"/>
                </a:lnTo>
                <a:cubicBezTo>
                  <a:pt x="926" y="534"/>
                  <a:pt x="920" y="529"/>
                  <a:pt x="910" y="528"/>
                </a:cubicBezTo>
                <a:close/>
                <a:moveTo>
                  <a:pt x="549" y="400"/>
                </a:moveTo>
                <a:lnTo>
                  <a:pt x="549" y="400"/>
                </a:lnTo>
                <a:cubicBezTo>
                  <a:pt x="634" y="398"/>
                  <a:pt x="700" y="467"/>
                  <a:pt x="700" y="549"/>
                </a:cubicBezTo>
                <a:lnTo>
                  <a:pt x="700" y="549"/>
                </a:lnTo>
                <a:cubicBezTo>
                  <a:pt x="700" y="633"/>
                  <a:pt x="634" y="702"/>
                  <a:pt x="545" y="700"/>
                </a:cubicBezTo>
                <a:lnTo>
                  <a:pt x="545" y="700"/>
                </a:lnTo>
                <a:cubicBezTo>
                  <a:pt x="463" y="698"/>
                  <a:pt x="399" y="634"/>
                  <a:pt x="398" y="550"/>
                </a:cubicBezTo>
                <a:lnTo>
                  <a:pt x="398" y="550"/>
                </a:lnTo>
                <a:cubicBezTo>
                  <a:pt x="398" y="467"/>
                  <a:pt x="464" y="398"/>
                  <a:pt x="549" y="400"/>
                </a:cubicBezTo>
                <a:close/>
                <a:moveTo>
                  <a:pt x="444" y="550"/>
                </a:moveTo>
                <a:lnTo>
                  <a:pt x="444" y="550"/>
                </a:lnTo>
                <a:cubicBezTo>
                  <a:pt x="444" y="608"/>
                  <a:pt x="491" y="655"/>
                  <a:pt x="549" y="655"/>
                </a:cubicBezTo>
                <a:lnTo>
                  <a:pt x="549" y="655"/>
                </a:lnTo>
                <a:cubicBezTo>
                  <a:pt x="607" y="655"/>
                  <a:pt x="651" y="611"/>
                  <a:pt x="654" y="556"/>
                </a:cubicBezTo>
                <a:lnTo>
                  <a:pt x="654" y="556"/>
                </a:lnTo>
                <a:cubicBezTo>
                  <a:pt x="658" y="492"/>
                  <a:pt x="606" y="444"/>
                  <a:pt x="550" y="444"/>
                </a:cubicBezTo>
                <a:lnTo>
                  <a:pt x="550" y="444"/>
                </a:lnTo>
                <a:cubicBezTo>
                  <a:pt x="492" y="443"/>
                  <a:pt x="443" y="492"/>
                  <a:pt x="444" y="550"/>
                </a:cubicBezTo>
                <a:close/>
                <a:moveTo>
                  <a:pt x="1061" y="912"/>
                </a:moveTo>
                <a:lnTo>
                  <a:pt x="1061" y="912"/>
                </a:lnTo>
                <a:cubicBezTo>
                  <a:pt x="1063" y="996"/>
                  <a:pt x="993" y="1063"/>
                  <a:pt x="911" y="1062"/>
                </a:cubicBezTo>
                <a:lnTo>
                  <a:pt x="911" y="1062"/>
                </a:lnTo>
                <a:cubicBezTo>
                  <a:pt x="827" y="1062"/>
                  <a:pt x="760" y="996"/>
                  <a:pt x="761" y="909"/>
                </a:cubicBezTo>
                <a:lnTo>
                  <a:pt x="761" y="909"/>
                </a:lnTo>
                <a:cubicBezTo>
                  <a:pt x="762" y="833"/>
                  <a:pt x="824" y="755"/>
                  <a:pt x="926" y="762"/>
                </a:cubicBezTo>
                <a:lnTo>
                  <a:pt x="926" y="762"/>
                </a:lnTo>
                <a:cubicBezTo>
                  <a:pt x="994" y="767"/>
                  <a:pt x="1064" y="829"/>
                  <a:pt x="1061" y="912"/>
                </a:cubicBezTo>
                <a:close/>
                <a:moveTo>
                  <a:pt x="911" y="1017"/>
                </a:moveTo>
                <a:lnTo>
                  <a:pt x="911" y="1017"/>
                </a:lnTo>
                <a:cubicBezTo>
                  <a:pt x="970" y="1018"/>
                  <a:pt x="1016" y="969"/>
                  <a:pt x="1017" y="915"/>
                </a:cubicBezTo>
                <a:lnTo>
                  <a:pt x="1017" y="915"/>
                </a:lnTo>
                <a:cubicBezTo>
                  <a:pt x="1019" y="853"/>
                  <a:pt x="968" y="808"/>
                  <a:pt x="916" y="806"/>
                </a:cubicBezTo>
                <a:lnTo>
                  <a:pt x="916" y="806"/>
                </a:lnTo>
                <a:cubicBezTo>
                  <a:pt x="854" y="803"/>
                  <a:pt x="809" y="854"/>
                  <a:pt x="806" y="905"/>
                </a:cubicBezTo>
                <a:lnTo>
                  <a:pt x="806" y="905"/>
                </a:lnTo>
                <a:cubicBezTo>
                  <a:pt x="802" y="969"/>
                  <a:pt x="857" y="1019"/>
                  <a:pt x="911" y="1017"/>
                </a:cubicBezTo>
                <a:close/>
                <a:moveTo>
                  <a:pt x="549" y="614"/>
                </a:moveTo>
                <a:lnTo>
                  <a:pt x="549" y="614"/>
                </a:lnTo>
                <a:cubicBezTo>
                  <a:pt x="512" y="616"/>
                  <a:pt x="484" y="584"/>
                  <a:pt x="484" y="549"/>
                </a:cubicBezTo>
                <a:lnTo>
                  <a:pt x="484" y="549"/>
                </a:lnTo>
                <a:cubicBezTo>
                  <a:pt x="484" y="512"/>
                  <a:pt x="513" y="484"/>
                  <a:pt x="549" y="484"/>
                </a:cubicBezTo>
                <a:lnTo>
                  <a:pt x="549" y="484"/>
                </a:lnTo>
                <a:cubicBezTo>
                  <a:pt x="586" y="484"/>
                  <a:pt x="615" y="511"/>
                  <a:pt x="614" y="551"/>
                </a:cubicBezTo>
                <a:lnTo>
                  <a:pt x="614" y="551"/>
                </a:lnTo>
                <a:cubicBezTo>
                  <a:pt x="614" y="584"/>
                  <a:pt x="586" y="616"/>
                  <a:pt x="549" y="614"/>
                </a:cubicBezTo>
                <a:close/>
                <a:moveTo>
                  <a:pt x="549" y="530"/>
                </a:moveTo>
                <a:lnTo>
                  <a:pt x="549" y="530"/>
                </a:lnTo>
                <a:cubicBezTo>
                  <a:pt x="537" y="530"/>
                  <a:pt x="530" y="537"/>
                  <a:pt x="528" y="549"/>
                </a:cubicBezTo>
                <a:lnTo>
                  <a:pt x="528" y="549"/>
                </a:lnTo>
                <a:cubicBezTo>
                  <a:pt x="527" y="558"/>
                  <a:pt x="539" y="570"/>
                  <a:pt x="549" y="570"/>
                </a:cubicBezTo>
                <a:lnTo>
                  <a:pt x="549" y="570"/>
                </a:lnTo>
                <a:cubicBezTo>
                  <a:pt x="558" y="570"/>
                  <a:pt x="570" y="559"/>
                  <a:pt x="570" y="549"/>
                </a:cubicBezTo>
                <a:lnTo>
                  <a:pt x="570" y="549"/>
                </a:lnTo>
                <a:cubicBezTo>
                  <a:pt x="571" y="540"/>
                  <a:pt x="560" y="530"/>
                  <a:pt x="549" y="530"/>
                </a:cubicBezTo>
                <a:close/>
                <a:moveTo>
                  <a:pt x="847" y="911"/>
                </a:moveTo>
                <a:lnTo>
                  <a:pt x="847" y="911"/>
                </a:lnTo>
                <a:cubicBezTo>
                  <a:pt x="845" y="877"/>
                  <a:pt x="874" y="846"/>
                  <a:pt x="912" y="846"/>
                </a:cubicBezTo>
                <a:lnTo>
                  <a:pt x="912" y="846"/>
                </a:lnTo>
                <a:cubicBezTo>
                  <a:pt x="948" y="847"/>
                  <a:pt x="977" y="874"/>
                  <a:pt x="977" y="912"/>
                </a:cubicBezTo>
                <a:lnTo>
                  <a:pt x="977" y="912"/>
                </a:lnTo>
                <a:cubicBezTo>
                  <a:pt x="977" y="948"/>
                  <a:pt x="947" y="977"/>
                  <a:pt x="910" y="976"/>
                </a:cubicBezTo>
                <a:lnTo>
                  <a:pt x="910" y="976"/>
                </a:lnTo>
                <a:cubicBezTo>
                  <a:pt x="876" y="976"/>
                  <a:pt x="845" y="947"/>
                  <a:pt x="847" y="911"/>
                </a:cubicBezTo>
                <a:close/>
                <a:moveTo>
                  <a:pt x="931" y="912"/>
                </a:moveTo>
                <a:lnTo>
                  <a:pt x="931" y="912"/>
                </a:lnTo>
                <a:cubicBezTo>
                  <a:pt x="933" y="902"/>
                  <a:pt x="923" y="892"/>
                  <a:pt x="911" y="891"/>
                </a:cubicBezTo>
                <a:lnTo>
                  <a:pt x="911" y="891"/>
                </a:lnTo>
                <a:cubicBezTo>
                  <a:pt x="902" y="890"/>
                  <a:pt x="891" y="903"/>
                  <a:pt x="891" y="912"/>
                </a:cubicBezTo>
                <a:lnTo>
                  <a:pt x="891" y="912"/>
                </a:lnTo>
                <a:cubicBezTo>
                  <a:pt x="891" y="921"/>
                  <a:pt x="902" y="933"/>
                  <a:pt x="911" y="932"/>
                </a:cubicBezTo>
                <a:lnTo>
                  <a:pt x="911" y="932"/>
                </a:lnTo>
                <a:cubicBezTo>
                  <a:pt x="920" y="931"/>
                  <a:pt x="933" y="926"/>
                  <a:pt x="931" y="9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7" name="Google Shape;147;p23"/>
          <p:cNvSpPr/>
          <p:nvPr/>
        </p:nvSpPr>
        <p:spPr>
          <a:xfrm>
            <a:off x="2541285" y="1853987"/>
            <a:ext cx="490089" cy="490089"/>
          </a:xfrm>
          <a:custGeom>
            <a:avLst/>
            <a:gdLst/>
            <a:ahLst/>
            <a:cxnLst/>
            <a:rect l="l" t="t" r="r" b="b"/>
            <a:pathLst>
              <a:path w="1461" h="1461" extrusionOk="0">
                <a:moveTo>
                  <a:pt x="680" y="0"/>
                </a:moveTo>
                <a:lnTo>
                  <a:pt x="780" y="0"/>
                </a:lnTo>
                <a:lnTo>
                  <a:pt x="780" y="0"/>
                </a:lnTo>
                <a:cubicBezTo>
                  <a:pt x="780" y="1"/>
                  <a:pt x="781" y="2"/>
                  <a:pt x="782" y="2"/>
                </a:cubicBezTo>
                <a:lnTo>
                  <a:pt x="782" y="2"/>
                </a:lnTo>
                <a:cubicBezTo>
                  <a:pt x="798" y="3"/>
                  <a:pt x="813" y="4"/>
                  <a:pt x="828" y="6"/>
                </a:cubicBezTo>
                <a:lnTo>
                  <a:pt x="828" y="6"/>
                </a:lnTo>
                <a:cubicBezTo>
                  <a:pt x="838" y="7"/>
                  <a:pt x="845" y="11"/>
                  <a:pt x="849" y="20"/>
                </a:cubicBezTo>
                <a:lnTo>
                  <a:pt x="849" y="20"/>
                </a:lnTo>
                <a:cubicBezTo>
                  <a:pt x="857" y="40"/>
                  <a:pt x="865" y="59"/>
                  <a:pt x="873" y="78"/>
                </a:cubicBezTo>
                <a:lnTo>
                  <a:pt x="873" y="78"/>
                </a:lnTo>
                <a:cubicBezTo>
                  <a:pt x="882" y="101"/>
                  <a:pt x="892" y="123"/>
                  <a:pt x="909" y="141"/>
                </a:cubicBezTo>
                <a:lnTo>
                  <a:pt x="909" y="141"/>
                </a:lnTo>
                <a:cubicBezTo>
                  <a:pt x="925" y="158"/>
                  <a:pt x="944" y="171"/>
                  <a:pt x="966" y="179"/>
                </a:cubicBezTo>
                <a:lnTo>
                  <a:pt x="966" y="179"/>
                </a:lnTo>
                <a:cubicBezTo>
                  <a:pt x="997" y="190"/>
                  <a:pt x="1028" y="191"/>
                  <a:pt x="1058" y="180"/>
                </a:cubicBezTo>
                <a:lnTo>
                  <a:pt x="1058" y="180"/>
                </a:lnTo>
                <a:cubicBezTo>
                  <a:pt x="1088" y="170"/>
                  <a:pt x="1116" y="156"/>
                  <a:pt x="1145" y="145"/>
                </a:cubicBezTo>
                <a:lnTo>
                  <a:pt x="1145" y="145"/>
                </a:lnTo>
                <a:cubicBezTo>
                  <a:pt x="1153" y="143"/>
                  <a:pt x="1164" y="143"/>
                  <a:pt x="1170" y="147"/>
                </a:cubicBezTo>
                <a:lnTo>
                  <a:pt x="1170" y="147"/>
                </a:lnTo>
                <a:cubicBezTo>
                  <a:pt x="1190" y="161"/>
                  <a:pt x="1208" y="176"/>
                  <a:pt x="1226" y="193"/>
                </a:cubicBezTo>
                <a:lnTo>
                  <a:pt x="1226" y="193"/>
                </a:lnTo>
                <a:cubicBezTo>
                  <a:pt x="1256" y="220"/>
                  <a:pt x="1283" y="251"/>
                  <a:pt x="1309" y="282"/>
                </a:cubicBezTo>
                <a:lnTo>
                  <a:pt x="1309" y="282"/>
                </a:lnTo>
                <a:cubicBezTo>
                  <a:pt x="1317" y="293"/>
                  <a:pt x="1320" y="304"/>
                  <a:pt x="1315" y="317"/>
                </a:cubicBezTo>
                <a:lnTo>
                  <a:pt x="1315" y="317"/>
                </a:lnTo>
                <a:cubicBezTo>
                  <a:pt x="1306" y="339"/>
                  <a:pt x="1297" y="360"/>
                  <a:pt x="1287" y="382"/>
                </a:cubicBezTo>
                <a:lnTo>
                  <a:pt x="1287" y="382"/>
                </a:lnTo>
                <a:cubicBezTo>
                  <a:pt x="1280" y="400"/>
                  <a:pt x="1274" y="418"/>
                  <a:pt x="1273" y="438"/>
                </a:cubicBezTo>
                <a:lnTo>
                  <a:pt x="1273" y="438"/>
                </a:lnTo>
                <a:cubicBezTo>
                  <a:pt x="1272" y="459"/>
                  <a:pt x="1276" y="480"/>
                  <a:pt x="1284" y="500"/>
                </a:cubicBezTo>
                <a:lnTo>
                  <a:pt x="1284" y="500"/>
                </a:lnTo>
                <a:cubicBezTo>
                  <a:pt x="1298" y="535"/>
                  <a:pt x="1323" y="561"/>
                  <a:pt x="1358" y="577"/>
                </a:cubicBezTo>
                <a:lnTo>
                  <a:pt x="1358" y="577"/>
                </a:lnTo>
                <a:cubicBezTo>
                  <a:pt x="1384" y="589"/>
                  <a:pt x="1411" y="599"/>
                  <a:pt x="1437" y="610"/>
                </a:cubicBezTo>
                <a:lnTo>
                  <a:pt x="1437" y="610"/>
                </a:lnTo>
                <a:cubicBezTo>
                  <a:pt x="1446" y="613"/>
                  <a:pt x="1452" y="618"/>
                  <a:pt x="1453" y="627"/>
                </a:cubicBezTo>
                <a:lnTo>
                  <a:pt x="1453" y="627"/>
                </a:lnTo>
                <a:cubicBezTo>
                  <a:pt x="1455" y="642"/>
                  <a:pt x="1457" y="657"/>
                  <a:pt x="1458" y="672"/>
                </a:cubicBezTo>
                <a:lnTo>
                  <a:pt x="1458" y="672"/>
                </a:lnTo>
                <a:cubicBezTo>
                  <a:pt x="1459" y="676"/>
                  <a:pt x="1459" y="679"/>
                  <a:pt x="1460" y="682"/>
                </a:cubicBezTo>
                <a:lnTo>
                  <a:pt x="1460" y="780"/>
                </a:lnTo>
                <a:lnTo>
                  <a:pt x="1460" y="780"/>
                </a:lnTo>
                <a:cubicBezTo>
                  <a:pt x="1458" y="795"/>
                  <a:pt x="1456" y="810"/>
                  <a:pt x="1455" y="825"/>
                </a:cubicBezTo>
                <a:lnTo>
                  <a:pt x="1455" y="825"/>
                </a:lnTo>
                <a:cubicBezTo>
                  <a:pt x="1454" y="839"/>
                  <a:pt x="1449" y="846"/>
                  <a:pt x="1436" y="851"/>
                </a:cubicBezTo>
                <a:lnTo>
                  <a:pt x="1436" y="851"/>
                </a:lnTo>
                <a:cubicBezTo>
                  <a:pt x="1409" y="862"/>
                  <a:pt x="1382" y="873"/>
                  <a:pt x="1355" y="885"/>
                </a:cubicBezTo>
                <a:lnTo>
                  <a:pt x="1355" y="885"/>
                </a:lnTo>
                <a:cubicBezTo>
                  <a:pt x="1328" y="897"/>
                  <a:pt x="1307" y="917"/>
                  <a:pt x="1293" y="943"/>
                </a:cubicBezTo>
                <a:lnTo>
                  <a:pt x="1293" y="943"/>
                </a:lnTo>
                <a:cubicBezTo>
                  <a:pt x="1274" y="977"/>
                  <a:pt x="1266" y="1014"/>
                  <a:pt x="1279" y="1052"/>
                </a:cubicBezTo>
                <a:lnTo>
                  <a:pt x="1279" y="1052"/>
                </a:lnTo>
                <a:cubicBezTo>
                  <a:pt x="1289" y="1083"/>
                  <a:pt x="1302" y="1112"/>
                  <a:pt x="1314" y="1143"/>
                </a:cubicBezTo>
                <a:lnTo>
                  <a:pt x="1314" y="1143"/>
                </a:lnTo>
                <a:cubicBezTo>
                  <a:pt x="1318" y="1152"/>
                  <a:pt x="1320" y="1162"/>
                  <a:pt x="1313" y="1171"/>
                </a:cubicBezTo>
                <a:lnTo>
                  <a:pt x="1313" y="1171"/>
                </a:lnTo>
                <a:cubicBezTo>
                  <a:pt x="1297" y="1191"/>
                  <a:pt x="1281" y="1211"/>
                  <a:pt x="1264" y="1230"/>
                </a:cubicBezTo>
                <a:lnTo>
                  <a:pt x="1264" y="1230"/>
                </a:lnTo>
                <a:cubicBezTo>
                  <a:pt x="1236" y="1259"/>
                  <a:pt x="1207" y="1285"/>
                  <a:pt x="1175" y="1310"/>
                </a:cubicBezTo>
                <a:lnTo>
                  <a:pt x="1175" y="1310"/>
                </a:lnTo>
                <a:cubicBezTo>
                  <a:pt x="1164" y="1318"/>
                  <a:pt x="1154" y="1319"/>
                  <a:pt x="1143" y="1314"/>
                </a:cubicBezTo>
                <a:lnTo>
                  <a:pt x="1143" y="1314"/>
                </a:lnTo>
                <a:cubicBezTo>
                  <a:pt x="1124" y="1307"/>
                  <a:pt x="1105" y="1299"/>
                  <a:pt x="1087" y="1291"/>
                </a:cubicBezTo>
                <a:lnTo>
                  <a:pt x="1087" y="1291"/>
                </a:lnTo>
                <a:cubicBezTo>
                  <a:pt x="1057" y="1278"/>
                  <a:pt x="1027" y="1269"/>
                  <a:pt x="994" y="1275"/>
                </a:cubicBezTo>
                <a:lnTo>
                  <a:pt x="994" y="1275"/>
                </a:lnTo>
                <a:cubicBezTo>
                  <a:pt x="943" y="1284"/>
                  <a:pt x="906" y="1310"/>
                  <a:pt x="884" y="1357"/>
                </a:cubicBezTo>
                <a:lnTo>
                  <a:pt x="884" y="1357"/>
                </a:lnTo>
                <a:cubicBezTo>
                  <a:pt x="872" y="1384"/>
                  <a:pt x="862" y="1411"/>
                  <a:pt x="851" y="1438"/>
                </a:cubicBezTo>
                <a:lnTo>
                  <a:pt x="851" y="1438"/>
                </a:lnTo>
                <a:cubicBezTo>
                  <a:pt x="847" y="1445"/>
                  <a:pt x="843" y="1452"/>
                  <a:pt x="833" y="1453"/>
                </a:cubicBezTo>
                <a:lnTo>
                  <a:pt x="833" y="1453"/>
                </a:lnTo>
                <a:cubicBezTo>
                  <a:pt x="817" y="1454"/>
                  <a:pt x="801" y="1457"/>
                  <a:pt x="785" y="1458"/>
                </a:cubicBezTo>
                <a:lnTo>
                  <a:pt x="785" y="1458"/>
                </a:lnTo>
                <a:cubicBezTo>
                  <a:pt x="782" y="1459"/>
                  <a:pt x="779" y="1459"/>
                  <a:pt x="776" y="1460"/>
                </a:cubicBezTo>
                <a:lnTo>
                  <a:pt x="683" y="1460"/>
                </a:lnTo>
                <a:lnTo>
                  <a:pt x="683" y="1460"/>
                </a:lnTo>
                <a:cubicBezTo>
                  <a:pt x="679" y="1460"/>
                  <a:pt x="676" y="1459"/>
                  <a:pt x="673" y="1458"/>
                </a:cubicBezTo>
                <a:lnTo>
                  <a:pt x="673" y="1458"/>
                </a:lnTo>
                <a:cubicBezTo>
                  <a:pt x="658" y="1457"/>
                  <a:pt x="642" y="1455"/>
                  <a:pt x="627" y="1453"/>
                </a:cubicBezTo>
                <a:lnTo>
                  <a:pt x="627" y="1453"/>
                </a:lnTo>
                <a:cubicBezTo>
                  <a:pt x="619" y="1452"/>
                  <a:pt x="614" y="1447"/>
                  <a:pt x="611" y="1440"/>
                </a:cubicBezTo>
                <a:lnTo>
                  <a:pt x="611" y="1440"/>
                </a:lnTo>
                <a:cubicBezTo>
                  <a:pt x="603" y="1421"/>
                  <a:pt x="594" y="1402"/>
                  <a:pt x="588" y="1382"/>
                </a:cubicBezTo>
                <a:lnTo>
                  <a:pt x="588" y="1382"/>
                </a:lnTo>
                <a:cubicBezTo>
                  <a:pt x="572" y="1338"/>
                  <a:pt x="547" y="1304"/>
                  <a:pt x="503" y="1285"/>
                </a:cubicBezTo>
                <a:lnTo>
                  <a:pt x="503" y="1285"/>
                </a:lnTo>
                <a:cubicBezTo>
                  <a:pt x="468" y="1270"/>
                  <a:pt x="431" y="1268"/>
                  <a:pt x="395" y="1282"/>
                </a:cubicBezTo>
                <a:lnTo>
                  <a:pt x="395" y="1282"/>
                </a:lnTo>
                <a:cubicBezTo>
                  <a:pt x="369" y="1293"/>
                  <a:pt x="343" y="1304"/>
                  <a:pt x="317" y="1315"/>
                </a:cubicBezTo>
                <a:lnTo>
                  <a:pt x="317" y="1315"/>
                </a:lnTo>
                <a:cubicBezTo>
                  <a:pt x="307" y="1319"/>
                  <a:pt x="297" y="1319"/>
                  <a:pt x="289" y="1312"/>
                </a:cubicBezTo>
                <a:lnTo>
                  <a:pt x="289" y="1312"/>
                </a:lnTo>
                <a:cubicBezTo>
                  <a:pt x="270" y="1297"/>
                  <a:pt x="250" y="1282"/>
                  <a:pt x="232" y="1265"/>
                </a:cubicBezTo>
                <a:lnTo>
                  <a:pt x="232" y="1265"/>
                </a:lnTo>
                <a:cubicBezTo>
                  <a:pt x="203" y="1238"/>
                  <a:pt x="176" y="1208"/>
                  <a:pt x="151" y="1175"/>
                </a:cubicBezTo>
                <a:lnTo>
                  <a:pt x="151" y="1175"/>
                </a:lnTo>
                <a:cubicBezTo>
                  <a:pt x="143" y="1165"/>
                  <a:pt x="141" y="1155"/>
                  <a:pt x="145" y="1145"/>
                </a:cubicBezTo>
                <a:lnTo>
                  <a:pt x="145" y="1145"/>
                </a:lnTo>
                <a:cubicBezTo>
                  <a:pt x="154" y="1122"/>
                  <a:pt x="163" y="1100"/>
                  <a:pt x="173" y="1078"/>
                </a:cubicBezTo>
                <a:lnTo>
                  <a:pt x="173" y="1078"/>
                </a:lnTo>
                <a:cubicBezTo>
                  <a:pt x="187" y="1048"/>
                  <a:pt x="192" y="1016"/>
                  <a:pt x="184" y="983"/>
                </a:cubicBezTo>
                <a:lnTo>
                  <a:pt x="184" y="983"/>
                </a:lnTo>
                <a:cubicBezTo>
                  <a:pt x="173" y="939"/>
                  <a:pt x="148" y="905"/>
                  <a:pt x="107" y="886"/>
                </a:cubicBezTo>
                <a:lnTo>
                  <a:pt x="107" y="886"/>
                </a:lnTo>
                <a:cubicBezTo>
                  <a:pt x="79" y="872"/>
                  <a:pt x="50" y="861"/>
                  <a:pt x="21" y="850"/>
                </a:cubicBezTo>
                <a:lnTo>
                  <a:pt x="21" y="850"/>
                </a:lnTo>
                <a:cubicBezTo>
                  <a:pt x="14" y="846"/>
                  <a:pt x="9" y="842"/>
                  <a:pt x="8" y="834"/>
                </a:cubicBezTo>
                <a:lnTo>
                  <a:pt x="8" y="834"/>
                </a:lnTo>
                <a:cubicBezTo>
                  <a:pt x="6" y="817"/>
                  <a:pt x="4" y="801"/>
                  <a:pt x="2" y="785"/>
                </a:cubicBezTo>
                <a:lnTo>
                  <a:pt x="2" y="785"/>
                </a:lnTo>
                <a:cubicBezTo>
                  <a:pt x="2" y="782"/>
                  <a:pt x="1" y="779"/>
                  <a:pt x="0" y="776"/>
                </a:cubicBezTo>
                <a:lnTo>
                  <a:pt x="0" y="683"/>
                </a:lnTo>
                <a:lnTo>
                  <a:pt x="0" y="683"/>
                </a:lnTo>
                <a:cubicBezTo>
                  <a:pt x="1" y="679"/>
                  <a:pt x="2" y="677"/>
                  <a:pt x="2" y="673"/>
                </a:cubicBezTo>
                <a:lnTo>
                  <a:pt x="2" y="673"/>
                </a:lnTo>
                <a:cubicBezTo>
                  <a:pt x="4" y="658"/>
                  <a:pt x="6" y="642"/>
                  <a:pt x="8" y="627"/>
                </a:cubicBezTo>
                <a:lnTo>
                  <a:pt x="8" y="627"/>
                </a:lnTo>
                <a:cubicBezTo>
                  <a:pt x="9" y="619"/>
                  <a:pt x="14" y="614"/>
                  <a:pt x="21" y="611"/>
                </a:cubicBezTo>
                <a:lnTo>
                  <a:pt x="21" y="611"/>
                </a:lnTo>
                <a:cubicBezTo>
                  <a:pt x="44" y="602"/>
                  <a:pt x="66" y="591"/>
                  <a:pt x="90" y="582"/>
                </a:cubicBezTo>
                <a:lnTo>
                  <a:pt x="90" y="582"/>
                </a:lnTo>
                <a:cubicBezTo>
                  <a:pt x="129" y="568"/>
                  <a:pt x="157" y="543"/>
                  <a:pt x="174" y="507"/>
                </a:cubicBezTo>
                <a:lnTo>
                  <a:pt x="174" y="507"/>
                </a:lnTo>
                <a:cubicBezTo>
                  <a:pt x="191" y="469"/>
                  <a:pt x="193" y="431"/>
                  <a:pt x="177" y="393"/>
                </a:cubicBezTo>
                <a:lnTo>
                  <a:pt x="177" y="393"/>
                </a:lnTo>
                <a:cubicBezTo>
                  <a:pt x="167" y="368"/>
                  <a:pt x="157" y="343"/>
                  <a:pt x="146" y="318"/>
                </a:cubicBezTo>
                <a:lnTo>
                  <a:pt x="146" y="318"/>
                </a:lnTo>
                <a:cubicBezTo>
                  <a:pt x="142" y="308"/>
                  <a:pt x="141" y="298"/>
                  <a:pt x="148" y="289"/>
                </a:cubicBezTo>
                <a:lnTo>
                  <a:pt x="148" y="289"/>
                </a:lnTo>
                <a:cubicBezTo>
                  <a:pt x="163" y="270"/>
                  <a:pt x="177" y="252"/>
                  <a:pt x="193" y="235"/>
                </a:cubicBezTo>
                <a:lnTo>
                  <a:pt x="193" y="235"/>
                </a:lnTo>
                <a:cubicBezTo>
                  <a:pt x="222" y="204"/>
                  <a:pt x="253" y="175"/>
                  <a:pt x="287" y="149"/>
                </a:cubicBezTo>
                <a:lnTo>
                  <a:pt x="287" y="149"/>
                </a:lnTo>
                <a:cubicBezTo>
                  <a:pt x="296" y="142"/>
                  <a:pt x="305" y="142"/>
                  <a:pt x="313" y="145"/>
                </a:cubicBezTo>
                <a:lnTo>
                  <a:pt x="313" y="145"/>
                </a:lnTo>
                <a:cubicBezTo>
                  <a:pt x="333" y="152"/>
                  <a:pt x="352" y="161"/>
                  <a:pt x="371" y="169"/>
                </a:cubicBezTo>
                <a:lnTo>
                  <a:pt x="371" y="169"/>
                </a:lnTo>
                <a:cubicBezTo>
                  <a:pt x="401" y="182"/>
                  <a:pt x="432" y="192"/>
                  <a:pt x="466" y="186"/>
                </a:cubicBezTo>
                <a:lnTo>
                  <a:pt x="466" y="186"/>
                </a:lnTo>
                <a:cubicBezTo>
                  <a:pt x="517" y="177"/>
                  <a:pt x="555" y="150"/>
                  <a:pt x="577" y="103"/>
                </a:cubicBezTo>
                <a:lnTo>
                  <a:pt x="577" y="103"/>
                </a:lnTo>
                <a:cubicBezTo>
                  <a:pt x="588" y="80"/>
                  <a:pt x="596" y="56"/>
                  <a:pt x="606" y="32"/>
                </a:cubicBezTo>
                <a:lnTo>
                  <a:pt x="606" y="32"/>
                </a:lnTo>
                <a:cubicBezTo>
                  <a:pt x="610" y="21"/>
                  <a:pt x="614" y="9"/>
                  <a:pt x="629" y="6"/>
                </a:cubicBezTo>
                <a:lnTo>
                  <a:pt x="629" y="6"/>
                </a:lnTo>
                <a:cubicBezTo>
                  <a:pt x="636" y="5"/>
                  <a:pt x="643" y="5"/>
                  <a:pt x="651" y="4"/>
                </a:cubicBezTo>
                <a:lnTo>
                  <a:pt x="651" y="4"/>
                </a:lnTo>
                <a:cubicBezTo>
                  <a:pt x="660" y="3"/>
                  <a:pt x="670" y="1"/>
                  <a:pt x="680" y="0"/>
                </a:cubicBezTo>
                <a:close/>
                <a:moveTo>
                  <a:pt x="730" y="1284"/>
                </a:moveTo>
                <a:lnTo>
                  <a:pt x="730" y="1284"/>
                </a:lnTo>
                <a:cubicBezTo>
                  <a:pt x="882" y="1286"/>
                  <a:pt x="1018" y="1222"/>
                  <a:pt x="1113" y="1130"/>
                </a:cubicBezTo>
                <a:lnTo>
                  <a:pt x="1113" y="1130"/>
                </a:lnTo>
                <a:cubicBezTo>
                  <a:pt x="1225" y="1021"/>
                  <a:pt x="1284" y="887"/>
                  <a:pt x="1285" y="731"/>
                </a:cubicBezTo>
                <a:lnTo>
                  <a:pt x="1285" y="731"/>
                </a:lnTo>
                <a:cubicBezTo>
                  <a:pt x="1285" y="585"/>
                  <a:pt x="1234" y="456"/>
                  <a:pt x="1133" y="349"/>
                </a:cubicBezTo>
                <a:lnTo>
                  <a:pt x="1133" y="349"/>
                </a:lnTo>
                <a:cubicBezTo>
                  <a:pt x="1024" y="235"/>
                  <a:pt x="889" y="176"/>
                  <a:pt x="732" y="175"/>
                </a:cubicBezTo>
                <a:lnTo>
                  <a:pt x="732" y="175"/>
                </a:lnTo>
                <a:cubicBezTo>
                  <a:pt x="585" y="174"/>
                  <a:pt x="455" y="226"/>
                  <a:pt x="348" y="328"/>
                </a:cubicBezTo>
                <a:lnTo>
                  <a:pt x="348" y="328"/>
                </a:lnTo>
                <a:cubicBezTo>
                  <a:pt x="243" y="428"/>
                  <a:pt x="185" y="552"/>
                  <a:pt x="177" y="698"/>
                </a:cubicBezTo>
                <a:lnTo>
                  <a:pt x="177" y="698"/>
                </a:lnTo>
                <a:cubicBezTo>
                  <a:pt x="168" y="859"/>
                  <a:pt x="220" y="999"/>
                  <a:pt x="332" y="1115"/>
                </a:cubicBezTo>
                <a:lnTo>
                  <a:pt x="332" y="1115"/>
                </a:lnTo>
                <a:cubicBezTo>
                  <a:pt x="440" y="1227"/>
                  <a:pt x="574" y="1283"/>
                  <a:pt x="730" y="1284"/>
                </a:cubicBezTo>
                <a:close/>
                <a:moveTo>
                  <a:pt x="143" y="852"/>
                </a:moveTo>
                <a:lnTo>
                  <a:pt x="143" y="852"/>
                </a:lnTo>
                <a:cubicBezTo>
                  <a:pt x="126" y="770"/>
                  <a:pt x="126" y="689"/>
                  <a:pt x="143" y="606"/>
                </a:cubicBezTo>
                <a:lnTo>
                  <a:pt x="143" y="606"/>
                </a:lnTo>
                <a:cubicBezTo>
                  <a:pt x="138" y="609"/>
                  <a:pt x="135" y="611"/>
                  <a:pt x="132" y="613"/>
                </a:cubicBezTo>
                <a:lnTo>
                  <a:pt x="132" y="613"/>
                </a:lnTo>
                <a:cubicBezTo>
                  <a:pt x="106" y="624"/>
                  <a:pt x="81" y="634"/>
                  <a:pt x="55" y="646"/>
                </a:cubicBezTo>
                <a:lnTo>
                  <a:pt x="55" y="646"/>
                </a:lnTo>
                <a:cubicBezTo>
                  <a:pt x="52" y="647"/>
                  <a:pt x="48" y="651"/>
                  <a:pt x="48" y="654"/>
                </a:cubicBezTo>
                <a:lnTo>
                  <a:pt x="48" y="654"/>
                </a:lnTo>
                <a:cubicBezTo>
                  <a:pt x="46" y="670"/>
                  <a:pt x="44" y="685"/>
                  <a:pt x="44" y="701"/>
                </a:cubicBezTo>
                <a:lnTo>
                  <a:pt x="44" y="701"/>
                </a:lnTo>
                <a:cubicBezTo>
                  <a:pt x="44" y="729"/>
                  <a:pt x="45" y="756"/>
                  <a:pt x="46" y="784"/>
                </a:cubicBezTo>
                <a:lnTo>
                  <a:pt x="46" y="784"/>
                </a:lnTo>
                <a:cubicBezTo>
                  <a:pt x="46" y="790"/>
                  <a:pt x="47" y="797"/>
                  <a:pt x="48" y="803"/>
                </a:cubicBezTo>
                <a:lnTo>
                  <a:pt x="48" y="803"/>
                </a:lnTo>
                <a:cubicBezTo>
                  <a:pt x="48" y="808"/>
                  <a:pt x="50" y="812"/>
                  <a:pt x="56" y="814"/>
                </a:cubicBezTo>
                <a:lnTo>
                  <a:pt x="56" y="814"/>
                </a:lnTo>
                <a:cubicBezTo>
                  <a:pt x="67" y="819"/>
                  <a:pt x="79" y="824"/>
                  <a:pt x="90" y="829"/>
                </a:cubicBezTo>
                <a:lnTo>
                  <a:pt x="90" y="829"/>
                </a:lnTo>
                <a:cubicBezTo>
                  <a:pt x="108" y="836"/>
                  <a:pt x="125" y="844"/>
                  <a:pt x="143" y="852"/>
                </a:cubicBezTo>
                <a:close/>
                <a:moveTo>
                  <a:pt x="852" y="1317"/>
                </a:moveTo>
                <a:lnTo>
                  <a:pt x="852" y="1317"/>
                </a:lnTo>
                <a:cubicBezTo>
                  <a:pt x="771" y="1334"/>
                  <a:pt x="689" y="1334"/>
                  <a:pt x="607" y="1316"/>
                </a:cubicBezTo>
                <a:lnTo>
                  <a:pt x="607" y="1316"/>
                </a:lnTo>
                <a:cubicBezTo>
                  <a:pt x="612" y="1326"/>
                  <a:pt x="616" y="1335"/>
                  <a:pt x="620" y="1343"/>
                </a:cubicBezTo>
                <a:lnTo>
                  <a:pt x="620" y="1343"/>
                </a:lnTo>
                <a:cubicBezTo>
                  <a:pt x="628" y="1364"/>
                  <a:pt x="637" y="1384"/>
                  <a:pt x="645" y="1404"/>
                </a:cubicBezTo>
                <a:lnTo>
                  <a:pt x="645" y="1404"/>
                </a:lnTo>
                <a:cubicBezTo>
                  <a:pt x="647" y="1407"/>
                  <a:pt x="651" y="1411"/>
                  <a:pt x="654" y="1412"/>
                </a:cubicBezTo>
                <a:lnTo>
                  <a:pt x="654" y="1412"/>
                </a:lnTo>
                <a:cubicBezTo>
                  <a:pt x="673" y="1414"/>
                  <a:pt x="693" y="1415"/>
                  <a:pt x="712" y="1415"/>
                </a:cubicBezTo>
                <a:lnTo>
                  <a:pt x="712" y="1415"/>
                </a:lnTo>
                <a:cubicBezTo>
                  <a:pt x="742" y="1415"/>
                  <a:pt x="772" y="1413"/>
                  <a:pt x="802" y="1412"/>
                </a:cubicBezTo>
                <a:lnTo>
                  <a:pt x="802" y="1412"/>
                </a:lnTo>
                <a:cubicBezTo>
                  <a:pt x="806" y="1412"/>
                  <a:pt x="811" y="1409"/>
                  <a:pt x="813" y="1407"/>
                </a:cubicBezTo>
                <a:lnTo>
                  <a:pt x="813" y="1407"/>
                </a:lnTo>
                <a:cubicBezTo>
                  <a:pt x="818" y="1399"/>
                  <a:pt x="820" y="1391"/>
                  <a:pt x="823" y="1384"/>
                </a:cubicBezTo>
                <a:lnTo>
                  <a:pt x="823" y="1384"/>
                </a:lnTo>
                <a:cubicBezTo>
                  <a:pt x="833" y="1362"/>
                  <a:pt x="842" y="1340"/>
                  <a:pt x="852" y="1317"/>
                </a:cubicBezTo>
                <a:close/>
                <a:moveTo>
                  <a:pt x="1317" y="853"/>
                </a:moveTo>
                <a:lnTo>
                  <a:pt x="1317" y="853"/>
                </a:lnTo>
                <a:cubicBezTo>
                  <a:pt x="1321" y="851"/>
                  <a:pt x="1324" y="849"/>
                  <a:pt x="1328" y="847"/>
                </a:cubicBezTo>
                <a:lnTo>
                  <a:pt x="1328" y="847"/>
                </a:lnTo>
                <a:cubicBezTo>
                  <a:pt x="1353" y="836"/>
                  <a:pt x="1379" y="825"/>
                  <a:pt x="1404" y="814"/>
                </a:cubicBezTo>
                <a:lnTo>
                  <a:pt x="1404" y="814"/>
                </a:lnTo>
                <a:cubicBezTo>
                  <a:pt x="1408" y="813"/>
                  <a:pt x="1411" y="808"/>
                  <a:pt x="1412" y="805"/>
                </a:cubicBezTo>
                <a:lnTo>
                  <a:pt x="1412" y="805"/>
                </a:lnTo>
                <a:cubicBezTo>
                  <a:pt x="1414" y="791"/>
                  <a:pt x="1415" y="776"/>
                  <a:pt x="1416" y="761"/>
                </a:cubicBezTo>
                <a:lnTo>
                  <a:pt x="1416" y="761"/>
                </a:lnTo>
                <a:cubicBezTo>
                  <a:pt x="1416" y="732"/>
                  <a:pt x="1415" y="702"/>
                  <a:pt x="1414" y="673"/>
                </a:cubicBezTo>
                <a:lnTo>
                  <a:pt x="1414" y="673"/>
                </a:lnTo>
                <a:cubicBezTo>
                  <a:pt x="1414" y="667"/>
                  <a:pt x="1414" y="661"/>
                  <a:pt x="1412" y="655"/>
                </a:cubicBezTo>
                <a:lnTo>
                  <a:pt x="1412" y="655"/>
                </a:lnTo>
                <a:cubicBezTo>
                  <a:pt x="1411" y="652"/>
                  <a:pt x="1408" y="647"/>
                  <a:pt x="1405" y="646"/>
                </a:cubicBezTo>
                <a:lnTo>
                  <a:pt x="1405" y="646"/>
                </a:lnTo>
                <a:cubicBezTo>
                  <a:pt x="1392" y="640"/>
                  <a:pt x="1379" y="635"/>
                  <a:pt x="1366" y="629"/>
                </a:cubicBezTo>
                <a:lnTo>
                  <a:pt x="1366" y="629"/>
                </a:lnTo>
                <a:cubicBezTo>
                  <a:pt x="1350" y="622"/>
                  <a:pt x="1334" y="615"/>
                  <a:pt x="1317" y="608"/>
                </a:cubicBezTo>
                <a:lnTo>
                  <a:pt x="1317" y="608"/>
                </a:lnTo>
                <a:cubicBezTo>
                  <a:pt x="1334" y="689"/>
                  <a:pt x="1334" y="771"/>
                  <a:pt x="1317" y="853"/>
                </a:cubicBezTo>
                <a:close/>
                <a:moveTo>
                  <a:pt x="608" y="143"/>
                </a:moveTo>
                <a:lnTo>
                  <a:pt x="608" y="143"/>
                </a:lnTo>
                <a:cubicBezTo>
                  <a:pt x="689" y="126"/>
                  <a:pt x="771" y="126"/>
                  <a:pt x="853" y="143"/>
                </a:cubicBezTo>
                <a:lnTo>
                  <a:pt x="853" y="143"/>
                </a:lnTo>
                <a:cubicBezTo>
                  <a:pt x="851" y="138"/>
                  <a:pt x="849" y="135"/>
                  <a:pt x="847" y="132"/>
                </a:cubicBezTo>
                <a:lnTo>
                  <a:pt x="847" y="132"/>
                </a:lnTo>
                <a:cubicBezTo>
                  <a:pt x="836" y="106"/>
                  <a:pt x="825" y="80"/>
                  <a:pt x="814" y="55"/>
                </a:cubicBezTo>
                <a:lnTo>
                  <a:pt x="814" y="55"/>
                </a:lnTo>
                <a:cubicBezTo>
                  <a:pt x="813" y="52"/>
                  <a:pt x="808" y="48"/>
                  <a:pt x="804" y="48"/>
                </a:cubicBezTo>
                <a:lnTo>
                  <a:pt x="804" y="48"/>
                </a:lnTo>
                <a:cubicBezTo>
                  <a:pt x="791" y="46"/>
                  <a:pt x="776" y="44"/>
                  <a:pt x="762" y="44"/>
                </a:cubicBezTo>
                <a:lnTo>
                  <a:pt x="762" y="44"/>
                </a:lnTo>
                <a:cubicBezTo>
                  <a:pt x="726" y="45"/>
                  <a:pt x="690" y="46"/>
                  <a:pt x="654" y="48"/>
                </a:cubicBezTo>
                <a:lnTo>
                  <a:pt x="654" y="48"/>
                </a:lnTo>
                <a:cubicBezTo>
                  <a:pt x="651" y="48"/>
                  <a:pt x="647" y="52"/>
                  <a:pt x="645" y="56"/>
                </a:cubicBezTo>
                <a:lnTo>
                  <a:pt x="645" y="56"/>
                </a:lnTo>
                <a:cubicBezTo>
                  <a:pt x="633" y="84"/>
                  <a:pt x="621" y="113"/>
                  <a:pt x="608" y="143"/>
                </a:cubicBezTo>
                <a:close/>
                <a:moveTo>
                  <a:pt x="398" y="1232"/>
                </a:moveTo>
                <a:lnTo>
                  <a:pt x="398" y="1232"/>
                </a:lnTo>
                <a:cubicBezTo>
                  <a:pt x="368" y="1207"/>
                  <a:pt x="335" y="1182"/>
                  <a:pt x="306" y="1153"/>
                </a:cubicBezTo>
                <a:lnTo>
                  <a:pt x="306" y="1153"/>
                </a:lnTo>
                <a:cubicBezTo>
                  <a:pt x="277" y="1124"/>
                  <a:pt x="253" y="1091"/>
                  <a:pt x="226" y="1060"/>
                </a:cubicBezTo>
                <a:lnTo>
                  <a:pt x="226" y="1060"/>
                </a:lnTo>
                <a:cubicBezTo>
                  <a:pt x="226" y="1062"/>
                  <a:pt x="225" y="1065"/>
                  <a:pt x="224" y="1068"/>
                </a:cubicBezTo>
                <a:lnTo>
                  <a:pt x="224" y="1068"/>
                </a:lnTo>
                <a:cubicBezTo>
                  <a:pt x="213" y="1095"/>
                  <a:pt x="203" y="1121"/>
                  <a:pt x="193" y="1147"/>
                </a:cubicBezTo>
                <a:lnTo>
                  <a:pt x="193" y="1147"/>
                </a:lnTo>
                <a:cubicBezTo>
                  <a:pt x="192" y="1150"/>
                  <a:pt x="192" y="1155"/>
                  <a:pt x="193" y="1157"/>
                </a:cubicBezTo>
                <a:lnTo>
                  <a:pt x="193" y="1157"/>
                </a:lnTo>
                <a:cubicBezTo>
                  <a:pt x="205" y="1171"/>
                  <a:pt x="216" y="1185"/>
                  <a:pt x="229" y="1198"/>
                </a:cubicBezTo>
                <a:lnTo>
                  <a:pt x="229" y="1198"/>
                </a:lnTo>
                <a:cubicBezTo>
                  <a:pt x="249" y="1218"/>
                  <a:pt x="271" y="1237"/>
                  <a:pt x="292" y="1258"/>
                </a:cubicBezTo>
                <a:lnTo>
                  <a:pt x="292" y="1258"/>
                </a:lnTo>
                <a:cubicBezTo>
                  <a:pt x="302" y="1268"/>
                  <a:pt x="312" y="1271"/>
                  <a:pt x="324" y="1262"/>
                </a:cubicBezTo>
                <a:lnTo>
                  <a:pt x="324" y="1262"/>
                </a:lnTo>
                <a:cubicBezTo>
                  <a:pt x="326" y="1261"/>
                  <a:pt x="328" y="1260"/>
                  <a:pt x="329" y="1260"/>
                </a:cubicBezTo>
                <a:lnTo>
                  <a:pt x="329" y="1260"/>
                </a:lnTo>
                <a:cubicBezTo>
                  <a:pt x="353" y="1250"/>
                  <a:pt x="377" y="1241"/>
                  <a:pt x="398" y="1232"/>
                </a:cubicBezTo>
                <a:close/>
                <a:moveTo>
                  <a:pt x="1232" y="402"/>
                </a:moveTo>
                <a:lnTo>
                  <a:pt x="1232" y="402"/>
                </a:lnTo>
                <a:cubicBezTo>
                  <a:pt x="1234" y="398"/>
                  <a:pt x="1235" y="394"/>
                  <a:pt x="1236" y="391"/>
                </a:cubicBezTo>
                <a:lnTo>
                  <a:pt x="1236" y="391"/>
                </a:lnTo>
                <a:cubicBezTo>
                  <a:pt x="1246" y="365"/>
                  <a:pt x="1257" y="338"/>
                  <a:pt x="1267" y="312"/>
                </a:cubicBezTo>
                <a:lnTo>
                  <a:pt x="1267" y="312"/>
                </a:lnTo>
                <a:cubicBezTo>
                  <a:pt x="1268" y="309"/>
                  <a:pt x="1268" y="304"/>
                  <a:pt x="1266" y="302"/>
                </a:cubicBezTo>
                <a:lnTo>
                  <a:pt x="1266" y="302"/>
                </a:lnTo>
                <a:cubicBezTo>
                  <a:pt x="1258" y="293"/>
                  <a:pt x="1250" y="284"/>
                  <a:pt x="1242" y="274"/>
                </a:cubicBezTo>
                <a:lnTo>
                  <a:pt x="1242" y="274"/>
                </a:lnTo>
                <a:cubicBezTo>
                  <a:pt x="1216" y="244"/>
                  <a:pt x="1187" y="218"/>
                  <a:pt x="1156" y="193"/>
                </a:cubicBezTo>
                <a:lnTo>
                  <a:pt x="1156" y="193"/>
                </a:lnTo>
                <a:cubicBezTo>
                  <a:pt x="1155" y="191"/>
                  <a:pt x="1151" y="191"/>
                  <a:pt x="1149" y="192"/>
                </a:cubicBezTo>
                <a:lnTo>
                  <a:pt x="1149" y="192"/>
                </a:lnTo>
                <a:cubicBezTo>
                  <a:pt x="1128" y="200"/>
                  <a:pt x="1107" y="209"/>
                  <a:pt x="1087" y="218"/>
                </a:cubicBezTo>
                <a:lnTo>
                  <a:pt x="1087" y="218"/>
                </a:lnTo>
                <a:cubicBezTo>
                  <a:pt x="1078" y="221"/>
                  <a:pt x="1068" y="224"/>
                  <a:pt x="1058" y="228"/>
                </a:cubicBezTo>
                <a:lnTo>
                  <a:pt x="1058" y="228"/>
                </a:lnTo>
                <a:cubicBezTo>
                  <a:pt x="1128" y="274"/>
                  <a:pt x="1186" y="332"/>
                  <a:pt x="1232" y="402"/>
                </a:cubicBezTo>
                <a:close/>
                <a:moveTo>
                  <a:pt x="402" y="228"/>
                </a:moveTo>
                <a:lnTo>
                  <a:pt x="402" y="228"/>
                </a:lnTo>
                <a:cubicBezTo>
                  <a:pt x="398" y="226"/>
                  <a:pt x="395" y="225"/>
                  <a:pt x="392" y="224"/>
                </a:cubicBezTo>
                <a:lnTo>
                  <a:pt x="392" y="224"/>
                </a:lnTo>
                <a:cubicBezTo>
                  <a:pt x="365" y="214"/>
                  <a:pt x="338" y="203"/>
                  <a:pt x="312" y="193"/>
                </a:cubicBezTo>
                <a:lnTo>
                  <a:pt x="312" y="193"/>
                </a:lnTo>
                <a:cubicBezTo>
                  <a:pt x="309" y="192"/>
                  <a:pt x="305" y="192"/>
                  <a:pt x="303" y="193"/>
                </a:cubicBezTo>
                <a:lnTo>
                  <a:pt x="303" y="193"/>
                </a:lnTo>
                <a:cubicBezTo>
                  <a:pt x="290" y="204"/>
                  <a:pt x="277" y="213"/>
                  <a:pt x="266" y="225"/>
                </a:cubicBezTo>
                <a:lnTo>
                  <a:pt x="266" y="225"/>
                </a:lnTo>
                <a:cubicBezTo>
                  <a:pt x="241" y="250"/>
                  <a:pt x="218" y="276"/>
                  <a:pt x="194" y="303"/>
                </a:cubicBezTo>
                <a:lnTo>
                  <a:pt x="194" y="303"/>
                </a:lnTo>
                <a:cubicBezTo>
                  <a:pt x="192" y="305"/>
                  <a:pt x="192" y="310"/>
                  <a:pt x="193" y="313"/>
                </a:cubicBezTo>
                <a:lnTo>
                  <a:pt x="193" y="313"/>
                </a:lnTo>
                <a:cubicBezTo>
                  <a:pt x="199" y="329"/>
                  <a:pt x="206" y="346"/>
                  <a:pt x="213" y="362"/>
                </a:cubicBezTo>
                <a:lnTo>
                  <a:pt x="213" y="362"/>
                </a:lnTo>
                <a:cubicBezTo>
                  <a:pt x="216" y="369"/>
                  <a:pt x="218" y="375"/>
                  <a:pt x="221" y="381"/>
                </a:cubicBezTo>
                <a:lnTo>
                  <a:pt x="221" y="381"/>
                </a:lnTo>
                <a:cubicBezTo>
                  <a:pt x="223" y="388"/>
                  <a:pt x="225" y="394"/>
                  <a:pt x="228" y="402"/>
                </a:cubicBezTo>
                <a:lnTo>
                  <a:pt x="228" y="402"/>
                </a:lnTo>
                <a:cubicBezTo>
                  <a:pt x="275" y="331"/>
                  <a:pt x="332" y="274"/>
                  <a:pt x="402" y="228"/>
                </a:cubicBezTo>
                <a:close/>
                <a:moveTo>
                  <a:pt x="1231" y="1059"/>
                </a:moveTo>
                <a:lnTo>
                  <a:pt x="1231" y="1059"/>
                </a:lnTo>
                <a:cubicBezTo>
                  <a:pt x="1186" y="1128"/>
                  <a:pt x="1128" y="1185"/>
                  <a:pt x="1058" y="1232"/>
                </a:cubicBezTo>
                <a:lnTo>
                  <a:pt x="1058" y="1232"/>
                </a:lnTo>
                <a:cubicBezTo>
                  <a:pt x="1065" y="1234"/>
                  <a:pt x="1070" y="1236"/>
                  <a:pt x="1076" y="1238"/>
                </a:cubicBezTo>
                <a:lnTo>
                  <a:pt x="1076" y="1238"/>
                </a:lnTo>
                <a:cubicBezTo>
                  <a:pt x="1100" y="1247"/>
                  <a:pt x="1124" y="1258"/>
                  <a:pt x="1149" y="1267"/>
                </a:cubicBezTo>
                <a:lnTo>
                  <a:pt x="1149" y="1267"/>
                </a:lnTo>
                <a:cubicBezTo>
                  <a:pt x="1151" y="1268"/>
                  <a:pt x="1156" y="1267"/>
                  <a:pt x="1158" y="1265"/>
                </a:cubicBezTo>
                <a:lnTo>
                  <a:pt x="1158" y="1265"/>
                </a:lnTo>
                <a:cubicBezTo>
                  <a:pt x="1168" y="1257"/>
                  <a:pt x="1178" y="1248"/>
                  <a:pt x="1188" y="1239"/>
                </a:cubicBezTo>
                <a:lnTo>
                  <a:pt x="1188" y="1239"/>
                </a:lnTo>
                <a:cubicBezTo>
                  <a:pt x="1217" y="1215"/>
                  <a:pt x="1242" y="1186"/>
                  <a:pt x="1266" y="1157"/>
                </a:cubicBezTo>
                <a:lnTo>
                  <a:pt x="1266" y="1157"/>
                </a:lnTo>
                <a:cubicBezTo>
                  <a:pt x="1268" y="1155"/>
                  <a:pt x="1268" y="1151"/>
                  <a:pt x="1267" y="1148"/>
                </a:cubicBezTo>
                <a:lnTo>
                  <a:pt x="1267" y="1148"/>
                </a:lnTo>
                <a:cubicBezTo>
                  <a:pt x="1255" y="1119"/>
                  <a:pt x="1243" y="1089"/>
                  <a:pt x="1231" y="1059"/>
                </a:cubicBezTo>
                <a:close/>
                <a:moveTo>
                  <a:pt x="801" y="353"/>
                </a:moveTo>
                <a:lnTo>
                  <a:pt x="801" y="353"/>
                </a:lnTo>
                <a:cubicBezTo>
                  <a:pt x="840" y="360"/>
                  <a:pt x="877" y="373"/>
                  <a:pt x="912" y="392"/>
                </a:cubicBezTo>
                <a:lnTo>
                  <a:pt x="912" y="392"/>
                </a:lnTo>
                <a:cubicBezTo>
                  <a:pt x="953" y="415"/>
                  <a:pt x="989" y="444"/>
                  <a:pt x="1020" y="480"/>
                </a:cubicBezTo>
                <a:lnTo>
                  <a:pt x="1020" y="480"/>
                </a:lnTo>
                <a:cubicBezTo>
                  <a:pt x="1045" y="508"/>
                  <a:pt x="1065" y="539"/>
                  <a:pt x="1080" y="573"/>
                </a:cubicBezTo>
                <a:lnTo>
                  <a:pt x="1080" y="573"/>
                </a:lnTo>
                <a:cubicBezTo>
                  <a:pt x="1098" y="614"/>
                  <a:pt x="1110" y="657"/>
                  <a:pt x="1113" y="701"/>
                </a:cubicBezTo>
                <a:lnTo>
                  <a:pt x="1113" y="701"/>
                </a:lnTo>
                <a:cubicBezTo>
                  <a:pt x="1115" y="737"/>
                  <a:pt x="1113" y="772"/>
                  <a:pt x="1106" y="807"/>
                </a:cubicBezTo>
                <a:lnTo>
                  <a:pt x="1106" y="807"/>
                </a:lnTo>
                <a:cubicBezTo>
                  <a:pt x="1097" y="850"/>
                  <a:pt x="1081" y="891"/>
                  <a:pt x="1058" y="928"/>
                </a:cubicBezTo>
                <a:lnTo>
                  <a:pt x="1058" y="928"/>
                </a:lnTo>
                <a:cubicBezTo>
                  <a:pt x="1036" y="965"/>
                  <a:pt x="1008" y="997"/>
                  <a:pt x="975" y="1025"/>
                </a:cubicBezTo>
                <a:lnTo>
                  <a:pt x="975" y="1025"/>
                </a:lnTo>
                <a:cubicBezTo>
                  <a:pt x="943" y="1051"/>
                  <a:pt x="908" y="1072"/>
                  <a:pt x="870" y="1087"/>
                </a:cubicBezTo>
                <a:lnTo>
                  <a:pt x="870" y="1087"/>
                </a:lnTo>
                <a:cubicBezTo>
                  <a:pt x="833" y="1102"/>
                  <a:pt x="795" y="1110"/>
                  <a:pt x="756" y="1113"/>
                </a:cubicBezTo>
                <a:lnTo>
                  <a:pt x="756" y="1113"/>
                </a:lnTo>
                <a:cubicBezTo>
                  <a:pt x="736" y="1114"/>
                  <a:pt x="715" y="1112"/>
                  <a:pt x="694" y="1111"/>
                </a:cubicBezTo>
                <a:lnTo>
                  <a:pt x="694" y="1111"/>
                </a:lnTo>
                <a:cubicBezTo>
                  <a:pt x="667" y="1110"/>
                  <a:pt x="640" y="1104"/>
                  <a:pt x="614" y="1095"/>
                </a:cubicBezTo>
                <a:lnTo>
                  <a:pt x="614" y="1095"/>
                </a:lnTo>
                <a:cubicBezTo>
                  <a:pt x="568" y="1081"/>
                  <a:pt x="527" y="1059"/>
                  <a:pt x="490" y="1029"/>
                </a:cubicBezTo>
                <a:lnTo>
                  <a:pt x="490" y="1029"/>
                </a:lnTo>
                <a:cubicBezTo>
                  <a:pt x="483" y="1023"/>
                  <a:pt x="474" y="1021"/>
                  <a:pt x="465" y="1026"/>
                </a:cubicBezTo>
                <a:lnTo>
                  <a:pt x="465" y="1026"/>
                </a:lnTo>
                <a:cubicBezTo>
                  <a:pt x="456" y="1030"/>
                  <a:pt x="453" y="1037"/>
                  <a:pt x="453" y="1047"/>
                </a:cubicBezTo>
                <a:lnTo>
                  <a:pt x="453" y="1047"/>
                </a:lnTo>
                <a:cubicBezTo>
                  <a:pt x="452" y="1057"/>
                  <a:pt x="459" y="1063"/>
                  <a:pt x="466" y="1068"/>
                </a:cubicBezTo>
                <a:lnTo>
                  <a:pt x="466" y="1068"/>
                </a:lnTo>
                <a:cubicBezTo>
                  <a:pt x="497" y="1091"/>
                  <a:pt x="529" y="1111"/>
                  <a:pt x="565" y="1125"/>
                </a:cubicBezTo>
                <a:lnTo>
                  <a:pt x="565" y="1125"/>
                </a:lnTo>
                <a:cubicBezTo>
                  <a:pt x="618" y="1148"/>
                  <a:pt x="673" y="1158"/>
                  <a:pt x="730" y="1159"/>
                </a:cubicBezTo>
                <a:lnTo>
                  <a:pt x="730" y="1159"/>
                </a:lnTo>
                <a:cubicBezTo>
                  <a:pt x="745" y="1159"/>
                  <a:pt x="761" y="1157"/>
                  <a:pt x="777" y="1155"/>
                </a:cubicBezTo>
                <a:lnTo>
                  <a:pt x="777" y="1155"/>
                </a:lnTo>
                <a:cubicBezTo>
                  <a:pt x="797" y="1153"/>
                  <a:pt x="816" y="1150"/>
                  <a:pt x="836" y="1145"/>
                </a:cubicBezTo>
                <a:lnTo>
                  <a:pt x="836" y="1145"/>
                </a:lnTo>
                <a:cubicBezTo>
                  <a:pt x="870" y="1136"/>
                  <a:pt x="903" y="1123"/>
                  <a:pt x="934" y="1107"/>
                </a:cubicBezTo>
                <a:lnTo>
                  <a:pt x="934" y="1107"/>
                </a:lnTo>
                <a:cubicBezTo>
                  <a:pt x="982" y="1081"/>
                  <a:pt x="1023" y="1047"/>
                  <a:pt x="1058" y="1006"/>
                </a:cubicBezTo>
                <a:lnTo>
                  <a:pt x="1058" y="1006"/>
                </a:lnTo>
                <a:cubicBezTo>
                  <a:pt x="1083" y="975"/>
                  <a:pt x="1104" y="942"/>
                  <a:pt x="1120" y="906"/>
                </a:cubicBezTo>
                <a:lnTo>
                  <a:pt x="1120" y="906"/>
                </a:lnTo>
                <a:cubicBezTo>
                  <a:pt x="1146" y="851"/>
                  <a:pt x="1157" y="792"/>
                  <a:pt x="1159" y="732"/>
                </a:cubicBezTo>
                <a:lnTo>
                  <a:pt x="1159" y="732"/>
                </a:lnTo>
                <a:cubicBezTo>
                  <a:pt x="1159" y="723"/>
                  <a:pt x="1158" y="714"/>
                  <a:pt x="1157" y="705"/>
                </a:cubicBezTo>
                <a:lnTo>
                  <a:pt x="1157" y="705"/>
                </a:lnTo>
                <a:cubicBezTo>
                  <a:pt x="1155" y="686"/>
                  <a:pt x="1155" y="667"/>
                  <a:pt x="1151" y="649"/>
                </a:cubicBezTo>
                <a:lnTo>
                  <a:pt x="1151" y="649"/>
                </a:lnTo>
                <a:cubicBezTo>
                  <a:pt x="1142" y="604"/>
                  <a:pt x="1127" y="560"/>
                  <a:pt x="1104" y="520"/>
                </a:cubicBezTo>
                <a:lnTo>
                  <a:pt x="1104" y="520"/>
                </a:lnTo>
                <a:cubicBezTo>
                  <a:pt x="1078" y="474"/>
                  <a:pt x="1044" y="434"/>
                  <a:pt x="1003" y="400"/>
                </a:cubicBezTo>
                <a:lnTo>
                  <a:pt x="1003" y="400"/>
                </a:lnTo>
                <a:cubicBezTo>
                  <a:pt x="973" y="374"/>
                  <a:pt x="939" y="354"/>
                  <a:pt x="903" y="337"/>
                </a:cubicBezTo>
                <a:lnTo>
                  <a:pt x="903" y="337"/>
                </a:lnTo>
                <a:cubicBezTo>
                  <a:pt x="851" y="314"/>
                  <a:pt x="796" y="303"/>
                  <a:pt x="739" y="301"/>
                </a:cubicBezTo>
                <a:lnTo>
                  <a:pt x="739" y="301"/>
                </a:lnTo>
                <a:cubicBezTo>
                  <a:pt x="713" y="301"/>
                  <a:pt x="687" y="303"/>
                  <a:pt x="662" y="307"/>
                </a:cubicBezTo>
                <a:lnTo>
                  <a:pt x="662" y="307"/>
                </a:lnTo>
                <a:cubicBezTo>
                  <a:pt x="620" y="313"/>
                  <a:pt x="581" y="326"/>
                  <a:pt x="543" y="344"/>
                </a:cubicBezTo>
                <a:lnTo>
                  <a:pt x="543" y="344"/>
                </a:lnTo>
                <a:cubicBezTo>
                  <a:pt x="505" y="362"/>
                  <a:pt x="471" y="386"/>
                  <a:pt x="440" y="414"/>
                </a:cubicBezTo>
                <a:lnTo>
                  <a:pt x="440" y="414"/>
                </a:lnTo>
                <a:cubicBezTo>
                  <a:pt x="416" y="436"/>
                  <a:pt x="394" y="461"/>
                  <a:pt x="376" y="488"/>
                </a:cubicBezTo>
                <a:lnTo>
                  <a:pt x="376" y="488"/>
                </a:lnTo>
                <a:cubicBezTo>
                  <a:pt x="350" y="526"/>
                  <a:pt x="331" y="567"/>
                  <a:pt x="318" y="610"/>
                </a:cubicBezTo>
                <a:lnTo>
                  <a:pt x="318" y="610"/>
                </a:lnTo>
                <a:cubicBezTo>
                  <a:pt x="309" y="643"/>
                  <a:pt x="303" y="677"/>
                  <a:pt x="303" y="711"/>
                </a:cubicBezTo>
                <a:lnTo>
                  <a:pt x="303" y="711"/>
                </a:lnTo>
                <a:cubicBezTo>
                  <a:pt x="303" y="726"/>
                  <a:pt x="302" y="741"/>
                  <a:pt x="303" y="756"/>
                </a:cubicBezTo>
                <a:lnTo>
                  <a:pt x="303" y="756"/>
                </a:lnTo>
                <a:cubicBezTo>
                  <a:pt x="305" y="777"/>
                  <a:pt x="306" y="798"/>
                  <a:pt x="311" y="819"/>
                </a:cubicBezTo>
                <a:lnTo>
                  <a:pt x="311" y="819"/>
                </a:lnTo>
                <a:cubicBezTo>
                  <a:pt x="320" y="861"/>
                  <a:pt x="334" y="902"/>
                  <a:pt x="356" y="939"/>
                </a:cubicBezTo>
                <a:lnTo>
                  <a:pt x="356" y="939"/>
                </a:lnTo>
                <a:cubicBezTo>
                  <a:pt x="369" y="960"/>
                  <a:pt x="383" y="980"/>
                  <a:pt x="397" y="999"/>
                </a:cubicBezTo>
                <a:lnTo>
                  <a:pt x="397" y="999"/>
                </a:lnTo>
                <a:cubicBezTo>
                  <a:pt x="405" y="1009"/>
                  <a:pt x="420" y="1010"/>
                  <a:pt x="428" y="1003"/>
                </a:cubicBezTo>
                <a:lnTo>
                  <a:pt x="428" y="1003"/>
                </a:lnTo>
                <a:cubicBezTo>
                  <a:pt x="438" y="995"/>
                  <a:pt x="439" y="980"/>
                  <a:pt x="431" y="970"/>
                </a:cubicBezTo>
                <a:lnTo>
                  <a:pt x="431" y="970"/>
                </a:lnTo>
                <a:cubicBezTo>
                  <a:pt x="422" y="957"/>
                  <a:pt x="413" y="945"/>
                  <a:pt x="404" y="931"/>
                </a:cubicBezTo>
                <a:lnTo>
                  <a:pt x="404" y="931"/>
                </a:lnTo>
                <a:cubicBezTo>
                  <a:pt x="370" y="878"/>
                  <a:pt x="351" y="819"/>
                  <a:pt x="347" y="756"/>
                </a:cubicBezTo>
                <a:lnTo>
                  <a:pt x="347" y="756"/>
                </a:lnTo>
                <a:cubicBezTo>
                  <a:pt x="345" y="727"/>
                  <a:pt x="347" y="698"/>
                  <a:pt x="351" y="670"/>
                </a:cubicBezTo>
                <a:lnTo>
                  <a:pt x="351" y="670"/>
                </a:lnTo>
                <a:cubicBezTo>
                  <a:pt x="357" y="628"/>
                  <a:pt x="370" y="588"/>
                  <a:pt x="391" y="550"/>
                </a:cubicBezTo>
                <a:lnTo>
                  <a:pt x="391" y="550"/>
                </a:lnTo>
                <a:cubicBezTo>
                  <a:pt x="414" y="508"/>
                  <a:pt x="443" y="471"/>
                  <a:pt x="480" y="439"/>
                </a:cubicBezTo>
                <a:lnTo>
                  <a:pt x="480" y="439"/>
                </a:lnTo>
                <a:cubicBezTo>
                  <a:pt x="507" y="416"/>
                  <a:pt x="537" y="396"/>
                  <a:pt x="570" y="381"/>
                </a:cubicBezTo>
                <a:lnTo>
                  <a:pt x="570" y="381"/>
                </a:lnTo>
                <a:cubicBezTo>
                  <a:pt x="621" y="358"/>
                  <a:pt x="674" y="346"/>
                  <a:pt x="731" y="345"/>
                </a:cubicBezTo>
                <a:lnTo>
                  <a:pt x="731" y="345"/>
                </a:lnTo>
                <a:cubicBezTo>
                  <a:pt x="754" y="347"/>
                  <a:pt x="778" y="348"/>
                  <a:pt x="801" y="353"/>
                </a:cubicBezTo>
                <a:close/>
                <a:moveTo>
                  <a:pt x="659" y="394"/>
                </a:moveTo>
                <a:lnTo>
                  <a:pt x="659" y="394"/>
                </a:lnTo>
                <a:cubicBezTo>
                  <a:pt x="611" y="403"/>
                  <a:pt x="569" y="423"/>
                  <a:pt x="529" y="451"/>
                </a:cubicBezTo>
                <a:lnTo>
                  <a:pt x="529" y="451"/>
                </a:lnTo>
                <a:cubicBezTo>
                  <a:pt x="524" y="455"/>
                  <a:pt x="519" y="459"/>
                  <a:pt x="516" y="465"/>
                </a:cubicBezTo>
                <a:lnTo>
                  <a:pt x="516" y="465"/>
                </a:lnTo>
                <a:cubicBezTo>
                  <a:pt x="511" y="474"/>
                  <a:pt x="513" y="486"/>
                  <a:pt x="520" y="491"/>
                </a:cubicBezTo>
                <a:lnTo>
                  <a:pt x="520" y="491"/>
                </a:lnTo>
                <a:cubicBezTo>
                  <a:pt x="529" y="499"/>
                  <a:pt x="540" y="499"/>
                  <a:pt x="551" y="492"/>
                </a:cubicBezTo>
                <a:lnTo>
                  <a:pt x="551" y="492"/>
                </a:lnTo>
                <a:cubicBezTo>
                  <a:pt x="569" y="481"/>
                  <a:pt x="588" y="469"/>
                  <a:pt x="608" y="459"/>
                </a:cubicBezTo>
                <a:lnTo>
                  <a:pt x="608" y="459"/>
                </a:lnTo>
                <a:cubicBezTo>
                  <a:pt x="643" y="440"/>
                  <a:pt x="683" y="433"/>
                  <a:pt x="722" y="432"/>
                </a:cubicBezTo>
                <a:lnTo>
                  <a:pt x="722" y="432"/>
                </a:lnTo>
                <a:cubicBezTo>
                  <a:pt x="745" y="431"/>
                  <a:pt x="769" y="434"/>
                  <a:pt x="792" y="439"/>
                </a:cubicBezTo>
                <a:lnTo>
                  <a:pt x="792" y="439"/>
                </a:lnTo>
                <a:cubicBezTo>
                  <a:pt x="842" y="448"/>
                  <a:pt x="887" y="472"/>
                  <a:pt x="925" y="505"/>
                </a:cubicBezTo>
                <a:lnTo>
                  <a:pt x="925" y="505"/>
                </a:lnTo>
                <a:cubicBezTo>
                  <a:pt x="949" y="526"/>
                  <a:pt x="969" y="550"/>
                  <a:pt x="986" y="577"/>
                </a:cubicBezTo>
                <a:lnTo>
                  <a:pt x="986" y="577"/>
                </a:lnTo>
                <a:cubicBezTo>
                  <a:pt x="1013" y="623"/>
                  <a:pt x="1026" y="673"/>
                  <a:pt x="1028" y="725"/>
                </a:cubicBezTo>
                <a:lnTo>
                  <a:pt x="1028" y="725"/>
                </a:lnTo>
                <a:cubicBezTo>
                  <a:pt x="1029" y="739"/>
                  <a:pt x="1026" y="754"/>
                  <a:pt x="1025" y="768"/>
                </a:cubicBezTo>
                <a:lnTo>
                  <a:pt x="1025" y="768"/>
                </a:lnTo>
                <a:cubicBezTo>
                  <a:pt x="1022" y="796"/>
                  <a:pt x="1014" y="823"/>
                  <a:pt x="1003" y="848"/>
                </a:cubicBezTo>
                <a:lnTo>
                  <a:pt x="1003" y="848"/>
                </a:lnTo>
                <a:cubicBezTo>
                  <a:pt x="978" y="905"/>
                  <a:pt x="940" y="949"/>
                  <a:pt x="888" y="982"/>
                </a:cubicBezTo>
                <a:lnTo>
                  <a:pt x="888" y="982"/>
                </a:lnTo>
                <a:cubicBezTo>
                  <a:pt x="840" y="1012"/>
                  <a:pt x="789" y="1026"/>
                  <a:pt x="734" y="1029"/>
                </a:cubicBezTo>
                <a:lnTo>
                  <a:pt x="734" y="1029"/>
                </a:lnTo>
                <a:cubicBezTo>
                  <a:pt x="719" y="1029"/>
                  <a:pt x="705" y="1027"/>
                  <a:pt x="691" y="1026"/>
                </a:cubicBezTo>
                <a:lnTo>
                  <a:pt x="691" y="1026"/>
                </a:lnTo>
                <a:cubicBezTo>
                  <a:pt x="663" y="1023"/>
                  <a:pt x="637" y="1015"/>
                  <a:pt x="611" y="1004"/>
                </a:cubicBezTo>
                <a:lnTo>
                  <a:pt x="611" y="1004"/>
                </a:lnTo>
                <a:cubicBezTo>
                  <a:pt x="563" y="982"/>
                  <a:pt x="522" y="950"/>
                  <a:pt x="491" y="908"/>
                </a:cubicBezTo>
                <a:lnTo>
                  <a:pt x="491" y="908"/>
                </a:lnTo>
                <a:cubicBezTo>
                  <a:pt x="452" y="856"/>
                  <a:pt x="433" y="797"/>
                  <a:pt x="431" y="732"/>
                </a:cubicBezTo>
                <a:lnTo>
                  <a:pt x="431" y="732"/>
                </a:lnTo>
                <a:cubicBezTo>
                  <a:pt x="431" y="718"/>
                  <a:pt x="433" y="704"/>
                  <a:pt x="434" y="691"/>
                </a:cubicBezTo>
                <a:lnTo>
                  <a:pt x="434" y="691"/>
                </a:lnTo>
                <a:cubicBezTo>
                  <a:pt x="437" y="663"/>
                  <a:pt x="444" y="636"/>
                  <a:pt x="457" y="611"/>
                </a:cubicBezTo>
                <a:lnTo>
                  <a:pt x="457" y="611"/>
                </a:lnTo>
                <a:cubicBezTo>
                  <a:pt x="467" y="590"/>
                  <a:pt x="479" y="571"/>
                  <a:pt x="491" y="551"/>
                </a:cubicBezTo>
                <a:lnTo>
                  <a:pt x="491" y="551"/>
                </a:lnTo>
                <a:cubicBezTo>
                  <a:pt x="500" y="538"/>
                  <a:pt x="498" y="524"/>
                  <a:pt x="487" y="516"/>
                </a:cubicBezTo>
                <a:lnTo>
                  <a:pt x="487" y="516"/>
                </a:lnTo>
                <a:cubicBezTo>
                  <a:pt x="477" y="510"/>
                  <a:pt x="462" y="513"/>
                  <a:pt x="454" y="526"/>
                </a:cubicBezTo>
                <a:lnTo>
                  <a:pt x="454" y="526"/>
                </a:lnTo>
                <a:cubicBezTo>
                  <a:pt x="441" y="546"/>
                  <a:pt x="428" y="567"/>
                  <a:pt x="417" y="588"/>
                </a:cubicBezTo>
                <a:lnTo>
                  <a:pt x="417" y="588"/>
                </a:lnTo>
                <a:cubicBezTo>
                  <a:pt x="398" y="626"/>
                  <a:pt x="389" y="668"/>
                  <a:pt x="387" y="710"/>
                </a:cubicBezTo>
                <a:lnTo>
                  <a:pt x="387" y="710"/>
                </a:lnTo>
                <a:cubicBezTo>
                  <a:pt x="386" y="732"/>
                  <a:pt x="388" y="755"/>
                  <a:pt x="390" y="777"/>
                </a:cubicBezTo>
                <a:lnTo>
                  <a:pt x="390" y="777"/>
                </a:lnTo>
                <a:cubicBezTo>
                  <a:pt x="393" y="809"/>
                  <a:pt x="402" y="839"/>
                  <a:pt x="415" y="869"/>
                </a:cubicBezTo>
                <a:lnTo>
                  <a:pt x="415" y="869"/>
                </a:lnTo>
                <a:cubicBezTo>
                  <a:pt x="439" y="921"/>
                  <a:pt x="472" y="965"/>
                  <a:pt x="517" y="1000"/>
                </a:cubicBezTo>
                <a:lnTo>
                  <a:pt x="517" y="1000"/>
                </a:lnTo>
                <a:cubicBezTo>
                  <a:pt x="574" y="1045"/>
                  <a:pt x="639" y="1068"/>
                  <a:pt x="711" y="1073"/>
                </a:cubicBezTo>
                <a:lnTo>
                  <a:pt x="711" y="1073"/>
                </a:lnTo>
                <a:cubicBezTo>
                  <a:pt x="740" y="1075"/>
                  <a:pt x="769" y="1072"/>
                  <a:pt x="798" y="1066"/>
                </a:cubicBezTo>
                <a:lnTo>
                  <a:pt x="798" y="1066"/>
                </a:lnTo>
                <a:cubicBezTo>
                  <a:pt x="859" y="1054"/>
                  <a:pt x="912" y="1027"/>
                  <a:pt x="959" y="986"/>
                </a:cubicBezTo>
                <a:lnTo>
                  <a:pt x="959" y="986"/>
                </a:lnTo>
                <a:cubicBezTo>
                  <a:pt x="983" y="965"/>
                  <a:pt x="1003" y="940"/>
                  <a:pt x="1020" y="912"/>
                </a:cubicBezTo>
                <a:lnTo>
                  <a:pt x="1020" y="912"/>
                </a:lnTo>
                <a:cubicBezTo>
                  <a:pt x="1051" y="863"/>
                  <a:pt x="1068" y="809"/>
                  <a:pt x="1072" y="751"/>
                </a:cubicBezTo>
                <a:lnTo>
                  <a:pt x="1072" y="751"/>
                </a:lnTo>
                <a:cubicBezTo>
                  <a:pt x="1075" y="716"/>
                  <a:pt x="1071" y="681"/>
                  <a:pt x="1063" y="647"/>
                </a:cubicBezTo>
                <a:lnTo>
                  <a:pt x="1063" y="647"/>
                </a:lnTo>
                <a:cubicBezTo>
                  <a:pt x="1049" y="593"/>
                  <a:pt x="1024" y="545"/>
                  <a:pt x="987" y="503"/>
                </a:cubicBezTo>
                <a:lnTo>
                  <a:pt x="987" y="503"/>
                </a:lnTo>
                <a:cubicBezTo>
                  <a:pt x="955" y="467"/>
                  <a:pt x="918" y="439"/>
                  <a:pt x="874" y="419"/>
                </a:cubicBezTo>
                <a:lnTo>
                  <a:pt x="874" y="419"/>
                </a:lnTo>
                <a:cubicBezTo>
                  <a:pt x="828" y="398"/>
                  <a:pt x="780" y="387"/>
                  <a:pt x="729" y="385"/>
                </a:cubicBezTo>
                <a:lnTo>
                  <a:pt x="729" y="385"/>
                </a:lnTo>
                <a:cubicBezTo>
                  <a:pt x="706" y="388"/>
                  <a:pt x="682" y="390"/>
                  <a:pt x="659" y="394"/>
                </a:cubicBezTo>
                <a:close/>
                <a:moveTo>
                  <a:pt x="689" y="664"/>
                </a:moveTo>
                <a:lnTo>
                  <a:pt x="770" y="664"/>
                </a:lnTo>
                <a:lnTo>
                  <a:pt x="770" y="664"/>
                </a:lnTo>
                <a:cubicBezTo>
                  <a:pt x="766" y="648"/>
                  <a:pt x="765" y="633"/>
                  <a:pt x="770" y="618"/>
                </a:cubicBezTo>
                <a:lnTo>
                  <a:pt x="770" y="618"/>
                </a:lnTo>
                <a:cubicBezTo>
                  <a:pt x="785" y="573"/>
                  <a:pt x="844" y="559"/>
                  <a:pt x="877" y="592"/>
                </a:cubicBezTo>
                <a:lnTo>
                  <a:pt x="877" y="592"/>
                </a:lnTo>
                <a:cubicBezTo>
                  <a:pt x="907" y="622"/>
                  <a:pt x="936" y="652"/>
                  <a:pt x="966" y="681"/>
                </a:cubicBezTo>
                <a:lnTo>
                  <a:pt x="966" y="681"/>
                </a:lnTo>
                <a:cubicBezTo>
                  <a:pt x="994" y="707"/>
                  <a:pt x="993" y="754"/>
                  <a:pt x="966" y="779"/>
                </a:cubicBezTo>
                <a:lnTo>
                  <a:pt x="966" y="779"/>
                </a:lnTo>
                <a:cubicBezTo>
                  <a:pt x="936" y="808"/>
                  <a:pt x="908" y="838"/>
                  <a:pt x="879" y="866"/>
                </a:cubicBezTo>
                <a:lnTo>
                  <a:pt x="879" y="866"/>
                </a:lnTo>
                <a:cubicBezTo>
                  <a:pt x="858" y="887"/>
                  <a:pt x="828" y="892"/>
                  <a:pt x="803" y="879"/>
                </a:cubicBezTo>
                <a:lnTo>
                  <a:pt x="803" y="879"/>
                </a:lnTo>
                <a:cubicBezTo>
                  <a:pt x="774" y="865"/>
                  <a:pt x="760" y="833"/>
                  <a:pt x="769" y="802"/>
                </a:cubicBezTo>
                <a:lnTo>
                  <a:pt x="769" y="802"/>
                </a:lnTo>
                <a:cubicBezTo>
                  <a:pt x="770" y="800"/>
                  <a:pt x="770" y="797"/>
                  <a:pt x="771" y="794"/>
                </a:cubicBezTo>
                <a:lnTo>
                  <a:pt x="690" y="794"/>
                </a:lnTo>
                <a:lnTo>
                  <a:pt x="690" y="794"/>
                </a:lnTo>
                <a:cubicBezTo>
                  <a:pt x="691" y="804"/>
                  <a:pt x="693" y="814"/>
                  <a:pt x="693" y="824"/>
                </a:cubicBezTo>
                <a:lnTo>
                  <a:pt x="693" y="824"/>
                </a:lnTo>
                <a:cubicBezTo>
                  <a:pt x="692" y="865"/>
                  <a:pt x="654" y="892"/>
                  <a:pt x="617" y="884"/>
                </a:cubicBezTo>
                <a:lnTo>
                  <a:pt x="617" y="884"/>
                </a:lnTo>
                <a:cubicBezTo>
                  <a:pt x="601" y="881"/>
                  <a:pt x="589" y="874"/>
                  <a:pt x="579" y="864"/>
                </a:cubicBezTo>
                <a:lnTo>
                  <a:pt x="579" y="864"/>
                </a:lnTo>
                <a:cubicBezTo>
                  <a:pt x="550" y="835"/>
                  <a:pt x="521" y="806"/>
                  <a:pt x="492" y="777"/>
                </a:cubicBezTo>
                <a:lnTo>
                  <a:pt x="492" y="777"/>
                </a:lnTo>
                <a:cubicBezTo>
                  <a:pt x="466" y="751"/>
                  <a:pt x="466" y="708"/>
                  <a:pt x="492" y="682"/>
                </a:cubicBezTo>
                <a:lnTo>
                  <a:pt x="492" y="682"/>
                </a:lnTo>
                <a:cubicBezTo>
                  <a:pt x="522" y="653"/>
                  <a:pt x="551" y="623"/>
                  <a:pt x="581" y="594"/>
                </a:cubicBezTo>
                <a:lnTo>
                  <a:pt x="581" y="594"/>
                </a:lnTo>
                <a:cubicBezTo>
                  <a:pt x="604" y="570"/>
                  <a:pt x="638" y="567"/>
                  <a:pt x="665" y="585"/>
                </a:cubicBezTo>
                <a:lnTo>
                  <a:pt x="665" y="585"/>
                </a:lnTo>
                <a:cubicBezTo>
                  <a:pt x="689" y="601"/>
                  <a:pt x="698" y="630"/>
                  <a:pt x="690" y="658"/>
                </a:cubicBezTo>
                <a:lnTo>
                  <a:pt x="690" y="658"/>
                </a:lnTo>
                <a:cubicBezTo>
                  <a:pt x="690" y="660"/>
                  <a:pt x="690" y="661"/>
                  <a:pt x="689" y="664"/>
                </a:cubicBezTo>
                <a:close/>
                <a:moveTo>
                  <a:pt x="730" y="750"/>
                </a:moveTo>
                <a:lnTo>
                  <a:pt x="730" y="750"/>
                </a:lnTo>
                <a:cubicBezTo>
                  <a:pt x="759" y="750"/>
                  <a:pt x="789" y="750"/>
                  <a:pt x="818" y="750"/>
                </a:cubicBezTo>
                <a:lnTo>
                  <a:pt x="818" y="750"/>
                </a:lnTo>
                <a:cubicBezTo>
                  <a:pt x="828" y="750"/>
                  <a:pt x="836" y="755"/>
                  <a:pt x="840" y="764"/>
                </a:cubicBezTo>
                <a:lnTo>
                  <a:pt x="840" y="764"/>
                </a:lnTo>
                <a:cubicBezTo>
                  <a:pt x="844" y="773"/>
                  <a:pt x="841" y="782"/>
                  <a:pt x="834" y="790"/>
                </a:cubicBezTo>
                <a:lnTo>
                  <a:pt x="834" y="790"/>
                </a:lnTo>
                <a:cubicBezTo>
                  <a:pt x="829" y="795"/>
                  <a:pt x="823" y="801"/>
                  <a:pt x="818" y="806"/>
                </a:cubicBezTo>
                <a:lnTo>
                  <a:pt x="818" y="806"/>
                </a:lnTo>
                <a:cubicBezTo>
                  <a:pt x="808" y="817"/>
                  <a:pt x="809" y="827"/>
                  <a:pt x="818" y="835"/>
                </a:cubicBezTo>
                <a:lnTo>
                  <a:pt x="818" y="835"/>
                </a:lnTo>
                <a:cubicBezTo>
                  <a:pt x="825" y="843"/>
                  <a:pt x="838" y="843"/>
                  <a:pt x="846" y="835"/>
                </a:cubicBezTo>
                <a:lnTo>
                  <a:pt x="846" y="835"/>
                </a:lnTo>
                <a:cubicBezTo>
                  <a:pt x="876" y="805"/>
                  <a:pt x="906" y="775"/>
                  <a:pt x="935" y="746"/>
                </a:cubicBezTo>
                <a:lnTo>
                  <a:pt x="935" y="746"/>
                </a:lnTo>
                <a:cubicBezTo>
                  <a:pt x="945" y="736"/>
                  <a:pt x="945" y="725"/>
                  <a:pt x="935" y="715"/>
                </a:cubicBezTo>
                <a:lnTo>
                  <a:pt x="935" y="715"/>
                </a:lnTo>
                <a:cubicBezTo>
                  <a:pt x="905" y="685"/>
                  <a:pt x="876" y="655"/>
                  <a:pt x="846" y="625"/>
                </a:cubicBezTo>
                <a:lnTo>
                  <a:pt x="846" y="625"/>
                </a:lnTo>
                <a:cubicBezTo>
                  <a:pt x="836" y="616"/>
                  <a:pt x="826" y="616"/>
                  <a:pt x="817" y="626"/>
                </a:cubicBezTo>
                <a:lnTo>
                  <a:pt x="817" y="626"/>
                </a:lnTo>
                <a:cubicBezTo>
                  <a:pt x="808" y="635"/>
                  <a:pt x="808" y="643"/>
                  <a:pt x="817" y="653"/>
                </a:cubicBezTo>
                <a:lnTo>
                  <a:pt x="817" y="653"/>
                </a:lnTo>
                <a:cubicBezTo>
                  <a:pt x="822" y="659"/>
                  <a:pt x="829" y="665"/>
                  <a:pt x="835" y="671"/>
                </a:cubicBezTo>
                <a:lnTo>
                  <a:pt x="835" y="671"/>
                </a:lnTo>
                <a:cubicBezTo>
                  <a:pt x="842" y="678"/>
                  <a:pt x="844" y="687"/>
                  <a:pt x="840" y="696"/>
                </a:cubicBezTo>
                <a:lnTo>
                  <a:pt x="840" y="696"/>
                </a:lnTo>
                <a:cubicBezTo>
                  <a:pt x="837" y="704"/>
                  <a:pt x="827" y="710"/>
                  <a:pt x="818" y="710"/>
                </a:cubicBezTo>
                <a:lnTo>
                  <a:pt x="642" y="710"/>
                </a:lnTo>
                <a:lnTo>
                  <a:pt x="642" y="710"/>
                </a:lnTo>
                <a:cubicBezTo>
                  <a:pt x="631" y="710"/>
                  <a:pt x="624" y="705"/>
                  <a:pt x="619" y="694"/>
                </a:cubicBezTo>
                <a:lnTo>
                  <a:pt x="619" y="694"/>
                </a:lnTo>
                <a:cubicBezTo>
                  <a:pt x="616" y="685"/>
                  <a:pt x="620" y="677"/>
                  <a:pt x="626" y="670"/>
                </a:cubicBezTo>
                <a:lnTo>
                  <a:pt x="626" y="670"/>
                </a:lnTo>
                <a:cubicBezTo>
                  <a:pt x="631" y="664"/>
                  <a:pt x="638" y="660"/>
                  <a:pt x="642" y="653"/>
                </a:cubicBezTo>
                <a:lnTo>
                  <a:pt x="642" y="653"/>
                </a:lnTo>
                <a:cubicBezTo>
                  <a:pt x="645" y="649"/>
                  <a:pt x="648" y="642"/>
                  <a:pt x="648" y="637"/>
                </a:cubicBezTo>
                <a:lnTo>
                  <a:pt x="648" y="637"/>
                </a:lnTo>
                <a:cubicBezTo>
                  <a:pt x="646" y="620"/>
                  <a:pt x="626" y="612"/>
                  <a:pt x="612" y="627"/>
                </a:cubicBezTo>
                <a:lnTo>
                  <a:pt x="612" y="627"/>
                </a:lnTo>
                <a:cubicBezTo>
                  <a:pt x="586" y="653"/>
                  <a:pt x="560" y="679"/>
                  <a:pt x="534" y="705"/>
                </a:cubicBezTo>
                <a:lnTo>
                  <a:pt x="534" y="705"/>
                </a:lnTo>
                <a:cubicBezTo>
                  <a:pt x="512" y="726"/>
                  <a:pt x="512" y="734"/>
                  <a:pt x="534" y="756"/>
                </a:cubicBezTo>
                <a:lnTo>
                  <a:pt x="534" y="756"/>
                </a:lnTo>
                <a:cubicBezTo>
                  <a:pt x="561" y="781"/>
                  <a:pt x="587" y="808"/>
                  <a:pt x="613" y="834"/>
                </a:cubicBezTo>
                <a:lnTo>
                  <a:pt x="613" y="834"/>
                </a:lnTo>
                <a:cubicBezTo>
                  <a:pt x="622" y="843"/>
                  <a:pt x="634" y="843"/>
                  <a:pt x="642" y="835"/>
                </a:cubicBezTo>
                <a:lnTo>
                  <a:pt x="642" y="835"/>
                </a:lnTo>
                <a:cubicBezTo>
                  <a:pt x="650" y="827"/>
                  <a:pt x="652" y="817"/>
                  <a:pt x="642" y="806"/>
                </a:cubicBezTo>
                <a:lnTo>
                  <a:pt x="642" y="806"/>
                </a:lnTo>
                <a:cubicBezTo>
                  <a:pt x="637" y="801"/>
                  <a:pt x="631" y="796"/>
                  <a:pt x="626" y="791"/>
                </a:cubicBezTo>
                <a:lnTo>
                  <a:pt x="626" y="791"/>
                </a:lnTo>
                <a:cubicBezTo>
                  <a:pt x="620" y="784"/>
                  <a:pt x="616" y="776"/>
                  <a:pt x="620" y="766"/>
                </a:cubicBezTo>
                <a:lnTo>
                  <a:pt x="620" y="766"/>
                </a:lnTo>
                <a:cubicBezTo>
                  <a:pt x="624" y="754"/>
                  <a:pt x="630" y="750"/>
                  <a:pt x="643" y="750"/>
                </a:cubicBezTo>
                <a:lnTo>
                  <a:pt x="643" y="750"/>
                </a:lnTo>
                <a:cubicBezTo>
                  <a:pt x="672" y="750"/>
                  <a:pt x="701" y="750"/>
                  <a:pt x="730" y="7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8" name="Google Shape;148;p23"/>
          <p:cNvSpPr/>
          <p:nvPr/>
        </p:nvSpPr>
        <p:spPr>
          <a:xfrm>
            <a:off x="2415213" y="3443525"/>
            <a:ext cx="742200" cy="7422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sp>
        <p:nvSpPr>
          <p:cNvPr id="149" name="Google Shape;149;p23"/>
          <p:cNvSpPr/>
          <p:nvPr/>
        </p:nvSpPr>
        <p:spPr>
          <a:xfrm>
            <a:off x="2541286" y="3569587"/>
            <a:ext cx="490089" cy="490085"/>
          </a:xfrm>
          <a:custGeom>
            <a:avLst/>
            <a:gdLst/>
            <a:ahLst/>
            <a:cxnLst/>
            <a:rect l="l" t="t" r="r" b="b"/>
            <a:pathLst>
              <a:path w="1461" h="1460" extrusionOk="0">
                <a:moveTo>
                  <a:pt x="1" y="1273"/>
                </a:moveTo>
                <a:lnTo>
                  <a:pt x="1" y="1273"/>
                </a:lnTo>
                <a:cubicBezTo>
                  <a:pt x="2" y="1264"/>
                  <a:pt x="4" y="1256"/>
                  <a:pt x="6" y="1247"/>
                </a:cubicBezTo>
                <a:lnTo>
                  <a:pt x="6" y="1247"/>
                </a:lnTo>
                <a:cubicBezTo>
                  <a:pt x="13" y="1216"/>
                  <a:pt x="28" y="1189"/>
                  <a:pt x="51" y="1167"/>
                </a:cubicBezTo>
                <a:lnTo>
                  <a:pt x="51" y="1167"/>
                </a:lnTo>
                <a:cubicBezTo>
                  <a:pt x="150" y="1068"/>
                  <a:pt x="249" y="968"/>
                  <a:pt x="348" y="869"/>
                </a:cubicBezTo>
                <a:lnTo>
                  <a:pt x="348" y="869"/>
                </a:lnTo>
                <a:cubicBezTo>
                  <a:pt x="371" y="846"/>
                  <a:pt x="385" y="818"/>
                  <a:pt x="389" y="785"/>
                </a:cubicBezTo>
                <a:lnTo>
                  <a:pt x="389" y="785"/>
                </a:lnTo>
                <a:cubicBezTo>
                  <a:pt x="390" y="776"/>
                  <a:pt x="391" y="767"/>
                  <a:pt x="391" y="759"/>
                </a:cubicBezTo>
                <a:lnTo>
                  <a:pt x="391" y="759"/>
                </a:lnTo>
                <a:cubicBezTo>
                  <a:pt x="391" y="684"/>
                  <a:pt x="391" y="609"/>
                  <a:pt x="391" y="533"/>
                </a:cubicBezTo>
                <a:lnTo>
                  <a:pt x="391" y="533"/>
                </a:lnTo>
                <a:cubicBezTo>
                  <a:pt x="391" y="466"/>
                  <a:pt x="404" y="402"/>
                  <a:pt x="429" y="340"/>
                </a:cubicBezTo>
                <a:lnTo>
                  <a:pt x="429" y="340"/>
                </a:lnTo>
                <a:cubicBezTo>
                  <a:pt x="449" y="289"/>
                  <a:pt x="475" y="242"/>
                  <a:pt x="511" y="201"/>
                </a:cubicBezTo>
                <a:lnTo>
                  <a:pt x="511" y="201"/>
                </a:lnTo>
                <a:cubicBezTo>
                  <a:pt x="525" y="183"/>
                  <a:pt x="540" y="166"/>
                  <a:pt x="556" y="150"/>
                </a:cubicBezTo>
                <a:lnTo>
                  <a:pt x="556" y="150"/>
                </a:lnTo>
                <a:cubicBezTo>
                  <a:pt x="589" y="118"/>
                  <a:pt x="625" y="91"/>
                  <a:pt x="665" y="68"/>
                </a:cubicBezTo>
                <a:lnTo>
                  <a:pt x="665" y="68"/>
                </a:lnTo>
                <a:cubicBezTo>
                  <a:pt x="708" y="44"/>
                  <a:pt x="754" y="25"/>
                  <a:pt x="802" y="14"/>
                </a:cubicBezTo>
                <a:lnTo>
                  <a:pt x="802" y="14"/>
                </a:lnTo>
                <a:cubicBezTo>
                  <a:pt x="827" y="8"/>
                  <a:pt x="853" y="6"/>
                  <a:pt x="879" y="2"/>
                </a:cubicBezTo>
                <a:lnTo>
                  <a:pt x="879" y="2"/>
                </a:lnTo>
                <a:cubicBezTo>
                  <a:pt x="881" y="2"/>
                  <a:pt x="882" y="1"/>
                  <a:pt x="884" y="0"/>
                </a:cubicBezTo>
                <a:lnTo>
                  <a:pt x="968" y="0"/>
                </a:lnTo>
                <a:lnTo>
                  <a:pt x="968" y="0"/>
                </a:lnTo>
                <a:cubicBezTo>
                  <a:pt x="969" y="1"/>
                  <a:pt x="971" y="2"/>
                  <a:pt x="972" y="2"/>
                </a:cubicBezTo>
                <a:lnTo>
                  <a:pt x="972" y="2"/>
                </a:lnTo>
                <a:cubicBezTo>
                  <a:pt x="989" y="4"/>
                  <a:pt x="1006" y="5"/>
                  <a:pt x="1022" y="8"/>
                </a:cubicBezTo>
                <a:lnTo>
                  <a:pt x="1022" y="8"/>
                </a:lnTo>
                <a:cubicBezTo>
                  <a:pt x="1062" y="16"/>
                  <a:pt x="1101" y="27"/>
                  <a:pt x="1138" y="43"/>
                </a:cubicBezTo>
                <a:lnTo>
                  <a:pt x="1138" y="43"/>
                </a:lnTo>
                <a:cubicBezTo>
                  <a:pt x="1194" y="67"/>
                  <a:pt x="1244" y="100"/>
                  <a:pt x="1289" y="142"/>
                </a:cubicBezTo>
                <a:lnTo>
                  <a:pt x="1289" y="142"/>
                </a:lnTo>
                <a:cubicBezTo>
                  <a:pt x="1309" y="160"/>
                  <a:pt x="1327" y="181"/>
                  <a:pt x="1345" y="202"/>
                </a:cubicBezTo>
                <a:lnTo>
                  <a:pt x="1345" y="202"/>
                </a:lnTo>
                <a:cubicBezTo>
                  <a:pt x="1382" y="247"/>
                  <a:pt x="1409" y="298"/>
                  <a:pt x="1428" y="353"/>
                </a:cubicBezTo>
                <a:lnTo>
                  <a:pt x="1428" y="353"/>
                </a:lnTo>
                <a:cubicBezTo>
                  <a:pt x="1446" y="402"/>
                  <a:pt x="1457" y="453"/>
                  <a:pt x="1459" y="505"/>
                </a:cubicBezTo>
                <a:lnTo>
                  <a:pt x="1459" y="505"/>
                </a:lnTo>
                <a:cubicBezTo>
                  <a:pt x="1459" y="507"/>
                  <a:pt x="1460" y="508"/>
                  <a:pt x="1460" y="510"/>
                </a:cubicBezTo>
                <a:lnTo>
                  <a:pt x="1460" y="558"/>
                </a:lnTo>
                <a:lnTo>
                  <a:pt x="1460" y="558"/>
                </a:lnTo>
                <a:cubicBezTo>
                  <a:pt x="1460" y="560"/>
                  <a:pt x="1459" y="563"/>
                  <a:pt x="1459" y="565"/>
                </a:cubicBezTo>
                <a:lnTo>
                  <a:pt x="1459" y="565"/>
                </a:lnTo>
                <a:cubicBezTo>
                  <a:pt x="1458" y="602"/>
                  <a:pt x="1450" y="639"/>
                  <a:pt x="1441" y="675"/>
                </a:cubicBezTo>
                <a:lnTo>
                  <a:pt x="1441" y="675"/>
                </a:lnTo>
                <a:cubicBezTo>
                  <a:pt x="1431" y="712"/>
                  <a:pt x="1417" y="748"/>
                  <a:pt x="1399" y="781"/>
                </a:cubicBezTo>
                <a:lnTo>
                  <a:pt x="1399" y="781"/>
                </a:lnTo>
                <a:cubicBezTo>
                  <a:pt x="1383" y="812"/>
                  <a:pt x="1364" y="841"/>
                  <a:pt x="1341" y="868"/>
                </a:cubicBezTo>
                <a:lnTo>
                  <a:pt x="1341" y="868"/>
                </a:lnTo>
                <a:cubicBezTo>
                  <a:pt x="1338" y="872"/>
                  <a:pt x="1334" y="876"/>
                  <a:pt x="1331" y="881"/>
                </a:cubicBezTo>
                <a:lnTo>
                  <a:pt x="1331" y="881"/>
                </a:lnTo>
                <a:cubicBezTo>
                  <a:pt x="1321" y="894"/>
                  <a:pt x="1304" y="890"/>
                  <a:pt x="1296" y="884"/>
                </a:cubicBezTo>
                <a:lnTo>
                  <a:pt x="1296" y="884"/>
                </a:lnTo>
                <a:cubicBezTo>
                  <a:pt x="1287" y="876"/>
                  <a:pt x="1288" y="861"/>
                  <a:pt x="1298" y="850"/>
                </a:cubicBezTo>
                <a:lnTo>
                  <a:pt x="1298" y="850"/>
                </a:lnTo>
                <a:cubicBezTo>
                  <a:pt x="1327" y="816"/>
                  <a:pt x="1351" y="779"/>
                  <a:pt x="1370" y="738"/>
                </a:cubicBezTo>
                <a:lnTo>
                  <a:pt x="1370" y="738"/>
                </a:lnTo>
                <a:cubicBezTo>
                  <a:pt x="1387" y="700"/>
                  <a:pt x="1400" y="661"/>
                  <a:pt x="1407" y="619"/>
                </a:cubicBezTo>
                <a:lnTo>
                  <a:pt x="1407" y="619"/>
                </a:lnTo>
                <a:cubicBezTo>
                  <a:pt x="1415" y="579"/>
                  <a:pt x="1416" y="539"/>
                  <a:pt x="1414" y="500"/>
                </a:cubicBezTo>
                <a:lnTo>
                  <a:pt x="1414" y="500"/>
                </a:lnTo>
                <a:cubicBezTo>
                  <a:pt x="1412" y="467"/>
                  <a:pt x="1406" y="435"/>
                  <a:pt x="1397" y="403"/>
                </a:cubicBezTo>
                <a:lnTo>
                  <a:pt x="1397" y="403"/>
                </a:lnTo>
                <a:cubicBezTo>
                  <a:pt x="1380" y="342"/>
                  <a:pt x="1353" y="286"/>
                  <a:pt x="1313" y="237"/>
                </a:cubicBezTo>
                <a:lnTo>
                  <a:pt x="1313" y="237"/>
                </a:lnTo>
                <a:cubicBezTo>
                  <a:pt x="1293" y="213"/>
                  <a:pt x="1272" y="189"/>
                  <a:pt x="1249" y="168"/>
                </a:cubicBezTo>
                <a:lnTo>
                  <a:pt x="1249" y="168"/>
                </a:lnTo>
                <a:cubicBezTo>
                  <a:pt x="1194" y="118"/>
                  <a:pt x="1131" y="83"/>
                  <a:pt x="1060" y="63"/>
                </a:cubicBezTo>
                <a:lnTo>
                  <a:pt x="1060" y="63"/>
                </a:lnTo>
                <a:cubicBezTo>
                  <a:pt x="1034" y="56"/>
                  <a:pt x="1008" y="51"/>
                  <a:pt x="980" y="48"/>
                </a:cubicBezTo>
                <a:lnTo>
                  <a:pt x="980" y="48"/>
                </a:lnTo>
                <a:cubicBezTo>
                  <a:pt x="956" y="45"/>
                  <a:pt x="931" y="43"/>
                  <a:pt x="906" y="44"/>
                </a:cubicBezTo>
                <a:lnTo>
                  <a:pt x="906" y="44"/>
                </a:lnTo>
                <a:cubicBezTo>
                  <a:pt x="878" y="46"/>
                  <a:pt x="849" y="49"/>
                  <a:pt x="821" y="55"/>
                </a:cubicBezTo>
                <a:lnTo>
                  <a:pt x="821" y="55"/>
                </a:lnTo>
                <a:cubicBezTo>
                  <a:pt x="778" y="64"/>
                  <a:pt x="737" y="80"/>
                  <a:pt x="698" y="100"/>
                </a:cubicBezTo>
                <a:lnTo>
                  <a:pt x="698" y="100"/>
                </a:lnTo>
                <a:cubicBezTo>
                  <a:pt x="668" y="117"/>
                  <a:pt x="640" y="135"/>
                  <a:pt x="614" y="158"/>
                </a:cubicBezTo>
                <a:lnTo>
                  <a:pt x="614" y="158"/>
                </a:lnTo>
                <a:cubicBezTo>
                  <a:pt x="601" y="170"/>
                  <a:pt x="586" y="182"/>
                  <a:pt x="574" y="195"/>
                </a:cubicBezTo>
                <a:lnTo>
                  <a:pt x="574" y="195"/>
                </a:lnTo>
                <a:cubicBezTo>
                  <a:pt x="544" y="226"/>
                  <a:pt x="519" y="260"/>
                  <a:pt x="498" y="298"/>
                </a:cubicBezTo>
                <a:lnTo>
                  <a:pt x="498" y="298"/>
                </a:lnTo>
                <a:cubicBezTo>
                  <a:pt x="475" y="338"/>
                  <a:pt x="459" y="380"/>
                  <a:pt x="448" y="425"/>
                </a:cubicBezTo>
                <a:lnTo>
                  <a:pt x="448" y="425"/>
                </a:lnTo>
                <a:cubicBezTo>
                  <a:pt x="444" y="445"/>
                  <a:pt x="440" y="466"/>
                  <a:pt x="438" y="487"/>
                </a:cubicBezTo>
                <a:lnTo>
                  <a:pt x="438" y="487"/>
                </a:lnTo>
                <a:cubicBezTo>
                  <a:pt x="430" y="584"/>
                  <a:pt x="437" y="681"/>
                  <a:pt x="434" y="778"/>
                </a:cubicBezTo>
                <a:lnTo>
                  <a:pt x="434" y="778"/>
                </a:lnTo>
                <a:cubicBezTo>
                  <a:pt x="433" y="814"/>
                  <a:pt x="421" y="848"/>
                  <a:pt x="399" y="878"/>
                </a:cubicBezTo>
                <a:lnTo>
                  <a:pt x="399" y="878"/>
                </a:lnTo>
                <a:cubicBezTo>
                  <a:pt x="389" y="891"/>
                  <a:pt x="378" y="902"/>
                  <a:pt x="366" y="914"/>
                </a:cubicBezTo>
                <a:lnTo>
                  <a:pt x="366" y="914"/>
                </a:lnTo>
                <a:cubicBezTo>
                  <a:pt x="271" y="1010"/>
                  <a:pt x="176" y="1105"/>
                  <a:pt x="81" y="1200"/>
                </a:cubicBezTo>
                <a:lnTo>
                  <a:pt x="81" y="1200"/>
                </a:lnTo>
                <a:cubicBezTo>
                  <a:pt x="60" y="1221"/>
                  <a:pt x="48" y="1248"/>
                  <a:pt x="46" y="1278"/>
                </a:cubicBezTo>
                <a:lnTo>
                  <a:pt x="46" y="1278"/>
                </a:lnTo>
                <a:cubicBezTo>
                  <a:pt x="43" y="1321"/>
                  <a:pt x="59" y="1357"/>
                  <a:pt x="90" y="1385"/>
                </a:cubicBezTo>
                <a:lnTo>
                  <a:pt x="90" y="1385"/>
                </a:lnTo>
                <a:cubicBezTo>
                  <a:pt x="108" y="1401"/>
                  <a:pt x="130" y="1410"/>
                  <a:pt x="154" y="1414"/>
                </a:cubicBezTo>
                <a:lnTo>
                  <a:pt x="154" y="1414"/>
                </a:lnTo>
                <a:cubicBezTo>
                  <a:pt x="188" y="1419"/>
                  <a:pt x="218" y="1410"/>
                  <a:pt x="246" y="1391"/>
                </a:cubicBezTo>
                <a:lnTo>
                  <a:pt x="246" y="1391"/>
                </a:lnTo>
                <a:cubicBezTo>
                  <a:pt x="252" y="1387"/>
                  <a:pt x="257" y="1382"/>
                  <a:pt x="262" y="1377"/>
                </a:cubicBezTo>
                <a:lnTo>
                  <a:pt x="262" y="1377"/>
                </a:lnTo>
                <a:cubicBezTo>
                  <a:pt x="363" y="1277"/>
                  <a:pt x="463" y="1176"/>
                  <a:pt x="564" y="1076"/>
                </a:cubicBezTo>
                <a:lnTo>
                  <a:pt x="564" y="1076"/>
                </a:lnTo>
                <a:cubicBezTo>
                  <a:pt x="590" y="1050"/>
                  <a:pt x="621" y="1034"/>
                  <a:pt x="658" y="1028"/>
                </a:cubicBezTo>
                <a:lnTo>
                  <a:pt x="658" y="1028"/>
                </a:lnTo>
                <a:cubicBezTo>
                  <a:pt x="673" y="1026"/>
                  <a:pt x="688" y="1025"/>
                  <a:pt x="703" y="1025"/>
                </a:cubicBezTo>
                <a:lnTo>
                  <a:pt x="703" y="1025"/>
                </a:lnTo>
                <a:cubicBezTo>
                  <a:pt x="776" y="1024"/>
                  <a:pt x="849" y="1025"/>
                  <a:pt x="922" y="1025"/>
                </a:cubicBezTo>
                <a:lnTo>
                  <a:pt x="922" y="1025"/>
                </a:lnTo>
                <a:cubicBezTo>
                  <a:pt x="983" y="1025"/>
                  <a:pt x="1042" y="1013"/>
                  <a:pt x="1099" y="991"/>
                </a:cubicBezTo>
                <a:lnTo>
                  <a:pt x="1099" y="991"/>
                </a:lnTo>
                <a:cubicBezTo>
                  <a:pt x="1142" y="974"/>
                  <a:pt x="1182" y="951"/>
                  <a:pt x="1220" y="923"/>
                </a:cubicBezTo>
                <a:lnTo>
                  <a:pt x="1220" y="923"/>
                </a:lnTo>
                <a:cubicBezTo>
                  <a:pt x="1224" y="920"/>
                  <a:pt x="1229" y="916"/>
                  <a:pt x="1234" y="912"/>
                </a:cubicBezTo>
                <a:lnTo>
                  <a:pt x="1234" y="912"/>
                </a:lnTo>
                <a:cubicBezTo>
                  <a:pt x="1248" y="902"/>
                  <a:pt x="1261" y="902"/>
                  <a:pt x="1270" y="914"/>
                </a:cubicBezTo>
                <a:lnTo>
                  <a:pt x="1270" y="914"/>
                </a:lnTo>
                <a:cubicBezTo>
                  <a:pt x="1277" y="924"/>
                  <a:pt x="1274" y="937"/>
                  <a:pt x="1261" y="947"/>
                </a:cubicBezTo>
                <a:lnTo>
                  <a:pt x="1261" y="947"/>
                </a:lnTo>
                <a:cubicBezTo>
                  <a:pt x="1228" y="975"/>
                  <a:pt x="1192" y="998"/>
                  <a:pt x="1153" y="1017"/>
                </a:cubicBezTo>
                <a:lnTo>
                  <a:pt x="1153" y="1017"/>
                </a:lnTo>
                <a:cubicBezTo>
                  <a:pt x="1111" y="1037"/>
                  <a:pt x="1067" y="1051"/>
                  <a:pt x="1021" y="1059"/>
                </a:cubicBezTo>
                <a:lnTo>
                  <a:pt x="1021" y="1059"/>
                </a:lnTo>
                <a:cubicBezTo>
                  <a:pt x="989" y="1065"/>
                  <a:pt x="957" y="1068"/>
                  <a:pt x="925" y="1068"/>
                </a:cubicBezTo>
                <a:lnTo>
                  <a:pt x="925" y="1068"/>
                </a:lnTo>
                <a:cubicBezTo>
                  <a:pt x="852" y="1068"/>
                  <a:pt x="778" y="1068"/>
                  <a:pt x="705" y="1068"/>
                </a:cubicBezTo>
                <a:lnTo>
                  <a:pt x="705" y="1068"/>
                </a:lnTo>
                <a:cubicBezTo>
                  <a:pt x="671" y="1068"/>
                  <a:pt x="639" y="1076"/>
                  <a:pt x="610" y="1096"/>
                </a:cubicBezTo>
                <a:lnTo>
                  <a:pt x="610" y="1096"/>
                </a:lnTo>
                <a:cubicBezTo>
                  <a:pt x="605" y="1100"/>
                  <a:pt x="600" y="1104"/>
                  <a:pt x="595" y="1108"/>
                </a:cubicBezTo>
                <a:lnTo>
                  <a:pt x="595" y="1108"/>
                </a:lnTo>
                <a:cubicBezTo>
                  <a:pt x="495" y="1208"/>
                  <a:pt x="396" y="1307"/>
                  <a:pt x="297" y="1407"/>
                </a:cubicBezTo>
                <a:lnTo>
                  <a:pt x="297" y="1407"/>
                </a:lnTo>
                <a:cubicBezTo>
                  <a:pt x="271" y="1433"/>
                  <a:pt x="240" y="1450"/>
                  <a:pt x="203" y="1457"/>
                </a:cubicBezTo>
                <a:lnTo>
                  <a:pt x="203" y="1457"/>
                </a:lnTo>
                <a:cubicBezTo>
                  <a:pt x="200" y="1457"/>
                  <a:pt x="197" y="1458"/>
                  <a:pt x="194" y="1459"/>
                </a:cubicBezTo>
                <a:lnTo>
                  <a:pt x="150" y="1459"/>
                </a:lnTo>
                <a:lnTo>
                  <a:pt x="150" y="1459"/>
                </a:lnTo>
                <a:cubicBezTo>
                  <a:pt x="144" y="1458"/>
                  <a:pt x="139" y="1457"/>
                  <a:pt x="133" y="1455"/>
                </a:cubicBezTo>
                <a:lnTo>
                  <a:pt x="133" y="1455"/>
                </a:lnTo>
                <a:cubicBezTo>
                  <a:pt x="66" y="1438"/>
                  <a:pt x="23" y="1396"/>
                  <a:pt x="5" y="1329"/>
                </a:cubicBezTo>
                <a:lnTo>
                  <a:pt x="5" y="1329"/>
                </a:lnTo>
                <a:cubicBezTo>
                  <a:pt x="3" y="1321"/>
                  <a:pt x="2" y="1312"/>
                  <a:pt x="0" y="1303"/>
                </a:cubicBezTo>
                <a:lnTo>
                  <a:pt x="0" y="1303"/>
                </a:lnTo>
                <a:cubicBezTo>
                  <a:pt x="1" y="1293"/>
                  <a:pt x="1" y="1283"/>
                  <a:pt x="1" y="1273"/>
                </a:cubicBezTo>
                <a:close/>
                <a:moveTo>
                  <a:pt x="581" y="515"/>
                </a:moveTo>
                <a:lnTo>
                  <a:pt x="581" y="515"/>
                </a:lnTo>
                <a:cubicBezTo>
                  <a:pt x="567" y="515"/>
                  <a:pt x="559" y="523"/>
                  <a:pt x="559" y="537"/>
                </a:cubicBezTo>
                <a:lnTo>
                  <a:pt x="559" y="537"/>
                </a:lnTo>
                <a:cubicBezTo>
                  <a:pt x="559" y="562"/>
                  <a:pt x="561" y="587"/>
                  <a:pt x="566" y="612"/>
                </a:cubicBezTo>
                <a:lnTo>
                  <a:pt x="566" y="612"/>
                </a:lnTo>
                <a:cubicBezTo>
                  <a:pt x="579" y="675"/>
                  <a:pt x="608" y="731"/>
                  <a:pt x="650" y="780"/>
                </a:cubicBezTo>
                <a:lnTo>
                  <a:pt x="650" y="780"/>
                </a:lnTo>
                <a:cubicBezTo>
                  <a:pt x="688" y="822"/>
                  <a:pt x="733" y="854"/>
                  <a:pt x="785" y="875"/>
                </a:cubicBezTo>
                <a:lnTo>
                  <a:pt x="785" y="875"/>
                </a:lnTo>
                <a:cubicBezTo>
                  <a:pt x="817" y="888"/>
                  <a:pt x="851" y="897"/>
                  <a:pt x="886" y="900"/>
                </a:cubicBezTo>
                <a:lnTo>
                  <a:pt x="886" y="900"/>
                </a:lnTo>
                <a:cubicBezTo>
                  <a:pt x="906" y="902"/>
                  <a:pt x="926" y="901"/>
                  <a:pt x="946" y="900"/>
                </a:cubicBezTo>
                <a:lnTo>
                  <a:pt x="946" y="900"/>
                </a:lnTo>
                <a:cubicBezTo>
                  <a:pt x="976" y="900"/>
                  <a:pt x="1006" y="893"/>
                  <a:pt x="1034" y="884"/>
                </a:cubicBezTo>
                <a:lnTo>
                  <a:pt x="1034" y="884"/>
                </a:lnTo>
                <a:cubicBezTo>
                  <a:pt x="1070" y="873"/>
                  <a:pt x="1103" y="856"/>
                  <a:pt x="1133" y="834"/>
                </a:cubicBezTo>
                <a:lnTo>
                  <a:pt x="1133" y="834"/>
                </a:lnTo>
                <a:cubicBezTo>
                  <a:pt x="1160" y="815"/>
                  <a:pt x="1184" y="794"/>
                  <a:pt x="1204" y="769"/>
                </a:cubicBezTo>
                <a:lnTo>
                  <a:pt x="1204" y="769"/>
                </a:lnTo>
                <a:cubicBezTo>
                  <a:pt x="1227" y="740"/>
                  <a:pt x="1245" y="710"/>
                  <a:pt x="1259" y="676"/>
                </a:cubicBezTo>
                <a:lnTo>
                  <a:pt x="1259" y="676"/>
                </a:lnTo>
                <a:cubicBezTo>
                  <a:pt x="1276" y="634"/>
                  <a:pt x="1285" y="591"/>
                  <a:pt x="1286" y="546"/>
                </a:cubicBezTo>
                <a:lnTo>
                  <a:pt x="1286" y="546"/>
                </a:lnTo>
                <a:cubicBezTo>
                  <a:pt x="1286" y="532"/>
                  <a:pt x="1286" y="519"/>
                  <a:pt x="1284" y="506"/>
                </a:cubicBezTo>
                <a:lnTo>
                  <a:pt x="1284" y="506"/>
                </a:lnTo>
                <a:cubicBezTo>
                  <a:pt x="1282" y="487"/>
                  <a:pt x="1280" y="469"/>
                  <a:pt x="1276" y="450"/>
                </a:cubicBezTo>
                <a:lnTo>
                  <a:pt x="1276" y="450"/>
                </a:lnTo>
                <a:cubicBezTo>
                  <a:pt x="1265" y="405"/>
                  <a:pt x="1245" y="363"/>
                  <a:pt x="1218" y="325"/>
                </a:cubicBezTo>
                <a:lnTo>
                  <a:pt x="1218" y="325"/>
                </a:lnTo>
                <a:cubicBezTo>
                  <a:pt x="1196" y="293"/>
                  <a:pt x="1168" y="265"/>
                  <a:pt x="1137" y="242"/>
                </a:cubicBezTo>
                <a:lnTo>
                  <a:pt x="1137" y="242"/>
                </a:lnTo>
                <a:cubicBezTo>
                  <a:pt x="1111" y="223"/>
                  <a:pt x="1083" y="208"/>
                  <a:pt x="1053" y="197"/>
                </a:cubicBezTo>
                <a:lnTo>
                  <a:pt x="1053" y="197"/>
                </a:lnTo>
                <a:cubicBezTo>
                  <a:pt x="1025" y="187"/>
                  <a:pt x="997" y="178"/>
                  <a:pt x="967" y="176"/>
                </a:cubicBezTo>
                <a:lnTo>
                  <a:pt x="967" y="176"/>
                </a:lnTo>
                <a:cubicBezTo>
                  <a:pt x="955" y="175"/>
                  <a:pt x="943" y="173"/>
                  <a:pt x="931" y="172"/>
                </a:cubicBezTo>
                <a:lnTo>
                  <a:pt x="931" y="172"/>
                </a:lnTo>
                <a:cubicBezTo>
                  <a:pt x="912" y="171"/>
                  <a:pt x="900" y="178"/>
                  <a:pt x="900" y="194"/>
                </a:cubicBezTo>
                <a:lnTo>
                  <a:pt x="900" y="194"/>
                </a:lnTo>
                <a:cubicBezTo>
                  <a:pt x="899" y="251"/>
                  <a:pt x="900" y="309"/>
                  <a:pt x="900" y="366"/>
                </a:cubicBezTo>
                <a:lnTo>
                  <a:pt x="900" y="366"/>
                </a:lnTo>
                <a:cubicBezTo>
                  <a:pt x="900" y="379"/>
                  <a:pt x="910" y="387"/>
                  <a:pt x="923" y="389"/>
                </a:cubicBezTo>
                <a:lnTo>
                  <a:pt x="923" y="389"/>
                </a:lnTo>
                <a:cubicBezTo>
                  <a:pt x="937" y="390"/>
                  <a:pt x="952" y="391"/>
                  <a:pt x="966" y="395"/>
                </a:cubicBezTo>
                <a:lnTo>
                  <a:pt x="966" y="395"/>
                </a:lnTo>
                <a:cubicBezTo>
                  <a:pt x="1011" y="409"/>
                  <a:pt x="1042" y="439"/>
                  <a:pt x="1060" y="482"/>
                </a:cubicBezTo>
                <a:lnTo>
                  <a:pt x="1060" y="482"/>
                </a:lnTo>
                <a:cubicBezTo>
                  <a:pt x="1070" y="506"/>
                  <a:pt x="1073" y="531"/>
                  <a:pt x="1069" y="557"/>
                </a:cubicBezTo>
                <a:lnTo>
                  <a:pt x="1069" y="557"/>
                </a:lnTo>
                <a:cubicBezTo>
                  <a:pt x="1064" y="597"/>
                  <a:pt x="1044" y="631"/>
                  <a:pt x="1011" y="656"/>
                </a:cubicBezTo>
                <a:lnTo>
                  <a:pt x="1011" y="656"/>
                </a:lnTo>
                <a:cubicBezTo>
                  <a:pt x="976" y="682"/>
                  <a:pt x="936" y="691"/>
                  <a:pt x="893" y="683"/>
                </a:cubicBezTo>
                <a:lnTo>
                  <a:pt x="893" y="683"/>
                </a:lnTo>
                <a:cubicBezTo>
                  <a:pt x="861" y="676"/>
                  <a:pt x="833" y="660"/>
                  <a:pt x="811" y="634"/>
                </a:cubicBezTo>
                <a:lnTo>
                  <a:pt x="811" y="634"/>
                </a:lnTo>
                <a:cubicBezTo>
                  <a:pt x="786" y="606"/>
                  <a:pt x="775" y="574"/>
                  <a:pt x="773" y="538"/>
                </a:cubicBezTo>
                <a:lnTo>
                  <a:pt x="773" y="538"/>
                </a:lnTo>
                <a:cubicBezTo>
                  <a:pt x="773" y="523"/>
                  <a:pt x="765" y="515"/>
                  <a:pt x="750" y="515"/>
                </a:cubicBezTo>
                <a:lnTo>
                  <a:pt x="666" y="515"/>
                </a:lnTo>
                <a:lnTo>
                  <a:pt x="666" y="515"/>
                </a:lnTo>
                <a:cubicBezTo>
                  <a:pt x="638" y="515"/>
                  <a:pt x="609" y="515"/>
                  <a:pt x="581" y="515"/>
                </a:cubicBezTo>
                <a:close/>
                <a:moveTo>
                  <a:pt x="1075" y="657"/>
                </a:moveTo>
                <a:lnTo>
                  <a:pt x="1075" y="657"/>
                </a:lnTo>
                <a:cubicBezTo>
                  <a:pt x="1131" y="582"/>
                  <a:pt x="1128" y="487"/>
                  <a:pt x="1075" y="418"/>
                </a:cubicBezTo>
                <a:lnTo>
                  <a:pt x="1163" y="329"/>
                </a:lnTo>
                <a:lnTo>
                  <a:pt x="1163" y="329"/>
                </a:lnTo>
                <a:cubicBezTo>
                  <a:pt x="1267" y="444"/>
                  <a:pt x="1269" y="628"/>
                  <a:pt x="1163" y="746"/>
                </a:cubicBezTo>
                <a:lnTo>
                  <a:pt x="1163" y="746"/>
                </a:lnTo>
                <a:cubicBezTo>
                  <a:pt x="1133" y="716"/>
                  <a:pt x="1104" y="687"/>
                  <a:pt x="1075" y="657"/>
                </a:cubicBezTo>
                <a:close/>
                <a:moveTo>
                  <a:pt x="697" y="762"/>
                </a:moveTo>
                <a:lnTo>
                  <a:pt x="697" y="762"/>
                </a:lnTo>
                <a:cubicBezTo>
                  <a:pt x="641" y="706"/>
                  <a:pt x="611" y="638"/>
                  <a:pt x="604" y="560"/>
                </a:cubicBezTo>
                <a:lnTo>
                  <a:pt x="731" y="560"/>
                </a:lnTo>
                <a:lnTo>
                  <a:pt x="731" y="560"/>
                </a:lnTo>
                <a:cubicBezTo>
                  <a:pt x="733" y="585"/>
                  <a:pt x="741" y="609"/>
                  <a:pt x="754" y="631"/>
                </a:cubicBezTo>
                <a:lnTo>
                  <a:pt x="754" y="631"/>
                </a:lnTo>
                <a:cubicBezTo>
                  <a:pt x="770" y="661"/>
                  <a:pt x="793" y="685"/>
                  <a:pt x="822" y="703"/>
                </a:cubicBezTo>
                <a:lnTo>
                  <a:pt x="822" y="703"/>
                </a:lnTo>
                <a:cubicBezTo>
                  <a:pt x="844" y="716"/>
                  <a:pt x="868" y="725"/>
                  <a:pt x="894" y="728"/>
                </a:cubicBezTo>
                <a:lnTo>
                  <a:pt x="894" y="728"/>
                </a:lnTo>
                <a:cubicBezTo>
                  <a:pt x="896" y="729"/>
                  <a:pt x="900" y="732"/>
                  <a:pt x="900" y="734"/>
                </a:cubicBezTo>
                <a:lnTo>
                  <a:pt x="900" y="734"/>
                </a:lnTo>
                <a:cubicBezTo>
                  <a:pt x="900" y="775"/>
                  <a:pt x="900" y="815"/>
                  <a:pt x="900" y="857"/>
                </a:cubicBezTo>
                <a:lnTo>
                  <a:pt x="900" y="857"/>
                </a:lnTo>
                <a:cubicBezTo>
                  <a:pt x="820" y="849"/>
                  <a:pt x="753" y="819"/>
                  <a:pt x="697" y="762"/>
                </a:cubicBezTo>
                <a:close/>
                <a:moveTo>
                  <a:pt x="944" y="730"/>
                </a:moveTo>
                <a:lnTo>
                  <a:pt x="944" y="730"/>
                </a:lnTo>
                <a:cubicBezTo>
                  <a:pt x="980" y="726"/>
                  <a:pt x="1013" y="712"/>
                  <a:pt x="1041" y="690"/>
                </a:cubicBezTo>
                <a:lnTo>
                  <a:pt x="1041" y="690"/>
                </a:lnTo>
                <a:cubicBezTo>
                  <a:pt x="1071" y="720"/>
                  <a:pt x="1100" y="749"/>
                  <a:pt x="1130" y="780"/>
                </a:cubicBezTo>
                <a:lnTo>
                  <a:pt x="1130" y="780"/>
                </a:lnTo>
                <a:cubicBezTo>
                  <a:pt x="1077" y="825"/>
                  <a:pt x="1015" y="851"/>
                  <a:pt x="944" y="856"/>
                </a:cubicBezTo>
                <a:lnTo>
                  <a:pt x="944" y="730"/>
                </a:lnTo>
                <a:close/>
                <a:moveTo>
                  <a:pt x="1130" y="295"/>
                </a:moveTo>
                <a:lnTo>
                  <a:pt x="1130" y="295"/>
                </a:lnTo>
                <a:cubicBezTo>
                  <a:pt x="1100" y="325"/>
                  <a:pt x="1071" y="354"/>
                  <a:pt x="1041" y="384"/>
                </a:cubicBezTo>
                <a:lnTo>
                  <a:pt x="1041" y="384"/>
                </a:lnTo>
                <a:cubicBezTo>
                  <a:pt x="1032" y="378"/>
                  <a:pt x="1022" y="372"/>
                  <a:pt x="1012" y="366"/>
                </a:cubicBezTo>
                <a:lnTo>
                  <a:pt x="1012" y="366"/>
                </a:lnTo>
                <a:cubicBezTo>
                  <a:pt x="993" y="356"/>
                  <a:pt x="972" y="349"/>
                  <a:pt x="951" y="347"/>
                </a:cubicBezTo>
                <a:lnTo>
                  <a:pt x="951" y="347"/>
                </a:lnTo>
                <a:cubicBezTo>
                  <a:pt x="948" y="346"/>
                  <a:pt x="944" y="342"/>
                  <a:pt x="944" y="340"/>
                </a:cubicBezTo>
                <a:lnTo>
                  <a:pt x="944" y="340"/>
                </a:lnTo>
                <a:cubicBezTo>
                  <a:pt x="944" y="300"/>
                  <a:pt x="944" y="260"/>
                  <a:pt x="944" y="218"/>
                </a:cubicBezTo>
                <a:lnTo>
                  <a:pt x="944" y="218"/>
                </a:lnTo>
                <a:cubicBezTo>
                  <a:pt x="1015" y="224"/>
                  <a:pt x="1077" y="250"/>
                  <a:pt x="1130" y="295"/>
                </a:cubicBezTo>
                <a:close/>
                <a:moveTo>
                  <a:pt x="995" y="981"/>
                </a:moveTo>
                <a:lnTo>
                  <a:pt x="995" y="981"/>
                </a:lnTo>
                <a:cubicBezTo>
                  <a:pt x="1034" y="976"/>
                  <a:pt x="1072" y="964"/>
                  <a:pt x="1108" y="948"/>
                </a:cubicBezTo>
                <a:lnTo>
                  <a:pt x="1108" y="948"/>
                </a:lnTo>
                <a:cubicBezTo>
                  <a:pt x="1153" y="927"/>
                  <a:pt x="1193" y="900"/>
                  <a:pt x="1229" y="867"/>
                </a:cubicBezTo>
                <a:lnTo>
                  <a:pt x="1229" y="867"/>
                </a:lnTo>
                <a:cubicBezTo>
                  <a:pt x="1253" y="845"/>
                  <a:pt x="1273" y="820"/>
                  <a:pt x="1292" y="794"/>
                </a:cubicBezTo>
                <a:lnTo>
                  <a:pt x="1292" y="794"/>
                </a:lnTo>
                <a:cubicBezTo>
                  <a:pt x="1320" y="753"/>
                  <a:pt x="1341" y="710"/>
                  <a:pt x="1354" y="662"/>
                </a:cubicBezTo>
                <a:lnTo>
                  <a:pt x="1354" y="662"/>
                </a:lnTo>
                <a:cubicBezTo>
                  <a:pt x="1361" y="634"/>
                  <a:pt x="1366" y="605"/>
                  <a:pt x="1370" y="576"/>
                </a:cubicBezTo>
                <a:lnTo>
                  <a:pt x="1370" y="576"/>
                </a:lnTo>
                <a:cubicBezTo>
                  <a:pt x="1372" y="557"/>
                  <a:pt x="1371" y="537"/>
                  <a:pt x="1370" y="518"/>
                </a:cubicBezTo>
                <a:lnTo>
                  <a:pt x="1370" y="518"/>
                </a:lnTo>
                <a:cubicBezTo>
                  <a:pt x="1369" y="496"/>
                  <a:pt x="1367" y="474"/>
                  <a:pt x="1363" y="453"/>
                </a:cubicBezTo>
                <a:lnTo>
                  <a:pt x="1363" y="453"/>
                </a:lnTo>
                <a:cubicBezTo>
                  <a:pt x="1353" y="393"/>
                  <a:pt x="1329" y="337"/>
                  <a:pt x="1295" y="287"/>
                </a:cubicBezTo>
                <a:lnTo>
                  <a:pt x="1295" y="287"/>
                </a:lnTo>
                <a:cubicBezTo>
                  <a:pt x="1271" y="251"/>
                  <a:pt x="1243" y="217"/>
                  <a:pt x="1208" y="191"/>
                </a:cubicBezTo>
                <a:lnTo>
                  <a:pt x="1208" y="191"/>
                </a:lnTo>
                <a:cubicBezTo>
                  <a:pt x="1183" y="172"/>
                  <a:pt x="1157" y="153"/>
                  <a:pt x="1129" y="139"/>
                </a:cubicBezTo>
                <a:lnTo>
                  <a:pt x="1129" y="139"/>
                </a:lnTo>
                <a:cubicBezTo>
                  <a:pt x="1102" y="124"/>
                  <a:pt x="1072" y="113"/>
                  <a:pt x="1042" y="104"/>
                </a:cubicBezTo>
                <a:lnTo>
                  <a:pt x="1042" y="104"/>
                </a:lnTo>
                <a:cubicBezTo>
                  <a:pt x="1012" y="96"/>
                  <a:pt x="981" y="91"/>
                  <a:pt x="950" y="89"/>
                </a:cubicBezTo>
                <a:lnTo>
                  <a:pt x="950" y="89"/>
                </a:lnTo>
                <a:cubicBezTo>
                  <a:pt x="914" y="86"/>
                  <a:pt x="878" y="89"/>
                  <a:pt x="842" y="95"/>
                </a:cubicBezTo>
                <a:lnTo>
                  <a:pt x="842" y="95"/>
                </a:lnTo>
                <a:cubicBezTo>
                  <a:pt x="805" y="102"/>
                  <a:pt x="769" y="113"/>
                  <a:pt x="735" y="129"/>
                </a:cubicBezTo>
                <a:lnTo>
                  <a:pt x="735" y="129"/>
                </a:lnTo>
                <a:cubicBezTo>
                  <a:pt x="699" y="145"/>
                  <a:pt x="667" y="165"/>
                  <a:pt x="637" y="189"/>
                </a:cubicBezTo>
                <a:lnTo>
                  <a:pt x="637" y="189"/>
                </a:lnTo>
                <a:cubicBezTo>
                  <a:pt x="631" y="194"/>
                  <a:pt x="627" y="211"/>
                  <a:pt x="635" y="222"/>
                </a:cubicBezTo>
                <a:lnTo>
                  <a:pt x="635" y="222"/>
                </a:lnTo>
                <a:cubicBezTo>
                  <a:pt x="641" y="230"/>
                  <a:pt x="656" y="232"/>
                  <a:pt x="665" y="225"/>
                </a:cubicBezTo>
                <a:lnTo>
                  <a:pt x="665" y="225"/>
                </a:lnTo>
                <a:cubicBezTo>
                  <a:pt x="695" y="201"/>
                  <a:pt x="728" y="181"/>
                  <a:pt x="764" y="165"/>
                </a:cubicBezTo>
                <a:lnTo>
                  <a:pt x="764" y="165"/>
                </a:lnTo>
                <a:cubicBezTo>
                  <a:pt x="812" y="145"/>
                  <a:pt x="861" y="135"/>
                  <a:pt x="912" y="133"/>
                </a:cubicBezTo>
                <a:lnTo>
                  <a:pt x="912" y="133"/>
                </a:lnTo>
                <a:cubicBezTo>
                  <a:pt x="925" y="132"/>
                  <a:pt x="939" y="133"/>
                  <a:pt x="952" y="135"/>
                </a:cubicBezTo>
                <a:lnTo>
                  <a:pt x="952" y="135"/>
                </a:lnTo>
                <a:cubicBezTo>
                  <a:pt x="972" y="137"/>
                  <a:pt x="992" y="139"/>
                  <a:pt x="1012" y="143"/>
                </a:cubicBezTo>
                <a:lnTo>
                  <a:pt x="1012" y="143"/>
                </a:lnTo>
                <a:cubicBezTo>
                  <a:pt x="1050" y="151"/>
                  <a:pt x="1086" y="165"/>
                  <a:pt x="1120" y="185"/>
                </a:cubicBezTo>
                <a:lnTo>
                  <a:pt x="1120" y="185"/>
                </a:lnTo>
                <a:cubicBezTo>
                  <a:pt x="1150" y="202"/>
                  <a:pt x="1177" y="221"/>
                  <a:pt x="1201" y="245"/>
                </a:cubicBezTo>
                <a:lnTo>
                  <a:pt x="1201" y="245"/>
                </a:lnTo>
                <a:cubicBezTo>
                  <a:pt x="1216" y="260"/>
                  <a:pt x="1230" y="276"/>
                  <a:pt x="1243" y="293"/>
                </a:cubicBezTo>
                <a:lnTo>
                  <a:pt x="1243" y="293"/>
                </a:lnTo>
                <a:cubicBezTo>
                  <a:pt x="1268" y="323"/>
                  <a:pt x="1286" y="358"/>
                  <a:pt x="1300" y="394"/>
                </a:cubicBezTo>
                <a:lnTo>
                  <a:pt x="1300" y="394"/>
                </a:lnTo>
                <a:cubicBezTo>
                  <a:pt x="1315" y="431"/>
                  <a:pt x="1324" y="469"/>
                  <a:pt x="1326" y="508"/>
                </a:cubicBezTo>
                <a:lnTo>
                  <a:pt x="1326" y="508"/>
                </a:lnTo>
                <a:cubicBezTo>
                  <a:pt x="1327" y="536"/>
                  <a:pt x="1325" y="564"/>
                  <a:pt x="1323" y="592"/>
                </a:cubicBezTo>
                <a:lnTo>
                  <a:pt x="1323" y="592"/>
                </a:lnTo>
                <a:cubicBezTo>
                  <a:pt x="1319" y="630"/>
                  <a:pt x="1308" y="667"/>
                  <a:pt x="1292" y="701"/>
                </a:cubicBezTo>
                <a:lnTo>
                  <a:pt x="1292" y="701"/>
                </a:lnTo>
                <a:cubicBezTo>
                  <a:pt x="1268" y="755"/>
                  <a:pt x="1234" y="802"/>
                  <a:pt x="1190" y="841"/>
                </a:cubicBezTo>
                <a:lnTo>
                  <a:pt x="1190" y="841"/>
                </a:lnTo>
                <a:cubicBezTo>
                  <a:pt x="1157" y="869"/>
                  <a:pt x="1122" y="892"/>
                  <a:pt x="1082" y="910"/>
                </a:cubicBezTo>
                <a:lnTo>
                  <a:pt x="1082" y="910"/>
                </a:lnTo>
                <a:cubicBezTo>
                  <a:pt x="1038" y="929"/>
                  <a:pt x="992" y="940"/>
                  <a:pt x="944" y="942"/>
                </a:cubicBezTo>
                <a:lnTo>
                  <a:pt x="944" y="942"/>
                </a:lnTo>
                <a:cubicBezTo>
                  <a:pt x="918" y="943"/>
                  <a:pt x="891" y="942"/>
                  <a:pt x="864" y="938"/>
                </a:cubicBezTo>
                <a:lnTo>
                  <a:pt x="864" y="938"/>
                </a:lnTo>
                <a:cubicBezTo>
                  <a:pt x="828" y="934"/>
                  <a:pt x="793" y="923"/>
                  <a:pt x="760" y="908"/>
                </a:cubicBezTo>
                <a:lnTo>
                  <a:pt x="760" y="908"/>
                </a:lnTo>
                <a:cubicBezTo>
                  <a:pt x="704" y="883"/>
                  <a:pt x="656" y="847"/>
                  <a:pt x="616" y="801"/>
                </a:cubicBezTo>
                <a:lnTo>
                  <a:pt x="616" y="801"/>
                </a:lnTo>
                <a:cubicBezTo>
                  <a:pt x="589" y="769"/>
                  <a:pt x="567" y="734"/>
                  <a:pt x="550" y="697"/>
                </a:cubicBezTo>
                <a:lnTo>
                  <a:pt x="550" y="697"/>
                </a:lnTo>
                <a:cubicBezTo>
                  <a:pt x="529" y="648"/>
                  <a:pt x="519" y="596"/>
                  <a:pt x="517" y="543"/>
                </a:cubicBezTo>
                <a:lnTo>
                  <a:pt x="517" y="543"/>
                </a:lnTo>
                <a:cubicBezTo>
                  <a:pt x="517" y="518"/>
                  <a:pt x="521" y="494"/>
                  <a:pt x="524" y="469"/>
                </a:cubicBezTo>
                <a:lnTo>
                  <a:pt x="524" y="469"/>
                </a:lnTo>
                <a:cubicBezTo>
                  <a:pt x="529" y="432"/>
                  <a:pt x="542" y="397"/>
                  <a:pt x="557" y="363"/>
                </a:cubicBezTo>
                <a:lnTo>
                  <a:pt x="557" y="363"/>
                </a:lnTo>
                <a:cubicBezTo>
                  <a:pt x="571" y="333"/>
                  <a:pt x="589" y="307"/>
                  <a:pt x="609" y="281"/>
                </a:cubicBezTo>
                <a:lnTo>
                  <a:pt x="609" y="281"/>
                </a:lnTo>
                <a:cubicBezTo>
                  <a:pt x="617" y="272"/>
                  <a:pt x="616" y="259"/>
                  <a:pt x="607" y="251"/>
                </a:cubicBezTo>
                <a:lnTo>
                  <a:pt x="607" y="251"/>
                </a:lnTo>
                <a:cubicBezTo>
                  <a:pt x="598" y="242"/>
                  <a:pt x="583" y="242"/>
                  <a:pt x="572" y="256"/>
                </a:cubicBezTo>
                <a:lnTo>
                  <a:pt x="572" y="256"/>
                </a:lnTo>
                <a:cubicBezTo>
                  <a:pt x="542" y="293"/>
                  <a:pt x="518" y="335"/>
                  <a:pt x="501" y="380"/>
                </a:cubicBezTo>
                <a:lnTo>
                  <a:pt x="501" y="380"/>
                </a:lnTo>
                <a:cubicBezTo>
                  <a:pt x="484" y="426"/>
                  <a:pt x="474" y="474"/>
                  <a:pt x="473" y="523"/>
                </a:cubicBezTo>
                <a:lnTo>
                  <a:pt x="473" y="523"/>
                </a:lnTo>
                <a:cubicBezTo>
                  <a:pt x="473" y="539"/>
                  <a:pt x="473" y="554"/>
                  <a:pt x="475" y="570"/>
                </a:cubicBezTo>
                <a:lnTo>
                  <a:pt x="475" y="570"/>
                </a:lnTo>
                <a:cubicBezTo>
                  <a:pt x="477" y="592"/>
                  <a:pt x="480" y="614"/>
                  <a:pt x="484" y="636"/>
                </a:cubicBezTo>
                <a:lnTo>
                  <a:pt x="484" y="636"/>
                </a:lnTo>
                <a:cubicBezTo>
                  <a:pt x="493" y="684"/>
                  <a:pt x="512" y="727"/>
                  <a:pt x="536" y="768"/>
                </a:cubicBezTo>
                <a:lnTo>
                  <a:pt x="536" y="768"/>
                </a:lnTo>
                <a:cubicBezTo>
                  <a:pt x="561" y="810"/>
                  <a:pt x="592" y="846"/>
                  <a:pt x="628" y="878"/>
                </a:cubicBezTo>
                <a:lnTo>
                  <a:pt x="628" y="878"/>
                </a:lnTo>
                <a:cubicBezTo>
                  <a:pt x="659" y="905"/>
                  <a:pt x="693" y="927"/>
                  <a:pt x="730" y="944"/>
                </a:cubicBezTo>
                <a:lnTo>
                  <a:pt x="730" y="944"/>
                </a:lnTo>
                <a:cubicBezTo>
                  <a:pt x="791" y="973"/>
                  <a:pt x="855" y="988"/>
                  <a:pt x="923" y="989"/>
                </a:cubicBezTo>
                <a:lnTo>
                  <a:pt x="923" y="989"/>
                </a:lnTo>
                <a:cubicBezTo>
                  <a:pt x="947" y="986"/>
                  <a:pt x="971" y="984"/>
                  <a:pt x="995" y="981"/>
                </a:cubicBezTo>
                <a:close/>
                <a:moveTo>
                  <a:pt x="297" y="1165"/>
                </a:moveTo>
                <a:lnTo>
                  <a:pt x="297" y="1165"/>
                </a:lnTo>
                <a:cubicBezTo>
                  <a:pt x="330" y="1198"/>
                  <a:pt x="384" y="1199"/>
                  <a:pt x="418" y="1166"/>
                </a:cubicBezTo>
                <a:lnTo>
                  <a:pt x="418" y="1166"/>
                </a:lnTo>
                <a:cubicBezTo>
                  <a:pt x="459" y="1125"/>
                  <a:pt x="499" y="1085"/>
                  <a:pt x="540" y="1044"/>
                </a:cubicBezTo>
                <a:lnTo>
                  <a:pt x="540" y="1044"/>
                </a:lnTo>
                <a:cubicBezTo>
                  <a:pt x="562" y="1021"/>
                  <a:pt x="570" y="993"/>
                  <a:pt x="562" y="962"/>
                </a:cubicBezTo>
                <a:lnTo>
                  <a:pt x="562" y="962"/>
                </a:lnTo>
                <a:cubicBezTo>
                  <a:pt x="554" y="931"/>
                  <a:pt x="534" y="908"/>
                  <a:pt x="501" y="900"/>
                </a:cubicBezTo>
                <a:lnTo>
                  <a:pt x="501" y="900"/>
                </a:lnTo>
                <a:cubicBezTo>
                  <a:pt x="470" y="892"/>
                  <a:pt x="440" y="897"/>
                  <a:pt x="416" y="921"/>
                </a:cubicBezTo>
                <a:lnTo>
                  <a:pt x="416" y="921"/>
                </a:lnTo>
                <a:cubicBezTo>
                  <a:pt x="377" y="961"/>
                  <a:pt x="337" y="1001"/>
                  <a:pt x="297" y="1041"/>
                </a:cubicBezTo>
                <a:lnTo>
                  <a:pt x="297" y="1041"/>
                </a:lnTo>
                <a:cubicBezTo>
                  <a:pt x="280" y="1058"/>
                  <a:pt x="271" y="1079"/>
                  <a:pt x="271" y="1101"/>
                </a:cubicBezTo>
                <a:lnTo>
                  <a:pt x="271" y="1101"/>
                </a:lnTo>
                <a:cubicBezTo>
                  <a:pt x="271" y="1127"/>
                  <a:pt x="279" y="1148"/>
                  <a:pt x="297" y="1165"/>
                </a:cubicBezTo>
                <a:close/>
                <a:moveTo>
                  <a:pt x="454" y="1066"/>
                </a:moveTo>
                <a:lnTo>
                  <a:pt x="454" y="1066"/>
                </a:lnTo>
                <a:cubicBezTo>
                  <a:pt x="439" y="1081"/>
                  <a:pt x="424" y="1095"/>
                  <a:pt x="410" y="1110"/>
                </a:cubicBezTo>
                <a:lnTo>
                  <a:pt x="410" y="1110"/>
                </a:lnTo>
                <a:cubicBezTo>
                  <a:pt x="400" y="1119"/>
                  <a:pt x="391" y="1130"/>
                  <a:pt x="380" y="1138"/>
                </a:cubicBezTo>
                <a:lnTo>
                  <a:pt x="380" y="1138"/>
                </a:lnTo>
                <a:cubicBezTo>
                  <a:pt x="363" y="1151"/>
                  <a:pt x="342" y="1147"/>
                  <a:pt x="325" y="1129"/>
                </a:cubicBezTo>
                <a:lnTo>
                  <a:pt x="325" y="1129"/>
                </a:lnTo>
                <a:cubicBezTo>
                  <a:pt x="313" y="1116"/>
                  <a:pt x="311" y="1092"/>
                  <a:pt x="324" y="1078"/>
                </a:cubicBezTo>
                <a:lnTo>
                  <a:pt x="324" y="1078"/>
                </a:lnTo>
                <a:cubicBezTo>
                  <a:pt x="347" y="1054"/>
                  <a:pt x="371" y="1031"/>
                  <a:pt x="396" y="1007"/>
                </a:cubicBezTo>
                <a:lnTo>
                  <a:pt x="396" y="1007"/>
                </a:lnTo>
                <a:cubicBezTo>
                  <a:pt x="404" y="1037"/>
                  <a:pt x="425" y="1055"/>
                  <a:pt x="454" y="1066"/>
                </a:cubicBezTo>
                <a:close/>
                <a:moveTo>
                  <a:pt x="436" y="983"/>
                </a:moveTo>
                <a:lnTo>
                  <a:pt x="436" y="983"/>
                </a:lnTo>
                <a:cubicBezTo>
                  <a:pt x="437" y="960"/>
                  <a:pt x="455" y="941"/>
                  <a:pt x="478" y="941"/>
                </a:cubicBezTo>
                <a:lnTo>
                  <a:pt x="478" y="941"/>
                </a:lnTo>
                <a:cubicBezTo>
                  <a:pt x="500" y="940"/>
                  <a:pt x="520" y="962"/>
                  <a:pt x="519" y="984"/>
                </a:cubicBezTo>
                <a:lnTo>
                  <a:pt x="519" y="984"/>
                </a:lnTo>
                <a:cubicBezTo>
                  <a:pt x="519" y="1002"/>
                  <a:pt x="500" y="1026"/>
                  <a:pt x="478" y="1023"/>
                </a:cubicBezTo>
                <a:lnTo>
                  <a:pt x="478" y="1023"/>
                </a:lnTo>
                <a:cubicBezTo>
                  <a:pt x="457" y="1027"/>
                  <a:pt x="435" y="1002"/>
                  <a:pt x="436" y="9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 name="Grupo 1">
            <a:extLst>
              <a:ext uri="{FF2B5EF4-FFF2-40B4-BE49-F238E27FC236}">
                <a16:creationId xmlns:a16="http://schemas.microsoft.com/office/drawing/2014/main" id="{F28B0B2F-5173-896C-427F-1B3C298A4681}"/>
              </a:ext>
            </a:extLst>
          </p:cNvPr>
          <p:cNvGrpSpPr/>
          <p:nvPr/>
        </p:nvGrpSpPr>
        <p:grpSpPr>
          <a:xfrm>
            <a:off x="6446480" y="345197"/>
            <a:ext cx="1388110" cy="514606"/>
            <a:chOff x="6550478" y="202264"/>
            <a:chExt cx="1388110" cy="514606"/>
          </a:xfrm>
        </p:grpSpPr>
        <p:pic>
          <p:nvPicPr>
            <p:cNvPr id="3" name="Imagen 2">
              <a:extLst>
                <a:ext uri="{FF2B5EF4-FFF2-40B4-BE49-F238E27FC236}">
                  <a16:creationId xmlns:a16="http://schemas.microsoft.com/office/drawing/2014/main" id="{2A868549-34F6-581C-7F71-A7A28AAB05D8}"/>
                </a:ext>
              </a:extLst>
            </p:cNvPr>
            <p:cNvPicPr>
              <a:picLocks noChangeAspect="1"/>
            </p:cNvPicPr>
            <p:nvPr/>
          </p:nvPicPr>
          <p:blipFill>
            <a:blip r:embed="rId4"/>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4" name="Rectángulo 3">
              <a:extLst>
                <a:ext uri="{FF2B5EF4-FFF2-40B4-BE49-F238E27FC236}">
                  <a16:creationId xmlns:a16="http://schemas.microsoft.com/office/drawing/2014/main" id="{992A1FB6-E847-3222-E2CB-8846847FEF78}"/>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5" name="Google Shape;9198;p51">
              <a:extLst>
                <a:ext uri="{FF2B5EF4-FFF2-40B4-BE49-F238E27FC236}">
                  <a16:creationId xmlns:a16="http://schemas.microsoft.com/office/drawing/2014/main" id="{551B6DB5-8937-2F1E-A9C8-CFE09AC57CD0}"/>
                </a:ext>
              </a:extLst>
            </p:cNvPr>
            <p:cNvGrpSpPr/>
            <p:nvPr/>
          </p:nvGrpSpPr>
          <p:grpSpPr>
            <a:xfrm>
              <a:off x="6807462" y="553579"/>
              <a:ext cx="147520" cy="163291"/>
              <a:chOff x="3122257" y="1508594"/>
              <a:chExt cx="294850" cy="349434"/>
            </a:xfrm>
          </p:grpSpPr>
          <p:sp>
            <p:nvSpPr>
              <p:cNvPr id="6" name="Google Shape;9199;p51">
                <a:extLst>
                  <a:ext uri="{FF2B5EF4-FFF2-40B4-BE49-F238E27FC236}">
                    <a16:creationId xmlns:a16="http://schemas.microsoft.com/office/drawing/2014/main" id="{38BD79EB-A71E-AFDB-F491-C9A0E2425B2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0;p51">
                <a:extLst>
                  <a:ext uri="{FF2B5EF4-FFF2-40B4-BE49-F238E27FC236}">
                    <a16:creationId xmlns:a16="http://schemas.microsoft.com/office/drawing/2014/main" id="{F7A71834-50B4-966E-C2A6-81C82E96A132}"/>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1;p51">
                <a:extLst>
                  <a:ext uri="{FF2B5EF4-FFF2-40B4-BE49-F238E27FC236}">
                    <a16:creationId xmlns:a16="http://schemas.microsoft.com/office/drawing/2014/main" id="{C874DC1C-AAEF-C3F8-01AF-34AAE3204F4E}"/>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02;p51">
                <a:extLst>
                  <a:ext uri="{FF2B5EF4-FFF2-40B4-BE49-F238E27FC236}">
                    <a16:creationId xmlns:a16="http://schemas.microsoft.com/office/drawing/2014/main" id="{C2E7EB38-44A4-D9DF-9768-32F13290BFA6}"/>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3;p51">
                <a:extLst>
                  <a:ext uri="{FF2B5EF4-FFF2-40B4-BE49-F238E27FC236}">
                    <a16:creationId xmlns:a16="http://schemas.microsoft.com/office/drawing/2014/main" id="{5E8CBAF3-79DD-D5D0-383A-7FC2932C41DE}"/>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Roles y Permisos</a:t>
            </a:r>
            <a:endParaRPr dirty="0"/>
          </a:p>
        </p:txBody>
      </p:sp>
      <p:sp>
        <p:nvSpPr>
          <p:cNvPr id="434" name="Rectángulo 433">
            <a:extLst>
              <a:ext uri="{FF2B5EF4-FFF2-40B4-BE49-F238E27FC236}">
                <a16:creationId xmlns:a16="http://schemas.microsoft.com/office/drawing/2014/main" id="{119F1B26-7FFC-9438-DAB7-985BC196626F}"/>
              </a:ext>
            </a:extLst>
          </p:cNvPr>
          <p:cNvSpPr/>
          <p:nvPr/>
        </p:nvSpPr>
        <p:spPr>
          <a:xfrm>
            <a:off x="1008912" y="1251998"/>
            <a:ext cx="1754658" cy="50611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Gerente de operaciones</a:t>
            </a:r>
            <a:endParaRPr lang="es-PE" sz="1600" dirty="0">
              <a:latin typeface="Fira Sans Extra Condensed" panose="020B0503050000020004" pitchFamily="34" charset="0"/>
            </a:endParaRPr>
          </a:p>
        </p:txBody>
      </p:sp>
      <p:sp>
        <p:nvSpPr>
          <p:cNvPr id="435" name="Rectángulo 434">
            <a:extLst>
              <a:ext uri="{FF2B5EF4-FFF2-40B4-BE49-F238E27FC236}">
                <a16:creationId xmlns:a16="http://schemas.microsoft.com/office/drawing/2014/main" id="{BBE44A71-10AE-39EE-F0AC-F489DE96F9EE}"/>
              </a:ext>
            </a:extLst>
          </p:cNvPr>
          <p:cNvSpPr/>
          <p:nvPr/>
        </p:nvSpPr>
        <p:spPr>
          <a:xfrm>
            <a:off x="974101" y="3123691"/>
            <a:ext cx="1754658" cy="50195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Asesores comerciales</a:t>
            </a:r>
            <a:endParaRPr lang="es-PE" sz="1600" dirty="0">
              <a:latin typeface="Fira Sans Extra Condensed" panose="020B0503050000020004" pitchFamily="34" charset="0"/>
            </a:endParaRPr>
          </a:p>
        </p:txBody>
      </p:sp>
      <p:sp>
        <p:nvSpPr>
          <p:cNvPr id="436" name="Rectángulo 435">
            <a:extLst>
              <a:ext uri="{FF2B5EF4-FFF2-40B4-BE49-F238E27FC236}">
                <a16:creationId xmlns:a16="http://schemas.microsoft.com/office/drawing/2014/main" id="{97D9D6BF-EBA0-CD8A-9F1A-D769F103091F}"/>
              </a:ext>
            </a:extLst>
          </p:cNvPr>
          <p:cNvSpPr/>
          <p:nvPr/>
        </p:nvSpPr>
        <p:spPr>
          <a:xfrm>
            <a:off x="974101" y="2189922"/>
            <a:ext cx="1754658" cy="50195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Administrador de sucursal</a:t>
            </a:r>
            <a:endParaRPr lang="es-PE" sz="1600" dirty="0">
              <a:latin typeface="Fira Sans Extra Condensed" panose="020B0503050000020004" pitchFamily="34" charset="0"/>
            </a:endParaRPr>
          </a:p>
        </p:txBody>
      </p:sp>
      <p:sp>
        <p:nvSpPr>
          <p:cNvPr id="4" name="Rectángulo 3">
            <a:extLst>
              <a:ext uri="{FF2B5EF4-FFF2-40B4-BE49-F238E27FC236}">
                <a16:creationId xmlns:a16="http://schemas.microsoft.com/office/drawing/2014/main" id="{D1EC0E07-2653-7957-2405-1BA63E81066E}"/>
              </a:ext>
            </a:extLst>
          </p:cNvPr>
          <p:cNvSpPr/>
          <p:nvPr/>
        </p:nvSpPr>
        <p:spPr>
          <a:xfrm>
            <a:off x="974101" y="4031309"/>
            <a:ext cx="1754658" cy="28760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1600" dirty="0">
                <a:latin typeface="Fira Sans Extra Condensed" panose="020B0503050000020004" pitchFamily="34" charset="0"/>
              </a:rPr>
              <a:t>Cajeros</a:t>
            </a:r>
            <a:endParaRPr lang="es-PE" sz="1600" dirty="0">
              <a:latin typeface="Fira Sans Extra Condensed" panose="020B0503050000020004" pitchFamily="34" charset="0"/>
            </a:endParaRPr>
          </a:p>
        </p:txBody>
      </p:sp>
      <p:pic>
        <p:nvPicPr>
          <p:cNvPr id="1026" name="Picture 2">
            <a:extLst>
              <a:ext uri="{FF2B5EF4-FFF2-40B4-BE49-F238E27FC236}">
                <a16:creationId xmlns:a16="http://schemas.microsoft.com/office/drawing/2014/main" id="{E5DD26BD-B496-A5F3-D16D-390653F6A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313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42E992-A132-DEE2-C2CE-7E79DF058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075" y="906076"/>
            <a:ext cx="13049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A595428-A809-0C64-51F9-4A2B1913B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316" y="2591715"/>
            <a:ext cx="1304926" cy="13049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40519FA-FD98-54CC-FB77-4E42A28A12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8760" y="3383140"/>
            <a:ext cx="1431569" cy="143156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a:extLst>
              <a:ext uri="{FF2B5EF4-FFF2-40B4-BE49-F238E27FC236}">
                <a16:creationId xmlns:a16="http://schemas.microsoft.com/office/drawing/2014/main" id="{5140ED0E-28D8-7D3C-26F2-61F2FD4B2688}"/>
              </a:ext>
            </a:extLst>
          </p:cNvPr>
          <p:cNvGrpSpPr/>
          <p:nvPr/>
        </p:nvGrpSpPr>
        <p:grpSpPr>
          <a:xfrm>
            <a:off x="6807894" y="1558538"/>
            <a:ext cx="1946722" cy="1993263"/>
            <a:chOff x="4268819" y="-3176"/>
            <a:chExt cx="2912494" cy="2912495"/>
          </a:xfrm>
        </p:grpSpPr>
        <p:pic>
          <p:nvPicPr>
            <p:cNvPr id="15" name="Picture 10" descr="Index of /images/flaticon-png/big">
              <a:extLst>
                <a:ext uri="{FF2B5EF4-FFF2-40B4-BE49-F238E27FC236}">
                  <a16:creationId xmlns:a16="http://schemas.microsoft.com/office/drawing/2014/main" id="{F34560D9-76BB-1142-30F8-A6918CA9B8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68819" y="-3176"/>
              <a:ext cx="2912494" cy="291249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53D543E-206D-8224-30A7-5D85016CCB14}"/>
                </a:ext>
              </a:extLst>
            </p:cNvPr>
            <p:cNvPicPr>
              <a:picLocks noChangeAspect="1"/>
            </p:cNvPicPr>
            <p:nvPr/>
          </p:nvPicPr>
          <p:blipFill>
            <a:blip r:embed="rId8"/>
            <a:stretch>
              <a:fillRect/>
            </a:stretch>
          </p:blipFill>
          <p:spPr>
            <a:xfrm>
              <a:off x="4352975" y="419005"/>
              <a:ext cx="2744182" cy="1704701"/>
            </a:xfrm>
            <a:prstGeom prst="rect">
              <a:avLst/>
            </a:prstGeom>
          </p:spPr>
        </p:pic>
      </p:grpSp>
      <p:grpSp>
        <p:nvGrpSpPr>
          <p:cNvPr id="18" name="Grupo 17">
            <a:extLst>
              <a:ext uri="{FF2B5EF4-FFF2-40B4-BE49-F238E27FC236}">
                <a16:creationId xmlns:a16="http://schemas.microsoft.com/office/drawing/2014/main" id="{A2E9CFBC-FC39-9955-3258-2AE36FBBBB34}"/>
              </a:ext>
            </a:extLst>
          </p:cNvPr>
          <p:cNvGrpSpPr/>
          <p:nvPr/>
        </p:nvGrpSpPr>
        <p:grpSpPr>
          <a:xfrm>
            <a:off x="6446480" y="345197"/>
            <a:ext cx="1388110" cy="514606"/>
            <a:chOff x="6550478" y="202264"/>
            <a:chExt cx="1388110" cy="514606"/>
          </a:xfrm>
        </p:grpSpPr>
        <p:pic>
          <p:nvPicPr>
            <p:cNvPr id="19" name="Imagen 18">
              <a:extLst>
                <a:ext uri="{FF2B5EF4-FFF2-40B4-BE49-F238E27FC236}">
                  <a16:creationId xmlns:a16="http://schemas.microsoft.com/office/drawing/2014/main" id="{A3612C7E-7BE1-7CBA-444A-6DB03A009636}"/>
                </a:ext>
              </a:extLst>
            </p:cNvPr>
            <p:cNvPicPr>
              <a:picLocks noChangeAspect="1"/>
            </p:cNvPicPr>
            <p:nvPr/>
          </p:nvPicPr>
          <p:blipFill>
            <a:blip r:embed="rId9"/>
            <a:stretch>
              <a:fillRect/>
            </a:stretch>
          </p:blipFill>
          <p:spPr>
            <a:xfrm>
              <a:off x="6550478" y="202264"/>
              <a:ext cx="1318778" cy="350259"/>
            </a:xfrm>
            <a:prstGeom prst="roundRect">
              <a:avLst>
                <a:gd name="adj" fmla="val 8594"/>
              </a:avLst>
            </a:prstGeom>
            <a:solidFill>
              <a:srgbClr val="FFFFFF">
                <a:shade val="85000"/>
              </a:srgbClr>
            </a:solidFill>
            <a:ln>
              <a:noFill/>
            </a:ln>
            <a:effectLst/>
          </p:spPr>
        </p:pic>
        <p:sp>
          <p:nvSpPr>
            <p:cNvPr id="20" name="Rectángulo 19">
              <a:extLst>
                <a:ext uri="{FF2B5EF4-FFF2-40B4-BE49-F238E27FC236}">
                  <a16:creationId xmlns:a16="http://schemas.microsoft.com/office/drawing/2014/main" id="{EBB98E34-B538-4F8B-EEFF-53D63766B220}"/>
                </a:ext>
              </a:extLst>
            </p:cNvPr>
            <p:cNvSpPr/>
            <p:nvPr/>
          </p:nvSpPr>
          <p:spPr>
            <a:xfrm>
              <a:off x="6685368" y="572225"/>
              <a:ext cx="1253220" cy="12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800" dirty="0">
                  <a:solidFill>
                    <a:srgbClr val="000000"/>
                  </a:solidFill>
                </a:rPr>
                <a:t>laravest.com</a:t>
              </a:r>
              <a:endParaRPr lang="es-PE" sz="800" dirty="0">
                <a:solidFill>
                  <a:srgbClr val="000000"/>
                </a:solidFill>
              </a:endParaRPr>
            </a:p>
          </p:txBody>
        </p:sp>
        <p:grpSp>
          <p:nvGrpSpPr>
            <p:cNvPr id="21" name="Google Shape;9198;p51">
              <a:extLst>
                <a:ext uri="{FF2B5EF4-FFF2-40B4-BE49-F238E27FC236}">
                  <a16:creationId xmlns:a16="http://schemas.microsoft.com/office/drawing/2014/main" id="{07BE89CE-E357-E84D-DBB1-B5AC3FBFD443}"/>
                </a:ext>
              </a:extLst>
            </p:cNvPr>
            <p:cNvGrpSpPr/>
            <p:nvPr/>
          </p:nvGrpSpPr>
          <p:grpSpPr>
            <a:xfrm>
              <a:off x="6807462" y="553579"/>
              <a:ext cx="147520" cy="163291"/>
              <a:chOff x="3122257" y="1508594"/>
              <a:chExt cx="294850" cy="349434"/>
            </a:xfrm>
          </p:grpSpPr>
          <p:sp>
            <p:nvSpPr>
              <p:cNvPr id="22" name="Google Shape;9199;p51">
                <a:extLst>
                  <a:ext uri="{FF2B5EF4-FFF2-40B4-BE49-F238E27FC236}">
                    <a16:creationId xmlns:a16="http://schemas.microsoft.com/office/drawing/2014/main" id="{639C759B-45E5-36A8-E592-6C0C6E9F5CCD}"/>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00;p51">
                <a:extLst>
                  <a:ext uri="{FF2B5EF4-FFF2-40B4-BE49-F238E27FC236}">
                    <a16:creationId xmlns:a16="http://schemas.microsoft.com/office/drawing/2014/main" id="{BC202122-79F0-8FB6-93F7-E838AA9D2AFE}"/>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01;p51">
                <a:extLst>
                  <a:ext uri="{FF2B5EF4-FFF2-40B4-BE49-F238E27FC236}">
                    <a16:creationId xmlns:a16="http://schemas.microsoft.com/office/drawing/2014/main" id="{F2670C6F-A946-730B-EF14-02877E96ACD1}"/>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202;p51">
                <a:extLst>
                  <a:ext uri="{FF2B5EF4-FFF2-40B4-BE49-F238E27FC236}">
                    <a16:creationId xmlns:a16="http://schemas.microsoft.com/office/drawing/2014/main" id="{BE2242FB-0144-BEDF-C13E-8B1C383C7065}"/>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203;p51">
                <a:extLst>
                  <a:ext uri="{FF2B5EF4-FFF2-40B4-BE49-F238E27FC236}">
                    <a16:creationId xmlns:a16="http://schemas.microsoft.com/office/drawing/2014/main" id="{5E25B4C1-903E-336A-95A6-2B6B79CB0605}"/>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rgbClr val="657E93"/>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Cycle Diagrams Theme for a Company Profile by Slidesgo">
  <a:themeElements>
    <a:clrScheme name="Simple Light">
      <a:dk1>
        <a:srgbClr val="0C2E3A"/>
      </a:dk1>
      <a:lt1>
        <a:srgbClr val="FFFFFF"/>
      </a:lt1>
      <a:dk2>
        <a:srgbClr val="3A43C7"/>
      </a:dk2>
      <a:lt2>
        <a:srgbClr val="92A0F7"/>
      </a:lt2>
      <a:accent1>
        <a:srgbClr val="CFB993"/>
      </a:accent1>
      <a:accent2>
        <a:srgbClr val="F6C674"/>
      </a:accent2>
      <a:accent3>
        <a:srgbClr val="E66C4A"/>
      </a:accent3>
      <a:accent4>
        <a:srgbClr val="EE87A9"/>
      </a:accent4>
      <a:accent5>
        <a:srgbClr val="865BF4"/>
      </a:accent5>
      <a:accent6>
        <a:srgbClr val="86CDBD"/>
      </a:accent6>
      <a:hlink>
        <a:srgbClr val="0C2E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11563</TotalTime>
  <Words>2870</Words>
  <Application>Microsoft Office PowerPoint</Application>
  <PresentationFormat>Presentación en pantalla (16:9)</PresentationFormat>
  <Paragraphs>579</Paragraphs>
  <Slides>37</Slides>
  <Notes>37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37</vt:i4>
      </vt:variant>
    </vt:vector>
  </HeadingPairs>
  <TitlesOfParts>
    <vt:vector size="47" baseType="lpstr">
      <vt:lpstr>Arial</vt:lpstr>
      <vt:lpstr>Bebas Neue</vt:lpstr>
      <vt:lpstr>Blinker Light</vt:lpstr>
      <vt:lpstr>Fira Sans Extra Condensed</vt:lpstr>
      <vt:lpstr>Gabarito</vt:lpstr>
      <vt:lpstr>Gantari</vt:lpstr>
      <vt:lpstr>Google Sans</vt:lpstr>
      <vt:lpstr>Nunito Light</vt:lpstr>
      <vt:lpstr>Titillium Web SemiBold</vt:lpstr>
      <vt:lpstr>Cycle Diagrams Theme for a Company Profile by Slidesgo</vt:lpstr>
      <vt:lpstr>Crea un CRM y ERP  Full-Stack con Laravel y Angular</vt:lpstr>
      <vt:lpstr>Desarrollador Full-Stack</vt:lpstr>
      <vt:lpstr>Arquitectura Api Rest</vt:lpstr>
      <vt:lpstr>¿CRM Y ERP?</vt:lpstr>
      <vt:lpstr>Analisis y Requerimientos</vt:lpstr>
      <vt:lpstr>Analisis y Requerimientos</vt:lpstr>
      <vt:lpstr>Analisis y Requerimientos</vt:lpstr>
      <vt:lpstr>Primeros Pasos………</vt:lpstr>
      <vt:lpstr>Roles y Permisos</vt:lpstr>
      <vt:lpstr>Roles y Permisos</vt:lpstr>
      <vt:lpstr>¿Que es un Permiso?</vt:lpstr>
      <vt:lpstr>Usuarios</vt:lpstr>
      <vt:lpstr>Configuraciones</vt:lpstr>
      <vt:lpstr>Configuraciones</vt:lpstr>
      <vt:lpstr>Desarrollo</vt:lpstr>
      <vt:lpstr>Desarrollo</vt:lpstr>
      <vt:lpstr>Unidades</vt:lpstr>
      <vt:lpstr>Modulo de productos</vt:lpstr>
      <vt:lpstr>Modulo de clientes</vt:lpstr>
      <vt:lpstr>Proforma – Contrato - Cotización</vt:lpstr>
      <vt:lpstr>Modulo de Caja</vt:lpstr>
      <vt:lpstr>Modulo de Caja</vt:lpstr>
      <vt:lpstr>MODULO DE COMISIONES</vt:lpstr>
      <vt:lpstr>M. DE COMISIONES – X SEMANAS</vt:lpstr>
      <vt:lpstr>M. DE COMISIONES – X CATEGORIA</vt:lpstr>
      <vt:lpstr>M. DE COMISIONES – TIPO DE CLIENTE</vt:lpstr>
      <vt:lpstr>M. DE COMISIONES – POSICION DE VENTAS</vt:lpstr>
      <vt:lpstr>M. DE COMISIONES – FECHA DE VERIFICACIÓN</vt:lpstr>
      <vt:lpstr>Base de datos - Comisiones</vt:lpstr>
      <vt:lpstr>Modulo de Compras</vt:lpstr>
      <vt:lpstr>Modulo de Transporte</vt:lpstr>
      <vt:lpstr>Modulo de Transporte</vt:lpstr>
      <vt:lpstr>Modulo de Conversión</vt:lpstr>
      <vt:lpstr>Modulo de Despacho</vt:lpstr>
      <vt:lpstr>Presentación de PowerPoint</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 un CRM  Full-Stack con Laravel y Angular</dc:title>
  <dc:creator>user</dc:creator>
  <cp:lastModifiedBy>user</cp:lastModifiedBy>
  <cp:revision>115</cp:revision>
  <dcterms:modified xsi:type="dcterms:W3CDTF">2024-08-28T16:21:58Z</dcterms:modified>
</cp:coreProperties>
</file>