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ER MARTÍN GONZÁLEZ" initials="AMG" lastIdx="1" clrIdx="0">
    <p:extLst>
      <p:ext uri="{19B8F6BF-5375-455C-9EA6-DF929625EA0E}">
        <p15:presenceInfo xmlns:p15="http://schemas.microsoft.com/office/powerpoint/2012/main" userId="23b186b310492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15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2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17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961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94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4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53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4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07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09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6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74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6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B0110A-4F89-4AB6-8672-9AB364843E03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DE315D6-C621-43E4-96D2-A289F81EB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664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96C8A-C0FB-4909-96AE-F31F023CA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2"/>
                </a:solidFill>
              </a:rPr>
              <a:t>t_GIRA</a:t>
            </a: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9A8EB2-381A-4579-833D-25B2E3FEC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2400" dirty="0"/>
              <a:t>MP12 – Proyecto de desarrollo de aplicaciones web</a:t>
            </a:r>
          </a:p>
          <a:p>
            <a:r>
              <a:rPr lang="es-ES" sz="2400" dirty="0"/>
              <a:t>Alumno: Asier Martín González</a:t>
            </a:r>
          </a:p>
          <a:p>
            <a:r>
              <a:rPr lang="es-ES" sz="2400" dirty="0"/>
              <a:t>Tutor: Mario Díaz Martínez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796D4A-ECE1-4922-B9B4-7D8A629D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06" y="920262"/>
            <a:ext cx="3133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055F3-B177-4ABE-B2D3-BA3AE268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8A219-538D-4ACF-A5BC-1C204118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09190"/>
          </a:xfrm>
        </p:spPr>
        <p:txBody>
          <a:bodyPr/>
          <a:lstStyle/>
          <a:p>
            <a:r>
              <a:rPr lang="es-ES" dirty="0"/>
              <a:t>Casos de uso: Tareas asignadas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02905A-6B3D-4D9B-97E5-2A4B1582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6C63A3-8068-4B9A-9DE8-22F5F306F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18" y="3086262"/>
            <a:ext cx="440116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984B-1FA8-4CC8-8860-A23DAFBB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8B557-1AB8-4EF8-A924-8BBDC3E6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851"/>
          </a:xfrm>
        </p:spPr>
        <p:txBody>
          <a:bodyPr/>
          <a:lstStyle/>
          <a:p>
            <a:r>
              <a:rPr lang="es-ES" dirty="0"/>
              <a:t>Casos de uso: Configuración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18E2C2-0B2C-4F31-B659-3BD7A0BEB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B1FF45-BFC9-477F-A4C0-9780F73EC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6" y="2856531"/>
            <a:ext cx="930722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9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D3324-185A-4AC0-A91D-DD0ACB7D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123B9-65D1-40AE-9C5F-C51BEDB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655728"/>
          </a:xfrm>
        </p:spPr>
        <p:txBody>
          <a:bodyPr/>
          <a:lstStyle/>
          <a:p>
            <a:r>
              <a:rPr lang="es-ES" dirty="0"/>
              <a:t>https://www.solo-programadores.com/t_gira/index.php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BA1D94-EF31-4B97-B856-74115913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D2AD2-8209-4B99-BCDB-4DE0047C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D345F6-6654-4964-A160-73145D08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8159"/>
          </a:xfrm>
        </p:spPr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EE38CF-2271-4236-AB56-98E4C75A0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2F5EC2A-60A5-49F2-A0CF-26AFFFD21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7" y="2690446"/>
            <a:ext cx="8405446" cy="40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E767A-3CFE-4D29-97C9-D58A77A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FF46E-43E9-4B57-8E45-1B839D05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56436"/>
          </a:xfrm>
        </p:spPr>
        <p:txBody>
          <a:bodyPr/>
          <a:lstStyle/>
          <a:p>
            <a:r>
              <a:rPr lang="es-ES" dirty="0"/>
              <a:t>Menú 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D5501C-6634-4239-A125-108C94691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1D9B61-C6C6-4304-9E78-3D4F9767E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1" y="2571018"/>
            <a:ext cx="8569569" cy="41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45E3C-78A5-4011-BB0D-E036BC82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B3528-A4D0-4DAB-8F63-F41CC145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265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Menú Tareas (administrador)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963E0A-4386-460A-A1DD-A822E8C9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05408C-E17E-4D38-A9EB-44AF3C7E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76" y="2681615"/>
            <a:ext cx="8006862" cy="39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6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CB99-738C-4207-9F35-1FC96A8C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C0D3F-E329-4604-B592-71D0FB1B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1267"/>
          </a:xfrm>
        </p:spPr>
        <p:txBody>
          <a:bodyPr/>
          <a:lstStyle/>
          <a:p>
            <a:r>
              <a:rPr lang="es-ES" dirty="0"/>
              <a:t>Menú Tareas Asignadas (administrador)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516D0A-E953-4D10-9D78-2F5AC3F0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2BE451-67B7-4FDB-BEB0-0BE5490B6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734607"/>
            <a:ext cx="8018585" cy="38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2BEEB-43A6-4A8C-85A5-6A14B478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4DCDA-C90E-4D69-9C29-0A0BB88A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1959"/>
          </a:xfrm>
        </p:spPr>
        <p:txBody>
          <a:bodyPr/>
          <a:lstStyle/>
          <a:p>
            <a:r>
              <a:rPr lang="es-ES" dirty="0"/>
              <a:t>Menú Usuarios (administrador)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82A58C-371F-4B9C-9917-7770E145A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8375C0-B63B-45D6-9D78-ECB5B8D4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15" y="2706548"/>
            <a:ext cx="8188568" cy="39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3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0029F-B2AB-4075-BBA4-59D53698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1EED7-DE18-4041-9A51-CA0F4A5B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97113"/>
          </a:xfrm>
        </p:spPr>
        <p:txBody>
          <a:bodyPr/>
          <a:lstStyle/>
          <a:p>
            <a:r>
              <a:rPr lang="es-ES" dirty="0"/>
              <a:t>Menú Clientes (administrador)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9BD7A8-DA11-41A8-A8DD-62B9DC510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6CC90E-404F-4C24-87FE-ABD73979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19400"/>
            <a:ext cx="7766538" cy="37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395D-9154-4B9E-9A28-941E27DB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4DA17-F0EA-4BF2-B3FB-71B56332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91605"/>
          </a:xfrm>
        </p:spPr>
        <p:txBody>
          <a:bodyPr/>
          <a:lstStyle/>
          <a:p>
            <a:r>
              <a:rPr lang="es-ES" dirty="0"/>
              <a:t>Menú Configuración (administrador)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1D9E7A-BABC-41E4-85CC-6155D4AA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316E92-A0DD-49F7-9245-7625A344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0" y="2816043"/>
            <a:ext cx="7784123" cy="37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F2538-1942-412B-8C79-9F7E78FBA2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B5A0F-1F81-4939-ADE7-92C53C89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Presentación</a:t>
            </a:r>
          </a:p>
          <a:p>
            <a:r>
              <a:rPr lang="es-ES" sz="2400" dirty="0"/>
              <a:t>Metodología utilizada</a:t>
            </a:r>
          </a:p>
          <a:p>
            <a:r>
              <a:rPr lang="es-ES" sz="2400" dirty="0"/>
              <a:t>Diagramas</a:t>
            </a:r>
          </a:p>
          <a:p>
            <a:r>
              <a:rPr lang="es-ES" sz="2400" dirty="0"/>
              <a:t>Implementación</a:t>
            </a:r>
          </a:p>
          <a:p>
            <a:r>
              <a:rPr lang="es-ES" sz="2400" dirty="0"/>
              <a:t>Demostración de funcionamiento</a:t>
            </a:r>
          </a:p>
          <a:p>
            <a:r>
              <a:rPr lang="es-ES" sz="2400" dirty="0"/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63E400-1EF9-4DDB-90A7-DD1A2DF5D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2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C96CE-48CB-4072-AF62-AF5780CA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8E3A4-F11C-47C8-9A2D-42464AB4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5405"/>
          </a:xfrm>
        </p:spPr>
        <p:txBody>
          <a:bodyPr/>
          <a:lstStyle/>
          <a:p>
            <a:r>
              <a:rPr lang="es-ES" dirty="0"/>
              <a:t>Menú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6E6AC5-9ABB-4FDE-815B-6994E834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1F6170-9EE5-43BA-A7CD-B1A168D73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84" y="2688566"/>
            <a:ext cx="8012723" cy="39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C3161-CAFA-4FC1-BFC4-2AB30F5D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AA6A9-8463-4A5A-9F79-B044548D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44359"/>
          </a:xfrm>
        </p:spPr>
        <p:txBody>
          <a:bodyPr/>
          <a:lstStyle/>
          <a:p>
            <a:r>
              <a:rPr lang="es-ES" dirty="0"/>
              <a:t>Listado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2FA444-6793-4B56-A529-069A4DD0E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17FC22-66EF-4BC7-9C57-C0D325FB7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2766646"/>
            <a:ext cx="7848600" cy="38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7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62A9-CC01-41C1-8F0F-20D17367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83000-B222-49BA-8844-6E8DB251E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27128"/>
          </a:xfrm>
        </p:spPr>
        <p:txBody>
          <a:bodyPr/>
          <a:lstStyle/>
          <a:p>
            <a:r>
              <a:rPr lang="es-ES" dirty="0"/>
              <a:t>Listado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B84359-08F9-48D7-9086-7A65810D7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809077-AA12-4E9F-9657-23C762FF8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2733963"/>
            <a:ext cx="7825154" cy="38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D8CB6-446F-4475-A176-CC77C901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50457-6883-45F0-8B97-3B818A1E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que me ha servido realizar este proyecto</a:t>
            </a:r>
          </a:p>
          <a:p>
            <a:r>
              <a:rPr lang="es-ES" dirty="0"/>
              <a:t>Vías futuras</a:t>
            </a:r>
          </a:p>
          <a:p>
            <a:r>
              <a:rPr lang="es-ES" dirty="0"/>
              <a:t>Lo que cambiaría</a:t>
            </a:r>
          </a:p>
        </p:txBody>
      </p:sp>
    </p:spTree>
    <p:extLst>
      <p:ext uri="{BB962C8B-B14F-4D97-AF65-F5344CB8AC3E}">
        <p14:creationId xmlns:p14="http://schemas.microsoft.com/office/powerpoint/2010/main" val="28547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1CE65-A04A-4695-A893-78019C2353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22278-7BD6-4831-899C-CB48D253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Nombre: Asier Martín González</a:t>
            </a:r>
          </a:p>
          <a:p>
            <a:r>
              <a:rPr lang="es-ES" sz="2400" dirty="0"/>
              <a:t>Edad: 41</a:t>
            </a:r>
          </a:p>
          <a:p>
            <a:r>
              <a:rPr lang="es-ES" sz="2400" dirty="0"/>
              <a:t>Trabajo: 6 meses desarrollando software</a:t>
            </a:r>
          </a:p>
          <a:p>
            <a:r>
              <a:rPr lang="es-ES" sz="2400" dirty="0"/>
              <a:t>Anteriormente: Sector transporte</a:t>
            </a:r>
          </a:p>
          <a:p>
            <a:r>
              <a:rPr lang="es-ES" sz="2400" dirty="0"/>
              <a:t>Motivación: Cambio de sector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C2E3F5-4F9E-430B-8D76-24958CE5A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15DDA-1185-49BC-95F9-89E577E65A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Metodología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303A-D83D-4CA3-8819-BAB35F05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56338"/>
            <a:ext cx="10563286" cy="4220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400" dirty="0"/>
              <a:t>Modelo en Cascada con Retroalimentación:</a:t>
            </a:r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B79D20-B267-4163-9163-A0641659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789000-774F-45C1-8C42-34A238B4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81" y="2625969"/>
            <a:ext cx="5550303" cy="417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4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64D43-B995-4DAB-BB21-44BCBB73203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97C9F-6447-43E3-ABCA-012E8E1A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7D9338-39D8-4428-B5FD-E470C1842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2" y="2047715"/>
            <a:ext cx="5235185" cy="47106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6E46E5-AAB8-4502-B91D-437E074F8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92163-322D-43CE-9F4A-AD5A150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AB878-EFF9-4DDD-A2B0-03DC081A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86098"/>
          </a:xfrm>
        </p:spPr>
        <p:txBody>
          <a:bodyPr/>
          <a:lstStyle/>
          <a:p>
            <a:r>
              <a:rPr lang="es-ES" dirty="0"/>
              <a:t>Diagrama del modelo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C0B21E-AD98-4C9A-B61C-E21C1D82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47" y="1957752"/>
            <a:ext cx="3257848" cy="48181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FB1A25-38BD-46E1-8A8A-22C5C0534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9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BBCA3-53F8-438B-A490-A1017F88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2B78D-067A-436D-A54A-F8D43A46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50221"/>
          </a:xfrm>
        </p:spPr>
        <p:txBody>
          <a:bodyPr/>
          <a:lstStyle/>
          <a:p>
            <a:r>
              <a:rPr lang="es-ES" dirty="0"/>
              <a:t>Casos de Uso: Proceso de </a:t>
            </a:r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BAA4AA-4235-4D4B-ABA9-AA8841B7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88" y="2915524"/>
            <a:ext cx="9507758" cy="23399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9A3387-2641-4622-A2EB-DF1CC7D50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4CA90-4B40-40FD-AA12-68F6E039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1BE4F-6007-478F-93B8-79F5D9C3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85744"/>
          </a:xfrm>
        </p:spPr>
        <p:txBody>
          <a:bodyPr/>
          <a:lstStyle/>
          <a:p>
            <a:r>
              <a:rPr lang="es-ES" dirty="0"/>
              <a:t>Casos de uso: Opciones del 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ABD0A-543D-4B0E-8A40-17D467F97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6BD67E-34DD-4387-875B-F2B5BA221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84" y="2634757"/>
            <a:ext cx="4153983" cy="41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A6255-03FE-4B42-B8F5-E65994AF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bg2"/>
                </a:solidFill>
              </a:rPr>
              <a:t>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76E9-E22D-428A-AE39-8F827DC7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03682"/>
          </a:xfrm>
        </p:spPr>
        <p:txBody>
          <a:bodyPr/>
          <a:lstStyle/>
          <a:p>
            <a:r>
              <a:rPr lang="es-ES" dirty="0"/>
              <a:t>Casos de uso: Opciones del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9F7DB1-AA6A-4249-A96C-84414794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5" y="5416061"/>
            <a:ext cx="2189589" cy="1277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FBD7D5-FF78-4202-B287-5D8A3504A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24" y="2828912"/>
            <a:ext cx="693516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57</TotalTime>
  <Words>185</Words>
  <Application>Microsoft Office PowerPoint</Application>
  <PresentationFormat>Panorámica</PresentationFormat>
  <Paragraphs>59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Citable</vt:lpstr>
      <vt:lpstr>t_GIRA</vt:lpstr>
      <vt:lpstr>Índice</vt:lpstr>
      <vt:lpstr>Presentación</vt:lpstr>
      <vt:lpstr>Metodología utilizada</vt:lpstr>
      <vt:lpstr>Diagramas</vt:lpstr>
      <vt:lpstr>Diagramas</vt:lpstr>
      <vt:lpstr>Diagramas</vt:lpstr>
      <vt:lpstr>Diagramas</vt:lpstr>
      <vt:lpstr>Diagramas</vt:lpstr>
      <vt:lpstr>Diagramas</vt:lpstr>
      <vt:lpstr>Diagramas</vt:lpstr>
      <vt:lpstr>Implementación</vt:lpstr>
      <vt:lpstr>Demostración</vt:lpstr>
      <vt:lpstr>Demostración</vt:lpstr>
      <vt:lpstr>Demostración</vt:lpstr>
      <vt:lpstr>Demostración</vt:lpstr>
      <vt:lpstr>Demostración</vt:lpstr>
      <vt:lpstr>Demostración</vt:lpstr>
      <vt:lpstr>Demostración</vt:lpstr>
      <vt:lpstr>Demostración</vt:lpstr>
      <vt:lpstr>Demostración</vt:lpstr>
      <vt:lpstr>Demostración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t_GIRA</dc:title>
  <dc:creator>ASIER MARTÍN GONZÁLEZ</dc:creator>
  <cp:lastModifiedBy>ASIER MARTÍN GONZÁLEZ</cp:lastModifiedBy>
  <cp:revision>7</cp:revision>
  <dcterms:created xsi:type="dcterms:W3CDTF">2021-03-27T18:46:35Z</dcterms:created>
  <dcterms:modified xsi:type="dcterms:W3CDTF">2021-03-27T19:44:06Z</dcterms:modified>
</cp:coreProperties>
</file>