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64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130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419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9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02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74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107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150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389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58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9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B9CD-4248-45DE-B973-B8958E708551}" type="datetimeFigureOut">
              <a:rPr lang="en-US" smtClean="0"/>
              <a:t>12/5/2021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56854-74DF-4B8B-95A5-938F5091A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07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40143"/>
            <a:ext cx="9144000" cy="159913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Hunger Express</a:t>
            </a:r>
            <a:br>
              <a:rPr lang="en-US" b="1" dirty="0"/>
            </a:b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440928"/>
            <a:ext cx="9144000" cy="2718216"/>
          </a:xfrm>
        </p:spPr>
        <p:txBody>
          <a:bodyPr>
            <a:normAutofit/>
          </a:bodyPr>
          <a:lstStyle/>
          <a:p>
            <a:r>
              <a:rPr lang="en-US" sz="2800" dirty="0"/>
              <a:t>Presentation on BPMN Diagram</a:t>
            </a:r>
          </a:p>
          <a:p>
            <a:r>
              <a:rPr lang="en-US" dirty="0"/>
              <a:t>CSE-326</a:t>
            </a:r>
          </a:p>
          <a:p>
            <a:r>
              <a:rPr lang="en-US" dirty="0"/>
              <a:t>Group: 4 (A2)</a:t>
            </a:r>
          </a:p>
          <a:p>
            <a:r>
              <a:rPr lang="en-US" dirty="0"/>
              <a:t>Presented by, </a:t>
            </a:r>
          </a:p>
          <a:p>
            <a:r>
              <a:rPr lang="en-US" dirty="0"/>
              <a:t>Souvik Das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71970" y="5160793"/>
            <a:ext cx="704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1705031-</a:t>
            </a:r>
            <a:r>
              <a:rPr lang="en-US" b="1" dirty="0"/>
              <a:t>1705034</a:t>
            </a:r>
            <a:r>
              <a:rPr lang="en-US" dirty="0"/>
              <a:t>-1705041-1705049-1705054-1705059-1505048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851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2: Server - Lane 1: Customer side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9250"/>
            <a:ext cx="12134850" cy="52387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5898807" y="1390793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2444407" y="1472073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8087" y="1268662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customer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444407" y="1807068"/>
            <a:ext cx="1365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customer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984407" y="1583617"/>
            <a:ext cx="13655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customer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36166" y="1798249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customer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59607" y="1789430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customer</a:t>
            </a:r>
          </a:p>
        </p:txBody>
      </p:sp>
    </p:spTree>
    <p:extLst>
      <p:ext uri="{BB962C8B-B14F-4D97-AF65-F5344CB8AC3E}">
        <p14:creationId xmlns:p14="http://schemas.microsoft.com/office/powerpoint/2010/main" val="3309647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10515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Pool 2: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39" y="1143188"/>
            <a:ext cx="9218561" cy="5173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" y="843280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1: Customer side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5000" y="1212612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4840" y="238171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2480" y="493187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" y="4905151"/>
            <a:ext cx="0" cy="12585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79" y="6317066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2: Restaurant side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426579" y="4072247"/>
            <a:ext cx="3775341" cy="2398212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124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2: Server - Lane 2: Restaurant side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841" y="1273543"/>
            <a:ext cx="6633984" cy="41315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125126" y="4429689"/>
            <a:ext cx="132495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restaurant</a:t>
            </a:r>
          </a:p>
        </p:txBody>
      </p:sp>
    </p:spTree>
    <p:extLst>
      <p:ext uri="{BB962C8B-B14F-4D97-AF65-F5344CB8AC3E}">
        <p14:creationId xmlns:p14="http://schemas.microsoft.com/office/powerpoint/2010/main" val="1831088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10515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Pool 3: Restaurant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17" y="822960"/>
            <a:ext cx="9418003" cy="5648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" y="1028154"/>
            <a:ext cx="235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1: Order fulfilment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80440" y="1690132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80440" y="2818596"/>
            <a:ext cx="11026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4240" y="4352756"/>
            <a:ext cx="11304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04240" y="4342596"/>
            <a:ext cx="0" cy="12585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64239" y="5585385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2: Editing option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91080" y="745983"/>
            <a:ext cx="9210040" cy="281001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813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073" y="1798319"/>
            <a:ext cx="11570288" cy="3881121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3: Restaurant - Lane 1: Order fulfilment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9127" y="1798319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customer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42247" y="1798319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customer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47138" y="1784417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customer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27127" y="5199241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rider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514249" y="5273039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rider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074567" y="5134539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rider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rot="10800000">
            <a:off x="2860967" y="1685433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0800000">
            <a:off x="4161447" y="1614313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406806" y="5621304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10064406" y="5722904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4515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10515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Pool 3: Restaurant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3117" y="822960"/>
            <a:ext cx="9418003" cy="56489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20040" y="1028154"/>
            <a:ext cx="23553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1: Order fulfilment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80440" y="1690132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980440" y="2818596"/>
            <a:ext cx="11026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04240" y="4352756"/>
            <a:ext cx="113045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904240" y="4342596"/>
            <a:ext cx="0" cy="12585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-64239" y="5585385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2: Editing option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291080" y="3434080"/>
            <a:ext cx="9138920" cy="2942785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594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3: Restaurant - Lane 2: Editing options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95" y="1113155"/>
            <a:ext cx="10229850" cy="550545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10800000">
            <a:off x="8682647" y="872633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739454" y="1602178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server</a:t>
            </a:r>
          </a:p>
        </p:txBody>
      </p:sp>
    </p:spTree>
    <p:extLst>
      <p:ext uri="{BB962C8B-B14F-4D97-AF65-F5344CB8AC3E}">
        <p14:creationId xmlns:p14="http://schemas.microsoft.com/office/powerpoint/2010/main" val="3939299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55" y="1635760"/>
            <a:ext cx="11978723" cy="465328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10515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Pool 4: Rider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406" y="1358761"/>
            <a:ext cx="148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restaurant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827688" y="1358761"/>
            <a:ext cx="1" cy="232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7890168" y="1379081"/>
            <a:ext cx="1" cy="2324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87606" y="1098132"/>
            <a:ext cx="148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restaurant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23902" y="1346626"/>
            <a:ext cx="148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restaurant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524406" y="1057492"/>
            <a:ext cx="14875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customer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424326" y="6272670"/>
            <a:ext cx="14875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customer</a:t>
            </a:r>
          </a:p>
        </p:txBody>
      </p:sp>
    </p:spTree>
    <p:extLst>
      <p:ext uri="{BB962C8B-B14F-4D97-AF65-F5344CB8AC3E}">
        <p14:creationId xmlns:p14="http://schemas.microsoft.com/office/powerpoint/2010/main" val="34473427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356618" y="0"/>
            <a:ext cx="4045702" cy="51376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Complete BPMN Diagram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624989"/>
            <a:ext cx="9418320" cy="6145502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3561" y="768756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1: Customer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3561" y="2868766"/>
            <a:ext cx="14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2: Server</a:t>
            </a:r>
          </a:p>
        </p:txBody>
      </p:sp>
      <p:sp>
        <p:nvSpPr>
          <p:cNvPr id="11" name="TextBox 10"/>
          <p:cNvSpPr txBox="1"/>
          <p:nvPr/>
        </p:nvSpPr>
        <p:spPr>
          <a:xfrm flipH="1">
            <a:off x="-1480" y="4592593"/>
            <a:ext cx="190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3: Restaurant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3561" y="5834992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4: Rider</a:t>
            </a:r>
          </a:p>
        </p:txBody>
      </p:sp>
      <p:cxnSp>
        <p:nvCxnSpPr>
          <p:cNvPr id="13" name="Straight Connector 12"/>
          <p:cNvCxnSpPr/>
          <p:nvPr/>
        </p:nvCxnSpPr>
        <p:spPr>
          <a:xfrm rot="5400000">
            <a:off x="489067" y="1317446"/>
            <a:ext cx="508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30940" y="1589236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532910" y="3379926"/>
            <a:ext cx="3159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68180" y="3550116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38223" y="4994443"/>
            <a:ext cx="6910" cy="246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5119" y="5230770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614210" y="6326326"/>
            <a:ext cx="2872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745279" y="6486356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488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A Huge Thank You&amp;quot; — Here&amp;#39;s What You Need to Kn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75036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56618" y="0"/>
            <a:ext cx="4045702" cy="513764"/>
          </a:xfrm>
        </p:spPr>
        <p:txBody>
          <a:bodyPr>
            <a:normAutofit fontScale="90000"/>
          </a:bodyPr>
          <a:lstStyle/>
          <a:p>
            <a:r>
              <a:rPr lang="en-US" sz="3200" b="1" dirty="0"/>
              <a:t>Complete BPMN Diagram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480" y="624989"/>
            <a:ext cx="9418320" cy="614550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3561" y="768756"/>
            <a:ext cx="178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1: Customer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561" y="2868766"/>
            <a:ext cx="14815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2: Server</a:t>
            </a:r>
          </a:p>
        </p:txBody>
      </p:sp>
      <p:sp>
        <p:nvSpPr>
          <p:cNvPr id="8" name="TextBox 7"/>
          <p:cNvSpPr txBox="1"/>
          <p:nvPr/>
        </p:nvSpPr>
        <p:spPr>
          <a:xfrm flipH="1">
            <a:off x="-1480" y="4592593"/>
            <a:ext cx="1903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Pool 3: Restaurant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3561" y="5834992"/>
            <a:ext cx="1375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Pool 4: Rider</a:t>
            </a:r>
          </a:p>
        </p:txBody>
      </p:sp>
      <p:cxnSp>
        <p:nvCxnSpPr>
          <p:cNvPr id="12" name="Straight Connector 11"/>
          <p:cNvCxnSpPr/>
          <p:nvPr/>
        </p:nvCxnSpPr>
        <p:spPr>
          <a:xfrm rot="5400000">
            <a:off x="489067" y="1317446"/>
            <a:ext cx="50882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30940" y="1589236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rot="5400000">
            <a:off x="532910" y="3379926"/>
            <a:ext cx="315939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68180" y="3550116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738223" y="4994443"/>
            <a:ext cx="6910" cy="24697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735119" y="5230770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>
            <a:off x="614210" y="6326326"/>
            <a:ext cx="287217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745279" y="6486356"/>
            <a:ext cx="1319001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2854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10515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Pool 1: Customer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554162"/>
            <a:ext cx="11353799" cy="4257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1088112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1: Login/Sign 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320040" y="1385728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09880" y="251379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89560" y="493187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89560" y="4911556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1280" y="6075988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2: Order Food</a:t>
            </a:r>
          </a:p>
        </p:txBody>
      </p:sp>
      <p:sp>
        <p:nvSpPr>
          <p:cNvPr id="18" name="Rectangle 17"/>
          <p:cNvSpPr/>
          <p:nvPr/>
        </p:nvSpPr>
        <p:spPr>
          <a:xfrm>
            <a:off x="1177659" y="1554162"/>
            <a:ext cx="4390021" cy="2205037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13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7" grpId="0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1: Customer - Lane 1: Login / Sign Up</a:t>
            </a: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840" y="1066799"/>
            <a:ext cx="11694160" cy="4824095"/>
          </a:xfrm>
          <a:prstGeom prst="rect">
            <a:avLst/>
          </a:prstGeom>
        </p:spPr>
      </p:pic>
      <p:cxnSp>
        <p:nvCxnSpPr>
          <p:cNvPr id="35" name="Straight Arrow Connector 34"/>
          <p:cNvCxnSpPr/>
          <p:nvPr/>
        </p:nvCxnSpPr>
        <p:spPr>
          <a:xfrm>
            <a:off x="1590967" y="5875796"/>
            <a:ext cx="1" cy="187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3013367" y="5885956"/>
            <a:ext cx="1" cy="18781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7290727" y="5906276"/>
            <a:ext cx="1" cy="187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473607" y="5885956"/>
            <a:ext cx="1" cy="18781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990079" y="6063613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server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674562" y="5894209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server</a:t>
            </a:r>
          </a:p>
        </p:txBody>
      </p:sp>
    </p:spTree>
    <p:extLst>
      <p:ext uri="{BB962C8B-B14F-4D97-AF65-F5344CB8AC3E}">
        <p14:creationId xmlns:p14="http://schemas.microsoft.com/office/powerpoint/2010/main" val="16498429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10515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Pool 1: Customer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600" y="1554162"/>
            <a:ext cx="11353799" cy="425767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1088112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1: Login/Sign Up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20040" y="1385728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09880" y="251379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89560" y="493187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89560" y="4911556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80" y="6075988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2: Order Food</a:t>
            </a:r>
          </a:p>
        </p:txBody>
      </p:sp>
      <p:sp>
        <p:nvSpPr>
          <p:cNvPr id="12" name="Rectangle 11"/>
          <p:cNvSpPr/>
          <p:nvPr/>
        </p:nvSpPr>
        <p:spPr>
          <a:xfrm>
            <a:off x="736600" y="3473431"/>
            <a:ext cx="11353799" cy="2435124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99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1: Customer - Lane 2: Order Food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5107"/>
            <a:ext cx="12191999" cy="412337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2079" y="5259872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server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200567" y="5686093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1360" y="5259872"/>
            <a:ext cx="9550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server</a:t>
            </a:r>
          </a:p>
        </p:txBody>
      </p:sp>
    </p:spTree>
    <p:extLst>
      <p:ext uri="{BB962C8B-B14F-4D97-AF65-F5344CB8AC3E}">
        <p14:creationId xmlns:p14="http://schemas.microsoft.com/office/powerpoint/2010/main" val="754973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" y="1587817"/>
            <a:ext cx="11633201" cy="3959543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1: Customer - Lane 2: Order Food(Continued..)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360158" y="5198179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restaurant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73438" y="5059680"/>
            <a:ext cx="138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restaurant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7443127" y="5574333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0393678" y="4572000"/>
            <a:ext cx="13817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From rider</a:t>
            </a:r>
          </a:p>
        </p:txBody>
      </p:sp>
    </p:spTree>
    <p:extLst>
      <p:ext uri="{BB962C8B-B14F-4D97-AF65-F5344CB8AC3E}">
        <p14:creationId xmlns:p14="http://schemas.microsoft.com/office/powerpoint/2010/main" val="1205318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38760" y="222885"/>
            <a:ext cx="10317480" cy="671195"/>
          </a:xfrm>
        </p:spPr>
        <p:txBody>
          <a:bodyPr>
            <a:normAutofit/>
          </a:bodyPr>
          <a:lstStyle/>
          <a:p>
            <a:r>
              <a:rPr lang="en-US" sz="3200" b="1" dirty="0"/>
              <a:t>Pool 1: Customer - Lane 2: Order Food(Continued..)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859117" y="5447477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238169" y="5446197"/>
            <a:ext cx="1" cy="1878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025" y="1780034"/>
            <a:ext cx="11421909" cy="36671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314723" y="5115761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rider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35670" y="5240690"/>
            <a:ext cx="1158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 server</a:t>
            </a:r>
          </a:p>
        </p:txBody>
      </p:sp>
    </p:spTree>
    <p:extLst>
      <p:ext uri="{BB962C8B-B14F-4D97-AF65-F5344CB8AC3E}">
        <p14:creationId xmlns:p14="http://schemas.microsoft.com/office/powerpoint/2010/main" val="3170999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320040" y="213360"/>
            <a:ext cx="10515600" cy="609600"/>
          </a:xfrm>
        </p:spPr>
        <p:txBody>
          <a:bodyPr>
            <a:normAutofit/>
          </a:bodyPr>
          <a:lstStyle/>
          <a:p>
            <a:r>
              <a:rPr lang="en-US" sz="3200" b="1" dirty="0"/>
              <a:t>Pool 2: Server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939" y="1143188"/>
            <a:ext cx="9218561" cy="517387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0800" y="843280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1: Customer side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5000" y="1212612"/>
            <a:ext cx="0" cy="114411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24840" y="238171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92480" y="4931876"/>
            <a:ext cx="50292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92480" y="4905151"/>
            <a:ext cx="0" cy="125852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81279" y="6317066"/>
            <a:ext cx="23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Lane 2: Restaurant side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11960" y="1170149"/>
            <a:ext cx="8366760" cy="2924331"/>
          </a:xfrm>
          <a:prstGeom prst="rect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293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292</Words>
  <Application>Microsoft Office PowerPoint</Application>
  <PresentationFormat>Widescreen</PresentationFormat>
  <Paragraphs>71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Hunger Express </vt:lpstr>
      <vt:lpstr>Complete BPMN Diagram</vt:lpstr>
      <vt:lpstr>Pool 1: Customer</vt:lpstr>
      <vt:lpstr>Pool 1: Customer - Lane 1: Login / Sign Up</vt:lpstr>
      <vt:lpstr>Pool 1: Customer</vt:lpstr>
      <vt:lpstr>Pool 1: Customer - Lane 2: Order Food</vt:lpstr>
      <vt:lpstr>Pool 1: Customer - Lane 2: Order Food(Continued..)</vt:lpstr>
      <vt:lpstr>Pool 1: Customer - Lane 2: Order Food(Continued..)</vt:lpstr>
      <vt:lpstr>Pool 2: Server</vt:lpstr>
      <vt:lpstr>Pool 2: Server - Lane 1: Customer side</vt:lpstr>
      <vt:lpstr>Pool 2: Server</vt:lpstr>
      <vt:lpstr>Pool 2: Server - Lane 2: Restaurant side</vt:lpstr>
      <vt:lpstr>Pool 3: Restaurant</vt:lpstr>
      <vt:lpstr>Pool 3: Restaurant - Lane 1: Order fulfilment</vt:lpstr>
      <vt:lpstr>Pool 3: Restaurant</vt:lpstr>
      <vt:lpstr>Pool 3: Restaurant - Lane 2: Editing options</vt:lpstr>
      <vt:lpstr>Pool 4: Rider</vt:lpstr>
      <vt:lpstr>Complete BPMN Diagram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Hunger Express</dc:title>
  <dc:creator>Theksan Huen</dc:creator>
  <cp:lastModifiedBy>1705034 - Souvik Das</cp:lastModifiedBy>
  <cp:revision>25</cp:revision>
  <dcterms:created xsi:type="dcterms:W3CDTF">2021-12-04T16:45:17Z</dcterms:created>
  <dcterms:modified xsi:type="dcterms:W3CDTF">2021-12-05T02:39:34Z</dcterms:modified>
</cp:coreProperties>
</file>