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4" r:id="rId21"/>
    <p:sldId id="285" r:id="rId22"/>
    <p:sldId id="286" r:id="rId23"/>
    <p:sldId id="287" r:id="rId24"/>
    <p:sldId id="288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0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5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0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3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0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4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9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9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9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E62A4-C550-4FA7-B807-F6562335568C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9563"/>
            <a:ext cx="9144000" cy="2387600"/>
          </a:xfrm>
        </p:spPr>
        <p:txBody>
          <a:bodyPr/>
          <a:lstStyle/>
          <a:p>
            <a:r>
              <a:rPr lang="en-US" b="1" dirty="0" smtClean="0"/>
              <a:t>Hunger Express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97163"/>
            <a:ext cx="9144000" cy="1655762"/>
          </a:xfrm>
        </p:spPr>
        <p:txBody>
          <a:bodyPr/>
          <a:lstStyle/>
          <a:p>
            <a:r>
              <a:rPr lang="en-US" dirty="0" smtClean="0"/>
              <a:t>Presentation On </a:t>
            </a:r>
            <a:r>
              <a:rPr lang="en-US" dirty="0" smtClean="0"/>
              <a:t>Mock UI</a:t>
            </a:r>
            <a:endParaRPr lang="en-US" dirty="0" smtClean="0"/>
          </a:p>
          <a:p>
            <a:r>
              <a:rPr lang="en-US" dirty="0" smtClean="0"/>
              <a:t>CSE-326</a:t>
            </a:r>
          </a:p>
          <a:p>
            <a:r>
              <a:rPr lang="en-US" dirty="0" smtClean="0"/>
              <a:t>Group</a:t>
            </a:r>
            <a:r>
              <a:rPr lang="en-US" dirty="0" smtClean="0"/>
              <a:t>: 4 (A2)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25236" y="4352925"/>
            <a:ext cx="704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1705031</a:t>
            </a:r>
            <a:r>
              <a:rPr lang="en-US" dirty="0" smtClean="0"/>
              <a:t>-1705034-1705041-1705049-</a:t>
            </a:r>
            <a:r>
              <a:rPr lang="en-US" b="1" dirty="0" smtClean="0"/>
              <a:t>1705054</a:t>
            </a:r>
            <a:r>
              <a:rPr lang="en-US" dirty="0" smtClean="0"/>
              <a:t>-1705059-1505048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99" y="949569"/>
            <a:ext cx="2824752" cy="5641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919" y="949569"/>
            <a:ext cx="2801786" cy="564184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Customer UI(Notification page)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199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35" y="844062"/>
            <a:ext cx="2832376" cy="5641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595" y="844062"/>
            <a:ext cx="2836255" cy="5641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580" y="844062"/>
            <a:ext cx="2851586" cy="564184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Customer UI(Rider page)</a:t>
            </a:r>
            <a:endParaRPr lang="en-US" sz="2800" b="1" dirty="0"/>
          </a:p>
        </p:txBody>
      </p:sp>
      <p:sp>
        <p:nvSpPr>
          <p:cNvPr id="10" name="Oval 9"/>
          <p:cNvSpPr/>
          <p:nvPr/>
        </p:nvSpPr>
        <p:spPr>
          <a:xfrm>
            <a:off x="2936631" y="1661745"/>
            <a:ext cx="536330" cy="27256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6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11" y="905608"/>
            <a:ext cx="2801838" cy="5641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280" y="905608"/>
            <a:ext cx="2794203" cy="564184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Customer UI(</a:t>
            </a:r>
            <a:r>
              <a:rPr lang="en-US" sz="2800" b="1" dirty="0" err="1" smtClean="0"/>
              <a:t>Favourite</a:t>
            </a:r>
            <a:r>
              <a:rPr lang="en-US" sz="2800" b="1" dirty="0" smtClean="0"/>
              <a:t> page)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0235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911" y="993530"/>
            <a:ext cx="2794131" cy="564184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Customer UI(Profile page)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484077" y="2593731"/>
            <a:ext cx="2869965" cy="53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08" y="923193"/>
            <a:ext cx="2828528" cy="5641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867" y="923193"/>
            <a:ext cx="3040835" cy="5641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144" y="923193"/>
            <a:ext cx="2840114" cy="564184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Customer UI(Order history page)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3627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911" y="993530"/>
            <a:ext cx="2794131" cy="564184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Customer UI(Profile page)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4484077" y="2998177"/>
            <a:ext cx="2869965" cy="53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095" y="993531"/>
            <a:ext cx="2797927" cy="5641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6" y="993531"/>
            <a:ext cx="2809503" cy="5641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845" y="993531"/>
            <a:ext cx="2809655" cy="5641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006" y="993531"/>
            <a:ext cx="2874583" cy="564184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Customer UI(Addresses page)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98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911" y="993530"/>
            <a:ext cx="2794131" cy="56418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84077" y="3358662"/>
            <a:ext cx="2869965" cy="53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Customer UI(Profile page)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226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18" y="974114"/>
            <a:ext cx="2813300" cy="5641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268" y="974114"/>
            <a:ext cx="2832407" cy="5641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425" y="974114"/>
            <a:ext cx="2817076" cy="564184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Customer UI(Weekly challenges and rewards page)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389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255" y="837467"/>
            <a:ext cx="2805634" cy="564184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Customer UI(Voucher page)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141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06" y="327435"/>
            <a:ext cx="10515600" cy="87923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User Interface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29175" y="1565241"/>
            <a:ext cx="522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There are total 3 modules in our project </a:t>
            </a:r>
            <a:endParaRPr lang="en-US" sz="2400" dirty="0"/>
          </a:p>
        </p:txBody>
      </p:sp>
      <p:pic>
        <p:nvPicPr>
          <p:cNvPr id="1026" name="Picture 2" descr="The Bengal Scales :: Our Custo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45" y="2744056"/>
            <a:ext cx="3333916" cy="13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88581" y="4616208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Customer module</a:t>
            </a:r>
            <a:endParaRPr lang="en-US" dirty="0" smtClean="0"/>
          </a:p>
        </p:txBody>
      </p:sp>
      <p:pic>
        <p:nvPicPr>
          <p:cNvPr id="1028" name="Picture 4" descr="Restaurant cartoon vect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151" y="2165406"/>
            <a:ext cx="3138854" cy="245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182062" y="4616208"/>
            <a:ext cx="1968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Restaurant module</a:t>
            </a:r>
            <a:endParaRPr lang="en-US" dirty="0" smtClean="0"/>
          </a:p>
        </p:txBody>
      </p:sp>
      <p:pic>
        <p:nvPicPr>
          <p:cNvPr id="11" name="Picture 6" descr="Free Vector | Food delivery cute man riding motorcycles, cartoon art  illustr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170" y="2234203"/>
            <a:ext cx="2646358" cy="232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535873" y="461620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Rider module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87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Restaurant UI(Dashboard page)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967" y="981573"/>
            <a:ext cx="2794058" cy="5641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46" y="1041009"/>
            <a:ext cx="2836255" cy="5641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196" y="985793"/>
            <a:ext cx="2794276" cy="564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486" y="1064235"/>
            <a:ext cx="2807073" cy="5641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827" y="1064235"/>
            <a:ext cx="2862476" cy="564184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Restaurant</a:t>
            </a:r>
            <a:r>
              <a:rPr lang="en-US" sz="2800" b="1" dirty="0" smtClean="0"/>
              <a:t> UI(Report page)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5520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29" y="1026868"/>
            <a:ext cx="2832407" cy="5641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716" y="1026868"/>
            <a:ext cx="2794203" cy="5641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699" y="1026868"/>
            <a:ext cx="2843858" cy="564184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Restaurant</a:t>
            </a:r>
            <a:r>
              <a:rPr lang="en-US" sz="2800" b="1" dirty="0" smtClean="0"/>
              <a:t> UI(Orders page)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0763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28" y="1057276"/>
            <a:ext cx="2878028" cy="5641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952" y="1057276"/>
            <a:ext cx="2813320" cy="5641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868" y="960560"/>
            <a:ext cx="2820924" cy="564184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Restaurant</a:t>
            </a:r>
            <a:r>
              <a:rPr lang="en-US" sz="2800" b="1" dirty="0" smtClean="0"/>
              <a:t> UI(More page)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2764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89" y="835269"/>
            <a:ext cx="2843858" cy="5641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563" y="835269"/>
            <a:ext cx="2855279" cy="564184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Restaurant</a:t>
            </a:r>
            <a:r>
              <a:rPr lang="en-US" sz="2800" b="1" dirty="0" smtClean="0"/>
              <a:t> UI(Add item page)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168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Rider UI(Status page)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2" y="1172601"/>
            <a:ext cx="2972995" cy="5641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466" y="1156834"/>
            <a:ext cx="2859461" cy="5641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986" y="1156834"/>
            <a:ext cx="2866669" cy="5641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6714" y="1156834"/>
            <a:ext cx="2801992" cy="564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0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838" y="1143001"/>
            <a:ext cx="2790510" cy="5641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751" y="1143001"/>
            <a:ext cx="2797990" cy="5641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43" y="1143001"/>
            <a:ext cx="2801992" cy="564184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Rider UI(Status page)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505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1" y="1126572"/>
            <a:ext cx="2832469" cy="5641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556" y="1126572"/>
            <a:ext cx="2847645" cy="5641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303" y="1126572"/>
            <a:ext cx="2867169" cy="5641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9575" y="1099038"/>
            <a:ext cx="2867295" cy="564184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Rider UI(Deliveries page)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4275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157" y="1010747"/>
            <a:ext cx="2917136" cy="564184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Rider UI(Map page)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933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015" y="1046284"/>
            <a:ext cx="2904338" cy="564184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Rider UI(History page)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955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Customer UI(Home page)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920" y="712177"/>
            <a:ext cx="3250958" cy="614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885" y="946271"/>
            <a:ext cx="2862800" cy="564184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Rider UI(Wallet page)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54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388" y="974846"/>
            <a:ext cx="2855466" cy="5641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531" y="974846"/>
            <a:ext cx="2817086" cy="564184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Rider UI(Profile and available shift page)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181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Huge Thank You&amp;quot; — Here&amp;#39;s What You Need to Kn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8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6" y="1000974"/>
            <a:ext cx="2819400" cy="56395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951" y="998659"/>
            <a:ext cx="2828548" cy="5641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788" y="1000974"/>
            <a:ext cx="2820924" cy="56418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974" y="993590"/>
            <a:ext cx="2805676" cy="5641848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07847" y="91440"/>
            <a:ext cx="10515600" cy="879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Customer UI(Search page)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1390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161" y="1125416"/>
            <a:ext cx="2813259" cy="5641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73" y="1125416"/>
            <a:ext cx="2870148" cy="5641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18" y="1125416"/>
            <a:ext cx="2797990" cy="564184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Customer UI(Restaurant page)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5467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2" y="1007452"/>
            <a:ext cx="2830892" cy="5641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576" y="1047018"/>
            <a:ext cx="2913849" cy="5641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236" y="1007452"/>
            <a:ext cx="2840836" cy="5641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664" y="1073394"/>
            <a:ext cx="2813320" cy="564184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Customer UI(Item page)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308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384" y="861646"/>
            <a:ext cx="2813259" cy="564184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06308" y="3209192"/>
            <a:ext cx="536330" cy="27256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Customer UI(Restaurant more info page)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5777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4" y="1023571"/>
            <a:ext cx="2824741" cy="5641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942" y="1023571"/>
            <a:ext cx="2836214" cy="5641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524" y="1023571"/>
            <a:ext cx="2855655" cy="5641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221" y="1023571"/>
            <a:ext cx="2813238" cy="564184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Customer UI(Restaurant more info page)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6575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75" y="947737"/>
            <a:ext cx="2954889" cy="5641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183" y="947737"/>
            <a:ext cx="2874729" cy="5641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284" y="947737"/>
            <a:ext cx="2813279" cy="564184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7847" y="91440"/>
            <a:ext cx="10515600" cy="8792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Customer UI(Cart and checkout page)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165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160</Words>
  <Application>Microsoft Office PowerPoint</Application>
  <PresentationFormat>Widescreen</PresentationFormat>
  <Paragraphs>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Hunger Express</vt:lpstr>
      <vt:lpstr>User Interface</vt:lpstr>
      <vt:lpstr>Customer UI(Home page)</vt:lpstr>
      <vt:lpstr>PowerPoint Presentation</vt:lpstr>
      <vt:lpstr>Customer UI(Restaurant page)</vt:lpstr>
      <vt:lpstr>Customer UI(Item page)</vt:lpstr>
      <vt:lpstr>Customer UI(Restaurant more info page)</vt:lpstr>
      <vt:lpstr>Customer UI(Restaurant more info page)</vt:lpstr>
      <vt:lpstr>Customer UI(Cart and checkout page)</vt:lpstr>
      <vt:lpstr>Customer UI(Notification page)</vt:lpstr>
      <vt:lpstr>Customer UI(Rider page)</vt:lpstr>
      <vt:lpstr>Customer UI(Favourite page)</vt:lpstr>
      <vt:lpstr>Customer UI(Profile page)</vt:lpstr>
      <vt:lpstr>Customer UI(Order history page)</vt:lpstr>
      <vt:lpstr>Customer UI(Profile page)</vt:lpstr>
      <vt:lpstr>Customer UI(Addresses page)</vt:lpstr>
      <vt:lpstr>Customer UI(Profile page)</vt:lpstr>
      <vt:lpstr>Customer UI(Weekly challenges and rewards page)</vt:lpstr>
      <vt:lpstr>Customer UI(Voucher page)</vt:lpstr>
      <vt:lpstr>Restaurant UI(Dashboard page)</vt:lpstr>
      <vt:lpstr>Restaurant UI(Report page)</vt:lpstr>
      <vt:lpstr>Restaurant UI(Orders page)</vt:lpstr>
      <vt:lpstr>Restaurant UI(More page)</vt:lpstr>
      <vt:lpstr>Restaurant UI(Add item page)</vt:lpstr>
      <vt:lpstr>Rider UI(Status page)</vt:lpstr>
      <vt:lpstr>Rider UI(Status page)</vt:lpstr>
      <vt:lpstr>Rider UI(Deliveries page)</vt:lpstr>
      <vt:lpstr>Rider UI(Map page)</vt:lpstr>
      <vt:lpstr>Rider UI(History page)</vt:lpstr>
      <vt:lpstr>Rider UI(Wallet page)</vt:lpstr>
      <vt:lpstr>Rider UI(Profile and available shift page)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Hunger Express</dc:title>
  <dc:creator>Theksan Huen</dc:creator>
  <cp:lastModifiedBy>Theksan Huen</cp:lastModifiedBy>
  <cp:revision>21</cp:revision>
  <dcterms:created xsi:type="dcterms:W3CDTF">2021-12-18T16:08:55Z</dcterms:created>
  <dcterms:modified xsi:type="dcterms:W3CDTF">2021-12-18T22:03:56Z</dcterms:modified>
</cp:coreProperties>
</file>