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1" r:id="rId2"/>
  </p:sldMasterIdLst>
  <p:sldIdLst>
    <p:sldId id="300" r:id="rId3"/>
    <p:sldId id="325" r:id="rId4"/>
    <p:sldId id="257" r:id="rId5"/>
    <p:sldId id="304" r:id="rId6"/>
    <p:sldId id="290" r:id="rId7"/>
    <p:sldId id="291" r:id="rId8"/>
    <p:sldId id="292" r:id="rId9"/>
    <p:sldId id="301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10" r:id="rId24"/>
    <p:sldId id="302" r:id="rId25"/>
    <p:sldId id="327" r:id="rId26"/>
    <p:sldId id="309" r:id="rId27"/>
    <p:sldId id="324" r:id="rId28"/>
    <p:sldId id="326" r:id="rId29"/>
    <p:sldId id="305" r:id="rId30"/>
    <p:sldId id="308" r:id="rId31"/>
    <p:sldId id="307" r:id="rId32"/>
    <p:sldId id="303" r:id="rId33"/>
    <p:sldId id="306" r:id="rId34"/>
    <p:sldId id="293" r:id="rId35"/>
    <p:sldId id="294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14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3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7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62A4-C550-4FA7-B807-F6562335568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3A65-435E-483E-A37E-AC6AA929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Hunger Express</a:t>
            </a:r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27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6199" y="355477"/>
            <a:ext cx="4349752" cy="24580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On Sequence and Collaboration Diagram</a:t>
            </a:r>
          </a:p>
          <a:p>
            <a:r>
              <a:rPr lang="en-US" sz="2000" dirty="0"/>
              <a:t>CSE-326</a:t>
            </a:r>
          </a:p>
          <a:p>
            <a:r>
              <a:rPr lang="en-US" sz="2000" dirty="0"/>
              <a:t>Group: 4 (A2)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9" name="Freeform: Shape 29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64839" y="2980240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1705031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1705034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1705041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1705049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1705054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1705059</a:t>
            </a:r>
          </a:p>
        </p:txBody>
      </p:sp>
    </p:spTree>
    <p:extLst>
      <p:ext uri="{BB962C8B-B14F-4D97-AF65-F5344CB8AC3E}">
        <p14:creationId xmlns:p14="http://schemas.microsoft.com/office/powerpoint/2010/main" val="33833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47200-8AC4-47AE-8B35-50138AC8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871537"/>
            <a:ext cx="9429750" cy="587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EB720-C714-40B8-8A1A-3C9AA526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-61913"/>
            <a:ext cx="8601075" cy="93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1DB3F-52E8-4B86-A0DB-694ED990DE2E}"/>
              </a:ext>
            </a:extLst>
          </p:cNvPr>
          <p:cNvSpPr txBox="1"/>
          <p:nvPr/>
        </p:nvSpPr>
        <p:spPr>
          <a:xfrm>
            <a:off x="267635" y="10953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Order(2)</a:t>
            </a:r>
          </a:p>
        </p:txBody>
      </p:sp>
    </p:spTree>
    <p:extLst>
      <p:ext uri="{BB962C8B-B14F-4D97-AF65-F5344CB8AC3E}">
        <p14:creationId xmlns:p14="http://schemas.microsoft.com/office/powerpoint/2010/main" val="3565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1DA56C-E0A3-4A08-A028-4EF0A8F1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-61913"/>
            <a:ext cx="8601075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A1C01-8540-49D4-9C03-3B7F5E69F2B8}"/>
              </a:ext>
            </a:extLst>
          </p:cNvPr>
          <p:cNvSpPr txBox="1"/>
          <p:nvPr/>
        </p:nvSpPr>
        <p:spPr>
          <a:xfrm>
            <a:off x="267635" y="10953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Order(3)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ACC10-EB53-48C5-898C-E8751C6F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790574"/>
            <a:ext cx="9477375" cy="60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7ABFD-D0DC-4031-B91D-86253AF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-61913"/>
            <a:ext cx="8601075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0FF04-B896-484A-8493-12013D5ABC3F}"/>
              </a:ext>
            </a:extLst>
          </p:cNvPr>
          <p:cNvSpPr txBox="1"/>
          <p:nvPr/>
        </p:nvSpPr>
        <p:spPr>
          <a:xfrm>
            <a:off x="267635" y="10953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Order(4)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244A3-8D6A-4C5C-98FB-6948DFB9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871537"/>
            <a:ext cx="93916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E1C41-3208-4122-89E1-A1BEC344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19225"/>
            <a:ext cx="8601075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FF6E0-2D7A-4A88-95F9-F52FDA1CC266}"/>
              </a:ext>
            </a:extLst>
          </p:cNvPr>
          <p:cNvSpPr txBox="1"/>
          <p:nvPr/>
        </p:nvSpPr>
        <p:spPr>
          <a:xfrm>
            <a:off x="4929655" y="17621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Order(5)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5B954-1BCB-421C-B547-F3F7EEAA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2352675"/>
            <a:ext cx="9210675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A0324-641E-411C-A0B0-D0FC5106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66750"/>
            <a:ext cx="10248900" cy="552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34E4-350B-48A8-A4D0-F5F34B82C0CC}"/>
              </a:ext>
            </a:extLst>
          </p:cNvPr>
          <p:cNvSpPr txBox="1"/>
          <p:nvPr/>
        </p:nvSpPr>
        <p:spPr>
          <a:xfrm>
            <a:off x="4929655" y="17621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 Order(1)</a:t>
            </a:r>
          </a:p>
        </p:txBody>
      </p:sp>
    </p:spTree>
    <p:extLst>
      <p:ext uri="{BB962C8B-B14F-4D97-AF65-F5344CB8AC3E}">
        <p14:creationId xmlns:p14="http://schemas.microsoft.com/office/powerpoint/2010/main" val="4218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5A773E-5CE7-43B3-83F5-50B14C07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114425"/>
            <a:ext cx="9944100" cy="551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C3E63-4007-47AA-9919-53E92C2E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71437"/>
            <a:ext cx="9639300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2E1F2-E5A9-4F62-9D09-7BECFE61A376}"/>
              </a:ext>
            </a:extLst>
          </p:cNvPr>
          <p:cNvSpPr txBox="1"/>
          <p:nvPr/>
        </p:nvSpPr>
        <p:spPr>
          <a:xfrm>
            <a:off x="167155" y="13335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 Order(2)</a:t>
            </a:r>
          </a:p>
        </p:txBody>
      </p:sp>
    </p:spTree>
    <p:extLst>
      <p:ext uri="{BB962C8B-B14F-4D97-AF65-F5344CB8AC3E}">
        <p14:creationId xmlns:p14="http://schemas.microsoft.com/office/powerpoint/2010/main" val="19608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E62929-9FF8-44DE-9810-98D5EAE1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47775"/>
            <a:ext cx="11126659" cy="547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FBF05-AC94-44CD-B69E-BFE7B4F2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-61913"/>
            <a:ext cx="10725150" cy="1304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3EB210-DCB2-4AAE-B677-323CB86C4D42}"/>
              </a:ext>
            </a:extLst>
          </p:cNvPr>
          <p:cNvSpPr txBox="1"/>
          <p:nvPr/>
        </p:nvSpPr>
        <p:spPr>
          <a:xfrm>
            <a:off x="0" y="0"/>
            <a:ext cx="621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Restaurant Order(3)</a:t>
            </a:r>
          </a:p>
        </p:txBody>
      </p:sp>
    </p:spTree>
    <p:extLst>
      <p:ext uri="{BB962C8B-B14F-4D97-AF65-F5344CB8AC3E}">
        <p14:creationId xmlns:p14="http://schemas.microsoft.com/office/powerpoint/2010/main" val="25073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F7FC4-3D32-470A-9556-6F68D57E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394341"/>
            <a:ext cx="9639300" cy="117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3AD25-EB5C-4C5C-AD4F-1AC00435B32C}"/>
              </a:ext>
            </a:extLst>
          </p:cNvPr>
          <p:cNvSpPr txBox="1"/>
          <p:nvPr/>
        </p:nvSpPr>
        <p:spPr>
          <a:xfrm>
            <a:off x="4605805" y="34290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 Order(4)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A219A-050F-49D8-B391-F85BF7E4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13" y="2562225"/>
            <a:ext cx="9563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4B641-E338-4181-9083-A7555F3A5D5C}"/>
              </a:ext>
            </a:extLst>
          </p:cNvPr>
          <p:cNvSpPr txBox="1"/>
          <p:nvPr/>
        </p:nvSpPr>
        <p:spPr>
          <a:xfrm>
            <a:off x="4605805" y="34290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 Order(5)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442EE-E4E5-400D-9B3F-ABE8B862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214562"/>
            <a:ext cx="11877675" cy="4200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4C69E-D2DE-4851-AC7C-EB5E72C8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833437"/>
            <a:ext cx="11391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5D1ED-3E74-4968-8204-30F1A294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14" y="981074"/>
            <a:ext cx="10078171" cy="5591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E213A-5A37-4813-A1EE-E8F6E661F11B}"/>
              </a:ext>
            </a:extLst>
          </p:cNvPr>
          <p:cNvSpPr txBox="1"/>
          <p:nvPr/>
        </p:nvSpPr>
        <p:spPr>
          <a:xfrm>
            <a:off x="4605805" y="3429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Rider Order(1)</a:t>
            </a:r>
          </a:p>
        </p:txBody>
      </p:sp>
    </p:spTree>
    <p:extLst>
      <p:ext uri="{BB962C8B-B14F-4D97-AF65-F5344CB8AC3E}">
        <p14:creationId xmlns:p14="http://schemas.microsoft.com/office/powerpoint/2010/main" val="33845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D4474-B6DF-4764-B968-1D6FCB59A0B2}"/>
              </a:ext>
            </a:extLst>
          </p:cNvPr>
          <p:cNvSpPr txBox="1"/>
          <p:nvPr/>
        </p:nvSpPr>
        <p:spPr>
          <a:xfrm>
            <a:off x="2784035" y="2752725"/>
            <a:ext cx="5447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7993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EA22E-B6DF-468A-8A21-71C43EBF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085618"/>
            <a:ext cx="10601325" cy="417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59354-BCBD-40A5-92D2-297C43EF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456843"/>
            <a:ext cx="8920163" cy="162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B6935-0405-4632-95FD-D19EA9977968}"/>
              </a:ext>
            </a:extLst>
          </p:cNvPr>
          <p:cNvSpPr txBox="1"/>
          <p:nvPr/>
        </p:nvSpPr>
        <p:spPr>
          <a:xfrm>
            <a:off x="4605805" y="3429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Rider Order(2)</a:t>
            </a:r>
          </a:p>
        </p:txBody>
      </p:sp>
    </p:spTree>
    <p:extLst>
      <p:ext uri="{BB962C8B-B14F-4D97-AF65-F5344CB8AC3E}">
        <p14:creationId xmlns:p14="http://schemas.microsoft.com/office/powerpoint/2010/main" val="21448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5F5B5-E99E-444D-B5EE-2A8DB7A5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866899"/>
            <a:ext cx="9634537" cy="467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02419-4828-45CD-97AE-666DBA4C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6" y="228599"/>
            <a:ext cx="8020050" cy="162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93073-9AC0-4757-BCFC-B49EE0A7C22B}"/>
              </a:ext>
            </a:extLst>
          </p:cNvPr>
          <p:cNvSpPr txBox="1"/>
          <p:nvPr/>
        </p:nvSpPr>
        <p:spPr>
          <a:xfrm>
            <a:off x="5301129" y="129660"/>
            <a:ext cx="20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Rider Order(3)</a:t>
            </a:r>
          </a:p>
        </p:txBody>
      </p:sp>
    </p:spTree>
    <p:extLst>
      <p:ext uri="{BB962C8B-B14F-4D97-AF65-F5344CB8AC3E}">
        <p14:creationId xmlns:p14="http://schemas.microsoft.com/office/powerpoint/2010/main" val="41273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B5939-30BF-4EAC-ACDD-828AABFE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280"/>
            <a:ext cx="12192000" cy="545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756EA-522C-4740-AD36-C5B5771BC33E}"/>
              </a:ext>
            </a:extLst>
          </p:cNvPr>
          <p:cNvSpPr txBox="1"/>
          <p:nvPr/>
        </p:nvSpPr>
        <p:spPr>
          <a:xfrm>
            <a:off x="4849160" y="26298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Order</a:t>
            </a:r>
          </a:p>
        </p:txBody>
      </p:sp>
    </p:spTree>
    <p:extLst>
      <p:ext uri="{BB962C8B-B14F-4D97-AF65-F5344CB8AC3E}">
        <p14:creationId xmlns:p14="http://schemas.microsoft.com/office/powerpoint/2010/main" val="30853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849C6-BF8E-48F5-B8EE-AC45FAE7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04775"/>
            <a:ext cx="79790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E17A0-1595-4C92-A513-85522BB2E367}"/>
              </a:ext>
            </a:extLst>
          </p:cNvPr>
          <p:cNvSpPr txBox="1"/>
          <p:nvPr/>
        </p:nvSpPr>
        <p:spPr>
          <a:xfrm>
            <a:off x="724835" y="424905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Promo code</a:t>
            </a:r>
          </a:p>
        </p:txBody>
      </p:sp>
    </p:spTree>
    <p:extLst>
      <p:ext uri="{BB962C8B-B14F-4D97-AF65-F5344CB8AC3E}">
        <p14:creationId xmlns:p14="http://schemas.microsoft.com/office/powerpoint/2010/main" val="20287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9B868-7FF0-4424-8894-10FEDA329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17283"/>
            <a:ext cx="6251945" cy="67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76DCC-3C44-4A71-BE07-CDB37776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98446"/>
            <a:ext cx="8172758" cy="738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1C586-D913-4CD3-AA82-A74B1432B3CD}"/>
              </a:ext>
            </a:extLst>
          </p:cNvPr>
          <p:cNvSpPr txBox="1"/>
          <p:nvPr/>
        </p:nvSpPr>
        <p:spPr>
          <a:xfrm>
            <a:off x="4849160" y="262980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21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C71DF-AC9B-4821-A3A5-23AC632981E2}"/>
              </a:ext>
            </a:extLst>
          </p:cNvPr>
          <p:cNvSpPr txBox="1"/>
          <p:nvPr/>
        </p:nvSpPr>
        <p:spPr>
          <a:xfrm>
            <a:off x="2784035" y="2752725"/>
            <a:ext cx="662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7737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FAE8F3-A410-43D2-A693-37530640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06" y="327435"/>
            <a:ext cx="10515600" cy="879231"/>
          </a:xfrm>
        </p:spPr>
        <p:txBody>
          <a:bodyPr>
            <a:normAutofit/>
          </a:bodyPr>
          <a:lstStyle/>
          <a:p>
            <a:r>
              <a:rPr lang="en-US" sz="3600" b="1" dirty="0"/>
              <a:t>Collaboration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9F979-D6BF-4964-871F-C59DBC3D1CE7}"/>
              </a:ext>
            </a:extLst>
          </p:cNvPr>
          <p:cNvSpPr txBox="1"/>
          <p:nvPr/>
        </p:nvSpPr>
        <p:spPr>
          <a:xfrm>
            <a:off x="695306" y="1257309"/>
            <a:ext cx="590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total 7 diagram in our project-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49147-84E2-4510-86AD-C046CD17C88F}"/>
              </a:ext>
            </a:extLst>
          </p:cNvPr>
          <p:cNvSpPr txBox="1"/>
          <p:nvPr/>
        </p:nvSpPr>
        <p:spPr>
          <a:xfrm>
            <a:off x="695306" y="1893145"/>
            <a:ext cx="3997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search and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item to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Hunger express giving promo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Restaurant giving promo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No description available.">
            <a:extLst>
              <a:ext uri="{FF2B5EF4-FFF2-40B4-BE49-F238E27FC236}">
                <a16:creationId xmlns:a16="http://schemas.microsoft.com/office/drawing/2014/main" id="{9218F2DD-BAA6-4DCC-884C-4F522A86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438"/>
            <a:ext cx="12192000" cy="42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5B8DC-9E1C-4EEE-9970-5FBA12D1C99B}"/>
              </a:ext>
            </a:extLst>
          </p:cNvPr>
          <p:cNvSpPr txBox="1"/>
          <p:nvPr/>
        </p:nvSpPr>
        <p:spPr>
          <a:xfrm>
            <a:off x="4302784" y="282030"/>
            <a:ext cx="35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Search and Address</a:t>
            </a:r>
          </a:p>
        </p:txBody>
      </p:sp>
    </p:spTree>
    <p:extLst>
      <p:ext uri="{BB962C8B-B14F-4D97-AF65-F5344CB8AC3E}">
        <p14:creationId xmlns:p14="http://schemas.microsoft.com/office/powerpoint/2010/main" val="12161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0939C-F3AF-4090-A545-E4117714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65" y="742859"/>
            <a:ext cx="8001270" cy="5372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A4212-C9A2-47E9-9A46-830D1A6EFF1A}"/>
              </a:ext>
            </a:extLst>
          </p:cNvPr>
          <p:cNvSpPr txBox="1"/>
          <p:nvPr/>
        </p:nvSpPr>
        <p:spPr>
          <a:xfrm>
            <a:off x="4849160" y="262980"/>
            <a:ext cx="26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New Category</a:t>
            </a:r>
          </a:p>
        </p:txBody>
      </p:sp>
    </p:spTree>
    <p:extLst>
      <p:ext uri="{BB962C8B-B14F-4D97-AF65-F5344CB8AC3E}">
        <p14:creationId xmlns:p14="http://schemas.microsoft.com/office/powerpoint/2010/main" val="32752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06" y="327435"/>
            <a:ext cx="10515600" cy="879231"/>
          </a:xfrm>
        </p:spPr>
        <p:txBody>
          <a:bodyPr>
            <a:normAutofit/>
          </a:bodyPr>
          <a:lstStyle/>
          <a:p>
            <a:r>
              <a:rPr lang="en-US" sz="3600" b="1" dirty="0"/>
              <a:t>Sequence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306" y="1257309"/>
            <a:ext cx="751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total 12 sequence diagram in our project-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06" y="1893145"/>
            <a:ext cx="399769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search and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item to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Editing cart item to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Restaurant order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Rider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Admin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Hunger express giving promo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Restaurant giving promo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7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41608-31E9-4165-A01A-E9742298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1" y="133350"/>
            <a:ext cx="9490478" cy="6724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C12C1E-31C0-4731-AE3F-DB7DF8BBA0AC}"/>
              </a:ext>
            </a:extLst>
          </p:cNvPr>
          <p:cNvSpPr txBox="1"/>
          <p:nvPr/>
        </p:nvSpPr>
        <p:spPr>
          <a:xfrm>
            <a:off x="4849160" y="262980"/>
            <a:ext cx="243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Item to Cart</a:t>
            </a:r>
          </a:p>
        </p:txBody>
      </p:sp>
    </p:spTree>
    <p:extLst>
      <p:ext uri="{BB962C8B-B14F-4D97-AF65-F5344CB8AC3E}">
        <p14:creationId xmlns:p14="http://schemas.microsoft.com/office/powerpoint/2010/main" val="2195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98A6CB9F-8F6C-4E13-8944-E70B2277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-152400"/>
            <a:ext cx="11051116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465C-35CA-49E4-805C-2848A70909B7}"/>
              </a:ext>
            </a:extLst>
          </p:cNvPr>
          <p:cNvSpPr txBox="1"/>
          <p:nvPr/>
        </p:nvSpPr>
        <p:spPr>
          <a:xfrm>
            <a:off x="4849160" y="262980"/>
            <a:ext cx="21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Ordering Process</a:t>
            </a:r>
          </a:p>
        </p:txBody>
      </p:sp>
    </p:spTree>
    <p:extLst>
      <p:ext uri="{BB962C8B-B14F-4D97-AF65-F5344CB8AC3E}">
        <p14:creationId xmlns:p14="http://schemas.microsoft.com/office/powerpoint/2010/main" val="19861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3902D-CB34-448C-9A67-D4C70400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162050"/>
            <a:ext cx="8677275" cy="496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D427A-89D5-434D-8254-C1C48DFAFC0F}"/>
              </a:ext>
            </a:extLst>
          </p:cNvPr>
          <p:cNvSpPr txBox="1"/>
          <p:nvPr/>
        </p:nvSpPr>
        <p:spPr>
          <a:xfrm>
            <a:off x="4849160" y="262980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25080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49871A-FE63-49C3-A148-4936F659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71462"/>
            <a:ext cx="9667875" cy="631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B3D98-A473-44EC-B0F2-D3AE44B73BC7}"/>
              </a:ext>
            </a:extLst>
          </p:cNvPr>
          <p:cNvSpPr txBox="1"/>
          <p:nvPr/>
        </p:nvSpPr>
        <p:spPr>
          <a:xfrm>
            <a:off x="4785704" y="123717"/>
            <a:ext cx="35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Hunger Express giving Promo</a:t>
            </a:r>
          </a:p>
        </p:txBody>
      </p:sp>
    </p:spTree>
    <p:extLst>
      <p:ext uri="{BB962C8B-B14F-4D97-AF65-F5344CB8AC3E}">
        <p14:creationId xmlns:p14="http://schemas.microsoft.com/office/powerpoint/2010/main" val="17743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BDE74-2924-40FC-AF6C-5232B260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71462"/>
            <a:ext cx="9477375" cy="631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802A5-836E-4A29-A5B6-EF62DBFBDC8F}"/>
              </a:ext>
            </a:extLst>
          </p:cNvPr>
          <p:cNvSpPr txBox="1"/>
          <p:nvPr/>
        </p:nvSpPr>
        <p:spPr>
          <a:xfrm>
            <a:off x="4785704" y="123717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 giving Promo</a:t>
            </a:r>
          </a:p>
        </p:txBody>
      </p:sp>
    </p:spTree>
    <p:extLst>
      <p:ext uri="{BB962C8B-B14F-4D97-AF65-F5344CB8AC3E}">
        <p14:creationId xmlns:p14="http://schemas.microsoft.com/office/powerpoint/2010/main" val="2048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Huge Thank You&amp;quot; — Here&amp;#39;s What You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D660D-0EE7-4FC3-8C19-2E2959C47541}"/>
              </a:ext>
            </a:extLst>
          </p:cNvPr>
          <p:cNvSpPr txBox="1"/>
          <p:nvPr/>
        </p:nvSpPr>
        <p:spPr>
          <a:xfrm>
            <a:off x="191435" y="2058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Search </a:t>
            </a:r>
          </a:p>
          <a:p>
            <a:r>
              <a:rPr lang="en-US" b="1" dirty="0"/>
              <a:t>and Address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49" y="4763"/>
            <a:ext cx="6853237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FC533-387D-43C4-8C80-56BF87735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0" y="308383"/>
            <a:ext cx="7544055" cy="6401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2BAD5-C47A-43F4-8C8B-05466E33CAF4}"/>
              </a:ext>
            </a:extLst>
          </p:cNvPr>
          <p:cNvSpPr txBox="1"/>
          <p:nvPr/>
        </p:nvSpPr>
        <p:spPr>
          <a:xfrm>
            <a:off x="4785704" y="123717"/>
            <a:ext cx="26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New Category</a:t>
            </a:r>
          </a:p>
        </p:txBody>
      </p:sp>
    </p:spTree>
    <p:extLst>
      <p:ext uri="{BB962C8B-B14F-4D97-AF65-F5344CB8AC3E}">
        <p14:creationId xmlns:p14="http://schemas.microsoft.com/office/powerpoint/2010/main" val="33943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5D347-5BF8-4F33-BB24-0B75F734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4" y="418990"/>
            <a:ext cx="7315447" cy="6515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C7358-5382-41F7-A728-BB09F2FC2A0D}"/>
              </a:ext>
            </a:extLst>
          </p:cNvPr>
          <p:cNvSpPr txBox="1"/>
          <p:nvPr/>
        </p:nvSpPr>
        <p:spPr>
          <a:xfrm>
            <a:off x="4785704" y="123717"/>
            <a:ext cx="21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New Item</a:t>
            </a:r>
          </a:p>
        </p:txBody>
      </p:sp>
    </p:spTree>
    <p:extLst>
      <p:ext uri="{BB962C8B-B14F-4D97-AF65-F5344CB8AC3E}">
        <p14:creationId xmlns:p14="http://schemas.microsoft.com/office/powerpoint/2010/main" val="36661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50513-13E1-4C6F-9443-97E7B6FCD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0"/>
            <a:ext cx="95736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6D6C7-EF18-43D0-A894-7C7D5BF2E3D9}"/>
              </a:ext>
            </a:extLst>
          </p:cNvPr>
          <p:cNvSpPr txBox="1"/>
          <p:nvPr/>
        </p:nvSpPr>
        <p:spPr>
          <a:xfrm>
            <a:off x="4785704" y="123717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item to Cart</a:t>
            </a:r>
          </a:p>
        </p:txBody>
      </p:sp>
    </p:spTree>
    <p:extLst>
      <p:ext uri="{BB962C8B-B14F-4D97-AF65-F5344CB8AC3E}">
        <p14:creationId xmlns:p14="http://schemas.microsoft.com/office/powerpoint/2010/main" val="37064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C4A441-D45C-4C33-947D-6044F139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84" y="352313"/>
            <a:ext cx="6858232" cy="662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025B3-1064-4440-B208-F75290300AC8}"/>
              </a:ext>
            </a:extLst>
          </p:cNvPr>
          <p:cNvSpPr txBox="1"/>
          <p:nvPr/>
        </p:nvSpPr>
        <p:spPr>
          <a:xfrm>
            <a:off x="4785704" y="123717"/>
            <a:ext cx="302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Editing Cart-item to Cart</a:t>
            </a:r>
          </a:p>
        </p:txBody>
      </p:sp>
    </p:spTree>
    <p:extLst>
      <p:ext uri="{BB962C8B-B14F-4D97-AF65-F5344CB8AC3E}">
        <p14:creationId xmlns:p14="http://schemas.microsoft.com/office/powerpoint/2010/main" val="11480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0EF46-D520-4109-ABFA-0612739F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0687"/>
            <a:ext cx="11353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F3761-34DF-4222-8237-80B596FF1CE8}"/>
              </a:ext>
            </a:extLst>
          </p:cNvPr>
          <p:cNvSpPr txBox="1"/>
          <p:nvPr/>
        </p:nvSpPr>
        <p:spPr>
          <a:xfrm>
            <a:off x="4814279" y="447567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Order(1)</a:t>
            </a:r>
          </a:p>
        </p:txBody>
      </p:sp>
    </p:spTree>
    <p:extLst>
      <p:ext uri="{BB962C8B-B14F-4D97-AF65-F5344CB8AC3E}">
        <p14:creationId xmlns:p14="http://schemas.microsoft.com/office/powerpoint/2010/main" val="20593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821</TotalTime>
  <Words>176</Words>
  <Application>Microsoft Office PowerPoint</Application>
  <PresentationFormat>Widescreen</PresentationFormat>
  <Paragraphs>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Rockwell</vt:lpstr>
      <vt:lpstr>Rockwell Condensed</vt:lpstr>
      <vt:lpstr>Wingdings</vt:lpstr>
      <vt:lpstr>Wood Type</vt:lpstr>
      <vt:lpstr>1_Office Theme</vt:lpstr>
      <vt:lpstr>Hunger Express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Collaboration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 Express</dc:title>
  <dc:creator>Theksan Huen</dc:creator>
  <cp:lastModifiedBy>Taufiqun Nur Farid</cp:lastModifiedBy>
  <cp:revision>53</cp:revision>
  <dcterms:created xsi:type="dcterms:W3CDTF">2021-12-18T16:08:55Z</dcterms:created>
  <dcterms:modified xsi:type="dcterms:W3CDTF">2022-01-30T06:32:32Z</dcterms:modified>
</cp:coreProperties>
</file>