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9" r:id="rId5"/>
    <p:sldId id="268" r:id="rId6"/>
    <p:sldId id="269" r:id="rId7"/>
    <p:sldId id="264" r:id="rId8"/>
    <p:sldId id="262" r:id="rId9"/>
    <p:sldId id="263" r:id="rId10"/>
    <p:sldId id="270" r:id="rId11"/>
    <p:sldId id="272" r:id="rId12"/>
    <p:sldId id="260" r:id="rId13"/>
    <p:sldId id="271" r:id="rId14"/>
    <p:sldId id="267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717" autoAdjust="0"/>
  </p:normalViewPr>
  <p:slideViewPr>
    <p:cSldViewPr snapToGrid="0">
      <p:cViewPr varScale="1">
        <p:scale>
          <a:sx n="81" d="100"/>
          <a:sy n="81" d="100"/>
        </p:scale>
        <p:origin x="730" y="48"/>
      </p:cViewPr>
      <p:guideLst/>
    </p:cSldViewPr>
  </p:slideViewPr>
  <p:outlineViewPr>
    <p:cViewPr>
      <p:scale>
        <a:sx n="33" d="100"/>
        <a:sy n="33" d="100"/>
      </p:scale>
      <p:origin x="0" y="-1054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0A5E-FA82-4F62-9F5A-96D71D7CA91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F9F1-3CB9-4927-B015-A250C3426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8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0A5E-FA82-4F62-9F5A-96D71D7CA91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F9F1-3CB9-4927-B015-A250C3426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0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0A5E-FA82-4F62-9F5A-96D71D7CA91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F9F1-3CB9-4927-B015-A250C3426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8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0A5E-FA82-4F62-9F5A-96D71D7CA91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F9F1-3CB9-4927-B015-A250C3426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7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0A5E-FA82-4F62-9F5A-96D71D7CA91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F9F1-3CB9-4927-B015-A250C3426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1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0A5E-FA82-4F62-9F5A-96D71D7CA91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F9F1-3CB9-4927-B015-A250C3426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2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0A5E-FA82-4F62-9F5A-96D71D7CA91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F9F1-3CB9-4927-B015-A250C3426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3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0A5E-FA82-4F62-9F5A-96D71D7CA91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F9F1-3CB9-4927-B015-A250C3426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6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0A5E-FA82-4F62-9F5A-96D71D7CA91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F9F1-3CB9-4927-B015-A250C3426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7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0A5E-FA82-4F62-9F5A-96D71D7CA91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F9F1-3CB9-4927-B015-A250C3426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9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0A5E-FA82-4F62-9F5A-96D71D7CA91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F9F1-3CB9-4927-B015-A250C3426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9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F0A5E-FA82-4F62-9F5A-96D71D7CA91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4F9F1-3CB9-4927-B015-A250C3426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4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BC532A8-D045-484D-BE0C-AD7B9C728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5349" y="1"/>
            <a:ext cx="5546651" cy="697857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6000" b="1" i="1" dirty="0" smtClean="0"/>
              <a:t> </a:t>
            </a:r>
            <a:r>
              <a:rPr lang="en-US" sz="6000" b="1" i="1" dirty="0" err="1" smtClean="0"/>
              <a:t>HungerExpress</a:t>
            </a:r>
            <a:endParaRPr lang="en-US" sz="6000" b="1" i="1" dirty="0"/>
          </a:p>
          <a:p>
            <a:r>
              <a:rPr lang="en-US" sz="2800" b="1" dirty="0" smtClean="0"/>
              <a:t>CSE - 326</a:t>
            </a:r>
            <a:endParaRPr lang="en-US" sz="2800" b="1" dirty="0"/>
          </a:p>
          <a:p>
            <a:pPr algn="l"/>
            <a:r>
              <a:rPr lang="en-US" i="1" dirty="0" smtClean="0"/>
              <a:t>	</a:t>
            </a:r>
            <a:r>
              <a:rPr lang="en-US" b="1" i="1" dirty="0" smtClean="0"/>
              <a:t>Prepared </a:t>
            </a:r>
            <a:r>
              <a:rPr lang="en-US" b="1" i="1" dirty="0"/>
              <a:t>by:</a:t>
            </a:r>
            <a:r>
              <a:rPr lang="en-US" i="1" dirty="0"/>
              <a:t> </a:t>
            </a:r>
          </a:p>
          <a:p>
            <a:pPr algn="l"/>
            <a:r>
              <a:rPr lang="en-US" i="1" dirty="0"/>
              <a:t>     </a:t>
            </a:r>
            <a:r>
              <a:rPr lang="en-US" i="1" dirty="0" smtClean="0"/>
              <a:t>	           1</a:t>
            </a:r>
            <a:r>
              <a:rPr lang="en-US" i="1" dirty="0"/>
              <a:t>. </a:t>
            </a:r>
            <a:r>
              <a:rPr lang="en-US" i="1" dirty="0" smtClean="0"/>
              <a:t>1705031</a:t>
            </a:r>
            <a:endParaRPr lang="en-US" i="1" dirty="0"/>
          </a:p>
          <a:p>
            <a:pPr algn="l"/>
            <a:r>
              <a:rPr lang="en-US" i="1" dirty="0"/>
              <a:t>      </a:t>
            </a:r>
            <a:r>
              <a:rPr lang="en-US" i="1" dirty="0" smtClean="0"/>
              <a:t>                  2</a:t>
            </a:r>
            <a:r>
              <a:rPr lang="en-US" i="1" dirty="0"/>
              <a:t>. 1705034</a:t>
            </a:r>
          </a:p>
          <a:p>
            <a:pPr algn="l"/>
            <a:r>
              <a:rPr lang="en-US" i="1" dirty="0"/>
              <a:t>      </a:t>
            </a:r>
            <a:r>
              <a:rPr lang="en-US" i="1" dirty="0" smtClean="0"/>
              <a:t>                  3</a:t>
            </a:r>
            <a:r>
              <a:rPr lang="en-US" i="1" dirty="0"/>
              <a:t>. 1705041</a:t>
            </a:r>
          </a:p>
          <a:p>
            <a:pPr algn="l"/>
            <a:r>
              <a:rPr lang="en-US" i="1" dirty="0"/>
              <a:t>      </a:t>
            </a:r>
            <a:r>
              <a:rPr lang="en-US" i="1" dirty="0" smtClean="0"/>
              <a:t>                  4</a:t>
            </a:r>
            <a:r>
              <a:rPr lang="en-US" i="1" dirty="0"/>
              <a:t>. 1705049</a:t>
            </a:r>
          </a:p>
          <a:p>
            <a:pPr algn="l"/>
            <a:r>
              <a:rPr lang="en-US" i="1" dirty="0"/>
              <a:t>      </a:t>
            </a:r>
            <a:r>
              <a:rPr lang="en-US" i="1" dirty="0" smtClean="0"/>
              <a:t>                  5</a:t>
            </a:r>
            <a:r>
              <a:rPr lang="en-US" i="1" dirty="0"/>
              <a:t>. 1705054</a:t>
            </a:r>
          </a:p>
          <a:p>
            <a:pPr algn="l"/>
            <a:r>
              <a:rPr lang="en-US" i="1" dirty="0"/>
              <a:t>      </a:t>
            </a:r>
            <a:r>
              <a:rPr lang="en-US" i="1" dirty="0" smtClean="0"/>
              <a:t>                  6</a:t>
            </a:r>
            <a:r>
              <a:rPr lang="en-US" i="1" dirty="0"/>
              <a:t>. 1705059</a:t>
            </a:r>
          </a:p>
          <a:p>
            <a:pPr algn="l"/>
            <a:r>
              <a:rPr lang="en-US" i="1" dirty="0"/>
              <a:t>      </a:t>
            </a:r>
            <a:r>
              <a:rPr lang="en-US" i="1" dirty="0" smtClean="0"/>
              <a:t>                  7</a:t>
            </a:r>
            <a:r>
              <a:rPr lang="en-US" i="1" dirty="0"/>
              <a:t>. 1505048</a:t>
            </a:r>
          </a:p>
          <a:p>
            <a:endParaRPr lang="en-US" sz="6000" i="1" dirty="0"/>
          </a:p>
          <a:p>
            <a:endParaRPr lang="en-US" sz="6000" i="1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E031237-9E82-4D11-861E-A0EF88975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0634"/>
            <a:ext cx="6645349" cy="686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4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B2A059-B541-4868-B37C-17A6DC4C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8"/>
            <a:ext cx="10515600" cy="1325563"/>
          </a:xfrm>
        </p:spPr>
        <p:txBody>
          <a:bodyPr/>
          <a:lstStyle/>
          <a:p>
            <a:r>
              <a:rPr lang="en-US" b="1" i="1" dirty="0"/>
              <a:t>Modules and Sub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B1845B-EB9A-4C4B-9F28-0F300CBD7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431"/>
            <a:ext cx="10515600" cy="4351338"/>
          </a:xfrm>
        </p:spPr>
        <p:txBody>
          <a:bodyPr/>
          <a:lstStyle/>
          <a:p>
            <a:r>
              <a:rPr lang="en-US" b="1" u="sng" dirty="0"/>
              <a:t>Register and login module: </a:t>
            </a:r>
            <a:r>
              <a:rPr lang="en-US" dirty="0"/>
              <a:t>Customers can register with their emails and contact numbers and riders can register with their NID, emails and contact numbers through this module.</a:t>
            </a:r>
          </a:p>
          <a:p>
            <a:endParaRPr lang="en-US" dirty="0"/>
          </a:p>
          <a:p>
            <a:r>
              <a:rPr lang="en-US" b="1" u="sng" dirty="0"/>
              <a:t>Order module: </a:t>
            </a:r>
            <a:r>
              <a:rPr lang="en-US" dirty="0"/>
              <a:t>We can create, read, update and delete order from this module.</a:t>
            </a:r>
          </a:p>
          <a:p>
            <a:endParaRPr lang="en-US" dirty="0"/>
          </a:p>
          <a:p>
            <a:r>
              <a:rPr lang="en-US" b="1" u="sng" dirty="0"/>
              <a:t>Food item module: </a:t>
            </a:r>
            <a:r>
              <a:rPr lang="en-US" dirty="0"/>
              <a:t>All the operations related to food item, will be managed by this module.</a:t>
            </a:r>
          </a:p>
        </p:txBody>
      </p:sp>
    </p:spTree>
    <p:extLst>
      <p:ext uri="{BB962C8B-B14F-4D97-AF65-F5344CB8AC3E}">
        <p14:creationId xmlns:p14="http://schemas.microsoft.com/office/powerpoint/2010/main" val="384148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605DE6-5677-454F-9A61-36C0C873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766"/>
            <a:ext cx="10515600" cy="5751661"/>
          </a:xfrm>
        </p:spPr>
        <p:txBody>
          <a:bodyPr/>
          <a:lstStyle/>
          <a:p>
            <a:r>
              <a:rPr lang="en-US" b="1" u="sng" dirty="0"/>
              <a:t>Sales module: </a:t>
            </a:r>
            <a:r>
              <a:rPr lang="en-US" dirty="0"/>
              <a:t>Sales module is used to manage the sales.</a:t>
            </a:r>
          </a:p>
          <a:p>
            <a:endParaRPr lang="en-US" dirty="0"/>
          </a:p>
          <a:p>
            <a:r>
              <a:rPr lang="en-US" b="1" u="sng" dirty="0"/>
              <a:t>Delivery module: </a:t>
            </a:r>
            <a:r>
              <a:rPr lang="en-US" dirty="0"/>
              <a:t>It will be developed for managing the delivery.</a:t>
            </a:r>
          </a:p>
          <a:p>
            <a:endParaRPr lang="en-US" dirty="0"/>
          </a:p>
          <a:p>
            <a:r>
              <a:rPr lang="en-US" b="1" u="sng" dirty="0"/>
              <a:t>Payment module: </a:t>
            </a:r>
            <a:r>
              <a:rPr lang="en-US" dirty="0"/>
              <a:t>It will manage the payment.</a:t>
            </a:r>
          </a:p>
          <a:p>
            <a:endParaRPr lang="en-US" dirty="0"/>
          </a:p>
          <a:p>
            <a:r>
              <a:rPr lang="en-US" b="1" u="sng" dirty="0"/>
              <a:t>Customer module: </a:t>
            </a:r>
            <a:r>
              <a:rPr lang="en-US" dirty="0"/>
              <a:t>Customer operation will be managed by customer modules.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ADB2A059-B541-4868-B37C-17A6DC4C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8"/>
            <a:ext cx="10515600" cy="1325563"/>
          </a:xfrm>
        </p:spPr>
        <p:txBody>
          <a:bodyPr/>
          <a:lstStyle/>
          <a:p>
            <a:r>
              <a:rPr lang="en-US" b="1" i="1" dirty="0"/>
              <a:t>Modules and Sub modules</a:t>
            </a:r>
          </a:p>
        </p:txBody>
      </p:sp>
    </p:spTree>
    <p:extLst>
      <p:ext uri="{BB962C8B-B14F-4D97-AF65-F5344CB8AC3E}">
        <p14:creationId xmlns:p14="http://schemas.microsoft.com/office/powerpoint/2010/main" val="144806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655E1C-60DF-4297-BD3B-82C02262B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03" y="83542"/>
            <a:ext cx="10515600" cy="1325563"/>
          </a:xfrm>
        </p:spPr>
        <p:txBody>
          <a:bodyPr/>
          <a:lstStyle/>
          <a:p>
            <a:r>
              <a:rPr lang="en-US" b="1" i="1" dirty="0"/>
              <a:t>Related Examples</a:t>
            </a:r>
          </a:p>
        </p:txBody>
      </p:sp>
      <p:pic>
        <p:nvPicPr>
          <p:cNvPr id="1026" name="Picture 2" descr="About • foodpanda | food and more, delivered">
            <a:extLst>
              <a:ext uri="{FF2B5EF4-FFF2-40B4-BE49-F238E27FC236}">
                <a16:creationId xmlns="" xmlns:a16="http://schemas.microsoft.com/office/drawing/2014/main" id="{DBCBF9A8-DD08-400F-BAA2-022E1B3908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46" y="1769117"/>
            <a:ext cx="2701620" cy="151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the cost of UberEats-like app development? | by Stfalcon.com |  Medium">
            <a:extLst>
              <a:ext uri="{FF2B5EF4-FFF2-40B4-BE49-F238E27FC236}">
                <a16:creationId xmlns="" xmlns:a16="http://schemas.microsoft.com/office/drawing/2014/main" id="{42EE4158-D55E-438B-A258-BA49950E9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321" y="1215213"/>
            <a:ext cx="3083963" cy="145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thao Food - Promo Code BD">
            <a:extLst>
              <a:ext uri="{FF2B5EF4-FFF2-40B4-BE49-F238E27FC236}">
                <a16:creationId xmlns="" xmlns:a16="http://schemas.microsoft.com/office/drawing/2014/main" id="{87EFE637-4E4E-417C-9A26-FA0BC503C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843" y="1681824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ungry Naki expands to new areas | Dhaka Tribune">
            <a:extLst>
              <a:ext uri="{FF2B5EF4-FFF2-40B4-BE49-F238E27FC236}">
                <a16:creationId xmlns="" xmlns:a16="http://schemas.microsoft.com/office/drawing/2014/main" id="{8A015C68-8080-4EB2-83E5-0E975B25A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18" y="3934408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2C14630-C93E-4499-A97C-5C58FA6E71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5586" y="4571889"/>
            <a:ext cx="3009900" cy="1514475"/>
          </a:xfrm>
          <a:prstGeom prst="rect">
            <a:avLst/>
          </a:prstGeom>
        </p:spPr>
      </p:pic>
      <p:pic>
        <p:nvPicPr>
          <p:cNvPr id="1034" name="Picture 10" descr="Chaldal raises $10m investment in Series C - The Business Post">
            <a:extLst>
              <a:ext uri="{FF2B5EF4-FFF2-40B4-BE49-F238E27FC236}">
                <a16:creationId xmlns="" xmlns:a16="http://schemas.microsoft.com/office/drawing/2014/main" id="{6E476125-FDC4-47B7-818B-9A158E876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418" y="3934408"/>
            <a:ext cx="28289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51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EB0D17-CBA9-4B21-8031-E6E3D73D3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33" y="334981"/>
            <a:ext cx="10515600" cy="719396"/>
          </a:xfrm>
        </p:spPr>
        <p:txBody>
          <a:bodyPr/>
          <a:lstStyle/>
          <a:p>
            <a:r>
              <a:rPr lang="en-US" b="1" i="1" dirty="0"/>
              <a:t>Data Collection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C1DCCF2-7A15-4018-8683-EE259A05F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233" y="1355827"/>
            <a:ext cx="10515600" cy="5092441"/>
          </a:xfrm>
        </p:spPr>
        <p:txBody>
          <a:bodyPr/>
          <a:lstStyle/>
          <a:p>
            <a:r>
              <a:rPr lang="en-US" dirty="0"/>
              <a:t>From customers:</a:t>
            </a:r>
          </a:p>
          <a:p>
            <a:pPr marL="0" indent="0">
              <a:buNone/>
            </a:pPr>
            <a:r>
              <a:rPr lang="en-US" dirty="0"/>
              <a:t>          1. Orders, review and ratings</a:t>
            </a:r>
          </a:p>
          <a:p>
            <a:pPr marL="0" indent="0">
              <a:buNone/>
            </a:pPr>
            <a:r>
              <a:rPr lang="en-US" dirty="0"/>
              <a:t>          2. Feedback</a:t>
            </a:r>
          </a:p>
          <a:p>
            <a:pPr marL="0" indent="0">
              <a:buNone/>
            </a:pPr>
            <a:r>
              <a:rPr lang="en-US" dirty="0"/>
              <a:t>          3. Social media activity and internet</a:t>
            </a:r>
          </a:p>
          <a:p>
            <a:r>
              <a:rPr lang="en-US" dirty="0"/>
              <a:t>From Restaurants:</a:t>
            </a:r>
          </a:p>
          <a:p>
            <a:pPr marL="0" indent="0">
              <a:buNone/>
            </a:pPr>
            <a:r>
              <a:rPr lang="en-US" dirty="0"/>
              <a:t>          1. In person data collection from different restaurants</a:t>
            </a:r>
          </a:p>
          <a:p>
            <a:pPr marL="0" indent="0">
              <a:buNone/>
            </a:pPr>
            <a:r>
              <a:rPr lang="en-US" dirty="0"/>
              <a:t>          2. Customer review, social media and internet</a:t>
            </a:r>
          </a:p>
          <a:p>
            <a:r>
              <a:rPr lang="en-US" dirty="0"/>
              <a:t>From Riders:</a:t>
            </a:r>
          </a:p>
          <a:p>
            <a:pPr marL="0" indent="0">
              <a:buNone/>
            </a:pPr>
            <a:r>
              <a:rPr lang="en-US" dirty="0"/>
              <a:t>           1. In person interview and information collection</a:t>
            </a:r>
          </a:p>
          <a:p>
            <a:pPr marL="0" indent="0">
              <a:buNone/>
            </a:pPr>
            <a:r>
              <a:rPr lang="en-US" dirty="0"/>
              <a:t>           2. Customer review about riders’ delivery and timeliness</a:t>
            </a:r>
          </a:p>
        </p:txBody>
      </p:sp>
    </p:spTree>
    <p:extLst>
      <p:ext uri="{BB962C8B-B14F-4D97-AF65-F5344CB8AC3E}">
        <p14:creationId xmlns:p14="http://schemas.microsoft.com/office/powerpoint/2010/main" val="6005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3000"/>
            <a:lum/>
          </a:blip>
          <a:srcRect/>
          <a:stretch>
            <a:fillRect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BD2581-41B3-40BB-AE5E-B2F4BF3E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73" y="365125"/>
            <a:ext cx="10515600" cy="900149"/>
          </a:xfrm>
        </p:spPr>
        <p:txBody>
          <a:bodyPr/>
          <a:lstStyle/>
          <a:p>
            <a:r>
              <a:rPr lang="en-US" b="1" i="1" dirty="0"/>
              <a:t>Distribution of the upcoming 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779DAE-55D5-433D-9FA4-2E7A842CA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73" y="1630402"/>
            <a:ext cx="10515600" cy="5604669"/>
          </a:xfrm>
        </p:spPr>
        <p:txBody>
          <a:bodyPr/>
          <a:lstStyle/>
          <a:p>
            <a:r>
              <a:rPr lang="en-US" dirty="0"/>
              <a:t>Scope fixation of the project – 1705054</a:t>
            </a:r>
          </a:p>
          <a:p>
            <a:r>
              <a:rPr lang="en-US" dirty="0"/>
              <a:t>Presentation 1 (requirements analysis using BPMN diagram) – 1705034</a:t>
            </a:r>
          </a:p>
          <a:p>
            <a:r>
              <a:rPr lang="en-US" dirty="0"/>
              <a:t>Presentation 2 (Mock UI) – 1705031</a:t>
            </a:r>
          </a:p>
          <a:p>
            <a:r>
              <a:rPr lang="en-US" dirty="0"/>
              <a:t>Presentation 3 (Class diagram) (+ ER diagram in applicable cases) – 1705041 and 1705049</a:t>
            </a:r>
          </a:p>
          <a:p>
            <a:r>
              <a:rPr lang="en-US" dirty="0"/>
              <a:t>Presentation 4 (Interaction diagram) (+ State diagram in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applicable </a:t>
            </a:r>
            <a:r>
              <a:rPr lang="en-US" dirty="0"/>
              <a:t>cases) – 1705059 and 1505048</a:t>
            </a:r>
          </a:p>
        </p:txBody>
      </p:sp>
    </p:spTree>
    <p:extLst>
      <p:ext uri="{BB962C8B-B14F-4D97-AF65-F5344CB8AC3E}">
        <p14:creationId xmlns:p14="http://schemas.microsoft.com/office/powerpoint/2010/main" val="78703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9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9F2221-FC89-4E7C-9F9B-2C69F4F82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938" y="99311"/>
            <a:ext cx="10515600" cy="1325563"/>
          </a:xfrm>
        </p:spPr>
        <p:txBody>
          <a:bodyPr/>
          <a:lstStyle/>
          <a:p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B00E0C-E302-4C46-A029-D083876FE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938" y="1545288"/>
            <a:ext cx="10515600" cy="4706656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To deliver the </a:t>
            </a:r>
            <a:r>
              <a:rPr lang="en-US" sz="3200" dirty="0" err="1"/>
              <a:t>favourite</a:t>
            </a:r>
            <a:r>
              <a:rPr lang="en-US" sz="3200" dirty="0"/>
              <a:t> food, necessary groceries and medicines from different restaurants and shops to the doorstep of the consumers.</a:t>
            </a:r>
          </a:p>
          <a:p>
            <a:r>
              <a:rPr lang="en-US" sz="3200" dirty="0"/>
              <a:t>It saves both time and money.</a:t>
            </a:r>
          </a:p>
          <a:p>
            <a:r>
              <a:rPr lang="en-US" sz="3200" dirty="0"/>
              <a:t>It creates employment for so many unemployed people.</a:t>
            </a:r>
          </a:p>
          <a:p>
            <a:r>
              <a:rPr lang="en-US" sz="3200" dirty="0"/>
              <a:t>It helps restaurants to grow their business and </a:t>
            </a:r>
            <a:r>
              <a:rPr lang="en-US" sz="3200" dirty="0" smtClean="0"/>
              <a:t>reach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en-US" sz="3200" dirty="0"/>
              <a:t>a lot of customers through internet.</a:t>
            </a:r>
          </a:p>
          <a:p>
            <a:r>
              <a:rPr lang="en-US" sz="3200" dirty="0"/>
              <a:t>Cost effective promotion and a lot more service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than </a:t>
            </a:r>
            <a:r>
              <a:rPr lang="en-US" sz="3200" dirty="0"/>
              <a:t>dine in.</a:t>
            </a:r>
          </a:p>
          <a:p>
            <a:endParaRPr lang="en-US" sz="3200" dirty="0"/>
          </a:p>
          <a:p>
            <a:endParaRPr lang="en-US" sz="3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35007DB-06DC-4B60-BD42-3019C18D8453}"/>
              </a:ext>
            </a:extLst>
          </p:cNvPr>
          <p:cNvSpPr txBox="1"/>
          <p:nvPr/>
        </p:nvSpPr>
        <p:spPr>
          <a:xfrm>
            <a:off x="1967024" y="3429000"/>
            <a:ext cx="10364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4341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08255" y="893020"/>
            <a:ext cx="73754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i="1" dirty="0"/>
              <a:t>How food delivery system works</a:t>
            </a:r>
          </a:p>
        </p:txBody>
      </p:sp>
    </p:spTree>
    <p:extLst>
      <p:ext uri="{BB962C8B-B14F-4D97-AF65-F5344CB8AC3E}">
        <p14:creationId xmlns:p14="http://schemas.microsoft.com/office/powerpoint/2010/main" val="58001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3A03D6-893D-438D-94CE-BBE61F152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294"/>
          </a:xfrm>
        </p:spPr>
        <p:txBody>
          <a:bodyPr/>
          <a:lstStyle/>
          <a:p>
            <a:r>
              <a:rPr lang="en-US" b="1" i="1" dirty="0"/>
              <a:t>Major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60FEBA-2137-42B6-BC0B-0694FD326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7647"/>
            <a:ext cx="10515600" cy="4901056"/>
          </a:xfrm>
        </p:spPr>
        <p:txBody>
          <a:bodyPr/>
          <a:lstStyle/>
          <a:p>
            <a:pPr marL="0" indent="0">
              <a:buNone/>
            </a:pPr>
            <a:r>
              <a:rPr lang="en-US" sz="3200" u="sng" dirty="0"/>
              <a:t>For customers:</a:t>
            </a:r>
          </a:p>
          <a:p>
            <a:r>
              <a:rPr lang="en-US" dirty="0"/>
              <a:t>Search and navigation of food and groceries</a:t>
            </a:r>
          </a:p>
          <a:p>
            <a:r>
              <a:rPr lang="en-US" dirty="0"/>
              <a:t>Sorting, filtering and editing of orders</a:t>
            </a:r>
          </a:p>
          <a:p>
            <a:r>
              <a:rPr lang="en-US" dirty="0"/>
              <a:t>Ratings and reviews</a:t>
            </a:r>
          </a:p>
          <a:p>
            <a:r>
              <a:rPr lang="en-US" dirty="0"/>
              <a:t>Social media sharing</a:t>
            </a:r>
          </a:p>
          <a:p>
            <a:r>
              <a:rPr lang="en-US" dirty="0"/>
              <a:t>Save </a:t>
            </a:r>
            <a:r>
              <a:rPr lang="en-US" dirty="0" err="1"/>
              <a:t>favourite</a:t>
            </a:r>
            <a:r>
              <a:rPr lang="en-US" dirty="0"/>
              <a:t> order for future re-order</a:t>
            </a:r>
          </a:p>
          <a:p>
            <a:r>
              <a:rPr lang="en-US" dirty="0"/>
              <a:t>Food comparison</a:t>
            </a:r>
          </a:p>
          <a:p>
            <a:r>
              <a:rPr lang="en-US" dirty="0"/>
              <a:t>Rush order</a:t>
            </a:r>
          </a:p>
          <a:p>
            <a:r>
              <a:rPr lang="en-US" dirty="0"/>
              <a:t>Send a treat to a particular person</a:t>
            </a:r>
          </a:p>
        </p:txBody>
      </p:sp>
    </p:spTree>
    <p:extLst>
      <p:ext uri="{BB962C8B-B14F-4D97-AF65-F5344CB8AC3E}">
        <p14:creationId xmlns:p14="http://schemas.microsoft.com/office/powerpoint/2010/main" val="197482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CF9748-BD98-4255-8821-3B0D9909B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9225"/>
            <a:ext cx="9566031" cy="5023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/>
              <a:t>For Restaurants:</a:t>
            </a:r>
          </a:p>
          <a:p>
            <a:r>
              <a:rPr lang="en-US" dirty="0"/>
              <a:t>Update and edit menus</a:t>
            </a:r>
          </a:p>
          <a:p>
            <a:r>
              <a:rPr lang="en-US" dirty="0"/>
              <a:t>Offer exciting deals and promotional codes</a:t>
            </a:r>
          </a:p>
          <a:p>
            <a:r>
              <a:rPr lang="en-US" dirty="0"/>
              <a:t>Availability and schedule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200" u="sng" dirty="0"/>
              <a:t>Fulfillment and delivery:</a:t>
            </a:r>
          </a:p>
          <a:p>
            <a:r>
              <a:rPr lang="en-US" dirty="0"/>
              <a:t>Real time tracking</a:t>
            </a:r>
          </a:p>
          <a:p>
            <a:r>
              <a:rPr lang="en-US" dirty="0"/>
              <a:t>Notification and alert</a:t>
            </a:r>
          </a:p>
          <a:p>
            <a:r>
              <a:rPr lang="en-US" dirty="0"/>
              <a:t>Confirmation of delivery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873A03D6-893D-438D-94CE-BBE61F152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294"/>
          </a:xfrm>
        </p:spPr>
        <p:txBody>
          <a:bodyPr/>
          <a:lstStyle/>
          <a:p>
            <a:r>
              <a:rPr lang="en-US" b="1" i="1" dirty="0"/>
              <a:t>Major Features</a:t>
            </a:r>
          </a:p>
        </p:txBody>
      </p:sp>
    </p:spTree>
    <p:extLst>
      <p:ext uri="{BB962C8B-B14F-4D97-AF65-F5344CB8AC3E}">
        <p14:creationId xmlns:p14="http://schemas.microsoft.com/office/powerpoint/2010/main" val="366445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39793A-04C4-45D2-A603-B21FEFB80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609"/>
            <a:ext cx="10546582" cy="5276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/>
              <a:t>Payment:</a:t>
            </a:r>
          </a:p>
          <a:p>
            <a:r>
              <a:rPr lang="en-US" dirty="0"/>
              <a:t>Online payment</a:t>
            </a:r>
          </a:p>
          <a:p>
            <a:r>
              <a:rPr lang="en-US" dirty="0"/>
              <a:t>Mobile banking</a:t>
            </a:r>
          </a:p>
          <a:p>
            <a:r>
              <a:rPr lang="en-US" dirty="0"/>
              <a:t>Cash on delivery</a:t>
            </a:r>
          </a:p>
          <a:p>
            <a:endParaRPr lang="en-US" sz="3200" u="sng" dirty="0"/>
          </a:p>
          <a:p>
            <a:pPr marL="0" indent="0">
              <a:buNone/>
            </a:pPr>
            <a:r>
              <a:rPr lang="en-US" sz="3200" u="sng" dirty="0"/>
              <a:t>Marketing:</a:t>
            </a:r>
          </a:p>
          <a:p>
            <a:r>
              <a:rPr lang="en-US" dirty="0"/>
              <a:t>Gift cards</a:t>
            </a:r>
          </a:p>
          <a:p>
            <a:r>
              <a:rPr lang="en-US" dirty="0"/>
              <a:t>Discount coupons</a:t>
            </a:r>
          </a:p>
          <a:p>
            <a:r>
              <a:rPr lang="en-US" dirty="0"/>
              <a:t>Promotional codes and vouchers</a:t>
            </a:r>
          </a:p>
          <a:p>
            <a:r>
              <a:rPr lang="en-US" dirty="0"/>
              <a:t>Coin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873A03D6-893D-438D-94CE-BBE61F152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294"/>
          </a:xfrm>
        </p:spPr>
        <p:txBody>
          <a:bodyPr/>
          <a:lstStyle/>
          <a:p>
            <a:r>
              <a:rPr lang="en-US" b="1" i="1" dirty="0"/>
              <a:t>Major Features</a:t>
            </a:r>
          </a:p>
        </p:txBody>
      </p:sp>
    </p:spTree>
    <p:extLst>
      <p:ext uri="{BB962C8B-B14F-4D97-AF65-F5344CB8AC3E}">
        <p14:creationId xmlns:p14="http://schemas.microsoft.com/office/powerpoint/2010/main" val="215794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5CB75D-DACC-43E0-8ECD-19FE7D39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39"/>
            <a:ext cx="10515600" cy="1325563"/>
          </a:xfrm>
        </p:spPr>
        <p:txBody>
          <a:bodyPr/>
          <a:lstStyle/>
          <a:p>
            <a:r>
              <a:rPr lang="en-US" b="1" i="1" dirty="0"/>
              <a:t>Food Comparison</a:t>
            </a:r>
          </a:p>
        </p:txBody>
      </p:sp>
      <p:pic>
        <p:nvPicPr>
          <p:cNvPr id="4098" name="Picture 2" descr="Confused Guy Cartoon Character Isolated on White Background. Stock  Illustration - Illustration of mark, question: 114648750">
            <a:extLst>
              <a:ext uri="{FF2B5EF4-FFF2-40B4-BE49-F238E27FC236}">
                <a16:creationId xmlns="" xmlns:a16="http://schemas.microsoft.com/office/drawing/2014/main" id="{C781B9CD-F7A3-4D70-9140-F5F1928F45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199" y="135376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83 I Got Idea Illustrations &amp; Clip Art - iStock">
            <a:extLst>
              <a:ext uri="{FF2B5EF4-FFF2-40B4-BE49-F238E27FC236}">
                <a16:creationId xmlns="" xmlns:a16="http://schemas.microsoft.com/office/drawing/2014/main" id="{06B4992F-30C7-4A21-8DF2-E1C7ECF05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091" y="398760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199AF3E-1979-4156-8B7D-C794476A54A6}"/>
              </a:ext>
            </a:extLst>
          </p:cNvPr>
          <p:cNvSpPr txBox="1"/>
          <p:nvPr/>
        </p:nvSpPr>
        <p:spPr>
          <a:xfrm>
            <a:off x="4162354" y="1758433"/>
            <a:ext cx="541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Having trouble to decide which food to order?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E132710-6D7C-4C12-AB9C-47B77F32770F}"/>
              </a:ext>
            </a:extLst>
          </p:cNvPr>
          <p:cNvSpPr txBox="1"/>
          <p:nvPr/>
        </p:nvSpPr>
        <p:spPr>
          <a:xfrm>
            <a:off x="2882922" y="4199059"/>
            <a:ext cx="4447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HungerExpress</a:t>
            </a:r>
            <a:r>
              <a:rPr lang="en-US" sz="3600" dirty="0"/>
              <a:t> helps you decide</a:t>
            </a:r>
          </a:p>
        </p:txBody>
      </p:sp>
    </p:spTree>
    <p:extLst>
      <p:ext uri="{BB962C8B-B14F-4D97-AF65-F5344CB8AC3E}">
        <p14:creationId xmlns:p14="http://schemas.microsoft.com/office/powerpoint/2010/main" val="290482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829A75-E3CB-4098-AE18-3A4426D44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19396"/>
          </a:xfrm>
        </p:spPr>
        <p:txBody>
          <a:bodyPr/>
          <a:lstStyle/>
          <a:p>
            <a:r>
              <a:rPr lang="en-US" b="1" i="1" dirty="0"/>
              <a:t>Food Comparison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0D8EF77-03DB-4F5D-9D04-55351547C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57600"/>
            <a:ext cx="4948062" cy="2100105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Dark </a:t>
            </a:r>
            <a:r>
              <a:rPr lang="en-US" sz="2400" b="1" dirty="0"/>
              <a:t>house Restaurant, Lalbagh</a:t>
            </a:r>
          </a:p>
          <a:p>
            <a:r>
              <a:rPr lang="en-US" sz="2400" b="1" dirty="0"/>
              <a:t>Price: 100 BDT</a:t>
            </a:r>
          </a:p>
          <a:p>
            <a:r>
              <a:rPr lang="en-US" sz="2400" b="1" dirty="0"/>
              <a:t>Total orders: 1546</a:t>
            </a:r>
          </a:p>
          <a:p>
            <a:r>
              <a:rPr lang="en-US" sz="2400" b="1" dirty="0"/>
              <a:t>Overall rating: 4.5/5</a:t>
            </a:r>
          </a:p>
          <a:p>
            <a:endParaRPr lang="en-US" sz="24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3BE1DA3-71F3-4EE8-B924-51C116754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96648" y="3633297"/>
            <a:ext cx="5433646" cy="2104311"/>
          </a:xfrm>
        </p:spPr>
        <p:txBody>
          <a:bodyPr/>
          <a:lstStyle/>
          <a:p>
            <a:r>
              <a:rPr lang="en-US" sz="2400" b="1" dirty="0" smtClean="0"/>
              <a:t>Prince </a:t>
            </a:r>
            <a:r>
              <a:rPr lang="en-US" sz="2400" b="1" dirty="0"/>
              <a:t>Burger, Lalbagh</a:t>
            </a:r>
          </a:p>
          <a:p>
            <a:r>
              <a:rPr lang="en-US" sz="2400" b="1" dirty="0"/>
              <a:t>Price: 120 BDT</a:t>
            </a:r>
          </a:p>
          <a:p>
            <a:r>
              <a:rPr lang="en-US" sz="2400" b="1" dirty="0"/>
              <a:t>Total orders: 2130</a:t>
            </a:r>
          </a:p>
          <a:p>
            <a:r>
              <a:rPr lang="en-US" sz="2400" b="1" dirty="0"/>
              <a:t>Overall rating: 4.2/5</a:t>
            </a:r>
          </a:p>
        </p:txBody>
      </p:sp>
      <p:pic>
        <p:nvPicPr>
          <p:cNvPr id="3074" name="Picture 2" descr="How to Make Homemade French Fries—Recipe With Photos">
            <a:extLst>
              <a:ext uri="{FF2B5EF4-FFF2-40B4-BE49-F238E27FC236}">
                <a16:creationId xmlns="" xmlns:a16="http://schemas.microsoft.com/office/drawing/2014/main" id="{CAC985C4-9669-4EAA-A2A0-6E13DCFCA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687" y="1278285"/>
            <a:ext cx="3127559" cy="188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500+ French Fries Pictures [HD] | Download Free Images on Unsplash">
            <a:extLst>
              <a:ext uri="{FF2B5EF4-FFF2-40B4-BE49-F238E27FC236}">
                <a16:creationId xmlns="" xmlns:a16="http://schemas.microsoft.com/office/drawing/2014/main" id="{E5781D20-7A88-4A13-8EA3-94D773417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679" y="1278286"/>
            <a:ext cx="2665394" cy="188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7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6F1A70-EFB2-4B6E-8540-F78649C08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733"/>
            <a:ext cx="10515600" cy="1017108"/>
          </a:xfrm>
        </p:spPr>
        <p:txBody>
          <a:bodyPr/>
          <a:lstStyle/>
          <a:p>
            <a:r>
              <a:rPr lang="en-US" b="1" i="1" dirty="0"/>
              <a:t>Rush Order</a:t>
            </a:r>
          </a:p>
        </p:txBody>
      </p:sp>
      <p:pic>
        <p:nvPicPr>
          <p:cNvPr id="5122" name="Picture 2" descr="Cartoon man worried vector stock vector. Illustration of clip - 14725793">
            <a:extLst>
              <a:ext uri="{FF2B5EF4-FFF2-40B4-BE49-F238E27FC236}">
                <a16:creationId xmlns="" xmlns:a16="http://schemas.microsoft.com/office/drawing/2014/main" id="{F3B174FD-BE96-479F-AE3D-7661D4738D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460" y="1481850"/>
            <a:ext cx="2397369" cy="210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4AAEE51-D012-4CA8-AF25-9C6E9B68697C}"/>
              </a:ext>
            </a:extLst>
          </p:cNvPr>
          <p:cNvSpPr txBox="1"/>
          <p:nvPr/>
        </p:nvSpPr>
        <p:spPr>
          <a:xfrm>
            <a:off x="3918272" y="1691629"/>
            <a:ext cx="77068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Oww</a:t>
            </a:r>
            <a:r>
              <a:rPr lang="en-US" sz="2800" dirty="0"/>
              <a:t> no, guests are coming in 30 minutes, how can I manage such a large meal in this short period?? I should have got home early.</a:t>
            </a:r>
          </a:p>
        </p:txBody>
      </p:sp>
      <p:pic>
        <p:nvPicPr>
          <p:cNvPr id="5124" name="Picture 4" descr="11 Delivery Company Icon Images - Cartoon Fast Delivery, Courier Delivery  Service Icon and Courier Service Logo / Newdesignfile.com">
            <a:extLst>
              <a:ext uri="{FF2B5EF4-FFF2-40B4-BE49-F238E27FC236}">
                <a16:creationId xmlns="" xmlns:a16="http://schemas.microsoft.com/office/drawing/2014/main" id="{89382499-D525-4C57-B8FD-B6F445917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225" y="3718240"/>
            <a:ext cx="3677343" cy="274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26400CF-1C12-4350-9FB4-9681CFE1321B}"/>
              </a:ext>
            </a:extLst>
          </p:cNvPr>
          <p:cNvSpPr txBox="1"/>
          <p:nvPr/>
        </p:nvSpPr>
        <p:spPr>
          <a:xfrm>
            <a:off x="1873667" y="4357129"/>
            <a:ext cx="54226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HungerExpress</a:t>
            </a:r>
            <a:r>
              <a:rPr lang="en-US" sz="2800" dirty="0"/>
              <a:t> special feature is here to rescue.</a:t>
            </a:r>
          </a:p>
        </p:txBody>
      </p:sp>
    </p:spTree>
    <p:extLst>
      <p:ext uri="{BB962C8B-B14F-4D97-AF65-F5344CB8AC3E}">
        <p14:creationId xmlns:p14="http://schemas.microsoft.com/office/powerpoint/2010/main" val="238900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1252</TotalTime>
  <Words>523</Words>
  <Application>Microsoft Office PowerPoint</Application>
  <PresentationFormat>Widescreen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Motivation</vt:lpstr>
      <vt:lpstr>PowerPoint Presentation</vt:lpstr>
      <vt:lpstr>Major Features</vt:lpstr>
      <vt:lpstr>Major Features</vt:lpstr>
      <vt:lpstr>Major Features</vt:lpstr>
      <vt:lpstr>Food Comparison</vt:lpstr>
      <vt:lpstr>Food Comparison</vt:lpstr>
      <vt:lpstr>Rush Order</vt:lpstr>
      <vt:lpstr>Modules and Sub modules</vt:lpstr>
      <vt:lpstr>Modules and Sub modules</vt:lpstr>
      <vt:lpstr>Related Examples</vt:lpstr>
      <vt:lpstr>Data Collection Process</vt:lpstr>
      <vt:lpstr>Distribution of the upcoming presentations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Monirul Imon</dc:creator>
  <cp:lastModifiedBy>Theksan Huen</cp:lastModifiedBy>
  <cp:revision>40</cp:revision>
  <dcterms:created xsi:type="dcterms:W3CDTF">2021-11-26T22:37:10Z</dcterms:created>
  <dcterms:modified xsi:type="dcterms:W3CDTF">2021-11-27T22:10:28Z</dcterms:modified>
</cp:coreProperties>
</file>