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8"/>
  </p:notesMasterIdLst>
  <p:sldIdLst>
    <p:sldId id="256" r:id="rId2"/>
    <p:sldId id="257" r:id="rId3"/>
    <p:sldId id="259" r:id="rId4"/>
    <p:sldId id="260" r:id="rId5"/>
    <p:sldId id="261" r:id="rId6"/>
    <p:sldId id="270" r:id="rId7"/>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p:scale>
          <a:sx n="75" d="100"/>
          <a:sy n="75" d="100"/>
        </p:scale>
        <p:origin x="1776" y="-522"/>
      </p:cViewPr>
      <p:guideLst>
        <p:guide orient="horz" pos="2880"/>
        <p:guide pos="216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6B6685-B1ED-4583-B97B-E7F95AD6B1F0}" type="datetimeFigureOut">
              <a:rPr lang="en-US" smtClean="0"/>
              <a:t>5/7/2017</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C5F71-4A5F-4969-BB05-13D9E1260725}" type="slidenum">
              <a:rPr lang="en-US" smtClean="0"/>
              <a:t>‹#›</a:t>
            </a:fld>
            <a:endParaRPr lang="en-US"/>
          </a:p>
        </p:txBody>
      </p:sp>
    </p:spTree>
    <p:extLst>
      <p:ext uri="{BB962C8B-B14F-4D97-AF65-F5344CB8AC3E}">
        <p14:creationId xmlns:p14="http://schemas.microsoft.com/office/powerpoint/2010/main" val="1136858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3C5F71-4A5F-4969-BB05-13D9E1260725}" type="slidenum">
              <a:rPr lang="en-US" smtClean="0"/>
              <a:t>2</a:t>
            </a:fld>
            <a:endParaRPr lang="en-US"/>
          </a:p>
        </p:txBody>
      </p:sp>
    </p:spTree>
    <p:extLst>
      <p:ext uri="{BB962C8B-B14F-4D97-AF65-F5344CB8AC3E}">
        <p14:creationId xmlns:p14="http://schemas.microsoft.com/office/powerpoint/2010/main" val="1831911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4057637" y="5080001"/>
            <a:ext cx="2800364" cy="121449"/>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4057650" y="5196013"/>
            <a:ext cx="2800351" cy="256032"/>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4057650" y="5486889"/>
            <a:ext cx="2800351" cy="12192"/>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4057650" y="5552537"/>
            <a:ext cx="1474470" cy="24384"/>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4057650" y="5599429"/>
            <a:ext cx="1474470" cy="12192"/>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4057650" y="5283200"/>
            <a:ext cx="229743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5532380" y="5414644"/>
            <a:ext cx="1200150" cy="4876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4866216"/>
            <a:ext cx="6858000" cy="32556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4900704"/>
            <a:ext cx="6858001" cy="187569"/>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4810538" y="4857453"/>
            <a:ext cx="2047463" cy="331243"/>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6858000" cy="49356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42900" y="3202517"/>
            <a:ext cx="6343650" cy="1960033"/>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342900" y="5199917"/>
            <a:ext cx="3714750" cy="23368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5029200" y="5608320"/>
            <a:ext cx="720090" cy="609600"/>
          </a:xfrm>
        </p:spPr>
        <p:txBody>
          <a:bodyPr/>
          <a:lstStyle/>
          <a:p>
            <a:fld id="{7F0A7FE8-38EC-4DA6-BB8F-5FA753D5D480}" type="datetimeFigureOut">
              <a:rPr lang="en-US" smtClean="0"/>
              <a:t>5/7/2017</a:t>
            </a:fld>
            <a:endParaRPr lang="en-US"/>
          </a:p>
        </p:txBody>
      </p:sp>
      <p:sp>
        <p:nvSpPr>
          <p:cNvPr id="17" name="Footer Placeholder 16"/>
          <p:cNvSpPr>
            <a:spLocks noGrp="1"/>
          </p:cNvSpPr>
          <p:nvPr>
            <p:ph type="ftr" sz="quarter" idx="11"/>
          </p:nvPr>
        </p:nvSpPr>
        <p:spPr>
          <a:xfrm>
            <a:off x="4057650" y="5607051"/>
            <a:ext cx="971550" cy="609600"/>
          </a:xfrm>
        </p:spPr>
        <p:txBody>
          <a:bodyPr/>
          <a:lstStyle/>
          <a:p>
            <a:endParaRPr lang="en-US"/>
          </a:p>
        </p:txBody>
      </p:sp>
      <p:sp>
        <p:nvSpPr>
          <p:cNvPr id="29" name="Slide Number Placeholder 28"/>
          <p:cNvSpPr>
            <a:spLocks noGrp="1"/>
          </p:cNvSpPr>
          <p:nvPr>
            <p:ph type="sldNum" sz="quarter" idx="12"/>
          </p:nvPr>
        </p:nvSpPr>
        <p:spPr>
          <a:xfrm>
            <a:off x="6240066" y="1515"/>
            <a:ext cx="560784" cy="487680"/>
          </a:xfrm>
        </p:spPr>
        <p:txBody>
          <a:bodyPr/>
          <a:lstStyle>
            <a:lvl1pPr algn="r">
              <a:defRPr sz="1800">
                <a:solidFill>
                  <a:schemeClr val="bg1"/>
                </a:solidFill>
              </a:defRPr>
            </a:lvl1pPr>
          </a:lstStyle>
          <a:p>
            <a:fld id="{18A4165A-5794-4E8E-AAD9-44C0425B133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0A7FE8-38EC-4DA6-BB8F-5FA753D5D480}"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86350" y="1524000"/>
            <a:ext cx="1428750" cy="73152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1524000"/>
            <a:ext cx="4686300" cy="73152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0A7FE8-38EC-4DA6-BB8F-5FA753D5D480}"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0A7FE8-38EC-4DA6-BB8F-5FA753D5D480}"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2641601"/>
            <a:ext cx="5829300" cy="1816100"/>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1735" y="4489451"/>
            <a:ext cx="5829300" cy="2012949"/>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F0A7FE8-38EC-4DA6-BB8F-5FA753D5D480}"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342900" y="2999233"/>
            <a:ext cx="3028950" cy="6034617"/>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486150" y="2999233"/>
            <a:ext cx="3028950" cy="6034617"/>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0A7FE8-38EC-4DA6-BB8F-5FA753D5D480}"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5750" y="1524000"/>
            <a:ext cx="6286500" cy="1426464"/>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85750" y="2993293"/>
            <a:ext cx="3031236" cy="6096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540919" y="2993293"/>
            <a:ext cx="3031331" cy="6096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85750" y="3611359"/>
            <a:ext cx="3031236" cy="51816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538729" y="3611359"/>
            <a:ext cx="3031331" cy="51816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7F0A7FE8-38EC-4DA6-BB8F-5FA753D5D480}" type="datetimeFigureOut">
              <a:rPr lang="en-US" smtClean="0"/>
              <a:t>5/7/2017</a:t>
            </a:fld>
            <a:endParaRPr lang="en-US"/>
          </a:p>
        </p:txBody>
      </p:sp>
      <p:sp>
        <p:nvSpPr>
          <p:cNvPr id="27" name="Slide Number Placeholder 26"/>
          <p:cNvSpPr>
            <a:spLocks noGrp="1"/>
          </p:cNvSpPr>
          <p:nvPr>
            <p:ph type="sldNum" sz="quarter" idx="11"/>
          </p:nvPr>
        </p:nvSpPr>
        <p:spPr/>
        <p:txBody>
          <a:bodyPr rtlCol="0"/>
          <a:lstStyle/>
          <a:p>
            <a:fld id="{18A4165A-5794-4E8E-AAD9-44C0425B1334}"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1524000"/>
            <a:ext cx="6172200" cy="1426464"/>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4937760" y="816864"/>
            <a:ext cx="717948" cy="609600"/>
          </a:xfrm>
        </p:spPr>
        <p:txBody>
          <a:bodyPr/>
          <a:lstStyle/>
          <a:p>
            <a:fld id="{7F0A7FE8-38EC-4DA6-BB8F-5FA753D5D480}" type="datetimeFigureOut">
              <a:rPr lang="en-US" smtClean="0"/>
              <a:t>5/7/2017</a:t>
            </a:fld>
            <a:endParaRPr lang="en-US"/>
          </a:p>
        </p:txBody>
      </p:sp>
      <p:sp>
        <p:nvSpPr>
          <p:cNvPr id="4" name="Footer Placeholder 3"/>
          <p:cNvSpPr>
            <a:spLocks noGrp="1"/>
          </p:cNvSpPr>
          <p:nvPr>
            <p:ph type="ftr" sz="quarter" idx="11"/>
          </p:nvPr>
        </p:nvSpPr>
        <p:spPr>
          <a:xfrm>
            <a:off x="3943350" y="816864"/>
            <a:ext cx="994410" cy="609600"/>
          </a:xfrm>
        </p:spPr>
        <p:txBody>
          <a:bodyPr/>
          <a:lstStyle/>
          <a:p>
            <a:endParaRPr lang="en-US"/>
          </a:p>
        </p:txBody>
      </p:sp>
      <p:sp>
        <p:nvSpPr>
          <p:cNvPr id="5" name="Slide Number Placeholder 4"/>
          <p:cNvSpPr>
            <a:spLocks noGrp="1"/>
          </p:cNvSpPr>
          <p:nvPr>
            <p:ph type="sldNum" sz="quarter" idx="12"/>
          </p:nvPr>
        </p:nvSpPr>
        <p:spPr>
          <a:xfrm>
            <a:off x="6131052" y="3029"/>
            <a:ext cx="571500" cy="487680"/>
          </a:xfrm>
        </p:spPr>
        <p:txBody>
          <a:bodyPr/>
          <a:lstStyle/>
          <a:p>
            <a:fld id="{18A4165A-5794-4E8E-AAD9-44C0425B13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A7FE8-38EC-4DA6-BB8F-5FA753D5D480}" type="datetimeFigureOut">
              <a:rPr lang="en-US" smtClean="0"/>
              <a:t>5/7/2017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15122" y="1469293"/>
            <a:ext cx="2537460" cy="1170432"/>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015122" y="2680969"/>
            <a:ext cx="2537460" cy="615696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14300" y="1035049"/>
            <a:ext cx="3826764" cy="780288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0A7FE8-38EC-4DA6-BB8F-5FA753D5D480}"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80326" y="1478881"/>
            <a:ext cx="440102" cy="6242183"/>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2753" y="1524000"/>
            <a:ext cx="3429000" cy="6096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66332" y="4365745"/>
            <a:ext cx="1943100" cy="335531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F0A7FE8-38EC-4DA6-BB8F-5FA753D5D480}"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489091"/>
            <a:ext cx="6858000" cy="11254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6858000" cy="414217"/>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411036"/>
            <a:ext cx="6858001" cy="12192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4057637" y="480329"/>
            <a:ext cx="2800364" cy="121449"/>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4057650" y="586817"/>
            <a:ext cx="2800351" cy="24004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4055504" y="663339"/>
            <a:ext cx="229743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5530235" y="785257"/>
            <a:ext cx="1200150" cy="4876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6813724" y="-2668"/>
            <a:ext cx="43220" cy="829056"/>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6783361" y="-2668"/>
            <a:ext cx="20574" cy="829056"/>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6769071" y="-2668"/>
            <a:ext cx="6858" cy="829056"/>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6731567" y="-2668"/>
            <a:ext cx="20574" cy="829056"/>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6686758" y="507"/>
            <a:ext cx="41148" cy="7802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6655106" y="507"/>
            <a:ext cx="6858" cy="7802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342900" y="1524000"/>
            <a:ext cx="6172200" cy="14224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42900" y="2999232"/>
            <a:ext cx="6172200" cy="576681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939902" y="816864"/>
            <a:ext cx="717948" cy="609600"/>
          </a:xfrm>
          <a:prstGeom prst="rect">
            <a:avLst/>
          </a:prstGeom>
        </p:spPr>
        <p:txBody>
          <a:bodyPr vert="horz"/>
          <a:lstStyle>
            <a:lvl1pPr algn="l" eaLnBrk="1" latinLnBrk="0" hangingPunct="1">
              <a:defRPr kumimoji="0" sz="800">
                <a:solidFill>
                  <a:schemeClr val="accent2"/>
                </a:solidFill>
              </a:defRPr>
            </a:lvl1pPr>
          </a:lstStyle>
          <a:p>
            <a:fld id="{7F0A7FE8-38EC-4DA6-BB8F-5FA753D5D480}" type="datetimeFigureOut">
              <a:rPr lang="en-US" smtClean="0"/>
              <a:t>5/7/2017</a:t>
            </a:fld>
            <a:endParaRPr lang="en-US"/>
          </a:p>
        </p:txBody>
      </p:sp>
      <p:sp>
        <p:nvSpPr>
          <p:cNvPr id="3" name="Footer Placeholder 2"/>
          <p:cNvSpPr>
            <a:spLocks noGrp="1"/>
          </p:cNvSpPr>
          <p:nvPr>
            <p:ph type="ftr" sz="quarter" idx="3"/>
          </p:nvPr>
        </p:nvSpPr>
        <p:spPr>
          <a:xfrm>
            <a:off x="3943350" y="816864"/>
            <a:ext cx="994410" cy="6096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6131052" y="3029"/>
            <a:ext cx="571500" cy="487680"/>
          </a:xfrm>
          <a:prstGeom prst="rect">
            <a:avLst/>
          </a:prstGeom>
        </p:spPr>
        <p:txBody>
          <a:bodyPr vert="horz" anchor="b"/>
          <a:lstStyle>
            <a:lvl1pPr algn="r" eaLnBrk="1" latinLnBrk="0" hangingPunct="1">
              <a:defRPr kumimoji="0" sz="1800">
                <a:solidFill>
                  <a:srgbClr val="FFFFFF"/>
                </a:solidFill>
              </a:defRPr>
            </a:lvl1pPr>
          </a:lstStyle>
          <a:p>
            <a:fld id="{18A4165A-5794-4E8E-AAD9-44C0425B13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067" y="914400"/>
            <a:ext cx="5943600" cy="2133600"/>
          </a:xfrm>
        </p:spPr>
        <p:txBody>
          <a:bodyPr>
            <a:normAutofit fontScale="90000"/>
          </a:bodyPr>
          <a:lstStyle/>
          <a:p>
            <a:pPr algn="ctr"/>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sz="3600" b="1" dirty="0" smtClean="0"/>
              <a:t>Training Content </a:t>
            </a:r>
            <a:br>
              <a:rPr lang="en-US" sz="3600" b="1" dirty="0" smtClean="0"/>
            </a:br>
            <a:r>
              <a:rPr lang="en-US" sz="3600" b="1" dirty="0" smtClean="0"/>
              <a:t>on</a:t>
            </a:r>
            <a:br>
              <a:rPr lang="en-US" sz="3600" b="1" dirty="0" smtClean="0"/>
            </a:br>
            <a:r>
              <a:rPr lang="en-US" sz="3600" b="1" dirty="0" smtClean="0"/>
              <a:t>Bootstrap Framework</a:t>
            </a:r>
            <a:r>
              <a:rPr lang="en-US" sz="3600" b="1" dirty="0" smtClean="0"/>
              <a:t/>
            </a:r>
            <a:br>
              <a:rPr lang="en-US" sz="3600" b="1" dirty="0" smtClean="0"/>
            </a:br>
            <a:endParaRPr lang="en-US" sz="3600" dirty="0"/>
          </a:p>
        </p:txBody>
      </p:sp>
      <p:sp>
        <p:nvSpPr>
          <p:cNvPr id="3" name="Subtitle 2"/>
          <p:cNvSpPr>
            <a:spLocks noGrp="1"/>
          </p:cNvSpPr>
          <p:nvPr>
            <p:ph type="subTitle" idx="1"/>
          </p:nvPr>
        </p:nvSpPr>
        <p:spPr>
          <a:xfrm>
            <a:off x="342900" y="5199916"/>
            <a:ext cx="5067300" cy="2953483"/>
          </a:xfrm>
        </p:spPr>
        <p:txBody>
          <a:bodyPr/>
          <a:lstStyle/>
          <a:p>
            <a:endParaRPr lang="en-US" dirty="0"/>
          </a:p>
          <a:p>
            <a:endParaRPr lang="en-US" dirty="0"/>
          </a:p>
          <a:p>
            <a:r>
              <a:rPr lang="en-US" dirty="0"/>
              <a:t> </a:t>
            </a:r>
            <a:r>
              <a:rPr lang="en-US" b="1" dirty="0"/>
              <a:t>LESSON PLAN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9867" y="6553200"/>
            <a:ext cx="3019312" cy="2133600"/>
          </a:xfrm>
          <a:prstGeom prst="rect">
            <a:avLst/>
          </a:prstGeom>
        </p:spPr>
      </p:pic>
    </p:spTree>
    <p:extLst>
      <p:ext uri="{BB962C8B-B14F-4D97-AF65-F5344CB8AC3E}">
        <p14:creationId xmlns:p14="http://schemas.microsoft.com/office/powerpoint/2010/main" val="1236955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838200"/>
            <a:ext cx="6172200" cy="1422400"/>
          </a:xfrm>
        </p:spPr>
        <p:txBody>
          <a:bodyPr>
            <a:normAutofit/>
          </a:bodyPr>
          <a:lstStyle/>
          <a:p>
            <a:r>
              <a:rPr lang="en-US" sz="2000" dirty="0" smtClean="0"/>
              <a:t>Introduction</a:t>
            </a:r>
            <a:endParaRPr lang="en-US" sz="2000" dirty="0"/>
          </a:p>
        </p:txBody>
      </p:sp>
      <p:sp>
        <p:nvSpPr>
          <p:cNvPr id="3" name="Content Placeholder 2"/>
          <p:cNvSpPr>
            <a:spLocks noGrp="1"/>
          </p:cNvSpPr>
          <p:nvPr>
            <p:ph idx="1"/>
          </p:nvPr>
        </p:nvSpPr>
        <p:spPr>
          <a:xfrm>
            <a:off x="342900" y="2057400"/>
            <a:ext cx="6172200" cy="6378448"/>
          </a:xfrm>
        </p:spPr>
        <p:txBody>
          <a:bodyPr>
            <a:normAutofit fontScale="47500" lnSpcReduction="20000"/>
          </a:bodyPr>
          <a:lstStyle/>
          <a:p>
            <a:pPr marL="109728" indent="0">
              <a:buNone/>
            </a:pPr>
            <a:r>
              <a:rPr lang="en-US" sz="4000" b="1" dirty="0"/>
              <a:t>What Will I Learn?</a:t>
            </a:r>
          </a:p>
          <a:p>
            <a:r>
              <a:rPr lang="en-US" sz="2300" dirty="0"/>
              <a:t>By the end of the course, you will have a fundamental knowledge of creating responsive websites using Bootstrap 3.</a:t>
            </a:r>
          </a:p>
          <a:p>
            <a:r>
              <a:rPr lang="en-US" sz="2300" dirty="0"/>
              <a:t>Learn how to add navigation elements.</a:t>
            </a:r>
          </a:p>
          <a:p>
            <a:r>
              <a:rPr lang="en-US" sz="2300" dirty="0"/>
              <a:t>Add </a:t>
            </a:r>
            <a:r>
              <a:rPr lang="en-US" sz="2300" dirty="0" err="1"/>
              <a:t>Glypicon</a:t>
            </a:r>
            <a:r>
              <a:rPr lang="en-US" sz="2300" dirty="0"/>
              <a:t> icons to your site</a:t>
            </a:r>
          </a:p>
          <a:p>
            <a:r>
              <a:rPr lang="en-US" sz="2300" dirty="0"/>
              <a:t>Discover Fuel UX to create checkboxes, radio buttons and more.</a:t>
            </a:r>
          </a:p>
          <a:p>
            <a:r>
              <a:rPr lang="en-US" sz="2300" dirty="0"/>
              <a:t>Add forms including login and registration forms.</a:t>
            </a:r>
          </a:p>
          <a:p>
            <a:r>
              <a:rPr lang="en-US" sz="2300" dirty="0"/>
              <a:t>Work with breadcrumbs, badges and bars.</a:t>
            </a:r>
          </a:p>
          <a:p>
            <a:r>
              <a:rPr lang="en-US" sz="2300" dirty="0"/>
              <a:t>Use emulators to test a website on different devices.</a:t>
            </a:r>
          </a:p>
          <a:p>
            <a:pPr marL="109728" indent="0">
              <a:buNone/>
            </a:pPr>
            <a:r>
              <a:rPr lang="en-US" sz="4000" b="1" dirty="0" smtClean="0"/>
              <a:t>Requirements</a:t>
            </a:r>
            <a:endParaRPr lang="en-US" b="1" dirty="0" smtClean="0"/>
          </a:p>
          <a:p>
            <a:r>
              <a:rPr lang="en-US" sz="2300" dirty="0" smtClean="0"/>
              <a:t>Prerequisites </a:t>
            </a:r>
            <a:r>
              <a:rPr lang="en-US" sz="2300" dirty="0"/>
              <a:t>include a foundation of creating basic websites, an understanding of HTML/CSS familiarity, and basic web concepts.</a:t>
            </a:r>
          </a:p>
          <a:p>
            <a:pPr marL="109728" indent="0">
              <a:buNone/>
            </a:pPr>
            <a:r>
              <a:rPr lang="en-US" sz="3400" b="1" dirty="0"/>
              <a:t>Description</a:t>
            </a:r>
          </a:p>
          <a:p>
            <a:r>
              <a:rPr lang="en-US" sz="2300" dirty="0"/>
              <a:t>Learn the essentials you’ll need to get started with using Bootstrap, the most popular HTML, CSS and JS framework for developing responsive sites.</a:t>
            </a:r>
          </a:p>
          <a:p>
            <a:r>
              <a:rPr lang="en-US" sz="2300" dirty="0"/>
              <a:t>Building fantastic websites that look awesome on different devices is crucial. The Bootstrap framework and its mobile-first framework allow you to kick-start your development.</a:t>
            </a:r>
          </a:p>
          <a:p>
            <a:r>
              <a:rPr lang="en-US" sz="2300" dirty="0"/>
              <a:t>During this course, your instructor will get you started with the essentials of Bootstrap with some practical examples.</a:t>
            </a:r>
          </a:p>
          <a:p>
            <a:r>
              <a:rPr lang="en-US" sz="2300" dirty="0"/>
              <a:t>Learn how to test your website on different devices to ensure they look perfect before you publish your site to the masses!</a:t>
            </a:r>
          </a:p>
          <a:p>
            <a:r>
              <a:rPr lang="en-US" sz="2300" i="1" dirty="0"/>
              <a:t>Create a Responsive Website with Bootstrap 3</a:t>
            </a:r>
            <a:r>
              <a:rPr lang="en-US" sz="2300" dirty="0"/>
              <a:t> also teaches advanced topics including adding a login and registration form, creating data tables, adding check boxes and radio buttons, and using themes for rapid implementation.</a:t>
            </a:r>
          </a:p>
          <a:p>
            <a:r>
              <a:rPr lang="en-US" sz="2300" dirty="0"/>
              <a:t>By the end of this course, you will feel confident that you understand the fundamentals needed to effectively use Bootstrap 3. You will also know how to overcome design challenges that commonly face web developers today.</a:t>
            </a:r>
          </a:p>
          <a:p>
            <a:pPr marL="109728" indent="0">
              <a:buNone/>
            </a:pPr>
            <a:r>
              <a:rPr lang="en-US" sz="3400" b="1" dirty="0"/>
              <a:t>Who is the target audience?</a:t>
            </a:r>
          </a:p>
          <a:p>
            <a:r>
              <a:rPr lang="en-US" sz="2300" dirty="0"/>
              <a:t>Web masters or web designers who need to improve their development skills with a focus on learning how to build responsive websites.</a:t>
            </a:r>
          </a:p>
          <a:p>
            <a:r>
              <a:rPr lang="en-US" sz="2300" dirty="0"/>
              <a:t>People who are familiar with older versions of Bootstrap and need to upgrade their knowledge on Bootstrap 3.</a:t>
            </a:r>
          </a:p>
          <a:p>
            <a:pPr marL="109728" indent="0">
              <a:buNone/>
            </a:pPr>
            <a:endParaRPr lang="en-US" dirty="0"/>
          </a:p>
          <a:p>
            <a:pPr marL="109728" indent="0">
              <a:buNone/>
            </a:pPr>
            <a:r>
              <a:rPr lang="en-US" b="1" dirty="0"/>
              <a:t>Total classes </a:t>
            </a:r>
            <a:r>
              <a:rPr lang="en-US" b="1" dirty="0" smtClean="0"/>
              <a:t>: </a:t>
            </a:r>
            <a:r>
              <a:rPr lang="en-US" b="1" dirty="0" smtClean="0"/>
              <a:t>12</a:t>
            </a:r>
            <a:endParaRPr lang="en-US" b="1" dirty="0"/>
          </a:p>
          <a:p>
            <a:endParaRPr lang="en-US" dirty="0" smtClean="0"/>
          </a:p>
        </p:txBody>
      </p:sp>
    </p:spTree>
    <p:extLst>
      <p:ext uri="{BB962C8B-B14F-4D97-AF65-F5344CB8AC3E}">
        <p14:creationId xmlns:p14="http://schemas.microsoft.com/office/powerpoint/2010/main" val="3797983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6172200" cy="7010400"/>
          </a:xfrm>
        </p:spPr>
        <p:txBody>
          <a:bodyPr>
            <a:normAutofit/>
          </a:bodyPr>
          <a:lstStyle/>
          <a:p>
            <a:pPr marL="109728" indent="0">
              <a:buNone/>
            </a:pPr>
            <a:r>
              <a:rPr lang="en-US" sz="2000" b="1" u="sng" dirty="0"/>
              <a:t>Day-1 </a:t>
            </a:r>
            <a:r>
              <a:rPr lang="en-US" sz="1600" b="1" dirty="0"/>
              <a:t/>
            </a:r>
            <a:br>
              <a:rPr lang="en-US" sz="1600" b="1" dirty="0"/>
            </a:br>
            <a:r>
              <a:rPr lang="en-US" sz="2000" b="1" dirty="0"/>
              <a:t>Time: 1.5 </a:t>
            </a:r>
            <a:r>
              <a:rPr lang="en-US" sz="2000" b="1" dirty="0" smtClean="0"/>
              <a:t>Hours</a:t>
            </a:r>
          </a:p>
          <a:p>
            <a:pPr lvl="0"/>
            <a:r>
              <a:rPr lang="en-US" sz="1400" dirty="0"/>
              <a:t>Bootstrap Scaffolding:</a:t>
            </a:r>
          </a:p>
          <a:p>
            <a:pPr lvl="0"/>
            <a:r>
              <a:rPr lang="en-US" sz="1400" dirty="0"/>
              <a:t>Why Bootstrap? </a:t>
            </a:r>
          </a:p>
          <a:p>
            <a:pPr lvl="0"/>
            <a:r>
              <a:rPr lang="en-US" sz="1400" dirty="0"/>
              <a:t>Including Bootstrap </a:t>
            </a:r>
          </a:p>
          <a:p>
            <a:r>
              <a:rPr lang="en-US" sz="1400" dirty="0"/>
              <a:t>Create Master </a:t>
            </a:r>
            <a:r>
              <a:rPr lang="en-US" sz="1400" dirty="0" smtClean="0"/>
              <a:t>Template</a:t>
            </a:r>
          </a:p>
          <a:p>
            <a:endParaRPr lang="en-US" sz="1400" b="1" dirty="0"/>
          </a:p>
          <a:p>
            <a:pPr marL="109728" indent="0">
              <a:buNone/>
            </a:pPr>
            <a:r>
              <a:rPr lang="en-US" sz="2000" b="1" u="sng" dirty="0" smtClean="0"/>
              <a:t>Day-2</a:t>
            </a:r>
            <a:r>
              <a:rPr lang="en-US" sz="2000" dirty="0"/>
              <a:t/>
            </a:r>
            <a:br>
              <a:rPr lang="en-US" sz="2000" dirty="0"/>
            </a:br>
            <a:r>
              <a:rPr lang="en-US" sz="2000" b="1" dirty="0" smtClean="0"/>
              <a:t>Time: 1.5 Hours</a:t>
            </a:r>
          </a:p>
          <a:p>
            <a:pPr lvl="0"/>
            <a:r>
              <a:rPr lang="en-US" sz="1400" dirty="0"/>
              <a:t>How Grids work in Bootstrap</a:t>
            </a:r>
          </a:p>
          <a:p>
            <a:pPr lvl="0" fontAlgn="base"/>
            <a:r>
              <a:rPr lang="en-US" sz="1400" dirty="0"/>
              <a:t>Bootstrap Fixed Layout</a:t>
            </a:r>
          </a:p>
          <a:p>
            <a:pPr lvl="0" fontAlgn="base"/>
            <a:r>
              <a:rPr lang="en-US" sz="1400" dirty="0"/>
              <a:t>Bootstrap Fluid Layout</a:t>
            </a:r>
          </a:p>
          <a:p>
            <a:r>
              <a:rPr lang="en-US" sz="1400" dirty="0"/>
              <a:t>Bootstrap </a:t>
            </a:r>
            <a:r>
              <a:rPr lang="en-US" sz="1400" dirty="0" err="1" smtClean="0"/>
              <a:t>Jumbotron</a:t>
            </a:r>
            <a:endParaRPr lang="en-US" sz="1400" dirty="0" smtClean="0"/>
          </a:p>
          <a:p>
            <a:endParaRPr lang="en-US" sz="1400" b="1" dirty="0" smtClean="0"/>
          </a:p>
          <a:p>
            <a:pPr marL="109728" indent="0">
              <a:buNone/>
            </a:pPr>
            <a:r>
              <a:rPr lang="en-US" sz="2000" b="1" u="sng" dirty="0" smtClean="0"/>
              <a:t>Day-3 </a:t>
            </a:r>
            <a:r>
              <a:rPr lang="en-US" sz="1400" dirty="0" smtClean="0"/>
              <a:t/>
            </a:r>
            <a:br>
              <a:rPr lang="en-US" sz="1400" dirty="0" smtClean="0"/>
            </a:br>
            <a:r>
              <a:rPr lang="en-US" sz="2000" b="1" dirty="0" smtClean="0"/>
              <a:t>Time: 1.5 Hours</a:t>
            </a:r>
          </a:p>
          <a:p>
            <a:pPr lvl="0"/>
            <a:r>
              <a:rPr lang="en-US" sz="1400" dirty="0"/>
              <a:t>Bootstrap Typography</a:t>
            </a:r>
          </a:p>
          <a:p>
            <a:pPr lvl="0"/>
            <a:r>
              <a:rPr lang="en-US" sz="1400" dirty="0"/>
              <a:t>Bootstrap Tables</a:t>
            </a:r>
          </a:p>
          <a:p>
            <a:pPr lvl="0"/>
            <a:r>
              <a:rPr lang="en-US" sz="1400" dirty="0"/>
              <a:t>Bootstrap Lists</a:t>
            </a:r>
          </a:p>
          <a:p>
            <a:r>
              <a:rPr lang="en-US" sz="1400" dirty="0"/>
              <a:t>Bootstrap List Groups</a:t>
            </a:r>
            <a:endParaRPr lang="en-US" sz="1400" b="1" dirty="0" smtClean="0"/>
          </a:p>
        </p:txBody>
      </p:sp>
    </p:spTree>
    <p:extLst>
      <p:ext uri="{BB962C8B-B14F-4D97-AF65-F5344CB8AC3E}">
        <p14:creationId xmlns:p14="http://schemas.microsoft.com/office/powerpoint/2010/main" val="661241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6172200" cy="7162800"/>
          </a:xfrm>
        </p:spPr>
        <p:txBody>
          <a:bodyPr>
            <a:normAutofit/>
          </a:bodyPr>
          <a:lstStyle/>
          <a:p>
            <a:pPr marL="109728" indent="0">
              <a:buNone/>
            </a:pPr>
            <a:r>
              <a:rPr lang="en-US" sz="2000" b="1" u="sng" dirty="0"/>
              <a:t>Day-4 </a:t>
            </a:r>
            <a:r>
              <a:rPr lang="en-US" sz="1600" b="1" dirty="0"/>
              <a:t/>
            </a:r>
            <a:br>
              <a:rPr lang="en-US" sz="1600" b="1" dirty="0"/>
            </a:br>
            <a:r>
              <a:rPr lang="en-US" sz="2000" b="1" dirty="0"/>
              <a:t>Time: 1.5 </a:t>
            </a:r>
            <a:r>
              <a:rPr lang="en-US" sz="2000" b="1" dirty="0" smtClean="0"/>
              <a:t>Hours</a:t>
            </a:r>
          </a:p>
          <a:p>
            <a:pPr lvl="0"/>
            <a:r>
              <a:rPr lang="en-US" sz="1400" dirty="0"/>
              <a:t>Bootstrap Forms</a:t>
            </a:r>
          </a:p>
          <a:p>
            <a:pPr lvl="0"/>
            <a:r>
              <a:rPr lang="en-US" sz="1400" dirty="0"/>
              <a:t>Inline and horizontal forms</a:t>
            </a:r>
          </a:p>
          <a:p>
            <a:r>
              <a:rPr lang="en-US" sz="1400" dirty="0"/>
              <a:t>Bootstrap Input </a:t>
            </a:r>
            <a:r>
              <a:rPr lang="en-US" sz="1400" dirty="0" smtClean="0"/>
              <a:t>Groups</a:t>
            </a:r>
          </a:p>
          <a:p>
            <a:pPr marL="109728" indent="0">
              <a:buNone/>
            </a:pPr>
            <a:endParaRPr lang="en-US" sz="2000" b="1" u="sng" dirty="0" smtClean="0"/>
          </a:p>
          <a:p>
            <a:pPr marL="109728" indent="0">
              <a:buNone/>
            </a:pPr>
            <a:r>
              <a:rPr lang="en-US" sz="2000" b="1" u="sng" dirty="0" smtClean="0"/>
              <a:t>Day-5</a:t>
            </a:r>
            <a:r>
              <a:rPr lang="en-US" sz="2000" b="1" dirty="0" smtClean="0"/>
              <a:t> </a:t>
            </a:r>
            <a:r>
              <a:rPr lang="en-US" sz="2000" dirty="0"/>
              <a:t/>
            </a:r>
            <a:br>
              <a:rPr lang="en-US" sz="2000" dirty="0"/>
            </a:br>
            <a:r>
              <a:rPr lang="en-US" sz="1900" b="1" dirty="0"/>
              <a:t>Time: 1.5 Hours</a:t>
            </a:r>
          </a:p>
          <a:p>
            <a:pPr lvl="0"/>
            <a:r>
              <a:rPr lang="en-US" sz="1400" dirty="0"/>
              <a:t>Bootstrap Buttons</a:t>
            </a:r>
          </a:p>
          <a:p>
            <a:pPr lvl="0"/>
            <a:r>
              <a:rPr lang="en-US" sz="1400" dirty="0"/>
              <a:t>Bootstrap Button Groups</a:t>
            </a:r>
          </a:p>
          <a:p>
            <a:pPr lvl="0"/>
            <a:r>
              <a:rPr lang="en-US" sz="1400" dirty="0"/>
              <a:t>Bootstrap Images</a:t>
            </a:r>
          </a:p>
          <a:p>
            <a:r>
              <a:rPr lang="en-US" sz="1400" dirty="0"/>
              <a:t>Bootstrap Media </a:t>
            </a:r>
            <a:r>
              <a:rPr lang="en-US" sz="1400" dirty="0" smtClean="0"/>
              <a:t>Objects</a:t>
            </a:r>
          </a:p>
          <a:p>
            <a:endParaRPr lang="en-US" sz="1400" b="1" dirty="0"/>
          </a:p>
          <a:p>
            <a:pPr marL="109728" indent="0">
              <a:buNone/>
            </a:pPr>
            <a:r>
              <a:rPr lang="en-US" sz="2000" b="1" u="sng" dirty="0" smtClean="0"/>
              <a:t>Day-6 </a:t>
            </a:r>
            <a:r>
              <a:rPr lang="en-US" sz="1400" b="1" u="sng" dirty="0"/>
              <a:t/>
            </a:r>
            <a:br>
              <a:rPr lang="en-US" sz="1400" b="1" u="sng" dirty="0"/>
            </a:br>
            <a:r>
              <a:rPr lang="en-US" sz="1900" b="1" dirty="0"/>
              <a:t>Time: </a:t>
            </a:r>
            <a:r>
              <a:rPr lang="en-US" sz="1900" b="1" dirty="0" smtClean="0"/>
              <a:t>3 </a:t>
            </a:r>
            <a:r>
              <a:rPr lang="en-US" sz="1900" b="1" dirty="0" smtClean="0"/>
              <a:t>Hours</a:t>
            </a:r>
          </a:p>
          <a:p>
            <a:pPr lvl="0"/>
            <a:r>
              <a:rPr lang="en-US" sz="1400" dirty="0"/>
              <a:t>Bootstrap Buttons</a:t>
            </a:r>
          </a:p>
          <a:p>
            <a:pPr lvl="0"/>
            <a:r>
              <a:rPr lang="en-US" sz="1400" dirty="0"/>
              <a:t>Bootstrap Button Groups</a:t>
            </a:r>
          </a:p>
          <a:p>
            <a:pPr lvl="0"/>
            <a:r>
              <a:rPr lang="en-US" sz="1400" dirty="0"/>
              <a:t>Bootstrap Images</a:t>
            </a:r>
          </a:p>
          <a:p>
            <a:r>
              <a:rPr lang="en-US" sz="1400" dirty="0"/>
              <a:t>Bootstrap Media Objects</a:t>
            </a:r>
            <a:endParaRPr lang="en-US" sz="1400" b="1" dirty="0"/>
          </a:p>
        </p:txBody>
      </p:sp>
    </p:spTree>
    <p:extLst>
      <p:ext uri="{BB962C8B-B14F-4D97-AF65-F5344CB8AC3E}">
        <p14:creationId xmlns:p14="http://schemas.microsoft.com/office/powerpoint/2010/main" val="2680402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6172200" cy="7772400"/>
          </a:xfrm>
        </p:spPr>
        <p:txBody>
          <a:bodyPr>
            <a:normAutofit/>
          </a:bodyPr>
          <a:lstStyle/>
          <a:p>
            <a:pPr marL="109728" indent="0">
              <a:buNone/>
            </a:pPr>
            <a:r>
              <a:rPr lang="en-US" sz="1400" b="1" dirty="0" smtClean="0"/>
              <a:t> </a:t>
            </a:r>
            <a:r>
              <a:rPr lang="en-US" sz="2000" b="1" u="sng" dirty="0" smtClean="0"/>
              <a:t>Day-7</a:t>
            </a:r>
            <a:r>
              <a:rPr lang="en-US" sz="2000" b="1" dirty="0" smtClean="0"/>
              <a:t> </a:t>
            </a:r>
            <a:r>
              <a:rPr lang="en-US" sz="2000" dirty="0"/>
              <a:t/>
            </a:r>
            <a:br>
              <a:rPr lang="en-US" sz="2000" dirty="0"/>
            </a:br>
            <a:r>
              <a:rPr lang="en-US" sz="1800" b="1" dirty="0"/>
              <a:t>Time: </a:t>
            </a:r>
            <a:r>
              <a:rPr lang="en-US" sz="1800" b="1" dirty="0" smtClean="0"/>
              <a:t>1.5 </a:t>
            </a:r>
            <a:r>
              <a:rPr lang="en-US" sz="1800" b="1" dirty="0"/>
              <a:t>Hours</a:t>
            </a:r>
          </a:p>
          <a:p>
            <a:pPr lvl="0"/>
            <a:r>
              <a:rPr lang="en-US" sz="1400" dirty="0"/>
              <a:t>Bootstrap Panels</a:t>
            </a:r>
          </a:p>
          <a:p>
            <a:pPr lvl="0"/>
            <a:r>
              <a:rPr lang="en-US" sz="1400" dirty="0"/>
              <a:t>Bootstrap Breadcrumbs</a:t>
            </a:r>
          </a:p>
          <a:p>
            <a:pPr lvl="0"/>
            <a:r>
              <a:rPr lang="en-US" sz="1400" dirty="0"/>
              <a:t>Bootstrap Pagination</a:t>
            </a:r>
          </a:p>
          <a:p>
            <a:pPr lvl="0"/>
            <a:r>
              <a:rPr lang="en-US" sz="1400" dirty="0"/>
              <a:t>Bootstrap Labels &amp; Badges</a:t>
            </a:r>
          </a:p>
          <a:p>
            <a:pPr lvl="0"/>
            <a:r>
              <a:rPr lang="en-US" sz="1400" dirty="0"/>
              <a:t>Bootstrap Progress Bars</a:t>
            </a:r>
          </a:p>
          <a:p>
            <a:r>
              <a:rPr lang="en-US" sz="1400" dirty="0"/>
              <a:t>Bootstrap Wells</a:t>
            </a:r>
            <a:endParaRPr lang="en-US" sz="1400" b="1" u="sng" dirty="0" smtClean="0"/>
          </a:p>
          <a:p>
            <a:pPr marL="109728" indent="0">
              <a:buNone/>
            </a:pPr>
            <a:r>
              <a:rPr lang="en-US" sz="2000" b="1" u="sng" dirty="0" smtClean="0"/>
              <a:t>Day-8</a:t>
            </a:r>
            <a:endParaRPr lang="en-US" sz="1800" dirty="0"/>
          </a:p>
          <a:p>
            <a:pPr marL="109728" indent="0">
              <a:buNone/>
            </a:pPr>
            <a:r>
              <a:rPr lang="en-US" sz="1800" b="1" dirty="0"/>
              <a:t>Time: 1.5 Hours</a:t>
            </a:r>
          </a:p>
          <a:p>
            <a:pPr lvl="0"/>
            <a:r>
              <a:rPr lang="en-US" sz="1400" dirty="0"/>
              <a:t>Bootstrap Modals</a:t>
            </a:r>
          </a:p>
          <a:p>
            <a:pPr lvl="0"/>
            <a:r>
              <a:rPr lang="en-US" sz="1400" dirty="0"/>
              <a:t>Bootstrap Dropdowns</a:t>
            </a:r>
          </a:p>
          <a:p>
            <a:r>
              <a:rPr lang="en-US" sz="1400" dirty="0"/>
              <a:t>Bootstrap Tabs</a:t>
            </a:r>
            <a:endParaRPr lang="en-US" sz="1400" dirty="0" smtClean="0"/>
          </a:p>
          <a:p>
            <a:pPr marL="109728" indent="0">
              <a:buNone/>
            </a:pPr>
            <a:r>
              <a:rPr lang="en-US" sz="2000" b="1" u="sng" dirty="0" smtClean="0"/>
              <a:t>Day-9</a:t>
            </a:r>
            <a:endParaRPr lang="en-US" sz="1800" dirty="0"/>
          </a:p>
          <a:p>
            <a:pPr marL="109728" indent="0">
              <a:buNone/>
            </a:pPr>
            <a:r>
              <a:rPr lang="en-US" sz="1800" b="1" dirty="0"/>
              <a:t>Time: 1.5 </a:t>
            </a:r>
            <a:r>
              <a:rPr lang="en-US" sz="1800" b="1" dirty="0" smtClean="0"/>
              <a:t>Hours</a:t>
            </a:r>
          </a:p>
          <a:p>
            <a:pPr lvl="0"/>
            <a:r>
              <a:rPr lang="en-US" sz="1400" dirty="0"/>
              <a:t>Bootstrap Accordion</a:t>
            </a:r>
          </a:p>
          <a:p>
            <a:pPr lvl="0"/>
            <a:r>
              <a:rPr lang="en-US" sz="1400" dirty="0"/>
              <a:t>Bootstrap Carousel</a:t>
            </a:r>
          </a:p>
          <a:p>
            <a:r>
              <a:rPr lang="en-US" sz="1400" dirty="0"/>
              <a:t>Bootstrap Alert</a:t>
            </a:r>
            <a:endParaRPr lang="en-US" sz="1400" b="1" dirty="0"/>
          </a:p>
          <a:p>
            <a:pPr marL="109728" indent="0">
              <a:buNone/>
            </a:pPr>
            <a:r>
              <a:rPr lang="en-US" sz="2000" b="1" u="sng" dirty="0" smtClean="0"/>
              <a:t>Day-10</a:t>
            </a:r>
            <a:endParaRPr lang="en-US" sz="1800" dirty="0"/>
          </a:p>
          <a:p>
            <a:pPr marL="109728" indent="0">
              <a:buNone/>
            </a:pPr>
            <a:r>
              <a:rPr lang="en-US" sz="1800" b="1" dirty="0"/>
              <a:t>Time: 1.5 Hours</a:t>
            </a:r>
          </a:p>
          <a:p>
            <a:pPr marL="109728" indent="0">
              <a:buNone/>
            </a:pPr>
            <a:r>
              <a:rPr lang="en-US" sz="1400" dirty="0"/>
              <a:t> </a:t>
            </a:r>
            <a:r>
              <a:rPr lang="en-US" sz="1800" dirty="0" smtClean="0"/>
              <a:t>Review </a:t>
            </a:r>
            <a:r>
              <a:rPr lang="en-US" sz="1800" dirty="0"/>
              <a:t>class and class </a:t>
            </a:r>
            <a:r>
              <a:rPr lang="en-US" sz="1800" dirty="0" smtClean="0"/>
              <a:t>test</a:t>
            </a:r>
            <a:endParaRPr lang="en-US" sz="1800" dirty="0"/>
          </a:p>
          <a:p>
            <a:pPr marL="109728" indent="0">
              <a:buNone/>
            </a:pPr>
            <a:endParaRPr lang="en-US" sz="1400" dirty="0"/>
          </a:p>
          <a:p>
            <a:pPr marL="109728" indent="0">
              <a:buNone/>
            </a:pPr>
            <a:r>
              <a:rPr lang="en-US" sz="2000" b="1" u="sng" dirty="0" smtClean="0"/>
              <a:t>Day-11-12</a:t>
            </a:r>
          </a:p>
          <a:p>
            <a:pPr marL="109728" indent="0">
              <a:buNone/>
            </a:pPr>
            <a:r>
              <a:rPr lang="en-US" sz="1800" dirty="0" smtClean="0"/>
              <a:t>Bootstrap </a:t>
            </a:r>
            <a:r>
              <a:rPr lang="en-US" sz="1800" dirty="0"/>
              <a:t>Project</a:t>
            </a:r>
            <a:endParaRPr lang="en-US" sz="1800" dirty="0" smtClean="0"/>
          </a:p>
        </p:txBody>
      </p:sp>
    </p:spTree>
    <p:extLst>
      <p:ext uri="{BB962C8B-B14F-4D97-AF65-F5344CB8AC3E}">
        <p14:creationId xmlns:p14="http://schemas.microsoft.com/office/powerpoint/2010/main" val="3640104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81000" y="1066800"/>
            <a:ext cx="6172200" cy="7391400"/>
          </a:xfrm>
        </p:spPr>
        <p:txBody>
          <a:bodyPr>
            <a:normAutofit/>
          </a:bodyPr>
          <a:lstStyle/>
          <a:p>
            <a:endParaRPr lang="en-US" sz="1400" b="1" dirty="0" smtClean="0"/>
          </a:p>
          <a:p>
            <a:endParaRPr lang="en-US" sz="1400" b="1" dirty="0"/>
          </a:p>
          <a:p>
            <a:pPr marL="109728" indent="0">
              <a:buNone/>
            </a:pPr>
            <a:endParaRPr lang="en-US" sz="1400" b="1" dirty="0" smtClean="0"/>
          </a:p>
          <a:p>
            <a:pPr marL="109728" indent="0">
              <a:buNone/>
            </a:pPr>
            <a:endParaRPr lang="en-US" sz="1400" b="1" dirty="0"/>
          </a:p>
          <a:p>
            <a:endParaRPr lang="en-US" sz="1400" b="1" dirty="0" smtClean="0"/>
          </a:p>
          <a:p>
            <a:pPr marL="109728" indent="0" algn="ctr">
              <a:buNone/>
            </a:pPr>
            <a:r>
              <a:rPr lang="en-US" sz="5400" b="1" dirty="0" smtClean="0"/>
              <a:t>Thank </a:t>
            </a:r>
            <a:r>
              <a:rPr lang="en-US" sz="5400" b="1" dirty="0"/>
              <a:t>You </a:t>
            </a:r>
            <a:endParaRPr lang="en-US" sz="5400" dirty="0">
              <a:solidFill>
                <a:schemeClr val="bg2">
                  <a:lumMod val="75000"/>
                </a:schemeClr>
              </a:solidFill>
            </a:endParaRPr>
          </a:p>
          <a:p>
            <a:endParaRPr lang="en-US" sz="1400" b="1" dirty="0" smtClean="0"/>
          </a:p>
          <a:p>
            <a:pPr marL="109728" indent="0">
              <a:buNone/>
            </a:pPr>
            <a:endParaRPr lang="en-US" sz="1400" b="1" dirty="0" smtClean="0"/>
          </a:p>
          <a:p>
            <a:endParaRPr lang="en-US" sz="1400" b="1" dirty="0" smtClean="0"/>
          </a:p>
          <a:p>
            <a:pPr marL="109728" indent="0">
              <a:buNone/>
            </a:pPr>
            <a:endParaRPr lang="en-US" sz="1600" b="1" dirty="0"/>
          </a:p>
          <a:p>
            <a:endParaRPr lang="en-US" sz="1400" b="1" dirty="0" smtClean="0"/>
          </a:p>
          <a:p>
            <a:pPr marL="109728" indent="0">
              <a:buNone/>
            </a:pPr>
            <a:endParaRPr lang="en-US" sz="1400" b="1" dirty="0" smtClean="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7889483"/>
            <a:ext cx="1128304" cy="797317"/>
          </a:xfrm>
          <a:prstGeom prst="rect">
            <a:avLst/>
          </a:prstGeom>
        </p:spPr>
      </p:pic>
      <p:sp>
        <p:nvSpPr>
          <p:cNvPr id="4" name="Rounded Rectangle 3"/>
          <p:cNvSpPr/>
          <p:nvPr/>
        </p:nvSpPr>
        <p:spPr>
          <a:xfrm>
            <a:off x="1652954" y="8021441"/>
            <a:ext cx="4838742"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64/6, Lake Circus, </a:t>
            </a:r>
            <a:r>
              <a:rPr lang="en-US" dirty="0" err="1" smtClean="0"/>
              <a:t>Panthapath</a:t>
            </a:r>
            <a:r>
              <a:rPr lang="en-US" dirty="0"/>
              <a:t> </a:t>
            </a:r>
            <a:r>
              <a:rPr lang="en-US" dirty="0" smtClean="0"/>
              <a:t>( Russell Square), </a:t>
            </a:r>
            <a:r>
              <a:rPr lang="en-US" dirty="0" err="1" smtClean="0"/>
              <a:t>Kalabagan</a:t>
            </a:r>
            <a:r>
              <a:rPr lang="en-US" dirty="0" smtClean="0"/>
              <a:t>, Dhaka-1205</a:t>
            </a:r>
            <a:endParaRPr lang="en-US" dirty="0"/>
          </a:p>
        </p:txBody>
      </p:sp>
    </p:spTree>
    <p:extLst>
      <p:ext uri="{BB962C8B-B14F-4D97-AF65-F5344CB8AC3E}">
        <p14:creationId xmlns:p14="http://schemas.microsoft.com/office/powerpoint/2010/main" val="11065924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dg">
      <a:dk1>
        <a:srgbClr val="183989"/>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895</TotalTime>
  <Words>225</Words>
  <Application>Microsoft Office PowerPoint</Application>
  <PresentationFormat>On-screen Show (4:3)</PresentationFormat>
  <Paragraphs>95</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Consolas</vt:lpstr>
      <vt:lpstr>Corbel</vt:lpstr>
      <vt:lpstr>Georgia</vt:lpstr>
      <vt:lpstr>Wingdings 2</vt:lpstr>
      <vt:lpstr>Urban</vt:lpstr>
      <vt:lpstr>                Training Content  on Bootstrap Framework </vt:lpstr>
      <vt:lpstr>Introduction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dc:creator>
  <cp:lastModifiedBy>Hafizur Rahman</cp:lastModifiedBy>
  <cp:revision>99</cp:revision>
  <dcterms:created xsi:type="dcterms:W3CDTF">2017-04-23T07:40:33Z</dcterms:created>
  <dcterms:modified xsi:type="dcterms:W3CDTF">2017-05-07T10:16:16Z</dcterms:modified>
</cp:coreProperties>
</file>