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7"/>
  </p:notesMasterIdLst>
  <p:sldIdLst>
    <p:sldId id="256" r:id="rId2"/>
    <p:sldId id="257" r:id="rId3"/>
    <p:sldId id="259" r:id="rId4"/>
    <p:sldId id="261" r:id="rId5"/>
    <p:sldId id="270" r:id="rId6"/>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100" d="100"/>
          <a:sy n="100" d="100"/>
        </p:scale>
        <p:origin x="1152" y="-2202"/>
      </p:cViewPr>
      <p:guideLst>
        <p:guide orient="horz" pos="2880"/>
        <p:guide pos="216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B6685-B1ED-4583-B97B-E7F95AD6B1F0}" type="datetimeFigureOut">
              <a:rPr lang="en-US" smtClean="0"/>
              <a:t>5/14/2017</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5F71-4A5F-4969-BB05-13D9E1260725}" type="slidenum">
              <a:rPr lang="en-US" smtClean="0"/>
              <a:t>‹#›</a:t>
            </a:fld>
            <a:endParaRPr lang="en-US"/>
          </a:p>
        </p:txBody>
      </p:sp>
    </p:spTree>
    <p:extLst>
      <p:ext uri="{BB962C8B-B14F-4D97-AF65-F5344CB8AC3E}">
        <p14:creationId xmlns:p14="http://schemas.microsoft.com/office/powerpoint/2010/main" val="113685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3C5F71-4A5F-4969-BB05-13D9E1260725}" type="slidenum">
              <a:rPr lang="en-US" smtClean="0"/>
              <a:t>2</a:t>
            </a:fld>
            <a:endParaRPr lang="en-US"/>
          </a:p>
        </p:txBody>
      </p:sp>
    </p:spTree>
    <p:extLst>
      <p:ext uri="{BB962C8B-B14F-4D97-AF65-F5344CB8AC3E}">
        <p14:creationId xmlns:p14="http://schemas.microsoft.com/office/powerpoint/2010/main" val="183191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4057637" y="5080001"/>
            <a:ext cx="2800364" cy="12144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4057650" y="5196013"/>
            <a:ext cx="2800351" cy="256032"/>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4057650" y="5486889"/>
            <a:ext cx="2800351" cy="12192"/>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4057650" y="5552537"/>
            <a:ext cx="1474470" cy="24384"/>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4057650" y="5599429"/>
            <a:ext cx="1474470" cy="12192"/>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4057650" y="5283200"/>
            <a:ext cx="229743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5532380" y="5414644"/>
            <a:ext cx="1200150" cy="4876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4866216"/>
            <a:ext cx="6858000" cy="32556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900704"/>
            <a:ext cx="6858001" cy="18756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4810538" y="4857453"/>
            <a:ext cx="2047463" cy="33124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6858000" cy="49356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42900" y="3202517"/>
            <a:ext cx="6343650" cy="1960033"/>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342900" y="5199917"/>
            <a:ext cx="3714750" cy="23368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029200" y="5608320"/>
            <a:ext cx="720090" cy="609600"/>
          </a:xfrm>
        </p:spPr>
        <p:txBody>
          <a:bodyPr/>
          <a:lstStyle/>
          <a:p>
            <a:fld id="{7F0A7FE8-38EC-4DA6-BB8F-5FA753D5D480}" type="datetimeFigureOut">
              <a:rPr lang="en-US" smtClean="0"/>
              <a:t>5/14/2017</a:t>
            </a:fld>
            <a:endParaRPr lang="en-US"/>
          </a:p>
        </p:txBody>
      </p:sp>
      <p:sp>
        <p:nvSpPr>
          <p:cNvPr id="17" name="Footer Placeholder 16"/>
          <p:cNvSpPr>
            <a:spLocks noGrp="1"/>
          </p:cNvSpPr>
          <p:nvPr>
            <p:ph type="ftr" sz="quarter" idx="11"/>
          </p:nvPr>
        </p:nvSpPr>
        <p:spPr>
          <a:xfrm>
            <a:off x="4057650" y="5607051"/>
            <a:ext cx="971550" cy="609600"/>
          </a:xfrm>
        </p:spPr>
        <p:txBody>
          <a:bodyPr/>
          <a:lstStyle/>
          <a:p>
            <a:endParaRPr lang="en-US"/>
          </a:p>
        </p:txBody>
      </p:sp>
      <p:sp>
        <p:nvSpPr>
          <p:cNvPr id="29" name="Slide Number Placeholder 28"/>
          <p:cNvSpPr>
            <a:spLocks noGrp="1"/>
          </p:cNvSpPr>
          <p:nvPr>
            <p:ph type="sldNum" sz="quarter" idx="12"/>
          </p:nvPr>
        </p:nvSpPr>
        <p:spPr>
          <a:xfrm>
            <a:off x="6240066" y="1515"/>
            <a:ext cx="560784" cy="487680"/>
          </a:xfrm>
        </p:spPr>
        <p:txBody>
          <a:bodyPr/>
          <a:lstStyle>
            <a:lvl1pPr algn="r">
              <a:defRPr sz="1800">
                <a:solidFill>
                  <a:schemeClr val="bg1"/>
                </a:solidFill>
              </a:defRPr>
            </a:lvl1pPr>
          </a:lstStyle>
          <a:p>
            <a:fld id="{18A4165A-5794-4E8E-AAD9-44C0425B13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A7FE8-38EC-4DA6-BB8F-5FA753D5D480}"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6350" y="1524000"/>
            <a:ext cx="1428750" cy="73152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1524000"/>
            <a:ext cx="4686300" cy="73152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A7FE8-38EC-4DA6-BB8F-5FA753D5D480}"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A7FE8-38EC-4DA6-BB8F-5FA753D5D480}"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2641601"/>
            <a:ext cx="5829300" cy="1816100"/>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1735" y="4489451"/>
            <a:ext cx="5829300" cy="2012949"/>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0A7FE8-38EC-4DA6-BB8F-5FA753D5D480}" type="datetimeFigureOut">
              <a:rPr lang="en-US" smtClean="0"/>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342900" y="2999233"/>
            <a:ext cx="3028950" cy="6034617"/>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2999233"/>
            <a:ext cx="3028950" cy="6034617"/>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A7FE8-38EC-4DA6-BB8F-5FA753D5D480}" type="datetimeFigureOut">
              <a:rPr lang="en-US" smtClean="0"/>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5750" y="1524000"/>
            <a:ext cx="6286500" cy="1426464"/>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85750" y="2993293"/>
            <a:ext cx="3031236" cy="6096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540919" y="2993293"/>
            <a:ext cx="3031331" cy="6096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85750" y="3611359"/>
            <a:ext cx="3031236" cy="51816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538729" y="3611359"/>
            <a:ext cx="3031331" cy="51816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F0A7FE8-38EC-4DA6-BB8F-5FA753D5D480}" type="datetimeFigureOut">
              <a:rPr lang="en-US" smtClean="0"/>
              <a:t>5/14/2017</a:t>
            </a:fld>
            <a:endParaRPr lang="en-US"/>
          </a:p>
        </p:txBody>
      </p:sp>
      <p:sp>
        <p:nvSpPr>
          <p:cNvPr id="27" name="Slide Number Placeholder 26"/>
          <p:cNvSpPr>
            <a:spLocks noGrp="1"/>
          </p:cNvSpPr>
          <p:nvPr>
            <p:ph type="sldNum" sz="quarter" idx="11"/>
          </p:nvPr>
        </p:nvSpPr>
        <p:spPr/>
        <p:txBody>
          <a:bodyPr rtlCol="0"/>
          <a:lstStyle/>
          <a:p>
            <a:fld id="{18A4165A-5794-4E8E-AAD9-44C0425B1334}"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0"/>
            <a:ext cx="6172200" cy="1426464"/>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937760" y="816864"/>
            <a:ext cx="717948" cy="609600"/>
          </a:xfrm>
        </p:spPr>
        <p:txBody>
          <a:bodyPr/>
          <a:lstStyle/>
          <a:p>
            <a:fld id="{7F0A7FE8-38EC-4DA6-BB8F-5FA753D5D480}" type="datetimeFigureOut">
              <a:rPr lang="en-US" smtClean="0"/>
              <a:t>5/14/2017</a:t>
            </a:fld>
            <a:endParaRPr lang="en-US"/>
          </a:p>
        </p:txBody>
      </p:sp>
      <p:sp>
        <p:nvSpPr>
          <p:cNvPr id="4" name="Footer Placeholder 3"/>
          <p:cNvSpPr>
            <a:spLocks noGrp="1"/>
          </p:cNvSpPr>
          <p:nvPr>
            <p:ph type="ftr" sz="quarter" idx="11"/>
          </p:nvPr>
        </p:nvSpPr>
        <p:spPr>
          <a:xfrm>
            <a:off x="3943350" y="816864"/>
            <a:ext cx="994410" cy="609600"/>
          </a:xfrm>
        </p:spPr>
        <p:txBody>
          <a:bodyPr/>
          <a:lstStyle/>
          <a:p>
            <a:endParaRPr lang="en-US"/>
          </a:p>
        </p:txBody>
      </p:sp>
      <p:sp>
        <p:nvSpPr>
          <p:cNvPr id="5" name="Slide Number Placeholder 4"/>
          <p:cNvSpPr>
            <a:spLocks noGrp="1"/>
          </p:cNvSpPr>
          <p:nvPr>
            <p:ph type="sldNum" sz="quarter" idx="12"/>
          </p:nvPr>
        </p:nvSpPr>
        <p:spPr>
          <a:xfrm>
            <a:off x="6131052" y="3029"/>
            <a:ext cx="571500" cy="487680"/>
          </a:xfrm>
        </p:spPr>
        <p:txBody>
          <a:bodyPr/>
          <a:lstStyle/>
          <a:p>
            <a:fld id="{18A4165A-5794-4E8E-AAD9-44C0425B13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A7FE8-38EC-4DA6-BB8F-5FA753D5D480}" type="datetimeFigureOut">
              <a:rPr lang="en-US" smtClean="0"/>
              <a:t>5/14/2017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5122" y="1469293"/>
            <a:ext cx="2537460" cy="1170432"/>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015122" y="2680969"/>
            <a:ext cx="2537460" cy="615696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14300" y="1035049"/>
            <a:ext cx="3826764" cy="780288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A7FE8-38EC-4DA6-BB8F-5FA753D5D480}" type="datetimeFigureOut">
              <a:rPr lang="en-US" smtClean="0"/>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80326" y="1478881"/>
            <a:ext cx="440102" cy="6242183"/>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2753" y="1524000"/>
            <a:ext cx="3429000" cy="6096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66332" y="4365745"/>
            <a:ext cx="1943100" cy="335531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0A7FE8-38EC-4DA6-BB8F-5FA753D5D480}" type="datetimeFigureOut">
              <a:rPr lang="en-US" smtClean="0"/>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165A-5794-4E8E-AAD9-44C0425B13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489091"/>
            <a:ext cx="6858000" cy="11254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6858000" cy="41421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411036"/>
            <a:ext cx="6858001" cy="12192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4057637" y="480329"/>
            <a:ext cx="2800364" cy="12144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4057650" y="586817"/>
            <a:ext cx="2800351" cy="24004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4055504" y="663339"/>
            <a:ext cx="229743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5530235" y="785257"/>
            <a:ext cx="1200150" cy="4876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6813724" y="-2668"/>
            <a:ext cx="43220" cy="82905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6783361" y="-2668"/>
            <a:ext cx="20574" cy="829056"/>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6769071" y="-2668"/>
            <a:ext cx="6858" cy="829056"/>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6731567" y="-2668"/>
            <a:ext cx="20574" cy="829056"/>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6686758" y="507"/>
            <a:ext cx="41148" cy="7802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6655106" y="507"/>
            <a:ext cx="6858" cy="7802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342900" y="1524000"/>
            <a:ext cx="6172200" cy="14224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42900" y="2999232"/>
            <a:ext cx="6172200" cy="576681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939902" y="816864"/>
            <a:ext cx="717948" cy="609600"/>
          </a:xfrm>
          <a:prstGeom prst="rect">
            <a:avLst/>
          </a:prstGeom>
        </p:spPr>
        <p:txBody>
          <a:bodyPr vert="horz"/>
          <a:lstStyle>
            <a:lvl1pPr algn="l" eaLnBrk="1" latinLnBrk="0" hangingPunct="1">
              <a:defRPr kumimoji="0" sz="800">
                <a:solidFill>
                  <a:schemeClr val="accent2"/>
                </a:solidFill>
              </a:defRPr>
            </a:lvl1pPr>
          </a:lstStyle>
          <a:p>
            <a:fld id="{7F0A7FE8-38EC-4DA6-BB8F-5FA753D5D480}" type="datetimeFigureOut">
              <a:rPr lang="en-US" smtClean="0"/>
              <a:t>5/14/2017</a:t>
            </a:fld>
            <a:endParaRPr lang="en-US"/>
          </a:p>
        </p:txBody>
      </p:sp>
      <p:sp>
        <p:nvSpPr>
          <p:cNvPr id="3" name="Footer Placeholder 2"/>
          <p:cNvSpPr>
            <a:spLocks noGrp="1"/>
          </p:cNvSpPr>
          <p:nvPr>
            <p:ph type="ftr" sz="quarter" idx="3"/>
          </p:nvPr>
        </p:nvSpPr>
        <p:spPr>
          <a:xfrm>
            <a:off x="3943350" y="816864"/>
            <a:ext cx="994410" cy="6096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6131052" y="3029"/>
            <a:ext cx="571500" cy="487680"/>
          </a:xfrm>
          <a:prstGeom prst="rect">
            <a:avLst/>
          </a:prstGeom>
        </p:spPr>
        <p:txBody>
          <a:bodyPr vert="horz" anchor="b"/>
          <a:lstStyle>
            <a:lvl1pPr algn="r" eaLnBrk="1" latinLnBrk="0" hangingPunct="1">
              <a:defRPr kumimoji="0" sz="1800">
                <a:solidFill>
                  <a:srgbClr val="FFFFFF"/>
                </a:solidFill>
              </a:defRPr>
            </a:lvl1pPr>
          </a:lstStyle>
          <a:p>
            <a:fld id="{18A4165A-5794-4E8E-AAD9-44C0425B13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067" y="914400"/>
            <a:ext cx="5943600" cy="2133600"/>
          </a:xfrm>
        </p:spPr>
        <p:txBody>
          <a:bodyPr>
            <a:normAutofit fontScale="90000"/>
          </a:bodyPr>
          <a:lstStyle/>
          <a:p>
            <a:pPr algn="ct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Training Content </a:t>
            </a:r>
            <a:br>
              <a:rPr lang="en-US" sz="3600" b="1" dirty="0" smtClean="0"/>
            </a:br>
            <a:r>
              <a:rPr lang="en-US" sz="3600" b="1" dirty="0" smtClean="0"/>
              <a:t>on</a:t>
            </a:r>
            <a:br>
              <a:rPr lang="en-US" sz="3600" b="1" dirty="0" smtClean="0"/>
            </a:br>
            <a:r>
              <a:rPr lang="en-US" sz="3600" b="1" dirty="0" smtClean="0"/>
              <a:t>JAVASCRIPT</a:t>
            </a:r>
            <a:r>
              <a:rPr lang="en-US" sz="3600" b="1" dirty="0" smtClean="0"/>
              <a:t/>
            </a:r>
            <a:br>
              <a:rPr lang="en-US" sz="3600" b="1" dirty="0" smtClean="0"/>
            </a:br>
            <a:endParaRPr lang="en-US" sz="3600" dirty="0"/>
          </a:p>
        </p:txBody>
      </p:sp>
      <p:sp>
        <p:nvSpPr>
          <p:cNvPr id="3" name="Subtitle 2"/>
          <p:cNvSpPr>
            <a:spLocks noGrp="1"/>
          </p:cNvSpPr>
          <p:nvPr>
            <p:ph type="subTitle" idx="1"/>
          </p:nvPr>
        </p:nvSpPr>
        <p:spPr>
          <a:xfrm>
            <a:off x="342900" y="5199916"/>
            <a:ext cx="5067300" cy="2953483"/>
          </a:xfrm>
        </p:spPr>
        <p:txBody>
          <a:bodyPr/>
          <a:lstStyle/>
          <a:p>
            <a:endParaRPr lang="en-US" dirty="0"/>
          </a:p>
          <a:p>
            <a:endParaRPr lang="en-US" dirty="0"/>
          </a:p>
          <a:p>
            <a:r>
              <a:rPr lang="en-US" dirty="0"/>
              <a:t> </a:t>
            </a:r>
            <a:r>
              <a:rPr lang="en-US" b="1" dirty="0"/>
              <a:t>LESSON PLAN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9867" y="6553200"/>
            <a:ext cx="3019312" cy="2133600"/>
          </a:xfrm>
          <a:prstGeom prst="rect">
            <a:avLst/>
          </a:prstGeom>
        </p:spPr>
      </p:pic>
    </p:spTree>
    <p:extLst>
      <p:ext uri="{BB962C8B-B14F-4D97-AF65-F5344CB8AC3E}">
        <p14:creationId xmlns:p14="http://schemas.microsoft.com/office/powerpoint/2010/main" val="1236955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838200"/>
            <a:ext cx="6172200" cy="1422400"/>
          </a:xfrm>
        </p:spPr>
        <p:txBody>
          <a:bodyPr>
            <a:normAutofit/>
          </a:bodyPr>
          <a:lstStyle/>
          <a:p>
            <a:r>
              <a:rPr lang="en-US" sz="2000" dirty="0" smtClean="0"/>
              <a:t>Introduction</a:t>
            </a:r>
            <a:endParaRPr lang="en-US" sz="2000" dirty="0"/>
          </a:p>
        </p:txBody>
      </p:sp>
      <p:sp>
        <p:nvSpPr>
          <p:cNvPr id="3" name="Content Placeholder 2"/>
          <p:cNvSpPr>
            <a:spLocks noGrp="1"/>
          </p:cNvSpPr>
          <p:nvPr>
            <p:ph idx="1"/>
          </p:nvPr>
        </p:nvSpPr>
        <p:spPr>
          <a:xfrm>
            <a:off x="342900" y="2057400"/>
            <a:ext cx="6172200" cy="6378448"/>
          </a:xfrm>
        </p:spPr>
        <p:txBody>
          <a:bodyPr>
            <a:normAutofit fontScale="55000" lnSpcReduction="20000"/>
          </a:bodyPr>
          <a:lstStyle/>
          <a:p>
            <a:pPr marL="109728" indent="0">
              <a:buNone/>
            </a:pPr>
            <a:r>
              <a:rPr lang="en-US" b="1" dirty="0"/>
              <a:t>What Will I Learn?</a:t>
            </a:r>
          </a:p>
          <a:p>
            <a:r>
              <a:rPr lang="en-US" sz="1800" dirty="0"/>
              <a:t>Work In JavaScript Confidently</a:t>
            </a:r>
          </a:p>
          <a:p>
            <a:r>
              <a:rPr lang="en-US" sz="1800" dirty="0"/>
              <a:t>Have a Strong Understanding Of The </a:t>
            </a:r>
            <a:r>
              <a:rPr lang="en-US" sz="1800" dirty="0" err="1"/>
              <a:t>Foundamentals</a:t>
            </a:r>
            <a:r>
              <a:rPr lang="en-US" sz="1800" dirty="0"/>
              <a:t> Of JavaScript</a:t>
            </a:r>
          </a:p>
          <a:p>
            <a:r>
              <a:rPr lang="en-US" sz="1800" dirty="0"/>
              <a:t>Work With Variables and Strings</a:t>
            </a:r>
          </a:p>
          <a:p>
            <a:r>
              <a:rPr lang="en-US" sz="1800" dirty="0"/>
              <a:t>Work With Numbers In JavaScript</a:t>
            </a:r>
          </a:p>
          <a:p>
            <a:pPr marL="109728" indent="0">
              <a:buNone/>
            </a:pPr>
            <a:r>
              <a:rPr lang="en-US" b="1" dirty="0"/>
              <a:t>JavaScript For Beginners</a:t>
            </a:r>
            <a:endParaRPr lang="en-US" dirty="0"/>
          </a:p>
          <a:p>
            <a:pPr marL="109728" indent="0">
              <a:buNone/>
            </a:pPr>
            <a:r>
              <a:rPr lang="en-US" sz="1800" dirty="0"/>
              <a:t>This course is a step by step guide that will take your hand and guide you through the absolute basics and show you everything you need to learn in order to get started with JavaScript.</a:t>
            </a:r>
          </a:p>
          <a:p>
            <a:pPr marL="109728" indent="0">
              <a:buNone/>
            </a:pPr>
            <a:r>
              <a:rPr lang="en-US" b="1" dirty="0"/>
              <a:t>What You Will Be Learning In This Course</a:t>
            </a:r>
            <a:endParaRPr lang="en-US" dirty="0"/>
          </a:p>
          <a:p>
            <a:r>
              <a:rPr lang="en-US" sz="2100" dirty="0"/>
              <a:t>In this course you will be learning everything that a beginner JavaScript developer needs to know in order to progress at a rapid pace and work within the language with confidence and consistency. Let's go over what we will be covering in the different sections of this course:</a:t>
            </a:r>
          </a:p>
          <a:p>
            <a:r>
              <a:rPr lang="en-US" sz="2100" b="1" dirty="0"/>
              <a:t>JavaScript Basics </a:t>
            </a:r>
            <a:r>
              <a:rPr lang="en-US" sz="2100" dirty="0"/>
              <a:t>- In the first module you will be learning the very basics of JavaScript. Syntax, basic keywords and creating your very first JavaScript program will be covered here. You will also get an introductory to the JavaScript console which can be very effective for debugging your programs.</a:t>
            </a:r>
          </a:p>
          <a:p>
            <a:r>
              <a:rPr lang="en-US" sz="2100" b="1" dirty="0"/>
              <a:t>Variables</a:t>
            </a:r>
            <a:r>
              <a:rPr lang="en-US" sz="2100" dirty="0"/>
              <a:t> - In module number 2 you will be learning all about variables and strings. At the end of module 2 you will have a basic project to build as well as a quiz that will test you on everything you have learned so far.</a:t>
            </a:r>
          </a:p>
          <a:p>
            <a:r>
              <a:rPr lang="en-US" sz="2100" b="1" dirty="0"/>
              <a:t>Numbers</a:t>
            </a:r>
            <a:r>
              <a:rPr lang="en-US" sz="2100" dirty="0"/>
              <a:t> - Numbers can be effective in JavaScript for doing basic and advanced math calculations. In this module you will learn how to generate random numbers and do very basic math functions in JavaScript. Your final project for this module will be to create a program that generates a random number every-time it is run.</a:t>
            </a:r>
          </a:p>
          <a:p>
            <a:r>
              <a:rPr lang="en-US" sz="2100" b="1" dirty="0"/>
              <a:t>Conditional Statements</a:t>
            </a:r>
            <a:r>
              <a:rPr lang="en-US" sz="2100" dirty="0"/>
              <a:t> - Now it's time to start adding more flexibility to your programs. In this module you will learn how conditional statements can really add a new layer of depth to your programs. The final project for this module will be to build a interactive math quiz.</a:t>
            </a:r>
          </a:p>
          <a:p>
            <a:r>
              <a:rPr lang="en-US" sz="2100" b="1" dirty="0"/>
              <a:t>Functions - </a:t>
            </a:r>
            <a:r>
              <a:rPr lang="en-US" sz="2100" dirty="0"/>
              <a:t>Functions can be used to create reusable code and make our lives as JavaScript Developers a heck of a lot easier. In this module you will learn about the basic different types of functions you can create. The final project will have you building your own function.</a:t>
            </a:r>
          </a:p>
          <a:p>
            <a:r>
              <a:rPr lang="en-US" sz="2100" b="1" dirty="0"/>
              <a:t>Loops</a:t>
            </a:r>
            <a:r>
              <a:rPr lang="en-US" sz="2100" dirty="0"/>
              <a:t> - Loops are used to repeat certain actions over and over again. In this module you will learn about the different types of loops there are in JavaScript. Your final project will touch upon our quiz program we created earlier and make it even more advanced!</a:t>
            </a:r>
          </a:p>
          <a:p>
            <a:r>
              <a:rPr lang="en-US" sz="2100" b="1" dirty="0"/>
              <a:t>Arrays</a:t>
            </a:r>
            <a:r>
              <a:rPr lang="en-US" sz="2100" dirty="0"/>
              <a:t> - Arrays are used in JavaScript to store information in an easier way. You will be learning about the different types of arrays in this module.</a:t>
            </a:r>
          </a:p>
          <a:p>
            <a:pPr marL="109728" indent="0">
              <a:buNone/>
            </a:pPr>
            <a:endParaRPr lang="en-US" dirty="0" smtClean="0"/>
          </a:p>
        </p:txBody>
      </p:sp>
    </p:spTree>
    <p:extLst>
      <p:ext uri="{BB962C8B-B14F-4D97-AF65-F5344CB8AC3E}">
        <p14:creationId xmlns:p14="http://schemas.microsoft.com/office/powerpoint/2010/main" val="3797983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6172200" cy="7010400"/>
          </a:xfrm>
        </p:spPr>
        <p:txBody>
          <a:bodyPr>
            <a:normAutofit/>
          </a:bodyPr>
          <a:lstStyle/>
          <a:p>
            <a:pPr marL="109728" indent="0">
              <a:buNone/>
            </a:pPr>
            <a:r>
              <a:rPr lang="en-US" sz="2000" b="1" u="sng" dirty="0"/>
              <a:t>Day-1 </a:t>
            </a:r>
            <a:r>
              <a:rPr lang="en-US" sz="1600" b="1" dirty="0"/>
              <a:t/>
            </a:r>
            <a:br>
              <a:rPr lang="en-US" sz="1600" b="1" dirty="0"/>
            </a:br>
            <a:r>
              <a:rPr lang="en-US" sz="2000" b="1" dirty="0"/>
              <a:t>Time: 1.5 </a:t>
            </a:r>
            <a:r>
              <a:rPr lang="en-US" sz="2000" b="1" dirty="0" smtClean="0"/>
              <a:t>Hours</a:t>
            </a:r>
          </a:p>
          <a:p>
            <a:pPr marL="109728" indent="0">
              <a:buNone/>
            </a:pPr>
            <a:r>
              <a:rPr lang="en-US" sz="1400" dirty="0" smtClean="0"/>
              <a:t>• Getting </a:t>
            </a:r>
            <a:r>
              <a:rPr lang="en-US" sz="1400" dirty="0"/>
              <a:t>Started</a:t>
            </a:r>
          </a:p>
          <a:p>
            <a:pPr marL="109728" indent="0">
              <a:buNone/>
            </a:pPr>
            <a:r>
              <a:rPr lang="en-US" sz="1400" dirty="0" smtClean="0"/>
              <a:t>• A </a:t>
            </a:r>
            <a:r>
              <a:rPr lang="en-US" sz="1400" dirty="0"/>
              <a:t>First Script </a:t>
            </a:r>
          </a:p>
          <a:p>
            <a:pPr marL="109728" indent="0">
              <a:buNone/>
            </a:pPr>
            <a:r>
              <a:rPr lang="en-US" sz="1400" dirty="0" smtClean="0"/>
              <a:t>• JavaScript </a:t>
            </a:r>
            <a:r>
              <a:rPr lang="en-US" sz="1400" dirty="0"/>
              <a:t>Tag Placement</a:t>
            </a:r>
          </a:p>
          <a:p>
            <a:pPr marL="109728" indent="0">
              <a:buNone/>
            </a:pPr>
            <a:r>
              <a:rPr lang="en-US" sz="1400" dirty="0" smtClean="0"/>
              <a:t>• JavaScript </a:t>
            </a:r>
            <a:r>
              <a:rPr lang="en-US" sz="1400" dirty="0"/>
              <a:t>Programming Basics</a:t>
            </a:r>
          </a:p>
          <a:p>
            <a:pPr marL="109728" indent="0">
              <a:buNone/>
            </a:pPr>
            <a:r>
              <a:rPr lang="en-US" sz="1400" dirty="0" smtClean="0"/>
              <a:t>• JavaScript Variables</a:t>
            </a:r>
          </a:p>
          <a:p>
            <a:pPr marL="109728" indent="0">
              <a:buNone/>
            </a:pPr>
            <a:endParaRPr lang="en-US" sz="1400" dirty="0" smtClean="0"/>
          </a:p>
          <a:p>
            <a:pPr marL="109728" indent="0">
              <a:buNone/>
            </a:pPr>
            <a:r>
              <a:rPr lang="en-US" sz="2000" b="1" u="sng" dirty="0" smtClean="0"/>
              <a:t>Day-2</a:t>
            </a:r>
            <a:r>
              <a:rPr lang="en-US" sz="2000" dirty="0"/>
              <a:t/>
            </a:r>
            <a:br>
              <a:rPr lang="en-US" sz="2000" dirty="0"/>
            </a:br>
            <a:r>
              <a:rPr lang="en-US" sz="2000" b="1" dirty="0" smtClean="0"/>
              <a:t>Time: 1.5 Hours</a:t>
            </a:r>
          </a:p>
          <a:p>
            <a:r>
              <a:rPr lang="en-US" sz="1400" dirty="0"/>
              <a:t>Conditionals Statements:</a:t>
            </a:r>
          </a:p>
          <a:p>
            <a:r>
              <a:rPr lang="en-US" sz="1400" dirty="0"/>
              <a:t>IF-ELSE, </a:t>
            </a:r>
            <a:r>
              <a:rPr lang="en-US" sz="1400" dirty="0" smtClean="0"/>
              <a:t>CASE</a:t>
            </a:r>
          </a:p>
          <a:p>
            <a:pPr marL="109728" indent="0">
              <a:buNone/>
            </a:pPr>
            <a:endParaRPr lang="en-US" sz="1400" b="1" dirty="0" smtClean="0"/>
          </a:p>
          <a:p>
            <a:pPr marL="109728" indent="0">
              <a:buNone/>
            </a:pPr>
            <a:r>
              <a:rPr lang="en-US" sz="2000" b="1" u="sng" dirty="0" smtClean="0"/>
              <a:t>Day-3 </a:t>
            </a:r>
            <a:r>
              <a:rPr lang="en-US" sz="1400" dirty="0" smtClean="0"/>
              <a:t/>
            </a:r>
            <a:br>
              <a:rPr lang="en-US" sz="1400" dirty="0" smtClean="0"/>
            </a:br>
            <a:r>
              <a:rPr lang="en-US" sz="2000" b="1" dirty="0" smtClean="0"/>
              <a:t>Time: 1.5 </a:t>
            </a:r>
            <a:r>
              <a:rPr lang="en-US" sz="2000" b="1" dirty="0" smtClean="0"/>
              <a:t>Hours</a:t>
            </a:r>
          </a:p>
          <a:p>
            <a:pPr marL="109728" lvl="0" indent="0">
              <a:buNone/>
            </a:pPr>
            <a:r>
              <a:rPr lang="en-US" sz="1400" b="1" dirty="0"/>
              <a:t>Control Statements</a:t>
            </a:r>
            <a:r>
              <a:rPr lang="en-US" sz="1400" b="1" dirty="0" smtClean="0"/>
              <a:t>:</a:t>
            </a:r>
          </a:p>
          <a:p>
            <a:r>
              <a:rPr lang="en-US" sz="1400" dirty="0" smtClean="0"/>
              <a:t>If</a:t>
            </a:r>
          </a:p>
          <a:p>
            <a:r>
              <a:rPr lang="en-US" sz="1400" dirty="0" smtClean="0"/>
              <a:t>If else</a:t>
            </a:r>
          </a:p>
          <a:p>
            <a:r>
              <a:rPr lang="en-US" sz="1400" smtClean="0"/>
              <a:t>If else if </a:t>
            </a:r>
            <a:r>
              <a:rPr lang="en-US" sz="1400" dirty="0" smtClean="0"/>
              <a:t>else</a:t>
            </a:r>
          </a:p>
          <a:p>
            <a:r>
              <a:rPr lang="en-US" sz="1400" dirty="0" smtClean="0"/>
              <a:t>Switch statement</a:t>
            </a:r>
          </a:p>
          <a:p>
            <a:pPr marL="109728" indent="0">
              <a:buNone/>
            </a:pPr>
            <a:r>
              <a:rPr lang="en-US" sz="2000" b="1" u="sng" dirty="0" smtClean="0"/>
              <a:t>Day-4 </a:t>
            </a:r>
            <a:r>
              <a:rPr lang="en-US" sz="1400" dirty="0"/>
              <a:t/>
            </a:r>
            <a:br>
              <a:rPr lang="en-US" sz="1400" dirty="0"/>
            </a:br>
            <a:r>
              <a:rPr lang="en-US" sz="2000" b="1" dirty="0"/>
              <a:t>Time: 1.5 </a:t>
            </a:r>
            <a:r>
              <a:rPr lang="en-US" sz="2000" b="1" dirty="0" smtClean="0"/>
              <a:t>Hours</a:t>
            </a:r>
          </a:p>
          <a:p>
            <a:pPr lvl="0"/>
            <a:r>
              <a:rPr lang="en-US" sz="1400" dirty="0" smtClean="0"/>
              <a:t>DO </a:t>
            </a:r>
            <a:r>
              <a:rPr lang="en-US" sz="1400" dirty="0"/>
              <a:t>WHILE, </a:t>
            </a:r>
            <a:r>
              <a:rPr lang="en-US" sz="1400" dirty="0" smtClean="0"/>
              <a:t>WHILE</a:t>
            </a:r>
          </a:p>
          <a:p>
            <a:r>
              <a:rPr lang="en-US" sz="1400" dirty="0"/>
              <a:t>FOR </a:t>
            </a:r>
            <a:r>
              <a:rPr lang="en-US" sz="1400" dirty="0" smtClean="0"/>
              <a:t>LOOPS</a:t>
            </a:r>
            <a:endParaRPr lang="en-US" sz="1400" b="1" dirty="0" smtClean="0"/>
          </a:p>
        </p:txBody>
      </p:sp>
    </p:spTree>
    <p:extLst>
      <p:ext uri="{BB962C8B-B14F-4D97-AF65-F5344CB8AC3E}">
        <p14:creationId xmlns:p14="http://schemas.microsoft.com/office/powerpoint/2010/main" val="661241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6172200" cy="7772400"/>
          </a:xfrm>
        </p:spPr>
        <p:txBody>
          <a:bodyPr>
            <a:normAutofit lnSpcReduction="10000"/>
          </a:bodyPr>
          <a:lstStyle/>
          <a:p>
            <a:pPr marL="109728" indent="0">
              <a:buNone/>
            </a:pPr>
            <a:r>
              <a:rPr lang="en-US" sz="1400" b="1" dirty="0" smtClean="0"/>
              <a:t> </a:t>
            </a:r>
            <a:r>
              <a:rPr lang="en-US" sz="2000" b="1" u="sng" dirty="0" smtClean="0"/>
              <a:t>Day-5</a:t>
            </a:r>
            <a:r>
              <a:rPr lang="en-US" sz="2000" b="1" dirty="0" smtClean="0"/>
              <a:t> </a:t>
            </a:r>
            <a:r>
              <a:rPr lang="en-US" sz="2000" dirty="0"/>
              <a:t/>
            </a:r>
            <a:br>
              <a:rPr lang="en-US" sz="2000" dirty="0"/>
            </a:br>
            <a:r>
              <a:rPr lang="en-US" sz="1800" b="1" dirty="0"/>
              <a:t>Time: </a:t>
            </a:r>
            <a:r>
              <a:rPr lang="en-US" sz="1800" b="1" dirty="0" smtClean="0"/>
              <a:t>1.5 Hours</a:t>
            </a:r>
          </a:p>
          <a:p>
            <a:r>
              <a:rPr lang="en-US" sz="1600" dirty="0"/>
              <a:t>Arrays </a:t>
            </a:r>
            <a:endParaRPr lang="en-US" sz="1600" dirty="0" smtClean="0"/>
          </a:p>
          <a:p>
            <a:pPr marL="109728" indent="0">
              <a:buNone/>
            </a:pPr>
            <a:endParaRPr lang="en-US" sz="1600" b="1" dirty="0"/>
          </a:p>
          <a:p>
            <a:pPr marL="109728" indent="0">
              <a:buNone/>
            </a:pPr>
            <a:r>
              <a:rPr lang="en-US" sz="2000" b="1" u="sng" dirty="0" smtClean="0"/>
              <a:t>Day-6</a:t>
            </a:r>
            <a:endParaRPr lang="en-US" sz="1800" dirty="0"/>
          </a:p>
          <a:p>
            <a:pPr marL="109728" indent="0">
              <a:buNone/>
            </a:pPr>
            <a:r>
              <a:rPr lang="en-US" sz="1800" b="1" dirty="0"/>
              <a:t>Time: 1.5 </a:t>
            </a:r>
            <a:r>
              <a:rPr lang="en-US" sz="1800" b="1" dirty="0" smtClean="0"/>
              <a:t>Hours</a:t>
            </a:r>
            <a:endParaRPr lang="en-US" sz="1800" b="1" dirty="0" smtClean="0"/>
          </a:p>
          <a:p>
            <a:r>
              <a:rPr lang="en-US" sz="1600" dirty="0"/>
              <a:t>JavaScript </a:t>
            </a:r>
            <a:r>
              <a:rPr lang="en-US" sz="1600" dirty="0" smtClean="0"/>
              <a:t>Functions</a:t>
            </a:r>
          </a:p>
          <a:p>
            <a:pPr marL="109728" indent="0">
              <a:buNone/>
            </a:pPr>
            <a:endParaRPr lang="en-US" sz="1600" b="1" dirty="0"/>
          </a:p>
          <a:p>
            <a:pPr marL="109728" indent="0">
              <a:buNone/>
            </a:pPr>
            <a:r>
              <a:rPr lang="en-US" sz="2000" b="1" u="sng" dirty="0" smtClean="0"/>
              <a:t>Day-7</a:t>
            </a:r>
            <a:endParaRPr lang="en-US" sz="1800" dirty="0"/>
          </a:p>
          <a:p>
            <a:pPr marL="109728" indent="0">
              <a:buNone/>
            </a:pPr>
            <a:r>
              <a:rPr lang="en-US" sz="1800" b="1" dirty="0"/>
              <a:t>Time: 1.5 </a:t>
            </a:r>
            <a:r>
              <a:rPr lang="en-US" sz="1800" b="1" dirty="0" smtClean="0"/>
              <a:t>Hours</a:t>
            </a:r>
          </a:p>
          <a:p>
            <a:r>
              <a:rPr lang="en-US" sz="1800" dirty="0"/>
              <a:t>Dates and </a:t>
            </a:r>
            <a:r>
              <a:rPr lang="en-US" sz="1800" dirty="0" smtClean="0"/>
              <a:t>Times</a:t>
            </a:r>
          </a:p>
          <a:p>
            <a:pPr marL="109728" indent="0">
              <a:buNone/>
            </a:pPr>
            <a:r>
              <a:rPr lang="en-US" sz="2000" b="1" u="sng" dirty="0" smtClean="0"/>
              <a:t>Day-8</a:t>
            </a:r>
            <a:endParaRPr lang="en-US" sz="1800" dirty="0"/>
          </a:p>
          <a:p>
            <a:pPr marL="109728" indent="0">
              <a:buNone/>
            </a:pPr>
            <a:r>
              <a:rPr lang="en-US" sz="1800" b="1" dirty="0"/>
              <a:t>Time: 1.5 Hours</a:t>
            </a:r>
          </a:p>
          <a:p>
            <a:r>
              <a:rPr lang="en-US" sz="1400" dirty="0"/>
              <a:t>JavaScript and HTML Forms</a:t>
            </a:r>
            <a:endParaRPr lang="en-US" sz="1400" dirty="0"/>
          </a:p>
          <a:p>
            <a:pPr marL="109728" indent="0">
              <a:buNone/>
            </a:pPr>
            <a:r>
              <a:rPr lang="en-US" sz="2000" b="1" u="sng" dirty="0" smtClean="0"/>
              <a:t>Day-9</a:t>
            </a:r>
            <a:endParaRPr lang="en-US" sz="2000" b="1" u="sng" dirty="0" smtClean="0"/>
          </a:p>
          <a:p>
            <a:pPr marL="109728" indent="0">
              <a:buNone/>
            </a:pPr>
            <a:r>
              <a:rPr lang="en-US" sz="2000" b="1" dirty="0"/>
              <a:t>Time: 1.5 </a:t>
            </a:r>
            <a:r>
              <a:rPr lang="en-US" sz="2000" b="1" dirty="0" smtClean="0"/>
              <a:t>Hours</a:t>
            </a:r>
            <a:endParaRPr lang="en-US" sz="2000" b="1" u="sng" dirty="0" smtClean="0"/>
          </a:p>
          <a:p>
            <a:r>
              <a:rPr lang="en-US" sz="1400" dirty="0"/>
              <a:t>JavaScript and HTML Forms </a:t>
            </a:r>
            <a:r>
              <a:rPr lang="en-US" sz="1400" dirty="0" smtClean="0"/>
              <a:t>Validation</a:t>
            </a:r>
          </a:p>
          <a:p>
            <a:pPr marL="109728" indent="0">
              <a:buNone/>
            </a:pPr>
            <a:r>
              <a:rPr lang="en-US" sz="2000" b="1" u="sng" dirty="0" smtClean="0"/>
              <a:t>Day-10</a:t>
            </a:r>
            <a:endParaRPr lang="en-US" sz="2000" b="1" u="sng" dirty="0"/>
          </a:p>
          <a:p>
            <a:pPr marL="109728" indent="0">
              <a:buNone/>
            </a:pPr>
            <a:r>
              <a:rPr lang="en-US" sz="2000" b="1" dirty="0"/>
              <a:t>Time: 1.5 Hours</a:t>
            </a:r>
            <a:endParaRPr lang="en-US" sz="2000" b="1" u="sng" dirty="0"/>
          </a:p>
          <a:p>
            <a:r>
              <a:rPr lang="en-US" sz="1400" dirty="0"/>
              <a:t>JavaScript &amp; </a:t>
            </a:r>
            <a:r>
              <a:rPr lang="en-US" sz="1400" dirty="0" smtClean="0"/>
              <a:t>CSS</a:t>
            </a:r>
          </a:p>
          <a:p>
            <a:pPr marL="109728" indent="0">
              <a:buNone/>
            </a:pPr>
            <a:r>
              <a:rPr lang="en-US" sz="2000" b="1" u="sng" dirty="0" smtClean="0"/>
              <a:t>Day-11</a:t>
            </a:r>
            <a:endParaRPr lang="en-US" sz="2000" b="1" u="sng" dirty="0"/>
          </a:p>
          <a:p>
            <a:pPr marL="109728" indent="0">
              <a:buNone/>
            </a:pPr>
            <a:r>
              <a:rPr lang="en-US" sz="2000" b="1" dirty="0"/>
              <a:t>Time: 1.5 Hours</a:t>
            </a:r>
            <a:endParaRPr lang="en-US" sz="2000" b="1" u="sng" dirty="0"/>
          </a:p>
          <a:p>
            <a:r>
              <a:rPr lang="en-US" sz="1400" dirty="0"/>
              <a:t>JavaScript Some Practical Uses</a:t>
            </a:r>
            <a:endParaRPr lang="en-US" sz="1400" b="1" u="sng" dirty="0"/>
          </a:p>
          <a:p>
            <a:pPr marL="109728" indent="0">
              <a:buNone/>
            </a:pPr>
            <a:r>
              <a:rPr lang="en-US" sz="2000" b="1" u="sng" dirty="0" smtClean="0"/>
              <a:t>Day-12</a:t>
            </a:r>
            <a:endParaRPr lang="en-US" sz="2000" b="1" u="sng" dirty="0"/>
          </a:p>
          <a:p>
            <a:pPr marL="109728" indent="0">
              <a:buNone/>
            </a:pPr>
            <a:r>
              <a:rPr lang="en-US" sz="1800" b="1" dirty="0"/>
              <a:t>Time: 1.5 Hours</a:t>
            </a:r>
            <a:endParaRPr lang="en-US" sz="1800" b="1" u="sng" dirty="0"/>
          </a:p>
          <a:p>
            <a:r>
              <a:rPr lang="en-US" sz="1400" dirty="0"/>
              <a:t>Review class and class test</a:t>
            </a:r>
            <a:endParaRPr lang="en-US" sz="1400" b="1" u="sng" dirty="0" smtClean="0"/>
          </a:p>
        </p:txBody>
      </p:sp>
    </p:spTree>
    <p:extLst>
      <p:ext uri="{BB962C8B-B14F-4D97-AF65-F5344CB8AC3E}">
        <p14:creationId xmlns:p14="http://schemas.microsoft.com/office/powerpoint/2010/main" val="3640104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81000" y="1066800"/>
            <a:ext cx="6172200" cy="7391400"/>
          </a:xfrm>
        </p:spPr>
        <p:txBody>
          <a:bodyPr>
            <a:normAutofit/>
          </a:bodyPr>
          <a:lstStyle/>
          <a:p>
            <a:endParaRPr lang="en-US" sz="1400" b="1" dirty="0" smtClean="0"/>
          </a:p>
          <a:p>
            <a:endParaRPr lang="en-US" sz="1400" b="1" dirty="0"/>
          </a:p>
          <a:p>
            <a:pPr marL="109728" indent="0">
              <a:buNone/>
            </a:pPr>
            <a:endParaRPr lang="en-US" sz="1400" b="1" dirty="0" smtClean="0"/>
          </a:p>
          <a:p>
            <a:pPr marL="109728" indent="0">
              <a:buNone/>
            </a:pPr>
            <a:endParaRPr lang="en-US" sz="1400" b="1" dirty="0"/>
          </a:p>
          <a:p>
            <a:endParaRPr lang="en-US" sz="1400" b="1" dirty="0" smtClean="0"/>
          </a:p>
          <a:p>
            <a:pPr marL="109728" indent="0" algn="ctr">
              <a:buNone/>
            </a:pPr>
            <a:r>
              <a:rPr lang="en-US" sz="5400" b="1" dirty="0" smtClean="0"/>
              <a:t>Thank </a:t>
            </a:r>
            <a:r>
              <a:rPr lang="en-US" sz="5400" b="1" dirty="0"/>
              <a:t>You </a:t>
            </a:r>
            <a:endParaRPr lang="en-US" sz="5400" dirty="0">
              <a:solidFill>
                <a:schemeClr val="bg2">
                  <a:lumMod val="75000"/>
                </a:schemeClr>
              </a:solidFill>
            </a:endParaRPr>
          </a:p>
          <a:p>
            <a:endParaRPr lang="en-US" sz="1400" b="1" dirty="0" smtClean="0"/>
          </a:p>
          <a:p>
            <a:pPr marL="109728" indent="0">
              <a:buNone/>
            </a:pPr>
            <a:endParaRPr lang="en-US" sz="1400" b="1" dirty="0" smtClean="0"/>
          </a:p>
          <a:p>
            <a:endParaRPr lang="en-US" sz="1400" b="1" dirty="0" smtClean="0"/>
          </a:p>
          <a:p>
            <a:pPr marL="109728" indent="0">
              <a:buNone/>
            </a:pPr>
            <a:endParaRPr lang="en-US" sz="1600" b="1" dirty="0"/>
          </a:p>
          <a:p>
            <a:endParaRPr lang="en-US" sz="1400" b="1" dirty="0" smtClean="0"/>
          </a:p>
          <a:p>
            <a:pPr marL="109728" indent="0">
              <a:buNone/>
            </a:pPr>
            <a:endParaRPr lang="en-US" sz="1400" b="1"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7889483"/>
            <a:ext cx="1128304" cy="797317"/>
          </a:xfrm>
          <a:prstGeom prst="rect">
            <a:avLst/>
          </a:prstGeom>
        </p:spPr>
      </p:pic>
      <p:sp>
        <p:nvSpPr>
          <p:cNvPr id="4" name="Rounded Rectangle 3"/>
          <p:cNvSpPr/>
          <p:nvPr/>
        </p:nvSpPr>
        <p:spPr>
          <a:xfrm>
            <a:off x="1652954" y="8021441"/>
            <a:ext cx="4838742"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t>64/6, Lake Circus, </a:t>
            </a:r>
            <a:r>
              <a:rPr lang="en-US" dirty="0" err="1" smtClean="0"/>
              <a:t>Panthapath</a:t>
            </a:r>
            <a:r>
              <a:rPr lang="en-US" dirty="0"/>
              <a:t> </a:t>
            </a:r>
            <a:r>
              <a:rPr lang="en-US" dirty="0" smtClean="0"/>
              <a:t>( Russell Square), </a:t>
            </a:r>
            <a:r>
              <a:rPr lang="en-US" dirty="0" err="1" smtClean="0"/>
              <a:t>Kalabagan</a:t>
            </a:r>
            <a:r>
              <a:rPr lang="en-US" dirty="0" smtClean="0"/>
              <a:t>, Dhaka-1205</a:t>
            </a:r>
            <a:endParaRPr lang="en-US" dirty="0"/>
          </a:p>
        </p:txBody>
      </p:sp>
    </p:spTree>
    <p:extLst>
      <p:ext uri="{BB962C8B-B14F-4D97-AF65-F5344CB8AC3E}">
        <p14:creationId xmlns:p14="http://schemas.microsoft.com/office/powerpoint/2010/main" val="11065924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dg">
      <a:dk1>
        <a:srgbClr val="183989"/>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956</TotalTime>
  <Words>130</Words>
  <Application>Microsoft Office PowerPoint</Application>
  <PresentationFormat>On-screen Show (4:3)</PresentationFormat>
  <Paragraphs>78</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Consolas</vt:lpstr>
      <vt:lpstr>Corbel</vt:lpstr>
      <vt:lpstr>Georgia</vt:lpstr>
      <vt:lpstr>Wingdings 2</vt:lpstr>
      <vt:lpstr>Urban</vt:lpstr>
      <vt:lpstr>                Training Content  on JAVASCRIPT </vt:lpstr>
      <vt:lpstr>Introduction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c:creator>
  <cp:lastModifiedBy>Hafizur Rahman</cp:lastModifiedBy>
  <cp:revision>129</cp:revision>
  <dcterms:created xsi:type="dcterms:W3CDTF">2017-04-23T07:40:33Z</dcterms:created>
  <dcterms:modified xsi:type="dcterms:W3CDTF">2017-05-14T08:44:34Z</dcterms:modified>
</cp:coreProperties>
</file>