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1"/>
  </p:notesMasterIdLst>
  <p:sldIdLst>
    <p:sldId id="256" r:id="rId2"/>
    <p:sldId id="257" r:id="rId3"/>
    <p:sldId id="259" r:id="rId4"/>
    <p:sldId id="260" r:id="rId5"/>
    <p:sldId id="261" r:id="rId6"/>
    <p:sldId id="262" r:id="rId7"/>
    <p:sldId id="263" r:id="rId8"/>
    <p:sldId id="264" r:id="rId9"/>
    <p:sldId id="270" r:id="rId10"/>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5" d="100"/>
          <a:sy n="75" d="100"/>
        </p:scale>
        <p:origin x="-1752" y="-72"/>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B6685-B1ED-4583-B97B-E7F95AD6B1F0}" type="datetimeFigureOut">
              <a:rPr lang="en-US" smtClean="0"/>
              <a:t>12/23/2017</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5F71-4A5F-4969-BB05-13D9E1260725}" type="slidenum">
              <a:rPr lang="en-US" smtClean="0"/>
              <a:t>‹#›</a:t>
            </a:fld>
            <a:endParaRPr lang="en-US"/>
          </a:p>
        </p:txBody>
      </p:sp>
    </p:spTree>
    <p:extLst>
      <p:ext uri="{BB962C8B-B14F-4D97-AF65-F5344CB8AC3E}">
        <p14:creationId xmlns:p14="http://schemas.microsoft.com/office/powerpoint/2010/main" val="113685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C5F71-4A5F-4969-BB05-13D9E1260725}" type="slidenum">
              <a:rPr lang="en-US" smtClean="0"/>
              <a:t>2</a:t>
            </a:fld>
            <a:endParaRPr lang="en-US"/>
          </a:p>
        </p:txBody>
      </p:sp>
    </p:spTree>
    <p:extLst>
      <p:ext uri="{BB962C8B-B14F-4D97-AF65-F5344CB8AC3E}">
        <p14:creationId xmlns:p14="http://schemas.microsoft.com/office/powerpoint/2010/main" val="183191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4057637" y="5080001"/>
            <a:ext cx="2800364" cy="12144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4057650" y="5196013"/>
            <a:ext cx="2800351" cy="25603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4057650" y="5486889"/>
            <a:ext cx="2800351" cy="12192"/>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4057650" y="5552537"/>
            <a:ext cx="1474470" cy="24384"/>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4057650" y="5599429"/>
            <a:ext cx="1474470" cy="12192"/>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4057650" y="5283200"/>
            <a:ext cx="229743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5532380" y="5414644"/>
            <a:ext cx="1200150" cy="4876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4866216"/>
            <a:ext cx="6858000" cy="32556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900704"/>
            <a:ext cx="6858001" cy="18756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4810538" y="4857453"/>
            <a:ext cx="2047463" cy="33124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6858000" cy="49356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42900" y="3202517"/>
            <a:ext cx="6343650" cy="1960033"/>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342900" y="5199917"/>
            <a:ext cx="3714750" cy="23368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029200" y="5608320"/>
            <a:ext cx="720090" cy="609600"/>
          </a:xfrm>
        </p:spPr>
        <p:txBody>
          <a:bodyPr/>
          <a:lstStyle/>
          <a:p>
            <a:fld id="{7F0A7FE8-38EC-4DA6-BB8F-5FA753D5D480}" type="datetimeFigureOut">
              <a:rPr lang="en-US" smtClean="0"/>
              <a:t>12/23/2017</a:t>
            </a:fld>
            <a:endParaRPr lang="en-US"/>
          </a:p>
        </p:txBody>
      </p:sp>
      <p:sp>
        <p:nvSpPr>
          <p:cNvPr id="17" name="Footer Placeholder 16"/>
          <p:cNvSpPr>
            <a:spLocks noGrp="1"/>
          </p:cNvSpPr>
          <p:nvPr>
            <p:ph type="ftr" sz="quarter" idx="11"/>
          </p:nvPr>
        </p:nvSpPr>
        <p:spPr>
          <a:xfrm>
            <a:off x="4057650" y="5607051"/>
            <a:ext cx="971550" cy="609600"/>
          </a:xfrm>
        </p:spPr>
        <p:txBody>
          <a:bodyPr/>
          <a:lstStyle/>
          <a:p>
            <a:endParaRPr lang="en-US"/>
          </a:p>
        </p:txBody>
      </p:sp>
      <p:sp>
        <p:nvSpPr>
          <p:cNvPr id="29" name="Slide Number Placeholder 28"/>
          <p:cNvSpPr>
            <a:spLocks noGrp="1"/>
          </p:cNvSpPr>
          <p:nvPr>
            <p:ph type="sldNum" sz="quarter" idx="12"/>
          </p:nvPr>
        </p:nvSpPr>
        <p:spPr>
          <a:xfrm>
            <a:off x="6240066" y="1515"/>
            <a:ext cx="560784" cy="487680"/>
          </a:xfrm>
        </p:spPr>
        <p:txBody>
          <a:bodyPr/>
          <a:lstStyle>
            <a:lvl1pPr algn="r">
              <a:defRPr sz="1800">
                <a:solidFill>
                  <a:schemeClr val="bg1"/>
                </a:solidFill>
              </a:defRPr>
            </a:lvl1pPr>
          </a:lstStyle>
          <a:p>
            <a:fld id="{18A4165A-5794-4E8E-AAD9-44C0425B13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6350" y="1524000"/>
            <a:ext cx="1428750" cy="73152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524000"/>
            <a:ext cx="4686300" cy="73152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2641601"/>
            <a:ext cx="5829300" cy="1816100"/>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1735" y="4489451"/>
            <a:ext cx="5829300" cy="2012949"/>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0A7FE8-38EC-4DA6-BB8F-5FA753D5D480}"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42900" y="2999233"/>
            <a:ext cx="3028950" cy="6034617"/>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2999233"/>
            <a:ext cx="3028950" cy="6034617"/>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A7FE8-38EC-4DA6-BB8F-5FA753D5D480}"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750" y="1524000"/>
            <a:ext cx="6286500" cy="1426464"/>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85750" y="2993293"/>
            <a:ext cx="3031236" cy="6096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540919" y="2993293"/>
            <a:ext cx="3031331" cy="6096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85750" y="3611359"/>
            <a:ext cx="3031236" cy="51816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538729" y="3611359"/>
            <a:ext cx="3031331" cy="51816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F0A7FE8-38EC-4DA6-BB8F-5FA753D5D480}" type="datetimeFigureOut">
              <a:rPr lang="en-US" smtClean="0"/>
              <a:t>12/23/2017</a:t>
            </a:fld>
            <a:endParaRPr lang="en-US"/>
          </a:p>
        </p:txBody>
      </p:sp>
      <p:sp>
        <p:nvSpPr>
          <p:cNvPr id="27" name="Slide Number Placeholder 26"/>
          <p:cNvSpPr>
            <a:spLocks noGrp="1"/>
          </p:cNvSpPr>
          <p:nvPr>
            <p:ph type="sldNum" sz="quarter" idx="11"/>
          </p:nvPr>
        </p:nvSpPr>
        <p:spPr/>
        <p:txBody>
          <a:bodyPr rtlCol="0"/>
          <a:lstStyle/>
          <a:p>
            <a:fld id="{18A4165A-5794-4E8E-AAD9-44C0425B133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0"/>
            <a:ext cx="6172200" cy="1426464"/>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937760" y="816864"/>
            <a:ext cx="717948" cy="609600"/>
          </a:xfrm>
        </p:spPr>
        <p:txBody>
          <a:bodyPr/>
          <a:lstStyle/>
          <a:p>
            <a:fld id="{7F0A7FE8-38EC-4DA6-BB8F-5FA753D5D480}" type="datetimeFigureOut">
              <a:rPr lang="en-US" smtClean="0"/>
              <a:t>12/23/2017</a:t>
            </a:fld>
            <a:endParaRPr lang="en-US"/>
          </a:p>
        </p:txBody>
      </p:sp>
      <p:sp>
        <p:nvSpPr>
          <p:cNvPr id="4" name="Footer Placeholder 3"/>
          <p:cNvSpPr>
            <a:spLocks noGrp="1"/>
          </p:cNvSpPr>
          <p:nvPr>
            <p:ph type="ftr" sz="quarter" idx="11"/>
          </p:nvPr>
        </p:nvSpPr>
        <p:spPr>
          <a:xfrm>
            <a:off x="3943350" y="816864"/>
            <a:ext cx="994410" cy="609600"/>
          </a:xfrm>
        </p:spPr>
        <p:txBody>
          <a:bodyPr/>
          <a:lstStyle/>
          <a:p>
            <a:endParaRPr lang="en-US"/>
          </a:p>
        </p:txBody>
      </p:sp>
      <p:sp>
        <p:nvSpPr>
          <p:cNvPr id="5" name="Slide Number Placeholder 4"/>
          <p:cNvSpPr>
            <a:spLocks noGrp="1"/>
          </p:cNvSpPr>
          <p:nvPr>
            <p:ph type="sldNum" sz="quarter" idx="12"/>
          </p:nvPr>
        </p:nvSpPr>
        <p:spPr>
          <a:xfrm>
            <a:off x="6131052" y="3029"/>
            <a:ext cx="571500" cy="487680"/>
          </a:xfrm>
        </p:spPr>
        <p:txBody>
          <a:bodyPr/>
          <a:lstStyle/>
          <a:p>
            <a:fld id="{18A4165A-5794-4E8E-AAD9-44C0425B13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A7FE8-38EC-4DA6-BB8F-5FA753D5D480}" type="datetimeFigureOut">
              <a:rPr lang="en-US" smtClean="0"/>
              <a:t>12/23/2017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5122" y="1469293"/>
            <a:ext cx="2537460" cy="1170432"/>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015122" y="2680969"/>
            <a:ext cx="2537460" cy="615696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14300" y="1035049"/>
            <a:ext cx="3826764" cy="780288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A7FE8-38EC-4DA6-BB8F-5FA753D5D480}"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80326" y="1478881"/>
            <a:ext cx="440102" cy="6242183"/>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2753" y="1524000"/>
            <a:ext cx="3429000" cy="6096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66332" y="4365745"/>
            <a:ext cx="1943100" cy="335531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0A7FE8-38EC-4DA6-BB8F-5FA753D5D480}"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489091"/>
            <a:ext cx="6858000" cy="11254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6858000" cy="41421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411036"/>
            <a:ext cx="6858001" cy="12192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4057637" y="480329"/>
            <a:ext cx="2800364" cy="12144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4057650" y="586817"/>
            <a:ext cx="2800351" cy="24004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4055504" y="663339"/>
            <a:ext cx="229743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5530235" y="785257"/>
            <a:ext cx="1200150" cy="4876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6813724" y="-2668"/>
            <a:ext cx="43220" cy="82905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6783361" y="-2668"/>
            <a:ext cx="20574" cy="82905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6769071" y="-2668"/>
            <a:ext cx="6858" cy="829056"/>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6731567" y="-2668"/>
            <a:ext cx="20574" cy="829056"/>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6686758" y="507"/>
            <a:ext cx="41148" cy="7802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6655106" y="507"/>
            <a:ext cx="6858" cy="7802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342900" y="1524000"/>
            <a:ext cx="6172200" cy="14224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42900" y="2999232"/>
            <a:ext cx="6172200" cy="576681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939902" y="816864"/>
            <a:ext cx="717948" cy="609600"/>
          </a:xfrm>
          <a:prstGeom prst="rect">
            <a:avLst/>
          </a:prstGeom>
        </p:spPr>
        <p:txBody>
          <a:bodyPr vert="horz"/>
          <a:lstStyle>
            <a:lvl1pPr algn="l" eaLnBrk="1" latinLnBrk="0" hangingPunct="1">
              <a:defRPr kumimoji="0" sz="800">
                <a:solidFill>
                  <a:schemeClr val="accent2"/>
                </a:solidFill>
              </a:defRPr>
            </a:lvl1pPr>
          </a:lstStyle>
          <a:p>
            <a:fld id="{7F0A7FE8-38EC-4DA6-BB8F-5FA753D5D480}" type="datetimeFigureOut">
              <a:rPr lang="en-US" smtClean="0"/>
              <a:t>12/23/2017</a:t>
            </a:fld>
            <a:endParaRPr lang="en-US"/>
          </a:p>
        </p:txBody>
      </p:sp>
      <p:sp>
        <p:nvSpPr>
          <p:cNvPr id="3" name="Footer Placeholder 2"/>
          <p:cNvSpPr>
            <a:spLocks noGrp="1"/>
          </p:cNvSpPr>
          <p:nvPr>
            <p:ph type="ftr" sz="quarter" idx="3"/>
          </p:nvPr>
        </p:nvSpPr>
        <p:spPr>
          <a:xfrm>
            <a:off x="3943350" y="816864"/>
            <a:ext cx="994410" cy="6096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6131052" y="3029"/>
            <a:ext cx="571500" cy="487680"/>
          </a:xfrm>
          <a:prstGeom prst="rect">
            <a:avLst/>
          </a:prstGeom>
        </p:spPr>
        <p:txBody>
          <a:bodyPr vert="horz" anchor="b"/>
          <a:lstStyle>
            <a:lvl1pPr algn="r" eaLnBrk="1" latinLnBrk="0" hangingPunct="1">
              <a:defRPr kumimoji="0" sz="1800">
                <a:solidFill>
                  <a:srgbClr val="FFFFFF"/>
                </a:solidFill>
              </a:defRPr>
            </a:lvl1pPr>
          </a:lstStyle>
          <a:p>
            <a:fld id="{18A4165A-5794-4E8E-AAD9-44C0425B13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067" y="914400"/>
            <a:ext cx="5943600" cy="2133600"/>
          </a:xfrm>
        </p:spPr>
        <p:txBody>
          <a:bodyPr>
            <a:normAutofit fontScale="90000"/>
          </a:bodyPr>
          <a:lstStyle/>
          <a:p>
            <a:pPr algn="ct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smtClean="0"/>
              <a:t/>
            </a:r>
            <a:br>
              <a:rPr lang="en-US" sz="3600" b="1" dirty="0" smtClean="0"/>
            </a:br>
            <a:r>
              <a:rPr lang="en-US" sz="3600" b="1" dirty="0" smtClean="0"/>
              <a:t>Web Design by </a:t>
            </a:r>
            <a:br>
              <a:rPr lang="en-US" sz="3600" b="1" dirty="0" smtClean="0"/>
            </a:br>
            <a:r>
              <a:rPr lang="en-US" sz="3600" b="1" dirty="0" smtClean="0"/>
              <a:t>HTML5 &amp; CSS3</a:t>
            </a:r>
            <a:r>
              <a:rPr lang="en-US" sz="3600" dirty="0"/>
              <a:t/>
            </a:r>
            <a:br>
              <a:rPr lang="en-US" sz="3600" dirty="0"/>
            </a:br>
            <a:endParaRPr lang="en-US" sz="3600" dirty="0"/>
          </a:p>
        </p:txBody>
      </p:sp>
      <p:sp>
        <p:nvSpPr>
          <p:cNvPr id="3" name="Subtitle 2"/>
          <p:cNvSpPr>
            <a:spLocks noGrp="1"/>
          </p:cNvSpPr>
          <p:nvPr>
            <p:ph type="subTitle" idx="1"/>
          </p:nvPr>
        </p:nvSpPr>
        <p:spPr>
          <a:xfrm>
            <a:off x="342900" y="5199916"/>
            <a:ext cx="5067300" cy="2953483"/>
          </a:xfrm>
        </p:spPr>
        <p:txBody>
          <a:bodyPr/>
          <a:lstStyle/>
          <a:p>
            <a:endParaRPr lang="en-US" dirty="0"/>
          </a:p>
          <a:p>
            <a:endParaRPr lang="en-US" dirty="0"/>
          </a:p>
          <a:p>
            <a:r>
              <a:rPr lang="en-US" dirty="0"/>
              <a:t> </a:t>
            </a:r>
            <a:r>
              <a:rPr lang="en-US" b="1" dirty="0"/>
              <a:t>LESSON PLAN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9867" y="6553200"/>
            <a:ext cx="3019312" cy="2133600"/>
          </a:xfrm>
          <a:prstGeom prst="rect">
            <a:avLst/>
          </a:prstGeom>
        </p:spPr>
      </p:pic>
    </p:spTree>
    <p:extLst>
      <p:ext uri="{BB962C8B-B14F-4D97-AF65-F5344CB8AC3E}">
        <p14:creationId xmlns:p14="http://schemas.microsoft.com/office/powerpoint/2010/main" val="1236955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38200"/>
            <a:ext cx="6172200" cy="1422400"/>
          </a:xfrm>
        </p:spPr>
        <p:txBody>
          <a:bodyPr>
            <a:normAutofit/>
          </a:bodyPr>
          <a:lstStyle/>
          <a:p>
            <a:r>
              <a:rPr lang="en-US" sz="2000" dirty="0" smtClean="0"/>
              <a:t>Introduction</a:t>
            </a:r>
            <a:endParaRPr lang="en-US" sz="2000" dirty="0"/>
          </a:p>
        </p:txBody>
      </p:sp>
      <p:sp>
        <p:nvSpPr>
          <p:cNvPr id="3" name="Content Placeholder 2"/>
          <p:cNvSpPr>
            <a:spLocks noGrp="1"/>
          </p:cNvSpPr>
          <p:nvPr>
            <p:ph idx="1"/>
          </p:nvPr>
        </p:nvSpPr>
        <p:spPr>
          <a:xfrm>
            <a:off x="342900" y="2057400"/>
            <a:ext cx="6172200" cy="6378448"/>
          </a:xfrm>
        </p:spPr>
        <p:txBody>
          <a:bodyPr>
            <a:normAutofit fontScale="55000" lnSpcReduction="20000"/>
          </a:bodyPr>
          <a:lstStyle/>
          <a:p>
            <a:pPr marL="109728" indent="0">
              <a:buNone/>
            </a:pPr>
            <a:r>
              <a:rPr lang="en-US" b="1" dirty="0" smtClean="0">
                <a:solidFill>
                  <a:schemeClr val="tx2"/>
                </a:solidFill>
              </a:rPr>
              <a:t>What </a:t>
            </a:r>
            <a:r>
              <a:rPr lang="en-US" b="1" dirty="0">
                <a:solidFill>
                  <a:schemeClr val="tx2"/>
                </a:solidFill>
              </a:rPr>
              <a:t>Will I Learn?</a:t>
            </a:r>
          </a:p>
          <a:p>
            <a:pPr>
              <a:buFont typeface="Wingdings" panose="05000000000000000000" pitchFamily="2" charset="2"/>
              <a:buChar char="Ø"/>
            </a:pPr>
            <a:r>
              <a:rPr lang="en-US" sz="2700" dirty="0">
                <a:solidFill>
                  <a:schemeClr val="tx2"/>
                </a:solidFill>
                <a:cs typeface="Arial" panose="020B0604020202020204" pitchFamily="34" charset="0"/>
              </a:rPr>
              <a:t>Demonstrate understanding of </a:t>
            </a:r>
            <a:r>
              <a:rPr lang="en-US" sz="2700" dirty="0" smtClean="0">
                <a:solidFill>
                  <a:schemeClr val="tx2"/>
                </a:solidFill>
                <a:cs typeface="Arial" panose="020B0604020202020204" pitchFamily="34" charset="0"/>
              </a:rPr>
              <a:t>web design</a:t>
            </a:r>
            <a:endParaRPr lang="en-US" sz="2700" dirty="0">
              <a:solidFill>
                <a:schemeClr val="tx2"/>
              </a:solidFill>
              <a:cs typeface="Arial" panose="020B0604020202020204" pitchFamily="34" charset="0"/>
            </a:endParaRPr>
          </a:p>
          <a:p>
            <a:pPr>
              <a:buFont typeface="Wingdings" panose="05000000000000000000" pitchFamily="2" charset="2"/>
              <a:buChar char="Ø"/>
            </a:pPr>
            <a:r>
              <a:rPr lang="en-US" sz="2700" dirty="0">
                <a:solidFill>
                  <a:schemeClr val="tx2"/>
                </a:solidFill>
                <a:cs typeface="Arial" panose="020B0604020202020204" pitchFamily="34" charset="0"/>
              </a:rPr>
              <a:t>To learn the basics of web design</a:t>
            </a:r>
          </a:p>
          <a:p>
            <a:pPr>
              <a:buFont typeface="Wingdings" panose="05000000000000000000" pitchFamily="2" charset="2"/>
              <a:buChar char="Ø"/>
            </a:pPr>
            <a:r>
              <a:rPr lang="en-US" sz="2700" dirty="0">
                <a:solidFill>
                  <a:schemeClr val="tx2"/>
                </a:solidFill>
                <a:cs typeface="Arial" panose="020B0604020202020204" pitchFamily="34" charset="0"/>
              </a:rPr>
              <a:t>To learn web design by working on projects</a:t>
            </a:r>
          </a:p>
          <a:p>
            <a:pPr>
              <a:buFont typeface="Wingdings" panose="05000000000000000000" pitchFamily="2" charset="2"/>
              <a:buChar char="Ø"/>
            </a:pPr>
            <a:r>
              <a:rPr lang="en-US" sz="2700" dirty="0">
                <a:solidFill>
                  <a:schemeClr val="tx2"/>
                </a:solidFill>
                <a:cs typeface="Arial" panose="020B0604020202020204" pitchFamily="34" charset="0"/>
              </a:rPr>
              <a:t>To learn intermediate and advanced web design</a:t>
            </a:r>
          </a:p>
          <a:p>
            <a:pPr marL="109728" indent="0">
              <a:buNone/>
            </a:pPr>
            <a:r>
              <a:rPr lang="en-US" b="1" dirty="0">
                <a:solidFill>
                  <a:schemeClr val="tx2"/>
                </a:solidFill>
              </a:rPr>
              <a:t>Requirements</a:t>
            </a:r>
          </a:p>
          <a:p>
            <a:pPr>
              <a:buFont typeface="Wingdings" panose="05000000000000000000" pitchFamily="2" charset="2"/>
              <a:buChar char="Ø"/>
            </a:pPr>
            <a:r>
              <a:rPr lang="en-US" sz="2700" dirty="0">
                <a:solidFill>
                  <a:schemeClr val="tx2"/>
                </a:solidFill>
                <a:cs typeface="Arial" panose="020B0604020202020204" pitchFamily="34" charset="0"/>
              </a:rPr>
              <a:t>A Computer</a:t>
            </a:r>
          </a:p>
          <a:p>
            <a:pPr>
              <a:buFont typeface="Wingdings" panose="05000000000000000000" pitchFamily="2" charset="2"/>
              <a:buChar char="Ø"/>
            </a:pPr>
            <a:r>
              <a:rPr lang="en-US" sz="2700" dirty="0">
                <a:solidFill>
                  <a:schemeClr val="tx2"/>
                </a:solidFill>
                <a:cs typeface="Arial" panose="020B0604020202020204" pitchFamily="34" charset="0"/>
              </a:rPr>
              <a:t>A Desire to </a:t>
            </a:r>
            <a:r>
              <a:rPr lang="en-US" sz="2700" dirty="0" smtClean="0">
                <a:solidFill>
                  <a:schemeClr val="tx2"/>
                </a:solidFill>
                <a:cs typeface="Arial" panose="020B0604020202020204" pitchFamily="34" charset="0"/>
              </a:rPr>
              <a:t>Learn</a:t>
            </a:r>
          </a:p>
          <a:p>
            <a:pPr>
              <a:buFont typeface="Wingdings" panose="05000000000000000000" pitchFamily="2" charset="2"/>
              <a:buChar char="Ø"/>
            </a:pPr>
            <a:r>
              <a:rPr lang="en-US" sz="2700" dirty="0" smtClean="0">
                <a:solidFill>
                  <a:schemeClr val="tx2"/>
                </a:solidFill>
                <a:cs typeface="Arial" panose="020B0604020202020204" pitchFamily="34" charset="0"/>
              </a:rPr>
              <a:t>IDE(Notepad++, Adobe Dreamweaver, Brackets, Sublime Text3 or Atom)</a:t>
            </a:r>
          </a:p>
          <a:p>
            <a:pPr marL="109728" indent="0">
              <a:buNone/>
            </a:pPr>
            <a:r>
              <a:rPr lang="en-US" b="1" dirty="0" smtClean="0">
                <a:solidFill>
                  <a:schemeClr val="tx2"/>
                </a:solidFill>
              </a:rPr>
              <a:t>Description</a:t>
            </a:r>
          </a:p>
          <a:p>
            <a:r>
              <a:rPr lang="en-US" dirty="0" smtClean="0">
                <a:solidFill>
                  <a:schemeClr val="tx2"/>
                </a:solidFill>
              </a:rPr>
              <a:t>Do </a:t>
            </a:r>
            <a:r>
              <a:rPr lang="en-US" dirty="0">
                <a:solidFill>
                  <a:schemeClr val="tx2"/>
                </a:solidFill>
              </a:rPr>
              <a:t>you want to be a web </a:t>
            </a:r>
            <a:r>
              <a:rPr lang="en-US" dirty="0" smtClean="0">
                <a:solidFill>
                  <a:schemeClr val="tx2"/>
                </a:solidFill>
              </a:rPr>
              <a:t>designer? </a:t>
            </a:r>
            <a:r>
              <a:rPr lang="en-US" dirty="0">
                <a:solidFill>
                  <a:schemeClr val="tx2"/>
                </a:solidFill>
              </a:rPr>
              <a:t>Do you need to brush up on your </a:t>
            </a:r>
            <a:r>
              <a:rPr lang="en-US" dirty="0" smtClean="0">
                <a:solidFill>
                  <a:schemeClr val="tx2"/>
                </a:solidFill>
              </a:rPr>
              <a:t>web design </a:t>
            </a:r>
            <a:r>
              <a:rPr lang="en-US" dirty="0">
                <a:solidFill>
                  <a:schemeClr val="tx2"/>
                </a:solidFill>
              </a:rPr>
              <a:t>skills? Then you're in the right place!</a:t>
            </a:r>
          </a:p>
          <a:p>
            <a:r>
              <a:rPr lang="en-US" dirty="0">
                <a:solidFill>
                  <a:schemeClr val="tx2"/>
                </a:solidFill>
              </a:rPr>
              <a:t>This is the most comprehensive </a:t>
            </a:r>
            <a:r>
              <a:rPr lang="en-US" dirty="0" smtClean="0">
                <a:solidFill>
                  <a:schemeClr val="tx2"/>
                </a:solidFill>
              </a:rPr>
              <a:t>web design </a:t>
            </a:r>
            <a:r>
              <a:rPr lang="en-US" dirty="0">
                <a:solidFill>
                  <a:schemeClr val="tx2"/>
                </a:solidFill>
              </a:rPr>
              <a:t>course on </a:t>
            </a:r>
            <a:r>
              <a:rPr lang="en-US" dirty="0" smtClean="0">
                <a:solidFill>
                  <a:schemeClr val="tx2"/>
                </a:solidFill>
              </a:rPr>
              <a:t>DIPTI. </a:t>
            </a:r>
            <a:r>
              <a:rPr lang="en-US" dirty="0">
                <a:solidFill>
                  <a:schemeClr val="tx2"/>
                </a:solidFill>
              </a:rPr>
              <a:t>You will learn everything from the basics to more advanced </a:t>
            </a:r>
            <a:r>
              <a:rPr lang="en-US" dirty="0" smtClean="0">
                <a:solidFill>
                  <a:schemeClr val="tx2"/>
                </a:solidFill>
              </a:rPr>
              <a:t>HTML5, CSS3 programming </a:t>
            </a:r>
            <a:r>
              <a:rPr lang="en-US" dirty="0">
                <a:solidFill>
                  <a:schemeClr val="tx2"/>
                </a:solidFill>
              </a:rPr>
              <a:t>using real world examples and sample projects.</a:t>
            </a:r>
          </a:p>
          <a:p>
            <a:r>
              <a:rPr lang="en-US" dirty="0" smtClean="0">
                <a:solidFill>
                  <a:schemeClr val="tx2"/>
                </a:solidFill>
              </a:rPr>
              <a:t>This </a:t>
            </a:r>
            <a:r>
              <a:rPr lang="en-US" dirty="0">
                <a:solidFill>
                  <a:schemeClr val="tx2"/>
                </a:solidFill>
              </a:rPr>
              <a:t>course is updated regularly with new content and new projects to work on, so even if you get through the entire course, there will always be more the next time you log in.</a:t>
            </a:r>
          </a:p>
          <a:p>
            <a:pPr marL="109728" indent="0">
              <a:buNone/>
            </a:pPr>
            <a:r>
              <a:rPr lang="en-US" b="1" dirty="0">
                <a:solidFill>
                  <a:schemeClr val="tx2"/>
                </a:solidFill>
              </a:rPr>
              <a:t>What Is </a:t>
            </a:r>
            <a:r>
              <a:rPr lang="en-US" b="1" dirty="0" smtClean="0">
                <a:solidFill>
                  <a:schemeClr val="tx2"/>
                </a:solidFill>
              </a:rPr>
              <a:t>Web Design?</a:t>
            </a:r>
            <a:endParaRPr lang="en-US" dirty="0">
              <a:solidFill>
                <a:schemeClr val="tx2"/>
              </a:solidFill>
            </a:endParaRPr>
          </a:p>
          <a:p>
            <a:r>
              <a:rPr lang="en-US" dirty="0">
                <a:solidFill>
                  <a:schemeClr val="tx2"/>
                </a:solidFill>
              </a:rPr>
              <a:t>It is a designing process to present the content of a particular business in the form of a website (group of web pages), accessed by the user’s through internet by viewing in a web browser..</a:t>
            </a:r>
          </a:p>
          <a:p>
            <a:pPr marL="109728" indent="0">
              <a:buNone/>
            </a:pPr>
            <a:r>
              <a:rPr lang="en-US" b="1" dirty="0">
                <a:solidFill>
                  <a:schemeClr val="tx2"/>
                </a:solidFill>
              </a:rPr>
              <a:t>Who is the target audience?</a:t>
            </a:r>
          </a:p>
          <a:p>
            <a:r>
              <a:rPr lang="en-US" dirty="0">
                <a:solidFill>
                  <a:schemeClr val="tx2"/>
                </a:solidFill>
              </a:rPr>
              <a:t>Aspiring web </a:t>
            </a:r>
            <a:r>
              <a:rPr lang="en-US" dirty="0" smtClean="0">
                <a:solidFill>
                  <a:schemeClr val="tx2"/>
                </a:solidFill>
              </a:rPr>
              <a:t>designers</a:t>
            </a:r>
            <a:endParaRPr lang="en-US" dirty="0">
              <a:solidFill>
                <a:schemeClr val="tx2"/>
              </a:solidFill>
            </a:endParaRPr>
          </a:p>
          <a:p>
            <a:r>
              <a:rPr lang="en-US" dirty="0" smtClean="0">
                <a:solidFill>
                  <a:schemeClr val="tx2"/>
                </a:solidFill>
              </a:rPr>
              <a:t>Current </a:t>
            </a:r>
            <a:r>
              <a:rPr lang="en-US" dirty="0">
                <a:solidFill>
                  <a:schemeClr val="tx2"/>
                </a:solidFill>
              </a:rPr>
              <a:t>web designers</a:t>
            </a:r>
          </a:p>
          <a:p>
            <a:r>
              <a:rPr lang="en-US" dirty="0" smtClean="0">
                <a:solidFill>
                  <a:schemeClr val="tx2"/>
                </a:solidFill>
              </a:rPr>
              <a:t>Web </a:t>
            </a:r>
            <a:r>
              <a:rPr lang="en-US" dirty="0">
                <a:solidFill>
                  <a:schemeClr val="tx2"/>
                </a:solidFill>
              </a:rPr>
              <a:t>developers</a:t>
            </a:r>
          </a:p>
          <a:p>
            <a:pPr marL="109728" indent="0">
              <a:buNone/>
            </a:pPr>
            <a:endParaRPr lang="en-US" dirty="0"/>
          </a:p>
          <a:p>
            <a:r>
              <a:rPr lang="en-US" dirty="0"/>
              <a:t>Total classes </a:t>
            </a:r>
            <a:r>
              <a:rPr lang="en-US" dirty="0" smtClean="0"/>
              <a:t>: 24</a:t>
            </a:r>
            <a:endParaRPr lang="en-US" dirty="0"/>
          </a:p>
          <a:p>
            <a:endParaRPr lang="en-US" dirty="0" smtClean="0"/>
          </a:p>
        </p:txBody>
      </p:sp>
    </p:spTree>
    <p:extLst>
      <p:ext uri="{BB962C8B-B14F-4D97-AF65-F5344CB8AC3E}">
        <p14:creationId xmlns:p14="http://schemas.microsoft.com/office/powerpoint/2010/main" val="3797983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6172200" cy="7010400"/>
          </a:xfrm>
        </p:spPr>
        <p:txBody>
          <a:bodyPr>
            <a:normAutofit/>
          </a:bodyPr>
          <a:lstStyle/>
          <a:p>
            <a:pPr marL="109728" indent="0">
              <a:buNone/>
            </a:pPr>
            <a:r>
              <a:rPr lang="en-US" sz="2000" b="1" u="sng" dirty="0"/>
              <a:t>Day-1 </a:t>
            </a:r>
            <a:r>
              <a:rPr lang="en-US" sz="1600" b="1" dirty="0"/>
              <a:t/>
            </a:r>
            <a:br>
              <a:rPr lang="en-US" sz="1600" b="1" dirty="0"/>
            </a:br>
            <a:r>
              <a:rPr lang="en-US" sz="2000" b="1" dirty="0"/>
              <a:t>Time: 1.5 Hours</a:t>
            </a:r>
          </a:p>
          <a:p>
            <a:pPr marL="109728" indent="0">
              <a:buNone/>
            </a:pPr>
            <a:r>
              <a:rPr lang="en-US" sz="1600" b="1" dirty="0" smtClean="0">
                <a:solidFill>
                  <a:schemeClr val="bg2">
                    <a:lumMod val="75000"/>
                  </a:schemeClr>
                </a:solidFill>
              </a:rPr>
              <a:t>Introduction &amp; discussion </a:t>
            </a:r>
            <a:endParaRPr lang="en-US" sz="1600" b="1" dirty="0">
              <a:solidFill>
                <a:schemeClr val="bg2">
                  <a:lumMod val="75000"/>
                </a:schemeClr>
              </a:solidFill>
            </a:endParaRPr>
          </a:p>
          <a:p>
            <a:endParaRPr lang="en-US" sz="1400" dirty="0"/>
          </a:p>
          <a:p>
            <a:r>
              <a:rPr lang="en-US" sz="1400" dirty="0"/>
              <a:t>Html introduction </a:t>
            </a:r>
          </a:p>
          <a:p>
            <a:r>
              <a:rPr lang="en-US" sz="1400" dirty="0" smtClean="0"/>
              <a:t> </a:t>
            </a:r>
            <a:r>
              <a:rPr lang="en-US" sz="1400" dirty="0"/>
              <a:t>Html basic </a:t>
            </a:r>
          </a:p>
          <a:p>
            <a:r>
              <a:rPr lang="en-US" sz="1400" dirty="0" smtClean="0"/>
              <a:t>Html </a:t>
            </a:r>
            <a:r>
              <a:rPr lang="en-US" sz="1400" dirty="0"/>
              <a:t>editors </a:t>
            </a:r>
          </a:p>
          <a:p>
            <a:r>
              <a:rPr lang="en-US" sz="1400" dirty="0" smtClean="0"/>
              <a:t>Html </a:t>
            </a:r>
            <a:r>
              <a:rPr lang="en-US" sz="1400" dirty="0"/>
              <a:t>elements </a:t>
            </a:r>
          </a:p>
          <a:p>
            <a:r>
              <a:rPr lang="en-US" sz="1400" dirty="0" smtClean="0"/>
              <a:t> </a:t>
            </a:r>
            <a:r>
              <a:rPr lang="en-US" sz="1400" dirty="0"/>
              <a:t>Html heading 	</a:t>
            </a:r>
          </a:p>
          <a:p>
            <a:pPr marL="109728" indent="0">
              <a:buNone/>
            </a:pPr>
            <a:r>
              <a:rPr lang="en-US" sz="2000" b="1" u="sng" dirty="0" smtClean="0"/>
              <a:t>Day-2</a:t>
            </a:r>
            <a:r>
              <a:rPr lang="en-US" sz="2000" dirty="0"/>
              <a:t/>
            </a:r>
            <a:br>
              <a:rPr lang="en-US" sz="2000" dirty="0"/>
            </a:br>
            <a:r>
              <a:rPr lang="en-US" sz="2000" b="1" dirty="0"/>
              <a:t>Time: 1.5 Hours</a:t>
            </a:r>
          </a:p>
          <a:p>
            <a:endParaRPr lang="en-US" sz="1400" dirty="0"/>
          </a:p>
          <a:p>
            <a:r>
              <a:rPr lang="en-US" sz="1400" dirty="0" smtClean="0"/>
              <a:t>Html </a:t>
            </a:r>
            <a:r>
              <a:rPr lang="en-US" sz="1400" dirty="0"/>
              <a:t>paragraphs </a:t>
            </a:r>
          </a:p>
          <a:p>
            <a:r>
              <a:rPr lang="en-US" sz="1400" dirty="0" smtClean="0"/>
              <a:t>Html </a:t>
            </a:r>
            <a:r>
              <a:rPr lang="en-US" sz="1400" dirty="0"/>
              <a:t>attributes </a:t>
            </a:r>
          </a:p>
          <a:p>
            <a:r>
              <a:rPr lang="en-US" sz="1400" dirty="0" smtClean="0"/>
              <a:t>Html </a:t>
            </a:r>
            <a:r>
              <a:rPr lang="en-US" sz="1400" dirty="0"/>
              <a:t>formatting </a:t>
            </a:r>
          </a:p>
          <a:p>
            <a:r>
              <a:rPr lang="en-US" sz="1400" dirty="0" smtClean="0"/>
              <a:t> </a:t>
            </a:r>
            <a:r>
              <a:rPr lang="en-US" sz="1400" dirty="0"/>
              <a:t>Html Color </a:t>
            </a:r>
          </a:p>
          <a:p>
            <a:r>
              <a:rPr lang="en-US" sz="1400" dirty="0" smtClean="0"/>
              <a:t>Comments </a:t>
            </a:r>
            <a:r>
              <a:rPr lang="en-US" sz="1400" dirty="0"/>
              <a:t>	</a:t>
            </a:r>
          </a:p>
          <a:p>
            <a:pPr marL="109728" indent="0">
              <a:buNone/>
            </a:pPr>
            <a:r>
              <a:rPr lang="en-US" sz="2000" b="1" u="sng" dirty="0" smtClean="0"/>
              <a:t>Day-3 </a:t>
            </a:r>
            <a:r>
              <a:rPr lang="en-US" sz="1400" dirty="0"/>
              <a:t/>
            </a:r>
            <a:br>
              <a:rPr lang="en-US" sz="1400" dirty="0"/>
            </a:br>
            <a:r>
              <a:rPr lang="en-US" sz="2000" b="1" dirty="0"/>
              <a:t>Time: 1.5 </a:t>
            </a:r>
            <a:r>
              <a:rPr lang="en-US" sz="2000" b="1" dirty="0" smtClean="0"/>
              <a:t>Hours</a:t>
            </a:r>
          </a:p>
          <a:p>
            <a:endParaRPr lang="en-US" sz="1600" dirty="0"/>
          </a:p>
          <a:p>
            <a:r>
              <a:rPr lang="en-US" sz="1600" dirty="0"/>
              <a:t>Html links </a:t>
            </a:r>
          </a:p>
          <a:p>
            <a:r>
              <a:rPr lang="en-US" sz="1600" dirty="0" smtClean="0"/>
              <a:t> </a:t>
            </a:r>
            <a:r>
              <a:rPr lang="en-US" sz="1600" dirty="0"/>
              <a:t>Html images </a:t>
            </a:r>
          </a:p>
          <a:p>
            <a:pPr marL="109728" indent="0">
              <a:buNone/>
            </a:pPr>
            <a:r>
              <a:rPr lang="en-US" sz="1600" dirty="0"/>
              <a:t>	</a:t>
            </a:r>
          </a:p>
        </p:txBody>
      </p:sp>
    </p:spTree>
    <p:extLst>
      <p:ext uri="{BB962C8B-B14F-4D97-AF65-F5344CB8AC3E}">
        <p14:creationId xmlns:p14="http://schemas.microsoft.com/office/powerpoint/2010/main" val="661241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6172200" cy="7162800"/>
          </a:xfrm>
        </p:spPr>
        <p:txBody>
          <a:bodyPr>
            <a:normAutofit lnSpcReduction="10000"/>
          </a:bodyPr>
          <a:lstStyle/>
          <a:p>
            <a:pPr marL="109728" indent="0">
              <a:buNone/>
            </a:pPr>
            <a:r>
              <a:rPr lang="en-US" sz="2000" b="1" u="sng" dirty="0"/>
              <a:t>Day-4 </a:t>
            </a:r>
            <a:r>
              <a:rPr lang="en-US" sz="1600" b="1" dirty="0"/>
              <a:t/>
            </a:r>
            <a:br>
              <a:rPr lang="en-US" sz="1600" b="1" dirty="0"/>
            </a:br>
            <a:r>
              <a:rPr lang="en-US" sz="2000" b="1" dirty="0"/>
              <a:t>Time: 1.5 Hours</a:t>
            </a:r>
          </a:p>
          <a:p>
            <a:endParaRPr lang="en-US" sz="1600" dirty="0"/>
          </a:p>
          <a:p>
            <a:r>
              <a:rPr lang="en-US" sz="1400" dirty="0"/>
              <a:t>Html lists </a:t>
            </a:r>
          </a:p>
          <a:p>
            <a:r>
              <a:rPr lang="en-US" sz="1400" dirty="0" smtClean="0"/>
              <a:t>Html </a:t>
            </a:r>
            <a:r>
              <a:rPr lang="en-US" sz="1400" dirty="0"/>
              <a:t>blocks( Block and Inline Elements) </a:t>
            </a:r>
          </a:p>
          <a:p>
            <a:r>
              <a:rPr lang="en-US" sz="1400" dirty="0" smtClean="0"/>
              <a:t>Html </a:t>
            </a:r>
            <a:r>
              <a:rPr lang="en-US" sz="1400" dirty="0"/>
              <a:t>Entities </a:t>
            </a:r>
            <a:endParaRPr lang="en-US" sz="1400" dirty="0" smtClean="0"/>
          </a:p>
          <a:p>
            <a:pPr marL="109728" indent="0">
              <a:buNone/>
            </a:pPr>
            <a:endParaRPr lang="en-US" sz="1600" dirty="0"/>
          </a:p>
          <a:p>
            <a:pPr marL="109728" indent="0">
              <a:buNone/>
            </a:pPr>
            <a:r>
              <a:rPr lang="en-US" sz="2000" b="1" u="sng" dirty="0" smtClean="0"/>
              <a:t>Day-5</a:t>
            </a:r>
            <a:r>
              <a:rPr lang="en-US" sz="2000" b="1" dirty="0" smtClean="0"/>
              <a:t> </a:t>
            </a:r>
            <a:r>
              <a:rPr lang="en-US" sz="2000" dirty="0"/>
              <a:t/>
            </a:r>
            <a:br>
              <a:rPr lang="en-US" sz="2000" dirty="0"/>
            </a:br>
            <a:r>
              <a:rPr lang="en-US" sz="2000" b="1" dirty="0"/>
              <a:t>Time: 1.5 </a:t>
            </a:r>
            <a:r>
              <a:rPr lang="en-US" sz="2000" b="1" dirty="0" smtClean="0"/>
              <a:t>Hours</a:t>
            </a:r>
          </a:p>
          <a:p>
            <a:pPr marL="109728" indent="0">
              <a:buNone/>
            </a:pPr>
            <a:endParaRPr lang="en-US" sz="1600" dirty="0"/>
          </a:p>
          <a:p>
            <a:r>
              <a:rPr lang="es-ES" sz="1400" dirty="0" err="1" smtClean="0"/>
              <a:t>Html</a:t>
            </a:r>
            <a:r>
              <a:rPr lang="es-ES" sz="1400" dirty="0" smtClean="0"/>
              <a:t> </a:t>
            </a:r>
            <a:r>
              <a:rPr lang="es-ES" sz="1400" dirty="0"/>
              <a:t>Media (audio, video, </a:t>
            </a:r>
            <a:r>
              <a:rPr lang="es-ES" sz="1400" dirty="0" err="1"/>
              <a:t>youtube</a:t>
            </a:r>
            <a:r>
              <a:rPr lang="es-ES" sz="1400" dirty="0"/>
              <a:t>) </a:t>
            </a:r>
            <a:endParaRPr lang="es-ES" sz="1400" dirty="0" smtClean="0"/>
          </a:p>
          <a:p>
            <a:pPr marL="109728" indent="0">
              <a:buNone/>
            </a:pPr>
            <a:r>
              <a:rPr lang="en-US" sz="1600" dirty="0"/>
              <a:t>	</a:t>
            </a:r>
            <a:endParaRPr lang="en-US" sz="1400" b="1" dirty="0"/>
          </a:p>
          <a:p>
            <a:pPr marL="109728" indent="0">
              <a:buNone/>
            </a:pPr>
            <a:r>
              <a:rPr lang="en-US" sz="2000" b="1" u="sng" dirty="0" smtClean="0"/>
              <a:t>Day-6</a:t>
            </a:r>
            <a:r>
              <a:rPr lang="en-US" sz="1400" b="1" u="sng" dirty="0"/>
              <a:t/>
            </a:r>
            <a:br>
              <a:rPr lang="en-US" sz="1400" b="1" u="sng" dirty="0"/>
            </a:br>
            <a:r>
              <a:rPr lang="en-US" sz="2000" b="1" dirty="0"/>
              <a:t>Time: </a:t>
            </a:r>
            <a:r>
              <a:rPr lang="en-US" sz="2000" b="1" dirty="0" smtClean="0"/>
              <a:t>1.5 </a:t>
            </a:r>
            <a:r>
              <a:rPr lang="en-US" sz="2000" b="1" dirty="0"/>
              <a:t>Hours</a:t>
            </a:r>
          </a:p>
          <a:p>
            <a:endParaRPr lang="en-US" sz="1400" dirty="0"/>
          </a:p>
          <a:p>
            <a:r>
              <a:rPr lang="en-US" sz="1400" dirty="0"/>
              <a:t>Html table </a:t>
            </a:r>
            <a:endParaRPr lang="en-US" sz="1400" dirty="0" smtClean="0"/>
          </a:p>
          <a:p>
            <a:pPr marL="109728" indent="0">
              <a:buNone/>
            </a:pPr>
            <a:r>
              <a:rPr lang="en-US" sz="1400" dirty="0"/>
              <a:t>	</a:t>
            </a:r>
            <a:endParaRPr lang="en-US" sz="1400" dirty="0" smtClean="0"/>
          </a:p>
          <a:p>
            <a:pPr marL="109728" indent="0">
              <a:buNone/>
            </a:pPr>
            <a:r>
              <a:rPr lang="en-US" sz="2000" b="1" u="sng" dirty="0" smtClean="0"/>
              <a:t>Day-7</a:t>
            </a:r>
            <a:r>
              <a:rPr lang="en-US" sz="1050" b="1" u="sng" dirty="0"/>
              <a:t/>
            </a:r>
            <a:br>
              <a:rPr lang="en-US" sz="1050" b="1" u="sng" dirty="0"/>
            </a:br>
            <a:r>
              <a:rPr lang="en-US" sz="2000" b="1" dirty="0"/>
              <a:t>Time: 1.5 </a:t>
            </a:r>
            <a:r>
              <a:rPr lang="en-US" sz="2000" b="1" dirty="0" smtClean="0"/>
              <a:t>Hours</a:t>
            </a:r>
          </a:p>
          <a:p>
            <a:pPr marL="109728" indent="0">
              <a:buNone/>
            </a:pPr>
            <a:endParaRPr lang="en-US" sz="1400" dirty="0"/>
          </a:p>
          <a:p>
            <a:r>
              <a:rPr lang="en-US" sz="1400" dirty="0"/>
              <a:t>Html Table formatting </a:t>
            </a:r>
            <a:endParaRPr lang="en-US" sz="1400" dirty="0" smtClean="0"/>
          </a:p>
          <a:p>
            <a:pPr marL="109728" indent="0">
              <a:buNone/>
            </a:pPr>
            <a:endParaRPr lang="en-US" sz="1400" dirty="0" smtClean="0"/>
          </a:p>
          <a:p>
            <a:pPr marL="109728" indent="0">
              <a:buNone/>
            </a:pPr>
            <a:r>
              <a:rPr lang="en-US" sz="2000" b="1" u="sng" dirty="0" smtClean="0"/>
              <a:t>Day-8</a:t>
            </a:r>
            <a:r>
              <a:rPr lang="en-US" sz="1050" b="1" u="sng" dirty="0"/>
              <a:t/>
            </a:r>
            <a:br>
              <a:rPr lang="en-US" sz="1050" b="1" u="sng" dirty="0"/>
            </a:br>
            <a:r>
              <a:rPr lang="en-US" sz="2000" b="1" dirty="0"/>
              <a:t>Time: 1.5 Hours</a:t>
            </a:r>
            <a:endParaRPr lang="en-US" sz="2000" dirty="0"/>
          </a:p>
          <a:p>
            <a:endParaRPr lang="en-US" sz="1400" dirty="0"/>
          </a:p>
          <a:p>
            <a:r>
              <a:rPr lang="en-US" sz="1400" dirty="0"/>
              <a:t>Html forms </a:t>
            </a:r>
          </a:p>
          <a:p>
            <a:pPr marL="109728" indent="0">
              <a:buNone/>
            </a:pPr>
            <a:r>
              <a:rPr lang="en-US" sz="1400" dirty="0"/>
              <a:t>	</a:t>
            </a:r>
          </a:p>
        </p:txBody>
      </p:sp>
    </p:spTree>
    <p:extLst>
      <p:ext uri="{BB962C8B-B14F-4D97-AF65-F5344CB8AC3E}">
        <p14:creationId xmlns:p14="http://schemas.microsoft.com/office/powerpoint/2010/main" val="2680402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6172200" cy="7772400"/>
          </a:xfrm>
        </p:spPr>
        <p:txBody>
          <a:bodyPr>
            <a:normAutofit/>
          </a:bodyPr>
          <a:lstStyle/>
          <a:p>
            <a:pPr marL="109728" indent="0">
              <a:buNone/>
            </a:pPr>
            <a:r>
              <a:rPr lang="en-US" sz="1400" b="1" dirty="0" smtClean="0"/>
              <a:t> </a:t>
            </a:r>
            <a:r>
              <a:rPr lang="en-US" sz="2000" b="1" u="sng" dirty="0" smtClean="0"/>
              <a:t>Day-9</a:t>
            </a:r>
            <a:r>
              <a:rPr lang="en-US" sz="1100" b="1" u="sng" dirty="0"/>
              <a:t/>
            </a:r>
            <a:br>
              <a:rPr lang="en-US" sz="1100" b="1" u="sng" dirty="0"/>
            </a:br>
            <a:r>
              <a:rPr lang="en-US" sz="2000" b="1" dirty="0"/>
              <a:t>Time: 1.5 Hours</a:t>
            </a:r>
            <a:endParaRPr lang="en-US" sz="2000" dirty="0"/>
          </a:p>
          <a:p>
            <a:pPr marL="109728" indent="0">
              <a:buNone/>
            </a:pPr>
            <a:endParaRPr lang="en-US" sz="1600" dirty="0"/>
          </a:p>
          <a:p>
            <a:r>
              <a:rPr lang="en-US" sz="1600" dirty="0"/>
              <a:t>Html forms (Input Types, Elements, Attributes) 	</a:t>
            </a:r>
            <a:endParaRPr lang="en-US" sz="1600" dirty="0" smtClean="0"/>
          </a:p>
          <a:p>
            <a:pPr marL="109728" indent="0">
              <a:buNone/>
            </a:pPr>
            <a:endParaRPr lang="en-US" sz="1600" dirty="0"/>
          </a:p>
          <a:p>
            <a:pPr marL="109728" indent="0">
              <a:buNone/>
            </a:pPr>
            <a:r>
              <a:rPr lang="en-US" sz="2000" b="1" u="sng" dirty="0" smtClean="0"/>
              <a:t>Day-10</a:t>
            </a:r>
            <a:r>
              <a:rPr lang="en-US" sz="1400" b="1" u="sng" dirty="0"/>
              <a:t/>
            </a:r>
            <a:br>
              <a:rPr lang="en-US" sz="1400" b="1" u="sng" dirty="0"/>
            </a:br>
            <a:r>
              <a:rPr lang="en-US" sz="2000" b="1" dirty="0"/>
              <a:t>Time: 1.5 </a:t>
            </a:r>
            <a:r>
              <a:rPr lang="en-US" sz="2000" b="1" dirty="0" smtClean="0"/>
              <a:t>Hours</a:t>
            </a:r>
            <a:endParaRPr lang="en-US" sz="2000" dirty="0" smtClean="0"/>
          </a:p>
          <a:p>
            <a:pPr marL="109728" indent="0">
              <a:buNone/>
            </a:pPr>
            <a:endParaRPr lang="en-US" sz="2000" dirty="0"/>
          </a:p>
          <a:p>
            <a:r>
              <a:rPr lang="en-US" sz="1400" dirty="0"/>
              <a:t>Html </a:t>
            </a:r>
            <a:r>
              <a:rPr lang="en-US" sz="1400" dirty="0" smtClean="0"/>
              <a:t>data list </a:t>
            </a:r>
            <a:endParaRPr lang="en-US" sz="1400" dirty="0"/>
          </a:p>
          <a:p>
            <a:r>
              <a:rPr lang="en-US" sz="1400" dirty="0" smtClean="0"/>
              <a:t> </a:t>
            </a:r>
            <a:r>
              <a:rPr lang="en-US" sz="1400" dirty="0"/>
              <a:t>Html Iframe 	</a:t>
            </a:r>
          </a:p>
          <a:p>
            <a:pPr marL="109728" indent="0">
              <a:buNone/>
            </a:pPr>
            <a:r>
              <a:rPr lang="en-US" sz="2000" b="1" u="sng" dirty="0" smtClean="0"/>
              <a:t>Day-11</a:t>
            </a:r>
            <a:r>
              <a:rPr lang="en-US" sz="2000" b="1" u="sng" dirty="0"/>
              <a:t/>
            </a:r>
            <a:br>
              <a:rPr lang="en-US" sz="2000" b="1" u="sng" dirty="0"/>
            </a:br>
            <a:r>
              <a:rPr lang="en-US" sz="2000" b="1" dirty="0" smtClean="0"/>
              <a:t>Time: 1.5 Hours</a:t>
            </a:r>
            <a:endParaRPr lang="en-US" sz="2000" dirty="0"/>
          </a:p>
          <a:p>
            <a:endParaRPr lang="en-US" sz="2000" dirty="0"/>
          </a:p>
          <a:p>
            <a:r>
              <a:rPr lang="en-US" sz="1400" dirty="0" smtClean="0"/>
              <a:t>HTML </a:t>
            </a:r>
            <a:r>
              <a:rPr lang="en-US" sz="1400" dirty="0"/>
              <a:t>Review Class </a:t>
            </a:r>
          </a:p>
          <a:p>
            <a:pPr marL="109728" indent="0">
              <a:buNone/>
            </a:pPr>
            <a:r>
              <a:rPr lang="en-US" sz="2000" dirty="0"/>
              <a:t>	</a:t>
            </a:r>
          </a:p>
          <a:p>
            <a:r>
              <a:rPr lang="en-US" sz="2000" b="1" u="sng" dirty="0" smtClean="0"/>
              <a:t>Day-12</a:t>
            </a:r>
            <a:endParaRPr lang="en-US" sz="2000" dirty="0"/>
          </a:p>
          <a:p>
            <a:pPr marL="109728" indent="0">
              <a:buNone/>
            </a:pPr>
            <a:r>
              <a:rPr lang="en-US" sz="1800" b="1" dirty="0"/>
              <a:t>Time: 1.5 Hours</a:t>
            </a:r>
          </a:p>
          <a:p>
            <a:endParaRPr lang="en-US" sz="1400" dirty="0"/>
          </a:p>
          <a:p>
            <a:r>
              <a:rPr lang="en-US" sz="1400" dirty="0"/>
              <a:t>HTML Class Test </a:t>
            </a:r>
          </a:p>
          <a:p>
            <a:pPr marL="109728" indent="0">
              <a:buNone/>
            </a:pPr>
            <a:r>
              <a:rPr lang="en-US" sz="1400" dirty="0"/>
              <a:t>	</a:t>
            </a:r>
          </a:p>
          <a:p>
            <a:pPr marL="109728" indent="0">
              <a:buNone/>
            </a:pPr>
            <a:endParaRPr lang="en-US" sz="1400" dirty="0"/>
          </a:p>
        </p:txBody>
      </p:sp>
    </p:spTree>
    <p:extLst>
      <p:ext uri="{BB962C8B-B14F-4D97-AF65-F5344CB8AC3E}">
        <p14:creationId xmlns:p14="http://schemas.microsoft.com/office/powerpoint/2010/main" val="3640104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6172200" cy="7848600"/>
          </a:xfrm>
        </p:spPr>
        <p:txBody>
          <a:bodyPr>
            <a:normAutofit/>
          </a:bodyPr>
          <a:lstStyle/>
          <a:p>
            <a:pPr marL="109728" indent="0">
              <a:buNone/>
            </a:pPr>
            <a:r>
              <a:rPr lang="en-US" sz="2000" b="1" u="sng" dirty="0" smtClean="0"/>
              <a:t>Day-13 </a:t>
            </a:r>
          </a:p>
          <a:p>
            <a:pPr marL="109728" indent="0">
              <a:buNone/>
            </a:pPr>
            <a:r>
              <a:rPr lang="en-US" sz="1800" b="1" dirty="0" smtClean="0"/>
              <a:t>Time:1.5 Hours</a:t>
            </a:r>
            <a:endParaRPr lang="en-US" sz="1800" b="1" dirty="0"/>
          </a:p>
          <a:p>
            <a:endParaRPr lang="en-US" sz="1400" dirty="0"/>
          </a:p>
          <a:p>
            <a:r>
              <a:rPr lang="en-US" sz="1400" dirty="0" smtClean="0"/>
              <a:t> </a:t>
            </a:r>
            <a:r>
              <a:rPr lang="en-US" sz="1400" dirty="0"/>
              <a:t>Introduction to CSS </a:t>
            </a:r>
          </a:p>
          <a:p>
            <a:r>
              <a:rPr lang="en-US" sz="1400" dirty="0" smtClean="0"/>
              <a:t>CSS </a:t>
            </a:r>
            <a:r>
              <a:rPr lang="en-US" sz="1400" dirty="0"/>
              <a:t>Syntax </a:t>
            </a:r>
          </a:p>
          <a:p>
            <a:r>
              <a:rPr lang="en-US" sz="1400" dirty="0" smtClean="0"/>
              <a:t>Types </a:t>
            </a:r>
            <a:r>
              <a:rPr lang="en-US" sz="1400" dirty="0"/>
              <a:t>of CSS </a:t>
            </a:r>
          </a:p>
          <a:p>
            <a:r>
              <a:rPr lang="en-US" sz="1400" dirty="0" smtClean="0"/>
              <a:t>CSS </a:t>
            </a:r>
            <a:r>
              <a:rPr lang="en-US" sz="1400" dirty="0"/>
              <a:t>Inclusion Associating Styles </a:t>
            </a:r>
          </a:p>
          <a:p>
            <a:pPr marL="109728" indent="0">
              <a:buNone/>
            </a:pPr>
            <a:r>
              <a:rPr lang="en-US" sz="1400" dirty="0"/>
              <a:t>	</a:t>
            </a:r>
          </a:p>
          <a:p>
            <a:endParaRPr lang="en-US" sz="1400" dirty="0" smtClean="0"/>
          </a:p>
          <a:p>
            <a:pPr marL="109728" indent="0">
              <a:buNone/>
            </a:pPr>
            <a:r>
              <a:rPr lang="en-US" sz="2000" b="1" u="sng" dirty="0" smtClean="0"/>
              <a:t>Day-14</a:t>
            </a:r>
            <a:endParaRPr lang="en-US" sz="2000" dirty="0" smtClean="0"/>
          </a:p>
          <a:p>
            <a:pPr marL="109728" indent="0">
              <a:buNone/>
            </a:pPr>
            <a:r>
              <a:rPr lang="en-US" sz="1800" b="1" dirty="0" smtClean="0"/>
              <a:t>Time: 1.5 Hours</a:t>
            </a:r>
          </a:p>
          <a:p>
            <a:endParaRPr lang="en-US" sz="1400" dirty="0"/>
          </a:p>
          <a:p>
            <a:r>
              <a:rPr lang="en-US" sz="1400" dirty="0" smtClean="0"/>
              <a:t>Setting </a:t>
            </a:r>
            <a:r>
              <a:rPr lang="en-US" sz="1400" dirty="0"/>
              <a:t>a background using CSS </a:t>
            </a:r>
          </a:p>
          <a:p>
            <a:r>
              <a:rPr lang="en-US" sz="1400" dirty="0" smtClean="0"/>
              <a:t> </a:t>
            </a:r>
            <a:r>
              <a:rPr lang="en-US" sz="1400" dirty="0"/>
              <a:t>CSS Margin &amp; Padding </a:t>
            </a:r>
          </a:p>
          <a:p>
            <a:pPr marL="109728" indent="0">
              <a:buNone/>
            </a:pPr>
            <a:r>
              <a:rPr lang="en-US" sz="1400" dirty="0"/>
              <a:t>	</a:t>
            </a:r>
          </a:p>
          <a:p>
            <a:pPr marL="109728" indent="0">
              <a:buNone/>
            </a:pPr>
            <a:endParaRPr lang="en-US" sz="1400" b="1" dirty="0" smtClean="0"/>
          </a:p>
          <a:p>
            <a:pPr marL="109728" lvl="0" indent="0">
              <a:buClr>
                <a:srgbClr val="80716A"/>
              </a:buClr>
              <a:buNone/>
            </a:pPr>
            <a:r>
              <a:rPr lang="en-US" sz="2000" b="1" u="sng" dirty="0" smtClean="0">
                <a:solidFill>
                  <a:srgbClr val="183989"/>
                </a:solidFill>
              </a:rPr>
              <a:t>Day-15</a:t>
            </a:r>
            <a:endParaRPr lang="en-US" sz="2000" dirty="0">
              <a:solidFill>
                <a:srgbClr val="183989"/>
              </a:solidFill>
            </a:endParaRPr>
          </a:p>
          <a:p>
            <a:pPr marL="109728" lvl="0" indent="0">
              <a:buClr>
                <a:srgbClr val="80716A"/>
              </a:buClr>
              <a:buNone/>
            </a:pPr>
            <a:r>
              <a:rPr lang="en-US" sz="1800" b="1" dirty="0">
                <a:solidFill>
                  <a:srgbClr val="183989"/>
                </a:solidFill>
              </a:rPr>
              <a:t>Time: </a:t>
            </a:r>
            <a:r>
              <a:rPr lang="en-US" sz="1800" b="1" dirty="0" smtClean="0">
                <a:solidFill>
                  <a:srgbClr val="183989"/>
                </a:solidFill>
              </a:rPr>
              <a:t>1.5 </a:t>
            </a:r>
            <a:r>
              <a:rPr lang="en-US" sz="1800" b="1" dirty="0">
                <a:solidFill>
                  <a:srgbClr val="183989"/>
                </a:solidFill>
              </a:rPr>
              <a:t>Hours</a:t>
            </a:r>
          </a:p>
          <a:p>
            <a:endParaRPr lang="en-US" sz="1400" dirty="0"/>
          </a:p>
          <a:p>
            <a:r>
              <a:rPr lang="en-US" sz="1400" dirty="0"/>
              <a:t>CSS </a:t>
            </a:r>
            <a:r>
              <a:rPr lang="en-US" sz="1400" dirty="0" err="1"/>
              <a:t>Div</a:t>
            </a:r>
            <a:r>
              <a:rPr lang="en-US" sz="1400" dirty="0"/>
              <a:t> </a:t>
            </a:r>
          </a:p>
          <a:p>
            <a:r>
              <a:rPr lang="en-US" sz="1400" dirty="0" smtClean="0"/>
              <a:t>CSS </a:t>
            </a:r>
            <a:r>
              <a:rPr lang="en-US" sz="1400" dirty="0"/>
              <a:t>positioning &amp; Floating and Layout 	</a:t>
            </a:r>
          </a:p>
          <a:p>
            <a:pPr marL="109728" lvl="0" indent="0">
              <a:buClr>
                <a:srgbClr val="80716A"/>
              </a:buClr>
              <a:buNone/>
            </a:pPr>
            <a:r>
              <a:rPr lang="en-US" sz="2000" b="1" u="sng" dirty="0" smtClean="0">
                <a:solidFill>
                  <a:srgbClr val="183989"/>
                </a:solidFill>
              </a:rPr>
              <a:t>Day-16</a:t>
            </a:r>
            <a:endParaRPr lang="en-US" sz="2000" dirty="0">
              <a:solidFill>
                <a:srgbClr val="183989"/>
              </a:solidFill>
            </a:endParaRPr>
          </a:p>
          <a:p>
            <a:pPr marL="109728" lvl="0" indent="0">
              <a:buClr>
                <a:srgbClr val="80716A"/>
              </a:buClr>
              <a:buNone/>
            </a:pPr>
            <a:r>
              <a:rPr lang="en-US" sz="1800" b="1" dirty="0">
                <a:solidFill>
                  <a:srgbClr val="183989"/>
                </a:solidFill>
              </a:rPr>
              <a:t>Time: </a:t>
            </a:r>
            <a:r>
              <a:rPr lang="en-US" sz="1800" b="1" dirty="0" smtClean="0">
                <a:solidFill>
                  <a:srgbClr val="183989"/>
                </a:solidFill>
              </a:rPr>
              <a:t>1.5 </a:t>
            </a:r>
            <a:r>
              <a:rPr lang="en-US" sz="1800" b="1" dirty="0">
                <a:solidFill>
                  <a:srgbClr val="183989"/>
                </a:solidFill>
              </a:rPr>
              <a:t>Hours</a:t>
            </a:r>
          </a:p>
          <a:p>
            <a:endParaRPr lang="en-US" sz="1400" dirty="0"/>
          </a:p>
          <a:p>
            <a:r>
              <a:rPr lang="en-US" sz="1400" dirty="0"/>
              <a:t>Manipulating Text &amp; Font </a:t>
            </a:r>
          </a:p>
          <a:p>
            <a:r>
              <a:rPr lang="en-US" sz="1400" dirty="0" smtClean="0"/>
              <a:t>Use </a:t>
            </a:r>
            <a:r>
              <a:rPr lang="en-US" sz="1400" dirty="0"/>
              <a:t>of Google font and Custom font </a:t>
            </a:r>
          </a:p>
          <a:p>
            <a:r>
              <a:rPr lang="en-US" sz="1400" dirty="0" smtClean="0"/>
              <a:t>CSS </a:t>
            </a:r>
            <a:r>
              <a:rPr lang="en-US" sz="1400" dirty="0"/>
              <a:t>Image 	</a:t>
            </a:r>
          </a:p>
        </p:txBody>
      </p:sp>
    </p:spTree>
    <p:extLst>
      <p:ext uri="{BB962C8B-B14F-4D97-AF65-F5344CB8AC3E}">
        <p14:creationId xmlns:p14="http://schemas.microsoft.com/office/powerpoint/2010/main" val="23782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6172200" cy="7162800"/>
          </a:xfrm>
        </p:spPr>
        <p:txBody>
          <a:bodyPr>
            <a:normAutofit/>
          </a:bodyPr>
          <a:lstStyle/>
          <a:p>
            <a:pPr marL="109728" indent="0">
              <a:buNone/>
            </a:pPr>
            <a:r>
              <a:rPr lang="en-US" sz="2200" b="1" u="sng" dirty="0" smtClean="0"/>
              <a:t>Day-17</a:t>
            </a:r>
            <a:endParaRPr lang="en-US" sz="2200" dirty="0"/>
          </a:p>
          <a:p>
            <a:pPr marL="109728" indent="0">
              <a:buNone/>
            </a:pPr>
            <a:r>
              <a:rPr lang="en-US" sz="2000" b="1" dirty="0"/>
              <a:t>Time: 1.5 Hours</a:t>
            </a:r>
          </a:p>
          <a:p>
            <a:r>
              <a:rPr lang="en-US" sz="1400" smtClean="0"/>
              <a:t>CSS Box Model</a:t>
            </a:r>
            <a:endParaRPr lang="en-US" sz="1400" dirty="0"/>
          </a:p>
          <a:p>
            <a:endParaRPr lang="en-US" sz="1400" b="1" dirty="0" smtClean="0"/>
          </a:p>
          <a:p>
            <a:pPr marL="109728" indent="0">
              <a:buNone/>
            </a:pPr>
            <a:r>
              <a:rPr lang="en-US" sz="2000" b="1" u="sng" dirty="0" smtClean="0"/>
              <a:t>Day-18</a:t>
            </a:r>
            <a:endParaRPr lang="en-US" sz="2000" dirty="0"/>
          </a:p>
          <a:p>
            <a:pPr marL="109728" indent="0">
              <a:buNone/>
            </a:pPr>
            <a:r>
              <a:rPr lang="en-US" sz="2000" b="1" dirty="0"/>
              <a:t>Time: 1.5 Hours</a:t>
            </a:r>
          </a:p>
          <a:p>
            <a:endParaRPr lang="en-US" sz="1400" dirty="0"/>
          </a:p>
          <a:p>
            <a:r>
              <a:rPr lang="en-US" sz="1400" dirty="0"/>
              <a:t>CSS Table 	</a:t>
            </a:r>
          </a:p>
          <a:p>
            <a:pPr marL="109728" indent="0">
              <a:buNone/>
            </a:pPr>
            <a:endParaRPr lang="en-US" sz="1400" b="1" dirty="0" smtClean="0"/>
          </a:p>
          <a:p>
            <a:pPr marL="109728" indent="0">
              <a:buNone/>
            </a:pPr>
            <a:r>
              <a:rPr lang="en-US" sz="2000" b="1" u="sng" dirty="0" smtClean="0"/>
              <a:t>Day-19</a:t>
            </a:r>
            <a:endParaRPr lang="en-US" sz="2000" dirty="0"/>
          </a:p>
          <a:p>
            <a:pPr marL="109728" indent="0">
              <a:buNone/>
            </a:pPr>
            <a:r>
              <a:rPr lang="en-US" sz="2000" b="1" dirty="0" smtClean="0"/>
              <a:t>Time: </a:t>
            </a:r>
            <a:r>
              <a:rPr lang="en-US" sz="2000" b="1" dirty="0"/>
              <a:t>1.5 </a:t>
            </a:r>
            <a:r>
              <a:rPr lang="en-US" sz="2000" b="1" dirty="0" smtClean="0"/>
              <a:t>Hours</a:t>
            </a:r>
          </a:p>
          <a:p>
            <a:endParaRPr lang="en-US" sz="1400" dirty="0"/>
          </a:p>
          <a:p>
            <a:r>
              <a:rPr lang="en-US" sz="1400" dirty="0"/>
              <a:t>CSS Form 	</a:t>
            </a:r>
          </a:p>
          <a:p>
            <a:pPr marL="109728" indent="0">
              <a:buNone/>
            </a:pPr>
            <a:endParaRPr lang="en-US" sz="1400" dirty="0"/>
          </a:p>
          <a:p>
            <a:pPr marL="109728" lvl="0" indent="0">
              <a:buClr>
                <a:srgbClr val="80716A"/>
              </a:buClr>
              <a:buNone/>
            </a:pPr>
            <a:r>
              <a:rPr lang="en-US" sz="2000" b="1" u="sng" dirty="0" smtClean="0">
                <a:solidFill>
                  <a:srgbClr val="183989"/>
                </a:solidFill>
              </a:rPr>
              <a:t>Day-20</a:t>
            </a:r>
            <a:endParaRPr lang="en-US" sz="2000" dirty="0">
              <a:solidFill>
                <a:srgbClr val="183989"/>
              </a:solidFill>
            </a:endParaRPr>
          </a:p>
          <a:p>
            <a:pPr marL="109728" lvl="0" indent="0">
              <a:buClr>
                <a:srgbClr val="80716A"/>
              </a:buClr>
              <a:buNone/>
            </a:pPr>
            <a:r>
              <a:rPr lang="en-US" sz="2000" b="1" dirty="0">
                <a:solidFill>
                  <a:srgbClr val="183989"/>
                </a:solidFill>
              </a:rPr>
              <a:t>Time: 1.5 Hours</a:t>
            </a:r>
          </a:p>
          <a:p>
            <a:endParaRPr lang="en-US" sz="1400" dirty="0"/>
          </a:p>
          <a:p>
            <a:r>
              <a:rPr lang="en-US" sz="1400" dirty="0"/>
              <a:t>CSS Menu </a:t>
            </a:r>
          </a:p>
        </p:txBody>
      </p:sp>
    </p:spTree>
    <p:extLst>
      <p:ext uri="{BB962C8B-B14F-4D97-AF65-F5344CB8AC3E}">
        <p14:creationId xmlns:p14="http://schemas.microsoft.com/office/powerpoint/2010/main" val="3781233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81000" y="1066800"/>
            <a:ext cx="6172200" cy="7162800"/>
          </a:xfrm>
        </p:spPr>
        <p:txBody>
          <a:bodyPr>
            <a:normAutofit/>
          </a:bodyPr>
          <a:lstStyle/>
          <a:p>
            <a:pPr marL="109728" lvl="0" indent="0">
              <a:buClr>
                <a:srgbClr val="80716A"/>
              </a:buClr>
              <a:buNone/>
            </a:pPr>
            <a:r>
              <a:rPr lang="en-US" sz="2000" b="1" u="sng" dirty="0" smtClean="0">
                <a:solidFill>
                  <a:srgbClr val="183989"/>
                </a:solidFill>
              </a:rPr>
              <a:t>Day-21</a:t>
            </a:r>
            <a:endParaRPr lang="en-US" sz="2000" dirty="0">
              <a:solidFill>
                <a:srgbClr val="183989"/>
              </a:solidFill>
            </a:endParaRPr>
          </a:p>
          <a:p>
            <a:pPr marL="109728" lvl="0" indent="0">
              <a:buClr>
                <a:srgbClr val="80716A"/>
              </a:buClr>
              <a:buNone/>
            </a:pPr>
            <a:r>
              <a:rPr lang="en-US" sz="1800" b="1" dirty="0">
                <a:solidFill>
                  <a:srgbClr val="183989"/>
                </a:solidFill>
              </a:rPr>
              <a:t>Time: 1.5 </a:t>
            </a:r>
            <a:r>
              <a:rPr lang="en-US" sz="1800" b="1" dirty="0" smtClean="0">
                <a:solidFill>
                  <a:srgbClr val="183989"/>
                </a:solidFill>
              </a:rPr>
              <a:t>Hours</a:t>
            </a:r>
          </a:p>
          <a:p>
            <a:endParaRPr lang="en-US" sz="1400" dirty="0"/>
          </a:p>
          <a:p>
            <a:r>
              <a:rPr lang="en-US" sz="1400" dirty="0"/>
              <a:t>CSS Image Gallery </a:t>
            </a:r>
            <a:endParaRPr lang="en-US" sz="1400" dirty="0" smtClean="0"/>
          </a:p>
          <a:p>
            <a:pPr marL="109728" indent="0">
              <a:buNone/>
            </a:pPr>
            <a:r>
              <a:rPr lang="en-US" sz="1400" dirty="0"/>
              <a:t>	</a:t>
            </a:r>
          </a:p>
          <a:p>
            <a:pPr marL="109728" lvl="0" indent="0">
              <a:buClr>
                <a:srgbClr val="80716A"/>
              </a:buClr>
              <a:buNone/>
            </a:pPr>
            <a:r>
              <a:rPr lang="en-US" sz="2000" b="1" u="sng" dirty="0" smtClean="0">
                <a:solidFill>
                  <a:srgbClr val="183989"/>
                </a:solidFill>
              </a:rPr>
              <a:t>Day-22</a:t>
            </a:r>
            <a:endParaRPr lang="en-US" sz="2000" dirty="0">
              <a:solidFill>
                <a:srgbClr val="183989"/>
              </a:solidFill>
            </a:endParaRPr>
          </a:p>
          <a:p>
            <a:pPr marL="109728" lvl="0" indent="0">
              <a:buClr>
                <a:srgbClr val="80716A"/>
              </a:buClr>
              <a:buNone/>
            </a:pPr>
            <a:r>
              <a:rPr lang="en-US" sz="1800" b="1" dirty="0">
                <a:solidFill>
                  <a:srgbClr val="183989"/>
                </a:solidFill>
              </a:rPr>
              <a:t>Time: 1.5 Hours</a:t>
            </a:r>
          </a:p>
          <a:p>
            <a:endParaRPr lang="en-US" sz="1400" dirty="0"/>
          </a:p>
          <a:p>
            <a:r>
              <a:rPr lang="en-US" sz="1400" dirty="0"/>
              <a:t>2D Transforms </a:t>
            </a:r>
          </a:p>
          <a:p>
            <a:r>
              <a:rPr lang="en-US" sz="1400" dirty="0" smtClean="0"/>
              <a:t>3D </a:t>
            </a:r>
            <a:r>
              <a:rPr lang="en-US" sz="1400" dirty="0"/>
              <a:t>Transforms </a:t>
            </a:r>
            <a:endParaRPr lang="en-US" sz="1400" dirty="0" smtClean="0"/>
          </a:p>
          <a:p>
            <a:pPr marL="109728" indent="0">
              <a:buNone/>
            </a:pPr>
            <a:endParaRPr lang="en-US" sz="1400" dirty="0" smtClean="0"/>
          </a:p>
          <a:p>
            <a:pPr marL="109728" lvl="0" indent="0">
              <a:buClr>
                <a:srgbClr val="80716A"/>
              </a:buClr>
              <a:buNone/>
            </a:pPr>
            <a:r>
              <a:rPr lang="en-US" sz="2000" b="1" u="sng" dirty="0" smtClean="0">
                <a:solidFill>
                  <a:srgbClr val="183989"/>
                </a:solidFill>
              </a:rPr>
              <a:t>Day-23</a:t>
            </a:r>
            <a:endParaRPr lang="en-US" sz="2000" dirty="0">
              <a:solidFill>
                <a:srgbClr val="183989"/>
              </a:solidFill>
            </a:endParaRPr>
          </a:p>
          <a:p>
            <a:pPr marL="109728" lvl="0" indent="0">
              <a:buClr>
                <a:srgbClr val="80716A"/>
              </a:buClr>
              <a:buNone/>
            </a:pPr>
            <a:r>
              <a:rPr lang="en-US" sz="1800" b="1" dirty="0">
                <a:solidFill>
                  <a:srgbClr val="183989"/>
                </a:solidFill>
              </a:rPr>
              <a:t>Time: 1.5 Hours</a:t>
            </a:r>
          </a:p>
          <a:p>
            <a:endParaRPr lang="en-US" sz="1400" dirty="0"/>
          </a:p>
          <a:p>
            <a:r>
              <a:rPr lang="en-US" sz="1400" dirty="0"/>
              <a:t>CSS Review Class </a:t>
            </a:r>
          </a:p>
          <a:p>
            <a:pPr lvl="0"/>
            <a:endParaRPr lang="en-US" sz="1400" dirty="0"/>
          </a:p>
          <a:p>
            <a:pPr marL="109728" lvl="0" indent="0">
              <a:buClr>
                <a:srgbClr val="80716A"/>
              </a:buClr>
              <a:buNone/>
            </a:pPr>
            <a:r>
              <a:rPr lang="en-US" sz="2000" b="1" u="sng" dirty="0" smtClean="0">
                <a:solidFill>
                  <a:srgbClr val="183989"/>
                </a:solidFill>
              </a:rPr>
              <a:t>Day-24</a:t>
            </a:r>
            <a:endParaRPr lang="en-US" sz="2000" dirty="0">
              <a:solidFill>
                <a:srgbClr val="183989"/>
              </a:solidFill>
            </a:endParaRPr>
          </a:p>
          <a:p>
            <a:pPr marL="109728" lvl="0" indent="0">
              <a:buClr>
                <a:srgbClr val="80716A"/>
              </a:buClr>
              <a:buNone/>
            </a:pPr>
            <a:r>
              <a:rPr lang="en-US" sz="1800" b="1" dirty="0">
                <a:solidFill>
                  <a:srgbClr val="183989"/>
                </a:solidFill>
              </a:rPr>
              <a:t>Time: 1.5 Hours</a:t>
            </a:r>
          </a:p>
          <a:p>
            <a:pPr marL="109728" indent="0">
              <a:buNone/>
            </a:pPr>
            <a:endParaRPr lang="en-US" sz="1400" dirty="0"/>
          </a:p>
          <a:p>
            <a:r>
              <a:rPr lang="en-US" sz="1400" dirty="0"/>
              <a:t>CSS Class Test 	</a:t>
            </a:r>
          </a:p>
          <a:p>
            <a:pPr lvl="0"/>
            <a:endParaRPr lang="en-US" sz="1400" dirty="0"/>
          </a:p>
        </p:txBody>
      </p:sp>
    </p:spTree>
    <p:extLst>
      <p:ext uri="{BB962C8B-B14F-4D97-AF65-F5344CB8AC3E}">
        <p14:creationId xmlns:p14="http://schemas.microsoft.com/office/powerpoint/2010/main" val="2215566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1000" y="1066800"/>
            <a:ext cx="6172200" cy="7391400"/>
          </a:xfrm>
        </p:spPr>
        <p:txBody>
          <a:bodyPr>
            <a:normAutofit/>
          </a:bodyPr>
          <a:lstStyle/>
          <a:p>
            <a:endParaRPr lang="en-US" sz="1400" b="1" dirty="0" smtClean="0"/>
          </a:p>
          <a:p>
            <a:endParaRPr lang="en-US" sz="1400" b="1" dirty="0"/>
          </a:p>
          <a:p>
            <a:pPr marL="109728" indent="0">
              <a:buNone/>
            </a:pPr>
            <a:endParaRPr lang="en-US" sz="1400" b="1" dirty="0" smtClean="0"/>
          </a:p>
          <a:p>
            <a:pPr marL="109728" indent="0">
              <a:buNone/>
            </a:pPr>
            <a:endParaRPr lang="en-US" sz="1400" b="1" dirty="0"/>
          </a:p>
          <a:p>
            <a:endParaRPr lang="en-US" sz="1400" b="1" dirty="0" smtClean="0"/>
          </a:p>
          <a:p>
            <a:pPr marL="109728" indent="0" algn="ctr">
              <a:buNone/>
            </a:pPr>
            <a:r>
              <a:rPr lang="en-US" sz="5400" b="1" dirty="0" smtClean="0"/>
              <a:t>Thank </a:t>
            </a:r>
            <a:r>
              <a:rPr lang="en-US" sz="5400" b="1" dirty="0"/>
              <a:t>You </a:t>
            </a:r>
            <a:endParaRPr lang="en-US" sz="5400" dirty="0">
              <a:solidFill>
                <a:schemeClr val="bg2">
                  <a:lumMod val="75000"/>
                </a:schemeClr>
              </a:solidFill>
            </a:endParaRPr>
          </a:p>
          <a:p>
            <a:endParaRPr lang="en-US" sz="1400" b="1" dirty="0" smtClean="0"/>
          </a:p>
          <a:p>
            <a:pPr marL="109728" indent="0">
              <a:buNone/>
            </a:pPr>
            <a:endParaRPr lang="en-US" sz="1400" b="1" dirty="0" smtClean="0"/>
          </a:p>
          <a:p>
            <a:endParaRPr lang="en-US" sz="1400" b="1" dirty="0" smtClean="0"/>
          </a:p>
          <a:p>
            <a:pPr marL="109728" indent="0">
              <a:buNone/>
            </a:pPr>
            <a:endParaRPr lang="en-US" sz="1600" b="1" dirty="0"/>
          </a:p>
          <a:p>
            <a:endParaRPr lang="en-US" sz="1400" b="1" dirty="0" smtClean="0"/>
          </a:p>
          <a:p>
            <a:pPr marL="109728" indent="0">
              <a:buNone/>
            </a:pPr>
            <a:endParaRPr lang="en-US" sz="1400" b="1"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7889483"/>
            <a:ext cx="1128304" cy="797317"/>
          </a:xfrm>
          <a:prstGeom prst="rect">
            <a:avLst/>
          </a:prstGeom>
        </p:spPr>
      </p:pic>
      <p:sp>
        <p:nvSpPr>
          <p:cNvPr id="4" name="Rounded Rectangle 3"/>
          <p:cNvSpPr/>
          <p:nvPr/>
        </p:nvSpPr>
        <p:spPr>
          <a:xfrm>
            <a:off x="1652954" y="8021441"/>
            <a:ext cx="4838742"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64/6, Lake Circus, </a:t>
            </a:r>
            <a:r>
              <a:rPr lang="en-US" dirty="0" err="1" smtClean="0"/>
              <a:t>Panthapath</a:t>
            </a:r>
            <a:r>
              <a:rPr lang="en-US" dirty="0"/>
              <a:t> </a:t>
            </a:r>
            <a:r>
              <a:rPr lang="en-US" dirty="0" smtClean="0"/>
              <a:t>( Russell Square), </a:t>
            </a:r>
            <a:r>
              <a:rPr lang="en-US" dirty="0" err="1" smtClean="0"/>
              <a:t>Kalabagan</a:t>
            </a:r>
            <a:r>
              <a:rPr lang="en-US" dirty="0" smtClean="0"/>
              <a:t>, Dhaka-1205</a:t>
            </a:r>
            <a:endParaRPr lang="en-US" dirty="0"/>
          </a:p>
        </p:txBody>
      </p:sp>
    </p:spTree>
    <p:extLst>
      <p:ext uri="{BB962C8B-B14F-4D97-AF65-F5344CB8AC3E}">
        <p14:creationId xmlns:p14="http://schemas.microsoft.com/office/powerpoint/2010/main" val="1106592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dg">
      <a:dk1>
        <a:srgbClr val="183989"/>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1022</TotalTime>
  <Words>274</Words>
  <Application>Microsoft Office PowerPoint</Application>
  <PresentationFormat>On-screen Show (4:3)</PresentationFormat>
  <Paragraphs>162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Urban</vt:lpstr>
      <vt:lpstr>    Web Design by  HTML5 &amp; CSS3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c:creator>
  <cp:lastModifiedBy>imtaj</cp:lastModifiedBy>
  <cp:revision>174</cp:revision>
  <dcterms:created xsi:type="dcterms:W3CDTF">2017-04-23T07:40:33Z</dcterms:created>
  <dcterms:modified xsi:type="dcterms:W3CDTF">2017-12-23T08:47:48Z</dcterms:modified>
</cp:coreProperties>
</file>