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DC7C13-7F5F-47A2-AFA0-B020E48F140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Daffodil International Professional Training Institute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</a:p>
          <a:p>
            <a:r>
              <a:rPr lang="en-US" dirty="0" smtClean="0"/>
              <a:t>Position relative</a:t>
            </a:r>
          </a:p>
          <a:p>
            <a:r>
              <a:rPr lang="en-US" dirty="0" smtClean="0"/>
              <a:t>Position absolute</a:t>
            </a:r>
          </a:p>
          <a:p>
            <a:r>
              <a:rPr lang="en-US" dirty="0" smtClean="0"/>
              <a:t>Top, left, right, bottom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calc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flex</a:t>
            </a:r>
          </a:p>
          <a:p>
            <a:r>
              <a:rPr lang="en-US" dirty="0" smtClean="0"/>
              <a:t>CSS Font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grid</a:t>
            </a:r>
          </a:p>
          <a:p>
            <a:r>
              <a:rPr lang="en-US" dirty="0" smtClean="0"/>
              <a:t>Favicon image</a:t>
            </a:r>
          </a:p>
          <a:p>
            <a:r>
              <a:rPr lang="en-US" dirty="0" smtClean="0"/>
              <a:t>Cursor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</a:p>
          <a:p>
            <a:r>
              <a:rPr lang="en-US" dirty="0" smtClean="0"/>
              <a:t>CSS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cPanel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 smtClean="0"/>
              <a:t>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6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Introduction</a:t>
            </a:r>
          </a:p>
          <a:p>
            <a:r>
              <a:rPr lang="en-US" dirty="0" smtClean="0"/>
              <a:t>Bootstrap common class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(container, row, col)</a:t>
            </a:r>
          </a:p>
          <a:p>
            <a:r>
              <a:rPr lang="en-US" dirty="0" smtClean="0"/>
              <a:t>A common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Google Classroom</a:t>
            </a:r>
          </a:p>
          <a:p>
            <a:r>
              <a:rPr lang="en-US" dirty="0" smtClean="0"/>
              <a:t>Google Calendar</a:t>
            </a:r>
          </a:p>
          <a:p>
            <a:r>
              <a:rPr lang="en-US" dirty="0" smtClean="0"/>
              <a:t>Google Meet</a:t>
            </a:r>
          </a:p>
          <a:p>
            <a:r>
              <a:rPr lang="en-US" dirty="0" smtClean="0"/>
              <a:t>Messenger Group</a:t>
            </a:r>
          </a:p>
          <a:p>
            <a:r>
              <a:rPr lang="en-US" dirty="0" smtClean="0"/>
              <a:t>Course Outline</a:t>
            </a:r>
          </a:p>
          <a:p>
            <a:r>
              <a:rPr lang="en-US" dirty="0" smtClean="0"/>
              <a:t>Domain Hosting</a:t>
            </a:r>
          </a:p>
          <a:p>
            <a:r>
              <a:rPr lang="en-US" dirty="0" err="1" smtClean="0"/>
              <a:t>Vs</a:t>
            </a:r>
            <a:r>
              <a:rPr lang="en-US" dirty="0" smtClean="0"/>
              <a:t> Code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Bootstrap </a:t>
            </a:r>
            <a:r>
              <a:rPr lang="en-US" dirty="0" err="1" smtClean="0"/>
              <a:t>Carasol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Bootstrap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 to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3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 to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JavaScript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Console.log()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8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err="1" smtClean="0"/>
              <a:t>Peramiters</a:t>
            </a:r>
            <a:r>
              <a:rPr lang="en-US" dirty="0" smtClean="0"/>
              <a:t>/arguments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outputs</a:t>
            </a:r>
          </a:p>
          <a:p>
            <a:r>
              <a:rPr lang="en-US" dirty="0" smtClean="0"/>
              <a:t>JS Selectors</a:t>
            </a:r>
          </a:p>
          <a:p>
            <a:r>
              <a:rPr lang="en-US" dirty="0" smtClean="0"/>
              <a:t>JS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Date/Time</a:t>
            </a:r>
          </a:p>
        </p:txBody>
      </p:sp>
    </p:spTree>
    <p:extLst>
      <p:ext uri="{BB962C8B-B14F-4D97-AF65-F5344CB8AC3E}">
        <p14:creationId xmlns:p14="http://schemas.microsoft.com/office/powerpoint/2010/main" val="30137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accordions </a:t>
            </a:r>
          </a:p>
        </p:txBody>
      </p:sp>
    </p:spTree>
    <p:extLst>
      <p:ext uri="{BB962C8B-B14F-4D97-AF65-F5344CB8AC3E}">
        <p14:creationId xmlns:p14="http://schemas.microsoft.com/office/powerpoint/2010/main" val="19403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Extension </a:t>
            </a:r>
          </a:p>
          <a:p>
            <a:r>
              <a:rPr lang="en-US" dirty="0" smtClean="0"/>
              <a:t>HTML Introduction</a:t>
            </a:r>
          </a:p>
          <a:p>
            <a:r>
              <a:rPr lang="en-US" dirty="0" smtClean="0"/>
              <a:t>HTML Tag</a:t>
            </a:r>
          </a:p>
          <a:p>
            <a:r>
              <a:rPr lang="en-US" dirty="0" smtClean="0"/>
              <a:t>HTML Attributes</a:t>
            </a:r>
          </a:p>
          <a:p>
            <a:r>
              <a:rPr lang="en-US" dirty="0" smtClean="0"/>
              <a:t>Basic Template</a:t>
            </a:r>
          </a:p>
          <a:p>
            <a:r>
              <a:rPr lang="en-US" dirty="0" smtClean="0"/>
              <a:t>h1-h6</a:t>
            </a:r>
          </a:p>
          <a:p>
            <a:r>
              <a:rPr lang="en-US" dirty="0" smtClean="0"/>
              <a:t>b, i, u, p</a:t>
            </a:r>
          </a:p>
          <a:p>
            <a:r>
              <a:rPr lang="en-US" dirty="0" smtClean="0"/>
              <a:t>Demo text</a:t>
            </a:r>
          </a:p>
          <a:p>
            <a:r>
              <a:rPr lang="en-US" dirty="0" smtClean="0"/>
              <a:t>Anchor tag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9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Syntext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Marquee Tag</a:t>
            </a:r>
          </a:p>
          <a:p>
            <a:r>
              <a:rPr lang="en-US" dirty="0" err="1" smtClean="0"/>
              <a:t>Iframe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Video/audio tag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tag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Header, aside, main, section, figure, footer, div</a:t>
            </a:r>
          </a:p>
          <a:p>
            <a:r>
              <a:rPr lang="en-US" dirty="0" smtClean="0"/>
              <a:t>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</a:p>
          <a:p>
            <a:r>
              <a:rPr lang="en-US" dirty="0" smtClean="0"/>
              <a:t>A HTML FORM inside a HTML Table</a:t>
            </a:r>
          </a:p>
          <a:p>
            <a:r>
              <a:rPr lang="en-US" dirty="0" smtClean="0"/>
              <a:t>A one page website using only HTML</a:t>
            </a:r>
          </a:p>
        </p:txBody>
      </p:sp>
    </p:spTree>
    <p:extLst>
      <p:ext uri="{BB962C8B-B14F-4D97-AF65-F5344CB8AC3E}">
        <p14:creationId xmlns:p14="http://schemas.microsoft.com/office/powerpoint/2010/main" val="3668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Introduction </a:t>
            </a:r>
          </a:p>
          <a:p>
            <a:r>
              <a:rPr lang="en-US" dirty="0" smtClean="0"/>
              <a:t>Inline CSS, Internal CSS, External CSS</a:t>
            </a:r>
          </a:p>
          <a:p>
            <a:r>
              <a:rPr lang="en-US" dirty="0" smtClean="0"/>
              <a:t>Property : value</a:t>
            </a:r>
          </a:p>
          <a:p>
            <a:r>
              <a:rPr lang="en-US" dirty="0" smtClean="0"/>
              <a:t>Selector</a:t>
            </a:r>
          </a:p>
          <a:p>
            <a:r>
              <a:rPr lang="en-US" dirty="0"/>
              <a:t>CSS </a:t>
            </a:r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9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Text</a:t>
            </a:r>
          </a:p>
          <a:p>
            <a:r>
              <a:rPr lang="en-US" dirty="0" smtClean="0"/>
              <a:t>CSS Margin</a:t>
            </a:r>
          </a:p>
          <a:p>
            <a:r>
              <a:rPr lang="en-US" dirty="0" smtClean="0"/>
              <a:t>CSS Padding</a:t>
            </a:r>
          </a:p>
          <a:p>
            <a:r>
              <a:rPr lang="en-US" dirty="0" smtClean="0"/>
              <a:t>CSS Border</a:t>
            </a:r>
          </a:p>
          <a:p>
            <a:r>
              <a:rPr lang="en-US" dirty="0" smtClean="0"/>
              <a:t>Shadow</a:t>
            </a:r>
          </a:p>
          <a:p>
            <a:r>
              <a:rPr lang="en-US" dirty="0" smtClean="0"/>
              <a:t>CSS Display (inline, block, inline-block)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Color code (RGB, RGBA, #</a:t>
            </a:r>
            <a:r>
              <a:rPr lang="en-US" dirty="0"/>
              <a:t>HEX values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CSS Background</a:t>
            </a:r>
          </a:p>
          <a:p>
            <a:r>
              <a:rPr lang="en-US" dirty="0" smtClean="0"/>
              <a:t>CSS Before/After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</TotalTime>
  <Words>307</Words>
  <Application>Microsoft Office PowerPoint</Application>
  <PresentationFormat>On-screen Show (4:3)</PresentationFormat>
  <Paragraphs>125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Technic</vt:lpstr>
      <vt:lpstr>Daffodil International Professional Training Institute</vt:lpstr>
      <vt:lpstr>Day 1</vt:lpstr>
      <vt:lpstr>Day 2</vt:lpstr>
      <vt:lpstr>Day 3</vt:lpstr>
      <vt:lpstr>Day 4</vt:lpstr>
      <vt:lpstr>Day 5</vt:lpstr>
      <vt:lpstr>Day 6</vt:lpstr>
      <vt:lpstr>Day 7</vt:lpstr>
      <vt:lpstr>Day-8</vt:lpstr>
      <vt:lpstr>Day-9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  <vt:lpstr>Day 31</vt:lpstr>
      <vt:lpstr>Day 32</vt:lpstr>
      <vt:lpstr>Day 33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Daffodil International Professional Training Institute</dc:title>
  <dc:creator>Windows User</dc:creator>
  <cp:lastModifiedBy>Windows User</cp:lastModifiedBy>
  <cp:revision>7</cp:revision>
  <dcterms:created xsi:type="dcterms:W3CDTF">2022-04-02T09:26:32Z</dcterms:created>
  <dcterms:modified xsi:type="dcterms:W3CDTF">2022-04-02T11:17:53Z</dcterms:modified>
</cp:coreProperties>
</file>