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3A55691-C000-48CF-AD0A-5EC3FB367A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E122BAE-E6BC-4693-B983-41C870BBDB1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Farzana</a:t>
            </a:r>
            <a:r>
              <a:rPr lang="en-US" dirty="0" smtClean="0"/>
              <a:t> </a:t>
            </a:r>
            <a:r>
              <a:rPr lang="en-US" dirty="0" err="1" smtClean="0"/>
              <a:t>Akter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Batch: 17-18</a:t>
            </a:r>
            <a:br>
              <a:rPr lang="en-US" dirty="0" smtClean="0"/>
            </a:br>
            <a:r>
              <a:rPr lang="en-US" dirty="0" smtClean="0"/>
              <a:t>Subject: Computer Technology</a:t>
            </a:r>
          </a:p>
          <a:p>
            <a:r>
              <a:rPr lang="en-US" dirty="0" smtClean="0"/>
              <a:t>Roll: 2022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Industrial attachment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Website?</a:t>
            </a:r>
          </a:p>
          <a:p>
            <a:r>
              <a:rPr lang="en-US" dirty="0" smtClean="0"/>
              <a:t>Front-end Development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</a:p>
          <a:p>
            <a:r>
              <a:rPr lang="en-US" dirty="0" smtClean="0"/>
              <a:t>HTML Attributes</a:t>
            </a:r>
          </a:p>
          <a:p>
            <a:r>
              <a:rPr lang="en-US" dirty="0"/>
              <a:t>HTML </a:t>
            </a:r>
            <a:r>
              <a:rPr lang="en-US" dirty="0" smtClean="0"/>
              <a:t>Headings</a:t>
            </a:r>
          </a:p>
          <a:p>
            <a:r>
              <a:rPr lang="en-US" dirty="0"/>
              <a:t>HTML </a:t>
            </a:r>
            <a:r>
              <a:rPr lang="en-US" dirty="0" smtClean="0"/>
              <a:t>Paragraphs</a:t>
            </a:r>
          </a:p>
          <a:p>
            <a:r>
              <a:rPr lang="en-US" dirty="0"/>
              <a:t>HTML 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HTML Table</a:t>
            </a:r>
          </a:p>
          <a:p>
            <a:r>
              <a:rPr lang="en-US" dirty="0" smtClean="0"/>
              <a:t>HTML From</a:t>
            </a:r>
          </a:p>
          <a:p>
            <a:r>
              <a:rPr lang="en-US" dirty="0"/>
              <a:t>HTML </a:t>
            </a:r>
            <a:r>
              <a:rPr lang="en-US" dirty="0" err="1" smtClean="0"/>
              <a:t>Iframes</a:t>
            </a:r>
            <a:endParaRPr lang="en-US" dirty="0"/>
          </a:p>
          <a:p>
            <a:r>
              <a:rPr lang="en-US" dirty="0"/>
              <a:t>HTML Layout 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63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  <a:p>
            <a:r>
              <a:rPr lang="en-US" dirty="0"/>
              <a:t>CSS Selectors</a:t>
            </a:r>
          </a:p>
          <a:p>
            <a:r>
              <a:rPr lang="en-US" dirty="0"/>
              <a:t>CSS property </a:t>
            </a:r>
            <a:r>
              <a:rPr lang="en-US" dirty="0" smtClean="0"/>
              <a:t>and value</a:t>
            </a:r>
          </a:p>
          <a:p>
            <a:r>
              <a:rPr lang="en-US" dirty="0"/>
              <a:t>CSS Colors</a:t>
            </a:r>
          </a:p>
          <a:p>
            <a:r>
              <a:rPr lang="en-US" dirty="0"/>
              <a:t>CSS Backgrounds</a:t>
            </a:r>
          </a:p>
          <a:p>
            <a:r>
              <a:rPr lang="en-US" dirty="0"/>
              <a:t>CSS Borders</a:t>
            </a:r>
          </a:p>
          <a:p>
            <a:r>
              <a:rPr lang="en-US" dirty="0"/>
              <a:t>CSS </a:t>
            </a:r>
            <a:r>
              <a:rPr lang="en-US" dirty="0" smtClean="0"/>
              <a:t>Margins &amp; </a:t>
            </a:r>
            <a:r>
              <a:rPr lang="en-US" dirty="0"/>
              <a:t>Padding</a:t>
            </a:r>
          </a:p>
          <a:p>
            <a:r>
              <a:rPr lang="en-US" dirty="0"/>
              <a:t>CSS </a:t>
            </a:r>
            <a:r>
              <a:rPr lang="en-US" dirty="0" smtClean="0"/>
              <a:t>Height and Width</a:t>
            </a:r>
          </a:p>
          <a:p>
            <a:r>
              <a:rPr lang="en-US" dirty="0"/>
              <a:t>CSS Text</a:t>
            </a:r>
          </a:p>
          <a:p>
            <a:r>
              <a:rPr lang="en-US" dirty="0"/>
              <a:t>CSS Fonts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CSS Display</a:t>
            </a:r>
          </a:p>
          <a:p>
            <a:r>
              <a:rPr lang="en-US" dirty="0" smtClean="0"/>
              <a:t>CSS </a:t>
            </a:r>
            <a:r>
              <a:rPr lang="en-US" dirty="0"/>
              <a:t>position </a:t>
            </a:r>
          </a:p>
          <a:p>
            <a:r>
              <a:rPr lang="en-US" dirty="0" smtClean="0"/>
              <a:t>CSS Flex</a:t>
            </a:r>
          </a:p>
          <a:p>
            <a:r>
              <a:rPr lang="en-US" dirty="0" smtClean="0"/>
              <a:t>CSS Grid</a:t>
            </a:r>
          </a:p>
          <a:p>
            <a:r>
              <a:rPr lang="en-US" dirty="0" smtClean="0"/>
              <a:t>CSS Animation</a:t>
            </a:r>
          </a:p>
          <a:p>
            <a:r>
              <a:rPr lang="en-US" dirty="0" smtClean="0"/>
              <a:t>CSS Media Query</a:t>
            </a:r>
          </a:p>
          <a:p>
            <a:r>
              <a:rPr lang="en-US" dirty="0" smtClean="0"/>
              <a:t>PSD to HTML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- </a:t>
            </a:r>
            <a:r>
              <a:rPr lang="en-US" dirty="0"/>
              <a:t>Cascading Style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Bootstrap 5 Grids</a:t>
            </a:r>
          </a:p>
          <a:p>
            <a:r>
              <a:rPr lang="en-US" dirty="0"/>
              <a:t>Typography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Progress Bars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Cards</a:t>
            </a:r>
          </a:p>
          <a:p>
            <a:r>
              <a:rPr lang="en-US" dirty="0"/>
              <a:t>Navigation Bars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Carousel</a:t>
            </a:r>
          </a:p>
          <a:p>
            <a:r>
              <a:rPr lang="en-US" dirty="0"/>
              <a:t>Modals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Basic Template</a:t>
            </a:r>
          </a:p>
          <a:p>
            <a:r>
              <a:rPr lang="en-US" dirty="0" smtClean="0"/>
              <a:t>PSD to Bootstrap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</a:t>
            </a:r>
          </a:p>
        </p:txBody>
      </p:sp>
    </p:spTree>
    <p:extLst>
      <p:ext uri="{BB962C8B-B14F-4D97-AF65-F5344CB8AC3E}">
        <p14:creationId xmlns:p14="http://schemas.microsoft.com/office/powerpoint/2010/main" val="28290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end development is </a:t>
            </a:r>
            <a:r>
              <a:rPr lang="en-US" b="1" dirty="0"/>
              <a:t>a style of computer programming that focuses on the coding and creation of elements and features of a website that will then be seen by the user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8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58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Industrial attachment Training</vt:lpstr>
      <vt:lpstr>What I’ve Learned?</vt:lpstr>
      <vt:lpstr>HTML - HyperText Markup Language</vt:lpstr>
      <vt:lpstr>CSS - Cascading Style Sheets</vt:lpstr>
      <vt:lpstr>Bootstrap 5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attachment Training</dc:title>
  <dc:creator>Windows User</dc:creator>
  <cp:lastModifiedBy>Windows User</cp:lastModifiedBy>
  <cp:revision>4</cp:revision>
  <dcterms:created xsi:type="dcterms:W3CDTF">2022-03-20T10:59:32Z</dcterms:created>
  <dcterms:modified xsi:type="dcterms:W3CDTF">2022-03-20T11:47:03Z</dcterms:modified>
</cp:coreProperties>
</file>