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62" r:id="rId3"/>
    <p:sldId id="274" r:id="rId4"/>
    <p:sldId id="270" r:id="rId5"/>
    <p:sldId id="264" r:id="rId6"/>
    <p:sldId id="272" r:id="rId7"/>
    <p:sldId id="266" r:id="rId8"/>
    <p:sldId id="275" r:id="rId9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3120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BCB95-2346-437F-866D-8F3E30CE47B8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3727D-6BB4-4F78-A6D9-5DAC45A96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841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BCB95-2346-437F-866D-8F3E30CE47B8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3727D-6BB4-4F78-A6D9-5DAC45A96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240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BCB95-2346-437F-866D-8F3E30CE47B8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3727D-6BB4-4F78-A6D9-5DAC45A96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73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BCB95-2346-437F-866D-8F3E30CE47B8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3727D-6BB4-4F78-A6D9-5DAC45A96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675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BCB95-2346-437F-866D-8F3E30CE47B8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3727D-6BB4-4F78-A6D9-5DAC45A96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307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BCB95-2346-437F-866D-8F3E30CE47B8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3727D-6BB4-4F78-A6D9-5DAC45A96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111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BCB95-2346-437F-866D-8F3E30CE47B8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3727D-6BB4-4F78-A6D9-5DAC45A96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112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BCB95-2346-437F-866D-8F3E30CE47B8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3727D-6BB4-4F78-A6D9-5DAC45A96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242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BCB95-2346-437F-866D-8F3E30CE47B8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3727D-6BB4-4F78-A6D9-5DAC45A96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319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BCB95-2346-437F-866D-8F3E30CE47B8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3727D-6BB4-4F78-A6D9-5DAC45A96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320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BCB95-2346-437F-866D-8F3E30CE47B8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3727D-6BB4-4F78-A6D9-5DAC45A96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767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5BCB95-2346-437F-866D-8F3E30CE47B8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53727D-6BB4-4F78-A6D9-5DAC45A96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176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008D1E9-5B6A-4394-82C8-DB85C6F13512}"/>
              </a:ext>
            </a:extLst>
          </p:cNvPr>
          <p:cNvSpPr txBox="1"/>
          <p:nvPr/>
        </p:nvSpPr>
        <p:spPr>
          <a:xfrm>
            <a:off x="0" y="140730"/>
            <a:ext cx="3007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</a:t>
            </a:r>
            <a:r>
              <a:rPr lang="en-US" dirty="0" err="1"/>
              <a:t>Optek</a:t>
            </a:r>
            <a:r>
              <a:rPr lang="en-US" dirty="0"/>
              <a:t> International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660EBF-84C5-4CE7-A273-B75F0ED92090}"/>
              </a:ext>
            </a:extLst>
          </p:cNvPr>
          <p:cNvSpPr txBox="1"/>
          <p:nvPr/>
        </p:nvSpPr>
        <p:spPr>
          <a:xfrm>
            <a:off x="2610852" y="0"/>
            <a:ext cx="3007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 Black" panose="020B0A04020102020204" pitchFamily="34" charset="0"/>
              </a:rPr>
              <a:t>About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FFEA7B5-E64E-4DE6-B9EB-E60F41A4F0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0062"/>
            <a:ext cx="6858000" cy="290275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C0961AD-4196-4C60-BCC5-FDDF34E6B42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7443"/>
          <a:stretch/>
        </p:blipFill>
        <p:spPr>
          <a:xfrm>
            <a:off x="-436084" y="3832412"/>
            <a:ext cx="7730168" cy="207773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FD9C57E-46CB-408F-975E-CA275EACA3F8}"/>
              </a:ext>
            </a:extLst>
          </p:cNvPr>
          <p:cNvSpPr txBox="1"/>
          <p:nvPr/>
        </p:nvSpPr>
        <p:spPr>
          <a:xfrm>
            <a:off x="-1" y="3529982"/>
            <a:ext cx="3007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Why </a:t>
            </a:r>
            <a:r>
              <a:rPr lang="en-A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Optek</a:t>
            </a:r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International 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8A68C61-6A93-4505-BD0E-81383A32E764}"/>
              </a:ext>
            </a:extLst>
          </p:cNvPr>
          <p:cNvSpPr txBox="1"/>
          <p:nvPr/>
        </p:nvSpPr>
        <p:spPr>
          <a:xfrm>
            <a:off x="-2" y="5914590"/>
            <a:ext cx="3007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Message from Director 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05903AB-990B-4EFD-9796-4BCD73F737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736" y="6252265"/>
            <a:ext cx="5053264" cy="3645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791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07F1A4E5-BAE2-4DA7-852B-4765354B5D25}"/>
              </a:ext>
            </a:extLst>
          </p:cNvPr>
          <p:cNvSpPr txBox="1"/>
          <p:nvPr/>
        </p:nvSpPr>
        <p:spPr>
          <a:xfrm>
            <a:off x="-1" y="23351"/>
            <a:ext cx="3007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Our Mission &amp; Vision 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2440D0-049B-4F63-AFE8-4055BB959B2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072"/>
          <a:stretch/>
        </p:blipFill>
        <p:spPr>
          <a:xfrm>
            <a:off x="0" y="320491"/>
            <a:ext cx="6858000" cy="212547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6DBC833-E556-4056-B614-FFA4166860A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702"/>
          <a:stretch/>
        </p:blipFill>
        <p:spPr>
          <a:xfrm>
            <a:off x="-1" y="2584788"/>
            <a:ext cx="6858000" cy="178987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1E046F0-C80F-475A-AF0D-B39C416CB937}"/>
              </a:ext>
            </a:extLst>
          </p:cNvPr>
          <p:cNvSpPr txBox="1"/>
          <p:nvPr/>
        </p:nvSpPr>
        <p:spPr>
          <a:xfrm>
            <a:off x="-96252" y="2285639"/>
            <a:ext cx="4307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Clients Review/Words from clients/partners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333D476-6ED3-466E-8F9E-715D802BA74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76"/>
          <a:stretch/>
        </p:blipFill>
        <p:spPr>
          <a:xfrm>
            <a:off x="0" y="4608314"/>
            <a:ext cx="6858000" cy="527433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9C2A70B-48EB-4255-A2EB-9FDD6A087E05}"/>
              </a:ext>
            </a:extLst>
          </p:cNvPr>
          <p:cNvSpPr txBox="1"/>
          <p:nvPr/>
        </p:nvSpPr>
        <p:spPr>
          <a:xfrm>
            <a:off x="2827421" y="4363261"/>
            <a:ext cx="3007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 Black" panose="020B0A04020102020204" pitchFamily="34" charset="0"/>
              </a:rPr>
              <a:t>Events </a:t>
            </a:r>
          </a:p>
        </p:txBody>
      </p:sp>
    </p:spTree>
    <p:extLst>
      <p:ext uri="{BB962C8B-B14F-4D97-AF65-F5344CB8AC3E}">
        <p14:creationId xmlns:p14="http://schemas.microsoft.com/office/powerpoint/2010/main" val="1175931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8FF25D-87B3-4871-ABAA-73204C0371AA}"/>
              </a:ext>
            </a:extLst>
          </p:cNvPr>
          <p:cNvSpPr txBox="1"/>
          <p:nvPr/>
        </p:nvSpPr>
        <p:spPr>
          <a:xfrm>
            <a:off x="2502567" y="0"/>
            <a:ext cx="3007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 Black" panose="020B0A04020102020204" pitchFamily="34" charset="0"/>
              </a:rPr>
              <a:t>Our Services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D435C8-7B68-4985-817E-AF15F1B750A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66"/>
          <a:stretch/>
        </p:blipFill>
        <p:spPr>
          <a:xfrm>
            <a:off x="0" y="886687"/>
            <a:ext cx="6858000" cy="402656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D69A8C7-E217-4949-A96D-45640CFECDD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16"/>
          <a:stretch/>
        </p:blipFill>
        <p:spPr>
          <a:xfrm>
            <a:off x="0" y="5458326"/>
            <a:ext cx="6858000" cy="402656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8FABEF5-B3F2-4E2B-B964-8635C3585AEB}"/>
              </a:ext>
            </a:extLst>
          </p:cNvPr>
          <p:cNvSpPr txBox="1"/>
          <p:nvPr/>
        </p:nvSpPr>
        <p:spPr>
          <a:xfrm>
            <a:off x="998622" y="5289342"/>
            <a:ext cx="4307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Design 2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514675-25A0-438F-8B42-4E75F531AB81}"/>
              </a:ext>
            </a:extLst>
          </p:cNvPr>
          <p:cNvSpPr txBox="1"/>
          <p:nvPr/>
        </p:nvSpPr>
        <p:spPr>
          <a:xfrm>
            <a:off x="1142997" y="501135"/>
            <a:ext cx="4307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Design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2382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FD154BF-A719-46FC-B6CB-2A56BC6474E6}"/>
              </a:ext>
            </a:extLst>
          </p:cNvPr>
          <p:cNvSpPr txBox="1"/>
          <p:nvPr/>
        </p:nvSpPr>
        <p:spPr>
          <a:xfrm>
            <a:off x="2875546" y="0"/>
            <a:ext cx="3007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 Black" panose="020B0A04020102020204" pitchFamily="34" charset="0"/>
              </a:rPr>
              <a:t>Visa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21F61C-1745-4785-889D-07EBC1840DF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32"/>
          <a:stretch/>
        </p:blipFill>
        <p:spPr>
          <a:xfrm>
            <a:off x="-108288" y="1058782"/>
            <a:ext cx="6858000" cy="38289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612BAF1-5032-4F4F-92BF-DF39D3404BE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16"/>
          <a:stretch/>
        </p:blipFill>
        <p:spPr>
          <a:xfrm>
            <a:off x="0" y="5470358"/>
            <a:ext cx="6858000" cy="402656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2684A73-AE5B-453E-88C6-D1402CB434E0}"/>
              </a:ext>
            </a:extLst>
          </p:cNvPr>
          <p:cNvSpPr txBox="1"/>
          <p:nvPr/>
        </p:nvSpPr>
        <p:spPr>
          <a:xfrm>
            <a:off x="950496" y="550753"/>
            <a:ext cx="4307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Page 1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AFEF3E-51C2-43F5-897B-6843FE8F7939}"/>
              </a:ext>
            </a:extLst>
          </p:cNvPr>
          <p:cNvSpPr txBox="1"/>
          <p:nvPr/>
        </p:nvSpPr>
        <p:spPr>
          <a:xfrm>
            <a:off x="1167059" y="5101026"/>
            <a:ext cx="4307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Page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2499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905B84A-A349-4F18-989B-30D7914A4B6C}"/>
              </a:ext>
            </a:extLst>
          </p:cNvPr>
          <p:cNvSpPr txBox="1"/>
          <p:nvPr/>
        </p:nvSpPr>
        <p:spPr>
          <a:xfrm>
            <a:off x="2105525" y="0"/>
            <a:ext cx="3007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 Black" panose="020B0A04020102020204" pitchFamily="34" charset="0"/>
              </a:rPr>
              <a:t>Popular Courses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A8DB00-E888-49DD-B64F-31E21D8EC6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9640"/>
            <a:ext cx="6858000" cy="433817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DA5B308-6F97-4676-A486-9875E0ABCBC2}"/>
              </a:ext>
            </a:extLst>
          </p:cNvPr>
          <p:cNvSpPr txBox="1"/>
          <p:nvPr/>
        </p:nvSpPr>
        <p:spPr>
          <a:xfrm>
            <a:off x="1925053" y="5799222"/>
            <a:ext cx="3007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 Black" panose="020B0A04020102020204" pitchFamily="34" charset="0"/>
              </a:rPr>
              <a:t>Book an </a:t>
            </a:r>
            <a:r>
              <a:rPr lang="en-US" dirty="0" err="1">
                <a:latin typeface="Arial Black" panose="020B0A04020102020204" pitchFamily="34" charset="0"/>
              </a:rPr>
              <a:t>Appoinment</a:t>
            </a:r>
            <a:endParaRPr lang="en-US" dirty="0">
              <a:latin typeface="Arial Black" panose="020B0A040201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5F642E6-4E47-4A7E-9D62-F06E38D9B0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35834"/>
            <a:ext cx="6858000" cy="3392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0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0D5F4C0-1E5A-4186-9F87-FC926A2B5E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" y="2109983"/>
            <a:ext cx="6858000" cy="432595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842A8B6-118B-41E6-A780-6EFB52AAC233}"/>
              </a:ext>
            </a:extLst>
          </p:cNvPr>
          <p:cNvSpPr txBox="1"/>
          <p:nvPr/>
        </p:nvSpPr>
        <p:spPr>
          <a:xfrm>
            <a:off x="1925050" y="4964"/>
            <a:ext cx="3007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 Black" panose="020B0A04020102020204" pitchFamily="34" charset="0"/>
              </a:rPr>
              <a:t>FAQ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81B9213-8938-46A5-90B8-75D50410A19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66"/>
          <a:stretch/>
        </p:blipFill>
        <p:spPr>
          <a:xfrm>
            <a:off x="0" y="962526"/>
            <a:ext cx="6858000" cy="1848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930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60E9F1A-7E91-4C62-B9F0-B62F225229B5}"/>
              </a:ext>
            </a:extLst>
          </p:cNvPr>
          <p:cNvSpPr txBox="1"/>
          <p:nvPr/>
        </p:nvSpPr>
        <p:spPr>
          <a:xfrm>
            <a:off x="1780671" y="0"/>
            <a:ext cx="3007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 Black" panose="020B0A04020102020204" pitchFamily="34" charset="0"/>
              </a:rPr>
              <a:t>Blog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265924-46B7-47F9-AD99-EEB429A14EF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02" t="11846" r="9315"/>
          <a:stretch/>
        </p:blipFill>
        <p:spPr>
          <a:xfrm>
            <a:off x="0" y="1241411"/>
            <a:ext cx="6858000" cy="355490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06EE6A4-EF7E-4CAE-BD4D-2D49052EE0E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02" t="35761" r="59589" b="6060"/>
          <a:stretch/>
        </p:blipFill>
        <p:spPr>
          <a:xfrm>
            <a:off x="-36096" y="4580013"/>
            <a:ext cx="2442411" cy="234615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A78B915-1408-41CE-8A3C-31F0BE08632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657" t="35761" r="9315" b="6060"/>
          <a:stretch/>
        </p:blipFill>
        <p:spPr>
          <a:xfrm>
            <a:off x="2526635" y="4580013"/>
            <a:ext cx="2285997" cy="234615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C63016E-6473-4EAD-ABBD-F3F8A60D050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02" t="35761" r="59589" b="6060"/>
          <a:stretch/>
        </p:blipFill>
        <p:spPr>
          <a:xfrm>
            <a:off x="2171698" y="6926171"/>
            <a:ext cx="2442411" cy="234615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9F4E691-7B93-492E-9F5B-9675A62822C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99" t="35761" r="35502" b="6060"/>
          <a:stretch/>
        </p:blipFill>
        <p:spPr>
          <a:xfrm>
            <a:off x="300787" y="6926171"/>
            <a:ext cx="2081464" cy="234615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AF60072-0C52-4781-B119-A0DE7AC6373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657" t="35761" r="9315" b="6060"/>
          <a:stretch/>
        </p:blipFill>
        <p:spPr>
          <a:xfrm>
            <a:off x="4734429" y="6926171"/>
            <a:ext cx="2285997" cy="234615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2110CC0-D478-439A-8DEC-810FCCB8B3D5}"/>
              </a:ext>
            </a:extLst>
          </p:cNvPr>
          <p:cNvSpPr txBox="1"/>
          <p:nvPr/>
        </p:nvSpPr>
        <p:spPr>
          <a:xfrm>
            <a:off x="1130965" y="622533"/>
            <a:ext cx="4307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Page 1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504DEA9-5994-428D-B00F-0B521B6E068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99" t="35761" r="35502" b="6060"/>
          <a:stretch/>
        </p:blipFill>
        <p:spPr>
          <a:xfrm>
            <a:off x="4608094" y="4580013"/>
            <a:ext cx="2081464" cy="2346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7240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375D708-0DD3-4E9C-A709-032A1FFEC07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10"/>
          <a:stretch/>
        </p:blipFill>
        <p:spPr>
          <a:xfrm>
            <a:off x="0" y="908641"/>
            <a:ext cx="6858000" cy="404435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B8CB28C-D63F-49B6-BD29-1EBAB2A9F97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281"/>
          <a:stretch/>
        </p:blipFill>
        <p:spPr>
          <a:xfrm>
            <a:off x="854242" y="5134545"/>
            <a:ext cx="5329990" cy="427781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95A5270-B44E-4B05-9411-63725C25320D}"/>
              </a:ext>
            </a:extLst>
          </p:cNvPr>
          <p:cNvSpPr txBox="1"/>
          <p:nvPr/>
        </p:nvSpPr>
        <p:spPr>
          <a:xfrm>
            <a:off x="1058780" y="124309"/>
            <a:ext cx="4307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Page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33769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114</TotalTime>
  <Words>45</Words>
  <Application>Microsoft Office PowerPoint</Application>
  <PresentationFormat>A4 Paper (210x297 mm)</PresentationFormat>
  <Paragraphs>19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Arial Black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Asif B. Abedin</dc:creator>
  <cp:lastModifiedBy>Asif B. Abedin</cp:lastModifiedBy>
  <cp:revision>38</cp:revision>
  <dcterms:created xsi:type="dcterms:W3CDTF">2021-10-01T15:13:49Z</dcterms:created>
  <dcterms:modified xsi:type="dcterms:W3CDTF">2021-10-10T18:43:53Z</dcterms:modified>
</cp:coreProperties>
</file>