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74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8FA-50CF-47CB-BEBD-0CDE2D0B72DC}" type="datetimeFigureOut">
              <a:rPr lang="en-US" smtClean="0"/>
              <a:t>21-Jul-21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CDF3-673B-49DA-BD3A-35E0A5DF4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8FA-50CF-47CB-BEBD-0CDE2D0B72DC}" type="datetimeFigureOut">
              <a:rPr lang="en-US" smtClean="0"/>
              <a:t>21-Jul-21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CDF3-673B-49DA-BD3A-35E0A5DF4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8FA-50CF-47CB-BEBD-0CDE2D0B72DC}" type="datetimeFigureOut">
              <a:rPr lang="en-US" smtClean="0"/>
              <a:t>21-Jul-21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CDF3-673B-49DA-BD3A-35E0A5DF4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8FA-50CF-47CB-BEBD-0CDE2D0B72DC}" type="datetimeFigureOut">
              <a:rPr lang="en-US" smtClean="0"/>
              <a:t>21-Jul-21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CDF3-673B-49DA-BD3A-35E0A5DF4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8FA-50CF-47CB-BEBD-0CDE2D0B72DC}" type="datetimeFigureOut">
              <a:rPr lang="en-US" smtClean="0"/>
              <a:t>21-Jul-21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CDF3-673B-49DA-BD3A-35E0A5DF4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8FA-50CF-47CB-BEBD-0CDE2D0B72DC}" type="datetimeFigureOut">
              <a:rPr lang="en-US" smtClean="0"/>
              <a:t>21-Jul-21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CDF3-673B-49DA-BD3A-35E0A5DF4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8FA-50CF-47CB-BEBD-0CDE2D0B72DC}" type="datetimeFigureOut">
              <a:rPr lang="en-US" smtClean="0"/>
              <a:t>21-Jul-21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CDF3-673B-49DA-BD3A-35E0A5DF4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8FA-50CF-47CB-BEBD-0CDE2D0B72DC}" type="datetimeFigureOut">
              <a:rPr lang="en-US" smtClean="0"/>
              <a:t>21-Jul-21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CDF3-673B-49DA-BD3A-35E0A5DF4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8FA-50CF-47CB-BEBD-0CDE2D0B72DC}" type="datetimeFigureOut">
              <a:rPr lang="en-US" smtClean="0"/>
              <a:t>21-Jul-21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CDF3-673B-49DA-BD3A-35E0A5DF4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8FA-50CF-47CB-BEBD-0CDE2D0B72DC}" type="datetimeFigureOut">
              <a:rPr lang="en-US" smtClean="0"/>
              <a:t>21-Jul-21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CDF3-673B-49DA-BD3A-35E0A5DF4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28FA-50CF-47CB-BEBD-0CDE2D0B72DC}" type="datetimeFigureOut">
              <a:rPr lang="en-US" smtClean="0"/>
              <a:t>21-Jul-21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CDF3-673B-49DA-BD3A-35E0A5DF4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28FA-50CF-47CB-BEBD-0CDE2D0B72DC}" type="datetimeFigureOut">
              <a:rPr lang="en-US" smtClean="0"/>
              <a:t>21-Jul-21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CCDF3-673B-49DA-BD3A-35E0A5DF49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724400" y="2362200"/>
            <a:ext cx="3962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24400" y="1371600"/>
            <a:ext cx="3962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0" y="4648200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2000" y="3352800"/>
            <a:ext cx="3352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0" y="1371600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24200" y="-762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USER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9906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9906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 rot="5400000">
            <a:off x="3149888" y="-202913"/>
            <a:ext cx="482025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rot="16200000" flipH="1">
            <a:off x="5321588" y="-469613"/>
            <a:ext cx="482025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0600" y="15240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E-MAIL/PHONENUMBER</a:t>
            </a:r>
          </a:p>
          <a:p>
            <a:pPr algn="ctr"/>
            <a:r>
              <a:rPr lang="en-US" dirty="0" smtClean="0"/>
              <a:t>USERNAME</a:t>
            </a:r>
          </a:p>
          <a:p>
            <a:pPr algn="ctr"/>
            <a:r>
              <a:rPr lang="en-US" dirty="0" smtClean="0"/>
              <a:t>PASSWORD</a:t>
            </a:r>
          </a:p>
          <a:p>
            <a:pPr algn="ctr"/>
            <a:r>
              <a:rPr lang="en-US" dirty="0" smtClean="0"/>
              <a:t>DATE OF BIRTH</a:t>
            </a:r>
          </a:p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33528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OTP VERIFICATION</a:t>
            </a:r>
          </a:p>
          <a:p>
            <a:pPr algn="ctr"/>
            <a:r>
              <a:rPr lang="en-US" dirty="0" smtClean="0"/>
              <a:t>(THROUGH MAIL OR PHONE NUMBER</a:t>
            </a:r>
          </a:p>
          <a:p>
            <a:pPr algn="ctr"/>
            <a:r>
              <a:rPr lang="en-US" dirty="0" smtClean="0"/>
              <a:t>WHICH EVER IS USED)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" y="48006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CERTAIN PAGES(OPTIONAL)</a:t>
            </a:r>
          </a:p>
          <a:p>
            <a:pPr algn="ctr"/>
            <a:r>
              <a:rPr lang="en-US" dirty="0" smtClean="0"/>
              <a:t>UPDATE DISPLAY PICTURE</a:t>
            </a:r>
          </a:p>
          <a:p>
            <a:pPr algn="ctr"/>
            <a:r>
              <a:rPr lang="en-US" dirty="0" smtClean="0"/>
              <a:t>UPDATE COVER PICTURE</a:t>
            </a:r>
          </a:p>
          <a:p>
            <a:pPr algn="ctr"/>
            <a:r>
              <a:rPr lang="en-US" dirty="0" smtClean="0"/>
              <a:t>UPDATE BIO</a:t>
            </a:r>
          </a:p>
          <a:p>
            <a:pPr algn="ctr"/>
            <a:r>
              <a:rPr lang="en-US" dirty="0" smtClean="0"/>
              <a:t>INTEREST(ATLEAST ONE)</a:t>
            </a:r>
          </a:p>
          <a:p>
            <a:pPr algn="ctr"/>
            <a:r>
              <a:rPr lang="en-US" dirty="0" smtClean="0"/>
              <a:t>ADDING SOME FRIENDS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136267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USERNAME/E-MAIL/PHONE NUMBER</a:t>
            </a:r>
          </a:p>
          <a:p>
            <a:pPr algn="ctr"/>
            <a:r>
              <a:rPr lang="en-US" dirty="0" smtClean="0"/>
              <a:t>PASSWORD</a:t>
            </a:r>
          </a:p>
          <a:p>
            <a:pPr algn="ctr"/>
            <a:r>
              <a:rPr lang="en-US" dirty="0" smtClean="0"/>
              <a:t>FORGOT PASSWORD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00600" y="2438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HOMEPAGE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4114800" y="2895600"/>
            <a:ext cx="2590800" cy="2782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400800" y="1295400"/>
            <a:ext cx="2438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1295400"/>
            <a:ext cx="26670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" y="1295400"/>
            <a:ext cx="33528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38400" y="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USER ON HOMEPAGE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914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9144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SEARCH  BOX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447800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HOME (TO REFRESH AGAIN)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EXPLORE(SHOWING CONTENT SIMILAR TO ONE CONSUMED BY USER USING TAGS)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FRIEND REQUESTS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PROFILE LINK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NOTIFICATION MENU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ADDITIONAL ACCOUNT SETTINGS(SECURITY &amp; PRIVACY  CONTROLS)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HELP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1377077"/>
            <a:ext cx="297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STORIES UPLOADED BY OTHER USERS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STATUS  UPDATE(SOME TEXT,  IMAGE, VIDEO OR ACTIVITY)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RECENT UPDATES FROM OTHER USERS(OPTION TO ONE LIKE,ZERO OR MANY COMMENTS &amp; SHARE)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77000" y="13716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SEARCH FOR PEOPLE, PLACES, CONTENT SIMILAR TO KEYWORD IN SEARCH BOX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609600"/>
            <a:ext cx="48006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38400" y="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USER ON PROFILE PAGE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762000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DISPLAY PICTURE(EDIT, VIEW, REMOVE)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COVER PICTURE(EDIT, VIEW, REMOVE)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STATUS UPDATE(AS ON HOMEPAGE)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FRIEND’S LIST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BIO UPDATE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OWN POSTS FEED(EDIT, DELETE, ARCHIVE)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182</Words>
  <Application>Microsoft Office PowerPoint</Application>
  <PresentationFormat>On-screen Show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ASIF DON</dc:creator>
  <cp:lastModifiedBy>ASIF DON</cp:lastModifiedBy>
  <cp:revision>22</cp:revision>
  <dcterms:created xsi:type="dcterms:W3CDTF">2021-07-21T07:32:56Z</dcterms:created>
  <dcterms:modified xsi:type="dcterms:W3CDTF">2021-07-21T11:06:52Z</dcterms:modified>
</cp:coreProperties>
</file>