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cer" initials="A" lastIdx="1" clrIdx="0">
    <p:extLst>
      <p:ext uri="{19B8F6BF-5375-455C-9EA6-DF929625EA0E}">
        <p15:presenceInfo xmlns:p15="http://schemas.microsoft.com/office/powerpoint/2012/main" userId="Ac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Programming</c:v>
                </c:pt>
                <c:pt idx="1">
                  <c:v>Communication</c:v>
                </c:pt>
                <c:pt idx="2">
                  <c:v>Teamwork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0.35</c:v>
                </c:pt>
                <c:pt idx="1">
                  <c:v>0.2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B7-43C5-B6A1-F7FB4616DB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Programming</c:v>
                </c:pt>
                <c:pt idx="1">
                  <c:v>Communication</c:v>
                </c:pt>
                <c:pt idx="2">
                  <c:v>Teamwork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F9B7-43C5-B6A1-F7FB4616DB9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Programming</c:v>
                </c:pt>
                <c:pt idx="1">
                  <c:v>Communication</c:v>
                </c:pt>
                <c:pt idx="2">
                  <c:v>Teamwork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F9B7-43C5-B6A1-F7FB4616DB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5422719"/>
        <c:axId val="1085426463"/>
      </c:barChart>
      <c:catAx>
        <c:axId val="1085422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5426463"/>
        <c:crosses val="autoZero"/>
        <c:auto val="1"/>
        <c:lblAlgn val="ctr"/>
        <c:lblOffset val="100"/>
        <c:noMultiLvlLbl val="0"/>
      </c:catAx>
      <c:valAx>
        <c:axId val="1085426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5422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A075E-3574-464B-A2E2-47294FB4ABD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04CE8-E2DD-44FE-B8A2-A467C8D2F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91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E95A7-60F3-4963-B03A-63982C6918E6}" type="datetime1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A954-D587-4649-B1AE-2F2959AC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6E592-3445-4DB3-B70A-DAB7F9465E14}" type="datetime1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A954-D587-4649-B1AE-2F2959AC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9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1DEE-13AC-41ED-A61D-B1C9DF2208EF}" type="datetime1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A954-D587-4649-B1AE-2F2959AC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4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BA77-1F6D-46FD-8331-F013F3CCD227}" type="datetime1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A954-D587-4649-B1AE-2F2959AC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3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E5F6-B88A-4D7A-BF47-5CCAF691FCCB}" type="datetime1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A954-D587-4649-B1AE-2F2959AC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7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7D00-EC7F-4999-999B-BBC49C47C7B6}" type="datetime1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A954-D587-4649-B1AE-2F2959AC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7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904E-81DA-44F5-A9C4-E6A78BBB426C}" type="datetime1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A954-D587-4649-B1AE-2F2959AC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5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4557-187E-4F17-80CD-F898FE460F80}" type="datetime1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A954-D587-4649-B1AE-2F2959AC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6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B586-D895-48B4-BFC1-A2F1412A4756}" type="datetime1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A954-D587-4649-B1AE-2F2959AC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8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4400-AF8E-4229-A502-9D6D00E217AE}" type="datetime1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A954-D587-4649-B1AE-2F2959AC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0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A5CB-CC0B-4426-AA64-5B98BF5A7718}" type="datetime1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A954-D587-4649-B1AE-2F2959AC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3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C1A67-DCFC-4596-90C7-E26102FF4EDD}" type="datetime1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CA954-D587-4649-B1AE-2F2959ACE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 : Asif Md. Iqbal </a:t>
            </a:r>
            <a:r>
              <a:rPr lang="en-US" dirty="0" err="1" smtClean="0"/>
              <a:t>Sourav</a:t>
            </a:r>
            <a:endParaRPr lang="en-US" dirty="0" smtClean="0"/>
          </a:p>
          <a:p>
            <a:r>
              <a:rPr lang="en-US" dirty="0" smtClean="0"/>
              <a:t>Roll No:2302067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8040" y="1122363"/>
            <a:ext cx="10855921" cy="923330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>
                      <a:alpha val="93000"/>
                    </a:schemeClr>
                  </a:solidFill>
                  <a:prstDash val="solid"/>
                </a:ln>
                <a:gradFill>
                  <a:gsLst>
                    <a:gs pos="35000">
                      <a:schemeClr val="tx1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My Vision for a Successful CSE Career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45EA-F48E-4752-88F2-BA40C4181F62}" type="datetime1">
              <a:rPr lang="en-US" smtClean="0"/>
              <a:t>5/17/2025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A954-D587-4649-B1AE-2F2959ACE7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33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541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Career Introduction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518"/>
            <a:ext cx="9662327" cy="11002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1. </a:t>
            </a:r>
            <a:r>
              <a:rPr lang="en-US" sz="2400" b="1" i="1" dirty="0" smtClean="0"/>
              <a:t>Career Goals</a:t>
            </a:r>
            <a:endParaRPr lang="en-US" sz="2400" dirty="0" smtClean="0"/>
          </a:p>
          <a:p>
            <a:r>
              <a:rPr lang="en-US" sz="2400" dirty="0"/>
              <a:t>Aim to become a specialist in Artificial </a:t>
            </a:r>
            <a:r>
              <a:rPr lang="en-US" sz="2400" dirty="0" smtClean="0"/>
              <a:t>Intelligence and </a:t>
            </a:r>
            <a:r>
              <a:rPr lang="en-US" sz="2400" dirty="0"/>
              <a:t>Machine Learning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402" y="2605681"/>
            <a:ext cx="4479681" cy="29864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2541132"/>
            <a:ext cx="5998865" cy="83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Strive for a role that combines technical innovation and ethical problem-solving.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838200" y="3478787"/>
            <a:ext cx="6607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Long-term goal: Contribute to cutting-edge tech for social good.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4413284"/>
            <a:ext cx="6607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 </a:t>
            </a:r>
            <a:r>
              <a:rPr lang="en-US" sz="2400" b="1" i="1" dirty="0" smtClean="0"/>
              <a:t>Industry Interests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Fascinated by advancements in AI, Data Science, and Robotics.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5717113"/>
            <a:ext cx="10088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Keen to work in sectors like healthcare tech, cybersecurity, or intelligent systems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E5E56-2A81-4A95-8155-2B57DB0C7B35}" type="datetime1">
              <a:rPr lang="en-US" smtClean="0"/>
              <a:t>5/17/2025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A954-D587-4649-B1AE-2F2959ACE7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4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201"/>
            <a:ext cx="10515600" cy="1325563"/>
          </a:xfrm>
        </p:spPr>
        <p:txBody>
          <a:bodyPr/>
          <a:lstStyle/>
          <a:p>
            <a:r>
              <a:rPr lang="en-US" dirty="0" smtClean="0"/>
              <a:t>Key Skills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383741"/>
              </p:ext>
            </p:extLst>
          </p:nvPr>
        </p:nvGraphicFramePr>
        <p:xfrm>
          <a:off x="838200" y="1438764"/>
          <a:ext cx="1047624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081">
                  <a:extLst>
                    <a:ext uri="{9D8B030D-6E8A-4147-A177-3AD203B41FA5}">
                      <a16:colId xmlns:a16="http://schemas.microsoft.com/office/drawing/2014/main" val="1955315603"/>
                    </a:ext>
                  </a:extLst>
                </a:gridCol>
                <a:gridCol w="3492081">
                  <a:extLst>
                    <a:ext uri="{9D8B030D-6E8A-4147-A177-3AD203B41FA5}">
                      <a16:colId xmlns:a16="http://schemas.microsoft.com/office/drawing/2014/main" val="414520317"/>
                    </a:ext>
                  </a:extLst>
                </a:gridCol>
                <a:gridCol w="3492081">
                  <a:extLst>
                    <a:ext uri="{9D8B030D-6E8A-4147-A177-3AD203B41FA5}">
                      <a16:colId xmlns:a16="http://schemas.microsoft.com/office/drawing/2014/main" val="3785395907"/>
                    </a:ext>
                  </a:extLst>
                </a:gridCol>
              </a:tblGrid>
              <a:tr h="313606">
                <a:tc>
                  <a:txBody>
                    <a:bodyPr/>
                    <a:lstStyle/>
                    <a:p>
                      <a:r>
                        <a:rPr lang="en-US" dirty="0" smtClean="0"/>
                        <a:t>Skill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191197"/>
                  </a:ext>
                </a:extLst>
              </a:tr>
              <a:tr h="54129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Data Structures &amp; Algorithms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Foundation for coding interviews and software efficiency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– vital for optimization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2449013"/>
                  </a:ext>
                </a:extLst>
              </a:tr>
              <a:tr h="54129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Teamwork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smtClean="0"/>
                        <a:t>(Soft)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Collaborating with diverse groups in projects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 – key in team-based environments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732620"/>
                  </a:ext>
                </a:extLst>
              </a:tr>
              <a:tr h="54129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Programming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Writing efficient, clean code for real-world problems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High – core developer skill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075892"/>
                  </a:ext>
                </a:extLst>
              </a:tr>
            </a:tbl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567240463"/>
              </p:ext>
            </p:extLst>
          </p:nvPr>
        </p:nvGraphicFramePr>
        <p:xfrm>
          <a:off x="3236059" y="3928905"/>
          <a:ext cx="5686878" cy="2720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20CC-72CD-49F4-862C-79D72CC34880}" type="datetime1">
              <a:rPr lang="en-US" smtClean="0"/>
              <a:t>5/17/2025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A954-D587-4649-B1AE-2F2959ACE7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3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My Roadmap to a Successful CSE Career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Milestones: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1st Year</a:t>
            </a:r>
            <a:r>
              <a:rPr lang="en-US" dirty="0" smtClean="0">
                <a:solidFill>
                  <a:schemeClr val="accent5"/>
                </a:solidFill>
              </a:rPr>
              <a:t> – Build strong programming foundation (Python, C)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2nd Year</a:t>
            </a:r>
            <a:r>
              <a:rPr lang="en-US" dirty="0" smtClean="0">
                <a:solidFill>
                  <a:schemeClr val="accent5"/>
                </a:solidFill>
              </a:rPr>
              <a:t> – Explore fields (AI, Web Dev, Cybersecurity), do mini projects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3rd Year</a:t>
            </a:r>
            <a:r>
              <a:rPr lang="en-US" dirty="0" smtClean="0">
                <a:solidFill>
                  <a:schemeClr val="accent5"/>
                </a:solidFill>
              </a:rPr>
              <a:t> – Internships, open-source contributions, competitive coding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Final Year</a:t>
            </a:r>
            <a:r>
              <a:rPr lang="en-US" dirty="0" smtClean="0">
                <a:solidFill>
                  <a:schemeClr val="accent5"/>
                </a:solidFill>
              </a:rPr>
              <a:t> – Major project, portfolio development, placement preparation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Post-Graduation</a:t>
            </a:r>
            <a:r>
              <a:rPr lang="en-US" dirty="0" smtClean="0">
                <a:solidFill>
                  <a:schemeClr val="accent5"/>
                </a:solidFill>
              </a:rPr>
              <a:t> – Join tech industry or pursue Master’s in a specialized field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1578-24D5-4CD4-9845-6354DA033641}" type="datetime1">
              <a:rPr lang="en-US" smtClean="0"/>
              <a:t>5/17/2025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A954-D587-4649-B1AE-2F2959ACE7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74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Resources &amp; Inspiration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GeeksforGeeks</a:t>
            </a:r>
            <a:r>
              <a:rPr lang="en-US" dirty="0" smtClean="0"/>
              <a:t> – For learning DSA and concepts </a:t>
            </a:r>
            <a:r>
              <a:rPr lang="en-US" dirty="0" smtClean="0">
                <a:hlinkClick r:id="rId2"/>
              </a:rPr>
              <a:t>(https://www.geeksforgeeks.org/)</a:t>
            </a:r>
            <a:endParaRPr lang="en-US" dirty="0" smtClean="0"/>
          </a:p>
          <a:p>
            <a:r>
              <a:rPr lang="en-US" b="1" dirty="0" smtClean="0"/>
              <a:t>GitHub</a:t>
            </a:r>
            <a:r>
              <a:rPr lang="en-US" dirty="0" smtClean="0"/>
              <a:t> – For version control, code collaboration</a:t>
            </a:r>
          </a:p>
          <a:p>
            <a:r>
              <a:rPr lang="en-US" b="1" dirty="0" err="1" smtClean="0"/>
              <a:t>LeetCode</a:t>
            </a:r>
            <a:r>
              <a:rPr lang="en-US" dirty="0" smtClean="0"/>
              <a:t> – For coding practice and job interview prep</a:t>
            </a:r>
          </a:p>
          <a:p>
            <a:r>
              <a:rPr lang="en-US" b="1" dirty="0" smtClean="0"/>
              <a:t>YouTube Channels</a:t>
            </a:r>
            <a:r>
              <a:rPr lang="en-US" dirty="0" smtClean="0"/>
              <a:t> – </a:t>
            </a:r>
            <a:r>
              <a:rPr lang="en-US" dirty="0" err="1" smtClean="0"/>
              <a:t>FreeCodeCamp</a:t>
            </a:r>
            <a:r>
              <a:rPr lang="en-US" dirty="0" smtClean="0"/>
              <a:t>, </a:t>
            </a:r>
            <a:r>
              <a:rPr lang="en-US" dirty="0" err="1" smtClean="0"/>
              <a:t>Fireship</a:t>
            </a:r>
            <a:endParaRPr lang="en-US" dirty="0" smtClean="0"/>
          </a:p>
          <a:p>
            <a:r>
              <a:rPr lang="en-US" b="1" dirty="0" smtClean="0"/>
              <a:t>LinkedIn Learning</a:t>
            </a:r>
            <a:r>
              <a:rPr lang="en-US" dirty="0" smtClean="0"/>
              <a:t> – Professional courses and certifications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BA77-1F6D-46FD-8331-F013F3CCD227}" type="datetime1">
              <a:rPr lang="en-US" smtClean="0"/>
              <a:t>5/17/2025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CA954-D587-4649-B1AE-2F2959ACE7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262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316</TotalTime>
  <Words>266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Career Introduction</vt:lpstr>
      <vt:lpstr>Key Skills</vt:lpstr>
      <vt:lpstr>My Roadmap to a Successful CSE Career </vt:lpstr>
      <vt:lpstr>Resources &amp; Inspiration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11</cp:revision>
  <dcterms:created xsi:type="dcterms:W3CDTF">2025-05-17T13:09:04Z</dcterms:created>
  <dcterms:modified xsi:type="dcterms:W3CDTF">2025-05-17T18:25:25Z</dcterms:modified>
</cp:coreProperties>
</file>