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67" r:id="rId3"/>
    <p:sldId id="258" r:id="rId4"/>
    <p:sldId id="260" r:id="rId5"/>
    <p:sldId id="268" r:id="rId6"/>
    <p:sldId id="259" r:id="rId7"/>
    <p:sldId id="264" r:id="rId8"/>
    <p:sldId id="261" r:id="rId9"/>
    <p:sldId id="269" r:id="rId10"/>
    <p:sldId id="270" r:id="rId11"/>
    <p:sldId id="271" r:id="rId12"/>
    <p:sldId id="266" r:id="rId13"/>
    <p:sldId id="263" r:id="rId14"/>
    <p:sldId id="272" r:id="rId15"/>
    <p:sldId id="274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6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EE84-6266-4283-BC14-070611CADBE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64BD55B-A6A5-474B-85E6-C740B8C60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1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EE84-6266-4283-BC14-070611CADBE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4BD55B-A6A5-474B-85E6-C740B8C60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9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EE84-6266-4283-BC14-070611CADBE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4BD55B-A6A5-474B-85E6-C740B8C60FA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9816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EE84-6266-4283-BC14-070611CADBE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4BD55B-A6A5-474B-85E6-C740B8C60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58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EE84-6266-4283-BC14-070611CADBE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4BD55B-A6A5-474B-85E6-C740B8C60FA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0428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EE84-6266-4283-BC14-070611CADBE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4BD55B-A6A5-474B-85E6-C740B8C60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14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EE84-6266-4283-BC14-070611CADBE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D55B-A6A5-474B-85E6-C740B8C60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EE84-6266-4283-BC14-070611CADBE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D55B-A6A5-474B-85E6-C740B8C60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7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EE84-6266-4283-BC14-070611CADBE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D55B-A6A5-474B-85E6-C740B8C60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7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EE84-6266-4283-BC14-070611CADBE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4BD55B-A6A5-474B-85E6-C740B8C60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8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EE84-6266-4283-BC14-070611CADBE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4BD55B-A6A5-474B-85E6-C740B8C60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5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EE84-6266-4283-BC14-070611CADBE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4BD55B-A6A5-474B-85E6-C740B8C60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5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EE84-6266-4283-BC14-070611CADBE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D55B-A6A5-474B-85E6-C740B8C60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5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EE84-6266-4283-BC14-070611CADBE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D55B-A6A5-474B-85E6-C740B8C60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1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EE84-6266-4283-BC14-070611CADBE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D55B-A6A5-474B-85E6-C740B8C60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5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8EE84-6266-4283-BC14-070611CADBE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4BD55B-A6A5-474B-85E6-C740B8C60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8EE84-6266-4283-BC14-070611CADBE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64BD55B-A6A5-474B-85E6-C740B8C60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0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location.com/" TargetMode="External"/><Relationship Id="rId2" Type="http://schemas.openxmlformats.org/officeDocument/2006/relationships/hyperlink" Target="http://www.propertybazaa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nthemarket.com/" TargetMode="External"/><Relationship Id="rId5" Type="http://schemas.openxmlformats.org/officeDocument/2006/relationships/hyperlink" Target="http://www.magicbricks.com/" TargetMode="External"/><Relationship Id="rId4" Type="http://schemas.openxmlformats.org/officeDocument/2006/relationships/hyperlink" Target="http://www.housing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4566" y="2996418"/>
            <a:ext cx="10827434" cy="3499917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/>
              <a:t>                                                         </a:t>
            </a:r>
          </a:p>
          <a:p>
            <a:pPr algn="r"/>
            <a:r>
              <a:rPr lang="en-US" dirty="0"/>
              <a:t>                                                                                  </a:t>
            </a:r>
            <a:r>
              <a:rPr lang="en-US" sz="3000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A.S.M ASIF UL HASAN</a:t>
            </a:r>
          </a:p>
          <a:p>
            <a:pPr algn="r"/>
            <a:r>
              <a:rPr lang="en-US" sz="3000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                                                                    ID:011151205</a:t>
            </a:r>
          </a:p>
          <a:p>
            <a:pPr algn="r"/>
            <a:r>
              <a:rPr lang="en-US" sz="3000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                                                                                </a:t>
            </a:r>
          </a:p>
          <a:p>
            <a:pPr algn="r"/>
            <a:r>
              <a:rPr lang="en-US" sz="3000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MD.ASHRAFUL ALAM</a:t>
            </a:r>
          </a:p>
          <a:p>
            <a:pPr algn="r"/>
            <a:r>
              <a:rPr lang="en-US" sz="3000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                                             ID:011151196                                                                                                                                      </a:t>
            </a:r>
          </a:p>
          <a:p>
            <a:pPr algn="r"/>
            <a:endParaRPr lang="en-US" sz="3000" i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pPr algn="r"/>
            <a:r>
              <a:rPr lang="en-US" sz="3000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MAHJABEEN MAHBUB SHAMA</a:t>
            </a:r>
          </a:p>
          <a:p>
            <a:pPr algn="r"/>
            <a:r>
              <a:rPr lang="en-US" sz="3000" i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			                            ID:011151179</a:t>
            </a:r>
          </a:p>
          <a:p>
            <a:r>
              <a:rPr lang="en-US" sz="3000" dirty="0"/>
              <a:t>						</a:t>
            </a:r>
          </a:p>
        </p:txBody>
      </p:sp>
      <p:sp>
        <p:nvSpPr>
          <p:cNvPr id="4" name="Rectangle 3"/>
          <p:cNvSpPr/>
          <p:nvPr/>
        </p:nvSpPr>
        <p:spPr>
          <a:xfrm>
            <a:off x="3336867" y="694900"/>
            <a:ext cx="696068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Constantia" panose="02030602050306030303" pitchFamily="18" charset="0"/>
              </a:rPr>
              <a:t>Buy ,Sell Or Rent </a:t>
            </a:r>
            <a:br>
              <a:rPr lang="en-US" sz="5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Constantia" panose="02030602050306030303" pitchFamily="18" charset="0"/>
              </a:rPr>
            </a:br>
            <a:r>
              <a:rPr lang="en-US" sz="5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Constantia" panose="02030602050306030303" pitchFamily="18" charset="0"/>
              </a:rPr>
              <a:t> Property</a:t>
            </a:r>
            <a:endParaRPr lang="en-US" sz="5400" dirty="0">
              <a:ln w="0"/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2776066"/>
      </p:ext>
    </p:extLst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Descriptive form: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Post Conditions:</a:t>
            </a:r>
          </a:p>
          <a:p>
            <a:pPr>
              <a:buAutoNum type="arabicPeriod"/>
            </a:pPr>
            <a:r>
              <a:rPr lang="en-US" dirty="0"/>
              <a:t>The information remains even when the customer/seller logs out.</a:t>
            </a:r>
          </a:p>
          <a:p>
            <a:pPr>
              <a:buAutoNum type="arabicPeriod"/>
            </a:pPr>
            <a:r>
              <a:rPr lang="en-US" dirty="0"/>
              <a:t>The changes are made in the database.</a:t>
            </a:r>
          </a:p>
          <a:p>
            <a:pPr>
              <a:buAutoNum type="arabicPeriod"/>
            </a:pPr>
            <a:r>
              <a:rPr lang="en-US" dirty="0"/>
              <a:t>The Customer can see the news of new property.</a:t>
            </a:r>
          </a:p>
          <a:p>
            <a:pPr marL="0" indent="0">
              <a:buNone/>
            </a:pPr>
            <a:r>
              <a:rPr lang="en-US" b="1" u="sng" dirty="0"/>
              <a:t>Main Success Scenario</a:t>
            </a:r>
          </a:p>
          <a:p>
            <a:pPr marL="0" indent="0">
              <a:buNone/>
            </a:pPr>
            <a:r>
              <a:rPr lang="en-US" b="1" dirty="0"/>
              <a:t>1. </a:t>
            </a:r>
            <a:r>
              <a:rPr lang="en-US" dirty="0"/>
              <a:t>Customer goes to the website</a:t>
            </a:r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dirty="0"/>
              <a:t>Customer logs into the system using the username and password</a:t>
            </a:r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dirty="0"/>
              <a:t>Customer can search and view the available property.</a:t>
            </a:r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dirty="0"/>
              <a:t>Customer finds the desired property and check information and contact the owner of the property.</a:t>
            </a:r>
          </a:p>
        </p:txBody>
      </p:sp>
    </p:spTree>
    <p:extLst>
      <p:ext uri="{BB962C8B-B14F-4D97-AF65-F5344CB8AC3E}">
        <p14:creationId xmlns:p14="http://schemas.microsoft.com/office/powerpoint/2010/main" val="771548246"/>
      </p:ext>
    </p:extLst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Descriptive form: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/>
              <a:t>Alternate Scenario:</a:t>
            </a:r>
          </a:p>
          <a:p>
            <a:pPr marL="0" indent="0">
              <a:buNone/>
            </a:pPr>
            <a:r>
              <a:rPr lang="en-US" b="1" dirty="0"/>
              <a:t>*a. </a:t>
            </a:r>
            <a:r>
              <a:rPr lang="en-US" dirty="0"/>
              <a:t>The system may not respond</a:t>
            </a:r>
          </a:p>
          <a:p>
            <a:pPr marL="0" indent="0">
              <a:buNone/>
            </a:pPr>
            <a:r>
              <a:rPr lang="en-US" i="1" dirty="0"/>
              <a:t>Solution: </a:t>
            </a:r>
            <a:r>
              <a:rPr lang="en-US" dirty="0"/>
              <a:t>Wait for the system to respond</a:t>
            </a:r>
          </a:p>
          <a:p>
            <a:pPr marL="0" indent="0">
              <a:buNone/>
            </a:pPr>
            <a:r>
              <a:rPr lang="en-US" b="1" dirty="0"/>
              <a:t>4a. </a:t>
            </a:r>
            <a:r>
              <a:rPr lang="en-US" dirty="0"/>
              <a:t>Customer may not contact to the owner </a:t>
            </a:r>
          </a:p>
          <a:p>
            <a:pPr marL="0" indent="0">
              <a:buNone/>
            </a:pPr>
            <a:r>
              <a:rPr lang="en-US" i="1" dirty="0"/>
              <a:t>Solution: </a:t>
            </a:r>
            <a:r>
              <a:rPr lang="en-US" dirty="0"/>
              <a:t> Can report to admin</a:t>
            </a:r>
          </a:p>
          <a:p>
            <a:pPr marL="0" indent="0">
              <a:buNone/>
            </a:pPr>
            <a:r>
              <a:rPr lang="en-US" b="1" dirty="0"/>
              <a:t>Issues:</a:t>
            </a:r>
          </a:p>
          <a:p>
            <a:pPr marL="0" indent="0">
              <a:buNone/>
            </a:pPr>
            <a:r>
              <a:rPr lang="en-US" dirty="0"/>
              <a:t>If username or password is not correct. Error message will be shown.</a:t>
            </a:r>
          </a:p>
        </p:txBody>
      </p:sp>
    </p:spTree>
    <p:extLst>
      <p:ext uri="{BB962C8B-B14F-4D97-AF65-F5344CB8AC3E}">
        <p14:creationId xmlns:p14="http://schemas.microsoft.com/office/powerpoint/2010/main" val="357479215"/>
      </p:ext>
    </p:extLst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308" y="571501"/>
            <a:ext cx="8911687" cy="1268896"/>
          </a:xfrm>
        </p:spPr>
        <p:txBody>
          <a:bodyPr/>
          <a:lstStyle/>
          <a:p>
            <a:r>
              <a:rPr lang="en-US" dirty="0"/>
              <a:t>Data Flow Diagram: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34FD16-30CD-47AA-8FDD-BF155DEAE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948"/>
            <a:ext cx="12192000" cy="5652051"/>
          </a:xfrm>
        </p:spPr>
      </p:pic>
    </p:spTree>
    <p:extLst>
      <p:ext uri="{BB962C8B-B14F-4D97-AF65-F5344CB8AC3E}">
        <p14:creationId xmlns:p14="http://schemas.microsoft.com/office/powerpoint/2010/main" val="2271484906"/>
      </p:ext>
    </p:extLst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7" y="385571"/>
            <a:ext cx="8911687" cy="1280890"/>
          </a:xfrm>
        </p:spPr>
        <p:txBody>
          <a:bodyPr/>
          <a:lstStyle/>
          <a:p>
            <a:r>
              <a:rPr lang="en-US" dirty="0"/>
              <a:t>Activity Diagram:(Customer)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517059-A8C7-428D-93E0-8B124CB61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1772530"/>
            <a:ext cx="12192000" cy="5648178"/>
          </a:xfrm>
        </p:spPr>
      </p:pic>
    </p:spTree>
    <p:extLst>
      <p:ext uri="{BB962C8B-B14F-4D97-AF65-F5344CB8AC3E}">
        <p14:creationId xmlns:p14="http://schemas.microsoft.com/office/powerpoint/2010/main" val="90990900"/>
      </p:ext>
    </p:extLst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314"/>
          </a:xfrm>
        </p:spPr>
        <p:txBody>
          <a:bodyPr/>
          <a:lstStyle/>
          <a:p>
            <a:r>
              <a:rPr lang="en-US" dirty="0"/>
              <a:t>Class Diagram: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1946"/>
            <a:ext cx="12192000" cy="5616054"/>
          </a:xfrm>
        </p:spPr>
      </p:pic>
    </p:spTree>
    <p:extLst>
      <p:ext uri="{BB962C8B-B14F-4D97-AF65-F5344CB8AC3E}">
        <p14:creationId xmlns:p14="http://schemas.microsoft.com/office/powerpoint/2010/main" val="1070558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35" y="1633044"/>
            <a:ext cx="10891065" cy="5766981"/>
          </a:xfrm>
        </p:spPr>
      </p:pic>
    </p:spTree>
    <p:extLst>
      <p:ext uri="{BB962C8B-B14F-4D97-AF65-F5344CB8AC3E}">
        <p14:creationId xmlns:p14="http://schemas.microsoft.com/office/powerpoint/2010/main" val="570169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2678"/>
          </a:xfrm>
        </p:spPr>
        <p:txBody>
          <a:bodyPr/>
          <a:lstStyle/>
          <a:p>
            <a:r>
              <a:rPr lang="en-US" dirty="0"/>
              <a:t>State Diagram: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8" y="1328813"/>
            <a:ext cx="12446757" cy="6130539"/>
          </a:xfrm>
        </p:spPr>
      </p:pic>
    </p:spTree>
    <p:extLst>
      <p:ext uri="{BB962C8B-B14F-4D97-AF65-F5344CB8AC3E}">
        <p14:creationId xmlns:p14="http://schemas.microsoft.com/office/powerpoint/2010/main" val="2655185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22" y="110183"/>
            <a:ext cx="8911687" cy="1280890"/>
          </a:xfrm>
        </p:spPr>
        <p:txBody>
          <a:bodyPr/>
          <a:lstStyle/>
          <a:p>
            <a:r>
              <a:rPr lang="en-US" dirty="0"/>
              <a:t>Brief Demo of the Project: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Home page: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299"/>
            <a:ext cx="12192000" cy="5629701"/>
          </a:xfrm>
        </p:spPr>
      </p:pic>
    </p:spTree>
    <p:extLst>
      <p:ext uri="{BB962C8B-B14F-4D97-AF65-F5344CB8AC3E}">
        <p14:creationId xmlns:p14="http://schemas.microsoft.com/office/powerpoint/2010/main" val="80133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57" y="587854"/>
            <a:ext cx="8911687" cy="1280890"/>
          </a:xfrm>
        </p:spPr>
        <p:txBody>
          <a:bodyPr/>
          <a:lstStyle/>
          <a:p>
            <a:r>
              <a:rPr lang="en-US" dirty="0"/>
              <a:t>Admin Login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28299"/>
            <a:ext cx="12192000" cy="5629701"/>
          </a:xfrm>
        </p:spPr>
      </p:pic>
    </p:spTree>
    <p:extLst>
      <p:ext uri="{BB962C8B-B14F-4D97-AF65-F5344CB8AC3E}">
        <p14:creationId xmlns:p14="http://schemas.microsoft.com/office/powerpoint/2010/main" val="173961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752" y="627797"/>
            <a:ext cx="8911687" cy="963304"/>
          </a:xfrm>
        </p:spPr>
        <p:txBody>
          <a:bodyPr/>
          <a:lstStyle/>
          <a:p>
            <a:r>
              <a:rPr lang="en-US" dirty="0"/>
              <a:t>Admin Panel: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299"/>
            <a:ext cx="12192000" cy="5629701"/>
          </a:xfrm>
        </p:spPr>
      </p:pic>
    </p:spTree>
    <p:extLst>
      <p:ext uri="{BB962C8B-B14F-4D97-AF65-F5344CB8AC3E}">
        <p14:creationId xmlns:p14="http://schemas.microsoft.com/office/powerpoint/2010/main" val="353490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50614"/>
            <a:ext cx="8061823" cy="899890"/>
          </a:xfrm>
        </p:spPr>
        <p:txBody>
          <a:bodyPr/>
          <a:lstStyle/>
          <a:p>
            <a:r>
              <a:rPr lang="en-US" dirty="0"/>
              <a:t>Description</a:t>
            </a:r>
            <a:r>
              <a:rPr lang="en-US" dirty="0">
                <a:solidFill>
                  <a:srgbClr val="002060"/>
                </a:solidFill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Administrator can manage State ,City, Area and Category. Administrator can Manage News and View Feedback of Customer. Customer can manage his/her own profile. Seller can upload the information of the property to sale. Customer can Search Area wise Property for buy. </a:t>
            </a:r>
          </a:p>
        </p:txBody>
      </p:sp>
    </p:spTree>
    <p:extLst>
      <p:ext uri="{BB962C8B-B14F-4D97-AF65-F5344CB8AC3E}">
        <p14:creationId xmlns:p14="http://schemas.microsoft.com/office/powerpoint/2010/main" val="2396935602"/>
      </p:ext>
    </p:extLst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4651"/>
            <a:ext cx="12910440" cy="5643349"/>
          </a:xfrm>
        </p:spPr>
      </p:pic>
    </p:spTree>
    <p:extLst>
      <p:ext uri="{BB962C8B-B14F-4D97-AF65-F5344CB8AC3E}">
        <p14:creationId xmlns:p14="http://schemas.microsoft.com/office/powerpoint/2010/main" val="1787194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299"/>
            <a:ext cx="12191999" cy="5629701"/>
          </a:xfrm>
        </p:spPr>
      </p:pic>
    </p:spTree>
    <p:extLst>
      <p:ext uri="{BB962C8B-B14F-4D97-AF65-F5344CB8AC3E}">
        <p14:creationId xmlns:p14="http://schemas.microsoft.com/office/powerpoint/2010/main" val="2381036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299"/>
            <a:ext cx="12468689" cy="5629701"/>
          </a:xfrm>
        </p:spPr>
      </p:pic>
    </p:spTree>
    <p:extLst>
      <p:ext uri="{BB962C8B-B14F-4D97-AF65-F5344CB8AC3E}">
        <p14:creationId xmlns:p14="http://schemas.microsoft.com/office/powerpoint/2010/main" val="1822593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299"/>
            <a:ext cx="12274401" cy="5629701"/>
          </a:xfrm>
        </p:spPr>
      </p:pic>
    </p:spTree>
    <p:extLst>
      <p:ext uri="{BB962C8B-B14F-4D97-AF65-F5344CB8AC3E}">
        <p14:creationId xmlns:p14="http://schemas.microsoft.com/office/powerpoint/2010/main" val="3309065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299"/>
            <a:ext cx="12192000" cy="5629701"/>
          </a:xfrm>
        </p:spPr>
      </p:pic>
    </p:spTree>
    <p:extLst>
      <p:ext uri="{BB962C8B-B14F-4D97-AF65-F5344CB8AC3E}">
        <p14:creationId xmlns:p14="http://schemas.microsoft.com/office/powerpoint/2010/main" val="664113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355"/>
            <a:ext cx="12191999" cy="5670645"/>
          </a:xfrm>
        </p:spPr>
      </p:pic>
    </p:spTree>
    <p:extLst>
      <p:ext uri="{BB962C8B-B14F-4D97-AF65-F5344CB8AC3E}">
        <p14:creationId xmlns:p14="http://schemas.microsoft.com/office/powerpoint/2010/main" val="4008177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4651"/>
            <a:ext cx="12191999" cy="5643349"/>
          </a:xfrm>
        </p:spPr>
      </p:pic>
    </p:spTree>
    <p:extLst>
      <p:ext uri="{BB962C8B-B14F-4D97-AF65-F5344CB8AC3E}">
        <p14:creationId xmlns:p14="http://schemas.microsoft.com/office/powerpoint/2010/main" val="3815857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1003"/>
            <a:ext cx="12192000" cy="5656997"/>
          </a:xfrm>
        </p:spPr>
      </p:pic>
    </p:spTree>
    <p:extLst>
      <p:ext uri="{BB962C8B-B14F-4D97-AF65-F5344CB8AC3E}">
        <p14:creationId xmlns:p14="http://schemas.microsoft.com/office/powerpoint/2010/main" val="3623977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4651"/>
            <a:ext cx="12192000" cy="5643349"/>
          </a:xfrm>
        </p:spPr>
      </p:pic>
    </p:spTree>
    <p:extLst>
      <p:ext uri="{BB962C8B-B14F-4D97-AF65-F5344CB8AC3E}">
        <p14:creationId xmlns:p14="http://schemas.microsoft.com/office/powerpoint/2010/main" val="1754603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4651"/>
            <a:ext cx="12192000" cy="5643349"/>
          </a:xfrm>
        </p:spPr>
      </p:pic>
    </p:spTree>
    <p:extLst>
      <p:ext uri="{BB962C8B-B14F-4D97-AF65-F5344CB8AC3E}">
        <p14:creationId xmlns:p14="http://schemas.microsoft.com/office/powerpoint/2010/main" val="268992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Benchmark Products: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48836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Followings are the most popular benchmark   products around the world considered as standards for comparison </a:t>
            </a:r>
            <a:r>
              <a:rPr lang="en-US" sz="2400" dirty="0">
                <a:solidFill>
                  <a:schemeClr val="tx1"/>
                </a:solidFill>
              </a:rPr>
              <a:t>purpose for our product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hlinkClick r:id="rId2"/>
              </a:rPr>
              <a:t>www.propertybazaar.com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hlinkClick r:id="rId3"/>
              </a:rPr>
              <a:t>www.primelocation.com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hlinkClick r:id="rId4"/>
              </a:rPr>
              <a:t>www.housing.com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hlinkClick r:id="rId5"/>
              </a:rPr>
              <a:t>www.magicbricks.com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hlinkClick r:id="rId6"/>
              </a:rPr>
              <a:t>www.onthemarket.com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63939"/>
      </p:ext>
    </p:extLst>
  </p:cSld>
  <p:clrMapOvr>
    <a:masterClrMapping/>
  </p:clrMapOvr>
  <p:transition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842787">
            <a:off x="2735903" y="2325915"/>
            <a:ext cx="68262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</a:t>
            </a:r>
            <a:endParaRPr lang="en-U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468001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Facilities provided by these bench mark products: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can buy or rent a property.</a:t>
            </a:r>
          </a:p>
          <a:p>
            <a:r>
              <a:rPr lang="en-US" sz="2800" dirty="0"/>
              <a:t>Admin, buyers and sellers only can visit.</a:t>
            </a:r>
          </a:p>
          <a:p>
            <a:r>
              <a:rPr lang="en-US" sz="2800" dirty="0"/>
              <a:t>Buyers select the amount range.</a:t>
            </a:r>
          </a:p>
          <a:p>
            <a:r>
              <a:rPr lang="en-US" sz="2800" dirty="0"/>
              <a:t>Buyers find the property in suitable place.</a:t>
            </a:r>
          </a:p>
          <a:p>
            <a:r>
              <a:rPr lang="en-US" sz="2800" dirty="0"/>
              <a:t>Seller can advertise their property.</a:t>
            </a:r>
          </a:p>
          <a:p>
            <a:r>
              <a:rPr lang="en-US" sz="2800" dirty="0"/>
              <a:t>They ensure the original owner of the property.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4094"/>
      </p:ext>
    </p:extLst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Home/Apartment/Land for Sale or Buy or Rent</a:t>
            </a:r>
          </a:p>
          <a:p>
            <a:r>
              <a:rPr lang="en-US" sz="2400" dirty="0"/>
              <a:t>Agent and Brokers</a:t>
            </a:r>
          </a:p>
          <a:p>
            <a:r>
              <a:rPr lang="en-US" sz="2400" dirty="0"/>
              <a:t>Administrator can manage state ,city ,area and category.</a:t>
            </a:r>
          </a:p>
          <a:p>
            <a:r>
              <a:rPr lang="en-US" sz="2400" dirty="0"/>
              <a:t>Seller can Upload the information of the property</a:t>
            </a:r>
          </a:p>
          <a:p>
            <a:r>
              <a:rPr lang="en-US" sz="2400" dirty="0"/>
              <a:t>Customer can search area wise property.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11511"/>
      </p:ext>
    </p:extLst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868" y="269268"/>
            <a:ext cx="8911687" cy="1280890"/>
          </a:xfrm>
        </p:spPr>
        <p:txBody>
          <a:bodyPr/>
          <a:lstStyle/>
          <a:p>
            <a:r>
              <a:rPr lang="en-US" b="1" dirty="0"/>
              <a:t>Comparison: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5668"/>
            <a:ext cx="12192000" cy="5622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9097220"/>
      </p:ext>
    </p:extLst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803" y="4798545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dirty="0"/>
              <a:t>Conclusion : In the survey the average feasibility rating is 4+ out of 5.Which is greater than 3.So we can say that our project is feasible according  to current market.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160140"/>
              </p:ext>
            </p:extLst>
          </p:nvPr>
        </p:nvGraphicFramePr>
        <p:xfrm>
          <a:off x="3198536" y="15865905"/>
          <a:ext cx="6687586" cy="50615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3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3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                    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lgerian" panose="04020705040A02060702" pitchFamily="82" charset="0"/>
                        </a:rPr>
                        <a:t>    Question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1.If You registered yourself on the website you can buy as well as sale or rent properties through this.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2.Here you can search for various properties such as House,Flat, land and Shops as per your requirements.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3.You can view the details of each and every property.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4.If you are interested then you can contact to the owner of the property.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5.If you want to sell or rent your property then you can upload the description,price, image etc of the property.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6.Here you can search properties by selecting the category Division,District,Area name.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4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7.You can also find the latest update on property in the news section.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4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8.You can send feedback to the administrator If you face any kind problem.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470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470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4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Rating for Q1=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4.111111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4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Rating for Q2=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Rating for Q3=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4.529412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4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Rating for Q4=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4.277778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Rating for Q5=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4.444444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Rating for Q6=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4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Rating for Q7=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4.333333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Rating for Q8=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4.388889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So,Average Rating for All Question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4.385621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203994"/>
              </p:ext>
            </p:extLst>
          </p:nvPr>
        </p:nvGraphicFramePr>
        <p:xfrm>
          <a:off x="1497496" y="662615"/>
          <a:ext cx="9501808" cy="41359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17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                                                                                               Question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Response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1.If You registered yourself on the website you can buy as well as sale or rent properties through this.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2.Here you can search for various properties such as </a:t>
                      </a:r>
                      <a:r>
                        <a:rPr lang="en-US" sz="1200" u="none" strike="noStrike" dirty="0" err="1">
                          <a:effectLst/>
                        </a:rPr>
                        <a:t>House,Flat</a:t>
                      </a:r>
                      <a:r>
                        <a:rPr lang="en-US" sz="1200" u="none" strike="noStrike" dirty="0">
                          <a:effectLst/>
                        </a:rPr>
                        <a:t>, land and Shops as per your requirements.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3.You can view the details of each and every property.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4.If you are interested then you can contact to the owner of the property.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5.If you want to sell or rent your property then you can upload the </a:t>
                      </a:r>
                      <a:r>
                        <a:rPr lang="en-US" sz="1200" u="none" strike="noStrike" dirty="0" err="1">
                          <a:effectLst/>
                        </a:rPr>
                        <a:t>description,price</a:t>
                      </a:r>
                      <a:r>
                        <a:rPr lang="en-US" sz="1200" u="none" strike="noStrike" dirty="0">
                          <a:effectLst/>
                        </a:rPr>
                        <a:t>, image </a:t>
                      </a:r>
                      <a:r>
                        <a:rPr lang="en-US" sz="1200" u="none" strike="noStrike" dirty="0" err="1">
                          <a:effectLst/>
                        </a:rPr>
                        <a:t>etc</a:t>
                      </a:r>
                      <a:r>
                        <a:rPr lang="en-US" sz="1200" u="none" strike="noStrike" dirty="0">
                          <a:effectLst/>
                        </a:rPr>
                        <a:t> of the property.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6.Here you can search properties by selecting the category </a:t>
                      </a:r>
                      <a:r>
                        <a:rPr lang="en-US" sz="1200" u="none" strike="noStrike" dirty="0" err="1">
                          <a:effectLst/>
                        </a:rPr>
                        <a:t>Division,District,Area</a:t>
                      </a:r>
                      <a:r>
                        <a:rPr lang="en-US" sz="1200" u="none" strike="noStrike" dirty="0">
                          <a:effectLst/>
                        </a:rPr>
                        <a:t> name.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7.You can also find the latest update on property in the news section.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8.You can send feedback to the administrator If you face any kind problem.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94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94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6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Average Rating for Q1=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4.111111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6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Average Rating for Q2=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6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Average Rating for Q3=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4.529412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6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Average Rating for Q4=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4.277778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6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Average Rating for Q5=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4.444444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Average Rating for Q6=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6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Average Rating for Q7=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4.333333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6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Average Rating for Q8=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4.388889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694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6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So, Average Rating for All Question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4.385621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1" marR="9231" marT="9231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70991" y="238539"/>
            <a:ext cx="2856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Feasibility Studies:</a:t>
            </a:r>
          </a:p>
        </p:txBody>
      </p:sp>
    </p:spTree>
    <p:extLst>
      <p:ext uri="{BB962C8B-B14F-4D97-AF65-F5344CB8AC3E}">
        <p14:creationId xmlns:p14="http://schemas.microsoft.com/office/powerpoint/2010/main" val="1427632835"/>
      </p:ext>
    </p:extLst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820" y="610463"/>
            <a:ext cx="6073403" cy="686075"/>
          </a:xfrm>
        </p:spPr>
        <p:txBody>
          <a:bodyPr/>
          <a:lstStyle/>
          <a:p>
            <a:r>
              <a:rPr lang="en-US" b="1" dirty="0"/>
              <a:t>Use-Case Diagram: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ECACA7-AB79-4BAD-82C5-0DF7CBE7B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72" y="1296538"/>
            <a:ext cx="10743027" cy="5561462"/>
          </a:xfrm>
        </p:spPr>
      </p:pic>
    </p:spTree>
    <p:extLst>
      <p:ext uri="{BB962C8B-B14F-4D97-AF65-F5344CB8AC3E}">
        <p14:creationId xmlns:p14="http://schemas.microsoft.com/office/powerpoint/2010/main" val="867586325"/>
      </p:ext>
    </p:extLst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Descriptive form: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2296" y="1643270"/>
            <a:ext cx="9925878" cy="4757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Use Case 01: Buy a Property</a:t>
            </a:r>
          </a:p>
          <a:p>
            <a:pPr marL="0" indent="0">
              <a:buNone/>
            </a:pPr>
            <a:r>
              <a:rPr lang="en-US" b="1" u="sng" dirty="0"/>
              <a:t>Primary Actor</a:t>
            </a:r>
            <a:r>
              <a:rPr lang="en-US" u="sng" dirty="0"/>
              <a:t>: </a:t>
            </a:r>
            <a:r>
              <a:rPr lang="en-US" dirty="0"/>
              <a:t>Customer</a:t>
            </a:r>
          </a:p>
          <a:p>
            <a:pPr marL="0" indent="0">
              <a:buNone/>
            </a:pPr>
            <a:r>
              <a:rPr lang="en-US" b="1" u="sng" dirty="0"/>
              <a:t>Stakeholders and interests:</a:t>
            </a:r>
          </a:p>
          <a:p>
            <a:pPr marL="0" indent="0">
              <a:buNone/>
            </a:pPr>
            <a:r>
              <a:rPr lang="en-US" dirty="0"/>
              <a:t>1.Customer: Wants to get successfully buy the product.</a:t>
            </a:r>
          </a:p>
          <a:p>
            <a:pPr marL="0" indent="0">
              <a:buNone/>
            </a:pPr>
            <a:r>
              <a:rPr lang="en-US" dirty="0"/>
              <a:t>2.Seller: Wants to get successfully sell the product.</a:t>
            </a:r>
          </a:p>
          <a:p>
            <a:pPr marL="0" indent="0">
              <a:buNone/>
            </a:pPr>
            <a:r>
              <a:rPr lang="en-US" dirty="0"/>
              <a:t>3.Admin: Needs to make sure that both the customer and seller has</a:t>
            </a:r>
          </a:p>
          <a:p>
            <a:pPr marL="0" indent="0">
              <a:buNone/>
            </a:pPr>
            <a:r>
              <a:rPr lang="en-US" dirty="0"/>
              <a:t>the username and password in order to log-in into the system.</a:t>
            </a:r>
          </a:p>
          <a:p>
            <a:pPr marL="0" indent="0">
              <a:buNone/>
            </a:pPr>
            <a:r>
              <a:rPr lang="en-US" b="1" u="sng" dirty="0"/>
              <a:t>Pre condition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1.The Customer should be registered user.</a:t>
            </a:r>
          </a:p>
          <a:p>
            <a:pPr marL="0" indent="0">
              <a:buNone/>
            </a:pPr>
            <a:r>
              <a:rPr lang="en-US" dirty="0"/>
              <a:t>2. Customer should know the username and password for logging in.</a:t>
            </a:r>
          </a:p>
        </p:txBody>
      </p:sp>
    </p:spTree>
    <p:extLst>
      <p:ext uri="{BB962C8B-B14F-4D97-AF65-F5344CB8AC3E}">
        <p14:creationId xmlns:p14="http://schemas.microsoft.com/office/powerpoint/2010/main" val="4219016875"/>
      </p:ext>
    </p:extLst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213</TotalTime>
  <Words>979</Words>
  <Application>Microsoft Office PowerPoint</Application>
  <PresentationFormat>Widescreen</PresentationFormat>
  <Paragraphs>147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Algerian</vt:lpstr>
      <vt:lpstr>Arial</vt:lpstr>
      <vt:lpstr>Calibri</vt:lpstr>
      <vt:lpstr>Century Gothic</vt:lpstr>
      <vt:lpstr>Constantia</vt:lpstr>
      <vt:lpstr>Wingdings</vt:lpstr>
      <vt:lpstr>Wingdings 3</vt:lpstr>
      <vt:lpstr>Wisp</vt:lpstr>
      <vt:lpstr>PowerPoint Presentation</vt:lpstr>
      <vt:lpstr>Description:</vt:lpstr>
      <vt:lpstr>Benchmark Products:</vt:lpstr>
      <vt:lpstr>Facilities provided by these bench mark products:</vt:lpstr>
      <vt:lpstr>Features:</vt:lpstr>
      <vt:lpstr>Comparison:</vt:lpstr>
      <vt:lpstr>Conclusion : In the survey the average feasibility rating is 4+ out of 5.Which is greater than 3.So we can say that our project is feasible according  to current market.</vt:lpstr>
      <vt:lpstr>Use-Case Diagram:</vt:lpstr>
      <vt:lpstr>Use Case Descriptive form:</vt:lpstr>
      <vt:lpstr>Use Case Descriptive form:</vt:lpstr>
      <vt:lpstr>Use Case Descriptive form:</vt:lpstr>
      <vt:lpstr>Data Flow Diagram:</vt:lpstr>
      <vt:lpstr>Activity Diagram:(Customer)</vt:lpstr>
      <vt:lpstr>Class Diagram:</vt:lpstr>
      <vt:lpstr>Sequence Diagram:</vt:lpstr>
      <vt:lpstr>State Diagram:</vt:lpstr>
      <vt:lpstr>Brief Demo of the Project: Home page:</vt:lpstr>
      <vt:lpstr>Admin Login</vt:lpstr>
      <vt:lpstr>Admin Panel: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Buy ,Sell Or Rent      Property</dc:title>
  <dc:creator>Asif Ul Hasan Sourov</dc:creator>
  <cp:lastModifiedBy>Dell</cp:lastModifiedBy>
  <cp:revision>22</cp:revision>
  <dcterms:created xsi:type="dcterms:W3CDTF">2018-07-24T21:50:49Z</dcterms:created>
  <dcterms:modified xsi:type="dcterms:W3CDTF">2018-09-12T09:01:46Z</dcterms:modified>
</cp:coreProperties>
</file>