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1" r:id="rId3"/>
    <p:sldId id="258" r:id="rId4"/>
    <p:sldId id="259" r:id="rId5"/>
    <p:sldId id="260" r:id="rId6"/>
    <p:sldId id="292" r:id="rId7"/>
    <p:sldId id="293" r:id="rId8"/>
    <p:sldId id="307" r:id="rId9"/>
    <p:sldId id="298" r:id="rId10"/>
    <p:sldId id="302" r:id="rId11"/>
    <p:sldId id="303" r:id="rId12"/>
    <p:sldId id="300" r:id="rId13"/>
    <p:sldId id="301" r:id="rId14"/>
    <p:sldId id="306" r:id="rId15"/>
    <p:sldId id="304" r:id="rId16"/>
    <p:sldId id="305" r:id="rId17"/>
    <p:sldId id="295" r:id="rId18"/>
    <p:sldId id="297" r:id="rId19"/>
    <p:sldId id="296" r:id="rId20"/>
    <p:sldId id="294" r:id="rId21"/>
    <p:sldId id="262" r:id="rId22"/>
    <p:sldId id="263" r:id="rId23"/>
    <p:sldId id="309" r:id="rId24"/>
    <p:sldId id="308" r:id="rId25"/>
    <p:sldId id="310" r:id="rId26"/>
    <p:sldId id="312" r:id="rId27"/>
    <p:sldId id="313" r:id="rId28"/>
    <p:sldId id="264" r:id="rId29"/>
    <p:sldId id="265" r:id="rId30"/>
    <p:sldId id="267" r:id="rId31"/>
    <p:sldId id="268" r:id="rId32"/>
    <p:sldId id="270" r:id="rId33"/>
    <p:sldId id="271" r:id="rId34"/>
    <p:sldId id="278" r:id="rId35"/>
    <p:sldId id="279" r:id="rId36"/>
    <p:sldId id="280" r:id="rId37"/>
    <p:sldId id="287" r:id="rId38"/>
    <p:sldId id="288" r:id="rId39"/>
    <p:sldId id="289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746" y="582040"/>
            <a:ext cx="37465" cy="257810"/>
          </a:xfrm>
          <a:custGeom>
            <a:avLst/>
            <a:gdLst/>
            <a:ahLst/>
            <a:cxnLst/>
            <a:rect l="l" t="t" r="r" b="b"/>
            <a:pathLst>
              <a:path w="37465" h="257809">
                <a:moveTo>
                  <a:pt x="32524" y="0"/>
                </a:moveTo>
                <a:lnTo>
                  <a:pt x="31051" y="126"/>
                </a:lnTo>
                <a:lnTo>
                  <a:pt x="29705" y="1778"/>
                </a:lnTo>
                <a:lnTo>
                  <a:pt x="27228" y="7874"/>
                </a:lnTo>
                <a:lnTo>
                  <a:pt x="27012" y="14478"/>
                </a:lnTo>
                <a:lnTo>
                  <a:pt x="28270" y="21082"/>
                </a:lnTo>
                <a:lnTo>
                  <a:pt x="27381" y="28575"/>
                </a:lnTo>
                <a:lnTo>
                  <a:pt x="317" y="248158"/>
                </a:lnTo>
                <a:lnTo>
                  <a:pt x="0" y="253364"/>
                </a:lnTo>
                <a:lnTo>
                  <a:pt x="1015" y="256921"/>
                </a:lnTo>
                <a:lnTo>
                  <a:pt x="1816" y="257683"/>
                </a:lnTo>
                <a:lnTo>
                  <a:pt x="2489" y="256794"/>
                </a:lnTo>
                <a:lnTo>
                  <a:pt x="4737" y="247776"/>
                </a:lnTo>
                <a:lnTo>
                  <a:pt x="32829" y="41401"/>
                </a:lnTo>
                <a:lnTo>
                  <a:pt x="35966" y="24892"/>
                </a:lnTo>
                <a:lnTo>
                  <a:pt x="36525" y="22606"/>
                </a:lnTo>
                <a:lnTo>
                  <a:pt x="37299" y="13716"/>
                </a:lnTo>
                <a:lnTo>
                  <a:pt x="35928" y="5714"/>
                </a:lnTo>
                <a:lnTo>
                  <a:pt x="34112" y="1397"/>
                </a:lnTo>
                <a:lnTo>
                  <a:pt x="32524" y="0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7285" y="773811"/>
            <a:ext cx="261708" cy="74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1336"/>
            <a:ext cx="1452372" cy="1531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2296" y="201167"/>
            <a:ext cx="1190244" cy="11719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83412" y="1764791"/>
            <a:ext cx="193675" cy="202565"/>
          </a:xfrm>
          <a:custGeom>
            <a:avLst/>
            <a:gdLst/>
            <a:ahLst/>
            <a:cxnLst/>
            <a:rect l="l" t="t" r="r" b="b"/>
            <a:pathLst>
              <a:path w="193675" h="202564">
                <a:moveTo>
                  <a:pt x="184124" y="201930"/>
                </a:moveTo>
                <a:lnTo>
                  <a:pt x="32308" y="137922"/>
                </a:lnTo>
                <a:lnTo>
                  <a:pt x="4432" y="129667"/>
                </a:lnTo>
                <a:lnTo>
                  <a:pt x="2336" y="130048"/>
                </a:lnTo>
                <a:lnTo>
                  <a:pt x="0" y="131572"/>
                </a:lnTo>
                <a:lnTo>
                  <a:pt x="1092" y="133223"/>
                </a:lnTo>
                <a:lnTo>
                  <a:pt x="5384" y="136017"/>
                </a:lnTo>
                <a:lnTo>
                  <a:pt x="9893" y="137414"/>
                </a:lnTo>
                <a:lnTo>
                  <a:pt x="15189" y="138430"/>
                </a:lnTo>
                <a:lnTo>
                  <a:pt x="21577" y="140843"/>
                </a:lnTo>
                <a:lnTo>
                  <a:pt x="175399" y="201041"/>
                </a:lnTo>
                <a:lnTo>
                  <a:pt x="180695" y="202057"/>
                </a:lnTo>
                <a:lnTo>
                  <a:pt x="183349" y="202438"/>
                </a:lnTo>
                <a:lnTo>
                  <a:pt x="184124" y="201930"/>
                </a:lnTo>
                <a:close/>
              </a:path>
              <a:path w="193675" h="202564">
                <a:moveTo>
                  <a:pt x="193281" y="188468"/>
                </a:moveTo>
                <a:lnTo>
                  <a:pt x="188671" y="23368"/>
                </a:lnTo>
                <a:lnTo>
                  <a:pt x="188506" y="16510"/>
                </a:lnTo>
                <a:lnTo>
                  <a:pt x="189433" y="11303"/>
                </a:lnTo>
                <a:lnTo>
                  <a:pt x="189572" y="6477"/>
                </a:lnTo>
                <a:lnTo>
                  <a:pt x="188391" y="1524"/>
                </a:lnTo>
                <a:lnTo>
                  <a:pt x="187299" y="0"/>
                </a:lnTo>
                <a:lnTo>
                  <a:pt x="186524" y="508"/>
                </a:lnTo>
                <a:lnTo>
                  <a:pt x="184975" y="1651"/>
                </a:lnTo>
                <a:lnTo>
                  <a:pt x="183959" y="3429"/>
                </a:lnTo>
                <a:lnTo>
                  <a:pt x="182029" y="10668"/>
                </a:lnTo>
                <a:lnTo>
                  <a:pt x="182206" y="17526"/>
                </a:lnTo>
                <a:lnTo>
                  <a:pt x="182308" y="32512"/>
                </a:lnTo>
                <a:lnTo>
                  <a:pt x="189852" y="188595"/>
                </a:lnTo>
                <a:lnTo>
                  <a:pt x="190576" y="196215"/>
                </a:lnTo>
                <a:lnTo>
                  <a:pt x="191122" y="196977"/>
                </a:lnTo>
                <a:lnTo>
                  <a:pt x="191897" y="196469"/>
                </a:lnTo>
                <a:lnTo>
                  <a:pt x="193281" y="188468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8767" y="1301495"/>
            <a:ext cx="1453896" cy="1455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28600" y="1481328"/>
            <a:ext cx="1094232" cy="1095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39394" y="4653152"/>
            <a:ext cx="234950" cy="241935"/>
          </a:xfrm>
          <a:custGeom>
            <a:avLst/>
            <a:gdLst/>
            <a:ahLst/>
            <a:cxnLst/>
            <a:rect l="l" t="t" r="r" b="b"/>
            <a:pathLst>
              <a:path w="234950" h="241935">
                <a:moveTo>
                  <a:pt x="214287" y="239649"/>
                </a:moveTo>
                <a:lnTo>
                  <a:pt x="37503" y="152654"/>
                </a:lnTo>
                <a:lnTo>
                  <a:pt x="21958" y="145796"/>
                </a:lnTo>
                <a:lnTo>
                  <a:pt x="21399" y="144907"/>
                </a:lnTo>
                <a:lnTo>
                  <a:pt x="13449" y="142113"/>
                </a:lnTo>
                <a:lnTo>
                  <a:pt x="5143" y="140970"/>
                </a:lnTo>
                <a:lnTo>
                  <a:pt x="2743" y="141224"/>
                </a:lnTo>
                <a:lnTo>
                  <a:pt x="355" y="141351"/>
                </a:lnTo>
                <a:lnTo>
                  <a:pt x="18135" y="151892"/>
                </a:lnTo>
                <a:lnTo>
                  <a:pt x="24612" y="154178"/>
                </a:lnTo>
                <a:lnTo>
                  <a:pt x="204508" y="238125"/>
                </a:lnTo>
                <a:lnTo>
                  <a:pt x="210058" y="241046"/>
                </a:lnTo>
                <a:lnTo>
                  <a:pt x="213017" y="241681"/>
                </a:lnTo>
                <a:lnTo>
                  <a:pt x="213372" y="240284"/>
                </a:lnTo>
                <a:lnTo>
                  <a:pt x="214287" y="239649"/>
                </a:lnTo>
                <a:close/>
              </a:path>
              <a:path w="234950" h="241935">
                <a:moveTo>
                  <a:pt x="234861" y="7874"/>
                </a:moveTo>
                <a:lnTo>
                  <a:pt x="233883" y="2159"/>
                </a:lnTo>
                <a:lnTo>
                  <a:pt x="232765" y="254"/>
                </a:lnTo>
                <a:lnTo>
                  <a:pt x="231279" y="0"/>
                </a:lnTo>
                <a:lnTo>
                  <a:pt x="228739" y="4064"/>
                </a:lnTo>
                <a:lnTo>
                  <a:pt x="226047" y="11938"/>
                </a:lnTo>
                <a:lnTo>
                  <a:pt x="224840" y="20320"/>
                </a:lnTo>
                <a:lnTo>
                  <a:pt x="225399" y="21209"/>
                </a:lnTo>
                <a:lnTo>
                  <a:pt x="224447" y="38227"/>
                </a:lnTo>
                <a:lnTo>
                  <a:pt x="221716" y="225044"/>
                </a:lnTo>
                <a:lnTo>
                  <a:pt x="222542" y="234696"/>
                </a:lnTo>
                <a:lnTo>
                  <a:pt x="223100" y="235585"/>
                </a:lnTo>
                <a:lnTo>
                  <a:pt x="224015" y="234950"/>
                </a:lnTo>
                <a:lnTo>
                  <a:pt x="224726" y="232029"/>
                </a:lnTo>
                <a:lnTo>
                  <a:pt x="225590" y="225044"/>
                </a:lnTo>
                <a:lnTo>
                  <a:pt x="231724" y="27432"/>
                </a:lnTo>
                <a:lnTo>
                  <a:pt x="233489" y="20066"/>
                </a:lnTo>
                <a:lnTo>
                  <a:pt x="234353" y="13208"/>
                </a:lnTo>
                <a:lnTo>
                  <a:pt x="234861" y="7874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6388" y="4172711"/>
            <a:ext cx="1546860" cy="15834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48411" y="4364735"/>
            <a:ext cx="1162812" cy="11993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016367" y="535431"/>
            <a:ext cx="295275" cy="304165"/>
          </a:xfrm>
          <a:custGeom>
            <a:avLst/>
            <a:gdLst/>
            <a:ahLst/>
            <a:cxnLst/>
            <a:rect l="l" t="t" r="r" b="b"/>
            <a:pathLst>
              <a:path w="295275" h="304165">
                <a:moveTo>
                  <a:pt x="269494" y="301498"/>
                </a:moveTo>
                <a:lnTo>
                  <a:pt x="47117" y="192024"/>
                </a:lnTo>
                <a:lnTo>
                  <a:pt x="27686" y="183388"/>
                </a:lnTo>
                <a:lnTo>
                  <a:pt x="26924" y="182245"/>
                </a:lnTo>
                <a:lnTo>
                  <a:pt x="16891" y="178816"/>
                </a:lnTo>
                <a:lnTo>
                  <a:pt x="6477" y="177292"/>
                </a:lnTo>
                <a:lnTo>
                  <a:pt x="508" y="177800"/>
                </a:lnTo>
                <a:lnTo>
                  <a:pt x="0" y="179705"/>
                </a:lnTo>
                <a:lnTo>
                  <a:pt x="1397" y="181991"/>
                </a:lnTo>
                <a:lnTo>
                  <a:pt x="7239" y="186309"/>
                </a:lnTo>
                <a:lnTo>
                  <a:pt x="13589" y="188849"/>
                </a:lnTo>
                <a:lnTo>
                  <a:pt x="22860" y="191135"/>
                </a:lnTo>
                <a:lnTo>
                  <a:pt x="30988" y="194056"/>
                </a:lnTo>
                <a:lnTo>
                  <a:pt x="257175" y="299466"/>
                </a:lnTo>
                <a:lnTo>
                  <a:pt x="264160" y="303149"/>
                </a:lnTo>
                <a:lnTo>
                  <a:pt x="267843" y="304038"/>
                </a:lnTo>
                <a:lnTo>
                  <a:pt x="268224" y="302133"/>
                </a:lnTo>
                <a:lnTo>
                  <a:pt x="269494" y="301498"/>
                </a:lnTo>
                <a:close/>
              </a:path>
              <a:path w="295275" h="304165">
                <a:moveTo>
                  <a:pt x="295275" y="10033"/>
                </a:moveTo>
                <a:lnTo>
                  <a:pt x="294132" y="2794"/>
                </a:lnTo>
                <a:lnTo>
                  <a:pt x="292608" y="508"/>
                </a:lnTo>
                <a:lnTo>
                  <a:pt x="290830" y="0"/>
                </a:lnTo>
                <a:lnTo>
                  <a:pt x="289102" y="2794"/>
                </a:lnTo>
                <a:lnTo>
                  <a:pt x="287655" y="5207"/>
                </a:lnTo>
                <a:lnTo>
                  <a:pt x="284226" y="15113"/>
                </a:lnTo>
                <a:lnTo>
                  <a:pt x="282702" y="25654"/>
                </a:lnTo>
                <a:lnTo>
                  <a:pt x="283464" y="26797"/>
                </a:lnTo>
                <a:lnTo>
                  <a:pt x="282194" y="48133"/>
                </a:lnTo>
                <a:lnTo>
                  <a:pt x="278765" y="283210"/>
                </a:lnTo>
                <a:lnTo>
                  <a:pt x="279781" y="295148"/>
                </a:lnTo>
                <a:lnTo>
                  <a:pt x="280543" y="296291"/>
                </a:lnTo>
                <a:lnTo>
                  <a:pt x="281686" y="295529"/>
                </a:lnTo>
                <a:lnTo>
                  <a:pt x="282575" y="291846"/>
                </a:lnTo>
                <a:lnTo>
                  <a:pt x="283591" y="283083"/>
                </a:lnTo>
                <a:lnTo>
                  <a:pt x="291338" y="34544"/>
                </a:lnTo>
                <a:lnTo>
                  <a:pt x="293624" y="25273"/>
                </a:lnTo>
                <a:lnTo>
                  <a:pt x="294640" y="16637"/>
                </a:lnTo>
                <a:lnTo>
                  <a:pt x="295275" y="10033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333488" y="0"/>
            <a:ext cx="1810511" cy="18729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525511" y="173735"/>
            <a:ext cx="1459992" cy="15072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080629" y="4047108"/>
            <a:ext cx="339725" cy="346710"/>
          </a:xfrm>
          <a:custGeom>
            <a:avLst/>
            <a:gdLst/>
            <a:ahLst/>
            <a:cxnLst/>
            <a:rect l="l" t="t" r="r" b="b"/>
            <a:pathLst>
              <a:path w="339725" h="346710">
                <a:moveTo>
                  <a:pt x="48768" y="17780"/>
                </a:moveTo>
                <a:lnTo>
                  <a:pt x="46863" y="7366"/>
                </a:lnTo>
                <a:lnTo>
                  <a:pt x="44577" y="1778"/>
                </a:lnTo>
                <a:lnTo>
                  <a:pt x="42418" y="0"/>
                </a:lnTo>
                <a:lnTo>
                  <a:pt x="40513" y="127"/>
                </a:lnTo>
                <a:lnTo>
                  <a:pt x="38735" y="2159"/>
                </a:lnTo>
                <a:lnTo>
                  <a:pt x="35560" y="10160"/>
                </a:lnTo>
                <a:lnTo>
                  <a:pt x="35306" y="18923"/>
                </a:lnTo>
                <a:lnTo>
                  <a:pt x="36957" y="27432"/>
                </a:lnTo>
                <a:lnTo>
                  <a:pt x="35814" y="37211"/>
                </a:lnTo>
                <a:lnTo>
                  <a:pt x="508" y="323723"/>
                </a:lnTo>
                <a:lnTo>
                  <a:pt x="0" y="330581"/>
                </a:lnTo>
                <a:lnTo>
                  <a:pt x="1397" y="335280"/>
                </a:lnTo>
                <a:lnTo>
                  <a:pt x="2413" y="336169"/>
                </a:lnTo>
                <a:lnTo>
                  <a:pt x="3302" y="335153"/>
                </a:lnTo>
                <a:lnTo>
                  <a:pt x="6223" y="323342"/>
                </a:lnTo>
                <a:lnTo>
                  <a:pt x="42926" y="53975"/>
                </a:lnTo>
                <a:lnTo>
                  <a:pt x="46990" y="32512"/>
                </a:lnTo>
                <a:lnTo>
                  <a:pt x="47752" y="29464"/>
                </a:lnTo>
                <a:lnTo>
                  <a:pt x="48768" y="17780"/>
                </a:lnTo>
                <a:close/>
              </a:path>
              <a:path w="339725" h="346710">
                <a:moveTo>
                  <a:pt x="339598" y="255524"/>
                </a:moveTo>
                <a:lnTo>
                  <a:pt x="339471" y="253619"/>
                </a:lnTo>
                <a:lnTo>
                  <a:pt x="337439" y="251841"/>
                </a:lnTo>
                <a:lnTo>
                  <a:pt x="333679" y="250317"/>
                </a:lnTo>
                <a:lnTo>
                  <a:pt x="333375" y="250190"/>
                </a:lnTo>
                <a:lnTo>
                  <a:pt x="331470" y="250317"/>
                </a:lnTo>
                <a:lnTo>
                  <a:pt x="320929" y="250190"/>
                </a:lnTo>
                <a:lnTo>
                  <a:pt x="309499" y="252984"/>
                </a:lnTo>
                <a:lnTo>
                  <a:pt x="305689" y="253365"/>
                </a:lnTo>
                <a:lnTo>
                  <a:pt x="284988" y="260731"/>
                </a:lnTo>
                <a:lnTo>
                  <a:pt x="13589" y="343916"/>
                </a:lnTo>
                <a:lnTo>
                  <a:pt x="12700" y="344932"/>
                </a:lnTo>
                <a:lnTo>
                  <a:pt x="14859" y="346710"/>
                </a:lnTo>
                <a:lnTo>
                  <a:pt x="18669" y="346456"/>
                </a:lnTo>
                <a:lnTo>
                  <a:pt x="26289" y="345821"/>
                </a:lnTo>
                <a:lnTo>
                  <a:pt x="302768" y="265176"/>
                </a:lnTo>
                <a:lnTo>
                  <a:pt x="313182" y="263398"/>
                </a:lnTo>
                <a:lnTo>
                  <a:pt x="320929" y="262763"/>
                </a:lnTo>
                <a:lnTo>
                  <a:pt x="329438" y="261112"/>
                </a:lnTo>
                <a:lnTo>
                  <a:pt x="337820" y="257556"/>
                </a:lnTo>
                <a:lnTo>
                  <a:pt x="339598" y="255524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7242047" y="3346704"/>
            <a:ext cx="1901952" cy="18882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7421880" y="3526535"/>
            <a:ext cx="1551431" cy="15285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058150" y="5470016"/>
            <a:ext cx="231775" cy="242570"/>
          </a:xfrm>
          <a:custGeom>
            <a:avLst/>
            <a:gdLst/>
            <a:ahLst/>
            <a:cxnLst/>
            <a:rect l="l" t="t" r="r" b="b"/>
            <a:pathLst>
              <a:path w="231775" h="242570">
                <a:moveTo>
                  <a:pt x="220345" y="241782"/>
                </a:moveTo>
                <a:lnTo>
                  <a:pt x="219710" y="240855"/>
                </a:lnTo>
                <a:lnTo>
                  <a:pt x="211455" y="236956"/>
                </a:lnTo>
                <a:lnTo>
                  <a:pt x="38608" y="165188"/>
                </a:lnTo>
                <a:lnTo>
                  <a:pt x="21717" y="158978"/>
                </a:lnTo>
                <a:lnTo>
                  <a:pt x="14097" y="156006"/>
                </a:lnTo>
                <a:lnTo>
                  <a:pt x="5207" y="155282"/>
                </a:lnTo>
                <a:lnTo>
                  <a:pt x="2794" y="155663"/>
                </a:lnTo>
                <a:lnTo>
                  <a:pt x="889" y="156972"/>
                </a:lnTo>
                <a:lnTo>
                  <a:pt x="0" y="157619"/>
                </a:lnTo>
                <a:lnTo>
                  <a:pt x="1270" y="159486"/>
                </a:lnTo>
                <a:lnTo>
                  <a:pt x="6350" y="162826"/>
                </a:lnTo>
                <a:lnTo>
                  <a:pt x="11811" y="164592"/>
                </a:lnTo>
                <a:lnTo>
                  <a:pt x="18161" y="165696"/>
                </a:lnTo>
                <a:lnTo>
                  <a:pt x="209931" y="240779"/>
                </a:lnTo>
                <a:lnTo>
                  <a:pt x="219456" y="242443"/>
                </a:lnTo>
                <a:lnTo>
                  <a:pt x="220345" y="241782"/>
                </a:lnTo>
                <a:close/>
              </a:path>
              <a:path w="231775" h="242570">
                <a:moveTo>
                  <a:pt x="231394" y="225742"/>
                </a:moveTo>
                <a:lnTo>
                  <a:pt x="225806" y="28067"/>
                </a:lnTo>
                <a:lnTo>
                  <a:pt x="225679" y="19812"/>
                </a:lnTo>
                <a:lnTo>
                  <a:pt x="226695" y="13462"/>
                </a:lnTo>
                <a:lnTo>
                  <a:pt x="226949" y="7874"/>
                </a:lnTo>
                <a:lnTo>
                  <a:pt x="225552" y="1905"/>
                </a:lnTo>
                <a:lnTo>
                  <a:pt x="224155" y="0"/>
                </a:lnTo>
                <a:lnTo>
                  <a:pt x="223266" y="635"/>
                </a:lnTo>
                <a:lnTo>
                  <a:pt x="221361" y="1905"/>
                </a:lnTo>
                <a:lnTo>
                  <a:pt x="220218" y="4191"/>
                </a:lnTo>
                <a:lnTo>
                  <a:pt x="217932" y="12827"/>
                </a:lnTo>
                <a:lnTo>
                  <a:pt x="218059" y="20955"/>
                </a:lnTo>
                <a:lnTo>
                  <a:pt x="218186" y="38989"/>
                </a:lnTo>
                <a:lnTo>
                  <a:pt x="227203" y="225844"/>
                </a:lnTo>
                <a:lnTo>
                  <a:pt x="228092" y="234962"/>
                </a:lnTo>
                <a:lnTo>
                  <a:pt x="228727" y="235902"/>
                </a:lnTo>
                <a:lnTo>
                  <a:pt x="229616" y="235242"/>
                </a:lnTo>
                <a:lnTo>
                  <a:pt x="230251" y="232079"/>
                </a:lnTo>
                <a:lnTo>
                  <a:pt x="231394" y="225742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453883" y="4951475"/>
            <a:ext cx="1670303" cy="16718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633716" y="5131308"/>
            <a:ext cx="1310640" cy="13121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08177" y="470280"/>
            <a:ext cx="376555" cy="361315"/>
          </a:xfrm>
          <a:custGeom>
            <a:avLst/>
            <a:gdLst/>
            <a:ahLst/>
            <a:cxnLst/>
            <a:rect l="l" t="t" r="r" b="b"/>
            <a:pathLst>
              <a:path w="376555" h="361315">
                <a:moveTo>
                  <a:pt x="308622" y="360553"/>
                </a:moveTo>
                <a:lnTo>
                  <a:pt x="55943" y="200914"/>
                </a:lnTo>
                <a:lnTo>
                  <a:pt x="21564" y="181102"/>
                </a:lnTo>
                <a:lnTo>
                  <a:pt x="4660" y="177673"/>
                </a:lnTo>
                <a:lnTo>
                  <a:pt x="0" y="179959"/>
                </a:lnTo>
                <a:lnTo>
                  <a:pt x="1485" y="183007"/>
                </a:lnTo>
                <a:lnTo>
                  <a:pt x="8331" y="189357"/>
                </a:lnTo>
                <a:lnTo>
                  <a:pt x="15976" y="193294"/>
                </a:lnTo>
                <a:lnTo>
                  <a:pt x="25171" y="196469"/>
                </a:lnTo>
                <a:lnTo>
                  <a:pt x="293268" y="356489"/>
                </a:lnTo>
                <a:lnTo>
                  <a:pt x="302463" y="359664"/>
                </a:lnTo>
                <a:lnTo>
                  <a:pt x="307060" y="361315"/>
                </a:lnTo>
                <a:lnTo>
                  <a:pt x="308622" y="360553"/>
                </a:lnTo>
                <a:close/>
              </a:path>
              <a:path w="376555" h="361315">
                <a:moveTo>
                  <a:pt x="376504" y="12319"/>
                </a:moveTo>
                <a:lnTo>
                  <a:pt x="375869" y="3048"/>
                </a:lnTo>
                <a:lnTo>
                  <a:pt x="374383" y="0"/>
                </a:lnTo>
                <a:lnTo>
                  <a:pt x="369722" y="2286"/>
                </a:lnTo>
                <a:lnTo>
                  <a:pt x="367360" y="5334"/>
                </a:lnTo>
                <a:lnTo>
                  <a:pt x="361772" y="17526"/>
                </a:lnTo>
                <a:lnTo>
                  <a:pt x="360006" y="29972"/>
                </a:lnTo>
                <a:lnTo>
                  <a:pt x="355765" y="56769"/>
                </a:lnTo>
                <a:lnTo>
                  <a:pt x="322846" y="338328"/>
                </a:lnTo>
                <a:lnTo>
                  <a:pt x="321856" y="352298"/>
                </a:lnTo>
                <a:lnTo>
                  <a:pt x="322605" y="353822"/>
                </a:lnTo>
                <a:lnTo>
                  <a:pt x="324154" y="353060"/>
                </a:lnTo>
                <a:lnTo>
                  <a:pt x="325767" y="348488"/>
                </a:lnTo>
                <a:lnTo>
                  <a:pt x="328993" y="339217"/>
                </a:lnTo>
                <a:lnTo>
                  <a:pt x="369862" y="42291"/>
                </a:lnTo>
                <a:lnTo>
                  <a:pt x="371602" y="29972"/>
                </a:lnTo>
                <a:lnTo>
                  <a:pt x="374827" y="20828"/>
                </a:lnTo>
                <a:lnTo>
                  <a:pt x="376504" y="12319"/>
                </a:lnTo>
                <a:close/>
              </a:path>
            </a:pathLst>
          </a:custGeom>
          <a:solidFill>
            <a:srgbClr val="666666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7244" y="41148"/>
            <a:ext cx="1647444" cy="16596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6868" y="80772"/>
            <a:ext cx="1568195" cy="15803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914131" y="713739"/>
            <a:ext cx="239902" cy="2265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444740" y="434339"/>
            <a:ext cx="1135379" cy="119176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7484364" y="473964"/>
            <a:ext cx="1056131" cy="11125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057770" y="3702558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761" y="0"/>
                </a:moveTo>
                <a:lnTo>
                  <a:pt x="0" y="1524"/>
                </a:lnTo>
                <a:lnTo>
                  <a:pt x="761" y="0"/>
                </a:lnTo>
                <a:close/>
              </a:path>
            </a:pathLst>
          </a:custGeom>
          <a:solidFill>
            <a:srgbClr val="666666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8408161" y="4867529"/>
            <a:ext cx="230505" cy="22555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7805928" y="4194048"/>
            <a:ext cx="1205483" cy="121158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845552" y="4233672"/>
            <a:ext cx="1126236" cy="113233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373951" y="5703950"/>
            <a:ext cx="309880" cy="313690"/>
          </a:xfrm>
          <a:custGeom>
            <a:avLst/>
            <a:gdLst/>
            <a:ahLst/>
            <a:cxnLst/>
            <a:rect l="l" t="t" r="r" b="b"/>
            <a:pathLst>
              <a:path w="309880" h="313689">
                <a:moveTo>
                  <a:pt x="22110" y="287515"/>
                </a:moveTo>
                <a:lnTo>
                  <a:pt x="14071" y="54279"/>
                </a:lnTo>
                <a:lnTo>
                  <a:pt x="14071" y="26136"/>
                </a:lnTo>
                <a:lnTo>
                  <a:pt x="12065" y="16078"/>
                </a:lnTo>
                <a:lnTo>
                  <a:pt x="8039" y="6032"/>
                </a:lnTo>
                <a:lnTo>
                  <a:pt x="4025" y="0"/>
                </a:lnTo>
                <a:lnTo>
                  <a:pt x="2006" y="0"/>
                </a:lnTo>
                <a:lnTo>
                  <a:pt x="2006" y="2006"/>
                </a:lnTo>
                <a:lnTo>
                  <a:pt x="0" y="10058"/>
                </a:lnTo>
                <a:lnTo>
                  <a:pt x="2006" y="18097"/>
                </a:lnTo>
                <a:lnTo>
                  <a:pt x="4025" y="40208"/>
                </a:lnTo>
                <a:lnTo>
                  <a:pt x="18097" y="287515"/>
                </a:lnTo>
                <a:lnTo>
                  <a:pt x="20104" y="305612"/>
                </a:lnTo>
                <a:lnTo>
                  <a:pt x="22110" y="305612"/>
                </a:lnTo>
                <a:lnTo>
                  <a:pt x="22110" y="287515"/>
                </a:lnTo>
                <a:close/>
              </a:path>
              <a:path w="309880" h="313689">
                <a:moveTo>
                  <a:pt x="309626" y="180949"/>
                </a:moveTo>
                <a:lnTo>
                  <a:pt x="307619" y="180949"/>
                </a:lnTo>
                <a:lnTo>
                  <a:pt x="301586" y="178943"/>
                </a:lnTo>
                <a:lnTo>
                  <a:pt x="291528" y="180949"/>
                </a:lnTo>
                <a:lnTo>
                  <a:pt x="281482" y="184975"/>
                </a:lnTo>
                <a:lnTo>
                  <a:pt x="255333" y="197040"/>
                </a:lnTo>
                <a:lnTo>
                  <a:pt x="48260" y="303593"/>
                </a:lnTo>
                <a:lnTo>
                  <a:pt x="32169" y="311645"/>
                </a:lnTo>
                <a:lnTo>
                  <a:pt x="32169" y="313651"/>
                </a:lnTo>
                <a:lnTo>
                  <a:pt x="34175" y="313651"/>
                </a:lnTo>
                <a:lnTo>
                  <a:pt x="48260" y="307619"/>
                </a:lnTo>
                <a:lnTo>
                  <a:pt x="271424" y="199047"/>
                </a:lnTo>
                <a:lnTo>
                  <a:pt x="293535" y="191008"/>
                </a:lnTo>
                <a:lnTo>
                  <a:pt x="301586" y="188988"/>
                </a:lnTo>
                <a:lnTo>
                  <a:pt x="307619" y="184975"/>
                </a:lnTo>
                <a:lnTo>
                  <a:pt x="309626" y="180949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5262370"/>
            <a:ext cx="1260348" cy="159562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5326378"/>
            <a:ext cx="1196340" cy="153162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3" y="3446398"/>
            <a:ext cx="84589" cy="13169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01042" y="3256153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213828" y="0"/>
                </a:moveTo>
                <a:lnTo>
                  <a:pt x="211479" y="0"/>
                </a:lnTo>
                <a:lnTo>
                  <a:pt x="206780" y="2286"/>
                </a:lnTo>
                <a:lnTo>
                  <a:pt x="169175" y="51688"/>
                </a:lnTo>
                <a:lnTo>
                  <a:pt x="9397" y="303149"/>
                </a:lnTo>
                <a:lnTo>
                  <a:pt x="0" y="319532"/>
                </a:lnTo>
                <a:lnTo>
                  <a:pt x="0" y="321945"/>
                </a:lnTo>
                <a:lnTo>
                  <a:pt x="2349" y="321945"/>
                </a:lnTo>
                <a:lnTo>
                  <a:pt x="14098" y="305435"/>
                </a:lnTo>
                <a:lnTo>
                  <a:pt x="187971" y="42291"/>
                </a:lnTo>
                <a:lnTo>
                  <a:pt x="197382" y="30480"/>
                </a:lnTo>
                <a:lnTo>
                  <a:pt x="213828" y="14097"/>
                </a:lnTo>
                <a:lnTo>
                  <a:pt x="216178" y="4699"/>
                </a:lnTo>
                <a:lnTo>
                  <a:pt x="216178" y="2286"/>
                </a:lnTo>
                <a:lnTo>
                  <a:pt x="213828" y="0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2775203"/>
            <a:ext cx="1002791" cy="144475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2839212"/>
            <a:ext cx="938784" cy="131673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5598795" y="6247714"/>
            <a:ext cx="382270" cy="396240"/>
          </a:xfrm>
          <a:custGeom>
            <a:avLst/>
            <a:gdLst/>
            <a:ahLst/>
            <a:cxnLst/>
            <a:rect l="l" t="t" r="r" b="b"/>
            <a:pathLst>
              <a:path w="382270" h="396240">
                <a:moveTo>
                  <a:pt x="15621" y="33540"/>
                </a:moveTo>
                <a:lnTo>
                  <a:pt x="13462" y="17881"/>
                </a:lnTo>
                <a:lnTo>
                  <a:pt x="8890" y="4470"/>
                </a:lnTo>
                <a:lnTo>
                  <a:pt x="6731" y="2235"/>
                </a:lnTo>
                <a:lnTo>
                  <a:pt x="4445" y="0"/>
                </a:lnTo>
                <a:lnTo>
                  <a:pt x="2286" y="0"/>
                </a:lnTo>
                <a:lnTo>
                  <a:pt x="0" y="2235"/>
                </a:lnTo>
                <a:lnTo>
                  <a:pt x="0" y="20129"/>
                </a:lnTo>
                <a:lnTo>
                  <a:pt x="2286" y="33540"/>
                </a:lnTo>
                <a:lnTo>
                  <a:pt x="4445" y="49187"/>
                </a:lnTo>
                <a:lnTo>
                  <a:pt x="11176" y="364388"/>
                </a:lnTo>
                <a:lnTo>
                  <a:pt x="11176" y="377799"/>
                </a:lnTo>
                <a:lnTo>
                  <a:pt x="13462" y="384505"/>
                </a:lnTo>
                <a:lnTo>
                  <a:pt x="15621" y="384505"/>
                </a:lnTo>
                <a:lnTo>
                  <a:pt x="15621" y="33540"/>
                </a:lnTo>
                <a:close/>
              </a:path>
              <a:path w="382270" h="396240">
                <a:moveTo>
                  <a:pt x="382270" y="236956"/>
                </a:moveTo>
                <a:lnTo>
                  <a:pt x="379984" y="234721"/>
                </a:lnTo>
                <a:lnTo>
                  <a:pt x="373253" y="234721"/>
                </a:lnTo>
                <a:lnTo>
                  <a:pt x="317373" y="254850"/>
                </a:lnTo>
                <a:lnTo>
                  <a:pt x="46990" y="382270"/>
                </a:lnTo>
                <a:lnTo>
                  <a:pt x="29083" y="391210"/>
                </a:lnTo>
                <a:lnTo>
                  <a:pt x="29083" y="393446"/>
                </a:lnTo>
                <a:lnTo>
                  <a:pt x="31242" y="395681"/>
                </a:lnTo>
                <a:lnTo>
                  <a:pt x="49149" y="388975"/>
                </a:lnTo>
                <a:lnTo>
                  <a:pt x="337566" y="257086"/>
                </a:lnTo>
                <a:lnTo>
                  <a:pt x="350901" y="252615"/>
                </a:lnTo>
                <a:lnTo>
                  <a:pt x="362077" y="248145"/>
                </a:lnTo>
                <a:lnTo>
                  <a:pt x="371094" y="245910"/>
                </a:lnTo>
                <a:lnTo>
                  <a:pt x="379984" y="241439"/>
                </a:lnTo>
                <a:lnTo>
                  <a:pt x="382270" y="236956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805171" y="5632702"/>
            <a:ext cx="1895855" cy="122529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869179" y="5696710"/>
            <a:ext cx="1767839" cy="11612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8457311" y="1832228"/>
            <a:ext cx="378460" cy="355600"/>
          </a:xfrm>
          <a:custGeom>
            <a:avLst/>
            <a:gdLst/>
            <a:ahLst/>
            <a:cxnLst/>
            <a:rect l="l" t="t" r="r" b="b"/>
            <a:pathLst>
              <a:path w="378459" h="355600">
                <a:moveTo>
                  <a:pt x="296545" y="355092"/>
                </a:moveTo>
                <a:lnTo>
                  <a:pt x="269240" y="335534"/>
                </a:lnTo>
                <a:lnTo>
                  <a:pt x="66294" y="195072"/>
                </a:lnTo>
                <a:lnTo>
                  <a:pt x="19431" y="163830"/>
                </a:lnTo>
                <a:lnTo>
                  <a:pt x="7747" y="160020"/>
                </a:lnTo>
                <a:lnTo>
                  <a:pt x="0" y="160020"/>
                </a:lnTo>
                <a:lnTo>
                  <a:pt x="0" y="163830"/>
                </a:lnTo>
                <a:lnTo>
                  <a:pt x="7747" y="171704"/>
                </a:lnTo>
                <a:lnTo>
                  <a:pt x="15621" y="175641"/>
                </a:lnTo>
                <a:lnTo>
                  <a:pt x="46736" y="195072"/>
                </a:lnTo>
                <a:lnTo>
                  <a:pt x="269240" y="339471"/>
                </a:lnTo>
                <a:lnTo>
                  <a:pt x="296545" y="355092"/>
                </a:lnTo>
                <a:close/>
              </a:path>
              <a:path w="378459" h="355600">
                <a:moveTo>
                  <a:pt x="378460" y="3937"/>
                </a:moveTo>
                <a:lnTo>
                  <a:pt x="374523" y="0"/>
                </a:lnTo>
                <a:lnTo>
                  <a:pt x="370586" y="3937"/>
                </a:lnTo>
                <a:lnTo>
                  <a:pt x="366776" y="15621"/>
                </a:lnTo>
                <a:lnTo>
                  <a:pt x="362839" y="27305"/>
                </a:lnTo>
                <a:lnTo>
                  <a:pt x="354965" y="74168"/>
                </a:lnTo>
                <a:lnTo>
                  <a:pt x="315976" y="316103"/>
                </a:lnTo>
                <a:lnTo>
                  <a:pt x="312166" y="347218"/>
                </a:lnTo>
                <a:lnTo>
                  <a:pt x="319913" y="316103"/>
                </a:lnTo>
                <a:lnTo>
                  <a:pt x="366776" y="58547"/>
                </a:lnTo>
                <a:lnTo>
                  <a:pt x="378460" y="19558"/>
                </a:lnTo>
                <a:lnTo>
                  <a:pt x="378460" y="3937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7807452" y="1482852"/>
            <a:ext cx="1336548" cy="176783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7847076" y="1522475"/>
            <a:ext cx="1296924" cy="168859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7679563" y="6215062"/>
            <a:ext cx="224154" cy="226695"/>
          </a:xfrm>
          <a:custGeom>
            <a:avLst/>
            <a:gdLst/>
            <a:ahLst/>
            <a:cxnLst/>
            <a:rect l="l" t="t" r="r" b="b"/>
            <a:pathLst>
              <a:path w="224154" h="226695">
                <a:moveTo>
                  <a:pt x="202311" y="226225"/>
                </a:moveTo>
                <a:lnTo>
                  <a:pt x="21336" y="135737"/>
                </a:lnTo>
                <a:lnTo>
                  <a:pt x="14224" y="133350"/>
                </a:lnTo>
                <a:lnTo>
                  <a:pt x="4699" y="130975"/>
                </a:lnTo>
                <a:lnTo>
                  <a:pt x="0" y="130975"/>
                </a:lnTo>
                <a:lnTo>
                  <a:pt x="2286" y="135737"/>
                </a:lnTo>
                <a:lnTo>
                  <a:pt x="4699" y="138112"/>
                </a:lnTo>
                <a:lnTo>
                  <a:pt x="11811" y="140500"/>
                </a:lnTo>
                <a:lnTo>
                  <a:pt x="33274" y="150025"/>
                </a:lnTo>
                <a:lnTo>
                  <a:pt x="183261" y="219075"/>
                </a:lnTo>
                <a:lnTo>
                  <a:pt x="202311" y="226225"/>
                </a:lnTo>
                <a:close/>
              </a:path>
              <a:path w="224154" h="226695">
                <a:moveTo>
                  <a:pt x="223774" y="7150"/>
                </a:moveTo>
                <a:lnTo>
                  <a:pt x="221361" y="0"/>
                </a:lnTo>
                <a:lnTo>
                  <a:pt x="219075" y="0"/>
                </a:lnTo>
                <a:lnTo>
                  <a:pt x="216662" y="2387"/>
                </a:lnTo>
                <a:lnTo>
                  <a:pt x="214249" y="9525"/>
                </a:lnTo>
                <a:lnTo>
                  <a:pt x="214249" y="45250"/>
                </a:lnTo>
                <a:lnTo>
                  <a:pt x="209550" y="200025"/>
                </a:lnTo>
                <a:lnTo>
                  <a:pt x="209550" y="221462"/>
                </a:lnTo>
                <a:lnTo>
                  <a:pt x="211836" y="221462"/>
                </a:lnTo>
                <a:lnTo>
                  <a:pt x="214249" y="200025"/>
                </a:lnTo>
                <a:lnTo>
                  <a:pt x="219075" y="35725"/>
                </a:lnTo>
                <a:lnTo>
                  <a:pt x="221361" y="11912"/>
                </a:lnTo>
                <a:lnTo>
                  <a:pt x="223774" y="7150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879080" y="5902450"/>
            <a:ext cx="1173479" cy="95554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7918704" y="5942074"/>
            <a:ext cx="1094231" cy="91592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8050148" y="3048253"/>
            <a:ext cx="208915" cy="19951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7658100" y="2782824"/>
            <a:ext cx="1037844" cy="108508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7709916" y="2834640"/>
            <a:ext cx="934212" cy="98145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8035290" y="5150446"/>
            <a:ext cx="1054735" cy="1070610"/>
          </a:xfrm>
          <a:custGeom>
            <a:avLst/>
            <a:gdLst/>
            <a:ahLst/>
            <a:cxnLst/>
            <a:rect l="l" t="t" r="r" b="b"/>
            <a:pathLst>
              <a:path w="1054734" h="1070610">
                <a:moveTo>
                  <a:pt x="666449" y="586739"/>
                </a:moveTo>
                <a:lnTo>
                  <a:pt x="447801" y="586739"/>
                </a:lnTo>
                <a:lnTo>
                  <a:pt x="451738" y="598169"/>
                </a:lnTo>
                <a:lnTo>
                  <a:pt x="456945" y="608329"/>
                </a:lnTo>
                <a:lnTo>
                  <a:pt x="461644" y="615949"/>
                </a:lnTo>
                <a:lnTo>
                  <a:pt x="464311" y="618489"/>
                </a:lnTo>
                <a:lnTo>
                  <a:pt x="467105" y="621029"/>
                </a:lnTo>
                <a:lnTo>
                  <a:pt x="468121" y="621029"/>
                </a:lnTo>
                <a:lnTo>
                  <a:pt x="468629" y="623569"/>
                </a:lnTo>
                <a:lnTo>
                  <a:pt x="470534" y="628649"/>
                </a:lnTo>
                <a:lnTo>
                  <a:pt x="471296" y="638809"/>
                </a:lnTo>
                <a:lnTo>
                  <a:pt x="471601" y="648969"/>
                </a:lnTo>
                <a:lnTo>
                  <a:pt x="471727" y="683259"/>
                </a:lnTo>
                <a:lnTo>
                  <a:pt x="469645" y="717549"/>
                </a:lnTo>
                <a:lnTo>
                  <a:pt x="463494" y="826769"/>
                </a:lnTo>
                <a:lnTo>
                  <a:pt x="469264" y="867409"/>
                </a:lnTo>
                <a:lnTo>
                  <a:pt x="482600" y="906779"/>
                </a:lnTo>
                <a:lnTo>
                  <a:pt x="504698" y="944879"/>
                </a:lnTo>
                <a:lnTo>
                  <a:pt x="508888" y="960119"/>
                </a:lnTo>
                <a:lnTo>
                  <a:pt x="526033" y="979169"/>
                </a:lnTo>
                <a:lnTo>
                  <a:pt x="530098" y="984249"/>
                </a:lnTo>
                <a:lnTo>
                  <a:pt x="534796" y="991869"/>
                </a:lnTo>
                <a:lnTo>
                  <a:pt x="528954" y="1007109"/>
                </a:lnTo>
                <a:lnTo>
                  <a:pt x="559688" y="1064259"/>
                </a:lnTo>
                <a:lnTo>
                  <a:pt x="561466" y="1066799"/>
                </a:lnTo>
                <a:lnTo>
                  <a:pt x="566165" y="1069339"/>
                </a:lnTo>
                <a:lnTo>
                  <a:pt x="572388" y="1070609"/>
                </a:lnTo>
                <a:lnTo>
                  <a:pt x="575690" y="1070609"/>
                </a:lnTo>
                <a:lnTo>
                  <a:pt x="588390" y="1028699"/>
                </a:lnTo>
                <a:lnTo>
                  <a:pt x="586739" y="1017269"/>
                </a:lnTo>
                <a:lnTo>
                  <a:pt x="584580" y="1007109"/>
                </a:lnTo>
                <a:lnTo>
                  <a:pt x="579881" y="995679"/>
                </a:lnTo>
                <a:lnTo>
                  <a:pt x="576833" y="985519"/>
                </a:lnTo>
                <a:lnTo>
                  <a:pt x="569213" y="971549"/>
                </a:lnTo>
                <a:lnTo>
                  <a:pt x="563752" y="962659"/>
                </a:lnTo>
                <a:lnTo>
                  <a:pt x="556513" y="952499"/>
                </a:lnTo>
                <a:lnTo>
                  <a:pt x="553592" y="946149"/>
                </a:lnTo>
                <a:lnTo>
                  <a:pt x="550799" y="939799"/>
                </a:lnTo>
                <a:lnTo>
                  <a:pt x="548893" y="934719"/>
                </a:lnTo>
                <a:lnTo>
                  <a:pt x="547369" y="927099"/>
                </a:lnTo>
                <a:lnTo>
                  <a:pt x="544956" y="914399"/>
                </a:lnTo>
                <a:lnTo>
                  <a:pt x="545718" y="902969"/>
                </a:lnTo>
                <a:lnTo>
                  <a:pt x="546353" y="891539"/>
                </a:lnTo>
                <a:lnTo>
                  <a:pt x="547369" y="882649"/>
                </a:lnTo>
                <a:lnTo>
                  <a:pt x="549401" y="873759"/>
                </a:lnTo>
                <a:lnTo>
                  <a:pt x="552195" y="867409"/>
                </a:lnTo>
                <a:lnTo>
                  <a:pt x="558545" y="850899"/>
                </a:lnTo>
                <a:lnTo>
                  <a:pt x="562863" y="842009"/>
                </a:lnTo>
                <a:lnTo>
                  <a:pt x="567943" y="834389"/>
                </a:lnTo>
                <a:lnTo>
                  <a:pt x="573531" y="829309"/>
                </a:lnTo>
                <a:lnTo>
                  <a:pt x="577214" y="828039"/>
                </a:lnTo>
                <a:lnTo>
                  <a:pt x="579501" y="826769"/>
                </a:lnTo>
                <a:lnTo>
                  <a:pt x="586231" y="826769"/>
                </a:lnTo>
                <a:lnTo>
                  <a:pt x="592074" y="824229"/>
                </a:lnTo>
                <a:lnTo>
                  <a:pt x="616584" y="796289"/>
                </a:lnTo>
                <a:lnTo>
                  <a:pt x="618998" y="791209"/>
                </a:lnTo>
                <a:lnTo>
                  <a:pt x="651255" y="774699"/>
                </a:lnTo>
                <a:lnTo>
                  <a:pt x="657478" y="772159"/>
                </a:lnTo>
                <a:lnTo>
                  <a:pt x="694054" y="737869"/>
                </a:lnTo>
                <a:lnTo>
                  <a:pt x="727836" y="685799"/>
                </a:lnTo>
                <a:lnTo>
                  <a:pt x="729868" y="685799"/>
                </a:lnTo>
                <a:lnTo>
                  <a:pt x="732408" y="684529"/>
                </a:lnTo>
                <a:lnTo>
                  <a:pt x="732154" y="680719"/>
                </a:lnTo>
                <a:lnTo>
                  <a:pt x="728726" y="671829"/>
                </a:lnTo>
                <a:lnTo>
                  <a:pt x="721994" y="659129"/>
                </a:lnTo>
                <a:lnTo>
                  <a:pt x="710056" y="641349"/>
                </a:lnTo>
                <a:lnTo>
                  <a:pt x="691387" y="614679"/>
                </a:lnTo>
                <a:lnTo>
                  <a:pt x="681227" y="603249"/>
                </a:lnTo>
                <a:lnTo>
                  <a:pt x="670051" y="590549"/>
                </a:lnTo>
                <a:lnTo>
                  <a:pt x="666449" y="586739"/>
                </a:lnTo>
                <a:close/>
              </a:path>
              <a:path w="1054734" h="1070610">
                <a:moveTo>
                  <a:pt x="43687" y="0"/>
                </a:moveTo>
                <a:lnTo>
                  <a:pt x="19303" y="10159"/>
                </a:lnTo>
                <a:lnTo>
                  <a:pt x="5714" y="25399"/>
                </a:lnTo>
                <a:lnTo>
                  <a:pt x="126" y="44449"/>
                </a:lnTo>
                <a:lnTo>
                  <a:pt x="0" y="67309"/>
                </a:lnTo>
                <a:lnTo>
                  <a:pt x="5587" y="93979"/>
                </a:lnTo>
                <a:lnTo>
                  <a:pt x="8635" y="102869"/>
                </a:lnTo>
                <a:lnTo>
                  <a:pt x="13080" y="111759"/>
                </a:lnTo>
                <a:lnTo>
                  <a:pt x="14731" y="114299"/>
                </a:lnTo>
                <a:lnTo>
                  <a:pt x="17271" y="116839"/>
                </a:lnTo>
                <a:lnTo>
                  <a:pt x="19050" y="119379"/>
                </a:lnTo>
                <a:lnTo>
                  <a:pt x="20700" y="121919"/>
                </a:lnTo>
                <a:lnTo>
                  <a:pt x="22225" y="128269"/>
                </a:lnTo>
                <a:lnTo>
                  <a:pt x="22478" y="135889"/>
                </a:lnTo>
                <a:lnTo>
                  <a:pt x="24891" y="144779"/>
                </a:lnTo>
                <a:lnTo>
                  <a:pt x="28575" y="151129"/>
                </a:lnTo>
                <a:lnTo>
                  <a:pt x="32130" y="154939"/>
                </a:lnTo>
                <a:lnTo>
                  <a:pt x="34543" y="158749"/>
                </a:lnTo>
                <a:lnTo>
                  <a:pt x="49402" y="195579"/>
                </a:lnTo>
                <a:lnTo>
                  <a:pt x="53848" y="204469"/>
                </a:lnTo>
                <a:lnTo>
                  <a:pt x="59562" y="217169"/>
                </a:lnTo>
                <a:lnTo>
                  <a:pt x="58546" y="229869"/>
                </a:lnTo>
                <a:lnTo>
                  <a:pt x="57403" y="240029"/>
                </a:lnTo>
                <a:lnTo>
                  <a:pt x="56641" y="242569"/>
                </a:lnTo>
                <a:lnTo>
                  <a:pt x="54863" y="245109"/>
                </a:lnTo>
                <a:lnTo>
                  <a:pt x="53339" y="247649"/>
                </a:lnTo>
                <a:lnTo>
                  <a:pt x="52831" y="248919"/>
                </a:lnTo>
                <a:lnTo>
                  <a:pt x="54863" y="253999"/>
                </a:lnTo>
                <a:lnTo>
                  <a:pt x="59816" y="261619"/>
                </a:lnTo>
                <a:lnTo>
                  <a:pt x="61340" y="264159"/>
                </a:lnTo>
                <a:lnTo>
                  <a:pt x="62102" y="269239"/>
                </a:lnTo>
                <a:lnTo>
                  <a:pt x="62229" y="273049"/>
                </a:lnTo>
                <a:lnTo>
                  <a:pt x="62483" y="276859"/>
                </a:lnTo>
                <a:lnTo>
                  <a:pt x="61721" y="280669"/>
                </a:lnTo>
                <a:lnTo>
                  <a:pt x="58674" y="283209"/>
                </a:lnTo>
                <a:lnTo>
                  <a:pt x="56895" y="287019"/>
                </a:lnTo>
                <a:lnTo>
                  <a:pt x="55625" y="292099"/>
                </a:lnTo>
                <a:lnTo>
                  <a:pt x="55371" y="297179"/>
                </a:lnTo>
                <a:lnTo>
                  <a:pt x="56133" y="302259"/>
                </a:lnTo>
                <a:lnTo>
                  <a:pt x="59054" y="313689"/>
                </a:lnTo>
                <a:lnTo>
                  <a:pt x="60325" y="317499"/>
                </a:lnTo>
                <a:lnTo>
                  <a:pt x="61975" y="320039"/>
                </a:lnTo>
                <a:lnTo>
                  <a:pt x="62483" y="321309"/>
                </a:lnTo>
                <a:lnTo>
                  <a:pt x="64007" y="323849"/>
                </a:lnTo>
                <a:lnTo>
                  <a:pt x="64261" y="331469"/>
                </a:lnTo>
                <a:lnTo>
                  <a:pt x="64388" y="340359"/>
                </a:lnTo>
                <a:lnTo>
                  <a:pt x="64896" y="342899"/>
                </a:lnTo>
                <a:lnTo>
                  <a:pt x="64642" y="347979"/>
                </a:lnTo>
                <a:lnTo>
                  <a:pt x="68071" y="356869"/>
                </a:lnTo>
                <a:lnTo>
                  <a:pt x="72516" y="369569"/>
                </a:lnTo>
                <a:lnTo>
                  <a:pt x="78231" y="382269"/>
                </a:lnTo>
                <a:lnTo>
                  <a:pt x="81660" y="391159"/>
                </a:lnTo>
                <a:lnTo>
                  <a:pt x="85089" y="403859"/>
                </a:lnTo>
                <a:lnTo>
                  <a:pt x="86359" y="407669"/>
                </a:lnTo>
                <a:lnTo>
                  <a:pt x="131317" y="433069"/>
                </a:lnTo>
                <a:lnTo>
                  <a:pt x="183895" y="447039"/>
                </a:lnTo>
                <a:lnTo>
                  <a:pt x="218439" y="457199"/>
                </a:lnTo>
                <a:lnTo>
                  <a:pt x="239394" y="464819"/>
                </a:lnTo>
                <a:lnTo>
                  <a:pt x="240156" y="466089"/>
                </a:lnTo>
                <a:lnTo>
                  <a:pt x="221614" y="471169"/>
                </a:lnTo>
                <a:lnTo>
                  <a:pt x="204977" y="476249"/>
                </a:lnTo>
                <a:lnTo>
                  <a:pt x="126873" y="514349"/>
                </a:lnTo>
                <a:lnTo>
                  <a:pt x="106425" y="530859"/>
                </a:lnTo>
                <a:lnTo>
                  <a:pt x="107950" y="533399"/>
                </a:lnTo>
                <a:lnTo>
                  <a:pt x="109981" y="534669"/>
                </a:lnTo>
                <a:lnTo>
                  <a:pt x="110870" y="553719"/>
                </a:lnTo>
                <a:lnTo>
                  <a:pt x="112013" y="566419"/>
                </a:lnTo>
                <a:lnTo>
                  <a:pt x="113029" y="580389"/>
                </a:lnTo>
                <a:lnTo>
                  <a:pt x="115442" y="596899"/>
                </a:lnTo>
                <a:lnTo>
                  <a:pt x="120268" y="613409"/>
                </a:lnTo>
                <a:lnTo>
                  <a:pt x="124967" y="629919"/>
                </a:lnTo>
                <a:lnTo>
                  <a:pt x="128650" y="637539"/>
                </a:lnTo>
                <a:lnTo>
                  <a:pt x="132460" y="643889"/>
                </a:lnTo>
                <a:lnTo>
                  <a:pt x="136651" y="648969"/>
                </a:lnTo>
                <a:lnTo>
                  <a:pt x="141096" y="654049"/>
                </a:lnTo>
                <a:lnTo>
                  <a:pt x="149351" y="660399"/>
                </a:lnTo>
                <a:lnTo>
                  <a:pt x="154304" y="666749"/>
                </a:lnTo>
                <a:lnTo>
                  <a:pt x="157099" y="673099"/>
                </a:lnTo>
                <a:lnTo>
                  <a:pt x="157860" y="678179"/>
                </a:lnTo>
                <a:lnTo>
                  <a:pt x="157733" y="683259"/>
                </a:lnTo>
                <a:lnTo>
                  <a:pt x="155955" y="690879"/>
                </a:lnTo>
                <a:lnTo>
                  <a:pt x="156971" y="695959"/>
                </a:lnTo>
                <a:lnTo>
                  <a:pt x="178053" y="730249"/>
                </a:lnTo>
                <a:lnTo>
                  <a:pt x="180593" y="732789"/>
                </a:lnTo>
                <a:lnTo>
                  <a:pt x="181990" y="736599"/>
                </a:lnTo>
                <a:lnTo>
                  <a:pt x="183260" y="740409"/>
                </a:lnTo>
                <a:lnTo>
                  <a:pt x="184276" y="749299"/>
                </a:lnTo>
                <a:lnTo>
                  <a:pt x="184150" y="759459"/>
                </a:lnTo>
                <a:lnTo>
                  <a:pt x="181863" y="777239"/>
                </a:lnTo>
                <a:lnTo>
                  <a:pt x="181228" y="784859"/>
                </a:lnTo>
                <a:lnTo>
                  <a:pt x="165480" y="821689"/>
                </a:lnTo>
                <a:lnTo>
                  <a:pt x="149605" y="842009"/>
                </a:lnTo>
                <a:lnTo>
                  <a:pt x="144144" y="847089"/>
                </a:lnTo>
                <a:lnTo>
                  <a:pt x="118490" y="862329"/>
                </a:lnTo>
                <a:lnTo>
                  <a:pt x="105409" y="871219"/>
                </a:lnTo>
                <a:lnTo>
                  <a:pt x="97281" y="877569"/>
                </a:lnTo>
                <a:lnTo>
                  <a:pt x="95503" y="880109"/>
                </a:lnTo>
                <a:lnTo>
                  <a:pt x="88518" y="886459"/>
                </a:lnTo>
                <a:lnTo>
                  <a:pt x="66928" y="925829"/>
                </a:lnTo>
                <a:lnTo>
                  <a:pt x="65658" y="935989"/>
                </a:lnTo>
                <a:lnTo>
                  <a:pt x="65658" y="944879"/>
                </a:lnTo>
                <a:lnTo>
                  <a:pt x="67182" y="947419"/>
                </a:lnTo>
                <a:lnTo>
                  <a:pt x="70103" y="948689"/>
                </a:lnTo>
                <a:lnTo>
                  <a:pt x="76326" y="949959"/>
                </a:lnTo>
                <a:lnTo>
                  <a:pt x="81914" y="949959"/>
                </a:lnTo>
                <a:lnTo>
                  <a:pt x="84200" y="948689"/>
                </a:lnTo>
                <a:lnTo>
                  <a:pt x="138175" y="911859"/>
                </a:lnTo>
                <a:lnTo>
                  <a:pt x="139826" y="895349"/>
                </a:lnTo>
                <a:lnTo>
                  <a:pt x="147574" y="891539"/>
                </a:lnTo>
                <a:lnTo>
                  <a:pt x="153669" y="887729"/>
                </a:lnTo>
                <a:lnTo>
                  <a:pt x="160400" y="887729"/>
                </a:lnTo>
                <a:lnTo>
                  <a:pt x="164973" y="886459"/>
                </a:lnTo>
                <a:lnTo>
                  <a:pt x="168655" y="885189"/>
                </a:lnTo>
                <a:lnTo>
                  <a:pt x="177800" y="878839"/>
                </a:lnTo>
                <a:lnTo>
                  <a:pt x="188086" y="868679"/>
                </a:lnTo>
                <a:lnTo>
                  <a:pt x="200659" y="861059"/>
                </a:lnTo>
                <a:lnTo>
                  <a:pt x="239902" y="830579"/>
                </a:lnTo>
                <a:lnTo>
                  <a:pt x="269620" y="798829"/>
                </a:lnTo>
                <a:lnTo>
                  <a:pt x="324230" y="681989"/>
                </a:lnTo>
                <a:lnTo>
                  <a:pt x="338708" y="648969"/>
                </a:lnTo>
                <a:lnTo>
                  <a:pt x="353059" y="622299"/>
                </a:lnTo>
                <a:lnTo>
                  <a:pt x="358901" y="612139"/>
                </a:lnTo>
                <a:lnTo>
                  <a:pt x="364235" y="603249"/>
                </a:lnTo>
                <a:lnTo>
                  <a:pt x="368553" y="598169"/>
                </a:lnTo>
                <a:lnTo>
                  <a:pt x="370204" y="596899"/>
                </a:lnTo>
                <a:lnTo>
                  <a:pt x="374523" y="596899"/>
                </a:lnTo>
                <a:lnTo>
                  <a:pt x="378078" y="595629"/>
                </a:lnTo>
                <a:lnTo>
                  <a:pt x="385825" y="590549"/>
                </a:lnTo>
                <a:lnTo>
                  <a:pt x="395096" y="584199"/>
                </a:lnTo>
                <a:lnTo>
                  <a:pt x="403478" y="576579"/>
                </a:lnTo>
                <a:lnTo>
                  <a:pt x="656843" y="576579"/>
                </a:lnTo>
                <a:lnTo>
                  <a:pt x="643381" y="565149"/>
                </a:lnTo>
                <a:lnTo>
                  <a:pt x="644651" y="563879"/>
                </a:lnTo>
                <a:lnTo>
                  <a:pt x="827550" y="563879"/>
                </a:lnTo>
                <a:lnTo>
                  <a:pt x="836802" y="556259"/>
                </a:lnTo>
                <a:lnTo>
                  <a:pt x="846708" y="547369"/>
                </a:lnTo>
                <a:lnTo>
                  <a:pt x="852677" y="541019"/>
                </a:lnTo>
                <a:lnTo>
                  <a:pt x="855979" y="535939"/>
                </a:lnTo>
                <a:lnTo>
                  <a:pt x="857503" y="534669"/>
                </a:lnTo>
                <a:lnTo>
                  <a:pt x="861567" y="527049"/>
                </a:lnTo>
                <a:lnTo>
                  <a:pt x="865377" y="519429"/>
                </a:lnTo>
                <a:lnTo>
                  <a:pt x="866901" y="518159"/>
                </a:lnTo>
                <a:lnTo>
                  <a:pt x="889126" y="490219"/>
                </a:lnTo>
                <a:lnTo>
                  <a:pt x="887856" y="486409"/>
                </a:lnTo>
                <a:lnTo>
                  <a:pt x="887856" y="481329"/>
                </a:lnTo>
                <a:lnTo>
                  <a:pt x="889380" y="474979"/>
                </a:lnTo>
                <a:lnTo>
                  <a:pt x="892428" y="472439"/>
                </a:lnTo>
                <a:lnTo>
                  <a:pt x="895730" y="467359"/>
                </a:lnTo>
                <a:lnTo>
                  <a:pt x="904748" y="462279"/>
                </a:lnTo>
                <a:lnTo>
                  <a:pt x="909827" y="458469"/>
                </a:lnTo>
                <a:lnTo>
                  <a:pt x="910335" y="455929"/>
                </a:lnTo>
                <a:lnTo>
                  <a:pt x="909827" y="454659"/>
                </a:lnTo>
                <a:lnTo>
                  <a:pt x="490092" y="454659"/>
                </a:lnTo>
                <a:lnTo>
                  <a:pt x="487299" y="452119"/>
                </a:lnTo>
                <a:lnTo>
                  <a:pt x="485648" y="445769"/>
                </a:lnTo>
                <a:lnTo>
                  <a:pt x="483742" y="439419"/>
                </a:lnTo>
                <a:lnTo>
                  <a:pt x="427227" y="439419"/>
                </a:lnTo>
                <a:lnTo>
                  <a:pt x="418718" y="406399"/>
                </a:lnTo>
                <a:lnTo>
                  <a:pt x="406653" y="361949"/>
                </a:lnTo>
                <a:lnTo>
                  <a:pt x="390398" y="312419"/>
                </a:lnTo>
                <a:lnTo>
                  <a:pt x="369569" y="262889"/>
                </a:lnTo>
                <a:lnTo>
                  <a:pt x="340613" y="207009"/>
                </a:lnTo>
                <a:lnTo>
                  <a:pt x="307975" y="157479"/>
                </a:lnTo>
                <a:lnTo>
                  <a:pt x="271652" y="114299"/>
                </a:lnTo>
                <a:lnTo>
                  <a:pt x="228980" y="73659"/>
                </a:lnTo>
                <a:lnTo>
                  <a:pt x="184276" y="41909"/>
                </a:lnTo>
                <a:lnTo>
                  <a:pt x="147574" y="22859"/>
                </a:lnTo>
                <a:lnTo>
                  <a:pt x="111378" y="8889"/>
                </a:lnTo>
                <a:lnTo>
                  <a:pt x="77088" y="1269"/>
                </a:lnTo>
                <a:lnTo>
                  <a:pt x="43687" y="0"/>
                </a:lnTo>
                <a:close/>
              </a:path>
              <a:path w="1054734" h="1070610">
                <a:moveTo>
                  <a:pt x="399262" y="779779"/>
                </a:moveTo>
                <a:lnTo>
                  <a:pt x="376808" y="779779"/>
                </a:lnTo>
                <a:lnTo>
                  <a:pt x="375411" y="795019"/>
                </a:lnTo>
                <a:lnTo>
                  <a:pt x="395096" y="784859"/>
                </a:lnTo>
                <a:lnTo>
                  <a:pt x="399262" y="779779"/>
                </a:lnTo>
                <a:close/>
              </a:path>
              <a:path w="1054734" h="1070610">
                <a:moveTo>
                  <a:pt x="656843" y="576579"/>
                </a:moveTo>
                <a:lnTo>
                  <a:pt x="403478" y="576579"/>
                </a:lnTo>
                <a:lnTo>
                  <a:pt x="391286" y="608329"/>
                </a:lnTo>
                <a:lnTo>
                  <a:pt x="390651" y="619759"/>
                </a:lnTo>
                <a:lnTo>
                  <a:pt x="381888" y="633729"/>
                </a:lnTo>
                <a:lnTo>
                  <a:pt x="376174" y="657859"/>
                </a:lnTo>
                <a:lnTo>
                  <a:pt x="374650" y="662939"/>
                </a:lnTo>
                <a:lnTo>
                  <a:pt x="366394" y="697229"/>
                </a:lnTo>
                <a:lnTo>
                  <a:pt x="370966" y="701039"/>
                </a:lnTo>
                <a:lnTo>
                  <a:pt x="369696" y="706119"/>
                </a:lnTo>
                <a:lnTo>
                  <a:pt x="363346" y="709929"/>
                </a:lnTo>
                <a:lnTo>
                  <a:pt x="360299" y="726439"/>
                </a:lnTo>
                <a:lnTo>
                  <a:pt x="354075" y="751839"/>
                </a:lnTo>
                <a:lnTo>
                  <a:pt x="359028" y="775969"/>
                </a:lnTo>
                <a:lnTo>
                  <a:pt x="372236" y="793749"/>
                </a:lnTo>
                <a:lnTo>
                  <a:pt x="376808" y="779779"/>
                </a:lnTo>
                <a:lnTo>
                  <a:pt x="399262" y="779779"/>
                </a:lnTo>
                <a:lnTo>
                  <a:pt x="410717" y="765809"/>
                </a:lnTo>
                <a:lnTo>
                  <a:pt x="417067" y="740409"/>
                </a:lnTo>
                <a:lnTo>
                  <a:pt x="422148" y="723899"/>
                </a:lnTo>
                <a:lnTo>
                  <a:pt x="418210" y="717549"/>
                </a:lnTo>
                <a:lnTo>
                  <a:pt x="419480" y="712469"/>
                </a:lnTo>
                <a:lnTo>
                  <a:pt x="425068" y="712469"/>
                </a:lnTo>
                <a:lnTo>
                  <a:pt x="434975" y="671829"/>
                </a:lnTo>
                <a:lnTo>
                  <a:pt x="440689" y="647699"/>
                </a:lnTo>
                <a:lnTo>
                  <a:pt x="439038" y="632459"/>
                </a:lnTo>
                <a:lnTo>
                  <a:pt x="442849" y="621029"/>
                </a:lnTo>
                <a:lnTo>
                  <a:pt x="447801" y="586739"/>
                </a:lnTo>
                <a:lnTo>
                  <a:pt x="666449" y="586739"/>
                </a:lnTo>
                <a:lnTo>
                  <a:pt x="656843" y="576579"/>
                </a:lnTo>
                <a:close/>
              </a:path>
              <a:path w="1054734" h="1070610">
                <a:moveTo>
                  <a:pt x="827550" y="563879"/>
                </a:moveTo>
                <a:lnTo>
                  <a:pt x="644651" y="563879"/>
                </a:lnTo>
                <a:lnTo>
                  <a:pt x="667130" y="566419"/>
                </a:lnTo>
                <a:lnTo>
                  <a:pt x="702690" y="572769"/>
                </a:lnTo>
                <a:lnTo>
                  <a:pt x="755268" y="585469"/>
                </a:lnTo>
                <a:lnTo>
                  <a:pt x="782065" y="588009"/>
                </a:lnTo>
                <a:lnTo>
                  <a:pt x="793368" y="586739"/>
                </a:lnTo>
                <a:lnTo>
                  <a:pt x="807338" y="582929"/>
                </a:lnTo>
                <a:lnTo>
                  <a:pt x="810132" y="580389"/>
                </a:lnTo>
                <a:lnTo>
                  <a:pt x="819023" y="570229"/>
                </a:lnTo>
                <a:lnTo>
                  <a:pt x="826007" y="565149"/>
                </a:lnTo>
                <a:lnTo>
                  <a:pt x="827550" y="563879"/>
                </a:lnTo>
                <a:close/>
              </a:path>
              <a:path w="1054734" h="1070610">
                <a:moveTo>
                  <a:pt x="930401" y="213359"/>
                </a:moveTo>
                <a:lnTo>
                  <a:pt x="910716" y="213359"/>
                </a:lnTo>
                <a:lnTo>
                  <a:pt x="888618" y="214629"/>
                </a:lnTo>
                <a:lnTo>
                  <a:pt x="834389" y="222249"/>
                </a:lnTo>
                <a:lnTo>
                  <a:pt x="778001" y="237489"/>
                </a:lnTo>
                <a:lnTo>
                  <a:pt x="751331" y="248919"/>
                </a:lnTo>
                <a:lnTo>
                  <a:pt x="725677" y="259079"/>
                </a:lnTo>
                <a:lnTo>
                  <a:pt x="699261" y="274319"/>
                </a:lnTo>
                <a:lnTo>
                  <a:pt x="673734" y="288289"/>
                </a:lnTo>
                <a:lnTo>
                  <a:pt x="647573" y="306069"/>
                </a:lnTo>
                <a:lnTo>
                  <a:pt x="601979" y="340359"/>
                </a:lnTo>
                <a:lnTo>
                  <a:pt x="561466" y="377189"/>
                </a:lnTo>
                <a:lnTo>
                  <a:pt x="512571" y="429259"/>
                </a:lnTo>
                <a:lnTo>
                  <a:pt x="490092" y="454659"/>
                </a:lnTo>
                <a:lnTo>
                  <a:pt x="909827" y="454659"/>
                </a:lnTo>
                <a:lnTo>
                  <a:pt x="909574" y="450849"/>
                </a:lnTo>
                <a:lnTo>
                  <a:pt x="910335" y="448309"/>
                </a:lnTo>
                <a:lnTo>
                  <a:pt x="913637" y="438149"/>
                </a:lnTo>
                <a:lnTo>
                  <a:pt x="918717" y="426719"/>
                </a:lnTo>
                <a:lnTo>
                  <a:pt x="929385" y="419099"/>
                </a:lnTo>
                <a:lnTo>
                  <a:pt x="937386" y="412749"/>
                </a:lnTo>
                <a:lnTo>
                  <a:pt x="940942" y="407669"/>
                </a:lnTo>
                <a:lnTo>
                  <a:pt x="944244" y="402589"/>
                </a:lnTo>
                <a:lnTo>
                  <a:pt x="950467" y="394969"/>
                </a:lnTo>
                <a:lnTo>
                  <a:pt x="959357" y="389889"/>
                </a:lnTo>
                <a:lnTo>
                  <a:pt x="963294" y="387349"/>
                </a:lnTo>
                <a:lnTo>
                  <a:pt x="967866" y="386079"/>
                </a:lnTo>
                <a:lnTo>
                  <a:pt x="971676" y="383539"/>
                </a:lnTo>
                <a:lnTo>
                  <a:pt x="975359" y="382269"/>
                </a:lnTo>
                <a:lnTo>
                  <a:pt x="981963" y="378459"/>
                </a:lnTo>
                <a:lnTo>
                  <a:pt x="988949" y="372109"/>
                </a:lnTo>
                <a:lnTo>
                  <a:pt x="992758" y="365759"/>
                </a:lnTo>
                <a:lnTo>
                  <a:pt x="997330" y="359409"/>
                </a:lnTo>
                <a:lnTo>
                  <a:pt x="999870" y="358139"/>
                </a:lnTo>
                <a:lnTo>
                  <a:pt x="1002283" y="358139"/>
                </a:lnTo>
                <a:lnTo>
                  <a:pt x="1005839" y="356869"/>
                </a:lnTo>
                <a:lnTo>
                  <a:pt x="1008379" y="354329"/>
                </a:lnTo>
                <a:lnTo>
                  <a:pt x="1015364" y="349249"/>
                </a:lnTo>
                <a:lnTo>
                  <a:pt x="1023492" y="341629"/>
                </a:lnTo>
                <a:lnTo>
                  <a:pt x="1040637" y="321309"/>
                </a:lnTo>
                <a:lnTo>
                  <a:pt x="1051052" y="300989"/>
                </a:lnTo>
                <a:lnTo>
                  <a:pt x="1054607" y="281939"/>
                </a:lnTo>
                <a:lnTo>
                  <a:pt x="1049527" y="261619"/>
                </a:lnTo>
                <a:lnTo>
                  <a:pt x="1032763" y="241299"/>
                </a:lnTo>
                <a:lnTo>
                  <a:pt x="1002283" y="227329"/>
                </a:lnTo>
                <a:lnTo>
                  <a:pt x="968501" y="218439"/>
                </a:lnTo>
                <a:lnTo>
                  <a:pt x="959230" y="215899"/>
                </a:lnTo>
                <a:lnTo>
                  <a:pt x="946276" y="214629"/>
                </a:lnTo>
                <a:lnTo>
                  <a:pt x="930401" y="213359"/>
                </a:lnTo>
                <a:close/>
              </a:path>
              <a:path w="1054734" h="1070610">
                <a:moveTo>
                  <a:pt x="457453" y="408939"/>
                </a:moveTo>
                <a:lnTo>
                  <a:pt x="451992" y="408939"/>
                </a:lnTo>
                <a:lnTo>
                  <a:pt x="447166" y="411479"/>
                </a:lnTo>
                <a:lnTo>
                  <a:pt x="444245" y="414019"/>
                </a:lnTo>
                <a:lnTo>
                  <a:pt x="441959" y="419099"/>
                </a:lnTo>
                <a:lnTo>
                  <a:pt x="442340" y="421639"/>
                </a:lnTo>
                <a:lnTo>
                  <a:pt x="442340" y="426719"/>
                </a:lnTo>
                <a:lnTo>
                  <a:pt x="435101" y="433069"/>
                </a:lnTo>
                <a:lnTo>
                  <a:pt x="430529" y="439419"/>
                </a:lnTo>
                <a:lnTo>
                  <a:pt x="483742" y="439419"/>
                </a:lnTo>
                <a:lnTo>
                  <a:pt x="483361" y="438149"/>
                </a:lnTo>
                <a:lnTo>
                  <a:pt x="486409" y="434339"/>
                </a:lnTo>
                <a:lnTo>
                  <a:pt x="488441" y="430529"/>
                </a:lnTo>
                <a:lnTo>
                  <a:pt x="488695" y="424179"/>
                </a:lnTo>
                <a:lnTo>
                  <a:pt x="487299" y="421639"/>
                </a:lnTo>
                <a:lnTo>
                  <a:pt x="483996" y="416559"/>
                </a:lnTo>
                <a:lnTo>
                  <a:pt x="479043" y="415289"/>
                </a:lnTo>
                <a:lnTo>
                  <a:pt x="477774" y="415289"/>
                </a:lnTo>
                <a:lnTo>
                  <a:pt x="478663" y="414019"/>
                </a:lnTo>
                <a:lnTo>
                  <a:pt x="463930" y="414019"/>
                </a:lnTo>
                <a:lnTo>
                  <a:pt x="464184" y="412749"/>
                </a:lnTo>
                <a:lnTo>
                  <a:pt x="479551" y="412749"/>
                </a:lnTo>
                <a:lnTo>
                  <a:pt x="474471" y="411479"/>
                </a:lnTo>
                <a:lnTo>
                  <a:pt x="461263" y="411479"/>
                </a:lnTo>
                <a:lnTo>
                  <a:pt x="457453" y="408939"/>
                </a:lnTo>
                <a:close/>
              </a:path>
              <a:path w="1054734" h="1070610">
                <a:moveTo>
                  <a:pt x="479551" y="412749"/>
                </a:moveTo>
                <a:lnTo>
                  <a:pt x="464184" y="412749"/>
                </a:lnTo>
                <a:lnTo>
                  <a:pt x="463930" y="414019"/>
                </a:lnTo>
                <a:lnTo>
                  <a:pt x="478663" y="414019"/>
                </a:lnTo>
                <a:lnTo>
                  <a:pt x="479551" y="412749"/>
                </a:lnTo>
                <a:close/>
              </a:path>
              <a:path w="1054734" h="1070610">
                <a:moveTo>
                  <a:pt x="459993" y="407669"/>
                </a:moveTo>
                <a:lnTo>
                  <a:pt x="461263" y="411479"/>
                </a:lnTo>
                <a:lnTo>
                  <a:pt x="474471" y="411479"/>
                </a:lnTo>
                <a:lnTo>
                  <a:pt x="472185" y="408939"/>
                </a:lnTo>
                <a:lnTo>
                  <a:pt x="465074" y="408939"/>
                </a:lnTo>
                <a:lnTo>
                  <a:pt x="459993" y="407669"/>
                </a:lnTo>
                <a:close/>
              </a:path>
              <a:path w="1054734" h="1070610">
                <a:moveTo>
                  <a:pt x="464565" y="406399"/>
                </a:moveTo>
                <a:lnTo>
                  <a:pt x="465074" y="408939"/>
                </a:lnTo>
                <a:lnTo>
                  <a:pt x="472185" y="408939"/>
                </a:lnTo>
                <a:lnTo>
                  <a:pt x="471042" y="407669"/>
                </a:lnTo>
                <a:lnTo>
                  <a:pt x="467740" y="407669"/>
                </a:lnTo>
                <a:lnTo>
                  <a:pt x="464565" y="406399"/>
                </a:lnTo>
                <a:close/>
              </a:path>
              <a:path w="1054734" h="1070610">
                <a:moveTo>
                  <a:pt x="470026" y="406399"/>
                </a:moveTo>
                <a:lnTo>
                  <a:pt x="467740" y="407669"/>
                </a:lnTo>
                <a:lnTo>
                  <a:pt x="471042" y="407669"/>
                </a:lnTo>
                <a:lnTo>
                  <a:pt x="470026" y="40639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6912864" y="5803390"/>
            <a:ext cx="1117092" cy="105460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6976871" y="5867398"/>
            <a:ext cx="989076" cy="93268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7252970" y="1560575"/>
            <a:ext cx="326390" cy="344170"/>
          </a:xfrm>
          <a:custGeom>
            <a:avLst/>
            <a:gdLst/>
            <a:ahLst/>
            <a:cxnLst/>
            <a:rect l="l" t="t" r="r" b="b"/>
            <a:pathLst>
              <a:path w="326390" h="344169">
                <a:moveTo>
                  <a:pt x="14224" y="28575"/>
                </a:moveTo>
                <a:lnTo>
                  <a:pt x="5842" y="0"/>
                </a:lnTo>
                <a:lnTo>
                  <a:pt x="3937" y="381"/>
                </a:lnTo>
                <a:lnTo>
                  <a:pt x="2413" y="2667"/>
                </a:lnTo>
                <a:lnTo>
                  <a:pt x="127" y="10795"/>
                </a:lnTo>
                <a:lnTo>
                  <a:pt x="762" y="19431"/>
                </a:lnTo>
                <a:lnTo>
                  <a:pt x="3302" y="27686"/>
                </a:lnTo>
                <a:lnTo>
                  <a:pt x="3302" y="37338"/>
                </a:lnTo>
                <a:lnTo>
                  <a:pt x="0" y="323088"/>
                </a:lnTo>
                <a:lnTo>
                  <a:pt x="254" y="329819"/>
                </a:lnTo>
                <a:lnTo>
                  <a:pt x="2159" y="334391"/>
                </a:lnTo>
                <a:lnTo>
                  <a:pt x="3175" y="335026"/>
                </a:lnTo>
                <a:lnTo>
                  <a:pt x="3937" y="334010"/>
                </a:lnTo>
                <a:lnTo>
                  <a:pt x="5588" y="322072"/>
                </a:lnTo>
                <a:lnTo>
                  <a:pt x="12065" y="53086"/>
                </a:lnTo>
                <a:lnTo>
                  <a:pt x="13843" y="31496"/>
                </a:lnTo>
                <a:lnTo>
                  <a:pt x="14224" y="28575"/>
                </a:lnTo>
                <a:close/>
              </a:path>
              <a:path w="326390" h="344169">
                <a:moveTo>
                  <a:pt x="326136" y="218821"/>
                </a:moveTo>
                <a:lnTo>
                  <a:pt x="325755" y="216916"/>
                </a:lnTo>
                <a:lnTo>
                  <a:pt x="323469" y="215392"/>
                </a:lnTo>
                <a:lnTo>
                  <a:pt x="319405" y="214249"/>
                </a:lnTo>
                <a:lnTo>
                  <a:pt x="317500" y="214630"/>
                </a:lnTo>
                <a:lnTo>
                  <a:pt x="307086" y="215646"/>
                </a:lnTo>
                <a:lnTo>
                  <a:pt x="296164" y="219710"/>
                </a:lnTo>
                <a:lnTo>
                  <a:pt x="292481" y="220345"/>
                </a:lnTo>
                <a:lnTo>
                  <a:pt x="272923" y="229997"/>
                </a:lnTo>
                <a:lnTo>
                  <a:pt x="15113" y="341503"/>
                </a:lnTo>
                <a:lnTo>
                  <a:pt x="14351" y="342646"/>
                </a:lnTo>
                <a:lnTo>
                  <a:pt x="16637" y="344170"/>
                </a:lnTo>
                <a:lnTo>
                  <a:pt x="20320" y="343408"/>
                </a:lnTo>
                <a:lnTo>
                  <a:pt x="27813" y="342011"/>
                </a:lnTo>
                <a:lnTo>
                  <a:pt x="290830" y="232283"/>
                </a:lnTo>
                <a:lnTo>
                  <a:pt x="300990" y="229362"/>
                </a:lnTo>
                <a:lnTo>
                  <a:pt x="308483" y="227965"/>
                </a:lnTo>
                <a:lnTo>
                  <a:pt x="316738" y="225425"/>
                </a:lnTo>
                <a:lnTo>
                  <a:pt x="324612" y="220980"/>
                </a:lnTo>
                <a:lnTo>
                  <a:pt x="326136" y="218821"/>
                </a:lnTo>
                <a:close/>
              </a:path>
            </a:pathLst>
          </a:custGeom>
          <a:solidFill>
            <a:srgbClr val="666666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6541007" y="1005839"/>
            <a:ext cx="1671827" cy="162458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6605016" y="1069847"/>
            <a:ext cx="1543812" cy="149656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8466201" y="3951731"/>
            <a:ext cx="233806" cy="22656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8131429" y="3746499"/>
            <a:ext cx="951865" cy="849630"/>
          </a:xfrm>
          <a:custGeom>
            <a:avLst/>
            <a:gdLst/>
            <a:ahLst/>
            <a:cxnLst/>
            <a:rect l="l" t="t" r="r" b="b"/>
            <a:pathLst>
              <a:path w="951865" h="849629">
                <a:moveTo>
                  <a:pt x="491569" y="811530"/>
                </a:moveTo>
                <a:lnTo>
                  <a:pt x="349885" y="811530"/>
                </a:lnTo>
                <a:lnTo>
                  <a:pt x="352805" y="812800"/>
                </a:lnTo>
                <a:lnTo>
                  <a:pt x="358901" y="816610"/>
                </a:lnTo>
                <a:lnTo>
                  <a:pt x="363220" y="820419"/>
                </a:lnTo>
                <a:lnTo>
                  <a:pt x="365505" y="822960"/>
                </a:lnTo>
                <a:lnTo>
                  <a:pt x="369824" y="826769"/>
                </a:lnTo>
                <a:lnTo>
                  <a:pt x="375030" y="829310"/>
                </a:lnTo>
                <a:lnTo>
                  <a:pt x="378078" y="830580"/>
                </a:lnTo>
                <a:lnTo>
                  <a:pt x="380746" y="831850"/>
                </a:lnTo>
                <a:lnTo>
                  <a:pt x="388112" y="831850"/>
                </a:lnTo>
                <a:lnTo>
                  <a:pt x="395731" y="834390"/>
                </a:lnTo>
                <a:lnTo>
                  <a:pt x="405256" y="836930"/>
                </a:lnTo>
                <a:lnTo>
                  <a:pt x="418338" y="843280"/>
                </a:lnTo>
                <a:lnTo>
                  <a:pt x="432435" y="849630"/>
                </a:lnTo>
                <a:lnTo>
                  <a:pt x="440436" y="849630"/>
                </a:lnTo>
                <a:lnTo>
                  <a:pt x="446150" y="847090"/>
                </a:lnTo>
                <a:lnTo>
                  <a:pt x="449452" y="844550"/>
                </a:lnTo>
                <a:lnTo>
                  <a:pt x="452627" y="843280"/>
                </a:lnTo>
                <a:lnTo>
                  <a:pt x="454787" y="839469"/>
                </a:lnTo>
                <a:lnTo>
                  <a:pt x="459613" y="836930"/>
                </a:lnTo>
                <a:lnTo>
                  <a:pt x="466090" y="836930"/>
                </a:lnTo>
                <a:lnTo>
                  <a:pt x="472821" y="834390"/>
                </a:lnTo>
                <a:lnTo>
                  <a:pt x="481965" y="825500"/>
                </a:lnTo>
                <a:lnTo>
                  <a:pt x="491569" y="811530"/>
                </a:lnTo>
                <a:close/>
              </a:path>
              <a:path w="951865" h="849629">
                <a:moveTo>
                  <a:pt x="892873" y="549910"/>
                </a:moveTo>
                <a:lnTo>
                  <a:pt x="349123" y="549910"/>
                </a:lnTo>
                <a:lnTo>
                  <a:pt x="314832" y="568960"/>
                </a:lnTo>
                <a:lnTo>
                  <a:pt x="279146" y="603250"/>
                </a:lnTo>
                <a:lnTo>
                  <a:pt x="247776" y="669290"/>
                </a:lnTo>
                <a:lnTo>
                  <a:pt x="246252" y="680719"/>
                </a:lnTo>
                <a:lnTo>
                  <a:pt x="244475" y="689610"/>
                </a:lnTo>
                <a:lnTo>
                  <a:pt x="243967" y="695960"/>
                </a:lnTo>
                <a:lnTo>
                  <a:pt x="245110" y="702310"/>
                </a:lnTo>
                <a:lnTo>
                  <a:pt x="248157" y="708660"/>
                </a:lnTo>
                <a:lnTo>
                  <a:pt x="251332" y="716280"/>
                </a:lnTo>
                <a:lnTo>
                  <a:pt x="255143" y="735330"/>
                </a:lnTo>
                <a:lnTo>
                  <a:pt x="268986" y="750569"/>
                </a:lnTo>
                <a:lnTo>
                  <a:pt x="278638" y="772160"/>
                </a:lnTo>
                <a:lnTo>
                  <a:pt x="279907" y="773430"/>
                </a:lnTo>
                <a:lnTo>
                  <a:pt x="282701" y="778510"/>
                </a:lnTo>
                <a:lnTo>
                  <a:pt x="284861" y="781050"/>
                </a:lnTo>
                <a:lnTo>
                  <a:pt x="288036" y="782319"/>
                </a:lnTo>
                <a:lnTo>
                  <a:pt x="292862" y="784860"/>
                </a:lnTo>
                <a:lnTo>
                  <a:pt x="297561" y="784860"/>
                </a:lnTo>
                <a:lnTo>
                  <a:pt x="303149" y="786130"/>
                </a:lnTo>
                <a:lnTo>
                  <a:pt x="306070" y="787400"/>
                </a:lnTo>
                <a:lnTo>
                  <a:pt x="309118" y="788669"/>
                </a:lnTo>
                <a:lnTo>
                  <a:pt x="311150" y="789940"/>
                </a:lnTo>
                <a:lnTo>
                  <a:pt x="312547" y="792480"/>
                </a:lnTo>
                <a:lnTo>
                  <a:pt x="312674" y="793750"/>
                </a:lnTo>
                <a:lnTo>
                  <a:pt x="317373" y="798830"/>
                </a:lnTo>
                <a:lnTo>
                  <a:pt x="325247" y="806450"/>
                </a:lnTo>
                <a:lnTo>
                  <a:pt x="329184" y="807719"/>
                </a:lnTo>
                <a:lnTo>
                  <a:pt x="335279" y="811530"/>
                </a:lnTo>
                <a:lnTo>
                  <a:pt x="340995" y="812800"/>
                </a:lnTo>
                <a:lnTo>
                  <a:pt x="344677" y="812800"/>
                </a:lnTo>
                <a:lnTo>
                  <a:pt x="349885" y="811530"/>
                </a:lnTo>
                <a:lnTo>
                  <a:pt x="491569" y="811530"/>
                </a:lnTo>
                <a:lnTo>
                  <a:pt x="495935" y="805180"/>
                </a:lnTo>
                <a:lnTo>
                  <a:pt x="497331" y="802640"/>
                </a:lnTo>
                <a:lnTo>
                  <a:pt x="501396" y="796290"/>
                </a:lnTo>
                <a:lnTo>
                  <a:pt x="507111" y="783590"/>
                </a:lnTo>
                <a:lnTo>
                  <a:pt x="513588" y="767080"/>
                </a:lnTo>
                <a:lnTo>
                  <a:pt x="518922" y="742950"/>
                </a:lnTo>
                <a:lnTo>
                  <a:pt x="524764" y="717550"/>
                </a:lnTo>
                <a:lnTo>
                  <a:pt x="530732" y="688340"/>
                </a:lnTo>
                <a:lnTo>
                  <a:pt x="533146" y="645160"/>
                </a:lnTo>
                <a:lnTo>
                  <a:pt x="536828" y="608330"/>
                </a:lnTo>
                <a:lnTo>
                  <a:pt x="540257" y="575310"/>
                </a:lnTo>
                <a:lnTo>
                  <a:pt x="582337" y="575310"/>
                </a:lnTo>
                <a:lnTo>
                  <a:pt x="579374" y="562610"/>
                </a:lnTo>
                <a:lnTo>
                  <a:pt x="900906" y="562610"/>
                </a:lnTo>
                <a:lnTo>
                  <a:pt x="900176" y="561340"/>
                </a:lnTo>
                <a:lnTo>
                  <a:pt x="894969" y="553719"/>
                </a:lnTo>
                <a:lnTo>
                  <a:pt x="892873" y="549910"/>
                </a:lnTo>
                <a:close/>
              </a:path>
              <a:path w="951865" h="849629">
                <a:moveTo>
                  <a:pt x="582337" y="575310"/>
                </a:moveTo>
                <a:lnTo>
                  <a:pt x="540257" y="575310"/>
                </a:lnTo>
                <a:lnTo>
                  <a:pt x="542925" y="593090"/>
                </a:lnTo>
                <a:lnTo>
                  <a:pt x="545719" y="626110"/>
                </a:lnTo>
                <a:lnTo>
                  <a:pt x="548640" y="636269"/>
                </a:lnTo>
                <a:lnTo>
                  <a:pt x="547243" y="652780"/>
                </a:lnTo>
                <a:lnTo>
                  <a:pt x="551688" y="674369"/>
                </a:lnTo>
                <a:lnTo>
                  <a:pt x="552957" y="680719"/>
                </a:lnTo>
                <a:lnTo>
                  <a:pt x="559180" y="713740"/>
                </a:lnTo>
                <a:lnTo>
                  <a:pt x="564134" y="715010"/>
                </a:lnTo>
                <a:lnTo>
                  <a:pt x="564896" y="718819"/>
                </a:lnTo>
                <a:lnTo>
                  <a:pt x="561594" y="725169"/>
                </a:lnTo>
                <a:lnTo>
                  <a:pt x="565530" y="740410"/>
                </a:lnTo>
                <a:lnTo>
                  <a:pt x="570484" y="765810"/>
                </a:lnTo>
                <a:lnTo>
                  <a:pt x="584073" y="783590"/>
                </a:lnTo>
                <a:lnTo>
                  <a:pt x="602234" y="793750"/>
                </a:lnTo>
                <a:lnTo>
                  <a:pt x="601218" y="779780"/>
                </a:lnTo>
                <a:lnTo>
                  <a:pt x="616858" y="779780"/>
                </a:lnTo>
                <a:lnTo>
                  <a:pt x="618871" y="777240"/>
                </a:lnTo>
                <a:lnTo>
                  <a:pt x="624459" y="755650"/>
                </a:lnTo>
                <a:lnTo>
                  <a:pt x="619505" y="730250"/>
                </a:lnTo>
                <a:lnTo>
                  <a:pt x="618236" y="713740"/>
                </a:lnTo>
                <a:lnTo>
                  <a:pt x="612013" y="709930"/>
                </a:lnTo>
                <a:lnTo>
                  <a:pt x="611124" y="706119"/>
                </a:lnTo>
                <a:lnTo>
                  <a:pt x="615823" y="702310"/>
                </a:lnTo>
                <a:lnTo>
                  <a:pt x="609473" y="669290"/>
                </a:lnTo>
                <a:lnTo>
                  <a:pt x="608329" y="664210"/>
                </a:lnTo>
                <a:lnTo>
                  <a:pt x="603885" y="641350"/>
                </a:lnTo>
                <a:lnTo>
                  <a:pt x="595756" y="627380"/>
                </a:lnTo>
                <a:lnTo>
                  <a:pt x="594487" y="617219"/>
                </a:lnTo>
                <a:lnTo>
                  <a:pt x="584707" y="585469"/>
                </a:lnTo>
                <a:lnTo>
                  <a:pt x="582337" y="575310"/>
                </a:lnTo>
                <a:close/>
              </a:path>
              <a:path w="951865" h="849629">
                <a:moveTo>
                  <a:pt x="616858" y="779780"/>
                </a:moveTo>
                <a:lnTo>
                  <a:pt x="601218" y="779780"/>
                </a:lnTo>
                <a:lnTo>
                  <a:pt x="605790" y="793750"/>
                </a:lnTo>
                <a:lnTo>
                  <a:pt x="616858" y="779780"/>
                </a:lnTo>
                <a:close/>
              </a:path>
              <a:path w="951865" h="849629">
                <a:moveTo>
                  <a:pt x="788822" y="778510"/>
                </a:moveTo>
                <a:lnTo>
                  <a:pt x="759332" y="778510"/>
                </a:lnTo>
                <a:lnTo>
                  <a:pt x="762126" y="779780"/>
                </a:lnTo>
                <a:lnTo>
                  <a:pt x="765175" y="781050"/>
                </a:lnTo>
                <a:lnTo>
                  <a:pt x="768985" y="782319"/>
                </a:lnTo>
                <a:lnTo>
                  <a:pt x="772668" y="782319"/>
                </a:lnTo>
                <a:lnTo>
                  <a:pt x="779145" y="783590"/>
                </a:lnTo>
                <a:lnTo>
                  <a:pt x="784098" y="781050"/>
                </a:lnTo>
                <a:lnTo>
                  <a:pt x="786765" y="781050"/>
                </a:lnTo>
                <a:lnTo>
                  <a:pt x="788822" y="778510"/>
                </a:lnTo>
                <a:close/>
              </a:path>
              <a:path w="951865" h="849629">
                <a:moveTo>
                  <a:pt x="900906" y="562610"/>
                </a:moveTo>
                <a:lnTo>
                  <a:pt x="579374" y="562610"/>
                </a:lnTo>
                <a:lnTo>
                  <a:pt x="587248" y="575310"/>
                </a:lnTo>
                <a:lnTo>
                  <a:pt x="595884" y="590550"/>
                </a:lnTo>
                <a:lnTo>
                  <a:pt x="613410" y="626110"/>
                </a:lnTo>
                <a:lnTo>
                  <a:pt x="634365" y="668019"/>
                </a:lnTo>
                <a:lnTo>
                  <a:pt x="651001" y="692150"/>
                </a:lnTo>
                <a:lnTo>
                  <a:pt x="665226" y="713740"/>
                </a:lnTo>
                <a:lnTo>
                  <a:pt x="692530" y="748030"/>
                </a:lnTo>
                <a:lnTo>
                  <a:pt x="710946" y="763269"/>
                </a:lnTo>
                <a:lnTo>
                  <a:pt x="731774" y="777240"/>
                </a:lnTo>
                <a:lnTo>
                  <a:pt x="743585" y="782319"/>
                </a:lnTo>
                <a:lnTo>
                  <a:pt x="750697" y="781050"/>
                </a:lnTo>
                <a:lnTo>
                  <a:pt x="751586" y="781050"/>
                </a:lnTo>
                <a:lnTo>
                  <a:pt x="754761" y="778510"/>
                </a:lnTo>
                <a:lnTo>
                  <a:pt x="788822" y="778510"/>
                </a:lnTo>
                <a:lnTo>
                  <a:pt x="797051" y="768350"/>
                </a:lnTo>
                <a:lnTo>
                  <a:pt x="806703" y="758190"/>
                </a:lnTo>
                <a:lnTo>
                  <a:pt x="820801" y="746760"/>
                </a:lnTo>
                <a:lnTo>
                  <a:pt x="827404" y="744219"/>
                </a:lnTo>
                <a:lnTo>
                  <a:pt x="829945" y="741680"/>
                </a:lnTo>
                <a:lnTo>
                  <a:pt x="832103" y="740410"/>
                </a:lnTo>
                <a:lnTo>
                  <a:pt x="835660" y="735330"/>
                </a:lnTo>
                <a:lnTo>
                  <a:pt x="838326" y="730250"/>
                </a:lnTo>
                <a:lnTo>
                  <a:pt x="839470" y="726440"/>
                </a:lnTo>
                <a:lnTo>
                  <a:pt x="842137" y="721360"/>
                </a:lnTo>
                <a:lnTo>
                  <a:pt x="846454" y="716280"/>
                </a:lnTo>
                <a:lnTo>
                  <a:pt x="848741" y="713740"/>
                </a:lnTo>
                <a:lnTo>
                  <a:pt x="853948" y="713740"/>
                </a:lnTo>
                <a:lnTo>
                  <a:pt x="856488" y="711200"/>
                </a:lnTo>
                <a:lnTo>
                  <a:pt x="862076" y="707390"/>
                </a:lnTo>
                <a:lnTo>
                  <a:pt x="866394" y="702310"/>
                </a:lnTo>
                <a:lnTo>
                  <a:pt x="869315" y="699769"/>
                </a:lnTo>
                <a:lnTo>
                  <a:pt x="873760" y="689610"/>
                </a:lnTo>
                <a:lnTo>
                  <a:pt x="876046" y="681990"/>
                </a:lnTo>
                <a:lnTo>
                  <a:pt x="876173" y="679450"/>
                </a:lnTo>
                <a:lnTo>
                  <a:pt x="878967" y="674369"/>
                </a:lnTo>
                <a:lnTo>
                  <a:pt x="882142" y="671830"/>
                </a:lnTo>
                <a:lnTo>
                  <a:pt x="887095" y="669290"/>
                </a:lnTo>
                <a:lnTo>
                  <a:pt x="891031" y="666750"/>
                </a:lnTo>
                <a:lnTo>
                  <a:pt x="894842" y="662940"/>
                </a:lnTo>
                <a:lnTo>
                  <a:pt x="897001" y="660400"/>
                </a:lnTo>
                <a:lnTo>
                  <a:pt x="898271" y="657860"/>
                </a:lnTo>
                <a:lnTo>
                  <a:pt x="898905" y="651510"/>
                </a:lnTo>
                <a:lnTo>
                  <a:pt x="898651" y="650240"/>
                </a:lnTo>
                <a:lnTo>
                  <a:pt x="900176" y="626110"/>
                </a:lnTo>
                <a:lnTo>
                  <a:pt x="907288" y="607060"/>
                </a:lnTo>
                <a:lnTo>
                  <a:pt x="903477" y="588010"/>
                </a:lnTo>
                <a:lnTo>
                  <a:pt x="903731" y="579119"/>
                </a:lnTo>
                <a:lnTo>
                  <a:pt x="904240" y="572769"/>
                </a:lnTo>
                <a:lnTo>
                  <a:pt x="903097" y="566419"/>
                </a:lnTo>
                <a:lnTo>
                  <a:pt x="900906" y="562610"/>
                </a:lnTo>
                <a:close/>
              </a:path>
              <a:path w="951865" h="849629">
                <a:moveTo>
                  <a:pt x="50419" y="166370"/>
                </a:moveTo>
                <a:lnTo>
                  <a:pt x="46100" y="167639"/>
                </a:lnTo>
                <a:lnTo>
                  <a:pt x="35814" y="170180"/>
                </a:lnTo>
                <a:lnTo>
                  <a:pt x="29845" y="172720"/>
                </a:lnTo>
                <a:lnTo>
                  <a:pt x="22987" y="175260"/>
                </a:lnTo>
                <a:lnTo>
                  <a:pt x="16637" y="179070"/>
                </a:lnTo>
                <a:lnTo>
                  <a:pt x="10160" y="182880"/>
                </a:lnTo>
                <a:lnTo>
                  <a:pt x="5715" y="187960"/>
                </a:lnTo>
                <a:lnTo>
                  <a:pt x="2159" y="191770"/>
                </a:lnTo>
                <a:lnTo>
                  <a:pt x="1016" y="195580"/>
                </a:lnTo>
                <a:lnTo>
                  <a:pt x="0" y="199389"/>
                </a:lnTo>
                <a:lnTo>
                  <a:pt x="635" y="203200"/>
                </a:lnTo>
                <a:lnTo>
                  <a:pt x="1016" y="205739"/>
                </a:lnTo>
                <a:lnTo>
                  <a:pt x="2413" y="208280"/>
                </a:lnTo>
                <a:lnTo>
                  <a:pt x="4445" y="227330"/>
                </a:lnTo>
                <a:lnTo>
                  <a:pt x="19176" y="274320"/>
                </a:lnTo>
                <a:lnTo>
                  <a:pt x="58547" y="369570"/>
                </a:lnTo>
                <a:lnTo>
                  <a:pt x="76073" y="407670"/>
                </a:lnTo>
                <a:lnTo>
                  <a:pt x="100329" y="467360"/>
                </a:lnTo>
                <a:lnTo>
                  <a:pt x="130937" y="516890"/>
                </a:lnTo>
                <a:lnTo>
                  <a:pt x="177673" y="556260"/>
                </a:lnTo>
                <a:lnTo>
                  <a:pt x="198881" y="563880"/>
                </a:lnTo>
                <a:lnTo>
                  <a:pt x="227584" y="562610"/>
                </a:lnTo>
                <a:lnTo>
                  <a:pt x="255270" y="560069"/>
                </a:lnTo>
                <a:lnTo>
                  <a:pt x="349123" y="549910"/>
                </a:lnTo>
                <a:lnTo>
                  <a:pt x="892873" y="549910"/>
                </a:lnTo>
                <a:lnTo>
                  <a:pt x="852931" y="505460"/>
                </a:lnTo>
                <a:lnTo>
                  <a:pt x="813943" y="481330"/>
                </a:lnTo>
                <a:lnTo>
                  <a:pt x="805434" y="480060"/>
                </a:lnTo>
                <a:lnTo>
                  <a:pt x="789431" y="476250"/>
                </a:lnTo>
                <a:lnTo>
                  <a:pt x="750443" y="471169"/>
                </a:lnTo>
                <a:lnTo>
                  <a:pt x="773112" y="464819"/>
                </a:lnTo>
                <a:lnTo>
                  <a:pt x="511301" y="464819"/>
                </a:lnTo>
                <a:lnTo>
                  <a:pt x="470789" y="415289"/>
                </a:lnTo>
                <a:lnTo>
                  <a:pt x="416051" y="356870"/>
                </a:lnTo>
                <a:lnTo>
                  <a:pt x="326644" y="279400"/>
                </a:lnTo>
                <a:lnTo>
                  <a:pt x="262763" y="234950"/>
                </a:lnTo>
                <a:lnTo>
                  <a:pt x="184150" y="193039"/>
                </a:lnTo>
                <a:lnTo>
                  <a:pt x="112141" y="172720"/>
                </a:lnTo>
                <a:lnTo>
                  <a:pt x="50419" y="166370"/>
                </a:lnTo>
                <a:close/>
              </a:path>
              <a:path w="951865" h="849629">
                <a:moveTo>
                  <a:pt x="530605" y="429260"/>
                </a:moveTo>
                <a:lnTo>
                  <a:pt x="522477" y="429260"/>
                </a:lnTo>
                <a:lnTo>
                  <a:pt x="518287" y="430530"/>
                </a:lnTo>
                <a:lnTo>
                  <a:pt x="515239" y="434339"/>
                </a:lnTo>
                <a:lnTo>
                  <a:pt x="513334" y="438150"/>
                </a:lnTo>
                <a:lnTo>
                  <a:pt x="513334" y="443230"/>
                </a:lnTo>
                <a:lnTo>
                  <a:pt x="514857" y="445769"/>
                </a:lnTo>
                <a:lnTo>
                  <a:pt x="516509" y="449580"/>
                </a:lnTo>
                <a:lnTo>
                  <a:pt x="512825" y="458469"/>
                </a:lnTo>
                <a:lnTo>
                  <a:pt x="511682" y="462280"/>
                </a:lnTo>
                <a:lnTo>
                  <a:pt x="511301" y="464819"/>
                </a:lnTo>
                <a:lnTo>
                  <a:pt x="773112" y="464819"/>
                </a:lnTo>
                <a:lnTo>
                  <a:pt x="795782" y="458469"/>
                </a:lnTo>
                <a:lnTo>
                  <a:pt x="566166" y="458469"/>
                </a:lnTo>
                <a:lnTo>
                  <a:pt x="565403" y="454660"/>
                </a:lnTo>
                <a:lnTo>
                  <a:pt x="565023" y="452119"/>
                </a:lnTo>
                <a:lnTo>
                  <a:pt x="562610" y="449580"/>
                </a:lnTo>
                <a:lnTo>
                  <a:pt x="556005" y="443230"/>
                </a:lnTo>
                <a:lnTo>
                  <a:pt x="557784" y="438150"/>
                </a:lnTo>
                <a:lnTo>
                  <a:pt x="557784" y="434339"/>
                </a:lnTo>
                <a:lnTo>
                  <a:pt x="556005" y="430530"/>
                </a:lnTo>
                <a:lnTo>
                  <a:pt x="530860" y="430530"/>
                </a:lnTo>
                <a:lnTo>
                  <a:pt x="530605" y="429260"/>
                </a:lnTo>
                <a:close/>
              </a:path>
              <a:path w="951865" h="849629">
                <a:moveTo>
                  <a:pt x="910209" y="0"/>
                </a:moveTo>
                <a:lnTo>
                  <a:pt x="903097" y="1270"/>
                </a:lnTo>
                <a:lnTo>
                  <a:pt x="896874" y="1270"/>
                </a:lnTo>
                <a:lnTo>
                  <a:pt x="886205" y="2539"/>
                </a:lnTo>
                <a:lnTo>
                  <a:pt x="826897" y="31750"/>
                </a:lnTo>
                <a:lnTo>
                  <a:pt x="767461" y="78739"/>
                </a:lnTo>
                <a:lnTo>
                  <a:pt x="711200" y="147320"/>
                </a:lnTo>
                <a:lnTo>
                  <a:pt x="668909" y="212089"/>
                </a:lnTo>
                <a:lnTo>
                  <a:pt x="615442" y="317500"/>
                </a:lnTo>
                <a:lnTo>
                  <a:pt x="586613" y="392430"/>
                </a:lnTo>
                <a:lnTo>
                  <a:pt x="571119" y="441960"/>
                </a:lnTo>
                <a:lnTo>
                  <a:pt x="566166" y="458469"/>
                </a:lnTo>
                <a:lnTo>
                  <a:pt x="795782" y="458469"/>
                </a:lnTo>
                <a:lnTo>
                  <a:pt x="841121" y="445769"/>
                </a:lnTo>
                <a:lnTo>
                  <a:pt x="894461" y="426720"/>
                </a:lnTo>
                <a:lnTo>
                  <a:pt x="927100" y="389889"/>
                </a:lnTo>
                <a:lnTo>
                  <a:pt x="947293" y="322580"/>
                </a:lnTo>
                <a:lnTo>
                  <a:pt x="949325" y="236220"/>
                </a:lnTo>
                <a:lnTo>
                  <a:pt x="950925" y="195580"/>
                </a:lnTo>
                <a:lnTo>
                  <a:pt x="951023" y="187960"/>
                </a:lnTo>
                <a:lnTo>
                  <a:pt x="951738" y="91439"/>
                </a:lnTo>
                <a:lnTo>
                  <a:pt x="946403" y="41910"/>
                </a:lnTo>
                <a:lnTo>
                  <a:pt x="941831" y="22860"/>
                </a:lnTo>
                <a:lnTo>
                  <a:pt x="942213" y="20320"/>
                </a:lnTo>
                <a:lnTo>
                  <a:pt x="941831" y="19050"/>
                </a:lnTo>
                <a:lnTo>
                  <a:pt x="941197" y="15239"/>
                </a:lnTo>
                <a:lnTo>
                  <a:pt x="938784" y="11430"/>
                </a:lnTo>
                <a:lnTo>
                  <a:pt x="936371" y="8889"/>
                </a:lnTo>
                <a:lnTo>
                  <a:pt x="931291" y="6350"/>
                </a:lnTo>
                <a:lnTo>
                  <a:pt x="925195" y="2539"/>
                </a:lnTo>
                <a:lnTo>
                  <a:pt x="910209" y="0"/>
                </a:lnTo>
                <a:close/>
              </a:path>
              <a:path w="951865" h="849629">
                <a:moveTo>
                  <a:pt x="548767" y="425450"/>
                </a:moveTo>
                <a:lnTo>
                  <a:pt x="524510" y="425450"/>
                </a:lnTo>
                <a:lnTo>
                  <a:pt x="526923" y="429260"/>
                </a:lnTo>
                <a:lnTo>
                  <a:pt x="530605" y="429260"/>
                </a:lnTo>
                <a:lnTo>
                  <a:pt x="530860" y="430530"/>
                </a:lnTo>
                <a:lnTo>
                  <a:pt x="556005" y="430530"/>
                </a:lnTo>
                <a:lnTo>
                  <a:pt x="552703" y="426720"/>
                </a:lnTo>
                <a:lnTo>
                  <a:pt x="548767" y="425450"/>
                </a:lnTo>
                <a:close/>
              </a:path>
              <a:path w="951865" h="849629">
                <a:moveTo>
                  <a:pt x="543687" y="422910"/>
                </a:moveTo>
                <a:lnTo>
                  <a:pt x="537591" y="424180"/>
                </a:lnTo>
                <a:lnTo>
                  <a:pt x="528574" y="424180"/>
                </a:lnTo>
                <a:lnTo>
                  <a:pt x="528954" y="425450"/>
                </a:lnTo>
                <a:lnTo>
                  <a:pt x="542417" y="425450"/>
                </a:lnTo>
                <a:lnTo>
                  <a:pt x="543687" y="422910"/>
                </a:lnTo>
                <a:close/>
              </a:path>
              <a:path w="951865" h="849629">
                <a:moveTo>
                  <a:pt x="532765" y="421639"/>
                </a:moveTo>
                <a:lnTo>
                  <a:pt x="531368" y="424180"/>
                </a:lnTo>
                <a:lnTo>
                  <a:pt x="537591" y="424180"/>
                </a:lnTo>
                <a:lnTo>
                  <a:pt x="535622" y="422910"/>
                </a:lnTo>
                <a:lnTo>
                  <a:pt x="533780" y="422910"/>
                </a:lnTo>
                <a:lnTo>
                  <a:pt x="532765" y="421639"/>
                </a:lnTo>
                <a:close/>
              </a:path>
              <a:path w="951865" h="849629">
                <a:moveTo>
                  <a:pt x="533653" y="421639"/>
                </a:moveTo>
                <a:lnTo>
                  <a:pt x="533780" y="422910"/>
                </a:lnTo>
                <a:lnTo>
                  <a:pt x="535622" y="422910"/>
                </a:lnTo>
                <a:lnTo>
                  <a:pt x="533653" y="42163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388112" y="1225930"/>
            <a:ext cx="415925" cy="410845"/>
          </a:xfrm>
          <a:custGeom>
            <a:avLst/>
            <a:gdLst/>
            <a:ahLst/>
            <a:cxnLst/>
            <a:rect l="l" t="t" r="r" b="b"/>
            <a:pathLst>
              <a:path w="415925" h="410844">
                <a:moveTo>
                  <a:pt x="356323" y="406273"/>
                </a:moveTo>
                <a:lnTo>
                  <a:pt x="65811" y="242824"/>
                </a:lnTo>
                <a:lnTo>
                  <a:pt x="38582" y="226949"/>
                </a:lnTo>
                <a:lnTo>
                  <a:pt x="24968" y="220218"/>
                </a:lnTo>
                <a:lnTo>
                  <a:pt x="9080" y="217932"/>
                </a:lnTo>
                <a:lnTo>
                  <a:pt x="4533" y="217932"/>
                </a:lnTo>
                <a:lnTo>
                  <a:pt x="0" y="222504"/>
                </a:lnTo>
                <a:lnTo>
                  <a:pt x="2260" y="224663"/>
                </a:lnTo>
                <a:lnTo>
                  <a:pt x="9080" y="231521"/>
                </a:lnTo>
                <a:lnTo>
                  <a:pt x="45389" y="245110"/>
                </a:lnTo>
                <a:lnTo>
                  <a:pt x="338175" y="401701"/>
                </a:lnTo>
                <a:lnTo>
                  <a:pt x="349516" y="408559"/>
                </a:lnTo>
                <a:lnTo>
                  <a:pt x="356323" y="410845"/>
                </a:lnTo>
                <a:lnTo>
                  <a:pt x="356323" y="406273"/>
                </a:lnTo>
                <a:close/>
              </a:path>
              <a:path w="415925" h="410844">
                <a:moveTo>
                  <a:pt x="415340" y="2286"/>
                </a:moveTo>
                <a:lnTo>
                  <a:pt x="413067" y="0"/>
                </a:lnTo>
                <a:lnTo>
                  <a:pt x="408533" y="0"/>
                </a:lnTo>
                <a:lnTo>
                  <a:pt x="403987" y="4572"/>
                </a:lnTo>
                <a:lnTo>
                  <a:pt x="399453" y="18161"/>
                </a:lnTo>
                <a:lnTo>
                  <a:pt x="397179" y="34036"/>
                </a:lnTo>
                <a:lnTo>
                  <a:pt x="394919" y="65786"/>
                </a:lnTo>
                <a:lnTo>
                  <a:pt x="372211" y="379095"/>
                </a:lnTo>
                <a:lnTo>
                  <a:pt x="372211" y="401701"/>
                </a:lnTo>
                <a:lnTo>
                  <a:pt x="374484" y="399542"/>
                </a:lnTo>
                <a:lnTo>
                  <a:pt x="376758" y="392684"/>
                </a:lnTo>
                <a:lnTo>
                  <a:pt x="379031" y="381381"/>
                </a:lnTo>
                <a:lnTo>
                  <a:pt x="408533" y="49911"/>
                </a:lnTo>
                <a:lnTo>
                  <a:pt x="410806" y="34036"/>
                </a:lnTo>
                <a:lnTo>
                  <a:pt x="415340" y="11430"/>
                </a:lnTo>
                <a:lnTo>
                  <a:pt x="415340" y="2286"/>
                </a:lnTo>
                <a:close/>
              </a:path>
            </a:pathLst>
          </a:custGeom>
          <a:solidFill>
            <a:srgbClr val="7E7E7E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" y="685800"/>
            <a:ext cx="1313180" cy="1509395"/>
          </a:xfrm>
          <a:custGeom>
            <a:avLst/>
            <a:gdLst/>
            <a:ahLst/>
            <a:cxnLst/>
            <a:rect l="l" t="t" r="r" b="b"/>
            <a:pathLst>
              <a:path w="1313180" h="1509395">
                <a:moveTo>
                  <a:pt x="714459" y="1501394"/>
                </a:moveTo>
                <a:lnTo>
                  <a:pt x="650504" y="1501394"/>
                </a:lnTo>
                <a:lnTo>
                  <a:pt x="674088" y="1505330"/>
                </a:lnTo>
                <a:lnTo>
                  <a:pt x="699641" y="1509267"/>
                </a:lnTo>
                <a:lnTo>
                  <a:pt x="709470" y="1505330"/>
                </a:lnTo>
                <a:lnTo>
                  <a:pt x="714459" y="1501394"/>
                </a:lnTo>
                <a:close/>
              </a:path>
              <a:path w="1313180" h="1509395">
                <a:moveTo>
                  <a:pt x="722596" y="1491614"/>
                </a:moveTo>
                <a:lnTo>
                  <a:pt x="560106" y="1491614"/>
                </a:lnTo>
                <a:lnTo>
                  <a:pt x="571891" y="1493647"/>
                </a:lnTo>
                <a:lnTo>
                  <a:pt x="583690" y="1499489"/>
                </a:lnTo>
                <a:lnTo>
                  <a:pt x="593519" y="1503426"/>
                </a:lnTo>
                <a:lnTo>
                  <a:pt x="601368" y="1505330"/>
                </a:lnTo>
                <a:lnTo>
                  <a:pt x="611198" y="1505330"/>
                </a:lnTo>
                <a:lnTo>
                  <a:pt x="622996" y="1503426"/>
                </a:lnTo>
                <a:lnTo>
                  <a:pt x="636750" y="1501394"/>
                </a:lnTo>
                <a:lnTo>
                  <a:pt x="714459" y="1501394"/>
                </a:lnTo>
                <a:lnTo>
                  <a:pt x="719287" y="1497584"/>
                </a:lnTo>
                <a:lnTo>
                  <a:pt x="721256" y="1493647"/>
                </a:lnTo>
                <a:lnTo>
                  <a:pt x="722596" y="1491614"/>
                </a:lnTo>
                <a:close/>
              </a:path>
              <a:path w="1313180" h="1509395">
                <a:moveTo>
                  <a:pt x="740903" y="1473962"/>
                </a:moveTo>
                <a:lnTo>
                  <a:pt x="479524" y="1473962"/>
                </a:lnTo>
                <a:lnTo>
                  <a:pt x="487385" y="1475866"/>
                </a:lnTo>
                <a:lnTo>
                  <a:pt x="489354" y="1477899"/>
                </a:lnTo>
                <a:lnTo>
                  <a:pt x="491322" y="1479803"/>
                </a:lnTo>
                <a:lnTo>
                  <a:pt x="501140" y="1485773"/>
                </a:lnTo>
                <a:lnTo>
                  <a:pt x="514906" y="1493647"/>
                </a:lnTo>
                <a:lnTo>
                  <a:pt x="532585" y="1495552"/>
                </a:lnTo>
                <a:lnTo>
                  <a:pt x="548307" y="1495552"/>
                </a:lnTo>
                <a:lnTo>
                  <a:pt x="552244" y="1493647"/>
                </a:lnTo>
                <a:lnTo>
                  <a:pt x="556169" y="1491614"/>
                </a:lnTo>
                <a:lnTo>
                  <a:pt x="722596" y="1491614"/>
                </a:lnTo>
                <a:lnTo>
                  <a:pt x="725193" y="1487677"/>
                </a:lnTo>
                <a:lnTo>
                  <a:pt x="727149" y="1483740"/>
                </a:lnTo>
                <a:lnTo>
                  <a:pt x="731086" y="1479803"/>
                </a:lnTo>
                <a:lnTo>
                  <a:pt x="736979" y="1475866"/>
                </a:lnTo>
                <a:lnTo>
                  <a:pt x="740903" y="1473962"/>
                </a:lnTo>
                <a:close/>
              </a:path>
              <a:path w="1313180" h="1509395">
                <a:moveTo>
                  <a:pt x="742871" y="1094613"/>
                </a:moveTo>
                <a:lnTo>
                  <a:pt x="432356" y="1094613"/>
                </a:lnTo>
                <a:lnTo>
                  <a:pt x="389126" y="1139825"/>
                </a:lnTo>
                <a:lnTo>
                  <a:pt x="373403" y="1159510"/>
                </a:lnTo>
                <a:lnTo>
                  <a:pt x="365542" y="1171321"/>
                </a:lnTo>
                <a:lnTo>
                  <a:pt x="341958" y="1238123"/>
                </a:lnTo>
                <a:lnTo>
                  <a:pt x="334096" y="1322577"/>
                </a:lnTo>
                <a:lnTo>
                  <a:pt x="338033" y="1340358"/>
                </a:lnTo>
                <a:lnTo>
                  <a:pt x="339989" y="1354074"/>
                </a:lnTo>
                <a:lnTo>
                  <a:pt x="341958" y="1365885"/>
                </a:lnTo>
                <a:lnTo>
                  <a:pt x="353743" y="1381633"/>
                </a:lnTo>
                <a:lnTo>
                  <a:pt x="361605" y="1391412"/>
                </a:lnTo>
                <a:lnTo>
                  <a:pt x="375371" y="1418971"/>
                </a:lnTo>
                <a:lnTo>
                  <a:pt x="404848" y="1434591"/>
                </a:lnTo>
                <a:lnTo>
                  <a:pt x="430401" y="1462151"/>
                </a:lnTo>
                <a:lnTo>
                  <a:pt x="432356" y="1466088"/>
                </a:lnTo>
                <a:lnTo>
                  <a:pt x="438262" y="1470025"/>
                </a:lnTo>
                <a:lnTo>
                  <a:pt x="450047" y="1473962"/>
                </a:lnTo>
                <a:lnTo>
                  <a:pt x="455940" y="1475866"/>
                </a:lnTo>
                <a:lnTo>
                  <a:pt x="465770" y="1473962"/>
                </a:lnTo>
                <a:lnTo>
                  <a:pt x="744840" y="1473962"/>
                </a:lnTo>
                <a:lnTo>
                  <a:pt x="774317" y="1413002"/>
                </a:lnTo>
                <a:lnTo>
                  <a:pt x="780209" y="1373759"/>
                </a:lnTo>
                <a:lnTo>
                  <a:pt x="782178" y="1344167"/>
                </a:lnTo>
                <a:lnTo>
                  <a:pt x="780209" y="1306829"/>
                </a:lnTo>
                <a:lnTo>
                  <a:pt x="776285" y="1263650"/>
                </a:lnTo>
                <a:lnTo>
                  <a:pt x="772348" y="1216533"/>
                </a:lnTo>
                <a:lnTo>
                  <a:pt x="756625" y="1151636"/>
                </a:lnTo>
                <a:lnTo>
                  <a:pt x="742871" y="1094613"/>
                </a:lnTo>
                <a:close/>
              </a:path>
              <a:path w="1313180" h="1509395">
                <a:moveTo>
                  <a:pt x="926776" y="1242060"/>
                </a:moveTo>
                <a:lnTo>
                  <a:pt x="835238" y="1242060"/>
                </a:lnTo>
                <a:lnTo>
                  <a:pt x="839175" y="1249934"/>
                </a:lnTo>
                <a:lnTo>
                  <a:pt x="835238" y="1259713"/>
                </a:lnTo>
                <a:lnTo>
                  <a:pt x="849005" y="1281302"/>
                </a:lnTo>
                <a:lnTo>
                  <a:pt x="868652" y="1316736"/>
                </a:lnTo>
                <a:lnTo>
                  <a:pt x="898129" y="1338326"/>
                </a:lnTo>
                <a:lnTo>
                  <a:pt x="929574" y="1346200"/>
                </a:lnTo>
                <a:lnTo>
                  <a:pt x="921713" y="1324610"/>
                </a:lnTo>
                <a:lnTo>
                  <a:pt x="942536" y="1324610"/>
                </a:lnTo>
                <a:lnTo>
                  <a:pt x="947265" y="1312799"/>
                </a:lnTo>
                <a:lnTo>
                  <a:pt x="945297" y="1275461"/>
                </a:lnTo>
                <a:lnTo>
                  <a:pt x="926776" y="1242060"/>
                </a:lnTo>
                <a:close/>
              </a:path>
              <a:path w="1313180" h="1509395">
                <a:moveTo>
                  <a:pt x="942536" y="1324610"/>
                </a:moveTo>
                <a:lnTo>
                  <a:pt x="921713" y="1324610"/>
                </a:lnTo>
                <a:lnTo>
                  <a:pt x="935467" y="1342263"/>
                </a:lnTo>
                <a:lnTo>
                  <a:pt x="942536" y="1324610"/>
                </a:lnTo>
                <a:close/>
              </a:path>
              <a:path w="1313180" h="1509395">
                <a:moveTo>
                  <a:pt x="1312425" y="1004188"/>
                </a:moveTo>
                <a:lnTo>
                  <a:pt x="786115" y="1004188"/>
                </a:lnTo>
                <a:lnTo>
                  <a:pt x="825421" y="1039622"/>
                </a:lnTo>
                <a:lnTo>
                  <a:pt x="868652" y="1084834"/>
                </a:lnTo>
                <a:lnTo>
                  <a:pt x="917788" y="1137920"/>
                </a:lnTo>
                <a:lnTo>
                  <a:pt x="955126" y="1169289"/>
                </a:lnTo>
                <a:lnTo>
                  <a:pt x="988540" y="1194815"/>
                </a:lnTo>
                <a:lnTo>
                  <a:pt x="1043557" y="1232153"/>
                </a:lnTo>
                <a:lnTo>
                  <a:pt x="1078939" y="1247902"/>
                </a:lnTo>
                <a:lnTo>
                  <a:pt x="1118245" y="1259713"/>
                </a:lnTo>
                <a:lnTo>
                  <a:pt x="1137892" y="1259713"/>
                </a:lnTo>
                <a:lnTo>
                  <a:pt x="1147722" y="1257808"/>
                </a:lnTo>
                <a:lnTo>
                  <a:pt x="1149690" y="1255776"/>
                </a:lnTo>
                <a:lnTo>
                  <a:pt x="1153615" y="1251839"/>
                </a:lnTo>
                <a:lnTo>
                  <a:pt x="1159508" y="1247902"/>
                </a:lnTo>
                <a:lnTo>
                  <a:pt x="1181136" y="1247902"/>
                </a:lnTo>
                <a:lnTo>
                  <a:pt x="1192921" y="1243964"/>
                </a:lnTo>
                <a:lnTo>
                  <a:pt x="1202751" y="1238123"/>
                </a:lnTo>
                <a:lnTo>
                  <a:pt x="1212581" y="1214501"/>
                </a:lnTo>
                <a:lnTo>
                  <a:pt x="1222398" y="1194815"/>
                </a:lnTo>
                <a:lnTo>
                  <a:pt x="1230259" y="1181100"/>
                </a:lnTo>
                <a:lnTo>
                  <a:pt x="1238121" y="1171321"/>
                </a:lnTo>
                <a:lnTo>
                  <a:pt x="1245982" y="1163447"/>
                </a:lnTo>
                <a:lnTo>
                  <a:pt x="1251875" y="1155573"/>
                </a:lnTo>
                <a:lnTo>
                  <a:pt x="1255812" y="1147699"/>
                </a:lnTo>
                <a:lnTo>
                  <a:pt x="1255812" y="1135888"/>
                </a:lnTo>
                <a:lnTo>
                  <a:pt x="1259736" y="1124077"/>
                </a:lnTo>
                <a:lnTo>
                  <a:pt x="1263673" y="1112392"/>
                </a:lnTo>
                <a:lnTo>
                  <a:pt x="1265641" y="1108455"/>
                </a:lnTo>
                <a:lnTo>
                  <a:pt x="1269566" y="1106424"/>
                </a:lnTo>
                <a:lnTo>
                  <a:pt x="1273554" y="1104519"/>
                </a:lnTo>
                <a:lnTo>
                  <a:pt x="1275459" y="1100582"/>
                </a:lnTo>
                <a:lnTo>
                  <a:pt x="1283333" y="1092708"/>
                </a:lnTo>
                <a:lnTo>
                  <a:pt x="1289175" y="1076960"/>
                </a:lnTo>
                <a:lnTo>
                  <a:pt x="1291207" y="1059307"/>
                </a:lnTo>
                <a:lnTo>
                  <a:pt x="1293112" y="1049401"/>
                </a:lnTo>
                <a:lnTo>
                  <a:pt x="1291207" y="1047496"/>
                </a:lnTo>
                <a:lnTo>
                  <a:pt x="1291207" y="1043559"/>
                </a:lnTo>
                <a:lnTo>
                  <a:pt x="1293112" y="1035685"/>
                </a:lnTo>
                <a:lnTo>
                  <a:pt x="1300986" y="1023874"/>
                </a:lnTo>
                <a:lnTo>
                  <a:pt x="1306955" y="1018032"/>
                </a:lnTo>
                <a:lnTo>
                  <a:pt x="1310892" y="1012063"/>
                </a:lnTo>
                <a:lnTo>
                  <a:pt x="1312425" y="1004188"/>
                </a:lnTo>
                <a:close/>
              </a:path>
              <a:path w="1313180" h="1509395">
                <a:moveTo>
                  <a:pt x="1181136" y="1247902"/>
                </a:moveTo>
                <a:lnTo>
                  <a:pt x="1169337" y="1247902"/>
                </a:lnTo>
                <a:lnTo>
                  <a:pt x="1175230" y="1249934"/>
                </a:lnTo>
                <a:lnTo>
                  <a:pt x="1181136" y="1247902"/>
                </a:lnTo>
                <a:close/>
              </a:path>
              <a:path w="1313180" h="1509395">
                <a:moveTo>
                  <a:pt x="809824" y="1043559"/>
                </a:moveTo>
                <a:lnTo>
                  <a:pt x="733042" y="1043559"/>
                </a:lnTo>
                <a:lnTo>
                  <a:pt x="746808" y="1069086"/>
                </a:lnTo>
                <a:lnTo>
                  <a:pt x="766455" y="1118235"/>
                </a:lnTo>
                <a:lnTo>
                  <a:pt x="776285" y="1131951"/>
                </a:lnTo>
                <a:lnTo>
                  <a:pt x="780209" y="1155573"/>
                </a:lnTo>
                <a:lnTo>
                  <a:pt x="797900" y="1188974"/>
                </a:lnTo>
                <a:lnTo>
                  <a:pt x="825421" y="1243964"/>
                </a:lnTo>
                <a:lnTo>
                  <a:pt x="835238" y="1242060"/>
                </a:lnTo>
                <a:lnTo>
                  <a:pt x="926776" y="1242060"/>
                </a:lnTo>
                <a:lnTo>
                  <a:pt x="925650" y="1240027"/>
                </a:lnTo>
                <a:lnTo>
                  <a:pt x="915820" y="1216533"/>
                </a:lnTo>
                <a:lnTo>
                  <a:pt x="905990" y="1214501"/>
                </a:lnTo>
                <a:lnTo>
                  <a:pt x="902066" y="1206627"/>
                </a:lnTo>
                <a:lnTo>
                  <a:pt x="905990" y="1200785"/>
                </a:lnTo>
                <a:lnTo>
                  <a:pt x="882406" y="1153540"/>
                </a:lnTo>
                <a:lnTo>
                  <a:pt x="876513" y="1145794"/>
                </a:lnTo>
                <a:lnTo>
                  <a:pt x="858822" y="1112392"/>
                </a:lnTo>
                <a:lnTo>
                  <a:pt x="841144" y="1096645"/>
                </a:lnTo>
                <a:lnTo>
                  <a:pt x="835238" y="1080897"/>
                </a:lnTo>
                <a:lnTo>
                  <a:pt x="809824" y="1043559"/>
                </a:lnTo>
                <a:close/>
              </a:path>
              <a:path w="1313180" h="1509395">
                <a:moveTo>
                  <a:pt x="17687" y="632840"/>
                </a:moveTo>
                <a:lnTo>
                  <a:pt x="0" y="632840"/>
                </a:lnTo>
                <a:lnTo>
                  <a:pt x="0" y="1065149"/>
                </a:lnTo>
                <a:lnTo>
                  <a:pt x="43236" y="1110361"/>
                </a:lnTo>
                <a:lnTo>
                  <a:pt x="86472" y="1145794"/>
                </a:lnTo>
                <a:lnTo>
                  <a:pt x="135608" y="1173226"/>
                </a:lnTo>
                <a:lnTo>
                  <a:pt x="176870" y="1185037"/>
                </a:lnTo>
                <a:lnTo>
                  <a:pt x="212253" y="1185037"/>
                </a:lnTo>
                <a:lnTo>
                  <a:pt x="294790" y="1153540"/>
                </a:lnTo>
                <a:lnTo>
                  <a:pt x="432356" y="1094613"/>
                </a:lnTo>
                <a:lnTo>
                  <a:pt x="742871" y="1094613"/>
                </a:lnTo>
                <a:lnTo>
                  <a:pt x="733042" y="1043559"/>
                </a:lnTo>
                <a:lnTo>
                  <a:pt x="809824" y="1043559"/>
                </a:lnTo>
                <a:lnTo>
                  <a:pt x="805762" y="1037589"/>
                </a:lnTo>
                <a:lnTo>
                  <a:pt x="790039" y="1012063"/>
                </a:lnTo>
                <a:lnTo>
                  <a:pt x="786115" y="1004188"/>
                </a:lnTo>
                <a:lnTo>
                  <a:pt x="1312425" y="1004188"/>
                </a:lnTo>
                <a:lnTo>
                  <a:pt x="1312797" y="1002284"/>
                </a:lnTo>
                <a:lnTo>
                  <a:pt x="1312797" y="994410"/>
                </a:lnTo>
                <a:lnTo>
                  <a:pt x="1310892" y="988567"/>
                </a:lnTo>
                <a:lnTo>
                  <a:pt x="1300986" y="951229"/>
                </a:lnTo>
                <a:lnTo>
                  <a:pt x="1303018" y="917828"/>
                </a:lnTo>
                <a:lnTo>
                  <a:pt x="1289175" y="892175"/>
                </a:lnTo>
                <a:lnTo>
                  <a:pt x="1287848" y="888238"/>
                </a:lnTo>
                <a:lnTo>
                  <a:pt x="638719" y="888238"/>
                </a:lnTo>
                <a:lnTo>
                  <a:pt x="622996" y="878459"/>
                </a:lnTo>
                <a:lnTo>
                  <a:pt x="552244" y="833247"/>
                </a:lnTo>
                <a:lnTo>
                  <a:pt x="442186" y="770382"/>
                </a:lnTo>
                <a:lnTo>
                  <a:pt x="271206" y="695705"/>
                </a:lnTo>
                <a:lnTo>
                  <a:pt x="155255" y="658367"/>
                </a:lnTo>
                <a:lnTo>
                  <a:pt x="17687" y="632840"/>
                </a:lnTo>
                <a:close/>
              </a:path>
              <a:path w="1313180" h="1509395">
                <a:moveTo>
                  <a:pt x="652473" y="813562"/>
                </a:moveTo>
                <a:lnTo>
                  <a:pt x="650504" y="813562"/>
                </a:lnTo>
                <a:lnTo>
                  <a:pt x="648536" y="817499"/>
                </a:lnTo>
                <a:lnTo>
                  <a:pt x="644611" y="819530"/>
                </a:lnTo>
                <a:lnTo>
                  <a:pt x="646580" y="821436"/>
                </a:lnTo>
                <a:lnTo>
                  <a:pt x="642643" y="823467"/>
                </a:lnTo>
                <a:lnTo>
                  <a:pt x="638719" y="825373"/>
                </a:lnTo>
                <a:lnTo>
                  <a:pt x="644611" y="827404"/>
                </a:lnTo>
                <a:lnTo>
                  <a:pt x="644611" y="829310"/>
                </a:lnTo>
                <a:lnTo>
                  <a:pt x="638719" y="831341"/>
                </a:lnTo>
                <a:lnTo>
                  <a:pt x="632813" y="835278"/>
                </a:lnTo>
                <a:lnTo>
                  <a:pt x="628889" y="841121"/>
                </a:lnTo>
                <a:lnTo>
                  <a:pt x="628889" y="848995"/>
                </a:lnTo>
                <a:lnTo>
                  <a:pt x="630857" y="854837"/>
                </a:lnTo>
                <a:lnTo>
                  <a:pt x="634782" y="860805"/>
                </a:lnTo>
                <a:lnTo>
                  <a:pt x="638719" y="862711"/>
                </a:lnTo>
                <a:lnTo>
                  <a:pt x="636750" y="878459"/>
                </a:lnTo>
                <a:lnTo>
                  <a:pt x="638719" y="888238"/>
                </a:lnTo>
                <a:lnTo>
                  <a:pt x="1287848" y="888238"/>
                </a:lnTo>
                <a:lnTo>
                  <a:pt x="1285238" y="880490"/>
                </a:lnTo>
                <a:lnTo>
                  <a:pt x="1283333" y="870585"/>
                </a:lnTo>
                <a:lnTo>
                  <a:pt x="1277491" y="860805"/>
                </a:lnTo>
                <a:lnTo>
                  <a:pt x="1271483" y="854837"/>
                </a:lnTo>
                <a:lnTo>
                  <a:pt x="717332" y="854837"/>
                </a:lnTo>
                <a:lnTo>
                  <a:pt x="715363" y="848995"/>
                </a:lnTo>
                <a:lnTo>
                  <a:pt x="707502" y="843026"/>
                </a:lnTo>
                <a:lnTo>
                  <a:pt x="695704" y="835278"/>
                </a:lnTo>
                <a:lnTo>
                  <a:pt x="695704" y="829310"/>
                </a:lnTo>
                <a:lnTo>
                  <a:pt x="693748" y="821436"/>
                </a:lnTo>
                <a:lnTo>
                  <a:pt x="689811" y="815594"/>
                </a:lnTo>
                <a:lnTo>
                  <a:pt x="658366" y="815594"/>
                </a:lnTo>
                <a:lnTo>
                  <a:pt x="652473" y="813562"/>
                </a:lnTo>
                <a:close/>
              </a:path>
              <a:path w="1313180" h="1509395">
                <a:moveTo>
                  <a:pt x="1065185" y="0"/>
                </a:moveTo>
                <a:lnTo>
                  <a:pt x="1025878" y="0"/>
                </a:lnTo>
                <a:lnTo>
                  <a:pt x="1010156" y="5841"/>
                </a:lnTo>
                <a:lnTo>
                  <a:pt x="913851" y="88391"/>
                </a:lnTo>
                <a:lnTo>
                  <a:pt x="845068" y="186689"/>
                </a:lnTo>
                <a:lnTo>
                  <a:pt x="792008" y="316357"/>
                </a:lnTo>
                <a:lnTo>
                  <a:pt x="758594" y="434339"/>
                </a:lnTo>
                <a:lnTo>
                  <a:pt x="727149" y="617092"/>
                </a:lnTo>
                <a:lnTo>
                  <a:pt x="719287" y="744854"/>
                </a:lnTo>
                <a:lnTo>
                  <a:pt x="717425" y="823467"/>
                </a:lnTo>
                <a:lnTo>
                  <a:pt x="717332" y="854837"/>
                </a:lnTo>
                <a:lnTo>
                  <a:pt x="1271483" y="854837"/>
                </a:lnTo>
                <a:lnTo>
                  <a:pt x="1269566" y="852932"/>
                </a:lnTo>
                <a:lnTo>
                  <a:pt x="1259736" y="843026"/>
                </a:lnTo>
                <a:lnTo>
                  <a:pt x="1245982" y="831341"/>
                </a:lnTo>
                <a:lnTo>
                  <a:pt x="1173274" y="790066"/>
                </a:lnTo>
                <a:lnTo>
                  <a:pt x="1156079" y="786129"/>
                </a:lnTo>
                <a:lnTo>
                  <a:pt x="1002294" y="786129"/>
                </a:lnTo>
                <a:lnTo>
                  <a:pt x="1128062" y="705485"/>
                </a:lnTo>
                <a:lnTo>
                  <a:pt x="1163445" y="679958"/>
                </a:lnTo>
                <a:lnTo>
                  <a:pt x="1198814" y="652399"/>
                </a:lnTo>
                <a:lnTo>
                  <a:pt x="1232228" y="581660"/>
                </a:lnTo>
                <a:lnTo>
                  <a:pt x="1236165" y="526669"/>
                </a:lnTo>
                <a:lnTo>
                  <a:pt x="1230259" y="469646"/>
                </a:lnTo>
                <a:lnTo>
                  <a:pt x="1224366" y="434339"/>
                </a:lnTo>
                <a:lnTo>
                  <a:pt x="1192921" y="338074"/>
                </a:lnTo>
                <a:lnTo>
                  <a:pt x="1177199" y="275082"/>
                </a:lnTo>
                <a:lnTo>
                  <a:pt x="1130031" y="119887"/>
                </a:lnTo>
                <a:lnTo>
                  <a:pt x="1098586" y="45212"/>
                </a:lnTo>
                <a:lnTo>
                  <a:pt x="1082863" y="19685"/>
                </a:lnTo>
                <a:lnTo>
                  <a:pt x="1082863" y="17652"/>
                </a:lnTo>
                <a:lnTo>
                  <a:pt x="1080907" y="11811"/>
                </a:lnTo>
                <a:lnTo>
                  <a:pt x="1075002" y="5841"/>
                </a:lnTo>
                <a:lnTo>
                  <a:pt x="1065185" y="0"/>
                </a:lnTo>
                <a:close/>
              </a:path>
              <a:path w="1313180" h="1509395">
                <a:moveTo>
                  <a:pt x="666227" y="809625"/>
                </a:moveTo>
                <a:lnTo>
                  <a:pt x="662303" y="813562"/>
                </a:lnTo>
                <a:lnTo>
                  <a:pt x="658366" y="815594"/>
                </a:lnTo>
                <a:lnTo>
                  <a:pt x="666227" y="815594"/>
                </a:lnTo>
                <a:lnTo>
                  <a:pt x="666227" y="809625"/>
                </a:lnTo>
                <a:close/>
              </a:path>
              <a:path w="1313180" h="1509395">
                <a:moveTo>
                  <a:pt x="676057" y="811657"/>
                </a:moveTo>
                <a:lnTo>
                  <a:pt x="668195" y="813562"/>
                </a:lnTo>
                <a:lnTo>
                  <a:pt x="666227" y="815594"/>
                </a:lnTo>
                <a:lnTo>
                  <a:pt x="689811" y="815594"/>
                </a:lnTo>
                <a:lnTo>
                  <a:pt x="683918" y="813562"/>
                </a:lnTo>
                <a:lnTo>
                  <a:pt x="676057" y="811657"/>
                </a:lnTo>
                <a:close/>
              </a:path>
              <a:path w="1313180" h="1509395">
                <a:moveTo>
                  <a:pt x="1104491" y="774319"/>
                </a:moveTo>
                <a:lnTo>
                  <a:pt x="1088769" y="774319"/>
                </a:lnTo>
                <a:lnTo>
                  <a:pt x="1063216" y="776224"/>
                </a:lnTo>
                <a:lnTo>
                  <a:pt x="1002294" y="786129"/>
                </a:lnTo>
                <a:lnTo>
                  <a:pt x="1156079" y="786129"/>
                </a:lnTo>
                <a:lnTo>
                  <a:pt x="1104491" y="77431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400011" y="4638928"/>
            <a:ext cx="351790" cy="372745"/>
          </a:xfrm>
          <a:custGeom>
            <a:avLst/>
            <a:gdLst/>
            <a:ahLst/>
            <a:cxnLst/>
            <a:rect l="l" t="t" r="r" b="b"/>
            <a:pathLst>
              <a:path w="351790" h="372745">
                <a:moveTo>
                  <a:pt x="13792" y="18415"/>
                </a:moveTo>
                <a:lnTo>
                  <a:pt x="11493" y="6858"/>
                </a:lnTo>
                <a:lnTo>
                  <a:pt x="6896" y="0"/>
                </a:lnTo>
                <a:lnTo>
                  <a:pt x="4597" y="0"/>
                </a:lnTo>
                <a:lnTo>
                  <a:pt x="2298" y="2286"/>
                </a:lnTo>
                <a:lnTo>
                  <a:pt x="0" y="11430"/>
                </a:lnTo>
                <a:lnTo>
                  <a:pt x="0" y="20701"/>
                </a:lnTo>
                <a:lnTo>
                  <a:pt x="2298" y="32131"/>
                </a:lnTo>
                <a:lnTo>
                  <a:pt x="2171" y="64389"/>
                </a:lnTo>
                <a:lnTo>
                  <a:pt x="12" y="340233"/>
                </a:lnTo>
                <a:lnTo>
                  <a:pt x="0" y="356362"/>
                </a:lnTo>
                <a:lnTo>
                  <a:pt x="2298" y="360934"/>
                </a:lnTo>
                <a:lnTo>
                  <a:pt x="4597" y="360934"/>
                </a:lnTo>
                <a:lnTo>
                  <a:pt x="4597" y="340233"/>
                </a:lnTo>
                <a:lnTo>
                  <a:pt x="13792" y="64389"/>
                </a:lnTo>
                <a:lnTo>
                  <a:pt x="13792" y="18415"/>
                </a:lnTo>
                <a:close/>
              </a:path>
              <a:path w="351790" h="372745">
                <a:moveTo>
                  <a:pt x="351777" y="234442"/>
                </a:moveTo>
                <a:lnTo>
                  <a:pt x="344868" y="232156"/>
                </a:lnTo>
                <a:lnTo>
                  <a:pt x="331076" y="234442"/>
                </a:lnTo>
                <a:lnTo>
                  <a:pt x="319582" y="239141"/>
                </a:lnTo>
                <a:lnTo>
                  <a:pt x="289699" y="250571"/>
                </a:lnTo>
                <a:lnTo>
                  <a:pt x="34480" y="360934"/>
                </a:lnTo>
                <a:lnTo>
                  <a:pt x="16090" y="370078"/>
                </a:lnTo>
                <a:lnTo>
                  <a:pt x="16090" y="372491"/>
                </a:lnTo>
                <a:lnTo>
                  <a:pt x="36791" y="365506"/>
                </a:lnTo>
                <a:lnTo>
                  <a:pt x="308089" y="255143"/>
                </a:lnTo>
                <a:lnTo>
                  <a:pt x="324180" y="248285"/>
                </a:lnTo>
                <a:lnTo>
                  <a:pt x="335673" y="245999"/>
                </a:lnTo>
                <a:lnTo>
                  <a:pt x="342569" y="243713"/>
                </a:lnTo>
                <a:lnTo>
                  <a:pt x="351777" y="239141"/>
                </a:lnTo>
                <a:lnTo>
                  <a:pt x="351777" y="234442"/>
                </a:lnTo>
                <a:close/>
              </a:path>
            </a:pathLst>
          </a:custGeom>
          <a:solidFill>
            <a:srgbClr val="7E7E7E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69" y="4273549"/>
            <a:ext cx="1193165" cy="1365250"/>
          </a:xfrm>
          <a:custGeom>
            <a:avLst/>
            <a:gdLst/>
            <a:ahLst/>
            <a:cxnLst/>
            <a:rect l="l" t="t" r="r" b="b"/>
            <a:pathLst>
              <a:path w="1193165" h="1365250">
                <a:moveTo>
                  <a:pt x="392322" y="1359369"/>
                </a:moveTo>
                <a:lnTo>
                  <a:pt x="319742" y="1359369"/>
                </a:lnTo>
                <a:lnTo>
                  <a:pt x="331502" y="1361325"/>
                </a:lnTo>
                <a:lnTo>
                  <a:pt x="351124" y="1365250"/>
                </a:lnTo>
                <a:lnTo>
                  <a:pt x="374657" y="1365250"/>
                </a:lnTo>
                <a:lnTo>
                  <a:pt x="392322" y="1359369"/>
                </a:lnTo>
                <a:close/>
              </a:path>
              <a:path w="1193165" h="1365250">
                <a:moveTo>
                  <a:pt x="455086" y="1359369"/>
                </a:moveTo>
                <a:lnTo>
                  <a:pt x="404083" y="1359369"/>
                </a:lnTo>
                <a:lnTo>
                  <a:pt x="408007" y="1361325"/>
                </a:lnTo>
                <a:lnTo>
                  <a:pt x="419780" y="1365250"/>
                </a:lnTo>
                <a:lnTo>
                  <a:pt x="441357" y="1365250"/>
                </a:lnTo>
                <a:lnTo>
                  <a:pt x="455086" y="1359369"/>
                </a:lnTo>
                <a:close/>
              </a:path>
              <a:path w="1193165" h="1365250">
                <a:moveTo>
                  <a:pt x="1029899" y="941577"/>
                </a:moveTo>
                <a:lnTo>
                  <a:pt x="290316" y="941577"/>
                </a:lnTo>
                <a:lnTo>
                  <a:pt x="278543" y="984758"/>
                </a:lnTo>
                <a:lnTo>
                  <a:pt x="260890" y="1037716"/>
                </a:lnTo>
                <a:lnTo>
                  <a:pt x="239313" y="1098423"/>
                </a:lnTo>
                <a:lnTo>
                  <a:pt x="231464" y="1139698"/>
                </a:lnTo>
                <a:lnTo>
                  <a:pt x="223616" y="1176909"/>
                </a:lnTo>
                <a:lnTo>
                  <a:pt x="219691" y="1210310"/>
                </a:lnTo>
                <a:lnTo>
                  <a:pt x="217735" y="1235837"/>
                </a:lnTo>
                <a:lnTo>
                  <a:pt x="217735" y="1253490"/>
                </a:lnTo>
                <a:lnTo>
                  <a:pt x="219691" y="1269111"/>
                </a:lnTo>
                <a:lnTo>
                  <a:pt x="227540" y="1304417"/>
                </a:lnTo>
                <a:lnTo>
                  <a:pt x="233433" y="1320139"/>
                </a:lnTo>
                <a:lnTo>
                  <a:pt x="241269" y="1327975"/>
                </a:lnTo>
                <a:lnTo>
                  <a:pt x="243237" y="1327975"/>
                </a:lnTo>
                <a:lnTo>
                  <a:pt x="247161" y="1329944"/>
                </a:lnTo>
                <a:lnTo>
                  <a:pt x="253041" y="1333868"/>
                </a:lnTo>
                <a:lnTo>
                  <a:pt x="258934" y="1345641"/>
                </a:lnTo>
                <a:lnTo>
                  <a:pt x="260890" y="1351521"/>
                </a:lnTo>
                <a:lnTo>
                  <a:pt x="276587" y="1363294"/>
                </a:lnTo>
                <a:lnTo>
                  <a:pt x="300120" y="1361325"/>
                </a:lnTo>
                <a:lnTo>
                  <a:pt x="319742" y="1359369"/>
                </a:lnTo>
                <a:lnTo>
                  <a:pt x="455086" y="1359369"/>
                </a:lnTo>
                <a:lnTo>
                  <a:pt x="462934" y="1355445"/>
                </a:lnTo>
                <a:lnTo>
                  <a:pt x="466859" y="1351521"/>
                </a:lnTo>
                <a:lnTo>
                  <a:pt x="510013" y="1351521"/>
                </a:lnTo>
                <a:lnTo>
                  <a:pt x="515893" y="1347597"/>
                </a:lnTo>
                <a:lnTo>
                  <a:pt x="517862" y="1345641"/>
                </a:lnTo>
                <a:lnTo>
                  <a:pt x="543363" y="1324063"/>
                </a:lnTo>
                <a:lnTo>
                  <a:pt x="570821" y="1310386"/>
                </a:lnTo>
                <a:lnTo>
                  <a:pt x="586518" y="1288796"/>
                </a:lnTo>
                <a:lnTo>
                  <a:pt x="600247" y="1275080"/>
                </a:lnTo>
                <a:lnTo>
                  <a:pt x="604171" y="1267206"/>
                </a:lnTo>
                <a:lnTo>
                  <a:pt x="612020" y="1245616"/>
                </a:lnTo>
                <a:lnTo>
                  <a:pt x="615944" y="1229868"/>
                </a:lnTo>
                <a:lnTo>
                  <a:pt x="617900" y="1155319"/>
                </a:lnTo>
                <a:lnTo>
                  <a:pt x="602203" y="1094613"/>
                </a:lnTo>
                <a:lnTo>
                  <a:pt x="596322" y="1082802"/>
                </a:lnTo>
                <a:lnTo>
                  <a:pt x="582594" y="1065149"/>
                </a:lnTo>
                <a:lnTo>
                  <a:pt x="551212" y="1021969"/>
                </a:lnTo>
                <a:lnTo>
                  <a:pt x="945469" y="1021969"/>
                </a:lnTo>
                <a:lnTo>
                  <a:pt x="980790" y="986663"/>
                </a:lnTo>
                <a:lnTo>
                  <a:pt x="1023944" y="947419"/>
                </a:lnTo>
                <a:lnTo>
                  <a:pt x="1029899" y="941577"/>
                </a:lnTo>
                <a:close/>
              </a:path>
              <a:path w="1193165" h="1365250">
                <a:moveTo>
                  <a:pt x="510013" y="1351521"/>
                </a:moveTo>
                <a:lnTo>
                  <a:pt x="474707" y="1351521"/>
                </a:lnTo>
                <a:lnTo>
                  <a:pt x="486467" y="1353477"/>
                </a:lnTo>
                <a:lnTo>
                  <a:pt x="500209" y="1353477"/>
                </a:lnTo>
                <a:lnTo>
                  <a:pt x="510013" y="1351521"/>
                </a:lnTo>
                <a:close/>
              </a:path>
              <a:path w="1193165" h="1365250">
                <a:moveTo>
                  <a:pt x="140235" y="1176909"/>
                </a:moveTo>
                <a:lnTo>
                  <a:pt x="96118" y="1176909"/>
                </a:lnTo>
                <a:lnTo>
                  <a:pt x="86310" y="1194562"/>
                </a:lnTo>
                <a:lnTo>
                  <a:pt x="115733" y="1192657"/>
                </a:lnTo>
                <a:lnTo>
                  <a:pt x="140235" y="1176909"/>
                </a:lnTo>
                <a:close/>
              </a:path>
              <a:path w="1193165" h="1365250">
                <a:moveTo>
                  <a:pt x="1057860" y="914145"/>
                </a:moveTo>
                <a:lnTo>
                  <a:pt x="239313" y="914145"/>
                </a:lnTo>
                <a:lnTo>
                  <a:pt x="223616" y="933704"/>
                </a:lnTo>
                <a:lnTo>
                  <a:pt x="194202" y="970915"/>
                </a:lnTo>
                <a:lnTo>
                  <a:pt x="186354" y="984758"/>
                </a:lnTo>
                <a:lnTo>
                  <a:pt x="168701" y="996441"/>
                </a:lnTo>
                <a:lnTo>
                  <a:pt x="151048" y="1024001"/>
                </a:lnTo>
                <a:lnTo>
                  <a:pt x="145155" y="1031747"/>
                </a:lnTo>
                <a:lnTo>
                  <a:pt x="119656" y="1069086"/>
                </a:lnTo>
                <a:lnTo>
                  <a:pt x="123579" y="1074928"/>
                </a:lnTo>
                <a:lnTo>
                  <a:pt x="119656" y="1080770"/>
                </a:lnTo>
                <a:lnTo>
                  <a:pt x="109849" y="1082802"/>
                </a:lnTo>
                <a:lnTo>
                  <a:pt x="100041" y="1102360"/>
                </a:lnTo>
                <a:lnTo>
                  <a:pt x="78463" y="1131824"/>
                </a:lnTo>
                <a:lnTo>
                  <a:pt x="74540" y="1165225"/>
                </a:lnTo>
                <a:lnTo>
                  <a:pt x="82387" y="1192657"/>
                </a:lnTo>
                <a:lnTo>
                  <a:pt x="96118" y="1176909"/>
                </a:lnTo>
                <a:lnTo>
                  <a:pt x="140235" y="1176909"/>
                </a:lnTo>
                <a:lnTo>
                  <a:pt x="143199" y="1175004"/>
                </a:lnTo>
                <a:lnTo>
                  <a:pt x="162808" y="1145540"/>
                </a:lnTo>
                <a:lnTo>
                  <a:pt x="176537" y="1127887"/>
                </a:lnTo>
                <a:lnTo>
                  <a:pt x="174581" y="1120013"/>
                </a:lnTo>
                <a:lnTo>
                  <a:pt x="178505" y="1114171"/>
                </a:lnTo>
                <a:lnTo>
                  <a:pt x="186354" y="1114171"/>
                </a:lnTo>
                <a:lnTo>
                  <a:pt x="211855" y="1076960"/>
                </a:lnTo>
                <a:lnTo>
                  <a:pt x="217735" y="1069086"/>
                </a:lnTo>
                <a:lnTo>
                  <a:pt x="235388" y="1041654"/>
                </a:lnTo>
                <a:lnTo>
                  <a:pt x="241269" y="1021969"/>
                </a:lnTo>
                <a:lnTo>
                  <a:pt x="251086" y="1010158"/>
                </a:lnTo>
                <a:lnTo>
                  <a:pt x="272663" y="969010"/>
                </a:lnTo>
                <a:lnTo>
                  <a:pt x="286392" y="945514"/>
                </a:lnTo>
                <a:lnTo>
                  <a:pt x="290316" y="941577"/>
                </a:lnTo>
                <a:lnTo>
                  <a:pt x="1029899" y="941577"/>
                </a:lnTo>
                <a:lnTo>
                  <a:pt x="1057860" y="914145"/>
                </a:lnTo>
                <a:close/>
              </a:path>
              <a:path w="1193165" h="1365250">
                <a:moveTo>
                  <a:pt x="945469" y="1021969"/>
                </a:moveTo>
                <a:lnTo>
                  <a:pt x="551212" y="1021969"/>
                </a:lnTo>
                <a:lnTo>
                  <a:pt x="664979" y="1084707"/>
                </a:lnTo>
                <a:lnTo>
                  <a:pt x="735591" y="1120013"/>
                </a:lnTo>
                <a:lnTo>
                  <a:pt x="766985" y="1123950"/>
                </a:lnTo>
                <a:lnTo>
                  <a:pt x="806215" y="1118108"/>
                </a:lnTo>
                <a:lnTo>
                  <a:pt x="849370" y="1098423"/>
                </a:lnTo>
                <a:lnTo>
                  <a:pt x="892525" y="1069086"/>
                </a:lnTo>
                <a:lnTo>
                  <a:pt x="918026" y="1049401"/>
                </a:lnTo>
                <a:lnTo>
                  <a:pt x="945469" y="1021969"/>
                </a:lnTo>
                <a:close/>
              </a:path>
              <a:path w="1193165" h="1365250">
                <a:moveTo>
                  <a:pt x="0" y="678688"/>
                </a:moveTo>
                <a:lnTo>
                  <a:pt x="0" y="1086739"/>
                </a:lnTo>
                <a:lnTo>
                  <a:pt x="21576" y="1074928"/>
                </a:lnTo>
                <a:lnTo>
                  <a:pt x="51001" y="1059307"/>
                </a:lnTo>
                <a:lnTo>
                  <a:pt x="82387" y="1039622"/>
                </a:lnTo>
                <a:lnTo>
                  <a:pt x="117695" y="1016127"/>
                </a:lnTo>
                <a:lnTo>
                  <a:pt x="162808" y="976884"/>
                </a:lnTo>
                <a:lnTo>
                  <a:pt x="202038" y="943482"/>
                </a:lnTo>
                <a:lnTo>
                  <a:pt x="239313" y="914145"/>
                </a:lnTo>
                <a:lnTo>
                  <a:pt x="1057860" y="914145"/>
                </a:lnTo>
                <a:lnTo>
                  <a:pt x="1125951" y="847344"/>
                </a:lnTo>
                <a:lnTo>
                  <a:pt x="1143603" y="825881"/>
                </a:lnTo>
                <a:lnTo>
                  <a:pt x="380549" y="825881"/>
                </a:lnTo>
                <a:lnTo>
                  <a:pt x="384474" y="819912"/>
                </a:lnTo>
                <a:lnTo>
                  <a:pt x="386430" y="812038"/>
                </a:lnTo>
                <a:lnTo>
                  <a:pt x="386430" y="798322"/>
                </a:lnTo>
                <a:lnTo>
                  <a:pt x="392322" y="796417"/>
                </a:lnTo>
                <a:lnTo>
                  <a:pt x="396247" y="792480"/>
                </a:lnTo>
                <a:lnTo>
                  <a:pt x="400158" y="786638"/>
                </a:lnTo>
                <a:lnTo>
                  <a:pt x="400158" y="780669"/>
                </a:lnTo>
                <a:lnTo>
                  <a:pt x="397518" y="776732"/>
                </a:lnTo>
                <a:lnTo>
                  <a:pt x="321698" y="776732"/>
                </a:lnTo>
                <a:lnTo>
                  <a:pt x="323666" y="759079"/>
                </a:lnTo>
                <a:lnTo>
                  <a:pt x="328589" y="698373"/>
                </a:lnTo>
                <a:lnTo>
                  <a:pt x="74540" y="698373"/>
                </a:lnTo>
                <a:lnTo>
                  <a:pt x="35308" y="686562"/>
                </a:lnTo>
                <a:lnTo>
                  <a:pt x="0" y="678688"/>
                </a:lnTo>
                <a:close/>
              </a:path>
              <a:path w="1193165" h="1365250">
                <a:moveTo>
                  <a:pt x="957256" y="651256"/>
                </a:moveTo>
                <a:lnTo>
                  <a:pt x="833673" y="661035"/>
                </a:lnTo>
                <a:lnTo>
                  <a:pt x="727755" y="684530"/>
                </a:lnTo>
                <a:lnTo>
                  <a:pt x="570821" y="733679"/>
                </a:lnTo>
                <a:lnTo>
                  <a:pt x="466859" y="780669"/>
                </a:lnTo>
                <a:lnTo>
                  <a:pt x="402127" y="814069"/>
                </a:lnTo>
                <a:lnTo>
                  <a:pt x="380549" y="825881"/>
                </a:lnTo>
                <a:lnTo>
                  <a:pt x="1143603" y="825881"/>
                </a:lnTo>
                <a:lnTo>
                  <a:pt x="1171074" y="792480"/>
                </a:lnTo>
                <a:lnTo>
                  <a:pt x="1186758" y="768985"/>
                </a:lnTo>
                <a:lnTo>
                  <a:pt x="1188727" y="766952"/>
                </a:lnTo>
                <a:lnTo>
                  <a:pt x="1192651" y="761111"/>
                </a:lnTo>
                <a:lnTo>
                  <a:pt x="1192651" y="741426"/>
                </a:lnTo>
                <a:lnTo>
                  <a:pt x="1163225" y="702182"/>
                </a:lnTo>
                <a:lnTo>
                  <a:pt x="1151452" y="694436"/>
                </a:lnTo>
                <a:lnTo>
                  <a:pt x="1145572" y="690499"/>
                </a:lnTo>
                <a:lnTo>
                  <a:pt x="1063174" y="663067"/>
                </a:lnTo>
                <a:lnTo>
                  <a:pt x="957256" y="651256"/>
                </a:lnTo>
                <a:close/>
              </a:path>
              <a:path w="1193165" h="1365250">
                <a:moveTo>
                  <a:pt x="360928" y="749300"/>
                </a:moveTo>
                <a:lnTo>
                  <a:pt x="355048" y="749300"/>
                </a:lnTo>
                <a:lnTo>
                  <a:pt x="349168" y="753237"/>
                </a:lnTo>
                <a:lnTo>
                  <a:pt x="341319" y="761111"/>
                </a:lnTo>
                <a:lnTo>
                  <a:pt x="341319" y="766952"/>
                </a:lnTo>
                <a:lnTo>
                  <a:pt x="329546" y="770889"/>
                </a:lnTo>
                <a:lnTo>
                  <a:pt x="321698" y="776732"/>
                </a:lnTo>
                <a:lnTo>
                  <a:pt x="397518" y="776732"/>
                </a:lnTo>
                <a:lnTo>
                  <a:pt x="392322" y="768985"/>
                </a:lnTo>
                <a:lnTo>
                  <a:pt x="390354" y="768985"/>
                </a:lnTo>
                <a:lnTo>
                  <a:pt x="394278" y="766952"/>
                </a:lnTo>
                <a:lnTo>
                  <a:pt x="390354" y="765048"/>
                </a:lnTo>
                <a:lnTo>
                  <a:pt x="388398" y="763016"/>
                </a:lnTo>
                <a:lnTo>
                  <a:pt x="388398" y="761111"/>
                </a:lnTo>
                <a:lnTo>
                  <a:pt x="387100" y="757174"/>
                </a:lnTo>
                <a:lnTo>
                  <a:pt x="370745" y="757174"/>
                </a:lnTo>
                <a:lnTo>
                  <a:pt x="366821" y="753237"/>
                </a:lnTo>
                <a:lnTo>
                  <a:pt x="360928" y="749300"/>
                </a:lnTo>
                <a:close/>
              </a:path>
              <a:path w="1193165" h="1365250">
                <a:moveTo>
                  <a:pt x="372701" y="751332"/>
                </a:moveTo>
                <a:lnTo>
                  <a:pt x="370745" y="757174"/>
                </a:lnTo>
                <a:lnTo>
                  <a:pt x="384474" y="757174"/>
                </a:lnTo>
                <a:lnTo>
                  <a:pt x="384474" y="755142"/>
                </a:lnTo>
                <a:lnTo>
                  <a:pt x="376625" y="755142"/>
                </a:lnTo>
                <a:lnTo>
                  <a:pt x="372701" y="751332"/>
                </a:lnTo>
                <a:close/>
              </a:path>
              <a:path w="1193165" h="1365250">
                <a:moveTo>
                  <a:pt x="386430" y="755142"/>
                </a:moveTo>
                <a:lnTo>
                  <a:pt x="384474" y="757174"/>
                </a:lnTo>
                <a:lnTo>
                  <a:pt x="387100" y="757174"/>
                </a:lnTo>
                <a:lnTo>
                  <a:pt x="386430" y="755142"/>
                </a:lnTo>
                <a:close/>
              </a:path>
              <a:path w="1193165" h="1365250">
                <a:moveTo>
                  <a:pt x="378581" y="751332"/>
                </a:moveTo>
                <a:lnTo>
                  <a:pt x="376625" y="755142"/>
                </a:lnTo>
                <a:lnTo>
                  <a:pt x="382505" y="755142"/>
                </a:lnTo>
                <a:lnTo>
                  <a:pt x="378581" y="751332"/>
                </a:lnTo>
                <a:close/>
              </a:path>
              <a:path w="1193165" h="1365250">
                <a:moveTo>
                  <a:pt x="115733" y="0"/>
                </a:moveTo>
                <a:lnTo>
                  <a:pt x="88270" y="0"/>
                </a:lnTo>
                <a:lnTo>
                  <a:pt x="80424" y="3937"/>
                </a:lnTo>
                <a:lnTo>
                  <a:pt x="76501" y="9779"/>
                </a:lnTo>
                <a:lnTo>
                  <a:pt x="74540" y="13716"/>
                </a:lnTo>
                <a:lnTo>
                  <a:pt x="56886" y="37211"/>
                </a:lnTo>
                <a:lnTo>
                  <a:pt x="23539" y="98043"/>
                </a:lnTo>
                <a:lnTo>
                  <a:pt x="0" y="154939"/>
                </a:lnTo>
                <a:lnTo>
                  <a:pt x="0" y="637539"/>
                </a:lnTo>
                <a:lnTo>
                  <a:pt x="74540" y="698373"/>
                </a:lnTo>
                <a:lnTo>
                  <a:pt x="328589" y="698373"/>
                </a:lnTo>
                <a:lnTo>
                  <a:pt x="329546" y="686562"/>
                </a:lnTo>
                <a:lnTo>
                  <a:pt x="333471" y="574801"/>
                </a:lnTo>
                <a:lnTo>
                  <a:pt x="321698" y="409956"/>
                </a:lnTo>
                <a:lnTo>
                  <a:pt x="304045" y="302132"/>
                </a:lnTo>
                <a:lnTo>
                  <a:pt x="268739" y="182372"/>
                </a:lnTo>
                <a:lnTo>
                  <a:pt x="217735" y="90297"/>
                </a:lnTo>
                <a:lnTo>
                  <a:pt x="160852" y="21589"/>
                </a:lnTo>
                <a:lnTo>
                  <a:pt x="133382" y="5842"/>
                </a:lnTo>
                <a:lnTo>
                  <a:pt x="115733" y="0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7699375" y="0"/>
            <a:ext cx="281177" cy="18834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7366634" y="0"/>
            <a:ext cx="1266825" cy="990600"/>
          </a:xfrm>
          <a:custGeom>
            <a:avLst/>
            <a:gdLst/>
            <a:ahLst/>
            <a:cxnLst/>
            <a:rect l="l" t="t" r="r" b="b"/>
            <a:pathLst>
              <a:path w="1266825" h="990600">
                <a:moveTo>
                  <a:pt x="1169279" y="356870"/>
                </a:moveTo>
                <a:lnTo>
                  <a:pt x="474725" y="356870"/>
                </a:lnTo>
                <a:lnTo>
                  <a:pt x="412750" y="407670"/>
                </a:lnTo>
                <a:lnTo>
                  <a:pt x="386969" y="439420"/>
                </a:lnTo>
                <a:lnTo>
                  <a:pt x="381762" y="447039"/>
                </a:lnTo>
                <a:lnTo>
                  <a:pt x="379222" y="449579"/>
                </a:lnTo>
                <a:lnTo>
                  <a:pt x="379222" y="452120"/>
                </a:lnTo>
                <a:lnTo>
                  <a:pt x="343154" y="532129"/>
                </a:lnTo>
                <a:lnTo>
                  <a:pt x="348234" y="542289"/>
                </a:lnTo>
                <a:lnTo>
                  <a:pt x="348234" y="552450"/>
                </a:lnTo>
                <a:lnTo>
                  <a:pt x="340487" y="576579"/>
                </a:lnTo>
                <a:lnTo>
                  <a:pt x="332740" y="594360"/>
                </a:lnTo>
                <a:lnTo>
                  <a:pt x="330200" y="624839"/>
                </a:lnTo>
                <a:lnTo>
                  <a:pt x="335407" y="635000"/>
                </a:lnTo>
                <a:lnTo>
                  <a:pt x="340487" y="642620"/>
                </a:lnTo>
                <a:lnTo>
                  <a:pt x="350900" y="647700"/>
                </a:lnTo>
                <a:lnTo>
                  <a:pt x="355981" y="650239"/>
                </a:lnTo>
                <a:lnTo>
                  <a:pt x="358648" y="652779"/>
                </a:lnTo>
                <a:lnTo>
                  <a:pt x="363728" y="662939"/>
                </a:lnTo>
                <a:lnTo>
                  <a:pt x="363728" y="676910"/>
                </a:lnTo>
                <a:lnTo>
                  <a:pt x="368935" y="697229"/>
                </a:lnTo>
                <a:lnTo>
                  <a:pt x="371475" y="699770"/>
                </a:lnTo>
                <a:lnTo>
                  <a:pt x="376682" y="704850"/>
                </a:lnTo>
                <a:lnTo>
                  <a:pt x="386969" y="709929"/>
                </a:lnTo>
                <a:lnTo>
                  <a:pt x="410210" y="709929"/>
                </a:lnTo>
                <a:lnTo>
                  <a:pt x="415290" y="712470"/>
                </a:lnTo>
                <a:lnTo>
                  <a:pt x="420497" y="715010"/>
                </a:lnTo>
                <a:lnTo>
                  <a:pt x="423037" y="720089"/>
                </a:lnTo>
                <a:lnTo>
                  <a:pt x="425704" y="730250"/>
                </a:lnTo>
                <a:lnTo>
                  <a:pt x="425704" y="735329"/>
                </a:lnTo>
                <a:lnTo>
                  <a:pt x="428244" y="748029"/>
                </a:lnTo>
                <a:lnTo>
                  <a:pt x="430784" y="759460"/>
                </a:lnTo>
                <a:lnTo>
                  <a:pt x="433450" y="767079"/>
                </a:lnTo>
                <a:lnTo>
                  <a:pt x="438531" y="772160"/>
                </a:lnTo>
                <a:lnTo>
                  <a:pt x="469519" y="772160"/>
                </a:lnTo>
                <a:lnTo>
                  <a:pt x="477266" y="774700"/>
                </a:lnTo>
                <a:lnTo>
                  <a:pt x="479806" y="779779"/>
                </a:lnTo>
                <a:lnTo>
                  <a:pt x="482473" y="784860"/>
                </a:lnTo>
                <a:lnTo>
                  <a:pt x="487553" y="789939"/>
                </a:lnTo>
                <a:lnTo>
                  <a:pt x="487553" y="795020"/>
                </a:lnTo>
                <a:lnTo>
                  <a:pt x="490220" y="802639"/>
                </a:lnTo>
                <a:lnTo>
                  <a:pt x="487553" y="810260"/>
                </a:lnTo>
                <a:lnTo>
                  <a:pt x="485013" y="820420"/>
                </a:lnTo>
                <a:lnTo>
                  <a:pt x="469519" y="862329"/>
                </a:lnTo>
                <a:lnTo>
                  <a:pt x="464312" y="877570"/>
                </a:lnTo>
                <a:lnTo>
                  <a:pt x="456565" y="882650"/>
                </a:lnTo>
                <a:lnTo>
                  <a:pt x="448945" y="892810"/>
                </a:lnTo>
                <a:lnTo>
                  <a:pt x="443738" y="906779"/>
                </a:lnTo>
                <a:lnTo>
                  <a:pt x="435991" y="924560"/>
                </a:lnTo>
                <a:lnTo>
                  <a:pt x="433450" y="929639"/>
                </a:lnTo>
                <a:lnTo>
                  <a:pt x="430784" y="947420"/>
                </a:lnTo>
                <a:lnTo>
                  <a:pt x="433450" y="965200"/>
                </a:lnTo>
                <a:lnTo>
                  <a:pt x="435991" y="972820"/>
                </a:lnTo>
                <a:lnTo>
                  <a:pt x="441198" y="980439"/>
                </a:lnTo>
                <a:lnTo>
                  <a:pt x="448945" y="985520"/>
                </a:lnTo>
                <a:lnTo>
                  <a:pt x="459232" y="990600"/>
                </a:lnTo>
                <a:lnTo>
                  <a:pt x="469519" y="990600"/>
                </a:lnTo>
                <a:lnTo>
                  <a:pt x="479806" y="985520"/>
                </a:lnTo>
                <a:lnTo>
                  <a:pt x="487553" y="977900"/>
                </a:lnTo>
                <a:lnTo>
                  <a:pt x="497840" y="962660"/>
                </a:lnTo>
                <a:lnTo>
                  <a:pt x="503047" y="942339"/>
                </a:lnTo>
                <a:lnTo>
                  <a:pt x="513334" y="902970"/>
                </a:lnTo>
                <a:lnTo>
                  <a:pt x="531495" y="854710"/>
                </a:lnTo>
                <a:lnTo>
                  <a:pt x="552069" y="844550"/>
                </a:lnTo>
                <a:lnTo>
                  <a:pt x="606298" y="844550"/>
                </a:lnTo>
                <a:lnTo>
                  <a:pt x="611378" y="842010"/>
                </a:lnTo>
                <a:lnTo>
                  <a:pt x="616585" y="836929"/>
                </a:lnTo>
                <a:lnTo>
                  <a:pt x="662940" y="836929"/>
                </a:lnTo>
                <a:lnTo>
                  <a:pt x="665607" y="830579"/>
                </a:lnTo>
                <a:lnTo>
                  <a:pt x="670687" y="815339"/>
                </a:lnTo>
                <a:lnTo>
                  <a:pt x="673354" y="800100"/>
                </a:lnTo>
                <a:lnTo>
                  <a:pt x="673354" y="782320"/>
                </a:lnTo>
                <a:lnTo>
                  <a:pt x="683641" y="751839"/>
                </a:lnTo>
                <a:lnTo>
                  <a:pt x="683641" y="737870"/>
                </a:lnTo>
                <a:lnTo>
                  <a:pt x="701675" y="735329"/>
                </a:lnTo>
                <a:lnTo>
                  <a:pt x="709422" y="689610"/>
                </a:lnTo>
                <a:lnTo>
                  <a:pt x="717169" y="612139"/>
                </a:lnTo>
                <a:lnTo>
                  <a:pt x="719709" y="514350"/>
                </a:lnTo>
                <a:lnTo>
                  <a:pt x="719709" y="439420"/>
                </a:lnTo>
                <a:lnTo>
                  <a:pt x="722376" y="429260"/>
                </a:lnTo>
                <a:lnTo>
                  <a:pt x="724916" y="415289"/>
                </a:lnTo>
                <a:lnTo>
                  <a:pt x="724916" y="397510"/>
                </a:lnTo>
                <a:lnTo>
                  <a:pt x="722376" y="387350"/>
                </a:lnTo>
                <a:lnTo>
                  <a:pt x="724916" y="382270"/>
                </a:lnTo>
                <a:lnTo>
                  <a:pt x="727456" y="379729"/>
                </a:lnTo>
                <a:lnTo>
                  <a:pt x="784225" y="379729"/>
                </a:lnTo>
                <a:lnTo>
                  <a:pt x="781685" y="372110"/>
                </a:lnTo>
                <a:lnTo>
                  <a:pt x="786765" y="369570"/>
                </a:lnTo>
                <a:lnTo>
                  <a:pt x="1180908" y="369570"/>
                </a:lnTo>
                <a:lnTo>
                  <a:pt x="1169279" y="356870"/>
                </a:lnTo>
                <a:close/>
              </a:path>
              <a:path w="1266825" h="990600">
                <a:moveTo>
                  <a:pt x="1194689" y="751839"/>
                </a:moveTo>
                <a:lnTo>
                  <a:pt x="1116965" y="751839"/>
                </a:lnTo>
                <a:lnTo>
                  <a:pt x="1124712" y="754379"/>
                </a:lnTo>
                <a:lnTo>
                  <a:pt x="1127379" y="756920"/>
                </a:lnTo>
                <a:lnTo>
                  <a:pt x="1142873" y="772160"/>
                </a:lnTo>
                <a:lnTo>
                  <a:pt x="1158240" y="795020"/>
                </a:lnTo>
                <a:lnTo>
                  <a:pt x="1181481" y="828039"/>
                </a:lnTo>
                <a:lnTo>
                  <a:pt x="1194435" y="847089"/>
                </a:lnTo>
                <a:lnTo>
                  <a:pt x="1204722" y="857250"/>
                </a:lnTo>
                <a:lnTo>
                  <a:pt x="1217676" y="862329"/>
                </a:lnTo>
                <a:lnTo>
                  <a:pt x="1227963" y="864870"/>
                </a:lnTo>
                <a:lnTo>
                  <a:pt x="1243457" y="859789"/>
                </a:lnTo>
                <a:lnTo>
                  <a:pt x="1248537" y="852170"/>
                </a:lnTo>
                <a:lnTo>
                  <a:pt x="1253744" y="844550"/>
                </a:lnTo>
                <a:lnTo>
                  <a:pt x="1256284" y="836929"/>
                </a:lnTo>
                <a:lnTo>
                  <a:pt x="1256284" y="828039"/>
                </a:lnTo>
                <a:lnTo>
                  <a:pt x="1240790" y="789939"/>
                </a:lnTo>
                <a:lnTo>
                  <a:pt x="1196975" y="754379"/>
                </a:lnTo>
                <a:lnTo>
                  <a:pt x="1194689" y="751839"/>
                </a:lnTo>
                <a:close/>
              </a:path>
              <a:path w="1266825" h="990600">
                <a:moveTo>
                  <a:pt x="606298" y="844550"/>
                </a:moveTo>
                <a:lnTo>
                  <a:pt x="559816" y="844550"/>
                </a:lnTo>
                <a:lnTo>
                  <a:pt x="572770" y="847089"/>
                </a:lnTo>
                <a:lnTo>
                  <a:pt x="585597" y="852170"/>
                </a:lnTo>
                <a:lnTo>
                  <a:pt x="588137" y="852170"/>
                </a:lnTo>
                <a:lnTo>
                  <a:pt x="588137" y="854710"/>
                </a:lnTo>
                <a:lnTo>
                  <a:pt x="595884" y="852170"/>
                </a:lnTo>
                <a:lnTo>
                  <a:pt x="601091" y="849629"/>
                </a:lnTo>
                <a:lnTo>
                  <a:pt x="606298" y="844550"/>
                </a:lnTo>
                <a:close/>
              </a:path>
              <a:path w="1266825" h="990600">
                <a:moveTo>
                  <a:pt x="662940" y="836929"/>
                </a:moveTo>
                <a:lnTo>
                  <a:pt x="634619" y="836929"/>
                </a:lnTo>
                <a:lnTo>
                  <a:pt x="642366" y="839470"/>
                </a:lnTo>
                <a:lnTo>
                  <a:pt x="644906" y="839470"/>
                </a:lnTo>
                <a:lnTo>
                  <a:pt x="650113" y="842010"/>
                </a:lnTo>
                <a:lnTo>
                  <a:pt x="657860" y="839470"/>
                </a:lnTo>
                <a:lnTo>
                  <a:pt x="662940" y="836929"/>
                </a:lnTo>
                <a:close/>
              </a:path>
              <a:path w="1266825" h="990600">
                <a:moveTo>
                  <a:pt x="1180908" y="369570"/>
                </a:moveTo>
                <a:lnTo>
                  <a:pt x="786765" y="369570"/>
                </a:lnTo>
                <a:lnTo>
                  <a:pt x="789432" y="372110"/>
                </a:lnTo>
                <a:lnTo>
                  <a:pt x="794512" y="377189"/>
                </a:lnTo>
                <a:lnTo>
                  <a:pt x="797179" y="384810"/>
                </a:lnTo>
                <a:lnTo>
                  <a:pt x="802259" y="402589"/>
                </a:lnTo>
                <a:lnTo>
                  <a:pt x="807466" y="415289"/>
                </a:lnTo>
                <a:lnTo>
                  <a:pt x="815213" y="424179"/>
                </a:lnTo>
                <a:lnTo>
                  <a:pt x="840994" y="495300"/>
                </a:lnTo>
                <a:lnTo>
                  <a:pt x="874522" y="586739"/>
                </a:lnTo>
                <a:lnTo>
                  <a:pt x="905510" y="655320"/>
                </a:lnTo>
                <a:lnTo>
                  <a:pt x="928751" y="697229"/>
                </a:lnTo>
                <a:lnTo>
                  <a:pt x="944245" y="697229"/>
                </a:lnTo>
                <a:lnTo>
                  <a:pt x="949325" y="707389"/>
                </a:lnTo>
                <a:lnTo>
                  <a:pt x="970026" y="732789"/>
                </a:lnTo>
                <a:lnTo>
                  <a:pt x="975106" y="751839"/>
                </a:lnTo>
                <a:lnTo>
                  <a:pt x="990600" y="777239"/>
                </a:lnTo>
                <a:lnTo>
                  <a:pt x="998347" y="779779"/>
                </a:lnTo>
                <a:lnTo>
                  <a:pt x="1000887" y="782320"/>
                </a:lnTo>
                <a:lnTo>
                  <a:pt x="1011301" y="779779"/>
                </a:lnTo>
                <a:lnTo>
                  <a:pt x="1016381" y="777239"/>
                </a:lnTo>
                <a:lnTo>
                  <a:pt x="1019048" y="777239"/>
                </a:lnTo>
                <a:lnTo>
                  <a:pt x="1024128" y="772160"/>
                </a:lnTo>
                <a:lnTo>
                  <a:pt x="1037082" y="767079"/>
                </a:lnTo>
                <a:lnTo>
                  <a:pt x="1079161" y="767079"/>
                </a:lnTo>
                <a:lnTo>
                  <a:pt x="1086104" y="762000"/>
                </a:lnTo>
                <a:lnTo>
                  <a:pt x="1096391" y="756920"/>
                </a:lnTo>
                <a:lnTo>
                  <a:pt x="1104138" y="751839"/>
                </a:lnTo>
                <a:lnTo>
                  <a:pt x="1194689" y="751839"/>
                </a:lnTo>
                <a:lnTo>
                  <a:pt x="1186688" y="742950"/>
                </a:lnTo>
                <a:lnTo>
                  <a:pt x="1160907" y="709929"/>
                </a:lnTo>
                <a:lnTo>
                  <a:pt x="1153160" y="699770"/>
                </a:lnTo>
                <a:lnTo>
                  <a:pt x="1150620" y="692150"/>
                </a:lnTo>
                <a:lnTo>
                  <a:pt x="1147953" y="684529"/>
                </a:lnTo>
                <a:lnTo>
                  <a:pt x="1147953" y="679450"/>
                </a:lnTo>
                <a:lnTo>
                  <a:pt x="1150620" y="671829"/>
                </a:lnTo>
                <a:lnTo>
                  <a:pt x="1153160" y="665479"/>
                </a:lnTo>
                <a:lnTo>
                  <a:pt x="1153160" y="662939"/>
                </a:lnTo>
                <a:lnTo>
                  <a:pt x="1158240" y="659129"/>
                </a:lnTo>
                <a:lnTo>
                  <a:pt x="1165987" y="655320"/>
                </a:lnTo>
                <a:lnTo>
                  <a:pt x="1176401" y="652779"/>
                </a:lnTo>
                <a:lnTo>
                  <a:pt x="1184148" y="650239"/>
                </a:lnTo>
                <a:lnTo>
                  <a:pt x="1186688" y="645160"/>
                </a:lnTo>
                <a:lnTo>
                  <a:pt x="1191895" y="640079"/>
                </a:lnTo>
                <a:lnTo>
                  <a:pt x="1191895" y="622300"/>
                </a:lnTo>
                <a:lnTo>
                  <a:pt x="1186688" y="609600"/>
                </a:lnTo>
                <a:lnTo>
                  <a:pt x="1186688" y="589279"/>
                </a:lnTo>
                <a:lnTo>
                  <a:pt x="1191895" y="582929"/>
                </a:lnTo>
                <a:lnTo>
                  <a:pt x="1194435" y="577850"/>
                </a:lnTo>
                <a:lnTo>
                  <a:pt x="1202182" y="576579"/>
                </a:lnTo>
                <a:lnTo>
                  <a:pt x="1209929" y="576579"/>
                </a:lnTo>
                <a:lnTo>
                  <a:pt x="1215009" y="570229"/>
                </a:lnTo>
                <a:lnTo>
                  <a:pt x="1225423" y="562610"/>
                </a:lnTo>
                <a:lnTo>
                  <a:pt x="1227963" y="557529"/>
                </a:lnTo>
                <a:lnTo>
                  <a:pt x="1227963" y="532129"/>
                </a:lnTo>
                <a:lnTo>
                  <a:pt x="1222756" y="519429"/>
                </a:lnTo>
                <a:lnTo>
                  <a:pt x="1225423" y="509270"/>
                </a:lnTo>
                <a:lnTo>
                  <a:pt x="1240790" y="494029"/>
                </a:lnTo>
                <a:lnTo>
                  <a:pt x="1243457" y="482600"/>
                </a:lnTo>
                <a:lnTo>
                  <a:pt x="1240790" y="472439"/>
                </a:lnTo>
                <a:lnTo>
                  <a:pt x="1230503" y="444500"/>
                </a:lnTo>
                <a:lnTo>
                  <a:pt x="1217676" y="429260"/>
                </a:lnTo>
                <a:lnTo>
                  <a:pt x="1204722" y="411479"/>
                </a:lnTo>
                <a:lnTo>
                  <a:pt x="1199515" y="400050"/>
                </a:lnTo>
                <a:lnTo>
                  <a:pt x="1199515" y="389889"/>
                </a:lnTo>
                <a:lnTo>
                  <a:pt x="1180908" y="369570"/>
                </a:lnTo>
                <a:close/>
              </a:path>
              <a:path w="1266825" h="990600">
                <a:moveTo>
                  <a:pt x="1079161" y="767079"/>
                </a:moveTo>
                <a:lnTo>
                  <a:pt x="1047369" y="767079"/>
                </a:lnTo>
                <a:lnTo>
                  <a:pt x="1052576" y="769620"/>
                </a:lnTo>
                <a:lnTo>
                  <a:pt x="1057656" y="772160"/>
                </a:lnTo>
                <a:lnTo>
                  <a:pt x="1065403" y="774700"/>
                </a:lnTo>
                <a:lnTo>
                  <a:pt x="1078357" y="774700"/>
                </a:lnTo>
                <a:lnTo>
                  <a:pt x="1075690" y="772160"/>
                </a:lnTo>
                <a:lnTo>
                  <a:pt x="1073150" y="772160"/>
                </a:lnTo>
                <a:lnTo>
                  <a:pt x="1075690" y="769620"/>
                </a:lnTo>
                <a:lnTo>
                  <a:pt x="1079161" y="767079"/>
                </a:lnTo>
                <a:close/>
              </a:path>
              <a:path w="1266825" h="990600">
                <a:moveTo>
                  <a:pt x="784225" y="379729"/>
                </a:moveTo>
                <a:lnTo>
                  <a:pt x="732663" y="379729"/>
                </a:lnTo>
                <a:lnTo>
                  <a:pt x="732663" y="394970"/>
                </a:lnTo>
                <a:lnTo>
                  <a:pt x="735203" y="436879"/>
                </a:lnTo>
                <a:lnTo>
                  <a:pt x="740410" y="449579"/>
                </a:lnTo>
                <a:lnTo>
                  <a:pt x="735203" y="467360"/>
                </a:lnTo>
                <a:lnTo>
                  <a:pt x="740410" y="495300"/>
                </a:lnTo>
                <a:lnTo>
                  <a:pt x="742950" y="504189"/>
                </a:lnTo>
                <a:lnTo>
                  <a:pt x="748157" y="544829"/>
                </a:lnTo>
                <a:lnTo>
                  <a:pt x="755904" y="544829"/>
                </a:lnTo>
                <a:lnTo>
                  <a:pt x="755904" y="552450"/>
                </a:lnTo>
                <a:lnTo>
                  <a:pt x="750697" y="557529"/>
                </a:lnTo>
                <a:lnTo>
                  <a:pt x="755904" y="577850"/>
                </a:lnTo>
                <a:lnTo>
                  <a:pt x="760984" y="609600"/>
                </a:lnTo>
                <a:lnTo>
                  <a:pt x="776478" y="632460"/>
                </a:lnTo>
                <a:lnTo>
                  <a:pt x="799719" y="645160"/>
                </a:lnTo>
                <a:lnTo>
                  <a:pt x="799719" y="627379"/>
                </a:lnTo>
                <a:lnTo>
                  <a:pt x="818206" y="627379"/>
                </a:lnTo>
                <a:lnTo>
                  <a:pt x="820420" y="624839"/>
                </a:lnTo>
                <a:lnTo>
                  <a:pt x="828040" y="596900"/>
                </a:lnTo>
                <a:lnTo>
                  <a:pt x="822960" y="565150"/>
                </a:lnTo>
                <a:lnTo>
                  <a:pt x="820420" y="547370"/>
                </a:lnTo>
                <a:lnTo>
                  <a:pt x="815213" y="542289"/>
                </a:lnTo>
                <a:lnTo>
                  <a:pt x="812673" y="537210"/>
                </a:lnTo>
                <a:lnTo>
                  <a:pt x="820420" y="532129"/>
                </a:lnTo>
                <a:lnTo>
                  <a:pt x="812673" y="494029"/>
                </a:lnTo>
                <a:lnTo>
                  <a:pt x="810006" y="485139"/>
                </a:lnTo>
                <a:lnTo>
                  <a:pt x="807466" y="457200"/>
                </a:lnTo>
                <a:lnTo>
                  <a:pt x="797179" y="439420"/>
                </a:lnTo>
                <a:lnTo>
                  <a:pt x="797179" y="426720"/>
                </a:lnTo>
                <a:lnTo>
                  <a:pt x="786765" y="387350"/>
                </a:lnTo>
                <a:lnTo>
                  <a:pt x="784225" y="379729"/>
                </a:lnTo>
                <a:close/>
              </a:path>
              <a:path w="1266825" h="990600">
                <a:moveTo>
                  <a:pt x="818206" y="627379"/>
                </a:moveTo>
                <a:lnTo>
                  <a:pt x="799719" y="627379"/>
                </a:lnTo>
                <a:lnTo>
                  <a:pt x="804926" y="642620"/>
                </a:lnTo>
                <a:lnTo>
                  <a:pt x="818206" y="627379"/>
                </a:lnTo>
                <a:close/>
              </a:path>
              <a:path w="1266825" h="990600">
                <a:moveTo>
                  <a:pt x="446278" y="0"/>
                </a:moveTo>
                <a:lnTo>
                  <a:pt x="0" y="0"/>
                </a:lnTo>
                <a:lnTo>
                  <a:pt x="0" y="11429"/>
                </a:lnTo>
                <a:lnTo>
                  <a:pt x="12954" y="36829"/>
                </a:lnTo>
                <a:lnTo>
                  <a:pt x="30988" y="62229"/>
                </a:lnTo>
                <a:lnTo>
                  <a:pt x="41275" y="69850"/>
                </a:lnTo>
                <a:lnTo>
                  <a:pt x="49022" y="77470"/>
                </a:lnTo>
                <a:lnTo>
                  <a:pt x="56769" y="80009"/>
                </a:lnTo>
                <a:lnTo>
                  <a:pt x="61975" y="86359"/>
                </a:lnTo>
                <a:lnTo>
                  <a:pt x="67056" y="91440"/>
                </a:lnTo>
                <a:lnTo>
                  <a:pt x="72263" y="99059"/>
                </a:lnTo>
                <a:lnTo>
                  <a:pt x="87757" y="114300"/>
                </a:lnTo>
                <a:lnTo>
                  <a:pt x="108331" y="124459"/>
                </a:lnTo>
                <a:lnTo>
                  <a:pt x="118745" y="132079"/>
                </a:lnTo>
                <a:lnTo>
                  <a:pt x="126365" y="139700"/>
                </a:lnTo>
                <a:lnTo>
                  <a:pt x="129032" y="144779"/>
                </a:lnTo>
                <a:lnTo>
                  <a:pt x="134112" y="152400"/>
                </a:lnTo>
                <a:lnTo>
                  <a:pt x="141859" y="160020"/>
                </a:lnTo>
                <a:lnTo>
                  <a:pt x="154813" y="170179"/>
                </a:lnTo>
                <a:lnTo>
                  <a:pt x="162560" y="184150"/>
                </a:lnTo>
                <a:lnTo>
                  <a:pt x="165100" y="196850"/>
                </a:lnTo>
                <a:lnTo>
                  <a:pt x="165100" y="204470"/>
                </a:lnTo>
                <a:lnTo>
                  <a:pt x="162560" y="207009"/>
                </a:lnTo>
                <a:lnTo>
                  <a:pt x="170307" y="214629"/>
                </a:lnTo>
                <a:lnTo>
                  <a:pt x="178054" y="219709"/>
                </a:lnTo>
                <a:lnTo>
                  <a:pt x="185800" y="227329"/>
                </a:lnTo>
                <a:lnTo>
                  <a:pt x="188341" y="234950"/>
                </a:lnTo>
                <a:lnTo>
                  <a:pt x="188341" y="252729"/>
                </a:lnTo>
                <a:lnTo>
                  <a:pt x="193548" y="266700"/>
                </a:lnTo>
                <a:lnTo>
                  <a:pt x="201295" y="276859"/>
                </a:lnTo>
                <a:lnTo>
                  <a:pt x="208915" y="281940"/>
                </a:lnTo>
                <a:lnTo>
                  <a:pt x="214122" y="284479"/>
                </a:lnTo>
                <a:lnTo>
                  <a:pt x="219329" y="292100"/>
                </a:lnTo>
                <a:lnTo>
                  <a:pt x="221869" y="302259"/>
                </a:lnTo>
                <a:lnTo>
                  <a:pt x="227075" y="309879"/>
                </a:lnTo>
                <a:lnTo>
                  <a:pt x="234823" y="320040"/>
                </a:lnTo>
                <a:lnTo>
                  <a:pt x="247650" y="330200"/>
                </a:lnTo>
                <a:lnTo>
                  <a:pt x="278638" y="361950"/>
                </a:lnTo>
                <a:lnTo>
                  <a:pt x="286385" y="367029"/>
                </a:lnTo>
                <a:lnTo>
                  <a:pt x="299212" y="369570"/>
                </a:lnTo>
                <a:lnTo>
                  <a:pt x="312166" y="374650"/>
                </a:lnTo>
                <a:lnTo>
                  <a:pt x="348234" y="372110"/>
                </a:lnTo>
                <a:lnTo>
                  <a:pt x="415290" y="361950"/>
                </a:lnTo>
                <a:lnTo>
                  <a:pt x="461772" y="356870"/>
                </a:lnTo>
                <a:lnTo>
                  <a:pt x="1169279" y="356870"/>
                </a:lnTo>
                <a:lnTo>
                  <a:pt x="1140206" y="325120"/>
                </a:lnTo>
                <a:lnTo>
                  <a:pt x="1140206" y="322579"/>
                </a:lnTo>
                <a:lnTo>
                  <a:pt x="1137666" y="320040"/>
                </a:lnTo>
                <a:lnTo>
                  <a:pt x="1129919" y="314959"/>
                </a:lnTo>
                <a:lnTo>
                  <a:pt x="1116965" y="307340"/>
                </a:lnTo>
                <a:lnTo>
                  <a:pt x="1096391" y="294640"/>
                </a:lnTo>
                <a:lnTo>
                  <a:pt x="1021588" y="264159"/>
                </a:lnTo>
                <a:lnTo>
                  <a:pt x="1031875" y="261620"/>
                </a:lnTo>
                <a:lnTo>
                  <a:pt x="1075690" y="251459"/>
                </a:lnTo>
                <a:lnTo>
                  <a:pt x="1109345" y="245109"/>
                </a:lnTo>
                <a:lnTo>
                  <a:pt x="1145413" y="240029"/>
                </a:lnTo>
                <a:lnTo>
                  <a:pt x="1162177" y="234950"/>
                </a:lnTo>
                <a:lnTo>
                  <a:pt x="699135" y="234950"/>
                </a:lnTo>
                <a:lnTo>
                  <a:pt x="673354" y="204470"/>
                </a:lnTo>
                <a:lnTo>
                  <a:pt x="637159" y="160020"/>
                </a:lnTo>
                <a:lnTo>
                  <a:pt x="593344" y="114300"/>
                </a:lnTo>
                <a:lnTo>
                  <a:pt x="570103" y="91440"/>
                </a:lnTo>
                <a:lnTo>
                  <a:pt x="546862" y="69850"/>
                </a:lnTo>
                <a:lnTo>
                  <a:pt x="446278" y="0"/>
                </a:lnTo>
                <a:close/>
              </a:path>
              <a:path w="1266825" h="990600">
                <a:moveTo>
                  <a:pt x="748157" y="189229"/>
                </a:moveTo>
                <a:lnTo>
                  <a:pt x="719709" y="189229"/>
                </a:lnTo>
                <a:lnTo>
                  <a:pt x="717169" y="191770"/>
                </a:lnTo>
                <a:lnTo>
                  <a:pt x="719709" y="194309"/>
                </a:lnTo>
                <a:lnTo>
                  <a:pt x="714629" y="194309"/>
                </a:lnTo>
                <a:lnTo>
                  <a:pt x="704215" y="199390"/>
                </a:lnTo>
                <a:lnTo>
                  <a:pt x="701675" y="204470"/>
                </a:lnTo>
                <a:lnTo>
                  <a:pt x="701675" y="209550"/>
                </a:lnTo>
                <a:lnTo>
                  <a:pt x="706882" y="217170"/>
                </a:lnTo>
                <a:lnTo>
                  <a:pt x="699135" y="234950"/>
                </a:lnTo>
                <a:lnTo>
                  <a:pt x="1162177" y="234950"/>
                </a:lnTo>
                <a:lnTo>
                  <a:pt x="1178941" y="229870"/>
                </a:lnTo>
                <a:lnTo>
                  <a:pt x="1187577" y="224790"/>
                </a:lnTo>
                <a:lnTo>
                  <a:pt x="766191" y="224790"/>
                </a:lnTo>
                <a:lnTo>
                  <a:pt x="763651" y="219709"/>
                </a:lnTo>
                <a:lnTo>
                  <a:pt x="755904" y="212090"/>
                </a:lnTo>
                <a:lnTo>
                  <a:pt x="758444" y="207009"/>
                </a:lnTo>
                <a:lnTo>
                  <a:pt x="758444" y="201929"/>
                </a:lnTo>
                <a:lnTo>
                  <a:pt x="755904" y="196850"/>
                </a:lnTo>
                <a:lnTo>
                  <a:pt x="748157" y="189229"/>
                </a:lnTo>
                <a:close/>
              </a:path>
              <a:path w="1266825" h="990600">
                <a:moveTo>
                  <a:pt x="1258951" y="0"/>
                </a:moveTo>
                <a:lnTo>
                  <a:pt x="871982" y="0"/>
                </a:lnTo>
                <a:lnTo>
                  <a:pt x="859028" y="19050"/>
                </a:lnTo>
                <a:lnTo>
                  <a:pt x="828040" y="74929"/>
                </a:lnTo>
                <a:lnTo>
                  <a:pt x="799719" y="134620"/>
                </a:lnTo>
                <a:lnTo>
                  <a:pt x="779145" y="189229"/>
                </a:lnTo>
                <a:lnTo>
                  <a:pt x="766191" y="224790"/>
                </a:lnTo>
                <a:lnTo>
                  <a:pt x="1187577" y="224790"/>
                </a:lnTo>
                <a:lnTo>
                  <a:pt x="1191895" y="222250"/>
                </a:lnTo>
                <a:lnTo>
                  <a:pt x="1202182" y="214629"/>
                </a:lnTo>
                <a:lnTo>
                  <a:pt x="1207262" y="207009"/>
                </a:lnTo>
                <a:lnTo>
                  <a:pt x="1215009" y="191770"/>
                </a:lnTo>
                <a:lnTo>
                  <a:pt x="1227963" y="168909"/>
                </a:lnTo>
                <a:lnTo>
                  <a:pt x="1235710" y="152400"/>
                </a:lnTo>
                <a:lnTo>
                  <a:pt x="1238250" y="142240"/>
                </a:lnTo>
                <a:lnTo>
                  <a:pt x="1240790" y="134620"/>
                </a:lnTo>
                <a:lnTo>
                  <a:pt x="1240790" y="121920"/>
                </a:lnTo>
                <a:lnTo>
                  <a:pt x="1243457" y="114300"/>
                </a:lnTo>
                <a:lnTo>
                  <a:pt x="1245997" y="109220"/>
                </a:lnTo>
                <a:lnTo>
                  <a:pt x="1251204" y="101600"/>
                </a:lnTo>
                <a:lnTo>
                  <a:pt x="1256284" y="87629"/>
                </a:lnTo>
                <a:lnTo>
                  <a:pt x="1256284" y="69850"/>
                </a:lnTo>
                <a:lnTo>
                  <a:pt x="1253744" y="64770"/>
                </a:lnTo>
                <a:lnTo>
                  <a:pt x="1251204" y="62229"/>
                </a:lnTo>
                <a:lnTo>
                  <a:pt x="1251204" y="49529"/>
                </a:lnTo>
                <a:lnTo>
                  <a:pt x="1256284" y="39370"/>
                </a:lnTo>
                <a:lnTo>
                  <a:pt x="1261491" y="31750"/>
                </a:lnTo>
                <a:lnTo>
                  <a:pt x="1264031" y="26670"/>
                </a:lnTo>
                <a:lnTo>
                  <a:pt x="1266698" y="24129"/>
                </a:lnTo>
                <a:lnTo>
                  <a:pt x="1261491" y="19050"/>
                </a:lnTo>
                <a:lnTo>
                  <a:pt x="1261491" y="13970"/>
                </a:lnTo>
                <a:lnTo>
                  <a:pt x="1258951" y="0"/>
                </a:lnTo>
                <a:close/>
              </a:path>
              <a:path w="1266825" h="990600">
                <a:moveTo>
                  <a:pt x="740410" y="186690"/>
                </a:moveTo>
                <a:lnTo>
                  <a:pt x="722376" y="186690"/>
                </a:lnTo>
                <a:lnTo>
                  <a:pt x="722376" y="189229"/>
                </a:lnTo>
                <a:lnTo>
                  <a:pt x="740410" y="189229"/>
                </a:lnTo>
                <a:lnTo>
                  <a:pt x="740410" y="186690"/>
                </a:lnTo>
                <a:close/>
              </a:path>
              <a:path w="1266825" h="990600">
                <a:moveTo>
                  <a:pt x="727456" y="184150"/>
                </a:moveTo>
                <a:lnTo>
                  <a:pt x="724916" y="186690"/>
                </a:lnTo>
                <a:lnTo>
                  <a:pt x="727456" y="186690"/>
                </a:lnTo>
                <a:lnTo>
                  <a:pt x="727456" y="184150"/>
                </a:lnTo>
                <a:close/>
              </a:path>
              <a:path w="1266825" h="990600">
                <a:moveTo>
                  <a:pt x="727456" y="184150"/>
                </a:moveTo>
                <a:lnTo>
                  <a:pt x="727456" y="186690"/>
                </a:lnTo>
                <a:lnTo>
                  <a:pt x="732663" y="186690"/>
                </a:lnTo>
                <a:lnTo>
                  <a:pt x="727456" y="184150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8709406" y="1185672"/>
            <a:ext cx="239522" cy="22466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8324088" y="990600"/>
            <a:ext cx="820419" cy="1066800"/>
          </a:xfrm>
          <a:custGeom>
            <a:avLst/>
            <a:gdLst/>
            <a:ahLst/>
            <a:cxnLst/>
            <a:rect l="l" t="t" r="r" b="b"/>
            <a:pathLst>
              <a:path w="820420" h="1066800">
                <a:moveTo>
                  <a:pt x="649477" y="834644"/>
                </a:moveTo>
                <a:lnTo>
                  <a:pt x="535939" y="834644"/>
                </a:lnTo>
                <a:lnTo>
                  <a:pt x="540892" y="837184"/>
                </a:lnTo>
                <a:lnTo>
                  <a:pt x="548258" y="839597"/>
                </a:lnTo>
                <a:lnTo>
                  <a:pt x="560577" y="854455"/>
                </a:lnTo>
                <a:lnTo>
                  <a:pt x="568070" y="869188"/>
                </a:lnTo>
                <a:lnTo>
                  <a:pt x="572896" y="876680"/>
                </a:lnTo>
                <a:lnTo>
                  <a:pt x="575436" y="884047"/>
                </a:lnTo>
                <a:lnTo>
                  <a:pt x="580389" y="901319"/>
                </a:lnTo>
                <a:lnTo>
                  <a:pt x="582802" y="913638"/>
                </a:lnTo>
                <a:lnTo>
                  <a:pt x="582802" y="926084"/>
                </a:lnTo>
                <a:lnTo>
                  <a:pt x="580389" y="938402"/>
                </a:lnTo>
                <a:lnTo>
                  <a:pt x="577850" y="950722"/>
                </a:lnTo>
                <a:lnTo>
                  <a:pt x="568070" y="972947"/>
                </a:lnTo>
                <a:lnTo>
                  <a:pt x="563117" y="987805"/>
                </a:lnTo>
                <a:lnTo>
                  <a:pt x="560577" y="1000125"/>
                </a:lnTo>
                <a:lnTo>
                  <a:pt x="558164" y="1007490"/>
                </a:lnTo>
                <a:lnTo>
                  <a:pt x="558164" y="1017397"/>
                </a:lnTo>
                <a:lnTo>
                  <a:pt x="560577" y="1027302"/>
                </a:lnTo>
                <a:lnTo>
                  <a:pt x="565530" y="1051940"/>
                </a:lnTo>
                <a:lnTo>
                  <a:pt x="570483" y="1059434"/>
                </a:lnTo>
                <a:lnTo>
                  <a:pt x="575436" y="1066800"/>
                </a:lnTo>
                <a:lnTo>
                  <a:pt x="582802" y="1066800"/>
                </a:lnTo>
                <a:lnTo>
                  <a:pt x="587755" y="1061847"/>
                </a:lnTo>
                <a:lnTo>
                  <a:pt x="592708" y="1059434"/>
                </a:lnTo>
                <a:lnTo>
                  <a:pt x="612520" y="1000125"/>
                </a:lnTo>
                <a:lnTo>
                  <a:pt x="605027" y="985265"/>
                </a:lnTo>
                <a:lnTo>
                  <a:pt x="607567" y="977900"/>
                </a:lnTo>
                <a:lnTo>
                  <a:pt x="609980" y="970534"/>
                </a:lnTo>
                <a:lnTo>
                  <a:pt x="614933" y="967994"/>
                </a:lnTo>
                <a:lnTo>
                  <a:pt x="619886" y="960627"/>
                </a:lnTo>
                <a:lnTo>
                  <a:pt x="624839" y="950722"/>
                </a:lnTo>
                <a:lnTo>
                  <a:pt x="627252" y="935863"/>
                </a:lnTo>
                <a:lnTo>
                  <a:pt x="632205" y="923544"/>
                </a:lnTo>
                <a:lnTo>
                  <a:pt x="642111" y="896365"/>
                </a:lnTo>
                <a:lnTo>
                  <a:pt x="647064" y="856869"/>
                </a:lnTo>
                <a:lnTo>
                  <a:pt x="649477" y="834644"/>
                </a:lnTo>
                <a:close/>
              </a:path>
              <a:path w="820420" h="1066800">
                <a:moveTo>
                  <a:pt x="620092" y="595122"/>
                </a:moveTo>
                <a:lnTo>
                  <a:pt x="432180" y="595122"/>
                </a:lnTo>
                <a:lnTo>
                  <a:pt x="412495" y="622300"/>
                </a:lnTo>
                <a:lnTo>
                  <a:pt x="395096" y="649477"/>
                </a:lnTo>
                <a:lnTo>
                  <a:pt x="372871" y="698880"/>
                </a:lnTo>
                <a:lnTo>
                  <a:pt x="368045" y="711200"/>
                </a:lnTo>
                <a:lnTo>
                  <a:pt x="368045" y="723519"/>
                </a:lnTo>
                <a:lnTo>
                  <a:pt x="372871" y="723519"/>
                </a:lnTo>
                <a:lnTo>
                  <a:pt x="382777" y="738377"/>
                </a:lnTo>
                <a:lnTo>
                  <a:pt x="392683" y="745744"/>
                </a:lnTo>
                <a:lnTo>
                  <a:pt x="412495" y="767969"/>
                </a:lnTo>
                <a:lnTo>
                  <a:pt x="424814" y="777875"/>
                </a:lnTo>
                <a:lnTo>
                  <a:pt x="439546" y="787780"/>
                </a:lnTo>
                <a:lnTo>
                  <a:pt x="451992" y="795147"/>
                </a:lnTo>
                <a:lnTo>
                  <a:pt x="464311" y="797560"/>
                </a:lnTo>
                <a:lnTo>
                  <a:pt x="474217" y="797560"/>
                </a:lnTo>
                <a:lnTo>
                  <a:pt x="481583" y="800100"/>
                </a:lnTo>
                <a:lnTo>
                  <a:pt x="488950" y="802513"/>
                </a:lnTo>
                <a:lnTo>
                  <a:pt x="491489" y="807465"/>
                </a:lnTo>
                <a:lnTo>
                  <a:pt x="496442" y="814959"/>
                </a:lnTo>
                <a:lnTo>
                  <a:pt x="498855" y="817372"/>
                </a:lnTo>
                <a:lnTo>
                  <a:pt x="511175" y="827277"/>
                </a:lnTo>
                <a:lnTo>
                  <a:pt x="523620" y="834644"/>
                </a:lnTo>
                <a:lnTo>
                  <a:pt x="528446" y="837184"/>
                </a:lnTo>
                <a:lnTo>
                  <a:pt x="535939" y="834644"/>
                </a:lnTo>
                <a:lnTo>
                  <a:pt x="649477" y="834644"/>
                </a:lnTo>
                <a:lnTo>
                  <a:pt x="647064" y="817372"/>
                </a:lnTo>
                <a:lnTo>
                  <a:pt x="622300" y="713613"/>
                </a:lnTo>
                <a:lnTo>
                  <a:pt x="609980" y="649477"/>
                </a:lnTo>
                <a:lnTo>
                  <a:pt x="607567" y="629665"/>
                </a:lnTo>
                <a:lnTo>
                  <a:pt x="607567" y="622300"/>
                </a:lnTo>
                <a:lnTo>
                  <a:pt x="609980" y="619760"/>
                </a:lnTo>
                <a:lnTo>
                  <a:pt x="614933" y="614934"/>
                </a:lnTo>
                <a:lnTo>
                  <a:pt x="617346" y="607440"/>
                </a:lnTo>
                <a:lnTo>
                  <a:pt x="620092" y="595122"/>
                </a:lnTo>
                <a:close/>
              </a:path>
              <a:path w="820420" h="1066800">
                <a:moveTo>
                  <a:pt x="673010" y="585215"/>
                </a:moveTo>
                <a:lnTo>
                  <a:pt x="622300" y="585215"/>
                </a:lnTo>
                <a:lnTo>
                  <a:pt x="632205" y="617347"/>
                </a:lnTo>
                <a:lnTo>
                  <a:pt x="639571" y="627252"/>
                </a:lnTo>
                <a:lnTo>
                  <a:pt x="639571" y="641985"/>
                </a:lnTo>
                <a:lnTo>
                  <a:pt x="649477" y="664210"/>
                </a:lnTo>
                <a:lnTo>
                  <a:pt x="652017" y="669163"/>
                </a:lnTo>
                <a:lnTo>
                  <a:pt x="664336" y="701294"/>
                </a:lnTo>
                <a:lnTo>
                  <a:pt x="669289" y="701294"/>
                </a:lnTo>
                <a:lnTo>
                  <a:pt x="671702" y="706247"/>
                </a:lnTo>
                <a:lnTo>
                  <a:pt x="669289" y="711200"/>
                </a:lnTo>
                <a:lnTo>
                  <a:pt x="676655" y="726059"/>
                </a:lnTo>
                <a:lnTo>
                  <a:pt x="686561" y="750697"/>
                </a:lnTo>
                <a:lnTo>
                  <a:pt x="703833" y="765555"/>
                </a:lnTo>
                <a:lnTo>
                  <a:pt x="726058" y="772922"/>
                </a:lnTo>
                <a:lnTo>
                  <a:pt x="721105" y="758063"/>
                </a:lnTo>
                <a:lnTo>
                  <a:pt x="734694" y="758063"/>
                </a:lnTo>
                <a:lnTo>
                  <a:pt x="738377" y="750697"/>
                </a:lnTo>
                <a:lnTo>
                  <a:pt x="738377" y="728472"/>
                </a:lnTo>
                <a:lnTo>
                  <a:pt x="728471" y="703834"/>
                </a:lnTo>
                <a:lnTo>
                  <a:pt x="723645" y="688975"/>
                </a:lnTo>
                <a:lnTo>
                  <a:pt x="716152" y="686435"/>
                </a:lnTo>
                <a:lnTo>
                  <a:pt x="716152" y="681609"/>
                </a:lnTo>
                <a:lnTo>
                  <a:pt x="718692" y="676655"/>
                </a:lnTo>
                <a:lnTo>
                  <a:pt x="706246" y="646938"/>
                </a:lnTo>
                <a:lnTo>
                  <a:pt x="703833" y="641985"/>
                </a:lnTo>
                <a:lnTo>
                  <a:pt x="693927" y="619760"/>
                </a:lnTo>
                <a:lnTo>
                  <a:pt x="684021" y="607440"/>
                </a:lnTo>
                <a:lnTo>
                  <a:pt x="679195" y="597535"/>
                </a:lnTo>
                <a:lnTo>
                  <a:pt x="673010" y="585215"/>
                </a:lnTo>
                <a:close/>
              </a:path>
              <a:path w="820420" h="1066800">
                <a:moveTo>
                  <a:pt x="734694" y="758063"/>
                </a:moveTo>
                <a:lnTo>
                  <a:pt x="721105" y="758063"/>
                </a:lnTo>
                <a:lnTo>
                  <a:pt x="728471" y="770509"/>
                </a:lnTo>
                <a:lnTo>
                  <a:pt x="734694" y="758063"/>
                </a:lnTo>
                <a:close/>
              </a:path>
              <a:path w="820420" h="1066800">
                <a:moveTo>
                  <a:pt x="819911" y="567944"/>
                </a:moveTo>
                <a:lnTo>
                  <a:pt x="664336" y="567944"/>
                </a:lnTo>
                <a:lnTo>
                  <a:pt x="684021" y="580263"/>
                </a:lnTo>
                <a:lnTo>
                  <a:pt x="691514" y="582802"/>
                </a:lnTo>
                <a:lnTo>
                  <a:pt x="701420" y="582802"/>
                </a:lnTo>
                <a:lnTo>
                  <a:pt x="706246" y="587755"/>
                </a:lnTo>
                <a:lnTo>
                  <a:pt x="718692" y="602488"/>
                </a:lnTo>
                <a:lnTo>
                  <a:pt x="755650" y="656844"/>
                </a:lnTo>
                <a:lnTo>
                  <a:pt x="814958" y="745744"/>
                </a:lnTo>
                <a:lnTo>
                  <a:pt x="819911" y="750697"/>
                </a:lnTo>
                <a:lnTo>
                  <a:pt x="819911" y="567944"/>
                </a:lnTo>
                <a:close/>
              </a:path>
              <a:path w="820420" h="1066800">
                <a:moveTo>
                  <a:pt x="197611" y="298830"/>
                </a:moveTo>
                <a:lnTo>
                  <a:pt x="143255" y="298830"/>
                </a:lnTo>
                <a:lnTo>
                  <a:pt x="76580" y="311150"/>
                </a:lnTo>
                <a:lnTo>
                  <a:pt x="69214" y="316102"/>
                </a:lnTo>
                <a:lnTo>
                  <a:pt x="37083" y="328422"/>
                </a:lnTo>
                <a:lnTo>
                  <a:pt x="9905" y="348234"/>
                </a:lnTo>
                <a:lnTo>
                  <a:pt x="0" y="365505"/>
                </a:lnTo>
                <a:lnTo>
                  <a:pt x="0" y="400050"/>
                </a:lnTo>
                <a:lnTo>
                  <a:pt x="34670" y="441960"/>
                </a:lnTo>
                <a:lnTo>
                  <a:pt x="51942" y="451865"/>
                </a:lnTo>
                <a:lnTo>
                  <a:pt x="56895" y="454405"/>
                </a:lnTo>
                <a:lnTo>
                  <a:pt x="64261" y="454405"/>
                </a:lnTo>
                <a:lnTo>
                  <a:pt x="69214" y="459359"/>
                </a:lnTo>
                <a:lnTo>
                  <a:pt x="74167" y="464185"/>
                </a:lnTo>
                <a:lnTo>
                  <a:pt x="79120" y="469138"/>
                </a:lnTo>
                <a:lnTo>
                  <a:pt x="86486" y="474090"/>
                </a:lnTo>
                <a:lnTo>
                  <a:pt x="96392" y="476630"/>
                </a:lnTo>
                <a:lnTo>
                  <a:pt x="103758" y="476630"/>
                </a:lnTo>
                <a:lnTo>
                  <a:pt x="113664" y="481584"/>
                </a:lnTo>
                <a:lnTo>
                  <a:pt x="121030" y="486410"/>
                </a:lnTo>
                <a:lnTo>
                  <a:pt x="123570" y="491363"/>
                </a:lnTo>
                <a:lnTo>
                  <a:pt x="128396" y="496315"/>
                </a:lnTo>
                <a:lnTo>
                  <a:pt x="148208" y="506222"/>
                </a:lnTo>
                <a:lnTo>
                  <a:pt x="155575" y="516127"/>
                </a:lnTo>
                <a:lnTo>
                  <a:pt x="160527" y="526034"/>
                </a:lnTo>
                <a:lnTo>
                  <a:pt x="160527" y="530860"/>
                </a:lnTo>
                <a:lnTo>
                  <a:pt x="163067" y="535813"/>
                </a:lnTo>
                <a:lnTo>
                  <a:pt x="168020" y="538352"/>
                </a:lnTo>
                <a:lnTo>
                  <a:pt x="175386" y="540765"/>
                </a:lnTo>
                <a:lnTo>
                  <a:pt x="185292" y="550672"/>
                </a:lnTo>
                <a:lnTo>
                  <a:pt x="187705" y="558038"/>
                </a:lnTo>
                <a:lnTo>
                  <a:pt x="187705" y="562990"/>
                </a:lnTo>
                <a:lnTo>
                  <a:pt x="190245" y="565530"/>
                </a:lnTo>
                <a:lnTo>
                  <a:pt x="195071" y="575310"/>
                </a:lnTo>
                <a:lnTo>
                  <a:pt x="204977" y="582802"/>
                </a:lnTo>
                <a:lnTo>
                  <a:pt x="209930" y="585215"/>
                </a:lnTo>
                <a:lnTo>
                  <a:pt x="214883" y="587755"/>
                </a:lnTo>
                <a:lnTo>
                  <a:pt x="219836" y="592709"/>
                </a:lnTo>
                <a:lnTo>
                  <a:pt x="224789" y="600075"/>
                </a:lnTo>
                <a:lnTo>
                  <a:pt x="229742" y="605027"/>
                </a:lnTo>
                <a:lnTo>
                  <a:pt x="237108" y="609980"/>
                </a:lnTo>
                <a:lnTo>
                  <a:pt x="247014" y="617347"/>
                </a:lnTo>
                <a:lnTo>
                  <a:pt x="266700" y="629665"/>
                </a:lnTo>
                <a:lnTo>
                  <a:pt x="276605" y="637159"/>
                </a:lnTo>
                <a:lnTo>
                  <a:pt x="283971" y="639572"/>
                </a:lnTo>
                <a:lnTo>
                  <a:pt x="303783" y="639572"/>
                </a:lnTo>
                <a:lnTo>
                  <a:pt x="330961" y="632205"/>
                </a:lnTo>
                <a:lnTo>
                  <a:pt x="355600" y="622300"/>
                </a:lnTo>
                <a:lnTo>
                  <a:pt x="377825" y="612394"/>
                </a:lnTo>
                <a:lnTo>
                  <a:pt x="409955" y="600075"/>
                </a:lnTo>
                <a:lnTo>
                  <a:pt x="432180" y="595122"/>
                </a:lnTo>
                <a:lnTo>
                  <a:pt x="620092" y="595122"/>
                </a:lnTo>
                <a:lnTo>
                  <a:pt x="622300" y="585215"/>
                </a:lnTo>
                <a:lnTo>
                  <a:pt x="673010" y="585215"/>
                </a:lnTo>
                <a:lnTo>
                  <a:pt x="664336" y="567944"/>
                </a:lnTo>
                <a:lnTo>
                  <a:pt x="819911" y="567944"/>
                </a:lnTo>
                <a:lnTo>
                  <a:pt x="819911" y="464185"/>
                </a:lnTo>
                <a:lnTo>
                  <a:pt x="563117" y="464185"/>
                </a:lnTo>
                <a:lnTo>
                  <a:pt x="535939" y="444500"/>
                </a:lnTo>
                <a:lnTo>
                  <a:pt x="501395" y="417322"/>
                </a:lnTo>
                <a:lnTo>
                  <a:pt x="459358" y="387730"/>
                </a:lnTo>
                <a:lnTo>
                  <a:pt x="414908" y="362965"/>
                </a:lnTo>
                <a:lnTo>
                  <a:pt x="360552" y="335788"/>
                </a:lnTo>
                <a:lnTo>
                  <a:pt x="306196" y="316102"/>
                </a:lnTo>
                <a:lnTo>
                  <a:pt x="251967" y="303784"/>
                </a:lnTo>
                <a:lnTo>
                  <a:pt x="197611" y="298830"/>
                </a:lnTo>
                <a:close/>
              </a:path>
              <a:path w="820420" h="1066800">
                <a:moveTo>
                  <a:pt x="592708" y="414909"/>
                </a:moveTo>
                <a:lnTo>
                  <a:pt x="587755" y="417322"/>
                </a:lnTo>
                <a:lnTo>
                  <a:pt x="572896" y="417322"/>
                </a:lnTo>
                <a:lnTo>
                  <a:pt x="572896" y="419735"/>
                </a:lnTo>
                <a:lnTo>
                  <a:pt x="570483" y="419735"/>
                </a:lnTo>
                <a:lnTo>
                  <a:pt x="570483" y="422275"/>
                </a:lnTo>
                <a:lnTo>
                  <a:pt x="572896" y="424688"/>
                </a:lnTo>
                <a:lnTo>
                  <a:pt x="568070" y="424688"/>
                </a:lnTo>
                <a:lnTo>
                  <a:pt x="563117" y="427227"/>
                </a:lnTo>
                <a:lnTo>
                  <a:pt x="560577" y="432180"/>
                </a:lnTo>
                <a:lnTo>
                  <a:pt x="560577" y="437134"/>
                </a:lnTo>
                <a:lnTo>
                  <a:pt x="563117" y="441960"/>
                </a:lnTo>
                <a:lnTo>
                  <a:pt x="565530" y="446913"/>
                </a:lnTo>
                <a:lnTo>
                  <a:pt x="565530" y="461772"/>
                </a:lnTo>
                <a:lnTo>
                  <a:pt x="563117" y="464185"/>
                </a:lnTo>
                <a:lnTo>
                  <a:pt x="819911" y="464185"/>
                </a:lnTo>
                <a:lnTo>
                  <a:pt x="819911" y="441960"/>
                </a:lnTo>
                <a:lnTo>
                  <a:pt x="614933" y="441960"/>
                </a:lnTo>
                <a:lnTo>
                  <a:pt x="605027" y="432180"/>
                </a:lnTo>
                <a:lnTo>
                  <a:pt x="605027" y="422275"/>
                </a:lnTo>
                <a:lnTo>
                  <a:pt x="602614" y="419735"/>
                </a:lnTo>
                <a:lnTo>
                  <a:pt x="592708" y="414909"/>
                </a:lnTo>
                <a:close/>
              </a:path>
              <a:path w="820420" h="1066800">
                <a:moveTo>
                  <a:pt x="819911" y="0"/>
                </a:moveTo>
                <a:lnTo>
                  <a:pt x="787780" y="24637"/>
                </a:lnTo>
                <a:lnTo>
                  <a:pt x="750696" y="61722"/>
                </a:lnTo>
                <a:lnTo>
                  <a:pt x="716152" y="106172"/>
                </a:lnTo>
                <a:lnTo>
                  <a:pt x="688975" y="153035"/>
                </a:lnTo>
                <a:lnTo>
                  <a:pt x="666750" y="204977"/>
                </a:lnTo>
                <a:lnTo>
                  <a:pt x="647064" y="264160"/>
                </a:lnTo>
                <a:lnTo>
                  <a:pt x="634745" y="313563"/>
                </a:lnTo>
                <a:lnTo>
                  <a:pt x="627252" y="362965"/>
                </a:lnTo>
                <a:lnTo>
                  <a:pt x="622300" y="407415"/>
                </a:lnTo>
                <a:lnTo>
                  <a:pt x="619886" y="439547"/>
                </a:lnTo>
                <a:lnTo>
                  <a:pt x="614933" y="441960"/>
                </a:lnTo>
                <a:lnTo>
                  <a:pt x="819911" y="441960"/>
                </a:lnTo>
                <a:lnTo>
                  <a:pt x="819911" y="439547"/>
                </a:lnTo>
                <a:lnTo>
                  <a:pt x="802639" y="437134"/>
                </a:lnTo>
                <a:lnTo>
                  <a:pt x="819911" y="427227"/>
                </a:lnTo>
                <a:lnTo>
                  <a:pt x="819911" y="0"/>
                </a:lnTo>
                <a:close/>
              </a:path>
              <a:path w="820420" h="1066800">
                <a:moveTo>
                  <a:pt x="577850" y="414909"/>
                </a:moveTo>
                <a:lnTo>
                  <a:pt x="575436" y="417322"/>
                </a:lnTo>
                <a:lnTo>
                  <a:pt x="582802" y="417322"/>
                </a:lnTo>
                <a:lnTo>
                  <a:pt x="577850" y="414909"/>
                </a:lnTo>
                <a:close/>
              </a:path>
              <a:path w="820420" h="1066800">
                <a:moveTo>
                  <a:pt x="587755" y="414909"/>
                </a:moveTo>
                <a:lnTo>
                  <a:pt x="585342" y="414909"/>
                </a:lnTo>
                <a:lnTo>
                  <a:pt x="582802" y="417322"/>
                </a:lnTo>
                <a:lnTo>
                  <a:pt x="587755" y="417322"/>
                </a:lnTo>
                <a:lnTo>
                  <a:pt x="587755" y="41490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746" y="582040"/>
            <a:ext cx="37465" cy="257810"/>
          </a:xfrm>
          <a:custGeom>
            <a:avLst/>
            <a:gdLst/>
            <a:ahLst/>
            <a:cxnLst/>
            <a:rect l="l" t="t" r="r" b="b"/>
            <a:pathLst>
              <a:path w="37465" h="257809">
                <a:moveTo>
                  <a:pt x="32524" y="0"/>
                </a:moveTo>
                <a:lnTo>
                  <a:pt x="31051" y="126"/>
                </a:lnTo>
                <a:lnTo>
                  <a:pt x="29705" y="1778"/>
                </a:lnTo>
                <a:lnTo>
                  <a:pt x="27228" y="7874"/>
                </a:lnTo>
                <a:lnTo>
                  <a:pt x="27012" y="14478"/>
                </a:lnTo>
                <a:lnTo>
                  <a:pt x="28270" y="21082"/>
                </a:lnTo>
                <a:lnTo>
                  <a:pt x="27381" y="28575"/>
                </a:lnTo>
                <a:lnTo>
                  <a:pt x="317" y="248158"/>
                </a:lnTo>
                <a:lnTo>
                  <a:pt x="0" y="253364"/>
                </a:lnTo>
                <a:lnTo>
                  <a:pt x="1015" y="256921"/>
                </a:lnTo>
                <a:lnTo>
                  <a:pt x="1816" y="257683"/>
                </a:lnTo>
                <a:lnTo>
                  <a:pt x="2489" y="256794"/>
                </a:lnTo>
                <a:lnTo>
                  <a:pt x="4737" y="247776"/>
                </a:lnTo>
                <a:lnTo>
                  <a:pt x="32829" y="41401"/>
                </a:lnTo>
                <a:lnTo>
                  <a:pt x="35966" y="24892"/>
                </a:lnTo>
                <a:lnTo>
                  <a:pt x="36525" y="22606"/>
                </a:lnTo>
                <a:lnTo>
                  <a:pt x="37299" y="13716"/>
                </a:lnTo>
                <a:lnTo>
                  <a:pt x="35928" y="5714"/>
                </a:lnTo>
                <a:lnTo>
                  <a:pt x="34112" y="1397"/>
                </a:lnTo>
                <a:lnTo>
                  <a:pt x="32524" y="0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7285" y="773811"/>
            <a:ext cx="261708" cy="74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1336"/>
            <a:ext cx="1452372" cy="1531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2296" y="201167"/>
            <a:ext cx="1190244" cy="11719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83412" y="1764791"/>
            <a:ext cx="193675" cy="202565"/>
          </a:xfrm>
          <a:custGeom>
            <a:avLst/>
            <a:gdLst/>
            <a:ahLst/>
            <a:cxnLst/>
            <a:rect l="l" t="t" r="r" b="b"/>
            <a:pathLst>
              <a:path w="193675" h="202564">
                <a:moveTo>
                  <a:pt x="184124" y="201930"/>
                </a:moveTo>
                <a:lnTo>
                  <a:pt x="32308" y="137922"/>
                </a:lnTo>
                <a:lnTo>
                  <a:pt x="4432" y="129667"/>
                </a:lnTo>
                <a:lnTo>
                  <a:pt x="2336" y="130048"/>
                </a:lnTo>
                <a:lnTo>
                  <a:pt x="0" y="131572"/>
                </a:lnTo>
                <a:lnTo>
                  <a:pt x="1092" y="133223"/>
                </a:lnTo>
                <a:lnTo>
                  <a:pt x="5384" y="136017"/>
                </a:lnTo>
                <a:lnTo>
                  <a:pt x="9893" y="137414"/>
                </a:lnTo>
                <a:lnTo>
                  <a:pt x="15189" y="138430"/>
                </a:lnTo>
                <a:lnTo>
                  <a:pt x="21577" y="140843"/>
                </a:lnTo>
                <a:lnTo>
                  <a:pt x="175399" y="201041"/>
                </a:lnTo>
                <a:lnTo>
                  <a:pt x="180695" y="202057"/>
                </a:lnTo>
                <a:lnTo>
                  <a:pt x="183349" y="202438"/>
                </a:lnTo>
                <a:lnTo>
                  <a:pt x="184124" y="201930"/>
                </a:lnTo>
                <a:close/>
              </a:path>
              <a:path w="193675" h="202564">
                <a:moveTo>
                  <a:pt x="193281" y="188468"/>
                </a:moveTo>
                <a:lnTo>
                  <a:pt x="188671" y="23368"/>
                </a:lnTo>
                <a:lnTo>
                  <a:pt x="188506" y="16510"/>
                </a:lnTo>
                <a:lnTo>
                  <a:pt x="189433" y="11303"/>
                </a:lnTo>
                <a:lnTo>
                  <a:pt x="189572" y="6477"/>
                </a:lnTo>
                <a:lnTo>
                  <a:pt x="188391" y="1524"/>
                </a:lnTo>
                <a:lnTo>
                  <a:pt x="187299" y="0"/>
                </a:lnTo>
                <a:lnTo>
                  <a:pt x="186524" y="508"/>
                </a:lnTo>
                <a:lnTo>
                  <a:pt x="184975" y="1651"/>
                </a:lnTo>
                <a:lnTo>
                  <a:pt x="183959" y="3429"/>
                </a:lnTo>
                <a:lnTo>
                  <a:pt x="182029" y="10668"/>
                </a:lnTo>
                <a:lnTo>
                  <a:pt x="182206" y="17526"/>
                </a:lnTo>
                <a:lnTo>
                  <a:pt x="182308" y="32512"/>
                </a:lnTo>
                <a:lnTo>
                  <a:pt x="189852" y="188595"/>
                </a:lnTo>
                <a:lnTo>
                  <a:pt x="190576" y="196215"/>
                </a:lnTo>
                <a:lnTo>
                  <a:pt x="191122" y="196977"/>
                </a:lnTo>
                <a:lnTo>
                  <a:pt x="191897" y="196469"/>
                </a:lnTo>
                <a:lnTo>
                  <a:pt x="193281" y="188468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8767" y="1301495"/>
            <a:ext cx="1453896" cy="1455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28600" y="1481328"/>
            <a:ext cx="1094232" cy="1095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39394" y="4653152"/>
            <a:ext cx="234950" cy="241935"/>
          </a:xfrm>
          <a:custGeom>
            <a:avLst/>
            <a:gdLst/>
            <a:ahLst/>
            <a:cxnLst/>
            <a:rect l="l" t="t" r="r" b="b"/>
            <a:pathLst>
              <a:path w="234950" h="241935">
                <a:moveTo>
                  <a:pt x="214287" y="239649"/>
                </a:moveTo>
                <a:lnTo>
                  <a:pt x="37503" y="152654"/>
                </a:lnTo>
                <a:lnTo>
                  <a:pt x="21958" y="145796"/>
                </a:lnTo>
                <a:lnTo>
                  <a:pt x="21399" y="144907"/>
                </a:lnTo>
                <a:lnTo>
                  <a:pt x="13449" y="142113"/>
                </a:lnTo>
                <a:lnTo>
                  <a:pt x="5143" y="140970"/>
                </a:lnTo>
                <a:lnTo>
                  <a:pt x="2743" y="141224"/>
                </a:lnTo>
                <a:lnTo>
                  <a:pt x="355" y="141351"/>
                </a:lnTo>
                <a:lnTo>
                  <a:pt x="18135" y="151892"/>
                </a:lnTo>
                <a:lnTo>
                  <a:pt x="24612" y="154178"/>
                </a:lnTo>
                <a:lnTo>
                  <a:pt x="204508" y="238125"/>
                </a:lnTo>
                <a:lnTo>
                  <a:pt x="210058" y="241046"/>
                </a:lnTo>
                <a:lnTo>
                  <a:pt x="213017" y="241681"/>
                </a:lnTo>
                <a:lnTo>
                  <a:pt x="213372" y="240284"/>
                </a:lnTo>
                <a:lnTo>
                  <a:pt x="214287" y="239649"/>
                </a:lnTo>
                <a:close/>
              </a:path>
              <a:path w="234950" h="241935">
                <a:moveTo>
                  <a:pt x="234861" y="7874"/>
                </a:moveTo>
                <a:lnTo>
                  <a:pt x="233883" y="2159"/>
                </a:lnTo>
                <a:lnTo>
                  <a:pt x="232765" y="254"/>
                </a:lnTo>
                <a:lnTo>
                  <a:pt x="231279" y="0"/>
                </a:lnTo>
                <a:lnTo>
                  <a:pt x="228739" y="4064"/>
                </a:lnTo>
                <a:lnTo>
                  <a:pt x="226047" y="11938"/>
                </a:lnTo>
                <a:lnTo>
                  <a:pt x="224840" y="20320"/>
                </a:lnTo>
                <a:lnTo>
                  <a:pt x="225399" y="21209"/>
                </a:lnTo>
                <a:lnTo>
                  <a:pt x="224447" y="38227"/>
                </a:lnTo>
                <a:lnTo>
                  <a:pt x="221716" y="225044"/>
                </a:lnTo>
                <a:lnTo>
                  <a:pt x="222542" y="234696"/>
                </a:lnTo>
                <a:lnTo>
                  <a:pt x="223100" y="235585"/>
                </a:lnTo>
                <a:lnTo>
                  <a:pt x="224015" y="234950"/>
                </a:lnTo>
                <a:lnTo>
                  <a:pt x="224726" y="232029"/>
                </a:lnTo>
                <a:lnTo>
                  <a:pt x="225590" y="225044"/>
                </a:lnTo>
                <a:lnTo>
                  <a:pt x="231724" y="27432"/>
                </a:lnTo>
                <a:lnTo>
                  <a:pt x="233489" y="20066"/>
                </a:lnTo>
                <a:lnTo>
                  <a:pt x="234353" y="13208"/>
                </a:lnTo>
                <a:lnTo>
                  <a:pt x="234861" y="7874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6388" y="4172711"/>
            <a:ext cx="1546860" cy="15834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48411" y="4364735"/>
            <a:ext cx="1162812" cy="11993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016367" y="535431"/>
            <a:ext cx="295275" cy="304165"/>
          </a:xfrm>
          <a:custGeom>
            <a:avLst/>
            <a:gdLst/>
            <a:ahLst/>
            <a:cxnLst/>
            <a:rect l="l" t="t" r="r" b="b"/>
            <a:pathLst>
              <a:path w="295275" h="304165">
                <a:moveTo>
                  <a:pt x="269494" y="301498"/>
                </a:moveTo>
                <a:lnTo>
                  <a:pt x="47117" y="192024"/>
                </a:lnTo>
                <a:lnTo>
                  <a:pt x="27686" y="183388"/>
                </a:lnTo>
                <a:lnTo>
                  <a:pt x="26924" y="182245"/>
                </a:lnTo>
                <a:lnTo>
                  <a:pt x="16891" y="178816"/>
                </a:lnTo>
                <a:lnTo>
                  <a:pt x="6477" y="177292"/>
                </a:lnTo>
                <a:lnTo>
                  <a:pt x="508" y="177800"/>
                </a:lnTo>
                <a:lnTo>
                  <a:pt x="0" y="179705"/>
                </a:lnTo>
                <a:lnTo>
                  <a:pt x="1397" y="181991"/>
                </a:lnTo>
                <a:lnTo>
                  <a:pt x="7239" y="186309"/>
                </a:lnTo>
                <a:lnTo>
                  <a:pt x="13589" y="188849"/>
                </a:lnTo>
                <a:lnTo>
                  <a:pt x="22860" y="191135"/>
                </a:lnTo>
                <a:lnTo>
                  <a:pt x="30988" y="194056"/>
                </a:lnTo>
                <a:lnTo>
                  <a:pt x="257175" y="299466"/>
                </a:lnTo>
                <a:lnTo>
                  <a:pt x="264160" y="303149"/>
                </a:lnTo>
                <a:lnTo>
                  <a:pt x="267843" y="304038"/>
                </a:lnTo>
                <a:lnTo>
                  <a:pt x="268224" y="302133"/>
                </a:lnTo>
                <a:lnTo>
                  <a:pt x="269494" y="301498"/>
                </a:lnTo>
                <a:close/>
              </a:path>
              <a:path w="295275" h="304165">
                <a:moveTo>
                  <a:pt x="295275" y="10033"/>
                </a:moveTo>
                <a:lnTo>
                  <a:pt x="294132" y="2794"/>
                </a:lnTo>
                <a:lnTo>
                  <a:pt x="292608" y="508"/>
                </a:lnTo>
                <a:lnTo>
                  <a:pt x="290830" y="0"/>
                </a:lnTo>
                <a:lnTo>
                  <a:pt x="289102" y="2794"/>
                </a:lnTo>
                <a:lnTo>
                  <a:pt x="287655" y="5207"/>
                </a:lnTo>
                <a:lnTo>
                  <a:pt x="284226" y="15113"/>
                </a:lnTo>
                <a:lnTo>
                  <a:pt x="282702" y="25654"/>
                </a:lnTo>
                <a:lnTo>
                  <a:pt x="283464" y="26797"/>
                </a:lnTo>
                <a:lnTo>
                  <a:pt x="282194" y="48133"/>
                </a:lnTo>
                <a:lnTo>
                  <a:pt x="278765" y="283210"/>
                </a:lnTo>
                <a:lnTo>
                  <a:pt x="279781" y="295148"/>
                </a:lnTo>
                <a:lnTo>
                  <a:pt x="280543" y="296291"/>
                </a:lnTo>
                <a:lnTo>
                  <a:pt x="281686" y="295529"/>
                </a:lnTo>
                <a:lnTo>
                  <a:pt x="282575" y="291846"/>
                </a:lnTo>
                <a:lnTo>
                  <a:pt x="283591" y="283083"/>
                </a:lnTo>
                <a:lnTo>
                  <a:pt x="291338" y="34544"/>
                </a:lnTo>
                <a:lnTo>
                  <a:pt x="293624" y="25273"/>
                </a:lnTo>
                <a:lnTo>
                  <a:pt x="294640" y="16637"/>
                </a:lnTo>
                <a:lnTo>
                  <a:pt x="295275" y="10033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333488" y="0"/>
            <a:ext cx="1810511" cy="18729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525511" y="173735"/>
            <a:ext cx="1459992" cy="15072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080629" y="4047108"/>
            <a:ext cx="339725" cy="346710"/>
          </a:xfrm>
          <a:custGeom>
            <a:avLst/>
            <a:gdLst/>
            <a:ahLst/>
            <a:cxnLst/>
            <a:rect l="l" t="t" r="r" b="b"/>
            <a:pathLst>
              <a:path w="339725" h="346710">
                <a:moveTo>
                  <a:pt x="48768" y="17780"/>
                </a:moveTo>
                <a:lnTo>
                  <a:pt x="46863" y="7366"/>
                </a:lnTo>
                <a:lnTo>
                  <a:pt x="44577" y="1778"/>
                </a:lnTo>
                <a:lnTo>
                  <a:pt x="42418" y="0"/>
                </a:lnTo>
                <a:lnTo>
                  <a:pt x="40513" y="127"/>
                </a:lnTo>
                <a:lnTo>
                  <a:pt x="38735" y="2159"/>
                </a:lnTo>
                <a:lnTo>
                  <a:pt x="35560" y="10160"/>
                </a:lnTo>
                <a:lnTo>
                  <a:pt x="35306" y="18923"/>
                </a:lnTo>
                <a:lnTo>
                  <a:pt x="36957" y="27432"/>
                </a:lnTo>
                <a:lnTo>
                  <a:pt x="35814" y="37211"/>
                </a:lnTo>
                <a:lnTo>
                  <a:pt x="508" y="323723"/>
                </a:lnTo>
                <a:lnTo>
                  <a:pt x="0" y="330581"/>
                </a:lnTo>
                <a:lnTo>
                  <a:pt x="1397" y="335280"/>
                </a:lnTo>
                <a:lnTo>
                  <a:pt x="2413" y="336169"/>
                </a:lnTo>
                <a:lnTo>
                  <a:pt x="3302" y="335153"/>
                </a:lnTo>
                <a:lnTo>
                  <a:pt x="6223" y="323342"/>
                </a:lnTo>
                <a:lnTo>
                  <a:pt x="42926" y="53975"/>
                </a:lnTo>
                <a:lnTo>
                  <a:pt x="46990" y="32512"/>
                </a:lnTo>
                <a:lnTo>
                  <a:pt x="47752" y="29464"/>
                </a:lnTo>
                <a:lnTo>
                  <a:pt x="48768" y="17780"/>
                </a:lnTo>
                <a:close/>
              </a:path>
              <a:path w="339725" h="346710">
                <a:moveTo>
                  <a:pt x="339598" y="255524"/>
                </a:moveTo>
                <a:lnTo>
                  <a:pt x="339471" y="253619"/>
                </a:lnTo>
                <a:lnTo>
                  <a:pt x="337439" y="251841"/>
                </a:lnTo>
                <a:lnTo>
                  <a:pt x="333679" y="250317"/>
                </a:lnTo>
                <a:lnTo>
                  <a:pt x="333375" y="250190"/>
                </a:lnTo>
                <a:lnTo>
                  <a:pt x="331470" y="250317"/>
                </a:lnTo>
                <a:lnTo>
                  <a:pt x="320929" y="250190"/>
                </a:lnTo>
                <a:lnTo>
                  <a:pt x="309499" y="252984"/>
                </a:lnTo>
                <a:lnTo>
                  <a:pt x="305689" y="253365"/>
                </a:lnTo>
                <a:lnTo>
                  <a:pt x="284988" y="260731"/>
                </a:lnTo>
                <a:lnTo>
                  <a:pt x="13589" y="343916"/>
                </a:lnTo>
                <a:lnTo>
                  <a:pt x="12700" y="344932"/>
                </a:lnTo>
                <a:lnTo>
                  <a:pt x="14859" y="346710"/>
                </a:lnTo>
                <a:lnTo>
                  <a:pt x="18669" y="346456"/>
                </a:lnTo>
                <a:lnTo>
                  <a:pt x="26289" y="345821"/>
                </a:lnTo>
                <a:lnTo>
                  <a:pt x="302768" y="265176"/>
                </a:lnTo>
                <a:lnTo>
                  <a:pt x="313182" y="263398"/>
                </a:lnTo>
                <a:lnTo>
                  <a:pt x="320929" y="262763"/>
                </a:lnTo>
                <a:lnTo>
                  <a:pt x="329438" y="261112"/>
                </a:lnTo>
                <a:lnTo>
                  <a:pt x="337820" y="257556"/>
                </a:lnTo>
                <a:lnTo>
                  <a:pt x="339598" y="255524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7242047" y="3346704"/>
            <a:ext cx="1901952" cy="18882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7421880" y="3526535"/>
            <a:ext cx="1551431" cy="15285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058150" y="5470016"/>
            <a:ext cx="231775" cy="242570"/>
          </a:xfrm>
          <a:custGeom>
            <a:avLst/>
            <a:gdLst/>
            <a:ahLst/>
            <a:cxnLst/>
            <a:rect l="l" t="t" r="r" b="b"/>
            <a:pathLst>
              <a:path w="231775" h="242570">
                <a:moveTo>
                  <a:pt x="220345" y="241782"/>
                </a:moveTo>
                <a:lnTo>
                  <a:pt x="219710" y="240855"/>
                </a:lnTo>
                <a:lnTo>
                  <a:pt x="211455" y="236956"/>
                </a:lnTo>
                <a:lnTo>
                  <a:pt x="38608" y="165188"/>
                </a:lnTo>
                <a:lnTo>
                  <a:pt x="21717" y="158978"/>
                </a:lnTo>
                <a:lnTo>
                  <a:pt x="14097" y="156006"/>
                </a:lnTo>
                <a:lnTo>
                  <a:pt x="5207" y="155282"/>
                </a:lnTo>
                <a:lnTo>
                  <a:pt x="2794" y="155663"/>
                </a:lnTo>
                <a:lnTo>
                  <a:pt x="889" y="156972"/>
                </a:lnTo>
                <a:lnTo>
                  <a:pt x="0" y="157619"/>
                </a:lnTo>
                <a:lnTo>
                  <a:pt x="1270" y="159486"/>
                </a:lnTo>
                <a:lnTo>
                  <a:pt x="6350" y="162826"/>
                </a:lnTo>
                <a:lnTo>
                  <a:pt x="11811" y="164592"/>
                </a:lnTo>
                <a:lnTo>
                  <a:pt x="18161" y="165696"/>
                </a:lnTo>
                <a:lnTo>
                  <a:pt x="209931" y="240779"/>
                </a:lnTo>
                <a:lnTo>
                  <a:pt x="219456" y="242443"/>
                </a:lnTo>
                <a:lnTo>
                  <a:pt x="220345" y="241782"/>
                </a:lnTo>
                <a:close/>
              </a:path>
              <a:path w="231775" h="242570">
                <a:moveTo>
                  <a:pt x="231394" y="225742"/>
                </a:moveTo>
                <a:lnTo>
                  <a:pt x="225806" y="28067"/>
                </a:lnTo>
                <a:lnTo>
                  <a:pt x="225679" y="19812"/>
                </a:lnTo>
                <a:lnTo>
                  <a:pt x="226695" y="13462"/>
                </a:lnTo>
                <a:lnTo>
                  <a:pt x="226949" y="7874"/>
                </a:lnTo>
                <a:lnTo>
                  <a:pt x="225552" y="1905"/>
                </a:lnTo>
                <a:lnTo>
                  <a:pt x="224155" y="0"/>
                </a:lnTo>
                <a:lnTo>
                  <a:pt x="223266" y="635"/>
                </a:lnTo>
                <a:lnTo>
                  <a:pt x="221361" y="1905"/>
                </a:lnTo>
                <a:lnTo>
                  <a:pt x="220218" y="4191"/>
                </a:lnTo>
                <a:lnTo>
                  <a:pt x="217932" y="12827"/>
                </a:lnTo>
                <a:lnTo>
                  <a:pt x="218059" y="20955"/>
                </a:lnTo>
                <a:lnTo>
                  <a:pt x="218186" y="38989"/>
                </a:lnTo>
                <a:lnTo>
                  <a:pt x="227203" y="225844"/>
                </a:lnTo>
                <a:lnTo>
                  <a:pt x="228092" y="234962"/>
                </a:lnTo>
                <a:lnTo>
                  <a:pt x="228727" y="235902"/>
                </a:lnTo>
                <a:lnTo>
                  <a:pt x="229616" y="235242"/>
                </a:lnTo>
                <a:lnTo>
                  <a:pt x="230251" y="232079"/>
                </a:lnTo>
                <a:lnTo>
                  <a:pt x="231394" y="225742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453883" y="4951475"/>
            <a:ext cx="1670303" cy="16718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633716" y="5131308"/>
            <a:ext cx="1310640" cy="13121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08177" y="470280"/>
            <a:ext cx="376555" cy="361315"/>
          </a:xfrm>
          <a:custGeom>
            <a:avLst/>
            <a:gdLst/>
            <a:ahLst/>
            <a:cxnLst/>
            <a:rect l="l" t="t" r="r" b="b"/>
            <a:pathLst>
              <a:path w="376555" h="361315">
                <a:moveTo>
                  <a:pt x="308622" y="360553"/>
                </a:moveTo>
                <a:lnTo>
                  <a:pt x="55943" y="200914"/>
                </a:lnTo>
                <a:lnTo>
                  <a:pt x="21564" y="181102"/>
                </a:lnTo>
                <a:lnTo>
                  <a:pt x="4660" y="177673"/>
                </a:lnTo>
                <a:lnTo>
                  <a:pt x="0" y="179959"/>
                </a:lnTo>
                <a:lnTo>
                  <a:pt x="1485" y="183007"/>
                </a:lnTo>
                <a:lnTo>
                  <a:pt x="8331" y="189357"/>
                </a:lnTo>
                <a:lnTo>
                  <a:pt x="15976" y="193294"/>
                </a:lnTo>
                <a:lnTo>
                  <a:pt x="25171" y="196469"/>
                </a:lnTo>
                <a:lnTo>
                  <a:pt x="293268" y="356489"/>
                </a:lnTo>
                <a:lnTo>
                  <a:pt x="302463" y="359664"/>
                </a:lnTo>
                <a:lnTo>
                  <a:pt x="307060" y="361315"/>
                </a:lnTo>
                <a:lnTo>
                  <a:pt x="308622" y="360553"/>
                </a:lnTo>
                <a:close/>
              </a:path>
              <a:path w="376555" h="361315">
                <a:moveTo>
                  <a:pt x="376504" y="12319"/>
                </a:moveTo>
                <a:lnTo>
                  <a:pt x="375869" y="3048"/>
                </a:lnTo>
                <a:lnTo>
                  <a:pt x="374383" y="0"/>
                </a:lnTo>
                <a:lnTo>
                  <a:pt x="369722" y="2286"/>
                </a:lnTo>
                <a:lnTo>
                  <a:pt x="367360" y="5334"/>
                </a:lnTo>
                <a:lnTo>
                  <a:pt x="361772" y="17526"/>
                </a:lnTo>
                <a:lnTo>
                  <a:pt x="360006" y="29972"/>
                </a:lnTo>
                <a:lnTo>
                  <a:pt x="355765" y="56769"/>
                </a:lnTo>
                <a:lnTo>
                  <a:pt x="322846" y="338328"/>
                </a:lnTo>
                <a:lnTo>
                  <a:pt x="321856" y="352298"/>
                </a:lnTo>
                <a:lnTo>
                  <a:pt x="322605" y="353822"/>
                </a:lnTo>
                <a:lnTo>
                  <a:pt x="324154" y="353060"/>
                </a:lnTo>
                <a:lnTo>
                  <a:pt x="325767" y="348488"/>
                </a:lnTo>
                <a:lnTo>
                  <a:pt x="328993" y="339217"/>
                </a:lnTo>
                <a:lnTo>
                  <a:pt x="369862" y="42291"/>
                </a:lnTo>
                <a:lnTo>
                  <a:pt x="371602" y="29972"/>
                </a:lnTo>
                <a:lnTo>
                  <a:pt x="374827" y="20828"/>
                </a:lnTo>
                <a:lnTo>
                  <a:pt x="376504" y="12319"/>
                </a:lnTo>
                <a:close/>
              </a:path>
            </a:pathLst>
          </a:custGeom>
          <a:solidFill>
            <a:srgbClr val="666666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7244" y="41148"/>
            <a:ext cx="1647444" cy="16596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6868" y="80772"/>
            <a:ext cx="1568195" cy="15803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914131" y="713739"/>
            <a:ext cx="239902" cy="2265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444740" y="434339"/>
            <a:ext cx="1135379" cy="119176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7484364" y="473964"/>
            <a:ext cx="1056131" cy="11125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057770" y="3702558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761" y="0"/>
                </a:moveTo>
                <a:lnTo>
                  <a:pt x="0" y="1524"/>
                </a:lnTo>
                <a:lnTo>
                  <a:pt x="761" y="0"/>
                </a:lnTo>
                <a:close/>
              </a:path>
            </a:pathLst>
          </a:custGeom>
          <a:solidFill>
            <a:srgbClr val="666666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8408161" y="4867529"/>
            <a:ext cx="230505" cy="22555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7805928" y="4194048"/>
            <a:ext cx="1205483" cy="121158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845552" y="4233672"/>
            <a:ext cx="1126236" cy="113233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373951" y="5703950"/>
            <a:ext cx="309880" cy="313690"/>
          </a:xfrm>
          <a:custGeom>
            <a:avLst/>
            <a:gdLst/>
            <a:ahLst/>
            <a:cxnLst/>
            <a:rect l="l" t="t" r="r" b="b"/>
            <a:pathLst>
              <a:path w="309880" h="313689">
                <a:moveTo>
                  <a:pt x="22110" y="287515"/>
                </a:moveTo>
                <a:lnTo>
                  <a:pt x="14071" y="54279"/>
                </a:lnTo>
                <a:lnTo>
                  <a:pt x="14071" y="26136"/>
                </a:lnTo>
                <a:lnTo>
                  <a:pt x="12065" y="16078"/>
                </a:lnTo>
                <a:lnTo>
                  <a:pt x="8039" y="6032"/>
                </a:lnTo>
                <a:lnTo>
                  <a:pt x="4025" y="0"/>
                </a:lnTo>
                <a:lnTo>
                  <a:pt x="2006" y="0"/>
                </a:lnTo>
                <a:lnTo>
                  <a:pt x="2006" y="2006"/>
                </a:lnTo>
                <a:lnTo>
                  <a:pt x="0" y="10058"/>
                </a:lnTo>
                <a:lnTo>
                  <a:pt x="2006" y="18097"/>
                </a:lnTo>
                <a:lnTo>
                  <a:pt x="4025" y="40208"/>
                </a:lnTo>
                <a:lnTo>
                  <a:pt x="18097" y="287515"/>
                </a:lnTo>
                <a:lnTo>
                  <a:pt x="20104" y="305612"/>
                </a:lnTo>
                <a:lnTo>
                  <a:pt x="22110" y="305612"/>
                </a:lnTo>
                <a:lnTo>
                  <a:pt x="22110" y="287515"/>
                </a:lnTo>
                <a:close/>
              </a:path>
              <a:path w="309880" h="313689">
                <a:moveTo>
                  <a:pt x="309626" y="180949"/>
                </a:moveTo>
                <a:lnTo>
                  <a:pt x="307619" y="180949"/>
                </a:lnTo>
                <a:lnTo>
                  <a:pt x="301586" y="178943"/>
                </a:lnTo>
                <a:lnTo>
                  <a:pt x="291528" y="180949"/>
                </a:lnTo>
                <a:lnTo>
                  <a:pt x="281482" y="184975"/>
                </a:lnTo>
                <a:lnTo>
                  <a:pt x="255333" y="197040"/>
                </a:lnTo>
                <a:lnTo>
                  <a:pt x="48260" y="303593"/>
                </a:lnTo>
                <a:lnTo>
                  <a:pt x="32169" y="311645"/>
                </a:lnTo>
                <a:lnTo>
                  <a:pt x="32169" y="313651"/>
                </a:lnTo>
                <a:lnTo>
                  <a:pt x="34175" y="313651"/>
                </a:lnTo>
                <a:lnTo>
                  <a:pt x="48260" y="307619"/>
                </a:lnTo>
                <a:lnTo>
                  <a:pt x="271424" y="199047"/>
                </a:lnTo>
                <a:lnTo>
                  <a:pt x="293535" y="191008"/>
                </a:lnTo>
                <a:lnTo>
                  <a:pt x="301586" y="188988"/>
                </a:lnTo>
                <a:lnTo>
                  <a:pt x="307619" y="184975"/>
                </a:lnTo>
                <a:lnTo>
                  <a:pt x="309626" y="180949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5262370"/>
            <a:ext cx="1260348" cy="159562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5326378"/>
            <a:ext cx="1196340" cy="153162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3" y="3446398"/>
            <a:ext cx="84589" cy="13169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01042" y="3256153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213828" y="0"/>
                </a:moveTo>
                <a:lnTo>
                  <a:pt x="211479" y="0"/>
                </a:lnTo>
                <a:lnTo>
                  <a:pt x="206780" y="2286"/>
                </a:lnTo>
                <a:lnTo>
                  <a:pt x="169175" y="51688"/>
                </a:lnTo>
                <a:lnTo>
                  <a:pt x="9397" y="303149"/>
                </a:lnTo>
                <a:lnTo>
                  <a:pt x="0" y="319532"/>
                </a:lnTo>
                <a:lnTo>
                  <a:pt x="0" y="321945"/>
                </a:lnTo>
                <a:lnTo>
                  <a:pt x="2349" y="321945"/>
                </a:lnTo>
                <a:lnTo>
                  <a:pt x="14098" y="305435"/>
                </a:lnTo>
                <a:lnTo>
                  <a:pt x="187971" y="42291"/>
                </a:lnTo>
                <a:lnTo>
                  <a:pt x="197382" y="30480"/>
                </a:lnTo>
                <a:lnTo>
                  <a:pt x="213828" y="14097"/>
                </a:lnTo>
                <a:lnTo>
                  <a:pt x="216178" y="4699"/>
                </a:lnTo>
                <a:lnTo>
                  <a:pt x="216178" y="2286"/>
                </a:lnTo>
                <a:lnTo>
                  <a:pt x="213828" y="0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2775203"/>
            <a:ext cx="1002791" cy="144475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2839212"/>
            <a:ext cx="938784" cy="131673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5598795" y="6247714"/>
            <a:ext cx="382270" cy="396240"/>
          </a:xfrm>
          <a:custGeom>
            <a:avLst/>
            <a:gdLst/>
            <a:ahLst/>
            <a:cxnLst/>
            <a:rect l="l" t="t" r="r" b="b"/>
            <a:pathLst>
              <a:path w="382270" h="396240">
                <a:moveTo>
                  <a:pt x="15621" y="33540"/>
                </a:moveTo>
                <a:lnTo>
                  <a:pt x="13462" y="17881"/>
                </a:lnTo>
                <a:lnTo>
                  <a:pt x="8890" y="4470"/>
                </a:lnTo>
                <a:lnTo>
                  <a:pt x="6731" y="2235"/>
                </a:lnTo>
                <a:lnTo>
                  <a:pt x="4445" y="0"/>
                </a:lnTo>
                <a:lnTo>
                  <a:pt x="2286" y="0"/>
                </a:lnTo>
                <a:lnTo>
                  <a:pt x="0" y="2235"/>
                </a:lnTo>
                <a:lnTo>
                  <a:pt x="0" y="20129"/>
                </a:lnTo>
                <a:lnTo>
                  <a:pt x="2286" y="33540"/>
                </a:lnTo>
                <a:lnTo>
                  <a:pt x="4445" y="49187"/>
                </a:lnTo>
                <a:lnTo>
                  <a:pt x="11176" y="364388"/>
                </a:lnTo>
                <a:lnTo>
                  <a:pt x="11176" y="377799"/>
                </a:lnTo>
                <a:lnTo>
                  <a:pt x="13462" y="384505"/>
                </a:lnTo>
                <a:lnTo>
                  <a:pt x="15621" y="384505"/>
                </a:lnTo>
                <a:lnTo>
                  <a:pt x="15621" y="33540"/>
                </a:lnTo>
                <a:close/>
              </a:path>
              <a:path w="382270" h="396240">
                <a:moveTo>
                  <a:pt x="382270" y="236956"/>
                </a:moveTo>
                <a:lnTo>
                  <a:pt x="379984" y="234721"/>
                </a:lnTo>
                <a:lnTo>
                  <a:pt x="373253" y="234721"/>
                </a:lnTo>
                <a:lnTo>
                  <a:pt x="317373" y="254850"/>
                </a:lnTo>
                <a:lnTo>
                  <a:pt x="46990" y="382270"/>
                </a:lnTo>
                <a:lnTo>
                  <a:pt x="29083" y="391210"/>
                </a:lnTo>
                <a:lnTo>
                  <a:pt x="29083" y="393446"/>
                </a:lnTo>
                <a:lnTo>
                  <a:pt x="31242" y="395681"/>
                </a:lnTo>
                <a:lnTo>
                  <a:pt x="49149" y="388975"/>
                </a:lnTo>
                <a:lnTo>
                  <a:pt x="337566" y="257086"/>
                </a:lnTo>
                <a:lnTo>
                  <a:pt x="350901" y="252615"/>
                </a:lnTo>
                <a:lnTo>
                  <a:pt x="362077" y="248145"/>
                </a:lnTo>
                <a:lnTo>
                  <a:pt x="371094" y="245910"/>
                </a:lnTo>
                <a:lnTo>
                  <a:pt x="379984" y="241439"/>
                </a:lnTo>
                <a:lnTo>
                  <a:pt x="382270" y="236956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805171" y="5632702"/>
            <a:ext cx="1895855" cy="122529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869179" y="5696710"/>
            <a:ext cx="1767839" cy="11612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8457311" y="1832228"/>
            <a:ext cx="378460" cy="355600"/>
          </a:xfrm>
          <a:custGeom>
            <a:avLst/>
            <a:gdLst/>
            <a:ahLst/>
            <a:cxnLst/>
            <a:rect l="l" t="t" r="r" b="b"/>
            <a:pathLst>
              <a:path w="378459" h="355600">
                <a:moveTo>
                  <a:pt x="296545" y="355092"/>
                </a:moveTo>
                <a:lnTo>
                  <a:pt x="269240" y="335534"/>
                </a:lnTo>
                <a:lnTo>
                  <a:pt x="66294" y="195072"/>
                </a:lnTo>
                <a:lnTo>
                  <a:pt x="19431" y="163830"/>
                </a:lnTo>
                <a:lnTo>
                  <a:pt x="7747" y="160020"/>
                </a:lnTo>
                <a:lnTo>
                  <a:pt x="0" y="160020"/>
                </a:lnTo>
                <a:lnTo>
                  <a:pt x="0" y="163830"/>
                </a:lnTo>
                <a:lnTo>
                  <a:pt x="7747" y="171704"/>
                </a:lnTo>
                <a:lnTo>
                  <a:pt x="15621" y="175641"/>
                </a:lnTo>
                <a:lnTo>
                  <a:pt x="46736" y="195072"/>
                </a:lnTo>
                <a:lnTo>
                  <a:pt x="269240" y="339471"/>
                </a:lnTo>
                <a:lnTo>
                  <a:pt x="296545" y="355092"/>
                </a:lnTo>
                <a:close/>
              </a:path>
              <a:path w="378459" h="355600">
                <a:moveTo>
                  <a:pt x="378460" y="3937"/>
                </a:moveTo>
                <a:lnTo>
                  <a:pt x="374523" y="0"/>
                </a:lnTo>
                <a:lnTo>
                  <a:pt x="370586" y="3937"/>
                </a:lnTo>
                <a:lnTo>
                  <a:pt x="366776" y="15621"/>
                </a:lnTo>
                <a:lnTo>
                  <a:pt x="362839" y="27305"/>
                </a:lnTo>
                <a:lnTo>
                  <a:pt x="354965" y="74168"/>
                </a:lnTo>
                <a:lnTo>
                  <a:pt x="315976" y="316103"/>
                </a:lnTo>
                <a:lnTo>
                  <a:pt x="312166" y="347218"/>
                </a:lnTo>
                <a:lnTo>
                  <a:pt x="319913" y="316103"/>
                </a:lnTo>
                <a:lnTo>
                  <a:pt x="366776" y="58547"/>
                </a:lnTo>
                <a:lnTo>
                  <a:pt x="378460" y="19558"/>
                </a:lnTo>
                <a:lnTo>
                  <a:pt x="378460" y="3937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7807452" y="1482852"/>
            <a:ext cx="1336548" cy="176783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7847076" y="1522475"/>
            <a:ext cx="1296924" cy="168859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7679563" y="6215062"/>
            <a:ext cx="224154" cy="226695"/>
          </a:xfrm>
          <a:custGeom>
            <a:avLst/>
            <a:gdLst/>
            <a:ahLst/>
            <a:cxnLst/>
            <a:rect l="l" t="t" r="r" b="b"/>
            <a:pathLst>
              <a:path w="224154" h="226695">
                <a:moveTo>
                  <a:pt x="202311" y="226225"/>
                </a:moveTo>
                <a:lnTo>
                  <a:pt x="21336" y="135737"/>
                </a:lnTo>
                <a:lnTo>
                  <a:pt x="14224" y="133350"/>
                </a:lnTo>
                <a:lnTo>
                  <a:pt x="4699" y="130975"/>
                </a:lnTo>
                <a:lnTo>
                  <a:pt x="0" y="130975"/>
                </a:lnTo>
                <a:lnTo>
                  <a:pt x="2286" y="135737"/>
                </a:lnTo>
                <a:lnTo>
                  <a:pt x="4699" y="138112"/>
                </a:lnTo>
                <a:lnTo>
                  <a:pt x="11811" y="140500"/>
                </a:lnTo>
                <a:lnTo>
                  <a:pt x="33274" y="150025"/>
                </a:lnTo>
                <a:lnTo>
                  <a:pt x="183261" y="219075"/>
                </a:lnTo>
                <a:lnTo>
                  <a:pt x="202311" y="226225"/>
                </a:lnTo>
                <a:close/>
              </a:path>
              <a:path w="224154" h="226695">
                <a:moveTo>
                  <a:pt x="223774" y="7150"/>
                </a:moveTo>
                <a:lnTo>
                  <a:pt x="221361" y="0"/>
                </a:lnTo>
                <a:lnTo>
                  <a:pt x="219075" y="0"/>
                </a:lnTo>
                <a:lnTo>
                  <a:pt x="216662" y="2387"/>
                </a:lnTo>
                <a:lnTo>
                  <a:pt x="214249" y="9525"/>
                </a:lnTo>
                <a:lnTo>
                  <a:pt x="214249" y="45250"/>
                </a:lnTo>
                <a:lnTo>
                  <a:pt x="209550" y="200025"/>
                </a:lnTo>
                <a:lnTo>
                  <a:pt x="209550" y="221462"/>
                </a:lnTo>
                <a:lnTo>
                  <a:pt x="211836" y="221462"/>
                </a:lnTo>
                <a:lnTo>
                  <a:pt x="214249" y="200025"/>
                </a:lnTo>
                <a:lnTo>
                  <a:pt x="219075" y="35725"/>
                </a:lnTo>
                <a:lnTo>
                  <a:pt x="221361" y="11912"/>
                </a:lnTo>
                <a:lnTo>
                  <a:pt x="223774" y="7150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879080" y="5902450"/>
            <a:ext cx="1173479" cy="95554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7918704" y="5942074"/>
            <a:ext cx="1094231" cy="91592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8050148" y="3048253"/>
            <a:ext cx="208915" cy="19951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7658100" y="2782824"/>
            <a:ext cx="1037844" cy="108508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7709916" y="2834640"/>
            <a:ext cx="934212" cy="98145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8035290" y="5150446"/>
            <a:ext cx="1054735" cy="1070610"/>
          </a:xfrm>
          <a:custGeom>
            <a:avLst/>
            <a:gdLst/>
            <a:ahLst/>
            <a:cxnLst/>
            <a:rect l="l" t="t" r="r" b="b"/>
            <a:pathLst>
              <a:path w="1054734" h="1070610">
                <a:moveTo>
                  <a:pt x="666449" y="586739"/>
                </a:moveTo>
                <a:lnTo>
                  <a:pt x="447801" y="586739"/>
                </a:lnTo>
                <a:lnTo>
                  <a:pt x="451738" y="598169"/>
                </a:lnTo>
                <a:lnTo>
                  <a:pt x="456945" y="608329"/>
                </a:lnTo>
                <a:lnTo>
                  <a:pt x="461644" y="615949"/>
                </a:lnTo>
                <a:lnTo>
                  <a:pt x="464311" y="618489"/>
                </a:lnTo>
                <a:lnTo>
                  <a:pt x="467105" y="621029"/>
                </a:lnTo>
                <a:lnTo>
                  <a:pt x="468121" y="621029"/>
                </a:lnTo>
                <a:lnTo>
                  <a:pt x="468629" y="623569"/>
                </a:lnTo>
                <a:lnTo>
                  <a:pt x="470534" y="628649"/>
                </a:lnTo>
                <a:lnTo>
                  <a:pt x="471296" y="638809"/>
                </a:lnTo>
                <a:lnTo>
                  <a:pt x="471601" y="648969"/>
                </a:lnTo>
                <a:lnTo>
                  <a:pt x="471727" y="683259"/>
                </a:lnTo>
                <a:lnTo>
                  <a:pt x="469645" y="717549"/>
                </a:lnTo>
                <a:lnTo>
                  <a:pt x="463494" y="826769"/>
                </a:lnTo>
                <a:lnTo>
                  <a:pt x="469264" y="867409"/>
                </a:lnTo>
                <a:lnTo>
                  <a:pt x="482600" y="906779"/>
                </a:lnTo>
                <a:lnTo>
                  <a:pt x="504698" y="944879"/>
                </a:lnTo>
                <a:lnTo>
                  <a:pt x="508888" y="960119"/>
                </a:lnTo>
                <a:lnTo>
                  <a:pt x="526033" y="979169"/>
                </a:lnTo>
                <a:lnTo>
                  <a:pt x="530098" y="984249"/>
                </a:lnTo>
                <a:lnTo>
                  <a:pt x="534796" y="991869"/>
                </a:lnTo>
                <a:lnTo>
                  <a:pt x="528954" y="1007109"/>
                </a:lnTo>
                <a:lnTo>
                  <a:pt x="559688" y="1064259"/>
                </a:lnTo>
                <a:lnTo>
                  <a:pt x="561466" y="1066799"/>
                </a:lnTo>
                <a:lnTo>
                  <a:pt x="566165" y="1069339"/>
                </a:lnTo>
                <a:lnTo>
                  <a:pt x="572388" y="1070609"/>
                </a:lnTo>
                <a:lnTo>
                  <a:pt x="575690" y="1070609"/>
                </a:lnTo>
                <a:lnTo>
                  <a:pt x="588390" y="1028699"/>
                </a:lnTo>
                <a:lnTo>
                  <a:pt x="586739" y="1017269"/>
                </a:lnTo>
                <a:lnTo>
                  <a:pt x="584580" y="1007109"/>
                </a:lnTo>
                <a:lnTo>
                  <a:pt x="579881" y="995679"/>
                </a:lnTo>
                <a:lnTo>
                  <a:pt x="576833" y="985519"/>
                </a:lnTo>
                <a:lnTo>
                  <a:pt x="569213" y="971549"/>
                </a:lnTo>
                <a:lnTo>
                  <a:pt x="563752" y="962659"/>
                </a:lnTo>
                <a:lnTo>
                  <a:pt x="556513" y="952499"/>
                </a:lnTo>
                <a:lnTo>
                  <a:pt x="553592" y="946149"/>
                </a:lnTo>
                <a:lnTo>
                  <a:pt x="550799" y="939799"/>
                </a:lnTo>
                <a:lnTo>
                  <a:pt x="548893" y="934719"/>
                </a:lnTo>
                <a:lnTo>
                  <a:pt x="547369" y="927099"/>
                </a:lnTo>
                <a:lnTo>
                  <a:pt x="544956" y="914399"/>
                </a:lnTo>
                <a:lnTo>
                  <a:pt x="545718" y="902969"/>
                </a:lnTo>
                <a:lnTo>
                  <a:pt x="546353" y="891539"/>
                </a:lnTo>
                <a:lnTo>
                  <a:pt x="547369" y="882649"/>
                </a:lnTo>
                <a:lnTo>
                  <a:pt x="549401" y="873759"/>
                </a:lnTo>
                <a:lnTo>
                  <a:pt x="552195" y="867409"/>
                </a:lnTo>
                <a:lnTo>
                  <a:pt x="558545" y="850899"/>
                </a:lnTo>
                <a:lnTo>
                  <a:pt x="562863" y="842009"/>
                </a:lnTo>
                <a:lnTo>
                  <a:pt x="567943" y="834389"/>
                </a:lnTo>
                <a:lnTo>
                  <a:pt x="573531" y="829309"/>
                </a:lnTo>
                <a:lnTo>
                  <a:pt x="577214" y="828039"/>
                </a:lnTo>
                <a:lnTo>
                  <a:pt x="579501" y="826769"/>
                </a:lnTo>
                <a:lnTo>
                  <a:pt x="586231" y="826769"/>
                </a:lnTo>
                <a:lnTo>
                  <a:pt x="592074" y="824229"/>
                </a:lnTo>
                <a:lnTo>
                  <a:pt x="616584" y="796289"/>
                </a:lnTo>
                <a:lnTo>
                  <a:pt x="618998" y="791209"/>
                </a:lnTo>
                <a:lnTo>
                  <a:pt x="651255" y="774699"/>
                </a:lnTo>
                <a:lnTo>
                  <a:pt x="657478" y="772159"/>
                </a:lnTo>
                <a:lnTo>
                  <a:pt x="694054" y="737869"/>
                </a:lnTo>
                <a:lnTo>
                  <a:pt x="727836" y="685799"/>
                </a:lnTo>
                <a:lnTo>
                  <a:pt x="729868" y="685799"/>
                </a:lnTo>
                <a:lnTo>
                  <a:pt x="732408" y="684529"/>
                </a:lnTo>
                <a:lnTo>
                  <a:pt x="732154" y="680719"/>
                </a:lnTo>
                <a:lnTo>
                  <a:pt x="728726" y="671829"/>
                </a:lnTo>
                <a:lnTo>
                  <a:pt x="721994" y="659129"/>
                </a:lnTo>
                <a:lnTo>
                  <a:pt x="710056" y="641349"/>
                </a:lnTo>
                <a:lnTo>
                  <a:pt x="691387" y="614679"/>
                </a:lnTo>
                <a:lnTo>
                  <a:pt x="681227" y="603249"/>
                </a:lnTo>
                <a:lnTo>
                  <a:pt x="670051" y="590549"/>
                </a:lnTo>
                <a:lnTo>
                  <a:pt x="666449" y="586739"/>
                </a:lnTo>
                <a:close/>
              </a:path>
              <a:path w="1054734" h="1070610">
                <a:moveTo>
                  <a:pt x="43687" y="0"/>
                </a:moveTo>
                <a:lnTo>
                  <a:pt x="19303" y="10159"/>
                </a:lnTo>
                <a:lnTo>
                  <a:pt x="5714" y="25399"/>
                </a:lnTo>
                <a:lnTo>
                  <a:pt x="126" y="44449"/>
                </a:lnTo>
                <a:lnTo>
                  <a:pt x="0" y="67309"/>
                </a:lnTo>
                <a:lnTo>
                  <a:pt x="5587" y="93979"/>
                </a:lnTo>
                <a:lnTo>
                  <a:pt x="8635" y="102869"/>
                </a:lnTo>
                <a:lnTo>
                  <a:pt x="13080" y="111759"/>
                </a:lnTo>
                <a:lnTo>
                  <a:pt x="14731" y="114299"/>
                </a:lnTo>
                <a:lnTo>
                  <a:pt x="17271" y="116839"/>
                </a:lnTo>
                <a:lnTo>
                  <a:pt x="19050" y="119379"/>
                </a:lnTo>
                <a:lnTo>
                  <a:pt x="20700" y="121919"/>
                </a:lnTo>
                <a:lnTo>
                  <a:pt x="22225" y="128269"/>
                </a:lnTo>
                <a:lnTo>
                  <a:pt x="22478" y="135889"/>
                </a:lnTo>
                <a:lnTo>
                  <a:pt x="24891" y="144779"/>
                </a:lnTo>
                <a:lnTo>
                  <a:pt x="28575" y="151129"/>
                </a:lnTo>
                <a:lnTo>
                  <a:pt x="32130" y="154939"/>
                </a:lnTo>
                <a:lnTo>
                  <a:pt x="34543" y="158749"/>
                </a:lnTo>
                <a:lnTo>
                  <a:pt x="49402" y="195579"/>
                </a:lnTo>
                <a:lnTo>
                  <a:pt x="53848" y="204469"/>
                </a:lnTo>
                <a:lnTo>
                  <a:pt x="59562" y="217169"/>
                </a:lnTo>
                <a:lnTo>
                  <a:pt x="58546" y="229869"/>
                </a:lnTo>
                <a:lnTo>
                  <a:pt x="57403" y="240029"/>
                </a:lnTo>
                <a:lnTo>
                  <a:pt x="56641" y="242569"/>
                </a:lnTo>
                <a:lnTo>
                  <a:pt x="54863" y="245109"/>
                </a:lnTo>
                <a:lnTo>
                  <a:pt x="53339" y="247649"/>
                </a:lnTo>
                <a:lnTo>
                  <a:pt x="52831" y="248919"/>
                </a:lnTo>
                <a:lnTo>
                  <a:pt x="54863" y="253999"/>
                </a:lnTo>
                <a:lnTo>
                  <a:pt x="59816" y="261619"/>
                </a:lnTo>
                <a:lnTo>
                  <a:pt x="61340" y="264159"/>
                </a:lnTo>
                <a:lnTo>
                  <a:pt x="62102" y="269239"/>
                </a:lnTo>
                <a:lnTo>
                  <a:pt x="62229" y="273049"/>
                </a:lnTo>
                <a:lnTo>
                  <a:pt x="62483" y="276859"/>
                </a:lnTo>
                <a:lnTo>
                  <a:pt x="61721" y="280669"/>
                </a:lnTo>
                <a:lnTo>
                  <a:pt x="58674" y="283209"/>
                </a:lnTo>
                <a:lnTo>
                  <a:pt x="56895" y="287019"/>
                </a:lnTo>
                <a:lnTo>
                  <a:pt x="55625" y="292099"/>
                </a:lnTo>
                <a:lnTo>
                  <a:pt x="55371" y="297179"/>
                </a:lnTo>
                <a:lnTo>
                  <a:pt x="56133" y="302259"/>
                </a:lnTo>
                <a:lnTo>
                  <a:pt x="59054" y="313689"/>
                </a:lnTo>
                <a:lnTo>
                  <a:pt x="60325" y="317499"/>
                </a:lnTo>
                <a:lnTo>
                  <a:pt x="61975" y="320039"/>
                </a:lnTo>
                <a:lnTo>
                  <a:pt x="62483" y="321309"/>
                </a:lnTo>
                <a:lnTo>
                  <a:pt x="64007" y="323849"/>
                </a:lnTo>
                <a:lnTo>
                  <a:pt x="64261" y="331469"/>
                </a:lnTo>
                <a:lnTo>
                  <a:pt x="64388" y="340359"/>
                </a:lnTo>
                <a:lnTo>
                  <a:pt x="64896" y="342899"/>
                </a:lnTo>
                <a:lnTo>
                  <a:pt x="64642" y="347979"/>
                </a:lnTo>
                <a:lnTo>
                  <a:pt x="68071" y="356869"/>
                </a:lnTo>
                <a:lnTo>
                  <a:pt x="72516" y="369569"/>
                </a:lnTo>
                <a:lnTo>
                  <a:pt x="78231" y="382269"/>
                </a:lnTo>
                <a:lnTo>
                  <a:pt x="81660" y="391159"/>
                </a:lnTo>
                <a:lnTo>
                  <a:pt x="85089" y="403859"/>
                </a:lnTo>
                <a:lnTo>
                  <a:pt x="86359" y="407669"/>
                </a:lnTo>
                <a:lnTo>
                  <a:pt x="131317" y="433069"/>
                </a:lnTo>
                <a:lnTo>
                  <a:pt x="183895" y="447039"/>
                </a:lnTo>
                <a:lnTo>
                  <a:pt x="218439" y="457199"/>
                </a:lnTo>
                <a:lnTo>
                  <a:pt x="239394" y="464819"/>
                </a:lnTo>
                <a:lnTo>
                  <a:pt x="240156" y="466089"/>
                </a:lnTo>
                <a:lnTo>
                  <a:pt x="221614" y="471169"/>
                </a:lnTo>
                <a:lnTo>
                  <a:pt x="204977" y="476249"/>
                </a:lnTo>
                <a:lnTo>
                  <a:pt x="126873" y="514349"/>
                </a:lnTo>
                <a:lnTo>
                  <a:pt x="106425" y="530859"/>
                </a:lnTo>
                <a:lnTo>
                  <a:pt x="107950" y="533399"/>
                </a:lnTo>
                <a:lnTo>
                  <a:pt x="109981" y="534669"/>
                </a:lnTo>
                <a:lnTo>
                  <a:pt x="110870" y="553719"/>
                </a:lnTo>
                <a:lnTo>
                  <a:pt x="112013" y="566419"/>
                </a:lnTo>
                <a:lnTo>
                  <a:pt x="113029" y="580389"/>
                </a:lnTo>
                <a:lnTo>
                  <a:pt x="115442" y="596899"/>
                </a:lnTo>
                <a:lnTo>
                  <a:pt x="120268" y="613409"/>
                </a:lnTo>
                <a:lnTo>
                  <a:pt x="124967" y="629919"/>
                </a:lnTo>
                <a:lnTo>
                  <a:pt x="128650" y="637539"/>
                </a:lnTo>
                <a:lnTo>
                  <a:pt x="132460" y="643889"/>
                </a:lnTo>
                <a:lnTo>
                  <a:pt x="136651" y="648969"/>
                </a:lnTo>
                <a:lnTo>
                  <a:pt x="141096" y="654049"/>
                </a:lnTo>
                <a:lnTo>
                  <a:pt x="149351" y="660399"/>
                </a:lnTo>
                <a:lnTo>
                  <a:pt x="154304" y="666749"/>
                </a:lnTo>
                <a:lnTo>
                  <a:pt x="157099" y="673099"/>
                </a:lnTo>
                <a:lnTo>
                  <a:pt x="157860" y="678179"/>
                </a:lnTo>
                <a:lnTo>
                  <a:pt x="157733" y="683259"/>
                </a:lnTo>
                <a:lnTo>
                  <a:pt x="155955" y="690879"/>
                </a:lnTo>
                <a:lnTo>
                  <a:pt x="156971" y="695959"/>
                </a:lnTo>
                <a:lnTo>
                  <a:pt x="178053" y="730249"/>
                </a:lnTo>
                <a:lnTo>
                  <a:pt x="180593" y="732789"/>
                </a:lnTo>
                <a:lnTo>
                  <a:pt x="181990" y="736599"/>
                </a:lnTo>
                <a:lnTo>
                  <a:pt x="183260" y="740409"/>
                </a:lnTo>
                <a:lnTo>
                  <a:pt x="184276" y="749299"/>
                </a:lnTo>
                <a:lnTo>
                  <a:pt x="184150" y="759459"/>
                </a:lnTo>
                <a:lnTo>
                  <a:pt x="181863" y="777239"/>
                </a:lnTo>
                <a:lnTo>
                  <a:pt x="181228" y="784859"/>
                </a:lnTo>
                <a:lnTo>
                  <a:pt x="165480" y="821689"/>
                </a:lnTo>
                <a:lnTo>
                  <a:pt x="149605" y="842009"/>
                </a:lnTo>
                <a:lnTo>
                  <a:pt x="144144" y="847089"/>
                </a:lnTo>
                <a:lnTo>
                  <a:pt x="118490" y="862329"/>
                </a:lnTo>
                <a:lnTo>
                  <a:pt x="105409" y="871219"/>
                </a:lnTo>
                <a:lnTo>
                  <a:pt x="97281" y="877569"/>
                </a:lnTo>
                <a:lnTo>
                  <a:pt x="95503" y="880109"/>
                </a:lnTo>
                <a:lnTo>
                  <a:pt x="88518" y="886459"/>
                </a:lnTo>
                <a:lnTo>
                  <a:pt x="66928" y="925829"/>
                </a:lnTo>
                <a:lnTo>
                  <a:pt x="65658" y="935989"/>
                </a:lnTo>
                <a:lnTo>
                  <a:pt x="65658" y="944879"/>
                </a:lnTo>
                <a:lnTo>
                  <a:pt x="67182" y="947419"/>
                </a:lnTo>
                <a:lnTo>
                  <a:pt x="70103" y="948689"/>
                </a:lnTo>
                <a:lnTo>
                  <a:pt x="76326" y="949959"/>
                </a:lnTo>
                <a:lnTo>
                  <a:pt x="81914" y="949959"/>
                </a:lnTo>
                <a:lnTo>
                  <a:pt x="84200" y="948689"/>
                </a:lnTo>
                <a:lnTo>
                  <a:pt x="138175" y="911859"/>
                </a:lnTo>
                <a:lnTo>
                  <a:pt x="139826" y="895349"/>
                </a:lnTo>
                <a:lnTo>
                  <a:pt x="147574" y="891539"/>
                </a:lnTo>
                <a:lnTo>
                  <a:pt x="153669" y="887729"/>
                </a:lnTo>
                <a:lnTo>
                  <a:pt x="160400" y="887729"/>
                </a:lnTo>
                <a:lnTo>
                  <a:pt x="164973" y="886459"/>
                </a:lnTo>
                <a:lnTo>
                  <a:pt x="168655" y="885189"/>
                </a:lnTo>
                <a:lnTo>
                  <a:pt x="177800" y="878839"/>
                </a:lnTo>
                <a:lnTo>
                  <a:pt x="188086" y="868679"/>
                </a:lnTo>
                <a:lnTo>
                  <a:pt x="200659" y="861059"/>
                </a:lnTo>
                <a:lnTo>
                  <a:pt x="239902" y="830579"/>
                </a:lnTo>
                <a:lnTo>
                  <a:pt x="269620" y="798829"/>
                </a:lnTo>
                <a:lnTo>
                  <a:pt x="324230" y="681989"/>
                </a:lnTo>
                <a:lnTo>
                  <a:pt x="338708" y="648969"/>
                </a:lnTo>
                <a:lnTo>
                  <a:pt x="353059" y="622299"/>
                </a:lnTo>
                <a:lnTo>
                  <a:pt x="358901" y="612139"/>
                </a:lnTo>
                <a:lnTo>
                  <a:pt x="364235" y="603249"/>
                </a:lnTo>
                <a:lnTo>
                  <a:pt x="368553" y="598169"/>
                </a:lnTo>
                <a:lnTo>
                  <a:pt x="370204" y="596899"/>
                </a:lnTo>
                <a:lnTo>
                  <a:pt x="374523" y="596899"/>
                </a:lnTo>
                <a:lnTo>
                  <a:pt x="378078" y="595629"/>
                </a:lnTo>
                <a:lnTo>
                  <a:pt x="385825" y="590549"/>
                </a:lnTo>
                <a:lnTo>
                  <a:pt x="395096" y="584199"/>
                </a:lnTo>
                <a:lnTo>
                  <a:pt x="403478" y="576579"/>
                </a:lnTo>
                <a:lnTo>
                  <a:pt x="656843" y="576579"/>
                </a:lnTo>
                <a:lnTo>
                  <a:pt x="643381" y="565149"/>
                </a:lnTo>
                <a:lnTo>
                  <a:pt x="644651" y="563879"/>
                </a:lnTo>
                <a:lnTo>
                  <a:pt x="827550" y="563879"/>
                </a:lnTo>
                <a:lnTo>
                  <a:pt x="836802" y="556259"/>
                </a:lnTo>
                <a:lnTo>
                  <a:pt x="846708" y="547369"/>
                </a:lnTo>
                <a:lnTo>
                  <a:pt x="852677" y="541019"/>
                </a:lnTo>
                <a:lnTo>
                  <a:pt x="855979" y="535939"/>
                </a:lnTo>
                <a:lnTo>
                  <a:pt x="857503" y="534669"/>
                </a:lnTo>
                <a:lnTo>
                  <a:pt x="861567" y="527049"/>
                </a:lnTo>
                <a:lnTo>
                  <a:pt x="865377" y="519429"/>
                </a:lnTo>
                <a:lnTo>
                  <a:pt x="866901" y="518159"/>
                </a:lnTo>
                <a:lnTo>
                  <a:pt x="889126" y="490219"/>
                </a:lnTo>
                <a:lnTo>
                  <a:pt x="887856" y="486409"/>
                </a:lnTo>
                <a:lnTo>
                  <a:pt x="887856" y="481329"/>
                </a:lnTo>
                <a:lnTo>
                  <a:pt x="889380" y="474979"/>
                </a:lnTo>
                <a:lnTo>
                  <a:pt x="892428" y="472439"/>
                </a:lnTo>
                <a:lnTo>
                  <a:pt x="895730" y="467359"/>
                </a:lnTo>
                <a:lnTo>
                  <a:pt x="904748" y="462279"/>
                </a:lnTo>
                <a:lnTo>
                  <a:pt x="909827" y="458469"/>
                </a:lnTo>
                <a:lnTo>
                  <a:pt x="910335" y="455929"/>
                </a:lnTo>
                <a:lnTo>
                  <a:pt x="909827" y="454659"/>
                </a:lnTo>
                <a:lnTo>
                  <a:pt x="490092" y="454659"/>
                </a:lnTo>
                <a:lnTo>
                  <a:pt x="487299" y="452119"/>
                </a:lnTo>
                <a:lnTo>
                  <a:pt x="485648" y="445769"/>
                </a:lnTo>
                <a:lnTo>
                  <a:pt x="483742" y="439419"/>
                </a:lnTo>
                <a:lnTo>
                  <a:pt x="427227" y="439419"/>
                </a:lnTo>
                <a:lnTo>
                  <a:pt x="418718" y="406399"/>
                </a:lnTo>
                <a:lnTo>
                  <a:pt x="406653" y="361949"/>
                </a:lnTo>
                <a:lnTo>
                  <a:pt x="390398" y="312419"/>
                </a:lnTo>
                <a:lnTo>
                  <a:pt x="369569" y="262889"/>
                </a:lnTo>
                <a:lnTo>
                  <a:pt x="340613" y="207009"/>
                </a:lnTo>
                <a:lnTo>
                  <a:pt x="307975" y="157479"/>
                </a:lnTo>
                <a:lnTo>
                  <a:pt x="271652" y="114299"/>
                </a:lnTo>
                <a:lnTo>
                  <a:pt x="228980" y="73659"/>
                </a:lnTo>
                <a:lnTo>
                  <a:pt x="184276" y="41909"/>
                </a:lnTo>
                <a:lnTo>
                  <a:pt x="147574" y="22859"/>
                </a:lnTo>
                <a:lnTo>
                  <a:pt x="111378" y="8889"/>
                </a:lnTo>
                <a:lnTo>
                  <a:pt x="77088" y="1269"/>
                </a:lnTo>
                <a:lnTo>
                  <a:pt x="43687" y="0"/>
                </a:lnTo>
                <a:close/>
              </a:path>
              <a:path w="1054734" h="1070610">
                <a:moveTo>
                  <a:pt x="399262" y="779779"/>
                </a:moveTo>
                <a:lnTo>
                  <a:pt x="376808" y="779779"/>
                </a:lnTo>
                <a:lnTo>
                  <a:pt x="375411" y="795019"/>
                </a:lnTo>
                <a:lnTo>
                  <a:pt x="395096" y="784859"/>
                </a:lnTo>
                <a:lnTo>
                  <a:pt x="399262" y="779779"/>
                </a:lnTo>
                <a:close/>
              </a:path>
              <a:path w="1054734" h="1070610">
                <a:moveTo>
                  <a:pt x="656843" y="576579"/>
                </a:moveTo>
                <a:lnTo>
                  <a:pt x="403478" y="576579"/>
                </a:lnTo>
                <a:lnTo>
                  <a:pt x="391286" y="608329"/>
                </a:lnTo>
                <a:lnTo>
                  <a:pt x="390651" y="619759"/>
                </a:lnTo>
                <a:lnTo>
                  <a:pt x="381888" y="633729"/>
                </a:lnTo>
                <a:lnTo>
                  <a:pt x="376174" y="657859"/>
                </a:lnTo>
                <a:lnTo>
                  <a:pt x="374650" y="662939"/>
                </a:lnTo>
                <a:lnTo>
                  <a:pt x="366394" y="697229"/>
                </a:lnTo>
                <a:lnTo>
                  <a:pt x="370966" y="701039"/>
                </a:lnTo>
                <a:lnTo>
                  <a:pt x="369696" y="706119"/>
                </a:lnTo>
                <a:lnTo>
                  <a:pt x="363346" y="709929"/>
                </a:lnTo>
                <a:lnTo>
                  <a:pt x="360299" y="726439"/>
                </a:lnTo>
                <a:lnTo>
                  <a:pt x="354075" y="751839"/>
                </a:lnTo>
                <a:lnTo>
                  <a:pt x="359028" y="775969"/>
                </a:lnTo>
                <a:lnTo>
                  <a:pt x="372236" y="793749"/>
                </a:lnTo>
                <a:lnTo>
                  <a:pt x="376808" y="779779"/>
                </a:lnTo>
                <a:lnTo>
                  <a:pt x="399262" y="779779"/>
                </a:lnTo>
                <a:lnTo>
                  <a:pt x="410717" y="765809"/>
                </a:lnTo>
                <a:lnTo>
                  <a:pt x="417067" y="740409"/>
                </a:lnTo>
                <a:lnTo>
                  <a:pt x="422148" y="723899"/>
                </a:lnTo>
                <a:lnTo>
                  <a:pt x="418210" y="717549"/>
                </a:lnTo>
                <a:lnTo>
                  <a:pt x="419480" y="712469"/>
                </a:lnTo>
                <a:lnTo>
                  <a:pt x="425068" y="712469"/>
                </a:lnTo>
                <a:lnTo>
                  <a:pt x="434975" y="671829"/>
                </a:lnTo>
                <a:lnTo>
                  <a:pt x="440689" y="647699"/>
                </a:lnTo>
                <a:lnTo>
                  <a:pt x="439038" y="632459"/>
                </a:lnTo>
                <a:lnTo>
                  <a:pt x="442849" y="621029"/>
                </a:lnTo>
                <a:lnTo>
                  <a:pt x="447801" y="586739"/>
                </a:lnTo>
                <a:lnTo>
                  <a:pt x="666449" y="586739"/>
                </a:lnTo>
                <a:lnTo>
                  <a:pt x="656843" y="576579"/>
                </a:lnTo>
                <a:close/>
              </a:path>
              <a:path w="1054734" h="1070610">
                <a:moveTo>
                  <a:pt x="827550" y="563879"/>
                </a:moveTo>
                <a:lnTo>
                  <a:pt x="644651" y="563879"/>
                </a:lnTo>
                <a:lnTo>
                  <a:pt x="667130" y="566419"/>
                </a:lnTo>
                <a:lnTo>
                  <a:pt x="702690" y="572769"/>
                </a:lnTo>
                <a:lnTo>
                  <a:pt x="755268" y="585469"/>
                </a:lnTo>
                <a:lnTo>
                  <a:pt x="782065" y="588009"/>
                </a:lnTo>
                <a:lnTo>
                  <a:pt x="793368" y="586739"/>
                </a:lnTo>
                <a:lnTo>
                  <a:pt x="807338" y="582929"/>
                </a:lnTo>
                <a:lnTo>
                  <a:pt x="810132" y="580389"/>
                </a:lnTo>
                <a:lnTo>
                  <a:pt x="819023" y="570229"/>
                </a:lnTo>
                <a:lnTo>
                  <a:pt x="826007" y="565149"/>
                </a:lnTo>
                <a:lnTo>
                  <a:pt x="827550" y="563879"/>
                </a:lnTo>
                <a:close/>
              </a:path>
              <a:path w="1054734" h="1070610">
                <a:moveTo>
                  <a:pt x="930401" y="213359"/>
                </a:moveTo>
                <a:lnTo>
                  <a:pt x="910716" y="213359"/>
                </a:lnTo>
                <a:lnTo>
                  <a:pt x="888618" y="214629"/>
                </a:lnTo>
                <a:lnTo>
                  <a:pt x="834389" y="222249"/>
                </a:lnTo>
                <a:lnTo>
                  <a:pt x="778001" y="237489"/>
                </a:lnTo>
                <a:lnTo>
                  <a:pt x="751331" y="248919"/>
                </a:lnTo>
                <a:lnTo>
                  <a:pt x="725677" y="259079"/>
                </a:lnTo>
                <a:lnTo>
                  <a:pt x="699261" y="274319"/>
                </a:lnTo>
                <a:lnTo>
                  <a:pt x="673734" y="288289"/>
                </a:lnTo>
                <a:lnTo>
                  <a:pt x="647573" y="306069"/>
                </a:lnTo>
                <a:lnTo>
                  <a:pt x="601979" y="340359"/>
                </a:lnTo>
                <a:lnTo>
                  <a:pt x="561466" y="377189"/>
                </a:lnTo>
                <a:lnTo>
                  <a:pt x="512571" y="429259"/>
                </a:lnTo>
                <a:lnTo>
                  <a:pt x="490092" y="454659"/>
                </a:lnTo>
                <a:lnTo>
                  <a:pt x="909827" y="454659"/>
                </a:lnTo>
                <a:lnTo>
                  <a:pt x="909574" y="450849"/>
                </a:lnTo>
                <a:lnTo>
                  <a:pt x="910335" y="448309"/>
                </a:lnTo>
                <a:lnTo>
                  <a:pt x="913637" y="438149"/>
                </a:lnTo>
                <a:lnTo>
                  <a:pt x="918717" y="426719"/>
                </a:lnTo>
                <a:lnTo>
                  <a:pt x="929385" y="419099"/>
                </a:lnTo>
                <a:lnTo>
                  <a:pt x="937386" y="412749"/>
                </a:lnTo>
                <a:lnTo>
                  <a:pt x="940942" y="407669"/>
                </a:lnTo>
                <a:lnTo>
                  <a:pt x="944244" y="402589"/>
                </a:lnTo>
                <a:lnTo>
                  <a:pt x="950467" y="394969"/>
                </a:lnTo>
                <a:lnTo>
                  <a:pt x="959357" y="389889"/>
                </a:lnTo>
                <a:lnTo>
                  <a:pt x="963294" y="387349"/>
                </a:lnTo>
                <a:lnTo>
                  <a:pt x="967866" y="386079"/>
                </a:lnTo>
                <a:lnTo>
                  <a:pt x="971676" y="383539"/>
                </a:lnTo>
                <a:lnTo>
                  <a:pt x="975359" y="382269"/>
                </a:lnTo>
                <a:lnTo>
                  <a:pt x="981963" y="378459"/>
                </a:lnTo>
                <a:lnTo>
                  <a:pt x="988949" y="372109"/>
                </a:lnTo>
                <a:lnTo>
                  <a:pt x="992758" y="365759"/>
                </a:lnTo>
                <a:lnTo>
                  <a:pt x="997330" y="359409"/>
                </a:lnTo>
                <a:lnTo>
                  <a:pt x="999870" y="358139"/>
                </a:lnTo>
                <a:lnTo>
                  <a:pt x="1002283" y="358139"/>
                </a:lnTo>
                <a:lnTo>
                  <a:pt x="1005839" y="356869"/>
                </a:lnTo>
                <a:lnTo>
                  <a:pt x="1008379" y="354329"/>
                </a:lnTo>
                <a:lnTo>
                  <a:pt x="1015364" y="349249"/>
                </a:lnTo>
                <a:lnTo>
                  <a:pt x="1023492" y="341629"/>
                </a:lnTo>
                <a:lnTo>
                  <a:pt x="1040637" y="321309"/>
                </a:lnTo>
                <a:lnTo>
                  <a:pt x="1051052" y="300989"/>
                </a:lnTo>
                <a:lnTo>
                  <a:pt x="1054607" y="281939"/>
                </a:lnTo>
                <a:lnTo>
                  <a:pt x="1049527" y="261619"/>
                </a:lnTo>
                <a:lnTo>
                  <a:pt x="1032763" y="241299"/>
                </a:lnTo>
                <a:lnTo>
                  <a:pt x="1002283" y="227329"/>
                </a:lnTo>
                <a:lnTo>
                  <a:pt x="968501" y="218439"/>
                </a:lnTo>
                <a:lnTo>
                  <a:pt x="959230" y="215899"/>
                </a:lnTo>
                <a:lnTo>
                  <a:pt x="946276" y="214629"/>
                </a:lnTo>
                <a:lnTo>
                  <a:pt x="930401" y="213359"/>
                </a:lnTo>
                <a:close/>
              </a:path>
              <a:path w="1054734" h="1070610">
                <a:moveTo>
                  <a:pt x="457453" y="408939"/>
                </a:moveTo>
                <a:lnTo>
                  <a:pt x="451992" y="408939"/>
                </a:lnTo>
                <a:lnTo>
                  <a:pt x="447166" y="411479"/>
                </a:lnTo>
                <a:lnTo>
                  <a:pt x="444245" y="414019"/>
                </a:lnTo>
                <a:lnTo>
                  <a:pt x="441959" y="419099"/>
                </a:lnTo>
                <a:lnTo>
                  <a:pt x="442340" y="421639"/>
                </a:lnTo>
                <a:lnTo>
                  <a:pt x="442340" y="426719"/>
                </a:lnTo>
                <a:lnTo>
                  <a:pt x="435101" y="433069"/>
                </a:lnTo>
                <a:lnTo>
                  <a:pt x="430529" y="439419"/>
                </a:lnTo>
                <a:lnTo>
                  <a:pt x="483742" y="439419"/>
                </a:lnTo>
                <a:lnTo>
                  <a:pt x="483361" y="438149"/>
                </a:lnTo>
                <a:lnTo>
                  <a:pt x="486409" y="434339"/>
                </a:lnTo>
                <a:lnTo>
                  <a:pt x="488441" y="430529"/>
                </a:lnTo>
                <a:lnTo>
                  <a:pt x="488695" y="424179"/>
                </a:lnTo>
                <a:lnTo>
                  <a:pt x="487299" y="421639"/>
                </a:lnTo>
                <a:lnTo>
                  <a:pt x="483996" y="416559"/>
                </a:lnTo>
                <a:lnTo>
                  <a:pt x="479043" y="415289"/>
                </a:lnTo>
                <a:lnTo>
                  <a:pt x="477774" y="415289"/>
                </a:lnTo>
                <a:lnTo>
                  <a:pt x="478663" y="414019"/>
                </a:lnTo>
                <a:lnTo>
                  <a:pt x="463930" y="414019"/>
                </a:lnTo>
                <a:lnTo>
                  <a:pt x="464184" y="412749"/>
                </a:lnTo>
                <a:lnTo>
                  <a:pt x="479551" y="412749"/>
                </a:lnTo>
                <a:lnTo>
                  <a:pt x="474471" y="411479"/>
                </a:lnTo>
                <a:lnTo>
                  <a:pt x="461263" y="411479"/>
                </a:lnTo>
                <a:lnTo>
                  <a:pt x="457453" y="408939"/>
                </a:lnTo>
                <a:close/>
              </a:path>
              <a:path w="1054734" h="1070610">
                <a:moveTo>
                  <a:pt x="479551" y="412749"/>
                </a:moveTo>
                <a:lnTo>
                  <a:pt x="464184" y="412749"/>
                </a:lnTo>
                <a:lnTo>
                  <a:pt x="463930" y="414019"/>
                </a:lnTo>
                <a:lnTo>
                  <a:pt x="478663" y="414019"/>
                </a:lnTo>
                <a:lnTo>
                  <a:pt x="479551" y="412749"/>
                </a:lnTo>
                <a:close/>
              </a:path>
              <a:path w="1054734" h="1070610">
                <a:moveTo>
                  <a:pt x="459993" y="407669"/>
                </a:moveTo>
                <a:lnTo>
                  <a:pt x="461263" y="411479"/>
                </a:lnTo>
                <a:lnTo>
                  <a:pt x="474471" y="411479"/>
                </a:lnTo>
                <a:lnTo>
                  <a:pt x="472185" y="408939"/>
                </a:lnTo>
                <a:lnTo>
                  <a:pt x="465074" y="408939"/>
                </a:lnTo>
                <a:lnTo>
                  <a:pt x="459993" y="407669"/>
                </a:lnTo>
                <a:close/>
              </a:path>
              <a:path w="1054734" h="1070610">
                <a:moveTo>
                  <a:pt x="464565" y="406399"/>
                </a:moveTo>
                <a:lnTo>
                  <a:pt x="465074" y="408939"/>
                </a:lnTo>
                <a:lnTo>
                  <a:pt x="472185" y="408939"/>
                </a:lnTo>
                <a:lnTo>
                  <a:pt x="471042" y="407669"/>
                </a:lnTo>
                <a:lnTo>
                  <a:pt x="467740" y="407669"/>
                </a:lnTo>
                <a:lnTo>
                  <a:pt x="464565" y="406399"/>
                </a:lnTo>
                <a:close/>
              </a:path>
              <a:path w="1054734" h="1070610">
                <a:moveTo>
                  <a:pt x="470026" y="406399"/>
                </a:moveTo>
                <a:lnTo>
                  <a:pt x="467740" y="407669"/>
                </a:lnTo>
                <a:lnTo>
                  <a:pt x="471042" y="407669"/>
                </a:lnTo>
                <a:lnTo>
                  <a:pt x="470026" y="40639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6912864" y="5803390"/>
            <a:ext cx="1117092" cy="105460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6976871" y="5867398"/>
            <a:ext cx="989076" cy="93268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7252970" y="1560575"/>
            <a:ext cx="326390" cy="344170"/>
          </a:xfrm>
          <a:custGeom>
            <a:avLst/>
            <a:gdLst/>
            <a:ahLst/>
            <a:cxnLst/>
            <a:rect l="l" t="t" r="r" b="b"/>
            <a:pathLst>
              <a:path w="326390" h="344169">
                <a:moveTo>
                  <a:pt x="14224" y="28575"/>
                </a:moveTo>
                <a:lnTo>
                  <a:pt x="5842" y="0"/>
                </a:lnTo>
                <a:lnTo>
                  <a:pt x="3937" y="381"/>
                </a:lnTo>
                <a:lnTo>
                  <a:pt x="2413" y="2667"/>
                </a:lnTo>
                <a:lnTo>
                  <a:pt x="127" y="10795"/>
                </a:lnTo>
                <a:lnTo>
                  <a:pt x="762" y="19431"/>
                </a:lnTo>
                <a:lnTo>
                  <a:pt x="3302" y="27686"/>
                </a:lnTo>
                <a:lnTo>
                  <a:pt x="3302" y="37338"/>
                </a:lnTo>
                <a:lnTo>
                  <a:pt x="0" y="323088"/>
                </a:lnTo>
                <a:lnTo>
                  <a:pt x="254" y="329819"/>
                </a:lnTo>
                <a:lnTo>
                  <a:pt x="2159" y="334391"/>
                </a:lnTo>
                <a:lnTo>
                  <a:pt x="3175" y="335026"/>
                </a:lnTo>
                <a:lnTo>
                  <a:pt x="3937" y="334010"/>
                </a:lnTo>
                <a:lnTo>
                  <a:pt x="5588" y="322072"/>
                </a:lnTo>
                <a:lnTo>
                  <a:pt x="12065" y="53086"/>
                </a:lnTo>
                <a:lnTo>
                  <a:pt x="13843" y="31496"/>
                </a:lnTo>
                <a:lnTo>
                  <a:pt x="14224" y="28575"/>
                </a:lnTo>
                <a:close/>
              </a:path>
              <a:path w="326390" h="344169">
                <a:moveTo>
                  <a:pt x="326136" y="218821"/>
                </a:moveTo>
                <a:lnTo>
                  <a:pt x="325755" y="216916"/>
                </a:lnTo>
                <a:lnTo>
                  <a:pt x="323469" y="215392"/>
                </a:lnTo>
                <a:lnTo>
                  <a:pt x="319405" y="214249"/>
                </a:lnTo>
                <a:lnTo>
                  <a:pt x="317500" y="214630"/>
                </a:lnTo>
                <a:lnTo>
                  <a:pt x="307086" y="215646"/>
                </a:lnTo>
                <a:lnTo>
                  <a:pt x="296164" y="219710"/>
                </a:lnTo>
                <a:lnTo>
                  <a:pt x="292481" y="220345"/>
                </a:lnTo>
                <a:lnTo>
                  <a:pt x="272923" y="229997"/>
                </a:lnTo>
                <a:lnTo>
                  <a:pt x="15113" y="341503"/>
                </a:lnTo>
                <a:lnTo>
                  <a:pt x="14351" y="342646"/>
                </a:lnTo>
                <a:lnTo>
                  <a:pt x="16637" y="344170"/>
                </a:lnTo>
                <a:lnTo>
                  <a:pt x="20320" y="343408"/>
                </a:lnTo>
                <a:lnTo>
                  <a:pt x="27813" y="342011"/>
                </a:lnTo>
                <a:lnTo>
                  <a:pt x="290830" y="232283"/>
                </a:lnTo>
                <a:lnTo>
                  <a:pt x="300990" y="229362"/>
                </a:lnTo>
                <a:lnTo>
                  <a:pt x="308483" y="227965"/>
                </a:lnTo>
                <a:lnTo>
                  <a:pt x="316738" y="225425"/>
                </a:lnTo>
                <a:lnTo>
                  <a:pt x="324612" y="220980"/>
                </a:lnTo>
                <a:lnTo>
                  <a:pt x="326136" y="218821"/>
                </a:lnTo>
                <a:close/>
              </a:path>
            </a:pathLst>
          </a:custGeom>
          <a:solidFill>
            <a:srgbClr val="666666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6541007" y="1005839"/>
            <a:ext cx="1671827" cy="162458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6605016" y="1069847"/>
            <a:ext cx="1543812" cy="149656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8466201" y="3951731"/>
            <a:ext cx="233806" cy="22656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8131429" y="3746499"/>
            <a:ext cx="951865" cy="849630"/>
          </a:xfrm>
          <a:custGeom>
            <a:avLst/>
            <a:gdLst/>
            <a:ahLst/>
            <a:cxnLst/>
            <a:rect l="l" t="t" r="r" b="b"/>
            <a:pathLst>
              <a:path w="951865" h="849629">
                <a:moveTo>
                  <a:pt x="491569" y="811530"/>
                </a:moveTo>
                <a:lnTo>
                  <a:pt x="349885" y="811530"/>
                </a:lnTo>
                <a:lnTo>
                  <a:pt x="352805" y="812800"/>
                </a:lnTo>
                <a:lnTo>
                  <a:pt x="358901" y="816610"/>
                </a:lnTo>
                <a:lnTo>
                  <a:pt x="363220" y="820419"/>
                </a:lnTo>
                <a:lnTo>
                  <a:pt x="365505" y="822960"/>
                </a:lnTo>
                <a:lnTo>
                  <a:pt x="369824" y="826769"/>
                </a:lnTo>
                <a:lnTo>
                  <a:pt x="375030" y="829310"/>
                </a:lnTo>
                <a:lnTo>
                  <a:pt x="378078" y="830580"/>
                </a:lnTo>
                <a:lnTo>
                  <a:pt x="380746" y="831850"/>
                </a:lnTo>
                <a:lnTo>
                  <a:pt x="388112" y="831850"/>
                </a:lnTo>
                <a:lnTo>
                  <a:pt x="395731" y="834390"/>
                </a:lnTo>
                <a:lnTo>
                  <a:pt x="405256" y="836930"/>
                </a:lnTo>
                <a:lnTo>
                  <a:pt x="418338" y="843280"/>
                </a:lnTo>
                <a:lnTo>
                  <a:pt x="432435" y="849630"/>
                </a:lnTo>
                <a:lnTo>
                  <a:pt x="440436" y="849630"/>
                </a:lnTo>
                <a:lnTo>
                  <a:pt x="446150" y="847090"/>
                </a:lnTo>
                <a:lnTo>
                  <a:pt x="449452" y="844550"/>
                </a:lnTo>
                <a:lnTo>
                  <a:pt x="452627" y="843280"/>
                </a:lnTo>
                <a:lnTo>
                  <a:pt x="454787" y="839469"/>
                </a:lnTo>
                <a:lnTo>
                  <a:pt x="459613" y="836930"/>
                </a:lnTo>
                <a:lnTo>
                  <a:pt x="466090" y="836930"/>
                </a:lnTo>
                <a:lnTo>
                  <a:pt x="472821" y="834390"/>
                </a:lnTo>
                <a:lnTo>
                  <a:pt x="481965" y="825500"/>
                </a:lnTo>
                <a:lnTo>
                  <a:pt x="491569" y="811530"/>
                </a:lnTo>
                <a:close/>
              </a:path>
              <a:path w="951865" h="849629">
                <a:moveTo>
                  <a:pt x="892873" y="549910"/>
                </a:moveTo>
                <a:lnTo>
                  <a:pt x="349123" y="549910"/>
                </a:lnTo>
                <a:lnTo>
                  <a:pt x="314832" y="568960"/>
                </a:lnTo>
                <a:lnTo>
                  <a:pt x="279146" y="603250"/>
                </a:lnTo>
                <a:lnTo>
                  <a:pt x="247776" y="669290"/>
                </a:lnTo>
                <a:lnTo>
                  <a:pt x="246252" y="680719"/>
                </a:lnTo>
                <a:lnTo>
                  <a:pt x="244475" y="689610"/>
                </a:lnTo>
                <a:lnTo>
                  <a:pt x="243967" y="695960"/>
                </a:lnTo>
                <a:lnTo>
                  <a:pt x="245110" y="702310"/>
                </a:lnTo>
                <a:lnTo>
                  <a:pt x="248157" y="708660"/>
                </a:lnTo>
                <a:lnTo>
                  <a:pt x="251332" y="716280"/>
                </a:lnTo>
                <a:lnTo>
                  <a:pt x="255143" y="735330"/>
                </a:lnTo>
                <a:lnTo>
                  <a:pt x="268986" y="750569"/>
                </a:lnTo>
                <a:lnTo>
                  <a:pt x="278638" y="772160"/>
                </a:lnTo>
                <a:lnTo>
                  <a:pt x="279907" y="773430"/>
                </a:lnTo>
                <a:lnTo>
                  <a:pt x="282701" y="778510"/>
                </a:lnTo>
                <a:lnTo>
                  <a:pt x="284861" y="781050"/>
                </a:lnTo>
                <a:lnTo>
                  <a:pt x="288036" y="782319"/>
                </a:lnTo>
                <a:lnTo>
                  <a:pt x="292862" y="784860"/>
                </a:lnTo>
                <a:lnTo>
                  <a:pt x="297561" y="784860"/>
                </a:lnTo>
                <a:lnTo>
                  <a:pt x="303149" y="786130"/>
                </a:lnTo>
                <a:lnTo>
                  <a:pt x="306070" y="787400"/>
                </a:lnTo>
                <a:lnTo>
                  <a:pt x="309118" y="788669"/>
                </a:lnTo>
                <a:lnTo>
                  <a:pt x="311150" y="789940"/>
                </a:lnTo>
                <a:lnTo>
                  <a:pt x="312547" y="792480"/>
                </a:lnTo>
                <a:lnTo>
                  <a:pt x="312674" y="793750"/>
                </a:lnTo>
                <a:lnTo>
                  <a:pt x="317373" y="798830"/>
                </a:lnTo>
                <a:lnTo>
                  <a:pt x="325247" y="806450"/>
                </a:lnTo>
                <a:lnTo>
                  <a:pt x="329184" y="807719"/>
                </a:lnTo>
                <a:lnTo>
                  <a:pt x="335279" y="811530"/>
                </a:lnTo>
                <a:lnTo>
                  <a:pt x="340995" y="812800"/>
                </a:lnTo>
                <a:lnTo>
                  <a:pt x="344677" y="812800"/>
                </a:lnTo>
                <a:lnTo>
                  <a:pt x="349885" y="811530"/>
                </a:lnTo>
                <a:lnTo>
                  <a:pt x="491569" y="811530"/>
                </a:lnTo>
                <a:lnTo>
                  <a:pt x="495935" y="805180"/>
                </a:lnTo>
                <a:lnTo>
                  <a:pt x="497331" y="802640"/>
                </a:lnTo>
                <a:lnTo>
                  <a:pt x="501396" y="796290"/>
                </a:lnTo>
                <a:lnTo>
                  <a:pt x="507111" y="783590"/>
                </a:lnTo>
                <a:lnTo>
                  <a:pt x="513588" y="767080"/>
                </a:lnTo>
                <a:lnTo>
                  <a:pt x="518922" y="742950"/>
                </a:lnTo>
                <a:lnTo>
                  <a:pt x="524764" y="717550"/>
                </a:lnTo>
                <a:lnTo>
                  <a:pt x="530732" y="688340"/>
                </a:lnTo>
                <a:lnTo>
                  <a:pt x="533146" y="645160"/>
                </a:lnTo>
                <a:lnTo>
                  <a:pt x="536828" y="608330"/>
                </a:lnTo>
                <a:lnTo>
                  <a:pt x="540257" y="575310"/>
                </a:lnTo>
                <a:lnTo>
                  <a:pt x="582337" y="575310"/>
                </a:lnTo>
                <a:lnTo>
                  <a:pt x="579374" y="562610"/>
                </a:lnTo>
                <a:lnTo>
                  <a:pt x="900906" y="562610"/>
                </a:lnTo>
                <a:lnTo>
                  <a:pt x="900176" y="561340"/>
                </a:lnTo>
                <a:lnTo>
                  <a:pt x="894969" y="553719"/>
                </a:lnTo>
                <a:lnTo>
                  <a:pt x="892873" y="549910"/>
                </a:lnTo>
                <a:close/>
              </a:path>
              <a:path w="951865" h="849629">
                <a:moveTo>
                  <a:pt x="582337" y="575310"/>
                </a:moveTo>
                <a:lnTo>
                  <a:pt x="540257" y="575310"/>
                </a:lnTo>
                <a:lnTo>
                  <a:pt x="542925" y="593090"/>
                </a:lnTo>
                <a:lnTo>
                  <a:pt x="545719" y="626110"/>
                </a:lnTo>
                <a:lnTo>
                  <a:pt x="548640" y="636269"/>
                </a:lnTo>
                <a:lnTo>
                  <a:pt x="547243" y="652780"/>
                </a:lnTo>
                <a:lnTo>
                  <a:pt x="551688" y="674369"/>
                </a:lnTo>
                <a:lnTo>
                  <a:pt x="552957" y="680719"/>
                </a:lnTo>
                <a:lnTo>
                  <a:pt x="559180" y="713740"/>
                </a:lnTo>
                <a:lnTo>
                  <a:pt x="564134" y="715010"/>
                </a:lnTo>
                <a:lnTo>
                  <a:pt x="564896" y="718819"/>
                </a:lnTo>
                <a:lnTo>
                  <a:pt x="561594" y="725169"/>
                </a:lnTo>
                <a:lnTo>
                  <a:pt x="565530" y="740410"/>
                </a:lnTo>
                <a:lnTo>
                  <a:pt x="570484" y="765810"/>
                </a:lnTo>
                <a:lnTo>
                  <a:pt x="584073" y="783590"/>
                </a:lnTo>
                <a:lnTo>
                  <a:pt x="602234" y="793750"/>
                </a:lnTo>
                <a:lnTo>
                  <a:pt x="601218" y="779780"/>
                </a:lnTo>
                <a:lnTo>
                  <a:pt x="616858" y="779780"/>
                </a:lnTo>
                <a:lnTo>
                  <a:pt x="618871" y="777240"/>
                </a:lnTo>
                <a:lnTo>
                  <a:pt x="624459" y="755650"/>
                </a:lnTo>
                <a:lnTo>
                  <a:pt x="619505" y="730250"/>
                </a:lnTo>
                <a:lnTo>
                  <a:pt x="618236" y="713740"/>
                </a:lnTo>
                <a:lnTo>
                  <a:pt x="612013" y="709930"/>
                </a:lnTo>
                <a:lnTo>
                  <a:pt x="611124" y="706119"/>
                </a:lnTo>
                <a:lnTo>
                  <a:pt x="615823" y="702310"/>
                </a:lnTo>
                <a:lnTo>
                  <a:pt x="609473" y="669290"/>
                </a:lnTo>
                <a:lnTo>
                  <a:pt x="608329" y="664210"/>
                </a:lnTo>
                <a:lnTo>
                  <a:pt x="603885" y="641350"/>
                </a:lnTo>
                <a:lnTo>
                  <a:pt x="595756" y="627380"/>
                </a:lnTo>
                <a:lnTo>
                  <a:pt x="594487" y="617219"/>
                </a:lnTo>
                <a:lnTo>
                  <a:pt x="584707" y="585469"/>
                </a:lnTo>
                <a:lnTo>
                  <a:pt x="582337" y="575310"/>
                </a:lnTo>
                <a:close/>
              </a:path>
              <a:path w="951865" h="849629">
                <a:moveTo>
                  <a:pt x="616858" y="779780"/>
                </a:moveTo>
                <a:lnTo>
                  <a:pt x="601218" y="779780"/>
                </a:lnTo>
                <a:lnTo>
                  <a:pt x="605790" y="793750"/>
                </a:lnTo>
                <a:lnTo>
                  <a:pt x="616858" y="779780"/>
                </a:lnTo>
                <a:close/>
              </a:path>
              <a:path w="951865" h="849629">
                <a:moveTo>
                  <a:pt x="788822" y="778510"/>
                </a:moveTo>
                <a:lnTo>
                  <a:pt x="759332" y="778510"/>
                </a:lnTo>
                <a:lnTo>
                  <a:pt x="762126" y="779780"/>
                </a:lnTo>
                <a:lnTo>
                  <a:pt x="765175" y="781050"/>
                </a:lnTo>
                <a:lnTo>
                  <a:pt x="768985" y="782319"/>
                </a:lnTo>
                <a:lnTo>
                  <a:pt x="772668" y="782319"/>
                </a:lnTo>
                <a:lnTo>
                  <a:pt x="779145" y="783590"/>
                </a:lnTo>
                <a:lnTo>
                  <a:pt x="784098" y="781050"/>
                </a:lnTo>
                <a:lnTo>
                  <a:pt x="786765" y="781050"/>
                </a:lnTo>
                <a:lnTo>
                  <a:pt x="788822" y="778510"/>
                </a:lnTo>
                <a:close/>
              </a:path>
              <a:path w="951865" h="849629">
                <a:moveTo>
                  <a:pt x="900906" y="562610"/>
                </a:moveTo>
                <a:lnTo>
                  <a:pt x="579374" y="562610"/>
                </a:lnTo>
                <a:lnTo>
                  <a:pt x="587248" y="575310"/>
                </a:lnTo>
                <a:lnTo>
                  <a:pt x="595884" y="590550"/>
                </a:lnTo>
                <a:lnTo>
                  <a:pt x="613410" y="626110"/>
                </a:lnTo>
                <a:lnTo>
                  <a:pt x="634365" y="668019"/>
                </a:lnTo>
                <a:lnTo>
                  <a:pt x="651001" y="692150"/>
                </a:lnTo>
                <a:lnTo>
                  <a:pt x="665226" y="713740"/>
                </a:lnTo>
                <a:lnTo>
                  <a:pt x="692530" y="748030"/>
                </a:lnTo>
                <a:lnTo>
                  <a:pt x="710946" y="763269"/>
                </a:lnTo>
                <a:lnTo>
                  <a:pt x="731774" y="777240"/>
                </a:lnTo>
                <a:lnTo>
                  <a:pt x="743585" y="782319"/>
                </a:lnTo>
                <a:lnTo>
                  <a:pt x="750697" y="781050"/>
                </a:lnTo>
                <a:lnTo>
                  <a:pt x="751586" y="781050"/>
                </a:lnTo>
                <a:lnTo>
                  <a:pt x="754761" y="778510"/>
                </a:lnTo>
                <a:lnTo>
                  <a:pt x="788822" y="778510"/>
                </a:lnTo>
                <a:lnTo>
                  <a:pt x="797051" y="768350"/>
                </a:lnTo>
                <a:lnTo>
                  <a:pt x="806703" y="758190"/>
                </a:lnTo>
                <a:lnTo>
                  <a:pt x="820801" y="746760"/>
                </a:lnTo>
                <a:lnTo>
                  <a:pt x="827404" y="744219"/>
                </a:lnTo>
                <a:lnTo>
                  <a:pt x="829945" y="741680"/>
                </a:lnTo>
                <a:lnTo>
                  <a:pt x="832103" y="740410"/>
                </a:lnTo>
                <a:lnTo>
                  <a:pt x="835660" y="735330"/>
                </a:lnTo>
                <a:lnTo>
                  <a:pt x="838326" y="730250"/>
                </a:lnTo>
                <a:lnTo>
                  <a:pt x="839470" y="726440"/>
                </a:lnTo>
                <a:lnTo>
                  <a:pt x="842137" y="721360"/>
                </a:lnTo>
                <a:lnTo>
                  <a:pt x="846454" y="716280"/>
                </a:lnTo>
                <a:lnTo>
                  <a:pt x="848741" y="713740"/>
                </a:lnTo>
                <a:lnTo>
                  <a:pt x="853948" y="713740"/>
                </a:lnTo>
                <a:lnTo>
                  <a:pt x="856488" y="711200"/>
                </a:lnTo>
                <a:lnTo>
                  <a:pt x="862076" y="707390"/>
                </a:lnTo>
                <a:lnTo>
                  <a:pt x="866394" y="702310"/>
                </a:lnTo>
                <a:lnTo>
                  <a:pt x="869315" y="699769"/>
                </a:lnTo>
                <a:lnTo>
                  <a:pt x="873760" y="689610"/>
                </a:lnTo>
                <a:lnTo>
                  <a:pt x="876046" y="681990"/>
                </a:lnTo>
                <a:lnTo>
                  <a:pt x="876173" y="679450"/>
                </a:lnTo>
                <a:lnTo>
                  <a:pt x="878967" y="674369"/>
                </a:lnTo>
                <a:lnTo>
                  <a:pt x="882142" y="671830"/>
                </a:lnTo>
                <a:lnTo>
                  <a:pt x="887095" y="669290"/>
                </a:lnTo>
                <a:lnTo>
                  <a:pt x="891031" y="666750"/>
                </a:lnTo>
                <a:lnTo>
                  <a:pt x="894842" y="662940"/>
                </a:lnTo>
                <a:lnTo>
                  <a:pt x="897001" y="660400"/>
                </a:lnTo>
                <a:lnTo>
                  <a:pt x="898271" y="657860"/>
                </a:lnTo>
                <a:lnTo>
                  <a:pt x="898905" y="651510"/>
                </a:lnTo>
                <a:lnTo>
                  <a:pt x="898651" y="650240"/>
                </a:lnTo>
                <a:lnTo>
                  <a:pt x="900176" y="626110"/>
                </a:lnTo>
                <a:lnTo>
                  <a:pt x="907288" y="607060"/>
                </a:lnTo>
                <a:lnTo>
                  <a:pt x="903477" y="588010"/>
                </a:lnTo>
                <a:lnTo>
                  <a:pt x="903731" y="579119"/>
                </a:lnTo>
                <a:lnTo>
                  <a:pt x="904240" y="572769"/>
                </a:lnTo>
                <a:lnTo>
                  <a:pt x="903097" y="566419"/>
                </a:lnTo>
                <a:lnTo>
                  <a:pt x="900906" y="562610"/>
                </a:lnTo>
                <a:close/>
              </a:path>
              <a:path w="951865" h="849629">
                <a:moveTo>
                  <a:pt x="50419" y="166370"/>
                </a:moveTo>
                <a:lnTo>
                  <a:pt x="46100" y="167639"/>
                </a:lnTo>
                <a:lnTo>
                  <a:pt x="35814" y="170180"/>
                </a:lnTo>
                <a:lnTo>
                  <a:pt x="29845" y="172720"/>
                </a:lnTo>
                <a:lnTo>
                  <a:pt x="22987" y="175260"/>
                </a:lnTo>
                <a:lnTo>
                  <a:pt x="16637" y="179070"/>
                </a:lnTo>
                <a:lnTo>
                  <a:pt x="10160" y="182880"/>
                </a:lnTo>
                <a:lnTo>
                  <a:pt x="5715" y="187960"/>
                </a:lnTo>
                <a:lnTo>
                  <a:pt x="2159" y="191770"/>
                </a:lnTo>
                <a:lnTo>
                  <a:pt x="1016" y="195580"/>
                </a:lnTo>
                <a:lnTo>
                  <a:pt x="0" y="199389"/>
                </a:lnTo>
                <a:lnTo>
                  <a:pt x="635" y="203200"/>
                </a:lnTo>
                <a:lnTo>
                  <a:pt x="1016" y="205739"/>
                </a:lnTo>
                <a:lnTo>
                  <a:pt x="2413" y="208280"/>
                </a:lnTo>
                <a:lnTo>
                  <a:pt x="4445" y="227330"/>
                </a:lnTo>
                <a:lnTo>
                  <a:pt x="19176" y="274320"/>
                </a:lnTo>
                <a:lnTo>
                  <a:pt x="58547" y="369570"/>
                </a:lnTo>
                <a:lnTo>
                  <a:pt x="76073" y="407670"/>
                </a:lnTo>
                <a:lnTo>
                  <a:pt x="100329" y="467360"/>
                </a:lnTo>
                <a:lnTo>
                  <a:pt x="130937" y="516890"/>
                </a:lnTo>
                <a:lnTo>
                  <a:pt x="177673" y="556260"/>
                </a:lnTo>
                <a:lnTo>
                  <a:pt x="198881" y="563880"/>
                </a:lnTo>
                <a:lnTo>
                  <a:pt x="227584" y="562610"/>
                </a:lnTo>
                <a:lnTo>
                  <a:pt x="255270" y="560069"/>
                </a:lnTo>
                <a:lnTo>
                  <a:pt x="349123" y="549910"/>
                </a:lnTo>
                <a:lnTo>
                  <a:pt x="892873" y="549910"/>
                </a:lnTo>
                <a:lnTo>
                  <a:pt x="852931" y="505460"/>
                </a:lnTo>
                <a:lnTo>
                  <a:pt x="813943" y="481330"/>
                </a:lnTo>
                <a:lnTo>
                  <a:pt x="805434" y="480060"/>
                </a:lnTo>
                <a:lnTo>
                  <a:pt x="789431" y="476250"/>
                </a:lnTo>
                <a:lnTo>
                  <a:pt x="750443" y="471169"/>
                </a:lnTo>
                <a:lnTo>
                  <a:pt x="773112" y="464819"/>
                </a:lnTo>
                <a:lnTo>
                  <a:pt x="511301" y="464819"/>
                </a:lnTo>
                <a:lnTo>
                  <a:pt x="470789" y="415289"/>
                </a:lnTo>
                <a:lnTo>
                  <a:pt x="416051" y="356870"/>
                </a:lnTo>
                <a:lnTo>
                  <a:pt x="326644" y="279400"/>
                </a:lnTo>
                <a:lnTo>
                  <a:pt x="262763" y="234950"/>
                </a:lnTo>
                <a:lnTo>
                  <a:pt x="184150" y="193039"/>
                </a:lnTo>
                <a:lnTo>
                  <a:pt x="112141" y="172720"/>
                </a:lnTo>
                <a:lnTo>
                  <a:pt x="50419" y="166370"/>
                </a:lnTo>
                <a:close/>
              </a:path>
              <a:path w="951865" h="849629">
                <a:moveTo>
                  <a:pt x="530605" y="429260"/>
                </a:moveTo>
                <a:lnTo>
                  <a:pt x="522477" y="429260"/>
                </a:lnTo>
                <a:lnTo>
                  <a:pt x="518287" y="430530"/>
                </a:lnTo>
                <a:lnTo>
                  <a:pt x="515239" y="434339"/>
                </a:lnTo>
                <a:lnTo>
                  <a:pt x="513334" y="438150"/>
                </a:lnTo>
                <a:lnTo>
                  <a:pt x="513334" y="443230"/>
                </a:lnTo>
                <a:lnTo>
                  <a:pt x="514857" y="445769"/>
                </a:lnTo>
                <a:lnTo>
                  <a:pt x="516509" y="449580"/>
                </a:lnTo>
                <a:lnTo>
                  <a:pt x="512825" y="458469"/>
                </a:lnTo>
                <a:lnTo>
                  <a:pt x="511682" y="462280"/>
                </a:lnTo>
                <a:lnTo>
                  <a:pt x="511301" y="464819"/>
                </a:lnTo>
                <a:lnTo>
                  <a:pt x="773112" y="464819"/>
                </a:lnTo>
                <a:lnTo>
                  <a:pt x="795782" y="458469"/>
                </a:lnTo>
                <a:lnTo>
                  <a:pt x="566166" y="458469"/>
                </a:lnTo>
                <a:lnTo>
                  <a:pt x="565403" y="454660"/>
                </a:lnTo>
                <a:lnTo>
                  <a:pt x="565023" y="452119"/>
                </a:lnTo>
                <a:lnTo>
                  <a:pt x="562610" y="449580"/>
                </a:lnTo>
                <a:lnTo>
                  <a:pt x="556005" y="443230"/>
                </a:lnTo>
                <a:lnTo>
                  <a:pt x="557784" y="438150"/>
                </a:lnTo>
                <a:lnTo>
                  <a:pt x="557784" y="434339"/>
                </a:lnTo>
                <a:lnTo>
                  <a:pt x="556005" y="430530"/>
                </a:lnTo>
                <a:lnTo>
                  <a:pt x="530860" y="430530"/>
                </a:lnTo>
                <a:lnTo>
                  <a:pt x="530605" y="429260"/>
                </a:lnTo>
                <a:close/>
              </a:path>
              <a:path w="951865" h="849629">
                <a:moveTo>
                  <a:pt x="910209" y="0"/>
                </a:moveTo>
                <a:lnTo>
                  <a:pt x="903097" y="1270"/>
                </a:lnTo>
                <a:lnTo>
                  <a:pt x="896874" y="1270"/>
                </a:lnTo>
                <a:lnTo>
                  <a:pt x="886205" y="2539"/>
                </a:lnTo>
                <a:lnTo>
                  <a:pt x="826897" y="31750"/>
                </a:lnTo>
                <a:lnTo>
                  <a:pt x="767461" y="78739"/>
                </a:lnTo>
                <a:lnTo>
                  <a:pt x="711200" y="147320"/>
                </a:lnTo>
                <a:lnTo>
                  <a:pt x="668909" y="212089"/>
                </a:lnTo>
                <a:lnTo>
                  <a:pt x="615442" y="317500"/>
                </a:lnTo>
                <a:lnTo>
                  <a:pt x="586613" y="392430"/>
                </a:lnTo>
                <a:lnTo>
                  <a:pt x="571119" y="441960"/>
                </a:lnTo>
                <a:lnTo>
                  <a:pt x="566166" y="458469"/>
                </a:lnTo>
                <a:lnTo>
                  <a:pt x="795782" y="458469"/>
                </a:lnTo>
                <a:lnTo>
                  <a:pt x="841121" y="445769"/>
                </a:lnTo>
                <a:lnTo>
                  <a:pt x="894461" y="426720"/>
                </a:lnTo>
                <a:lnTo>
                  <a:pt x="927100" y="389889"/>
                </a:lnTo>
                <a:lnTo>
                  <a:pt x="947293" y="322580"/>
                </a:lnTo>
                <a:lnTo>
                  <a:pt x="949325" y="236220"/>
                </a:lnTo>
                <a:lnTo>
                  <a:pt x="950925" y="195580"/>
                </a:lnTo>
                <a:lnTo>
                  <a:pt x="951023" y="187960"/>
                </a:lnTo>
                <a:lnTo>
                  <a:pt x="951738" y="91439"/>
                </a:lnTo>
                <a:lnTo>
                  <a:pt x="946403" y="41910"/>
                </a:lnTo>
                <a:lnTo>
                  <a:pt x="941831" y="22860"/>
                </a:lnTo>
                <a:lnTo>
                  <a:pt x="942213" y="20320"/>
                </a:lnTo>
                <a:lnTo>
                  <a:pt x="941831" y="19050"/>
                </a:lnTo>
                <a:lnTo>
                  <a:pt x="941197" y="15239"/>
                </a:lnTo>
                <a:lnTo>
                  <a:pt x="938784" y="11430"/>
                </a:lnTo>
                <a:lnTo>
                  <a:pt x="936371" y="8889"/>
                </a:lnTo>
                <a:lnTo>
                  <a:pt x="931291" y="6350"/>
                </a:lnTo>
                <a:lnTo>
                  <a:pt x="925195" y="2539"/>
                </a:lnTo>
                <a:lnTo>
                  <a:pt x="910209" y="0"/>
                </a:lnTo>
                <a:close/>
              </a:path>
              <a:path w="951865" h="849629">
                <a:moveTo>
                  <a:pt x="548767" y="425450"/>
                </a:moveTo>
                <a:lnTo>
                  <a:pt x="524510" y="425450"/>
                </a:lnTo>
                <a:lnTo>
                  <a:pt x="526923" y="429260"/>
                </a:lnTo>
                <a:lnTo>
                  <a:pt x="530605" y="429260"/>
                </a:lnTo>
                <a:lnTo>
                  <a:pt x="530860" y="430530"/>
                </a:lnTo>
                <a:lnTo>
                  <a:pt x="556005" y="430530"/>
                </a:lnTo>
                <a:lnTo>
                  <a:pt x="552703" y="426720"/>
                </a:lnTo>
                <a:lnTo>
                  <a:pt x="548767" y="425450"/>
                </a:lnTo>
                <a:close/>
              </a:path>
              <a:path w="951865" h="849629">
                <a:moveTo>
                  <a:pt x="543687" y="422910"/>
                </a:moveTo>
                <a:lnTo>
                  <a:pt x="537591" y="424180"/>
                </a:lnTo>
                <a:lnTo>
                  <a:pt x="528574" y="424180"/>
                </a:lnTo>
                <a:lnTo>
                  <a:pt x="528954" y="425450"/>
                </a:lnTo>
                <a:lnTo>
                  <a:pt x="542417" y="425450"/>
                </a:lnTo>
                <a:lnTo>
                  <a:pt x="543687" y="422910"/>
                </a:lnTo>
                <a:close/>
              </a:path>
              <a:path w="951865" h="849629">
                <a:moveTo>
                  <a:pt x="532765" y="421639"/>
                </a:moveTo>
                <a:lnTo>
                  <a:pt x="531368" y="424180"/>
                </a:lnTo>
                <a:lnTo>
                  <a:pt x="537591" y="424180"/>
                </a:lnTo>
                <a:lnTo>
                  <a:pt x="535622" y="422910"/>
                </a:lnTo>
                <a:lnTo>
                  <a:pt x="533780" y="422910"/>
                </a:lnTo>
                <a:lnTo>
                  <a:pt x="532765" y="421639"/>
                </a:lnTo>
                <a:close/>
              </a:path>
              <a:path w="951865" h="849629">
                <a:moveTo>
                  <a:pt x="533653" y="421639"/>
                </a:moveTo>
                <a:lnTo>
                  <a:pt x="533780" y="422910"/>
                </a:lnTo>
                <a:lnTo>
                  <a:pt x="535622" y="422910"/>
                </a:lnTo>
                <a:lnTo>
                  <a:pt x="533653" y="42163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388112" y="1225930"/>
            <a:ext cx="415925" cy="410845"/>
          </a:xfrm>
          <a:custGeom>
            <a:avLst/>
            <a:gdLst/>
            <a:ahLst/>
            <a:cxnLst/>
            <a:rect l="l" t="t" r="r" b="b"/>
            <a:pathLst>
              <a:path w="415925" h="410844">
                <a:moveTo>
                  <a:pt x="356323" y="406273"/>
                </a:moveTo>
                <a:lnTo>
                  <a:pt x="65811" y="242824"/>
                </a:lnTo>
                <a:lnTo>
                  <a:pt x="38582" y="226949"/>
                </a:lnTo>
                <a:lnTo>
                  <a:pt x="24968" y="220218"/>
                </a:lnTo>
                <a:lnTo>
                  <a:pt x="9080" y="217932"/>
                </a:lnTo>
                <a:lnTo>
                  <a:pt x="4533" y="217932"/>
                </a:lnTo>
                <a:lnTo>
                  <a:pt x="0" y="222504"/>
                </a:lnTo>
                <a:lnTo>
                  <a:pt x="2260" y="224663"/>
                </a:lnTo>
                <a:lnTo>
                  <a:pt x="9080" y="231521"/>
                </a:lnTo>
                <a:lnTo>
                  <a:pt x="45389" y="245110"/>
                </a:lnTo>
                <a:lnTo>
                  <a:pt x="338175" y="401701"/>
                </a:lnTo>
                <a:lnTo>
                  <a:pt x="349516" y="408559"/>
                </a:lnTo>
                <a:lnTo>
                  <a:pt x="356323" y="410845"/>
                </a:lnTo>
                <a:lnTo>
                  <a:pt x="356323" y="406273"/>
                </a:lnTo>
                <a:close/>
              </a:path>
              <a:path w="415925" h="410844">
                <a:moveTo>
                  <a:pt x="415340" y="2286"/>
                </a:moveTo>
                <a:lnTo>
                  <a:pt x="413067" y="0"/>
                </a:lnTo>
                <a:lnTo>
                  <a:pt x="408533" y="0"/>
                </a:lnTo>
                <a:lnTo>
                  <a:pt x="403987" y="4572"/>
                </a:lnTo>
                <a:lnTo>
                  <a:pt x="399453" y="18161"/>
                </a:lnTo>
                <a:lnTo>
                  <a:pt x="397179" y="34036"/>
                </a:lnTo>
                <a:lnTo>
                  <a:pt x="394919" y="65786"/>
                </a:lnTo>
                <a:lnTo>
                  <a:pt x="372211" y="379095"/>
                </a:lnTo>
                <a:lnTo>
                  <a:pt x="372211" y="401701"/>
                </a:lnTo>
                <a:lnTo>
                  <a:pt x="374484" y="399542"/>
                </a:lnTo>
                <a:lnTo>
                  <a:pt x="376758" y="392684"/>
                </a:lnTo>
                <a:lnTo>
                  <a:pt x="379031" y="381381"/>
                </a:lnTo>
                <a:lnTo>
                  <a:pt x="408533" y="49911"/>
                </a:lnTo>
                <a:lnTo>
                  <a:pt x="410806" y="34036"/>
                </a:lnTo>
                <a:lnTo>
                  <a:pt x="415340" y="11430"/>
                </a:lnTo>
                <a:lnTo>
                  <a:pt x="415340" y="2286"/>
                </a:lnTo>
                <a:close/>
              </a:path>
            </a:pathLst>
          </a:custGeom>
          <a:solidFill>
            <a:srgbClr val="7E7E7E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" y="685800"/>
            <a:ext cx="1313180" cy="1509395"/>
          </a:xfrm>
          <a:custGeom>
            <a:avLst/>
            <a:gdLst/>
            <a:ahLst/>
            <a:cxnLst/>
            <a:rect l="l" t="t" r="r" b="b"/>
            <a:pathLst>
              <a:path w="1313180" h="1509395">
                <a:moveTo>
                  <a:pt x="714459" y="1501394"/>
                </a:moveTo>
                <a:lnTo>
                  <a:pt x="650504" y="1501394"/>
                </a:lnTo>
                <a:lnTo>
                  <a:pt x="674088" y="1505330"/>
                </a:lnTo>
                <a:lnTo>
                  <a:pt x="699641" y="1509267"/>
                </a:lnTo>
                <a:lnTo>
                  <a:pt x="709470" y="1505330"/>
                </a:lnTo>
                <a:lnTo>
                  <a:pt x="714459" y="1501394"/>
                </a:lnTo>
                <a:close/>
              </a:path>
              <a:path w="1313180" h="1509395">
                <a:moveTo>
                  <a:pt x="722596" y="1491614"/>
                </a:moveTo>
                <a:lnTo>
                  <a:pt x="560106" y="1491614"/>
                </a:lnTo>
                <a:lnTo>
                  <a:pt x="571891" y="1493647"/>
                </a:lnTo>
                <a:lnTo>
                  <a:pt x="583690" y="1499489"/>
                </a:lnTo>
                <a:lnTo>
                  <a:pt x="593519" y="1503426"/>
                </a:lnTo>
                <a:lnTo>
                  <a:pt x="601368" y="1505330"/>
                </a:lnTo>
                <a:lnTo>
                  <a:pt x="611198" y="1505330"/>
                </a:lnTo>
                <a:lnTo>
                  <a:pt x="622996" y="1503426"/>
                </a:lnTo>
                <a:lnTo>
                  <a:pt x="636750" y="1501394"/>
                </a:lnTo>
                <a:lnTo>
                  <a:pt x="714459" y="1501394"/>
                </a:lnTo>
                <a:lnTo>
                  <a:pt x="719287" y="1497584"/>
                </a:lnTo>
                <a:lnTo>
                  <a:pt x="721256" y="1493647"/>
                </a:lnTo>
                <a:lnTo>
                  <a:pt x="722596" y="1491614"/>
                </a:lnTo>
                <a:close/>
              </a:path>
              <a:path w="1313180" h="1509395">
                <a:moveTo>
                  <a:pt x="740903" y="1473962"/>
                </a:moveTo>
                <a:lnTo>
                  <a:pt x="479524" y="1473962"/>
                </a:lnTo>
                <a:lnTo>
                  <a:pt x="487385" y="1475866"/>
                </a:lnTo>
                <a:lnTo>
                  <a:pt x="489354" y="1477899"/>
                </a:lnTo>
                <a:lnTo>
                  <a:pt x="491322" y="1479803"/>
                </a:lnTo>
                <a:lnTo>
                  <a:pt x="501140" y="1485773"/>
                </a:lnTo>
                <a:lnTo>
                  <a:pt x="514906" y="1493647"/>
                </a:lnTo>
                <a:lnTo>
                  <a:pt x="532585" y="1495552"/>
                </a:lnTo>
                <a:lnTo>
                  <a:pt x="548307" y="1495552"/>
                </a:lnTo>
                <a:lnTo>
                  <a:pt x="552244" y="1493647"/>
                </a:lnTo>
                <a:lnTo>
                  <a:pt x="556169" y="1491614"/>
                </a:lnTo>
                <a:lnTo>
                  <a:pt x="722596" y="1491614"/>
                </a:lnTo>
                <a:lnTo>
                  <a:pt x="725193" y="1487677"/>
                </a:lnTo>
                <a:lnTo>
                  <a:pt x="727149" y="1483740"/>
                </a:lnTo>
                <a:lnTo>
                  <a:pt x="731086" y="1479803"/>
                </a:lnTo>
                <a:lnTo>
                  <a:pt x="736979" y="1475866"/>
                </a:lnTo>
                <a:lnTo>
                  <a:pt x="740903" y="1473962"/>
                </a:lnTo>
                <a:close/>
              </a:path>
              <a:path w="1313180" h="1509395">
                <a:moveTo>
                  <a:pt x="742871" y="1094613"/>
                </a:moveTo>
                <a:lnTo>
                  <a:pt x="432356" y="1094613"/>
                </a:lnTo>
                <a:lnTo>
                  <a:pt x="389126" y="1139825"/>
                </a:lnTo>
                <a:lnTo>
                  <a:pt x="373403" y="1159510"/>
                </a:lnTo>
                <a:lnTo>
                  <a:pt x="365542" y="1171321"/>
                </a:lnTo>
                <a:lnTo>
                  <a:pt x="341958" y="1238123"/>
                </a:lnTo>
                <a:lnTo>
                  <a:pt x="334096" y="1322577"/>
                </a:lnTo>
                <a:lnTo>
                  <a:pt x="338033" y="1340358"/>
                </a:lnTo>
                <a:lnTo>
                  <a:pt x="339989" y="1354074"/>
                </a:lnTo>
                <a:lnTo>
                  <a:pt x="341958" y="1365885"/>
                </a:lnTo>
                <a:lnTo>
                  <a:pt x="353743" y="1381633"/>
                </a:lnTo>
                <a:lnTo>
                  <a:pt x="361605" y="1391412"/>
                </a:lnTo>
                <a:lnTo>
                  <a:pt x="375371" y="1418971"/>
                </a:lnTo>
                <a:lnTo>
                  <a:pt x="404848" y="1434591"/>
                </a:lnTo>
                <a:lnTo>
                  <a:pt x="430401" y="1462151"/>
                </a:lnTo>
                <a:lnTo>
                  <a:pt x="432356" y="1466088"/>
                </a:lnTo>
                <a:lnTo>
                  <a:pt x="438262" y="1470025"/>
                </a:lnTo>
                <a:lnTo>
                  <a:pt x="450047" y="1473962"/>
                </a:lnTo>
                <a:lnTo>
                  <a:pt x="455940" y="1475866"/>
                </a:lnTo>
                <a:lnTo>
                  <a:pt x="465770" y="1473962"/>
                </a:lnTo>
                <a:lnTo>
                  <a:pt x="744840" y="1473962"/>
                </a:lnTo>
                <a:lnTo>
                  <a:pt x="774317" y="1413002"/>
                </a:lnTo>
                <a:lnTo>
                  <a:pt x="780209" y="1373759"/>
                </a:lnTo>
                <a:lnTo>
                  <a:pt x="782178" y="1344167"/>
                </a:lnTo>
                <a:lnTo>
                  <a:pt x="780209" y="1306829"/>
                </a:lnTo>
                <a:lnTo>
                  <a:pt x="776285" y="1263650"/>
                </a:lnTo>
                <a:lnTo>
                  <a:pt x="772348" y="1216533"/>
                </a:lnTo>
                <a:lnTo>
                  <a:pt x="756625" y="1151636"/>
                </a:lnTo>
                <a:lnTo>
                  <a:pt x="742871" y="1094613"/>
                </a:lnTo>
                <a:close/>
              </a:path>
              <a:path w="1313180" h="1509395">
                <a:moveTo>
                  <a:pt x="926776" y="1242060"/>
                </a:moveTo>
                <a:lnTo>
                  <a:pt x="835238" y="1242060"/>
                </a:lnTo>
                <a:lnTo>
                  <a:pt x="839175" y="1249934"/>
                </a:lnTo>
                <a:lnTo>
                  <a:pt x="835238" y="1259713"/>
                </a:lnTo>
                <a:lnTo>
                  <a:pt x="849005" y="1281302"/>
                </a:lnTo>
                <a:lnTo>
                  <a:pt x="868652" y="1316736"/>
                </a:lnTo>
                <a:lnTo>
                  <a:pt x="898129" y="1338326"/>
                </a:lnTo>
                <a:lnTo>
                  <a:pt x="929574" y="1346200"/>
                </a:lnTo>
                <a:lnTo>
                  <a:pt x="921713" y="1324610"/>
                </a:lnTo>
                <a:lnTo>
                  <a:pt x="942536" y="1324610"/>
                </a:lnTo>
                <a:lnTo>
                  <a:pt x="947265" y="1312799"/>
                </a:lnTo>
                <a:lnTo>
                  <a:pt x="945297" y="1275461"/>
                </a:lnTo>
                <a:lnTo>
                  <a:pt x="926776" y="1242060"/>
                </a:lnTo>
                <a:close/>
              </a:path>
              <a:path w="1313180" h="1509395">
                <a:moveTo>
                  <a:pt x="942536" y="1324610"/>
                </a:moveTo>
                <a:lnTo>
                  <a:pt x="921713" y="1324610"/>
                </a:lnTo>
                <a:lnTo>
                  <a:pt x="935467" y="1342263"/>
                </a:lnTo>
                <a:lnTo>
                  <a:pt x="942536" y="1324610"/>
                </a:lnTo>
                <a:close/>
              </a:path>
              <a:path w="1313180" h="1509395">
                <a:moveTo>
                  <a:pt x="1312425" y="1004188"/>
                </a:moveTo>
                <a:lnTo>
                  <a:pt x="786115" y="1004188"/>
                </a:lnTo>
                <a:lnTo>
                  <a:pt x="825421" y="1039622"/>
                </a:lnTo>
                <a:lnTo>
                  <a:pt x="868652" y="1084834"/>
                </a:lnTo>
                <a:lnTo>
                  <a:pt x="917788" y="1137920"/>
                </a:lnTo>
                <a:lnTo>
                  <a:pt x="955126" y="1169289"/>
                </a:lnTo>
                <a:lnTo>
                  <a:pt x="988540" y="1194815"/>
                </a:lnTo>
                <a:lnTo>
                  <a:pt x="1043557" y="1232153"/>
                </a:lnTo>
                <a:lnTo>
                  <a:pt x="1078939" y="1247902"/>
                </a:lnTo>
                <a:lnTo>
                  <a:pt x="1118245" y="1259713"/>
                </a:lnTo>
                <a:lnTo>
                  <a:pt x="1137892" y="1259713"/>
                </a:lnTo>
                <a:lnTo>
                  <a:pt x="1147722" y="1257808"/>
                </a:lnTo>
                <a:lnTo>
                  <a:pt x="1149690" y="1255776"/>
                </a:lnTo>
                <a:lnTo>
                  <a:pt x="1153615" y="1251839"/>
                </a:lnTo>
                <a:lnTo>
                  <a:pt x="1159508" y="1247902"/>
                </a:lnTo>
                <a:lnTo>
                  <a:pt x="1181136" y="1247902"/>
                </a:lnTo>
                <a:lnTo>
                  <a:pt x="1192921" y="1243964"/>
                </a:lnTo>
                <a:lnTo>
                  <a:pt x="1202751" y="1238123"/>
                </a:lnTo>
                <a:lnTo>
                  <a:pt x="1212581" y="1214501"/>
                </a:lnTo>
                <a:lnTo>
                  <a:pt x="1222398" y="1194815"/>
                </a:lnTo>
                <a:lnTo>
                  <a:pt x="1230259" y="1181100"/>
                </a:lnTo>
                <a:lnTo>
                  <a:pt x="1238121" y="1171321"/>
                </a:lnTo>
                <a:lnTo>
                  <a:pt x="1245982" y="1163447"/>
                </a:lnTo>
                <a:lnTo>
                  <a:pt x="1251875" y="1155573"/>
                </a:lnTo>
                <a:lnTo>
                  <a:pt x="1255812" y="1147699"/>
                </a:lnTo>
                <a:lnTo>
                  <a:pt x="1255812" y="1135888"/>
                </a:lnTo>
                <a:lnTo>
                  <a:pt x="1259736" y="1124077"/>
                </a:lnTo>
                <a:lnTo>
                  <a:pt x="1263673" y="1112392"/>
                </a:lnTo>
                <a:lnTo>
                  <a:pt x="1265641" y="1108455"/>
                </a:lnTo>
                <a:lnTo>
                  <a:pt x="1269566" y="1106424"/>
                </a:lnTo>
                <a:lnTo>
                  <a:pt x="1273554" y="1104519"/>
                </a:lnTo>
                <a:lnTo>
                  <a:pt x="1275459" y="1100582"/>
                </a:lnTo>
                <a:lnTo>
                  <a:pt x="1283333" y="1092708"/>
                </a:lnTo>
                <a:lnTo>
                  <a:pt x="1289175" y="1076960"/>
                </a:lnTo>
                <a:lnTo>
                  <a:pt x="1291207" y="1059307"/>
                </a:lnTo>
                <a:lnTo>
                  <a:pt x="1293112" y="1049401"/>
                </a:lnTo>
                <a:lnTo>
                  <a:pt x="1291207" y="1047496"/>
                </a:lnTo>
                <a:lnTo>
                  <a:pt x="1291207" y="1043559"/>
                </a:lnTo>
                <a:lnTo>
                  <a:pt x="1293112" y="1035685"/>
                </a:lnTo>
                <a:lnTo>
                  <a:pt x="1300986" y="1023874"/>
                </a:lnTo>
                <a:lnTo>
                  <a:pt x="1306955" y="1018032"/>
                </a:lnTo>
                <a:lnTo>
                  <a:pt x="1310892" y="1012063"/>
                </a:lnTo>
                <a:lnTo>
                  <a:pt x="1312425" y="1004188"/>
                </a:lnTo>
                <a:close/>
              </a:path>
              <a:path w="1313180" h="1509395">
                <a:moveTo>
                  <a:pt x="1181136" y="1247902"/>
                </a:moveTo>
                <a:lnTo>
                  <a:pt x="1169337" y="1247902"/>
                </a:lnTo>
                <a:lnTo>
                  <a:pt x="1175230" y="1249934"/>
                </a:lnTo>
                <a:lnTo>
                  <a:pt x="1181136" y="1247902"/>
                </a:lnTo>
                <a:close/>
              </a:path>
              <a:path w="1313180" h="1509395">
                <a:moveTo>
                  <a:pt x="809824" y="1043559"/>
                </a:moveTo>
                <a:lnTo>
                  <a:pt x="733042" y="1043559"/>
                </a:lnTo>
                <a:lnTo>
                  <a:pt x="746808" y="1069086"/>
                </a:lnTo>
                <a:lnTo>
                  <a:pt x="766455" y="1118235"/>
                </a:lnTo>
                <a:lnTo>
                  <a:pt x="776285" y="1131951"/>
                </a:lnTo>
                <a:lnTo>
                  <a:pt x="780209" y="1155573"/>
                </a:lnTo>
                <a:lnTo>
                  <a:pt x="797900" y="1188974"/>
                </a:lnTo>
                <a:lnTo>
                  <a:pt x="825421" y="1243964"/>
                </a:lnTo>
                <a:lnTo>
                  <a:pt x="835238" y="1242060"/>
                </a:lnTo>
                <a:lnTo>
                  <a:pt x="926776" y="1242060"/>
                </a:lnTo>
                <a:lnTo>
                  <a:pt x="925650" y="1240027"/>
                </a:lnTo>
                <a:lnTo>
                  <a:pt x="915820" y="1216533"/>
                </a:lnTo>
                <a:lnTo>
                  <a:pt x="905990" y="1214501"/>
                </a:lnTo>
                <a:lnTo>
                  <a:pt x="902066" y="1206627"/>
                </a:lnTo>
                <a:lnTo>
                  <a:pt x="905990" y="1200785"/>
                </a:lnTo>
                <a:lnTo>
                  <a:pt x="882406" y="1153540"/>
                </a:lnTo>
                <a:lnTo>
                  <a:pt x="876513" y="1145794"/>
                </a:lnTo>
                <a:lnTo>
                  <a:pt x="858822" y="1112392"/>
                </a:lnTo>
                <a:lnTo>
                  <a:pt x="841144" y="1096645"/>
                </a:lnTo>
                <a:lnTo>
                  <a:pt x="835238" y="1080897"/>
                </a:lnTo>
                <a:lnTo>
                  <a:pt x="809824" y="1043559"/>
                </a:lnTo>
                <a:close/>
              </a:path>
              <a:path w="1313180" h="1509395">
                <a:moveTo>
                  <a:pt x="17687" y="632840"/>
                </a:moveTo>
                <a:lnTo>
                  <a:pt x="0" y="632840"/>
                </a:lnTo>
                <a:lnTo>
                  <a:pt x="0" y="1065149"/>
                </a:lnTo>
                <a:lnTo>
                  <a:pt x="43236" y="1110361"/>
                </a:lnTo>
                <a:lnTo>
                  <a:pt x="86472" y="1145794"/>
                </a:lnTo>
                <a:lnTo>
                  <a:pt x="135608" y="1173226"/>
                </a:lnTo>
                <a:lnTo>
                  <a:pt x="176870" y="1185037"/>
                </a:lnTo>
                <a:lnTo>
                  <a:pt x="212253" y="1185037"/>
                </a:lnTo>
                <a:lnTo>
                  <a:pt x="294790" y="1153540"/>
                </a:lnTo>
                <a:lnTo>
                  <a:pt x="432356" y="1094613"/>
                </a:lnTo>
                <a:lnTo>
                  <a:pt x="742871" y="1094613"/>
                </a:lnTo>
                <a:lnTo>
                  <a:pt x="733042" y="1043559"/>
                </a:lnTo>
                <a:lnTo>
                  <a:pt x="809824" y="1043559"/>
                </a:lnTo>
                <a:lnTo>
                  <a:pt x="805762" y="1037589"/>
                </a:lnTo>
                <a:lnTo>
                  <a:pt x="790039" y="1012063"/>
                </a:lnTo>
                <a:lnTo>
                  <a:pt x="786115" y="1004188"/>
                </a:lnTo>
                <a:lnTo>
                  <a:pt x="1312425" y="1004188"/>
                </a:lnTo>
                <a:lnTo>
                  <a:pt x="1312797" y="1002284"/>
                </a:lnTo>
                <a:lnTo>
                  <a:pt x="1312797" y="994410"/>
                </a:lnTo>
                <a:lnTo>
                  <a:pt x="1310892" y="988567"/>
                </a:lnTo>
                <a:lnTo>
                  <a:pt x="1300986" y="951229"/>
                </a:lnTo>
                <a:lnTo>
                  <a:pt x="1303018" y="917828"/>
                </a:lnTo>
                <a:lnTo>
                  <a:pt x="1289175" y="892175"/>
                </a:lnTo>
                <a:lnTo>
                  <a:pt x="1287848" y="888238"/>
                </a:lnTo>
                <a:lnTo>
                  <a:pt x="638719" y="888238"/>
                </a:lnTo>
                <a:lnTo>
                  <a:pt x="622996" y="878459"/>
                </a:lnTo>
                <a:lnTo>
                  <a:pt x="552244" y="833247"/>
                </a:lnTo>
                <a:lnTo>
                  <a:pt x="442186" y="770382"/>
                </a:lnTo>
                <a:lnTo>
                  <a:pt x="271206" y="695705"/>
                </a:lnTo>
                <a:lnTo>
                  <a:pt x="155255" y="658367"/>
                </a:lnTo>
                <a:lnTo>
                  <a:pt x="17687" y="632840"/>
                </a:lnTo>
                <a:close/>
              </a:path>
              <a:path w="1313180" h="1509395">
                <a:moveTo>
                  <a:pt x="652473" y="813562"/>
                </a:moveTo>
                <a:lnTo>
                  <a:pt x="650504" y="813562"/>
                </a:lnTo>
                <a:lnTo>
                  <a:pt x="648536" y="817499"/>
                </a:lnTo>
                <a:lnTo>
                  <a:pt x="644611" y="819530"/>
                </a:lnTo>
                <a:lnTo>
                  <a:pt x="646580" y="821436"/>
                </a:lnTo>
                <a:lnTo>
                  <a:pt x="642643" y="823467"/>
                </a:lnTo>
                <a:lnTo>
                  <a:pt x="638719" y="825373"/>
                </a:lnTo>
                <a:lnTo>
                  <a:pt x="644611" y="827404"/>
                </a:lnTo>
                <a:lnTo>
                  <a:pt x="644611" y="829310"/>
                </a:lnTo>
                <a:lnTo>
                  <a:pt x="638719" y="831341"/>
                </a:lnTo>
                <a:lnTo>
                  <a:pt x="632813" y="835278"/>
                </a:lnTo>
                <a:lnTo>
                  <a:pt x="628889" y="841121"/>
                </a:lnTo>
                <a:lnTo>
                  <a:pt x="628889" y="848995"/>
                </a:lnTo>
                <a:lnTo>
                  <a:pt x="630857" y="854837"/>
                </a:lnTo>
                <a:lnTo>
                  <a:pt x="634782" y="860805"/>
                </a:lnTo>
                <a:lnTo>
                  <a:pt x="638719" y="862711"/>
                </a:lnTo>
                <a:lnTo>
                  <a:pt x="636750" y="878459"/>
                </a:lnTo>
                <a:lnTo>
                  <a:pt x="638719" y="888238"/>
                </a:lnTo>
                <a:lnTo>
                  <a:pt x="1287848" y="888238"/>
                </a:lnTo>
                <a:lnTo>
                  <a:pt x="1285238" y="880490"/>
                </a:lnTo>
                <a:lnTo>
                  <a:pt x="1283333" y="870585"/>
                </a:lnTo>
                <a:lnTo>
                  <a:pt x="1277491" y="860805"/>
                </a:lnTo>
                <a:lnTo>
                  <a:pt x="1271483" y="854837"/>
                </a:lnTo>
                <a:lnTo>
                  <a:pt x="717332" y="854837"/>
                </a:lnTo>
                <a:lnTo>
                  <a:pt x="715363" y="848995"/>
                </a:lnTo>
                <a:lnTo>
                  <a:pt x="707502" y="843026"/>
                </a:lnTo>
                <a:lnTo>
                  <a:pt x="695704" y="835278"/>
                </a:lnTo>
                <a:lnTo>
                  <a:pt x="695704" y="829310"/>
                </a:lnTo>
                <a:lnTo>
                  <a:pt x="693748" y="821436"/>
                </a:lnTo>
                <a:lnTo>
                  <a:pt x="689811" y="815594"/>
                </a:lnTo>
                <a:lnTo>
                  <a:pt x="658366" y="815594"/>
                </a:lnTo>
                <a:lnTo>
                  <a:pt x="652473" y="813562"/>
                </a:lnTo>
                <a:close/>
              </a:path>
              <a:path w="1313180" h="1509395">
                <a:moveTo>
                  <a:pt x="1065185" y="0"/>
                </a:moveTo>
                <a:lnTo>
                  <a:pt x="1025878" y="0"/>
                </a:lnTo>
                <a:lnTo>
                  <a:pt x="1010156" y="5841"/>
                </a:lnTo>
                <a:lnTo>
                  <a:pt x="913851" y="88391"/>
                </a:lnTo>
                <a:lnTo>
                  <a:pt x="845068" y="186689"/>
                </a:lnTo>
                <a:lnTo>
                  <a:pt x="792008" y="316357"/>
                </a:lnTo>
                <a:lnTo>
                  <a:pt x="758594" y="434339"/>
                </a:lnTo>
                <a:lnTo>
                  <a:pt x="727149" y="617092"/>
                </a:lnTo>
                <a:lnTo>
                  <a:pt x="719287" y="744854"/>
                </a:lnTo>
                <a:lnTo>
                  <a:pt x="717425" y="823467"/>
                </a:lnTo>
                <a:lnTo>
                  <a:pt x="717332" y="854837"/>
                </a:lnTo>
                <a:lnTo>
                  <a:pt x="1271483" y="854837"/>
                </a:lnTo>
                <a:lnTo>
                  <a:pt x="1269566" y="852932"/>
                </a:lnTo>
                <a:lnTo>
                  <a:pt x="1259736" y="843026"/>
                </a:lnTo>
                <a:lnTo>
                  <a:pt x="1245982" y="831341"/>
                </a:lnTo>
                <a:lnTo>
                  <a:pt x="1173274" y="790066"/>
                </a:lnTo>
                <a:lnTo>
                  <a:pt x="1156079" y="786129"/>
                </a:lnTo>
                <a:lnTo>
                  <a:pt x="1002294" y="786129"/>
                </a:lnTo>
                <a:lnTo>
                  <a:pt x="1128062" y="705485"/>
                </a:lnTo>
                <a:lnTo>
                  <a:pt x="1163445" y="679958"/>
                </a:lnTo>
                <a:lnTo>
                  <a:pt x="1198814" y="652399"/>
                </a:lnTo>
                <a:lnTo>
                  <a:pt x="1232228" y="581660"/>
                </a:lnTo>
                <a:lnTo>
                  <a:pt x="1236165" y="526669"/>
                </a:lnTo>
                <a:lnTo>
                  <a:pt x="1230259" y="469646"/>
                </a:lnTo>
                <a:lnTo>
                  <a:pt x="1224366" y="434339"/>
                </a:lnTo>
                <a:lnTo>
                  <a:pt x="1192921" y="338074"/>
                </a:lnTo>
                <a:lnTo>
                  <a:pt x="1177199" y="275082"/>
                </a:lnTo>
                <a:lnTo>
                  <a:pt x="1130031" y="119887"/>
                </a:lnTo>
                <a:lnTo>
                  <a:pt x="1098586" y="45212"/>
                </a:lnTo>
                <a:lnTo>
                  <a:pt x="1082863" y="19685"/>
                </a:lnTo>
                <a:lnTo>
                  <a:pt x="1082863" y="17652"/>
                </a:lnTo>
                <a:lnTo>
                  <a:pt x="1080907" y="11811"/>
                </a:lnTo>
                <a:lnTo>
                  <a:pt x="1075002" y="5841"/>
                </a:lnTo>
                <a:lnTo>
                  <a:pt x="1065185" y="0"/>
                </a:lnTo>
                <a:close/>
              </a:path>
              <a:path w="1313180" h="1509395">
                <a:moveTo>
                  <a:pt x="666227" y="809625"/>
                </a:moveTo>
                <a:lnTo>
                  <a:pt x="662303" y="813562"/>
                </a:lnTo>
                <a:lnTo>
                  <a:pt x="658366" y="815594"/>
                </a:lnTo>
                <a:lnTo>
                  <a:pt x="666227" y="815594"/>
                </a:lnTo>
                <a:lnTo>
                  <a:pt x="666227" y="809625"/>
                </a:lnTo>
                <a:close/>
              </a:path>
              <a:path w="1313180" h="1509395">
                <a:moveTo>
                  <a:pt x="676057" y="811657"/>
                </a:moveTo>
                <a:lnTo>
                  <a:pt x="668195" y="813562"/>
                </a:lnTo>
                <a:lnTo>
                  <a:pt x="666227" y="815594"/>
                </a:lnTo>
                <a:lnTo>
                  <a:pt x="689811" y="815594"/>
                </a:lnTo>
                <a:lnTo>
                  <a:pt x="683918" y="813562"/>
                </a:lnTo>
                <a:lnTo>
                  <a:pt x="676057" y="811657"/>
                </a:lnTo>
                <a:close/>
              </a:path>
              <a:path w="1313180" h="1509395">
                <a:moveTo>
                  <a:pt x="1104491" y="774319"/>
                </a:moveTo>
                <a:lnTo>
                  <a:pt x="1088769" y="774319"/>
                </a:lnTo>
                <a:lnTo>
                  <a:pt x="1063216" y="776224"/>
                </a:lnTo>
                <a:lnTo>
                  <a:pt x="1002294" y="786129"/>
                </a:lnTo>
                <a:lnTo>
                  <a:pt x="1156079" y="786129"/>
                </a:lnTo>
                <a:lnTo>
                  <a:pt x="1104491" y="77431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400011" y="4638928"/>
            <a:ext cx="351790" cy="372745"/>
          </a:xfrm>
          <a:custGeom>
            <a:avLst/>
            <a:gdLst/>
            <a:ahLst/>
            <a:cxnLst/>
            <a:rect l="l" t="t" r="r" b="b"/>
            <a:pathLst>
              <a:path w="351790" h="372745">
                <a:moveTo>
                  <a:pt x="13792" y="18415"/>
                </a:moveTo>
                <a:lnTo>
                  <a:pt x="11493" y="6858"/>
                </a:lnTo>
                <a:lnTo>
                  <a:pt x="6896" y="0"/>
                </a:lnTo>
                <a:lnTo>
                  <a:pt x="4597" y="0"/>
                </a:lnTo>
                <a:lnTo>
                  <a:pt x="2298" y="2286"/>
                </a:lnTo>
                <a:lnTo>
                  <a:pt x="0" y="11430"/>
                </a:lnTo>
                <a:lnTo>
                  <a:pt x="0" y="20701"/>
                </a:lnTo>
                <a:lnTo>
                  <a:pt x="2298" y="32131"/>
                </a:lnTo>
                <a:lnTo>
                  <a:pt x="2171" y="64389"/>
                </a:lnTo>
                <a:lnTo>
                  <a:pt x="12" y="340233"/>
                </a:lnTo>
                <a:lnTo>
                  <a:pt x="0" y="356362"/>
                </a:lnTo>
                <a:lnTo>
                  <a:pt x="2298" y="360934"/>
                </a:lnTo>
                <a:lnTo>
                  <a:pt x="4597" y="360934"/>
                </a:lnTo>
                <a:lnTo>
                  <a:pt x="4597" y="340233"/>
                </a:lnTo>
                <a:lnTo>
                  <a:pt x="13792" y="64389"/>
                </a:lnTo>
                <a:lnTo>
                  <a:pt x="13792" y="18415"/>
                </a:lnTo>
                <a:close/>
              </a:path>
              <a:path w="351790" h="372745">
                <a:moveTo>
                  <a:pt x="351777" y="234442"/>
                </a:moveTo>
                <a:lnTo>
                  <a:pt x="344868" y="232156"/>
                </a:lnTo>
                <a:lnTo>
                  <a:pt x="331076" y="234442"/>
                </a:lnTo>
                <a:lnTo>
                  <a:pt x="319582" y="239141"/>
                </a:lnTo>
                <a:lnTo>
                  <a:pt x="289699" y="250571"/>
                </a:lnTo>
                <a:lnTo>
                  <a:pt x="34480" y="360934"/>
                </a:lnTo>
                <a:lnTo>
                  <a:pt x="16090" y="370078"/>
                </a:lnTo>
                <a:lnTo>
                  <a:pt x="16090" y="372491"/>
                </a:lnTo>
                <a:lnTo>
                  <a:pt x="36791" y="365506"/>
                </a:lnTo>
                <a:lnTo>
                  <a:pt x="308089" y="255143"/>
                </a:lnTo>
                <a:lnTo>
                  <a:pt x="324180" y="248285"/>
                </a:lnTo>
                <a:lnTo>
                  <a:pt x="335673" y="245999"/>
                </a:lnTo>
                <a:lnTo>
                  <a:pt x="342569" y="243713"/>
                </a:lnTo>
                <a:lnTo>
                  <a:pt x="351777" y="239141"/>
                </a:lnTo>
                <a:lnTo>
                  <a:pt x="351777" y="234442"/>
                </a:lnTo>
                <a:close/>
              </a:path>
            </a:pathLst>
          </a:custGeom>
          <a:solidFill>
            <a:srgbClr val="7E7E7E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69" y="4273549"/>
            <a:ext cx="1193165" cy="1365250"/>
          </a:xfrm>
          <a:custGeom>
            <a:avLst/>
            <a:gdLst/>
            <a:ahLst/>
            <a:cxnLst/>
            <a:rect l="l" t="t" r="r" b="b"/>
            <a:pathLst>
              <a:path w="1193165" h="1365250">
                <a:moveTo>
                  <a:pt x="392322" y="1359369"/>
                </a:moveTo>
                <a:lnTo>
                  <a:pt x="319742" y="1359369"/>
                </a:lnTo>
                <a:lnTo>
                  <a:pt x="331502" y="1361325"/>
                </a:lnTo>
                <a:lnTo>
                  <a:pt x="351124" y="1365250"/>
                </a:lnTo>
                <a:lnTo>
                  <a:pt x="374657" y="1365250"/>
                </a:lnTo>
                <a:lnTo>
                  <a:pt x="392322" y="1359369"/>
                </a:lnTo>
                <a:close/>
              </a:path>
              <a:path w="1193165" h="1365250">
                <a:moveTo>
                  <a:pt x="455086" y="1359369"/>
                </a:moveTo>
                <a:lnTo>
                  <a:pt x="404083" y="1359369"/>
                </a:lnTo>
                <a:lnTo>
                  <a:pt x="408007" y="1361325"/>
                </a:lnTo>
                <a:lnTo>
                  <a:pt x="419780" y="1365250"/>
                </a:lnTo>
                <a:lnTo>
                  <a:pt x="441357" y="1365250"/>
                </a:lnTo>
                <a:lnTo>
                  <a:pt x="455086" y="1359369"/>
                </a:lnTo>
                <a:close/>
              </a:path>
              <a:path w="1193165" h="1365250">
                <a:moveTo>
                  <a:pt x="1029899" y="941577"/>
                </a:moveTo>
                <a:lnTo>
                  <a:pt x="290316" y="941577"/>
                </a:lnTo>
                <a:lnTo>
                  <a:pt x="278543" y="984758"/>
                </a:lnTo>
                <a:lnTo>
                  <a:pt x="260890" y="1037716"/>
                </a:lnTo>
                <a:lnTo>
                  <a:pt x="239313" y="1098423"/>
                </a:lnTo>
                <a:lnTo>
                  <a:pt x="231464" y="1139698"/>
                </a:lnTo>
                <a:lnTo>
                  <a:pt x="223616" y="1176909"/>
                </a:lnTo>
                <a:lnTo>
                  <a:pt x="219691" y="1210310"/>
                </a:lnTo>
                <a:lnTo>
                  <a:pt x="217735" y="1235837"/>
                </a:lnTo>
                <a:lnTo>
                  <a:pt x="217735" y="1253490"/>
                </a:lnTo>
                <a:lnTo>
                  <a:pt x="219691" y="1269111"/>
                </a:lnTo>
                <a:lnTo>
                  <a:pt x="227540" y="1304417"/>
                </a:lnTo>
                <a:lnTo>
                  <a:pt x="233433" y="1320139"/>
                </a:lnTo>
                <a:lnTo>
                  <a:pt x="241269" y="1327975"/>
                </a:lnTo>
                <a:lnTo>
                  <a:pt x="243237" y="1327975"/>
                </a:lnTo>
                <a:lnTo>
                  <a:pt x="247161" y="1329944"/>
                </a:lnTo>
                <a:lnTo>
                  <a:pt x="253041" y="1333868"/>
                </a:lnTo>
                <a:lnTo>
                  <a:pt x="258934" y="1345641"/>
                </a:lnTo>
                <a:lnTo>
                  <a:pt x="260890" y="1351521"/>
                </a:lnTo>
                <a:lnTo>
                  <a:pt x="276587" y="1363294"/>
                </a:lnTo>
                <a:lnTo>
                  <a:pt x="300120" y="1361325"/>
                </a:lnTo>
                <a:lnTo>
                  <a:pt x="319742" y="1359369"/>
                </a:lnTo>
                <a:lnTo>
                  <a:pt x="455086" y="1359369"/>
                </a:lnTo>
                <a:lnTo>
                  <a:pt x="462934" y="1355445"/>
                </a:lnTo>
                <a:lnTo>
                  <a:pt x="466859" y="1351521"/>
                </a:lnTo>
                <a:lnTo>
                  <a:pt x="510013" y="1351521"/>
                </a:lnTo>
                <a:lnTo>
                  <a:pt x="515893" y="1347597"/>
                </a:lnTo>
                <a:lnTo>
                  <a:pt x="517862" y="1345641"/>
                </a:lnTo>
                <a:lnTo>
                  <a:pt x="543363" y="1324063"/>
                </a:lnTo>
                <a:lnTo>
                  <a:pt x="570821" y="1310386"/>
                </a:lnTo>
                <a:lnTo>
                  <a:pt x="586518" y="1288796"/>
                </a:lnTo>
                <a:lnTo>
                  <a:pt x="600247" y="1275080"/>
                </a:lnTo>
                <a:lnTo>
                  <a:pt x="604171" y="1267206"/>
                </a:lnTo>
                <a:lnTo>
                  <a:pt x="612020" y="1245616"/>
                </a:lnTo>
                <a:lnTo>
                  <a:pt x="615944" y="1229868"/>
                </a:lnTo>
                <a:lnTo>
                  <a:pt x="617900" y="1155319"/>
                </a:lnTo>
                <a:lnTo>
                  <a:pt x="602203" y="1094613"/>
                </a:lnTo>
                <a:lnTo>
                  <a:pt x="596322" y="1082802"/>
                </a:lnTo>
                <a:lnTo>
                  <a:pt x="582594" y="1065149"/>
                </a:lnTo>
                <a:lnTo>
                  <a:pt x="551212" y="1021969"/>
                </a:lnTo>
                <a:lnTo>
                  <a:pt x="945469" y="1021969"/>
                </a:lnTo>
                <a:lnTo>
                  <a:pt x="980790" y="986663"/>
                </a:lnTo>
                <a:lnTo>
                  <a:pt x="1023944" y="947419"/>
                </a:lnTo>
                <a:lnTo>
                  <a:pt x="1029899" y="941577"/>
                </a:lnTo>
                <a:close/>
              </a:path>
              <a:path w="1193165" h="1365250">
                <a:moveTo>
                  <a:pt x="510013" y="1351521"/>
                </a:moveTo>
                <a:lnTo>
                  <a:pt x="474707" y="1351521"/>
                </a:lnTo>
                <a:lnTo>
                  <a:pt x="486467" y="1353477"/>
                </a:lnTo>
                <a:lnTo>
                  <a:pt x="500209" y="1353477"/>
                </a:lnTo>
                <a:lnTo>
                  <a:pt x="510013" y="1351521"/>
                </a:lnTo>
                <a:close/>
              </a:path>
              <a:path w="1193165" h="1365250">
                <a:moveTo>
                  <a:pt x="140235" y="1176909"/>
                </a:moveTo>
                <a:lnTo>
                  <a:pt x="96118" y="1176909"/>
                </a:lnTo>
                <a:lnTo>
                  <a:pt x="86310" y="1194562"/>
                </a:lnTo>
                <a:lnTo>
                  <a:pt x="115733" y="1192657"/>
                </a:lnTo>
                <a:lnTo>
                  <a:pt x="140235" y="1176909"/>
                </a:lnTo>
                <a:close/>
              </a:path>
              <a:path w="1193165" h="1365250">
                <a:moveTo>
                  <a:pt x="1057860" y="914145"/>
                </a:moveTo>
                <a:lnTo>
                  <a:pt x="239313" y="914145"/>
                </a:lnTo>
                <a:lnTo>
                  <a:pt x="223616" y="933704"/>
                </a:lnTo>
                <a:lnTo>
                  <a:pt x="194202" y="970915"/>
                </a:lnTo>
                <a:lnTo>
                  <a:pt x="186354" y="984758"/>
                </a:lnTo>
                <a:lnTo>
                  <a:pt x="168701" y="996441"/>
                </a:lnTo>
                <a:lnTo>
                  <a:pt x="151048" y="1024001"/>
                </a:lnTo>
                <a:lnTo>
                  <a:pt x="145155" y="1031747"/>
                </a:lnTo>
                <a:lnTo>
                  <a:pt x="119656" y="1069086"/>
                </a:lnTo>
                <a:lnTo>
                  <a:pt x="123579" y="1074928"/>
                </a:lnTo>
                <a:lnTo>
                  <a:pt x="119656" y="1080770"/>
                </a:lnTo>
                <a:lnTo>
                  <a:pt x="109849" y="1082802"/>
                </a:lnTo>
                <a:lnTo>
                  <a:pt x="100041" y="1102360"/>
                </a:lnTo>
                <a:lnTo>
                  <a:pt x="78463" y="1131824"/>
                </a:lnTo>
                <a:lnTo>
                  <a:pt x="74540" y="1165225"/>
                </a:lnTo>
                <a:lnTo>
                  <a:pt x="82387" y="1192657"/>
                </a:lnTo>
                <a:lnTo>
                  <a:pt x="96118" y="1176909"/>
                </a:lnTo>
                <a:lnTo>
                  <a:pt x="140235" y="1176909"/>
                </a:lnTo>
                <a:lnTo>
                  <a:pt x="143199" y="1175004"/>
                </a:lnTo>
                <a:lnTo>
                  <a:pt x="162808" y="1145540"/>
                </a:lnTo>
                <a:lnTo>
                  <a:pt x="176537" y="1127887"/>
                </a:lnTo>
                <a:lnTo>
                  <a:pt x="174581" y="1120013"/>
                </a:lnTo>
                <a:lnTo>
                  <a:pt x="178505" y="1114171"/>
                </a:lnTo>
                <a:lnTo>
                  <a:pt x="186354" y="1114171"/>
                </a:lnTo>
                <a:lnTo>
                  <a:pt x="211855" y="1076960"/>
                </a:lnTo>
                <a:lnTo>
                  <a:pt x="217735" y="1069086"/>
                </a:lnTo>
                <a:lnTo>
                  <a:pt x="235388" y="1041654"/>
                </a:lnTo>
                <a:lnTo>
                  <a:pt x="241269" y="1021969"/>
                </a:lnTo>
                <a:lnTo>
                  <a:pt x="251086" y="1010158"/>
                </a:lnTo>
                <a:lnTo>
                  <a:pt x="272663" y="969010"/>
                </a:lnTo>
                <a:lnTo>
                  <a:pt x="286392" y="945514"/>
                </a:lnTo>
                <a:lnTo>
                  <a:pt x="290316" y="941577"/>
                </a:lnTo>
                <a:lnTo>
                  <a:pt x="1029899" y="941577"/>
                </a:lnTo>
                <a:lnTo>
                  <a:pt x="1057860" y="914145"/>
                </a:lnTo>
                <a:close/>
              </a:path>
              <a:path w="1193165" h="1365250">
                <a:moveTo>
                  <a:pt x="945469" y="1021969"/>
                </a:moveTo>
                <a:lnTo>
                  <a:pt x="551212" y="1021969"/>
                </a:lnTo>
                <a:lnTo>
                  <a:pt x="664979" y="1084707"/>
                </a:lnTo>
                <a:lnTo>
                  <a:pt x="735591" y="1120013"/>
                </a:lnTo>
                <a:lnTo>
                  <a:pt x="766985" y="1123950"/>
                </a:lnTo>
                <a:lnTo>
                  <a:pt x="806215" y="1118108"/>
                </a:lnTo>
                <a:lnTo>
                  <a:pt x="849370" y="1098423"/>
                </a:lnTo>
                <a:lnTo>
                  <a:pt x="892525" y="1069086"/>
                </a:lnTo>
                <a:lnTo>
                  <a:pt x="918026" y="1049401"/>
                </a:lnTo>
                <a:lnTo>
                  <a:pt x="945469" y="1021969"/>
                </a:lnTo>
                <a:close/>
              </a:path>
              <a:path w="1193165" h="1365250">
                <a:moveTo>
                  <a:pt x="0" y="678688"/>
                </a:moveTo>
                <a:lnTo>
                  <a:pt x="0" y="1086739"/>
                </a:lnTo>
                <a:lnTo>
                  <a:pt x="21576" y="1074928"/>
                </a:lnTo>
                <a:lnTo>
                  <a:pt x="51001" y="1059307"/>
                </a:lnTo>
                <a:lnTo>
                  <a:pt x="82387" y="1039622"/>
                </a:lnTo>
                <a:lnTo>
                  <a:pt x="117695" y="1016127"/>
                </a:lnTo>
                <a:lnTo>
                  <a:pt x="162808" y="976884"/>
                </a:lnTo>
                <a:lnTo>
                  <a:pt x="202038" y="943482"/>
                </a:lnTo>
                <a:lnTo>
                  <a:pt x="239313" y="914145"/>
                </a:lnTo>
                <a:lnTo>
                  <a:pt x="1057860" y="914145"/>
                </a:lnTo>
                <a:lnTo>
                  <a:pt x="1125951" y="847344"/>
                </a:lnTo>
                <a:lnTo>
                  <a:pt x="1143603" y="825881"/>
                </a:lnTo>
                <a:lnTo>
                  <a:pt x="380549" y="825881"/>
                </a:lnTo>
                <a:lnTo>
                  <a:pt x="384474" y="819912"/>
                </a:lnTo>
                <a:lnTo>
                  <a:pt x="386430" y="812038"/>
                </a:lnTo>
                <a:lnTo>
                  <a:pt x="386430" y="798322"/>
                </a:lnTo>
                <a:lnTo>
                  <a:pt x="392322" y="796417"/>
                </a:lnTo>
                <a:lnTo>
                  <a:pt x="396247" y="792480"/>
                </a:lnTo>
                <a:lnTo>
                  <a:pt x="400158" y="786638"/>
                </a:lnTo>
                <a:lnTo>
                  <a:pt x="400158" y="780669"/>
                </a:lnTo>
                <a:lnTo>
                  <a:pt x="397518" y="776732"/>
                </a:lnTo>
                <a:lnTo>
                  <a:pt x="321698" y="776732"/>
                </a:lnTo>
                <a:lnTo>
                  <a:pt x="323666" y="759079"/>
                </a:lnTo>
                <a:lnTo>
                  <a:pt x="328589" y="698373"/>
                </a:lnTo>
                <a:lnTo>
                  <a:pt x="74540" y="698373"/>
                </a:lnTo>
                <a:lnTo>
                  <a:pt x="35308" y="686562"/>
                </a:lnTo>
                <a:lnTo>
                  <a:pt x="0" y="678688"/>
                </a:lnTo>
                <a:close/>
              </a:path>
              <a:path w="1193165" h="1365250">
                <a:moveTo>
                  <a:pt x="957256" y="651256"/>
                </a:moveTo>
                <a:lnTo>
                  <a:pt x="833673" y="661035"/>
                </a:lnTo>
                <a:lnTo>
                  <a:pt x="727755" y="684530"/>
                </a:lnTo>
                <a:lnTo>
                  <a:pt x="570821" y="733679"/>
                </a:lnTo>
                <a:lnTo>
                  <a:pt x="466859" y="780669"/>
                </a:lnTo>
                <a:lnTo>
                  <a:pt x="402127" y="814069"/>
                </a:lnTo>
                <a:lnTo>
                  <a:pt x="380549" y="825881"/>
                </a:lnTo>
                <a:lnTo>
                  <a:pt x="1143603" y="825881"/>
                </a:lnTo>
                <a:lnTo>
                  <a:pt x="1171074" y="792480"/>
                </a:lnTo>
                <a:lnTo>
                  <a:pt x="1186758" y="768985"/>
                </a:lnTo>
                <a:lnTo>
                  <a:pt x="1188727" y="766952"/>
                </a:lnTo>
                <a:lnTo>
                  <a:pt x="1192651" y="761111"/>
                </a:lnTo>
                <a:lnTo>
                  <a:pt x="1192651" y="741426"/>
                </a:lnTo>
                <a:lnTo>
                  <a:pt x="1163225" y="702182"/>
                </a:lnTo>
                <a:lnTo>
                  <a:pt x="1151452" y="694436"/>
                </a:lnTo>
                <a:lnTo>
                  <a:pt x="1145572" y="690499"/>
                </a:lnTo>
                <a:lnTo>
                  <a:pt x="1063174" y="663067"/>
                </a:lnTo>
                <a:lnTo>
                  <a:pt x="957256" y="651256"/>
                </a:lnTo>
                <a:close/>
              </a:path>
              <a:path w="1193165" h="1365250">
                <a:moveTo>
                  <a:pt x="360928" y="749300"/>
                </a:moveTo>
                <a:lnTo>
                  <a:pt x="355048" y="749300"/>
                </a:lnTo>
                <a:lnTo>
                  <a:pt x="349168" y="753237"/>
                </a:lnTo>
                <a:lnTo>
                  <a:pt x="341319" y="761111"/>
                </a:lnTo>
                <a:lnTo>
                  <a:pt x="341319" y="766952"/>
                </a:lnTo>
                <a:lnTo>
                  <a:pt x="329546" y="770889"/>
                </a:lnTo>
                <a:lnTo>
                  <a:pt x="321698" y="776732"/>
                </a:lnTo>
                <a:lnTo>
                  <a:pt x="397518" y="776732"/>
                </a:lnTo>
                <a:lnTo>
                  <a:pt x="392322" y="768985"/>
                </a:lnTo>
                <a:lnTo>
                  <a:pt x="390354" y="768985"/>
                </a:lnTo>
                <a:lnTo>
                  <a:pt x="394278" y="766952"/>
                </a:lnTo>
                <a:lnTo>
                  <a:pt x="390354" y="765048"/>
                </a:lnTo>
                <a:lnTo>
                  <a:pt x="388398" y="763016"/>
                </a:lnTo>
                <a:lnTo>
                  <a:pt x="388398" y="761111"/>
                </a:lnTo>
                <a:lnTo>
                  <a:pt x="387100" y="757174"/>
                </a:lnTo>
                <a:lnTo>
                  <a:pt x="370745" y="757174"/>
                </a:lnTo>
                <a:lnTo>
                  <a:pt x="366821" y="753237"/>
                </a:lnTo>
                <a:lnTo>
                  <a:pt x="360928" y="749300"/>
                </a:lnTo>
                <a:close/>
              </a:path>
              <a:path w="1193165" h="1365250">
                <a:moveTo>
                  <a:pt x="372701" y="751332"/>
                </a:moveTo>
                <a:lnTo>
                  <a:pt x="370745" y="757174"/>
                </a:lnTo>
                <a:lnTo>
                  <a:pt x="384474" y="757174"/>
                </a:lnTo>
                <a:lnTo>
                  <a:pt x="384474" y="755142"/>
                </a:lnTo>
                <a:lnTo>
                  <a:pt x="376625" y="755142"/>
                </a:lnTo>
                <a:lnTo>
                  <a:pt x="372701" y="751332"/>
                </a:lnTo>
                <a:close/>
              </a:path>
              <a:path w="1193165" h="1365250">
                <a:moveTo>
                  <a:pt x="386430" y="755142"/>
                </a:moveTo>
                <a:lnTo>
                  <a:pt x="384474" y="757174"/>
                </a:lnTo>
                <a:lnTo>
                  <a:pt x="387100" y="757174"/>
                </a:lnTo>
                <a:lnTo>
                  <a:pt x="386430" y="755142"/>
                </a:lnTo>
                <a:close/>
              </a:path>
              <a:path w="1193165" h="1365250">
                <a:moveTo>
                  <a:pt x="378581" y="751332"/>
                </a:moveTo>
                <a:lnTo>
                  <a:pt x="376625" y="755142"/>
                </a:lnTo>
                <a:lnTo>
                  <a:pt x="382505" y="755142"/>
                </a:lnTo>
                <a:lnTo>
                  <a:pt x="378581" y="751332"/>
                </a:lnTo>
                <a:close/>
              </a:path>
              <a:path w="1193165" h="1365250">
                <a:moveTo>
                  <a:pt x="115733" y="0"/>
                </a:moveTo>
                <a:lnTo>
                  <a:pt x="88270" y="0"/>
                </a:lnTo>
                <a:lnTo>
                  <a:pt x="80424" y="3937"/>
                </a:lnTo>
                <a:lnTo>
                  <a:pt x="76501" y="9779"/>
                </a:lnTo>
                <a:lnTo>
                  <a:pt x="74540" y="13716"/>
                </a:lnTo>
                <a:lnTo>
                  <a:pt x="56886" y="37211"/>
                </a:lnTo>
                <a:lnTo>
                  <a:pt x="23539" y="98043"/>
                </a:lnTo>
                <a:lnTo>
                  <a:pt x="0" y="154939"/>
                </a:lnTo>
                <a:lnTo>
                  <a:pt x="0" y="637539"/>
                </a:lnTo>
                <a:lnTo>
                  <a:pt x="74540" y="698373"/>
                </a:lnTo>
                <a:lnTo>
                  <a:pt x="328589" y="698373"/>
                </a:lnTo>
                <a:lnTo>
                  <a:pt x="329546" y="686562"/>
                </a:lnTo>
                <a:lnTo>
                  <a:pt x="333471" y="574801"/>
                </a:lnTo>
                <a:lnTo>
                  <a:pt x="321698" y="409956"/>
                </a:lnTo>
                <a:lnTo>
                  <a:pt x="304045" y="302132"/>
                </a:lnTo>
                <a:lnTo>
                  <a:pt x="268739" y="182372"/>
                </a:lnTo>
                <a:lnTo>
                  <a:pt x="217735" y="90297"/>
                </a:lnTo>
                <a:lnTo>
                  <a:pt x="160852" y="21589"/>
                </a:lnTo>
                <a:lnTo>
                  <a:pt x="133382" y="5842"/>
                </a:lnTo>
                <a:lnTo>
                  <a:pt x="115733" y="0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7699375" y="0"/>
            <a:ext cx="281177" cy="18834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7366634" y="0"/>
            <a:ext cx="1266825" cy="990600"/>
          </a:xfrm>
          <a:custGeom>
            <a:avLst/>
            <a:gdLst/>
            <a:ahLst/>
            <a:cxnLst/>
            <a:rect l="l" t="t" r="r" b="b"/>
            <a:pathLst>
              <a:path w="1266825" h="990600">
                <a:moveTo>
                  <a:pt x="1169279" y="356870"/>
                </a:moveTo>
                <a:lnTo>
                  <a:pt x="474725" y="356870"/>
                </a:lnTo>
                <a:lnTo>
                  <a:pt x="412750" y="407670"/>
                </a:lnTo>
                <a:lnTo>
                  <a:pt x="386969" y="439420"/>
                </a:lnTo>
                <a:lnTo>
                  <a:pt x="381762" y="447039"/>
                </a:lnTo>
                <a:lnTo>
                  <a:pt x="379222" y="449579"/>
                </a:lnTo>
                <a:lnTo>
                  <a:pt x="379222" y="452120"/>
                </a:lnTo>
                <a:lnTo>
                  <a:pt x="343154" y="532129"/>
                </a:lnTo>
                <a:lnTo>
                  <a:pt x="348234" y="542289"/>
                </a:lnTo>
                <a:lnTo>
                  <a:pt x="348234" y="552450"/>
                </a:lnTo>
                <a:lnTo>
                  <a:pt x="340487" y="576579"/>
                </a:lnTo>
                <a:lnTo>
                  <a:pt x="332740" y="594360"/>
                </a:lnTo>
                <a:lnTo>
                  <a:pt x="330200" y="624839"/>
                </a:lnTo>
                <a:lnTo>
                  <a:pt x="335407" y="635000"/>
                </a:lnTo>
                <a:lnTo>
                  <a:pt x="340487" y="642620"/>
                </a:lnTo>
                <a:lnTo>
                  <a:pt x="350900" y="647700"/>
                </a:lnTo>
                <a:lnTo>
                  <a:pt x="355981" y="650239"/>
                </a:lnTo>
                <a:lnTo>
                  <a:pt x="358648" y="652779"/>
                </a:lnTo>
                <a:lnTo>
                  <a:pt x="363728" y="662939"/>
                </a:lnTo>
                <a:lnTo>
                  <a:pt x="363728" y="676910"/>
                </a:lnTo>
                <a:lnTo>
                  <a:pt x="368935" y="697229"/>
                </a:lnTo>
                <a:lnTo>
                  <a:pt x="371475" y="699770"/>
                </a:lnTo>
                <a:lnTo>
                  <a:pt x="376682" y="704850"/>
                </a:lnTo>
                <a:lnTo>
                  <a:pt x="386969" y="709929"/>
                </a:lnTo>
                <a:lnTo>
                  <a:pt x="410210" y="709929"/>
                </a:lnTo>
                <a:lnTo>
                  <a:pt x="415290" y="712470"/>
                </a:lnTo>
                <a:lnTo>
                  <a:pt x="420497" y="715010"/>
                </a:lnTo>
                <a:lnTo>
                  <a:pt x="423037" y="720089"/>
                </a:lnTo>
                <a:lnTo>
                  <a:pt x="425704" y="730250"/>
                </a:lnTo>
                <a:lnTo>
                  <a:pt x="425704" y="735329"/>
                </a:lnTo>
                <a:lnTo>
                  <a:pt x="428244" y="748029"/>
                </a:lnTo>
                <a:lnTo>
                  <a:pt x="430784" y="759460"/>
                </a:lnTo>
                <a:lnTo>
                  <a:pt x="433450" y="767079"/>
                </a:lnTo>
                <a:lnTo>
                  <a:pt x="438531" y="772160"/>
                </a:lnTo>
                <a:lnTo>
                  <a:pt x="469519" y="772160"/>
                </a:lnTo>
                <a:lnTo>
                  <a:pt x="477266" y="774700"/>
                </a:lnTo>
                <a:lnTo>
                  <a:pt x="479806" y="779779"/>
                </a:lnTo>
                <a:lnTo>
                  <a:pt x="482473" y="784860"/>
                </a:lnTo>
                <a:lnTo>
                  <a:pt x="487553" y="789939"/>
                </a:lnTo>
                <a:lnTo>
                  <a:pt x="487553" y="795020"/>
                </a:lnTo>
                <a:lnTo>
                  <a:pt x="490220" y="802639"/>
                </a:lnTo>
                <a:lnTo>
                  <a:pt x="487553" y="810260"/>
                </a:lnTo>
                <a:lnTo>
                  <a:pt x="485013" y="820420"/>
                </a:lnTo>
                <a:lnTo>
                  <a:pt x="469519" y="862329"/>
                </a:lnTo>
                <a:lnTo>
                  <a:pt x="464312" y="877570"/>
                </a:lnTo>
                <a:lnTo>
                  <a:pt x="456565" y="882650"/>
                </a:lnTo>
                <a:lnTo>
                  <a:pt x="448945" y="892810"/>
                </a:lnTo>
                <a:lnTo>
                  <a:pt x="443738" y="906779"/>
                </a:lnTo>
                <a:lnTo>
                  <a:pt x="435991" y="924560"/>
                </a:lnTo>
                <a:lnTo>
                  <a:pt x="433450" y="929639"/>
                </a:lnTo>
                <a:lnTo>
                  <a:pt x="430784" y="947420"/>
                </a:lnTo>
                <a:lnTo>
                  <a:pt x="433450" y="965200"/>
                </a:lnTo>
                <a:lnTo>
                  <a:pt x="435991" y="972820"/>
                </a:lnTo>
                <a:lnTo>
                  <a:pt x="441198" y="980439"/>
                </a:lnTo>
                <a:lnTo>
                  <a:pt x="448945" y="985520"/>
                </a:lnTo>
                <a:lnTo>
                  <a:pt x="459232" y="990600"/>
                </a:lnTo>
                <a:lnTo>
                  <a:pt x="469519" y="990600"/>
                </a:lnTo>
                <a:lnTo>
                  <a:pt x="479806" y="985520"/>
                </a:lnTo>
                <a:lnTo>
                  <a:pt x="487553" y="977900"/>
                </a:lnTo>
                <a:lnTo>
                  <a:pt x="497840" y="962660"/>
                </a:lnTo>
                <a:lnTo>
                  <a:pt x="503047" y="942339"/>
                </a:lnTo>
                <a:lnTo>
                  <a:pt x="513334" y="902970"/>
                </a:lnTo>
                <a:lnTo>
                  <a:pt x="531495" y="854710"/>
                </a:lnTo>
                <a:lnTo>
                  <a:pt x="552069" y="844550"/>
                </a:lnTo>
                <a:lnTo>
                  <a:pt x="606298" y="844550"/>
                </a:lnTo>
                <a:lnTo>
                  <a:pt x="611378" y="842010"/>
                </a:lnTo>
                <a:lnTo>
                  <a:pt x="616585" y="836929"/>
                </a:lnTo>
                <a:lnTo>
                  <a:pt x="662940" y="836929"/>
                </a:lnTo>
                <a:lnTo>
                  <a:pt x="665607" y="830579"/>
                </a:lnTo>
                <a:lnTo>
                  <a:pt x="670687" y="815339"/>
                </a:lnTo>
                <a:lnTo>
                  <a:pt x="673354" y="800100"/>
                </a:lnTo>
                <a:lnTo>
                  <a:pt x="673354" y="782320"/>
                </a:lnTo>
                <a:lnTo>
                  <a:pt x="683641" y="751839"/>
                </a:lnTo>
                <a:lnTo>
                  <a:pt x="683641" y="737870"/>
                </a:lnTo>
                <a:lnTo>
                  <a:pt x="701675" y="735329"/>
                </a:lnTo>
                <a:lnTo>
                  <a:pt x="709422" y="689610"/>
                </a:lnTo>
                <a:lnTo>
                  <a:pt x="717169" y="612139"/>
                </a:lnTo>
                <a:lnTo>
                  <a:pt x="719709" y="514350"/>
                </a:lnTo>
                <a:lnTo>
                  <a:pt x="719709" y="439420"/>
                </a:lnTo>
                <a:lnTo>
                  <a:pt x="722376" y="429260"/>
                </a:lnTo>
                <a:lnTo>
                  <a:pt x="724916" y="415289"/>
                </a:lnTo>
                <a:lnTo>
                  <a:pt x="724916" y="397510"/>
                </a:lnTo>
                <a:lnTo>
                  <a:pt x="722376" y="387350"/>
                </a:lnTo>
                <a:lnTo>
                  <a:pt x="724916" y="382270"/>
                </a:lnTo>
                <a:lnTo>
                  <a:pt x="727456" y="379729"/>
                </a:lnTo>
                <a:lnTo>
                  <a:pt x="784225" y="379729"/>
                </a:lnTo>
                <a:lnTo>
                  <a:pt x="781685" y="372110"/>
                </a:lnTo>
                <a:lnTo>
                  <a:pt x="786765" y="369570"/>
                </a:lnTo>
                <a:lnTo>
                  <a:pt x="1180908" y="369570"/>
                </a:lnTo>
                <a:lnTo>
                  <a:pt x="1169279" y="356870"/>
                </a:lnTo>
                <a:close/>
              </a:path>
              <a:path w="1266825" h="990600">
                <a:moveTo>
                  <a:pt x="1194689" y="751839"/>
                </a:moveTo>
                <a:lnTo>
                  <a:pt x="1116965" y="751839"/>
                </a:lnTo>
                <a:lnTo>
                  <a:pt x="1124712" y="754379"/>
                </a:lnTo>
                <a:lnTo>
                  <a:pt x="1127379" y="756920"/>
                </a:lnTo>
                <a:lnTo>
                  <a:pt x="1142873" y="772160"/>
                </a:lnTo>
                <a:lnTo>
                  <a:pt x="1158240" y="795020"/>
                </a:lnTo>
                <a:lnTo>
                  <a:pt x="1181481" y="828039"/>
                </a:lnTo>
                <a:lnTo>
                  <a:pt x="1194435" y="847089"/>
                </a:lnTo>
                <a:lnTo>
                  <a:pt x="1204722" y="857250"/>
                </a:lnTo>
                <a:lnTo>
                  <a:pt x="1217676" y="862329"/>
                </a:lnTo>
                <a:lnTo>
                  <a:pt x="1227963" y="864870"/>
                </a:lnTo>
                <a:lnTo>
                  <a:pt x="1243457" y="859789"/>
                </a:lnTo>
                <a:lnTo>
                  <a:pt x="1248537" y="852170"/>
                </a:lnTo>
                <a:lnTo>
                  <a:pt x="1253744" y="844550"/>
                </a:lnTo>
                <a:lnTo>
                  <a:pt x="1256284" y="836929"/>
                </a:lnTo>
                <a:lnTo>
                  <a:pt x="1256284" y="828039"/>
                </a:lnTo>
                <a:lnTo>
                  <a:pt x="1240790" y="789939"/>
                </a:lnTo>
                <a:lnTo>
                  <a:pt x="1196975" y="754379"/>
                </a:lnTo>
                <a:lnTo>
                  <a:pt x="1194689" y="751839"/>
                </a:lnTo>
                <a:close/>
              </a:path>
              <a:path w="1266825" h="990600">
                <a:moveTo>
                  <a:pt x="606298" y="844550"/>
                </a:moveTo>
                <a:lnTo>
                  <a:pt x="559816" y="844550"/>
                </a:lnTo>
                <a:lnTo>
                  <a:pt x="572770" y="847089"/>
                </a:lnTo>
                <a:lnTo>
                  <a:pt x="585597" y="852170"/>
                </a:lnTo>
                <a:lnTo>
                  <a:pt x="588137" y="852170"/>
                </a:lnTo>
                <a:lnTo>
                  <a:pt x="588137" y="854710"/>
                </a:lnTo>
                <a:lnTo>
                  <a:pt x="595884" y="852170"/>
                </a:lnTo>
                <a:lnTo>
                  <a:pt x="601091" y="849629"/>
                </a:lnTo>
                <a:lnTo>
                  <a:pt x="606298" y="844550"/>
                </a:lnTo>
                <a:close/>
              </a:path>
              <a:path w="1266825" h="990600">
                <a:moveTo>
                  <a:pt x="662940" y="836929"/>
                </a:moveTo>
                <a:lnTo>
                  <a:pt x="634619" y="836929"/>
                </a:lnTo>
                <a:lnTo>
                  <a:pt x="642366" y="839470"/>
                </a:lnTo>
                <a:lnTo>
                  <a:pt x="644906" y="839470"/>
                </a:lnTo>
                <a:lnTo>
                  <a:pt x="650113" y="842010"/>
                </a:lnTo>
                <a:lnTo>
                  <a:pt x="657860" y="839470"/>
                </a:lnTo>
                <a:lnTo>
                  <a:pt x="662940" y="836929"/>
                </a:lnTo>
                <a:close/>
              </a:path>
              <a:path w="1266825" h="990600">
                <a:moveTo>
                  <a:pt x="1180908" y="369570"/>
                </a:moveTo>
                <a:lnTo>
                  <a:pt x="786765" y="369570"/>
                </a:lnTo>
                <a:lnTo>
                  <a:pt x="789432" y="372110"/>
                </a:lnTo>
                <a:lnTo>
                  <a:pt x="794512" y="377189"/>
                </a:lnTo>
                <a:lnTo>
                  <a:pt x="797179" y="384810"/>
                </a:lnTo>
                <a:lnTo>
                  <a:pt x="802259" y="402589"/>
                </a:lnTo>
                <a:lnTo>
                  <a:pt x="807466" y="415289"/>
                </a:lnTo>
                <a:lnTo>
                  <a:pt x="815213" y="424179"/>
                </a:lnTo>
                <a:lnTo>
                  <a:pt x="840994" y="495300"/>
                </a:lnTo>
                <a:lnTo>
                  <a:pt x="874522" y="586739"/>
                </a:lnTo>
                <a:lnTo>
                  <a:pt x="905510" y="655320"/>
                </a:lnTo>
                <a:lnTo>
                  <a:pt x="928751" y="697229"/>
                </a:lnTo>
                <a:lnTo>
                  <a:pt x="944245" y="697229"/>
                </a:lnTo>
                <a:lnTo>
                  <a:pt x="949325" y="707389"/>
                </a:lnTo>
                <a:lnTo>
                  <a:pt x="970026" y="732789"/>
                </a:lnTo>
                <a:lnTo>
                  <a:pt x="975106" y="751839"/>
                </a:lnTo>
                <a:lnTo>
                  <a:pt x="990600" y="777239"/>
                </a:lnTo>
                <a:lnTo>
                  <a:pt x="998347" y="779779"/>
                </a:lnTo>
                <a:lnTo>
                  <a:pt x="1000887" y="782320"/>
                </a:lnTo>
                <a:lnTo>
                  <a:pt x="1011301" y="779779"/>
                </a:lnTo>
                <a:lnTo>
                  <a:pt x="1016381" y="777239"/>
                </a:lnTo>
                <a:lnTo>
                  <a:pt x="1019048" y="777239"/>
                </a:lnTo>
                <a:lnTo>
                  <a:pt x="1024128" y="772160"/>
                </a:lnTo>
                <a:lnTo>
                  <a:pt x="1037082" y="767079"/>
                </a:lnTo>
                <a:lnTo>
                  <a:pt x="1079161" y="767079"/>
                </a:lnTo>
                <a:lnTo>
                  <a:pt x="1086104" y="762000"/>
                </a:lnTo>
                <a:lnTo>
                  <a:pt x="1096391" y="756920"/>
                </a:lnTo>
                <a:lnTo>
                  <a:pt x="1104138" y="751839"/>
                </a:lnTo>
                <a:lnTo>
                  <a:pt x="1194689" y="751839"/>
                </a:lnTo>
                <a:lnTo>
                  <a:pt x="1186688" y="742950"/>
                </a:lnTo>
                <a:lnTo>
                  <a:pt x="1160907" y="709929"/>
                </a:lnTo>
                <a:lnTo>
                  <a:pt x="1153160" y="699770"/>
                </a:lnTo>
                <a:lnTo>
                  <a:pt x="1150620" y="692150"/>
                </a:lnTo>
                <a:lnTo>
                  <a:pt x="1147953" y="684529"/>
                </a:lnTo>
                <a:lnTo>
                  <a:pt x="1147953" y="679450"/>
                </a:lnTo>
                <a:lnTo>
                  <a:pt x="1150620" y="671829"/>
                </a:lnTo>
                <a:lnTo>
                  <a:pt x="1153160" y="665479"/>
                </a:lnTo>
                <a:lnTo>
                  <a:pt x="1153160" y="662939"/>
                </a:lnTo>
                <a:lnTo>
                  <a:pt x="1158240" y="659129"/>
                </a:lnTo>
                <a:lnTo>
                  <a:pt x="1165987" y="655320"/>
                </a:lnTo>
                <a:lnTo>
                  <a:pt x="1176401" y="652779"/>
                </a:lnTo>
                <a:lnTo>
                  <a:pt x="1184148" y="650239"/>
                </a:lnTo>
                <a:lnTo>
                  <a:pt x="1186688" y="645160"/>
                </a:lnTo>
                <a:lnTo>
                  <a:pt x="1191895" y="640079"/>
                </a:lnTo>
                <a:lnTo>
                  <a:pt x="1191895" y="622300"/>
                </a:lnTo>
                <a:lnTo>
                  <a:pt x="1186688" y="609600"/>
                </a:lnTo>
                <a:lnTo>
                  <a:pt x="1186688" y="589279"/>
                </a:lnTo>
                <a:lnTo>
                  <a:pt x="1191895" y="582929"/>
                </a:lnTo>
                <a:lnTo>
                  <a:pt x="1194435" y="577850"/>
                </a:lnTo>
                <a:lnTo>
                  <a:pt x="1202182" y="576579"/>
                </a:lnTo>
                <a:lnTo>
                  <a:pt x="1209929" y="576579"/>
                </a:lnTo>
                <a:lnTo>
                  <a:pt x="1215009" y="570229"/>
                </a:lnTo>
                <a:lnTo>
                  <a:pt x="1225423" y="562610"/>
                </a:lnTo>
                <a:lnTo>
                  <a:pt x="1227963" y="557529"/>
                </a:lnTo>
                <a:lnTo>
                  <a:pt x="1227963" y="532129"/>
                </a:lnTo>
                <a:lnTo>
                  <a:pt x="1222756" y="519429"/>
                </a:lnTo>
                <a:lnTo>
                  <a:pt x="1225423" y="509270"/>
                </a:lnTo>
                <a:lnTo>
                  <a:pt x="1240790" y="494029"/>
                </a:lnTo>
                <a:lnTo>
                  <a:pt x="1243457" y="482600"/>
                </a:lnTo>
                <a:lnTo>
                  <a:pt x="1240790" y="472439"/>
                </a:lnTo>
                <a:lnTo>
                  <a:pt x="1230503" y="444500"/>
                </a:lnTo>
                <a:lnTo>
                  <a:pt x="1217676" y="429260"/>
                </a:lnTo>
                <a:lnTo>
                  <a:pt x="1204722" y="411479"/>
                </a:lnTo>
                <a:lnTo>
                  <a:pt x="1199515" y="400050"/>
                </a:lnTo>
                <a:lnTo>
                  <a:pt x="1199515" y="389889"/>
                </a:lnTo>
                <a:lnTo>
                  <a:pt x="1180908" y="369570"/>
                </a:lnTo>
                <a:close/>
              </a:path>
              <a:path w="1266825" h="990600">
                <a:moveTo>
                  <a:pt x="1079161" y="767079"/>
                </a:moveTo>
                <a:lnTo>
                  <a:pt x="1047369" y="767079"/>
                </a:lnTo>
                <a:lnTo>
                  <a:pt x="1052576" y="769620"/>
                </a:lnTo>
                <a:lnTo>
                  <a:pt x="1057656" y="772160"/>
                </a:lnTo>
                <a:lnTo>
                  <a:pt x="1065403" y="774700"/>
                </a:lnTo>
                <a:lnTo>
                  <a:pt x="1078357" y="774700"/>
                </a:lnTo>
                <a:lnTo>
                  <a:pt x="1075690" y="772160"/>
                </a:lnTo>
                <a:lnTo>
                  <a:pt x="1073150" y="772160"/>
                </a:lnTo>
                <a:lnTo>
                  <a:pt x="1075690" y="769620"/>
                </a:lnTo>
                <a:lnTo>
                  <a:pt x="1079161" y="767079"/>
                </a:lnTo>
                <a:close/>
              </a:path>
              <a:path w="1266825" h="990600">
                <a:moveTo>
                  <a:pt x="784225" y="379729"/>
                </a:moveTo>
                <a:lnTo>
                  <a:pt x="732663" y="379729"/>
                </a:lnTo>
                <a:lnTo>
                  <a:pt x="732663" y="394970"/>
                </a:lnTo>
                <a:lnTo>
                  <a:pt x="735203" y="436879"/>
                </a:lnTo>
                <a:lnTo>
                  <a:pt x="740410" y="449579"/>
                </a:lnTo>
                <a:lnTo>
                  <a:pt x="735203" y="467360"/>
                </a:lnTo>
                <a:lnTo>
                  <a:pt x="740410" y="495300"/>
                </a:lnTo>
                <a:lnTo>
                  <a:pt x="742950" y="504189"/>
                </a:lnTo>
                <a:lnTo>
                  <a:pt x="748157" y="544829"/>
                </a:lnTo>
                <a:lnTo>
                  <a:pt x="755904" y="544829"/>
                </a:lnTo>
                <a:lnTo>
                  <a:pt x="755904" y="552450"/>
                </a:lnTo>
                <a:lnTo>
                  <a:pt x="750697" y="557529"/>
                </a:lnTo>
                <a:lnTo>
                  <a:pt x="755904" y="577850"/>
                </a:lnTo>
                <a:lnTo>
                  <a:pt x="760984" y="609600"/>
                </a:lnTo>
                <a:lnTo>
                  <a:pt x="776478" y="632460"/>
                </a:lnTo>
                <a:lnTo>
                  <a:pt x="799719" y="645160"/>
                </a:lnTo>
                <a:lnTo>
                  <a:pt x="799719" y="627379"/>
                </a:lnTo>
                <a:lnTo>
                  <a:pt x="818206" y="627379"/>
                </a:lnTo>
                <a:lnTo>
                  <a:pt x="820420" y="624839"/>
                </a:lnTo>
                <a:lnTo>
                  <a:pt x="828040" y="596900"/>
                </a:lnTo>
                <a:lnTo>
                  <a:pt x="822960" y="565150"/>
                </a:lnTo>
                <a:lnTo>
                  <a:pt x="820420" y="547370"/>
                </a:lnTo>
                <a:lnTo>
                  <a:pt x="815213" y="542289"/>
                </a:lnTo>
                <a:lnTo>
                  <a:pt x="812673" y="537210"/>
                </a:lnTo>
                <a:lnTo>
                  <a:pt x="820420" y="532129"/>
                </a:lnTo>
                <a:lnTo>
                  <a:pt x="812673" y="494029"/>
                </a:lnTo>
                <a:lnTo>
                  <a:pt x="810006" y="485139"/>
                </a:lnTo>
                <a:lnTo>
                  <a:pt x="807466" y="457200"/>
                </a:lnTo>
                <a:lnTo>
                  <a:pt x="797179" y="439420"/>
                </a:lnTo>
                <a:lnTo>
                  <a:pt x="797179" y="426720"/>
                </a:lnTo>
                <a:lnTo>
                  <a:pt x="786765" y="387350"/>
                </a:lnTo>
                <a:lnTo>
                  <a:pt x="784225" y="379729"/>
                </a:lnTo>
                <a:close/>
              </a:path>
              <a:path w="1266825" h="990600">
                <a:moveTo>
                  <a:pt x="818206" y="627379"/>
                </a:moveTo>
                <a:lnTo>
                  <a:pt x="799719" y="627379"/>
                </a:lnTo>
                <a:lnTo>
                  <a:pt x="804926" y="642620"/>
                </a:lnTo>
                <a:lnTo>
                  <a:pt x="818206" y="627379"/>
                </a:lnTo>
                <a:close/>
              </a:path>
              <a:path w="1266825" h="990600">
                <a:moveTo>
                  <a:pt x="446278" y="0"/>
                </a:moveTo>
                <a:lnTo>
                  <a:pt x="0" y="0"/>
                </a:lnTo>
                <a:lnTo>
                  <a:pt x="0" y="11429"/>
                </a:lnTo>
                <a:lnTo>
                  <a:pt x="12954" y="36829"/>
                </a:lnTo>
                <a:lnTo>
                  <a:pt x="30988" y="62229"/>
                </a:lnTo>
                <a:lnTo>
                  <a:pt x="41275" y="69850"/>
                </a:lnTo>
                <a:lnTo>
                  <a:pt x="49022" y="77470"/>
                </a:lnTo>
                <a:lnTo>
                  <a:pt x="56769" y="80009"/>
                </a:lnTo>
                <a:lnTo>
                  <a:pt x="61975" y="86359"/>
                </a:lnTo>
                <a:lnTo>
                  <a:pt x="67056" y="91440"/>
                </a:lnTo>
                <a:lnTo>
                  <a:pt x="72263" y="99059"/>
                </a:lnTo>
                <a:lnTo>
                  <a:pt x="87757" y="114300"/>
                </a:lnTo>
                <a:lnTo>
                  <a:pt x="108331" y="124459"/>
                </a:lnTo>
                <a:lnTo>
                  <a:pt x="118745" y="132079"/>
                </a:lnTo>
                <a:lnTo>
                  <a:pt x="126365" y="139700"/>
                </a:lnTo>
                <a:lnTo>
                  <a:pt x="129032" y="144779"/>
                </a:lnTo>
                <a:lnTo>
                  <a:pt x="134112" y="152400"/>
                </a:lnTo>
                <a:lnTo>
                  <a:pt x="141859" y="160020"/>
                </a:lnTo>
                <a:lnTo>
                  <a:pt x="154813" y="170179"/>
                </a:lnTo>
                <a:lnTo>
                  <a:pt x="162560" y="184150"/>
                </a:lnTo>
                <a:lnTo>
                  <a:pt x="165100" y="196850"/>
                </a:lnTo>
                <a:lnTo>
                  <a:pt x="165100" y="204470"/>
                </a:lnTo>
                <a:lnTo>
                  <a:pt x="162560" y="207009"/>
                </a:lnTo>
                <a:lnTo>
                  <a:pt x="170307" y="214629"/>
                </a:lnTo>
                <a:lnTo>
                  <a:pt x="178054" y="219709"/>
                </a:lnTo>
                <a:lnTo>
                  <a:pt x="185800" y="227329"/>
                </a:lnTo>
                <a:lnTo>
                  <a:pt x="188341" y="234950"/>
                </a:lnTo>
                <a:lnTo>
                  <a:pt x="188341" y="252729"/>
                </a:lnTo>
                <a:lnTo>
                  <a:pt x="193548" y="266700"/>
                </a:lnTo>
                <a:lnTo>
                  <a:pt x="201295" y="276859"/>
                </a:lnTo>
                <a:lnTo>
                  <a:pt x="208915" y="281940"/>
                </a:lnTo>
                <a:lnTo>
                  <a:pt x="214122" y="284479"/>
                </a:lnTo>
                <a:lnTo>
                  <a:pt x="219329" y="292100"/>
                </a:lnTo>
                <a:lnTo>
                  <a:pt x="221869" y="302259"/>
                </a:lnTo>
                <a:lnTo>
                  <a:pt x="227075" y="309879"/>
                </a:lnTo>
                <a:lnTo>
                  <a:pt x="234823" y="320040"/>
                </a:lnTo>
                <a:lnTo>
                  <a:pt x="247650" y="330200"/>
                </a:lnTo>
                <a:lnTo>
                  <a:pt x="278638" y="361950"/>
                </a:lnTo>
                <a:lnTo>
                  <a:pt x="286385" y="367029"/>
                </a:lnTo>
                <a:lnTo>
                  <a:pt x="299212" y="369570"/>
                </a:lnTo>
                <a:lnTo>
                  <a:pt x="312166" y="374650"/>
                </a:lnTo>
                <a:lnTo>
                  <a:pt x="348234" y="372110"/>
                </a:lnTo>
                <a:lnTo>
                  <a:pt x="415290" y="361950"/>
                </a:lnTo>
                <a:lnTo>
                  <a:pt x="461772" y="356870"/>
                </a:lnTo>
                <a:lnTo>
                  <a:pt x="1169279" y="356870"/>
                </a:lnTo>
                <a:lnTo>
                  <a:pt x="1140206" y="325120"/>
                </a:lnTo>
                <a:lnTo>
                  <a:pt x="1140206" y="322579"/>
                </a:lnTo>
                <a:lnTo>
                  <a:pt x="1137666" y="320040"/>
                </a:lnTo>
                <a:lnTo>
                  <a:pt x="1129919" y="314959"/>
                </a:lnTo>
                <a:lnTo>
                  <a:pt x="1116965" y="307340"/>
                </a:lnTo>
                <a:lnTo>
                  <a:pt x="1096391" y="294640"/>
                </a:lnTo>
                <a:lnTo>
                  <a:pt x="1021588" y="264159"/>
                </a:lnTo>
                <a:lnTo>
                  <a:pt x="1031875" y="261620"/>
                </a:lnTo>
                <a:lnTo>
                  <a:pt x="1075690" y="251459"/>
                </a:lnTo>
                <a:lnTo>
                  <a:pt x="1109345" y="245109"/>
                </a:lnTo>
                <a:lnTo>
                  <a:pt x="1145413" y="240029"/>
                </a:lnTo>
                <a:lnTo>
                  <a:pt x="1162177" y="234950"/>
                </a:lnTo>
                <a:lnTo>
                  <a:pt x="699135" y="234950"/>
                </a:lnTo>
                <a:lnTo>
                  <a:pt x="673354" y="204470"/>
                </a:lnTo>
                <a:lnTo>
                  <a:pt x="637159" y="160020"/>
                </a:lnTo>
                <a:lnTo>
                  <a:pt x="593344" y="114300"/>
                </a:lnTo>
                <a:lnTo>
                  <a:pt x="570103" y="91440"/>
                </a:lnTo>
                <a:lnTo>
                  <a:pt x="546862" y="69850"/>
                </a:lnTo>
                <a:lnTo>
                  <a:pt x="446278" y="0"/>
                </a:lnTo>
                <a:close/>
              </a:path>
              <a:path w="1266825" h="990600">
                <a:moveTo>
                  <a:pt x="748157" y="189229"/>
                </a:moveTo>
                <a:lnTo>
                  <a:pt x="719709" y="189229"/>
                </a:lnTo>
                <a:lnTo>
                  <a:pt x="717169" y="191770"/>
                </a:lnTo>
                <a:lnTo>
                  <a:pt x="719709" y="194309"/>
                </a:lnTo>
                <a:lnTo>
                  <a:pt x="714629" y="194309"/>
                </a:lnTo>
                <a:lnTo>
                  <a:pt x="704215" y="199390"/>
                </a:lnTo>
                <a:lnTo>
                  <a:pt x="701675" y="204470"/>
                </a:lnTo>
                <a:lnTo>
                  <a:pt x="701675" y="209550"/>
                </a:lnTo>
                <a:lnTo>
                  <a:pt x="706882" y="217170"/>
                </a:lnTo>
                <a:lnTo>
                  <a:pt x="699135" y="234950"/>
                </a:lnTo>
                <a:lnTo>
                  <a:pt x="1162177" y="234950"/>
                </a:lnTo>
                <a:lnTo>
                  <a:pt x="1178941" y="229870"/>
                </a:lnTo>
                <a:lnTo>
                  <a:pt x="1187577" y="224790"/>
                </a:lnTo>
                <a:lnTo>
                  <a:pt x="766191" y="224790"/>
                </a:lnTo>
                <a:lnTo>
                  <a:pt x="763651" y="219709"/>
                </a:lnTo>
                <a:lnTo>
                  <a:pt x="755904" y="212090"/>
                </a:lnTo>
                <a:lnTo>
                  <a:pt x="758444" y="207009"/>
                </a:lnTo>
                <a:lnTo>
                  <a:pt x="758444" y="201929"/>
                </a:lnTo>
                <a:lnTo>
                  <a:pt x="755904" y="196850"/>
                </a:lnTo>
                <a:lnTo>
                  <a:pt x="748157" y="189229"/>
                </a:lnTo>
                <a:close/>
              </a:path>
              <a:path w="1266825" h="990600">
                <a:moveTo>
                  <a:pt x="1258951" y="0"/>
                </a:moveTo>
                <a:lnTo>
                  <a:pt x="871982" y="0"/>
                </a:lnTo>
                <a:lnTo>
                  <a:pt x="859028" y="19050"/>
                </a:lnTo>
                <a:lnTo>
                  <a:pt x="828040" y="74929"/>
                </a:lnTo>
                <a:lnTo>
                  <a:pt x="799719" y="134620"/>
                </a:lnTo>
                <a:lnTo>
                  <a:pt x="779145" y="189229"/>
                </a:lnTo>
                <a:lnTo>
                  <a:pt x="766191" y="224790"/>
                </a:lnTo>
                <a:lnTo>
                  <a:pt x="1187577" y="224790"/>
                </a:lnTo>
                <a:lnTo>
                  <a:pt x="1191895" y="222250"/>
                </a:lnTo>
                <a:lnTo>
                  <a:pt x="1202182" y="214629"/>
                </a:lnTo>
                <a:lnTo>
                  <a:pt x="1207262" y="207009"/>
                </a:lnTo>
                <a:lnTo>
                  <a:pt x="1215009" y="191770"/>
                </a:lnTo>
                <a:lnTo>
                  <a:pt x="1227963" y="168909"/>
                </a:lnTo>
                <a:lnTo>
                  <a:pt x="1235710" y="152400"/>
                </a:lnTo>
                <a:lnTo>
                  <a:pt x="1238250" y="142240"/>
                </a:lnTo>
                <a:lnTo>
                  <a:pt x="1240790" y="134620"/>
                </a:lnTo>
                <a:lnTo>
                  <a:pt x="1240790" y="121920"/>
                </a:lnTo>
                <a:lnTo>
                  <a:pt x="1243457" y="114300"/>
                </a:lnTo>
                <a:lnTo>
                  <a:pt x="1245997" y="109220"/>
                </a:lnTo>
                <a:lnTo>
                  <a:pt x="1251204" y="101600"/>
                </a:lnTo>
                <a:lnTo>
                  <a:pt x="1256284" y="87629"/>
                </a:lnTo>
                <a:lnTo>
                  <a:pt x="1256284" y="69850"/>
                </a:lnTo>
                <a:lnTo>
                  <a:pt x="1253744" y="64770"/>
                </a:lnTo>
                <a:lnTo>
                  <a:pt x="1251204" y="62229"/>
                </a:lnTo>
                <a:lnTo>
                  <a:pt x="1251204" y="49529"/>
                </a:lnTo>
                <a:lnTo>
                  <a:pt x="1256284" y="39370"/>
                </a:lnTo>
                <a:lnTo>
                  <a:pt x="1261491" y="31750"/>
                </a:lnTo>
                <a:lnTo>
                  <a:pt x="1264031" y="26670"/>
                </a:lnTo>
                <a:lnTo>
                  <a:pt x="1266698" y="24129"/>
                </a:lnTo>
                <a:lnTo>
                  <a:pt x="1261491" y="19050"/>
                </a:lnTo>
                <a:lnTo>
                  <a:pt x="1261491" y="13970"/>
                </a:lnTo>
                <a:lnTo>
                  <a:pt x="1258951" y="0"/>
                </a:lnTo>
                <a:close/>
              </a:path>
              <a:path w="1266825" h="990600">
                <a:moveTo>
                  <a:pt x="740410" y="186690"/>
                </a:moveTo>
                <a:lnTo>
                  <a:pt x="722376" y="186690"/>
                </a:lnTo>
                <a:lnTo>
                  <a:pt x="722376" y="189229"/>
                </a:lnTo>
                <a:lnTo>
                  <a:pt x="740410" y="189229"/>
                </a:lnTo>
                <a:lnTo>
                  <a:pt x="740410" y="186690"/>
                </a:lnTo>
                <a:close/>
              </a:path>
              <a:path w="1266825" h="990600">
                <a:moveTo>
                  <a:pt x="727456" y="184150"/>
                </a:moveTo>
                <a:lnTo>
                  <a:pt x="724916" y="186690"/>
                </a:lnTo>
                <a:lnTo>
                  <a:pt x="727456" y="186690"/>
                </a:lnTo>
                <a:lnTo>
                  <a:pt x="727456" y="184150"/>
                </a:lnTo>
                <a:close/>
              </a:path>
              <a:path w="1266825" h="990600">
                <a:moveTo>
                  <a:pt x="727456" y="184150"/>
                </a:moveTo>
                <a:lnTo>
                  <a:pt x="727456" y="186690"/>
                </a:lnTo>
                <a:lnTo>
                  <a:pt x="732663" y="186690"/>
                </a:lnTo>
                <a:lnTo>
                  <a:pt x="727456" y="184150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8709406" y="1185672"/>
            <a:ext cx="239522" cy="22466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8324088" y="990600"/>
            <a:ext cx="820419" cy="1066800"/>
          </a:xfrm>
          <a:custGeom>
            <a:avLst/>
            <a:gdLst/>
            <a:ahLst/>
            <a:cxnLst/>
            <a:rect l="l" t="t" r="r" b="b"/>
            <a:pathLst>
              <a:path w="820420" h="1066800">
                <a:moveTo>
                  <a:pt x="649477" y="834644"/>
                </a:moveTo>
                <a:lnTo>
                  <a:pt x="535939" y="834644"/>
                </a:lnTo>
                <a:lnTo>
                  <a:pt x="540892" y="837184"/>
                </a:lnTo>
                <a:lnTo>
                  <a:pt x="548258" y="839597"/>
                </a:lnTo>
                <a:lnTo>
                  <a:pt x="560577" y="854455"/>
                </a:lnTo>
                <a:lnTo>
                  <a:pt x="568070" y="869188"/>
                </a:lnTo>
                <a:lnTo>
                  <a:pt x="572896" y="876680"/>
                </a:lnTo>
                <a:lnTo>
                  <a:pt x="575436" y="884047"/>
                </a:lnTo>
                <a:lnTo>
                  <a:pt x="580389" y="901319"/>
                </a:lnTo>
                <a:lnTo>
                  <a:pt x="582802" y="913638"/>
                </a:lnTo>
                <a:lnTo>
                  <a:pt x="582802" y="926084"/>
                </a:lnTo>
                <a:lnTo>
                  <a:pt x="580389" y="938402"/>
                </a:lnTo>
                <a:lnTo>
                  <a:pt x="577850" y="950722"/>
                </a:lnTo>
                <a:lnTo>
                  <a:pt x="568070" y="972947"/>
                </a:lnTo>
                <a:lnTo>
                  <a:pt x="563117" y="987805"/>
                </a:lnTo>
                <a:lnTo>
                  <a:pt x="560577" y="1000125"/>
                </a:lnTo>
                <a:lnTo>
                  <a:pt x="558164" y="1007490"/>
                </a:lnTo>
                <a:lnTo>
                  <a:pt x="558164" y="1017397"/>
                </a:lnTo>
                <a:lnTo>
                  <a:pt x="560577" y="1027302"/>
                </a:lnTo>
                <a:lnTo>
                  <a:pt x="565530" y="1051940"/>
                </a:lnTo>
                <a:lnTo>
                  <a:pt x="570483" y="1059434"/>
                </a:lnTo>
                <a:lnTo>
                  <a:pt x="575436" y="1066800"/>
                </a:lnTo>
                <a:lnTo>
                  <a:pt x="582802" y="1066800"/>
                </a:lnTo>
                <a:lnTo>
                  <a:pt x="587755" y="1061847"/>
                </a:lnTo>
                <a:lnTo>
                  <a:pt x="592708" y="1059434"/>
                </a:lnTo>
                <a:lnTo>
                  <a:pt x="612520" y="1000125"/>
                </a:lnTo>
                <a:lnTo>
                  <a:pt x="605027" y="985265"/>
                </a:lnTo>
                <a:lnTo>
                  <a:pt x="607567" y="977900"/>
                </a:lnTo>
                <a:lnTo>
                  <a:pt x="609980" y="970534"/>
                </a:lnTo>
                <a:lnTo>
                  <a:pt x="614933" y="967994"/>
                </a:lnTo>
                <a:lnTo>
                  <a:pt x="619886" y="960627"/>
                </a:lnTo>
                <a:lnTo>
                  <a:pt x="624839" y="950722"/>
                </a:lnTo>
                <a:lnTo>
                  <a:pt x="627252" y="935863"/>
                </a:lnTo>
                <a:lnTo>
                  <a:pt x="632205" y="923544"/>
                </a:lnTo>
                <a:lnTo>
                  <a:pt x="642111" y="896365"/>
                </a:lnTo>
                <a:lnTo>
                  <a:pt x="647064" y="856869"/>
                </a:lnTo>
                <a:lnTo>
                  <a:pt x="649477" y="834644"/>
                </a:lnTo>
                <a:close/>
              </a:path>
              <a:path w="820420" h="1066800">
                <a:moveTo>
                  <a:pt x="620092" y="595122"/>
                </a:moveTo>
                <a:lnTo>
                  <a:pt x="432180" y="595122"/>
                </a:lnTo>
                <a:lnTo>
                  <a:pt x="412495" y="622300"/>
                </a:lnTo>
                <a:lnTo>
                  <a:pt x="395096" y="649477"/>
                </a:lnTo>
                <a:lnTo>
                  <a:pt x="372871" y="698880"/>
                </a:lnTo>
                <a:lnTo>
                  <a:pt x="368045" y="711200"/>
                </a:lnTo>
                <a:lnTo>
                  <a:pt x="368045" y="723519"/>
                </a:lnTo>
                <a:lnTo>
                  <a:pt x="372871" y="723519"/>
                </a:lnTo>
                <a:lnTo>
                  <a:pt x="382777" y="738377"/>
                </a:lnTo>
                <a:lnTo>
                  <a:pt x="392683" y="745744"/>
                </a:lnTo>
                <a:lnTo>
                  <a:pt x="412495" y="767969"/>
                </a:lnTo>
                <a:lnTo>
                  <a:pt x="424814" y="777875"/>
                </a:lnTo>
                <a:lnTo>
                  <a:pt x="439546" y="787780"/>
                </a:lnTo>
                <a:lnTo>
                  <a:pt x="451992" y="795147"/>
                </a:lnTo>
                <a:lnTo>
                  <a:pt x="464311" y="797560"/>
                </a:lnTo>
                <a:lnTo>
                  <a:pt x="474217" y="797560"/>
                </a:lnTo>
                <a:lnTo>
                  <a:pt x="481583" y="800100"/>
                </a:lnTo>
                <a:lnTo>
                  <a:pt x="488950" y="802513"/>
                </a:lnTo>
                <a:lnTo>
                  <a:pt x="491489" y="807465"/>
                </a:lnTo>
                <a:lnTo>
                  <a:pt x="496442" y="814959"/>
                </a:lnTo>
                <a:lnTo>
                  <a:pt x="498855" y="817372"/>
                </a:lnTo>
                <a:lnTo>
                  <a:pt x="511175" y="827277"/>
                </a:lnTo>
                <a:lnTo>
                  <a:pt x="523620" y="834644"/>
                </a:lnTo>
                <a:lnTo>
                  <a:pt x="528446" y="837184"/>
                </a:lnTo>
                <a:lnTo>
                  <a:pt x="535939" y="834644"/>
                </a:lnTo>
                <a:lnTo>
                  <a:pt x="649477" y="834644"/>
                </a:lnTo>
                <a:lnTo>
                  <a:pt x="647064" y="817372"/>
                </a:lnTo>
                <a:lnTo>
                  <a:pt x="622300" y="713613"/>
                </a:lnTo>
                <a:lnTo>
                  <a:pt x="609980" y="649477"/>
                </a:lnTo>
                <a:lnTo>
                  <a:pt x="607567" y="629665"/>
                </a:lnTo>
                <a:lnTo>
                  <a:pt x="607567" y="622300"/>
                </a:lnTo>
                <a:lnTo>
                  <a:pt x="609980" y="619760"/>
                </a:lnTo>
                <a:lnTo>
                  <a:pt x="614933" y="614934"/>
                </a:lnTo>
                <a:lnTo>
                  <a:pt x="617346" y="607440"/>
                </a:lnTo>
                <a:lnTo>
                  <a:pt x="620092" y="595122"/>
                </a:lnTo>
                <a:close/>
              </a:path>
              <a:path w="820420" h="1066800">
                <a:moveTo>
                  <a:pt x="673010" y="585215"/>
                </a:moveTo>
                <a:lnTo>
                  <a:pt x="622300" y="585215"/>
                </a:lnTo>
                <a:lnTo>
                  <a:pt x="632205" y="617347"/>
                </a:lnTo>
                <a:lnTo>
                  <a:pt x="639571" y="627252"/>
                </a:lnTo>
                <a:lnTo>
                  <a:pt x="639571" y="641985"/>
                </a:lnTo>
                <a:lnTo>
                  <a:pt x="649477" y="664210"/>
                </a:lnTo>
                <a:lnTo>
                  <a:pt x="652017" y="669163"/>
                </a:lnTo>
                <a:lnTo>
                  <a:pt x="664336" y="701294"/>
                </a:lnTo>
                <a:lnTo>
                  <a:pt x="669289" y="701294"/>
                </a:lnTo>
                <a:lnTo>
                  <a:pt x="671702" y="706247"/>
                </a:lnTo>
                <a:lnTo>
                  <a:pt x="669289" y="711200"/>
                </a:lnTo>
                <a:lnTo>
                  <a:pt x="676655" y="726059"/>
                </a:lnTo>
                <a:lnTo>
                  <a:pt x="686561" y="750697"/>
                </a:lnTo>
                <a:lnTo>
                  <a:pt x="703833" y="765555"/>
                </a:lnTo>
                <a:lnTo>
                  <a:pt x="726058" y="772922"/>
                </a:lnTo>
                <a:lnTo>
                  <a:pt x="721105" y="758063"/>
                </a:lnTo>
                <a:lnTo>
                  <a:pt x="734694" y="758063"/>
                </a:lnTo>
                <a:lnTo>
                  <a:pt x="738377" y="750697"/>
                </a:lnTo>
                <a:lnTo>
                  <a:pt x="738377" y="728472"/>
                </a:lnTo>
                <a:lnTo>
                  <a:pt x="728471" y="703834"/>
                </a:lnTo>
                <a:lnTo>
                  <a:pt x="723645" y="688975"/>
                </a:lnTo>
                <a:lnTo>
                  <a:pt x="716152" y="686435"/>
                </a:lnTo>
                <a:lnTo>
                  <a:pt x="716152" y="681609"/>
                </a:lnTo>
                <a:lnTo>
                  <a:pt x="718692" y="676655"/>
                </a:lnTo>
                <a:lnTo>
                  <a:pt x="706246" y="646938"/>
                </a:lnTo>
                <a:lnTo>
                  <a:pt x="703833" y="641985"/>
                </a:lnTo>
                <a:lnTo>
                  <a:pt x="693927" y="619760"/>
                </a:lnTo>
                <a:lnTo>
                  <a:pt x="684021" y="607440"/>
                </a:lnTo>
                <a:lnTo>
                  <a:pt x="679195" y="597535"/>
                </a:lnTo>
                <a:lnTo>
                  <a:pt x="673010" y="585215"/>
                </a:lnTo>
                <a:close/>
              </a:path>
              <a:path w="820420" h="1066800">
                <a:moveTo>
                  <a:pt x="734694" y="758063"/>
                </a:moveTo>
                <a:lnTo>
                  <a:pt x="721105" y="758063"/>
                </a:lnTo>
                <a:lnTo>
                  <a:pt x="728471" y="770509"/>
                </a:lnTo>
                <a:lnTo>
                  <a:pt x="734694" y="758063"/>
                </a:lnTo>
                <a:close/>
              </a:path>
              <a:path w="820420" h="1066800">
                <a:moveTo>
                  <a:pt x="819911" y="567944"/>
                </a:moveTo>
                <a:lnTo>
                  <a:pt x="664336" y="567944"/>
                </a:lnTo>
                <a:lnTo>
                  <a:pt x="684021" y="580263"/>
                </a:lnTo>
                <a:lnTo>
                  <a:pt x="691514" y="582802"/>
                </a:lnTo>
                <a:lnTo>
                  <a:pt x="701420" y="582802"/>
                </a:lnTo>
                <a:lnTo>
                  <a:pt x="706246" y="587755"/>
                </a:lnTo>
                <a:lnTo>
                  <a:pt x="718692" y="602488"/>
                </a:lnTo>
                <a:lnTo>
                  <a:pt x="755650" y="656844"/>
                </a:lnTo>
                <a:lnTo>
                  <a:pt x="814958" y="745744"/>
                </a:lnTo>
                <a:lnTo>
                  <a:pt x="819911" y="750697"/>
                </a:lnTo>
                <a:lnTo>
                  <a:pt x="819911" y="567944"/>
                </a:lnTo>
                <a:close/>
              </a:path>
              <a:path w="820420" h="1066800">
                <a:moveTo>
                  <a:pt x="197611" y="298830"/>
                </a:moveTo>
                <a:lnTo>
                  <a:pt x="143255" y="298830"/>
                </a:lnTo>
                <a:lnTo>
                  <a:pt x="76580" y="311150"/>
                </a:lnTo>
                <a:lnTo>
                  <a:pt x="69214" y="316102"/>
                </a:lnTo>
                <a:lnTo>
                  <a:pt x="37083" y="328422"/>
                </a:lnTo>
                <a:lnTo>
                  <a:pt x="9905" y="348234"/>
                </a:lnTo>
                <a:lnTo>
                  <a:pt x="0" y="365505"/>
                </a:lnTo>
                <a:lnTo>
                  <a:pt x="0" y="400050"/>
                </a:lnTo>
                <a:lnTo>
                  <a:pt x="34670" y="441960"/>
                </a:lnTo>
                <a:lnTo>
                  <a:pt x="51942" y="451865"/>
                </a:lnTo>
                <a:lnTo>
                  <a:pt x="56895" y="454405"/>
                </a:lnTo>
                <a:lnTo>
                  <a:pt x="64261" y="454405"/>
                </a:lnTo>
                <a:lnTo>
                  <a:pt x="69214" y="459359"/>
                </a:lnTo>
                <a:lnTo>
                  <a:pt x="74167" y="464185"/>
                </a:lnTo>
                <a:lnTo>
                  <a:pt x="79120" y="469138"/>
                </a:lnTo>
                <a:lnTo>
                  <a:pt x="86486" y="474090"/>
                </a:lnTo>
                <a:lnTo>
                  <a:pt x="96392" y="476630"/>
                </a:lnTo>
                <a:lnTo>
                  <a:pt x="103758" y="476630"/>
                </a:lnTo>
                <a:lnTo>
                  <a:pt x="113664" y="481584"/>
                </a:lnTo>
                <a:lnTo>
                  <a:pt x="121030" y="486410"/>
                </a:lnTo>
                <a:lnTo>
                  <a:pt x="123570" y="491363"/>
                </a:lnTo>
                <a:lnTo>
                  <a:pt x="128396" y="496315"/>
                </a:lnTo>
                <a:lnTo>
                  <a:pt x="148208" y="506222"/>
                </a:lnTo>
                <a:lnTo>
                  <a:pt x="155575" y="516127"/>
                </a:lnTo>
                <a:lnTo>
                  <a:pt x="160527" y="526034"/>
                </a:lnTo>
                <a:lnTo>
                  <a:pt x="160527" y="530860"/>
                </a:lnTo>
                <a:lnTo>
                  <a:pt x="163067" y="535813"/>
                </a:lnTo>
                <a:lnTo>
                  <a:pt x="168020" y="538352"/>
                </a:lnTo>
                <a:lnTo>
                  <a:pt x="175386" y="540765"/>
                </a:lnTo>
                <a:lnTo>
                  <a:pt x="185292" y="550672"/>
                </a:lnTo>
                <a:lnTo>
                  <a:pt x="187705" y="558038"/>
                </a:lnTo>
                <a:lnTo>
                  <a:pt x="187705" y="562990"/>
                </a:lnTo>
                <a:lnTo>
                  <a:pt x="190245" y="565530"/>
                </a:lnTo>
                <a:lnTo>
                  <a:pt x="195071" y="575310"/>
                </a:lnTo>
                <a:lnTo>
                  <a:pt x="204977" y="582802"/>
                </a:lnTo>
                <a:lnTo>
                  <a:pt x="209930" y="585215"/>
                </a:lnTo>
                <a:lnTo>
                  <a:pt x="214883" y="587755"/>
                </a:lnTo>
                <a:lnTo>
                  <a:pt x="219836" y="592709"/>
                </a:lnTo>
                <a:lnTo>
                  <a:pt x="224789" y="600075"/>
                </a:lnTo>
                <a:lnTo>
                  <a:pt x="229742" y="605027"/>
                </a:lnTo>
                <a:lnTo>
                  <a:pt x="237108" y="609980"/>
                </a:lnTo>
                <a:lnTo>
                  <a:pt x="247014" y="617347"/>
                </a:lnTo>
                <a:lnTo>
                  <a:pt x="266700" y="629665"/>
                </a:lnTo>
                <a:lnTo>
                  <a:pt x="276605" y="637159"/>
                </a:lnTo>
                <a:lnTo>
                  <a:pt x="283971" y="639572"/>
                </a:lnTo>
                <a:lnTo>
                  <a:pt x="303783" y="639572"/>
                </a:lnTo>
                <a:lnTo>
                  <a:pt x="330961" y="632205"/>
                </a:lnTo>
                <a:lnTo>
                  <a:pt x="355600" y="622300"/>
                </a:lnTo>
                <a:lnTo>
                  <a:pt x="377825" y="612394"/>
                </a:lnTo>
                <a:lnTo>
                  <a:pt x="409955" y="600075"/>
                </a:lnTo>
                <a:lnTo>
                  <a:pt x="432180" y="595122"/>
                </a:lnTo>
                <a:lnTo>
                  <a:pt x="620092" y="595122"/>
                </a:lnTo>
                <a:lnTo>
                  <a:pt x="622300" y="585215"/>
                </a:lnTo>
                <a:lnTo>
                  <a:pt x="673010" y="585215"/>
                </a:lnTo>
                <a:lnTo>
                  <a:pt x="664336" y="567944"/>
                </a:lnTo>
                <a:lnTo>
                  <a:pt x="819911" y="567944"/>
                </a:lnTo>
                <a:lnTo>
                  <a:pt x="819911" y="464185"/>
                </a:lnTo>
                <a:lnTo>
                  <a:pt x="563117" y="464185"/>
                </a:lnTo>
                <a:lnTo>
                  <a:pt x="535939" y="444500"/>
                </a:lnTo>
                <a:lnTo>
                  <a:pt x="501395" y="417322"/>
                </a:lnTo>
                <a:lnTo>
                  <a:pt x="459358" y="387730"/>
                </a:lnTo>
                <a:lnTo>
                  <a:pt x="414908" y="362965"/>
                </a:lnTo>
                <a:lnTo>
                  <a:pt x="360552" y="335788"/>
                </a:lnTo>
                <a:lnTo>
                  <a:pt x="306196" y="316102"/>
                </a:lnTo>
                <a:lnTo>
                  <a:pt x="251967" y="303784"/>
                </a:lnTo>
                <a:lnTo>
                  <a:pt x="197611" y="298830"/>
                </a:lnTo>
                <a:close/>
              </a:path>
              <a:path w="820420" h="1066800">
                <a:moveTo>
                  <a:pt x="592708" y="414909"/>
                </a:moveTo>
                <a:lnTo>
                  <a:pt x="587755" y="417322"/>
                </a:lnTo>
                <a:lnTo>
                  <a:pt x="572896" y="417322"/>
                </a:lnTo>
                <a:lnTo>
                  <a:pt x="572896" y="419735"/>
                </a:lnTo>
                <a:lnTo>
                  <a:pt x="570483" y="419735"/>
                </a:lnTo>
                <a:lnTo>
                  <a:pt x="570483" y="422275"/>
                </a:lnTo>
                <a:lnTo>
                  <a:pt x="572896" y="424688"/>
                </a:lnTo>
                <a:lnTo>
                  <a:pt x="568070" y="424688"/>
                </a:lnTo>
                <a:lnTo>
                  <a:pt x="563117" y="427227"/>
                </a:lnTo>
                <a:lnTo>
                  <a:pt x="560577" y="432180"/>
                </a:lnTo>
                <a:lnTo>
                  <a:pt x="560577" y="437134"/>
                </a:lnTo>
                <a:lnTo>
                  <a:pt x="563117" y="441960"/>
                </a:lnTo>
                <a:lnTo>
                  <a:pt x="565530" y="446913"/>
                </a:lnTo>
                <a:lnTo>
                  <a:pt x="565530" y="461772"/>
                </a:lnTo>
                <a:lnTo>
                  <a:pt x="563117" y="464185"/>
                </a:lnTo>
                <a:lnTo>
                  <a:pt x="819911" y="464185"/>
                </a:lnTo>
                <a:lnTo>
                  <a:pt x="819911" y="441960"/>
                </a:lnTo>
                <a:lnTo>
                  <a:pt x="614933" y="441960"/>
                </a:lnTo>
                <a:lnTo>
                  <a:pt x="605027" y="432180"/>
                </a:lnTo>
                <a:lnTo>
                  <a:pt x="605027" y="422275"/>
                </a:lnTo>
                <a:lnTo>
                  <a:pt x="602614" y="419735"/>
                </a:lnTo>
                <a:lnTo>
                  <a:pt x="592708" y="414909"/>
                </a:lnTo>
                <a:close/>
              </a:path>
              <a:path w="820420" h="1066800">
                <a:moveTo>
                  <a:pt x="819911" y="0"/>
                </a:moveTo>
                <a:lnTo>
                  <a:pt x="787780" y="24637"/>
                </a:lnTo>
                <a:lnTo>
                  <a:pt x="750696" y="61722"/>
                </a:lnTo>
                <a:lnTo>
                  <a:pt x="716152" y="106172"/>
                </a:lnTo>
                <a:lnTo>
                  <a:pt x="688975" y="153035"/>
                </a:lnTo>
                <a:lnTo>
                  <a:pt x="666750" y="204977"/>
                </a:lnTo>
                <a:lnTo>
                  <a:pt x="647064" y="264160"/>
                </a:lnTo>
                <a:lnTo>
                  <a:pt x="634745" y="313563"/>
                </a:lnTo>
                <a:lnTo>
                  <a:pt x="627252" y="362965"/>
                </a:lnTo>
                <a:lnTo>
                  <a:pt x="622300" y="407415"/>
                </a:lnTo>
                <a:lnTo>
                  <a:pt x="619886" y="439547"/>
                </a:lnTo>
                <a:lnTo>
                  <a:pt x="614933" y="441960"/>
                </a:lnTo>
                <a:lnTo>
                  <a:pt x="819911" y="441960"/>
                </a:lnTo>
                <a:lnTo>
                  <a:pt x="819911" y="439547"/>
                </a:lnTo>
                <a:lnTo>
                  <a:pt x="802639" y="437134"/>
                </a:lnTo>
                <a:lnTo>
                  <a:pt x="819911" y="427227"/>
                </a:lnTo>
                <a:lnTo>
                  <a:pt x="819911" y="0"/>
                </a:lnTo>
                <a:close/>
              </a:path>
              <a:path w="820420" h="1066800">
                <a:moveTo>
                  <a:pt x="577850" y="414909"/>
                </a:moveTo>
                <a:lnTo>
                  <a:pt x="575436" y="417322"/>
                </a:lnTo>
                <a:lnTo>
                  <a:pt x="582802" y="417322"/>
                </a:lnTo>
                <a:lnTo>
                  <a:pt x="577850" y="414909"/>
                </a:lnTo>
                <a:close/>
              </a:path>
              <a:path w="820420" h="1066800">
                <a:moveTo>
                  <a:pt x="587755" y="414909"/>
                </a:moveTo>
                <a:lnTo>
                  <a:pt x="585342" y="414909"/>
                </a:lnTo>
                <a:lnTo>
                  <a:pt x="582802" y="417322"/>
                </a:lnTo>
                <a:lnTo>
                  <a:pt x="587755" y="417322"/>
                </a:lnTo>
                <a:lnTo>
                  <a:pt x="587755" y="41490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8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746" y="582040"/>
            <a:ext cx="37465" cy="257810"/>
          </a:xfrm>
          <a:custGeom>
            <a:avLst/>
            <a:gdLst/>
            <a:ahLst/>
            <a:cxnLst/>
            <a:rect l="l" t="t" r="r" b="b"/>
            <a:pathLst>
              <a:path w="37465" h="257809">
                <a:moveTo>
                  <a:pt x="32524" y="0"/>
                </a:moveTo>
                <a:lnTo>
                  <a:pt x="31051" y="126"/>
                </a:lnTo>
                <a:lnTo>
                  <a:pt x="29705" y="1778"/>
                </a:lnTo>
                <a:lnTo>
                  <a:pt x="27228" y="7874"/>
                </a:lnTo>
                <a:lnTo>
                  <a:pt x="27012" y="14478"/>
                </a:lnTo>
                <a:lnTo>
                  <a:pt x="28270" y="21082"/>
                </a:lnTo>
                <a:lnTo>
                  <a:pt x="27381" y="28575"/>
                </a:lnTo>
                <a:lnTo>
                  <a:pt x="317" y="248158"/>
                </a:lnTo>
                <a:lnTo>
                  <a:pt x="0" y="253364"/>
                </a:lnTo>
                <a:lnTo>
                  <a:pt x="1015" y="256921"/>
                </a:lnTo>
                <a:lnTo>
                  <a:pt x="1816" y="257683"/>
                </a:lnTo>
                <a:lnTo>
                  <a:pt x="2489" y="256794"/>
                </a:lnTo>
                <a:lnTo>
                  <a:pt x="4737" y="247776"/>
                </a:lnTo>
                <a:lnTo>
                  <a:pt x="32829" y="41401"/>
                </a:lnTo>
                <a:lnTo>
                  <a:pt x="35966" y="24892"/>
                </a:lnTo>
                <a:lnTo>
                  <a:pt x="36525" y="22606"/>
                </a:lnTo>
                <a:lnTo>
                  <a:pt x="37299" y="13716"/>
                </a:lnTo>
                <a:lnTo>
                  <a:pt x="35928" y="5714"/>
                </a:lnTo>
                <a:lnTo>
                  <a:pt x="34112" y="1397"/>
                </a:lnTo>
                <a:lnTo>
                  <a:pt x="32524" y="0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7285" y="773811"/>
            <a:ext cx="261708" cy="740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1336"/>
            <a:ext cx="1452372" cy="1531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2296" y="201167"/>
            <a:ext cx="1190244" cy="11719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83412" y="1764791"/>
            <a:ext cx="193675" cy="202565"/>
          </a:xfrm>
          <a:custGeom>
            <a:avLst/>
            <a:gdLst/>
            <a:ahLst/>
            <a:cxnLst/>
            <a:rect l="l" t="t" r="r" b="b"/>
            <a:pathLst>
              <a:path w="193675" h="202564">
                <a:moveTo>
                  <a:pt x="184124" y="201930"/>
                </a:moveTo>
                <a:lnTo>
                  <a:pt x="32308" y="137922"/>
                </a:lnTo>
                <a:lnTo>
                  <a:pt x="4432" y="129667"/>
                </a:lnTo>
                <a:lnTo>
                  <a:pt x="2336" y="130048"/>
                </a:lnTo>
                <a:lnTo>
                  <a:pt x="0" y="131572"/>
                </a:lnTo>
                <a:lnTo>
                  <a:pt x="1092" y="133223"/>
                </a:lnTo>
                <a:lnTo>
                  <a:pt x="5384" y="136017"/>
                </a:lnTo>
                <a:lnTo>
                  <a:pt x="9893" y="137414"/>
                </a:lnTo>
                <a:lnTo>
                  <a:pt x="15189" y="138430"/>
                </a:lnTo>
                <a:lnTo>
                  <a:pt x="21577" y="140843"/>
                </a:lnTo>
                <a:lnTo>
                  <a:pt x="175399" y="201041"/>
                </a:lnTo>
                <a:lnTo>
                  <a:pt x="180695" y="202057"/>
                </a:lnTo>
                <a:lnTo>
                  <a:pt x="183349" y="202438"/>
                </a:lnTo>
                <a:lnTo>
                  <a:pt x="184124" y="201930"/>
                </a:lnTo>
                <a:close/>
              </a:path>
              <a:path w="193675" h="202564">
                <a:moveTo>
                  <a:pt x="193281" y="188468"/>
                </a:moveTo>
                <a:lnTo>
                  <a:pt x="188671" y="23368"/>
                </a:lnTo>
                <a:lnTo>
                  <a:pt x="188506" y="16510"/>
                </a:lnTo>
                <a:lnTo>
                  <a:pt x="189433" y="11303"/>
                </a:lnTo>
                <a:lnTo>
                  <a:pt x="189572" y="6477"/>
                </a:lnTo>
                <a:lnTo>
                  <a:pt x="188391" y="1524"/>
                </a:lnTo>
                <a:lnTo>
                  <a:pt x="187299" y="0"/>
                </a:lnTo>
                <a:lnTo>
                  <a:pt x="186524" y="508"/>
                </a:lnTo>
                <a:lnTo>
                  <a:pt x="184975" y="1651"/>
                </a:lnTo>
                <a:lnTo>
                  <a:pt x="183959" y="3429"/>
                </a:lnTo>
                <a:lnTo>
                  <a:pt x="182029" y="10668"/>
                </a:lnTo>
                <a:lnTo>
                  <a:pt x="182206" y="17526"/>
                </a:lnTo>
                <a:lnTo>
                  <a:pt x="182308" y="32512"/>
                </a:lnTo>
                <a:lnTo>
                  <a:pt x="189852" y="188595"/>
                </a:lnTo>
                <a:lnTo>
                  <a:pt x="190576" y="196215"/>
                </a:lnTo>
                <a:lnTo>
                  <a:pt x="191122" y="196977"/>
                </a:lnTo>
                <a:lnTo>
                  <a:pt x="191897" y="196469"/>
                </a:lnTo>
                <a:lnTo>
                  <a:pt x="193281" y="188468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8767" y="1301495"/>
            <a:ext cx="1453896" cy="14554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28600" y="1481328"/>
            <a:ext cx="1094232" cy="10957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39394" y="4653152"/>
            <a:ext cx="234950" cy="241935"/>
          </a:xfrm>
          <a:custGeom>
            <a:avLst/>
            <a:gdLst/>
            <a:ahLst/>
            <a:cxnLst/>
            <a:rect l="l" t="t" r="r" b="b"/>
            <a:pathLst>
              <a:path w="234950" h="241935">
                <a:moveTo>
                  <a:pt x="214287" y="239649"/>
                </a:moveTo>
                <a:lnTo>
                  <a:pt x="37503" y="152654"/>
                </a:lnTo>
                <a:lnTo>
                  <a:pt x="21958" y="145796"/>
                </a:lnTo>
                <a:lnTo>
                  <a:pt x="21399" y="144907"/>
                </a:lnTo>
                <a:lnTo>
                  <a:pt x="13449" y="142113"/>
                </a:lnTo>
                <a:lnTo>
                  <a:pt x="5143" y="140970"/>
                </a:lnTo>
                <a:lnTo>
                  <a:pt x="2743" y="141224"/>
                </a:lnTo>
                <a:lnTo>
                  <a:pt x="355" y="141351"/>
                </a:lnTo>
                <a:lnTo>
                  <a:pt x="18135" y="151892"/>
                </a:lnTo>
                <a:lnTo>
                  <a:pt x="24612" y="154178"/>
                </a:lnTo>
                <a:lnTo>
                  <a:pt x="204508" y="238125"/>
                </a:lnTo>
                <a:lnTo>
                  <a:pt x="210058" y="241046"/>
                </a:lnTo>
                <a:lnTo>
                  <a:pt x="213017" y="241681"/>
                </a:lnTo>
                <a:lnTo>
                  <a:pt x="213372" y="240284"/>
                </a:lnTo>
                <a:lnTo>
                  <a:pt x="214287" y="239649"/>
                </a:lnTo>
                <a:close/>
              </a:path>
              <a:path w="234950" h="241935">
                <a:moveTo>
                  <a:pt x="234861" y="7874"/>
                </a:moveTo>
                <a:lnTo>
                  <a:pt x="233883" y="2159"/>
                </a:lnTo>
                <a:lnTo>
                  <a:pt x="232765" y="254"/>
                </a:lnTo>
                <a:lnTo>
                  <a:pt x="231279" y="0"/>
                </a:lnTo>
                <a:lnTo>
                  <a:pt x="228739" y="4064"/>
                </a:lnTo>
                <a:lnTo>
                  <a:pt x="226047" y="11938"/>
                </a:lnTo>
                <a:lnTo>
                  <a:pt x="224840" y="20320"/>
                </a:lnTo>
                <a:lnTo>
                  <a:pt x="225399" y="21209"/>
                </a:lnTo>
                <a:lnTo>
                  <a:pt x="224447" y="38227"/>
                </a:lnTo>
                <a:lnTo>
                  <a:pt x="221716" y="225044"/>
                </a:lnTo>
                <a:lnTo>
                  <a:pt x="222542" y="234696"/>
                </a:lnTo>
                <a:lnTo>
                  <a:pt x="223100" y="235585"/>
                </a:lnTo>
                <a:lnTo>
                  <a:pt x="224015" y="234950"/>
                </a:lnTo>
                <a:lnTo>
                  <a:pt x="224726" y="232029"/>
                </a:lnTo>
                <a:lnTo>
                  <a:pt x="225590" y="225044"/>
                </a:lnTo>
                <a:lnTo>
                  <a:pt x="231724" y="27432"/>
                </a:lnTo>
                <a:lnTo>
                  <a:pt x="233489" y="20066"/>
                </a:lnTo>
                <a:lnTo>
                  <a:pt x="234353" y="13208"/>
                </a:lnTo>
                <a:lnTo>
                  <a:pt x="234861" y="7874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6388" y="4172711"/>
            <a:ext cx="1546860" cy="15834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48411" y="4364735"/>
            <a:ext cx="1162812" cy="11993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016367" y="535431"/>
            <a:ext cx="295275" cy="304165"/>
          </a:xfrm>
          <a:custGeom>
            <a:avLst/>
            <a:gdLst/>
            <a:ahLst/>
            <a:cxnLst/>
            <a:rect l="l" t="t" r="r" b="b"/>
            <a:pathLst>
              <a:path w="295275" h="304165">
                <a:moveTo>
                  <a:pt x="269494" y="301498"/>
                </a:moveTo>
                <a:lnTo>
                  <a:pt x="47117" y="192024"/>
                </a:lnTo>
                <a:lnTo>
                  <a:pt x="27686" y="183388"/>
                </a:lnTo>
                <a:lnTo>
                  <a:pt x="26924" y="182245"/>
                </a:lnTo>
                <a:lnTo>
                  <a:pt x="16891" y="178816"/>
                </a:lnTo>
                <a:lnTo>
                  <a:pt x="6477" y="177292"/>
                </a:lnTo>
                <a:lnTo>
                  <a:pt x="508" y="177800"/>
                </a:lnTo>
                <a:lnTo>
                  <a:pt x="0" y="179705"/>
                </a:lnTo>
                <a:lnTo>
                  <a:pt x="1397" y="181991"/>
                </a:lnTo>
                <a:lnTo>
                  <a:pt x="7239" y="186309"/>
                </a:lnTo>
                <a:lnTo>
                  <a:pt x="13589" y="188849"/>
                </a:lnTo>
                <a:lnTo>
                  <a:pt x="22860" y="191135"/>
                </a:lnTo>
                <a:lnTo>
                  <a:pt x="30988" y="194056"/>
                </a:lnTo>
                <a:lnTo>
                  <a:pt x="257175" y="299466"/>
                </a:lnTo>
                <a:lnTo>
                  <a:pt x="264160" y="303149"/>
                </a:lnTo>
                <a:lnTo>
                  <a:pt x="267843" y="304038"/>
                </a:lnTo>
                <a:lnTo>
                  <a:pt x="268224" y="302133"/>
                </a:lnTo>
                <a:lnTo>
                  <a:pt x="269494" y="301498"/>
                </a:lnTo>
                <a:close/>
              </a:path>
              <a:path w="295275" h="304165">
                <a:moveTo>
                  <a:pt x="295275" y="10033"/>
                </a:moveTo>
                <a:lnTo>
                  <a:pt x="294132" y="2794"/>
                </a:lnTo>
                <a:lnTo>
                  <a:pt x="292608" y="508"/>
                </a:lnTo>
                <a:lnTo>
                  <a:pt x="290830" y="0"/>
                </a:lnTo>
                <a:lnTo>
                  <a:pt x="289102" y="2794"/>
                </a:lnTo>
                <a:lnTo>
                  <a:pt x="287655" y="5207"/>
                </a:lnTo>
                <a:lnTo>
                  <a:pt x="284226" y="15113"/>
                </a:lnTo>
                <a:lnTo>
                  <a:pt x="282702" y="25654"/>
                </a:lnTo>
                <a:lnTo>
                  <a:pt x="283464" y="26797"/>
                </a:lnTo>
                <a:lnTo>
                  <a:pt x="282194" y="48133"/>
                </a:lnTo>
                <a:lnTo>
                  <a:pt x="278765" y="283210"/>
                </a:lnTo>
                <a:lnTo>
                  <a:pt x="279781" y="295148"/>
                </a:lnTo>
                <a:lnTo>
                  <a:pt x="280543" y="296291"/>
                </a:lnTo>
                <a:lnTo>
                  <a:pt x="281686" y="295529"/>
                </a:lnTo>
                <a:lnTo>
                  <a:pt x="282575" y="291846"/>
                </a:lnTo>
                <a:lnTo>
                  <a:pt x="283591" y="283083"/>
                </a:lnTo>
                <a:lnTo>
                  <a:pt x="291338" y="34544"/>
                </a:lnTo>
                <a:lnTo>
                  <a:pt x="293624" y="25273"/>
                </a:lnTo>
                <a:lnTo>
                  <a:pt x="294640" y="16637"/>
                </a:lnTo>
                <a:lnTo>
                  <a:pt x="295275" y="10033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333488" y="0"/>
            <a:ext cx="1810511" cy="18729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525511" y="173735"/>
            <a:ext cx="1459992" cy="15072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080629" y="4047108"/>
            <a:ext cx="339725" cy="346710"/>
          </a:xfrm>
          <a:custGeom>
            <a:avLst/>
            <a:gdLst/>
            <a:ahLst/>
            <a:cxnLst/>
            <a:rect l="l" t="t" r="r" b="b"/>
            <a:pathLst>
              <a:path w="339725" h="346710">
                <a:moveTo>
                  <a:pt x="48768" y="17780"/>
                </a:moveTo>
                <a:lnTo>
                  <a:pt x="46863" y="7366"/>
                </a:lnTo>
                <a:lnTo>
                  <a:pt x="44577" y="1778"/>
                </a:lnTo>
                <a:lnTo>
                  <a:pt x="42418" y="0"/>
                </a:lnTo>
                <a:lnTo>
                  <a:pt x="40513" y="127"/>
                </a:lnTo>
                <a:lnTo>
                  <a:pt x="38735" y="2159"/>
                </a:lnTo>
                <a:lnTo>
                  <a:pt x="35560" y="10160"/>
                </a:lnTo>
                <a:lnTo>
                  <a:pt x="35306" y="18923"/>
                </a:lnTo>
                <a:lnTo>
                  <a:pt x="36957" y="27432"/>
                </a:lnTo>
                <a:lnTo>
                  <a:pt x="35814" y="37211"/>
                </a:lnTo>
                <a:lnTo>
                  <a:pt x="508" y="323723"/>
                </a:lnTo>
                <a:lnTo>
                  <a:pt x="0" y="330581"/>
                </a:lnTo>
                <a:lnTo>
                  <a:pt x="1397" y="335280"/>
                </a:lnTo>
                <a:lnTo>
                  <a:pt x="2413" y="336169"/>
                </a:lnTo>
                <a:lnTo>
                  <a:pt x="3302" y="335153"/>
                </a:lnTo>
                <a:lnTo>
                  <a:pt x="6223" y="323342"/>
                </a:lnTo>
                <a:lnTo>
                  <a:pt x="42926" y="53975"/>
                </a:lnTo>
                <a:lnTo>
                  <a:pt x="46990" y="32512"/>
                </a:lnTo>
                <a:lnTo>
                  <a:pt x="47752" y="29464"/>
                </a:lnTo>
                <a:lnTo>
                  <a:pt x="48768" y="17780"/>
                </a:lnTo>
                <a:close/>
              </a:path>
              <a:path w="339725" h="346710">
                <a:moveTo>
                  <a:pt x="339598" y="255524"/>
                </a:moveTo>
                <a:lnTo>
                  <a:pt x="339471" y="253619"/>
                </a:lnTo>
                <a:lnTo>
                  <a:pt x="337439" y="251841"/>
                </a:lnTo>
                <a:lnTo>
                  <a:pt x="333679" y="250317"/>
                </a:lnTo>
                <a:lnTo>
                  <a:pt x="333375" y="250190"/>
                </a:lnTo>
                <a:lnTo>
                  <a:pt x="331470" y="250317"/>
                </a:lnTo>
                <a:lnTo>
                  <a:pt x="320929" y="250190"/>
                </a:lnTo>
                <a:lnTo>
                  <a:pt x="309499" y="252984"/>
                </a:lnTo>
                <a:lnTo>
                  <a:pt x="305689" y="253365"/>
                </a:lnTo>
                <a:lnTo>
                  <a:pt x="284988" y="260731"/>
                </a:lnTo>
                <a:lnTo>
                  <a:pt x="13589" y="343916"/>
                </a:lnTo>
                <a:lnTo>
                  <a:pt x="12700" y="344932"/>
                </a:lnTo>
                <a:lnTo>
                  <a:pt x="14859" y="346710"/>
                </a:lnTo>
                <a:lnTo>
                  <a:pt x="18669" y="346456"/>
                </a:lnTo>
                <a:lnTo>
                  <a:pt x="26289" y="345821"/>
                </a:lnTo>
                <a:lnTo>
                  <a:pt x="302768" y="265176"/>
                </a:lnTo>
                <a:lnTo>
                  <a:pt x="313182" y="263398"/>
                </a:lnTo>
                <a:lnTo>
                  <a:pt x="320929" y="262763"/>
                </a:lnTo>
                <a:lnTo>
                  <a:pt x="329438" y="261112"/>
                </a:lnTo>
                <a:lnTo>
                  <a:pt x="337820" y="257556"/>
                </a:lnTo>
                <a:lnTo>
                  <a:pt x="339598" y="255524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7242047" y="3346704"/>
            <a:ext cx="1901952" cy="18882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7421880" y="3526535"/>
            <a:ext cx="1551431" cy="15285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058150" y="5470016"/>
            <a:ext cx="231775" cy="242570"/>
          </a:xfrm>
          <a:custGeom>
            <a:avLst/>
            <a:gdLst/>
            <a:ahLst/>
            <a:cxnLst/>
            <a:rect l="l" t="t" r="r" b="b"/>
            <a:pathLst>
              <a:path w="231775" h="242570">
                <a:moveTo>
                  <a:pt x="220345" y="241782"/>
                </a:moveTo>
                <a:lnTo>
                  <a:pt x="219710" y="240855"/>
                </a:lnTo>
                <a:lnTo>
                  <a:pt x="211455" y="236956"/>
                </a:lnTo>
                <a:lnTo>
                  <a:pt x="38608" y="165188"/>
                </a:lnTo>
                <a:lnTo>
                  <a:pt x="21717" y="158978"/>
                </a:lnTo>
                <a:lnTo>
                  <a:pt x="14097" y="156006"/>
                </a:lnTo>
                <a:lnTo>
                  <a:pt x="5207" y="155282"/>
                </a:lnTo>
                <a:lnTo>
                  <a:pt x="2794" y="155663"/>
                </a:lnTo>
                <a:lnTo>
                  <a:pt x="889" y="156972"/>
                </a:lnTo>
                <a:lnTo>
                  <a:pt x="0" y="157619"/>
                </a:lnTo>
                <a:lnTo>
                  <a:pt x="1270" y="159486"/>
                </a:lnTo>
                <a:lnTo>
                  <a:pt x="6350" y="162826"/>
                </a:lnTo>
                <a:lnTo>
                  <a:pt x="11811" y="164592"/>
                </a:lnTo>
                <a:lnTo>
                  <a:pt x="18161" y="165696"/>
                </a:lnTo>
                <a:lnTo>
                  <a:pt x="209931" y="240779"/>
                </a:lnTo>
                <a:lnTo>
                  <a:pt x="219456" y="242443"/>
                </a:lnTo>
                <a:lnTo>
                  <a:pt x="220345" y="241782"/>
                </a:lnTo>
                <a:close/>
              </a:path>
              <a:path w="231775" h="242570">
                <a:moveTo>
                  <a:pt x="231394" y="225742"/>
                </a:moveTo>
                <a:lnTo>
                  <a:pt x="225806" y="28067"/>
                </a:lnTo>
                <a:lnTo>
                  <a:pt x="225679" y="19812"/>
                </a:lnTo>
                <a:lnTo>
                  <a:pt x="226695" y="13462"/>
                </a:lnTo>
                <a:lnTo>
                  <a:pt x="226949" y="7874"/>
                </a:lnTo>
                <a:lnTo>
                  <a:pt x="225552" y="1905"/>
                </a:lnTo>
                <a:lnTo>
                  <a:pt x="224155" y="0"/>
                </a:lnTo>
                <a:lnTo>
                  <a:pt x="223266" y="635"/>
                </a:lnTo>
                <a:lnTo>
                  <a:pt x="221361" y="1905"/>
                </a:lnTo>
                <a:lnTo>
                  <a:pt x="220218" y="4191"/>
                </a:lnTo>
                <a:lnTo>
                  <a:pt x="217932" y="12827"/>
                </a:lnTo>
                <a:lnTo>
                  <a:pt x="218059" y="20955"/>
                </a:lnTo>
                <a:lnTo>
                  <a:pt x="218186" y="38989"/>
                </a:lnTo>
                <a:lnTo>
                  <a:pt x="227203" y="225844"/>
                </a:lnTo>
                <a:lnTo>
                  <a:pt x="228092" y="234962"/>
                </a:lnTo>
                <a:lnTo>
                  <a:pt x="228727" y="235902"/>
                </a:lnTo>
                <a:lnTo>
                  <a:pt x="229616" y="235242"/>
                </a:lnTo>
                <a:lnTo>
                  <a:pt x="230251" y="232079"/>
                </a:lnTo>
                <a:lnTo>
                  <a:pt x="231394" y="225742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453883" y="4951475"/>
            <a:ext cx="1670303" cy="167182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633716" y="5131308"/>
            <a:ext cx="1310640" cy="13121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08177" y="470280"/>
            <a:ext cx="376555" cy="361315"/>
          </a:xfrm>
          <a:custGeom>
            <a:avLst/>
            <a:gdLst/>
            <a:ahLst/>
            <a:cxnLst/>
            <a:rect l="l" t="t" r="r" b="b"/>
            <a:pathLst>
              <a:path w="376555" h="361315">
                <a:moveTo>
                  <a:pt x="308622" y="360553"/>
                </a:moveTo>
                <a:lnTo>
                  <a:pt x="55943" y="200914"/>
                </a:lnTo>
                <a:lnTo>
                  <a:pt x="21564" y="181102"/>
                </a:lnTo>
                <a:lnTo>
                  <a:pt x="4660" y="177673"/>
                </a:lnTo>
                <a:lnTo>
                  <a:pt x="0" y="179959"/>
                </a:lnTo>
                <a:lnTo>
                  <a:pt x="1485" y="183007"/>
                </a:lnTo>
                <a:lnTo>
                  <a:pt x="8331" y="189357"/>
                </a:lnTo>
                <a:lnTo>
                  <a:pt x="15976" y="193294"/>
                </a:lnTo>
                <a:lnTo>
                  <a:pt x="25171" y="196469"/>
                </a:lnTo>
                <a:lnTo>
                  <a:pt x="293268" y="356489"/>
                </a:lnTo>
                <a:lnTo>
                  <a:pt x="302463" y="359664"/>
                </a:lnTo>
                <a:lnTo>
                  <a:pt x="307060" y="361315"/>
                </a:lnTo>
                <a:lnTo>
                  <a:pt x="308622" y="360553"/>
                </a:lnTo>
                <a:close/>
              </a:path>
              <a:path w="376555" h="361315">
                <a:moveTo>
                  <a:pt x="376504" y="12319"/>
                </a:moveTo>
                <a:lnTo>
                  <a:pt x="375869" y="3048"/>
                </a:lnTo>
                <a:lnTo>
                  <a:pt x="374383" y="0"/>
                </a:lnTo>
                <a:lnTo>
                  <a:pt x="369722" y="2286"/>
                </a:lnTo>
                <a:lnTo>
                  <a:pt x="367360" y="5334"/>
                </a:lnTo>
                <a:lnTo>
                  <a:pt x="361772" y="17526"/>
                </a:lnTo>
                <a:lnTo>
                  <a:pt x="360006" y="29972"/>
                </a:lnTo>
                <a:lnTo>
                  <a:pt x="355765" y="56769"/>
                </a:lnTo>
                <a:lnTo>
                  <a:pt x="322846" y="338328"/>
                </a:lnTo>
                <a:lnTo>
                  <a:pt x="321856" y="352298"/>
                </a:lnTo>
                <a:lnTo>
                  <a:pt x="322605" y="353822"/>
                </a:lnTo>
                <a:lnTo>
                  <a:pt x="324154" y="353060"/>
                </a:lnTo>
                <a:lnTo>
                  <a:pt x="325767" y="348488"/>
                </a:lnTo>
                <a:lnTo>
                  <a:pt x="328993" y="339217"/>
                </a:lnTo>
                <a:lnTo>
                  <a:pt x="369862" y="42291"/>
                </a:lnTo>
                <a:lnTo>
                  <a:pt x="371602" y="29972"/>
                </a:lnTo>
                <a:lnTo>
                  <a:pt x="374827" y="20828"/>
                </a:lnTo>
                <a:lnTo>
                  <a:pt x="376504" y="12319"/>
                </a:lnTo>
                <a:close/>
              </a:path>
            </a:pathLst>
          </a:custGeom>
          <a:solidFill>
            <a:srgbClr val="666666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7244" y="41148"/>
            <a:ext cx="1647444" cy="16596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6868" y="80772"/>
            <a:ext cx="1568195" cy="15803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914131" y="713739"/>
            <a:ext cx="239902" cy="2265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444740" y="434339"/>
            <a:ext cx="1135379" cy="119176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7484364" y="473964"/>
            <a:ext cx="1056131" cy="11125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057770" y="3702558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761" y="0"/>
                </a:moveTo>
                <a:lnTo>
                  <a:pt x="0" y="1524"/>
                </a:lnTo>
                <a:lnTo>
                  <a:pt x="761" y="0"/>
                </a:lnTo>
                <a:close/>
              </a:path>
            </a:pathLst>
          </a:custGeom>
          <a:solidFill>
            <a:srgbClr val="666666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8408161" y="4867529"/>
            <a:ext cx="230505" cy="22555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7805928" y="4194048"/>
            <a:ext cx="1205483" cy="121158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845552" y="4233672"/>
            <a:ext cx="1126236" cy="113233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373951" y="5703950"/>
            <a:ext cx="309880" cy="313690"/>
          </a:xfrm>
          <a:custGeom>
            <a:avLst/>
            <a:gdLst/>
            <a:ahLst/>
            <a:cxnLst/>
            <a:rect l="l" t="t" r="r" b="b"/>
            <a:pathLst>
              <a:path w="309880" h="313689">
                <a:moveTo>
                  <a:pt x="22110" y="287515"/>
                </a:moveTo>
                <a:lnTo>
                  <a:pt x="14071" y="54279"/>
                </a:lnTo>
                <a:lnTo>
                  <a:pt x="14071" y="26136"/>
                </a:lnTo>
                <a:lnTo>
                  <a:pt x="12065" y="16078"/>
                </a:lnTo>
                <a:lnTo>
                  <a:pt x="8039" y="6032"/>
                </a:lnTo>
                <a:lnTo>
                  <a:pt x="4025" y="0"/>
                </a:lnTo>
                <a:lnTo>
                  <a:pt x="2006" y="0"/>
                </a:lnTo>
                <a:lnTo>
                  <a:pt x="2006" y="2006"/>
                </a:lnTo>
                <a:lnTo>
                  <a:pt x="0" y="10058"/>
                </a:lnTo>
                <a:lnTo>
                  <a:pt x="2006" y="18097"/>
                </a:lnTo>
                <a:lnTo>
                  <a:pt x="4025" y="40208"/>
                </a:lnTo>
                <a:lnTo>
                  <a:pt x="18097" y="287515"/>
                </a:lnTo>
                <a:lnTo>
                  <a:pt x="20104" y="305612"/>
                </a:lnTo>
                <a:lnTo>
                  <a:pt x="22110" y="305612"/>
                </a:lnTo>
                <a:lnTo>
                  <a:pt x="22110" y="287515"/>
                </a:lnTo>
                <a:close/>
              </a:path>
              <a:path w="309880" h="313689">
                <a:moveTo>
                  <a:pt x="309626" y="180949"/>
                </a:moveTo>
                <a:lnTo>
                  <a:pt x="307619" y="180949"/>
                </a:lnTo>
                <a:lnTo>
                  <a:pt x="301586" y="178943"/>
                </a:lnTo>
                <a:lnTo>
                  <a:pt x="291528" y="180949"/>
                </a:lnTo>
                <a:lnTo>
                  <a:pt x="281482" y="184975"/>
                </a:lnTo>
                <a:lnTo>
                  <a:pt x="255333" y="197040"/>
                </a:lnTo>
                <a:lnTo>
                  <a:pt x="48260" y="303593"/>
                </a:lnTo>
                <a:lnTo>
                  <a:pt x="32169" y="311645"/>
                </a:lnTo>
                <a:lnTo>
                  <a:pt x="32169" y="313651"/>
                </a:lnTo>
                <a:lnTo>
                  <a:pt x="34175" y="313651"/>
                </a:lnTo>
                <a:lnTo>
                  <a:pt x="48260" y="307619"/>
                </a:lnTo>
                <a:lnTo>
                  <a:pt x="271424" y="199047"/>
                </a:lnTo>
                <a:lnTo>
                  <a:pt x="293535" y="191008"/>
                </a:lnTo>
                <a:lnTo>
                  <a:pt x="301586" y="188988"/>
                </a:lnTo>
                <a:lnTo>
                  <a:pt x="307619" y="184975"/>
                </a:lnTo>
                <a:lnTo>
                  <a:pt x="309626" y="180949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5262370"/>
            <a:ext cx="1260348" cy="159562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5326378"/>
            <a:ext cx="1196340" cy="15316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3" y="3446398"/>
            <a:ext cx="84589" cy="13169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01042" y="3256153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213828" y="0"/>
                </a:moveTo>
                <a:lnTo>
                  <a:pt x="211479" y="0"/>
                </a:lnTo>
                <a:lnTo>
                  <a:pt x="206780" y="2286"/>
                </a:lnTo>
                <a:lnTo>
                  <a:pt x="169175" y="51688"/>
                </a:lnTo>
                <a:lnTo>
                  <a:pt x="9397" y="303149"/>
                </a:lnTo>
                <a:lnTo>
                  <a:pt x="0" y="319532"/>
                </a:lnTo>
                <a:lnTo>
                  <a:pt x="0" y="321945"/>
                </a:lnTo>
                <a:lnTo>
                  <a:pt x="2349" y="321945"/>
                </a:lnTo>
                <a:lnTo>
                  <a:pt x="14098" y="305435"/>
                </a:lnTo>
                <a:lnTo>
                  <a:pt x="187971" y="42291"/>
                </a:lnTo>
                <a:lnTo>
                  <a:pt x="197382" y="30480"/>
                </a:lnTo>
                <a:lnTo>
                  <a:pt x="213828" y="14097"/>
                </a:lnTo>
                <a:lnTo>
                  <a:pt x="216178" y="4699"/>
                </a:lnTo>
                <a:lnTo>
                  <a:pt x="216178" y="2286"/>
                </a:lnTo>
                <a:lnTo>
                  <a:pt x="213828" y="0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2775203"/>
            <a:ext cx="1002791" cy="144475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2839212"/>
            <a:ext cx="938784" cy="131673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5598795" y="6247714"/>
            <a:ext cx="382270" cy="396240"/>
          </a:xfrm>
          <a:custGeom>
            <a:avLst/>
            <a:gdLst/>
            <a:ahLst/>
            <a:cxnLst/>
            <a:rect l="l" t="t" r="r" b="b"/>
            <a:pathLst>
              <a:path w="382270" h="396240">
                <a:moveTo>
                  <a:pt x="15621" y="33540"/>
                </a:moveTo>
                <a:lnTo>
                  <a:pt x="13462" y="17881"/>
                </a:lnTo>
                <a:lnTo>
                  <a:pt x="8890" y="4470"/>
                </a:lnTo>
                <a:lnTo>
                  <a:pt x="6731" y="2235"/>
                </a:lnTo>
                <a:lnTo>
                  <a:pt x="4445" y="0"/>
                </a:lnTo>
                <a:lnTo>
                  <a:pt x="2286" y="0"/>
                </a:lnTo>
                <a:lnTo>
                  <a:pt x="0" y="2235"/>
                </a:lnTo>
                <a:lnTo>
                  <a:pt x="0" y="20129"/>
                </a:lnTo>
                <a:lnTo>
                  <a:pt x="2286" y="33540"/>
                </a:lnTo>
                <a:lnTo>
                  <a:pt x="4445" y="49187"/>
                </a:lnTo>
                <a:lnTo>
                  <a:pt x="11176" y="364388"/>
                </a:lnTo>
                <a:lnTo>
                  <a:pt x="11176" y="377799"/>
                </a:lnTo>
                <a:lnTo>
                  <a:pt x="13462" y="384505"/>
                </a:lnTo>
                <a:lnTo>
                  <a:pt x="15621" y="384505"/>
                </a:lnTo>
                <a:lnTo>
                  <a:pt x="15621" y="33540"/>
                </a:lnTo>
                <a:close/>
              </a:path>
              <a:path w="382270" h="396240">
                <a:moveTo>
                  <a:pt x="382270" y="236956"/>
                </a:moveTo>
                <a:lnTo>
                  <a:pt x="379984" y="234721"/>
                </a:lnTo>
                <a:lnTo>
                  <a:pt x="373253" y="234721"/>
                </a:lnTo>
                <a:lnTo>
                  <a:pt x="317373" y="254850"/>
                </a:lnTo>
                <a:lnTo>
                  <a:pt x="46990" y="382270"/>
                </a:lnTo>
                <a:lnTo>
                  <a:pt x="29083" y="391210"/>
                </a:lnTo>
                <a:lnTo>
                  <a:pt x="29083" y="393446"/>
                </a:lnTo>
                <a:lnTo>
                  <a:pt x="31242" y="395681"/>
                </a:lnTo>
                <a:lnTo>
                  <a:pt x="49149" y="388975"/>
                </a:lnTo>
                <a:lnTo>
                  <a:pt x="337566" y="257086"/>
                </a:lnTo>
                <a:lnTo>
                  <a:pt x="350901" y="252615"/>
                </a:lnTo>
                <a:lnTo>
                  <a:pt x="362077" y="248145"/>
                </a:lnTo>
                <a:lnTo>
                  <a:pt x="371094" y="245910"/>
                </a:lnTo>
                <a:lnTo>
                  <a:pt x="379984" y="241439"/>
                </a:lnTo>
                <a:lnTo>
                  <a:pt x="382270" y="236956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805171" y="5632702"/>
            <a:ext cx="1895855" cy="122529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869179" y="5696710"/>
            <a:ext cx="1767839" cy="116128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8457311" y="1832228"/>
            <a:ext cx="378460" cy="355600"/>
          </a:xfrm>
          <a:custGeom>
            <a:avLst/>
            <a:gdLst/>
            <a:ahLst/>
            <a:cxnLst/>
            <a:rect l="l" t="t" r="r" b="b"/>
            <a:pathLst>
              <a:path w="378459" h="355600">
                <a:moveTo>
                  <a:pt x="296545" y="355092"/>
                </a:moveTo>
                <a:lnTo>
                  <a:pt x="269240" y="335534"/>
                </a:lnTo>
                <a:lnTo>
                  <a:pt x="66294" y="195072"/>
                </a:lnTo>
                <a:lnTo>
                  <a:pt x="19431" y="163830"/>
                </a:lnTo>
                <a:lnTo>
                  <a:pt x="7747" y="160020"/>
                </a:lnTo>
                <a:lnTo>
                  <a:pt x="0" y="160020"/>
                </a:lnTo>
                <a:lnTo>
                  <a:pt x="0" y="163830"/>
                </a:lnTo>
                <a:lnTo>
                  <a:pt x="7747" y="171704"/>
                </a:lnTo>
                <a:lnTo>
                  <a:pt x="15621" y="175641"/>
                </a:lnTo>
                <a:lnTo>
                  <a:pt x="46736" y="195072"/>
                </a:lnTo>
                <a:lnTo>
                  <a:pt x="269240" y="339471"/>
                </a:lnTo>
                <a:lnTo>
                  <a:pt x="296545" y="355092"/>
                </a:lnTo>
                <a:close/>
              </a:path>
              <a:path w="378459" h="355600">
                <a:moveTo>
                  <a:pt x="378460" y="3937"/>
                </a:moveTo>
                <a:lnTo>
                  <a:pt x="374523" y="0"/>
                </a:lnTo>
                <a:lnTo>
                  <a:pt x="370586" y="3937"/>
                </a:lnTo>
                <a:lnTo>
                  <a:pt x="366776" y="15621"/>
                </a:lnTo>
                <a:lnTo>
                  <a:pt x="362839" y="27305"/>
                </a:lnTo>
                <a:lnTo>
                  <a:pt x="354965" y="74168"/>
                </a:lnTo>
                <a:lnTo>
                  <a:pt x="315976" y="316103"/>
                </a:lnTo>
                <a:lnTo>
                  <a:pt x="312166" y="347218"/>
                </a:lnTo>
                <a:lnTo>
                  <a:pt x="319913" y="316103"/>
                </a:lnTo>
                <a:lnTo>
                  <a:pt x="366776" y="58547"/>
                </a:lnTo>
                <a:lnTo>
                  <a:pt x="378460" y="19558"/>
                </a:lnTo>
                <a:lnTo>
                  <a:pt x="378460" y="3937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7807452" y="1482852"/>
            <a:ext cx="1336548" cy="176783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7847076" y="1522475"/>
            <a:ext cx="1296924" cy="168859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7679563" y="6215062"/>
            <a:ext cx="224154" cy="226695"/>
          </a:xfrm>
          <a:custGeom>
            <a:avLst/>
            <a:gdLst/>
            <a:ahLst/>
            <a:cxnLst/>
            <a:rect l="l" t="t" r="r" b="b"/>
            <a:pathLst>
              <a:path w="224154" h="226695">
                <a:moveTo>
                  <a:pt x="202311" y="226225"/>
                </a:moveTo>
                <a:lnTo>
                  <a:pt x="21336" y="135737"/>
                </a:lnTo>
                <a:lnTo>
                  <a:pt x="14224" y="133350"/>
                </a:lnTo>
                <a:lnTo>
                  <a:pt x="4699" y="130975"/>
                </a:lnTo>
                <a:lnTo>
                  <a:pt x="0" y="130975"/>
                </a:lnTo>
                <a:lnTo>
                  <a:pt x="2286" y="135737"/>
                </a:lnTo>
                <a:lnTo>
                  <a:pt x="4699" y="138112"/>
                </a:lnTo>
                <a:lnTo>
                  <a:pt x="11811" y="140500"/>
                </a:lnTo>
                <a:lnTo>
                  <a:pt x="33274" y="150025"/>
                </a:lnTo>
                <a:lnTo>
                  <a:pt x="183261" y="219075"/>
                </a:lnTo>
                <a:lnTo>
                  <a:pt x="202311" y="226225"/>
                </a:lnTo>
                <a:close/>
              </a:path>
              <a:path w="224154" h="226695">
                <a:moveTo>
                  <a:pt x="223774" y="7150"/>
                </a:moveTo>
                <a:lnTo>
                  <a:pt x="221361" y="0"/>
                </a:lnTo>
                <a:lnTo>
                  <a:pt x="219075" y="0"/>
                </a:lnTo>
                <a:lnTo>
                  <a:pt x="216662" y="2387"/>
                </a:lnTo>
                <a:lnTo>
                  <a:pt x="214249" y="9525"/>
                </a:lnTo>
                <a:lnTo>
                  <a:pt x="214249" y="45250"/>
                </a:lnTo>
                <a:lnTo>
                  <a:pt x="209550" y="200025"/>
                </a:lnTo>
                <a:lnTo>
                  <a:pt x="209550" y="221462"/>
                </a:lnTo>
                <a:lnTo>
                  <a:pt x="211836" y="221462"/>
                </a:lnTo>
                <a:lnTo>
                  <a:pt x="214249" y="200025"/>
                </a:lnTo>
                <a:lnTo>
                  <a:pt x="219075" y="35725"/>
                </a:lnTo>
                <a:lnTo>
                  <a:pt x="221361" y="11912"/>
                </a:lnTo>
                <a:lnTo>
                  <a:pt x="223774" y="7150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879080" y="5902450"/>
            <a:ext cx="1173479" cy="95554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7918704" y="5942074"/>
            <a:ext cx="1094231" cy="91592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8050148" y="3048253"/>
            <a:ext cx="208915" cy="19951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7658100" y="2782824"/>
            <a:ext cx="1037844" cy="108508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7709916" y="2834640"/>
            <a:ext cx="934212" cy="98145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8035290" y="5150446"/>
            <a:ext cx="1054735" cy="1070610"/>
          </a:xfrm>
          <a:custGeom>
            <a:avLst/>
            <a:gdLst/>
            <a:ahLst/>
            <a:cxnLst/>
            <a:rect l="l" t="t" r="r" b="b"/>
            <a:pathLst>
              <a:path w="1054734" h="1070610">
                <a:moveTo>
                  <a:pt x="666449" y="586739"/>
                </a:moveTo>
                <a:lnTo>
                  <a:pt x="447801" y="586739"/>
                </a:lnTo>
                <a:lnTo>
                  <a:pt x="451738" y="598169"/>
                </a:lnTo>
                <a:lnTo>
                  <a:pt x="456945" y="608329"/>
                </a:lnTo>
                <a:lnTo>
                  <a:pt x="461644" y="615949"/>
                </a:lnTo>
                <a:lnTo>
                  <a:pt x="464311" y="618489"/>
                </a:lnTo>
                <a:lnTo>
                  <a:pt x="467105" y="621029"/>
                </a:lnTo>
                <a:lnTo>
                  <a:pt x="468121" y="621029"/>
                </a:lnTo>
                <a:lnTo>
                  <a:pt x="468629" y="623569"/>
                </a:lnTo>
                <a:lnTo>
                  <a:pt x="470534" y="628649"/>
                </a:lnTo>
                <a:lnTo>
                  <a:pt x="471296" y="638809"/>
                </a:lnTo>
                <a:lnTo>
                  <a:pt x="471601" y="648969"/>
                </a:lnTo>
                <a:lnTo>
                  <a:pt x="471727" y="683259"/>
                </a:lnTo>
                <a:lnTo>
                  <a:pt x="469645" y="717549"/>
                </a:lnTo>
                <a:lnTo>
                  <a:pt x="463494" y="826769"/>
                </a:lnTo>
                <a:lnTo>
                  <a:pt x="469264" y="867409"/>
                </a:lnTo>
                <a:lnTo>
                  <a:pt x="482600" y="906779"/>
                </a:lnTo>
                <a:lnTo>
                  <a:pt x="504698" y="944879"/>
                </a:lnTo>
                <a:lnTo>
                  <a:pt x="508888" y="960119"/>
                </a:lnTo>
                <a:lnTo>
                  <a:pt x="526033" y="979169"/>
                </a:lnTo>
                <a:lnTo>
                  <a:pt x="530098" y="984249"/>
                </a:lnTo>
                <a:lnTo>
                  <a:pt x="534796" y="991869"/>
                </a:lnTo>
                <a:lnTo>
                  <a:pt x="528954" y="1007109"/>
                </a:lnTo>
                <a:lnTo>
                  <a:pt x="559688" y="1064259"/>
                </a:lnTo>
                <a:lnTo>
                  <a:pt x="561466" y="1066799"/>
                </a:lnTo>
                <a:lnTo>
                  <a:pt x="566165" y="1069339"/>
                </a:lnTo>
                <a:lnTo>
                  <a:pt x="572388" y="1070609"/>
                </a:lnTo>
                <a:lnTo>
                  <a:pt x="575690" y="1070609"/>
                </a:lnTo>
                <a:lnTo>
                  <a:pt x="588390" y="1028699"/>
                </a:lnTo>
                <a:lnTo>
                  <a:pt x="586739" y="1017269"/>
                </a:lnTo>
                <a:lnTo>
                  <a:pt x="584580" y="1007109"/>
                </a:lnTo>
                <a:lnTo>
                  <a:pt x="579881" y="995679"/>
                </a:lnTo>
                <a:lnTo>
                  <a:pt x="576833" y="985519"/>
                </a:lnTo>
                <a:lnTo>
                  <a:pt x="569213" y="971549"/>
                </a:lnTo>
                <a:lnTo>
                  <a:pt x="563752" y="962659"/>
                </a:lnTo>
                <a:lnTo>
                  <a:pt x="556513" y="952499"/>
                </a:lnTo>
                <a:lnTo>
                  <a:pt x="553592" y="946149"/>
                </a:lnTo>
                <a:lnTo>
                  <a:pt x="550799" y="939799"/>
                </a:lnTo>
                <a:lnTo>
                  <a:pt x="548893" y="934719"/>
                </a:lnTo>
                <a:lnTo>
                  <a:pt x="547369" y="927099"/>
                </a:lnTo>
                <a:lnTo>
                  <a:pt x="544956" y="914399"/>
                </a:lnTo>
                <a:lnTo>
                  <a:pt x="545718" y="902969"/>
                </a:lnTo>
                <a:lnTo>
                  <a:pt x="546353" y="891539"/>
                </a:lnTo>
                <a:lnTo>
                  <a:pt x="547369" y="882649"/>
                </a:lnTo>
                <a:lnTo>
                  <a:pt x="549401" y="873759"/>
                </a:lnTo>
                <a:lnTo>
                  <a:pt x="552195" y="867409"/>
                </a:lnTo>
                <a:lnTo>
                  <a:pt x="558545" y="850899"/>
                </a:lnTo>
                <a:lnTo>
                  <a:pt x="562863" y="842009"/>
                </a:lnTo>
                <a:lnTo>
                  <a:pt x="567943" y="834389"/>
                </a:lnTo>
                <a:lnTo>
                  <a:pt x="573531" y="829309"/>
                </a:lnTo>
                <a:lnTo>
                  <a:pt x="577214" y="828039"/>
                </a:lnTo>
                <a:lnTo>
                  <a:pt x="579501" y="826769"/>
                </a:lnTo>
                <a:lnTo>
                  <a:pt x="586231" y="826769"/>
                </a:lnTo>
                <a:lnTo>
                  <a:pt x="592074" y="824229"/>
                </a:lnTo>
                <a:lnTo>
                  <a:pt x="616584" y="796289"/>
                </a:lnTo>
                <a:lnTo>
                  <a:pt x="618998" y="791209"/>
                </a:lnTo>
                <a:lnTo>
                  <a:pt x="651255" y="774699"/>
                </a:lnTo>
                <a:lnTo>
                  <a:pt x="657478" y="772159"/>
                </a:lnTo>
                <a:lnTo>
                  <a:pt x="694054" y="737869"/>
                </a:lnTo>
                <a:lnTo>
                  <a:pt x="727836" y="685799"/>
                </a:lnTo>
                <a:lnTo>
                  <a:pt x="729868" y="685799"/>
                </a:lnTo>
                <a:lnTo>
                  <a:pt x="732408" y="684529"/>
                </a:lnTo>
                <a:lnTo>
                  <a:pt x="732154" y="680719"/>
                </a:lnTo>
                <a:lnTo>
                  <a:pt x="728726" y="671829"/>
                </a:lnTo>
                <a:lnTo>
                  <a:pt x="721994" y="659129"/>
                </a:lnTo>
                <a:lnTo>
                  <a:pt x="710056" y="641349"/>
                </a:lnTo>
                <a:lnTo>
                  <a:pt x="691387" y="614679"/>
                </a:lnTo>
                <a:lnTo>
                  <a:pt x="681227" y="603249"/>
                </a:lnTo>
                <a:lnTo>
                  <a:pt x="670051" y="590549"/>
                </a:lnTo>
                <a:lnTo>
                  <a:pt x="666449" y="586739"/>
                </a:lnTo>
                <a:close/>
              </a:path>
              <a:path w="1054734" h="1070610">
                <a:moveTo>
                  <a:pt x="43687" y="0"/>
                </a:moveTo>
                <a:lnTo>
                  <a:pt x="19303" y="10159"/>
                </a:lnTo>
                <a:lnTo>
                  <a:pt x="5714" y="25399"/>
                </a:lnTo>
                <a:lnTo>
                  <a:pt x="126" y="44449"/>
                </a:lnTo>
                <a:lnTo>
                  <a:pt x="0" y="67309"/>
                </a:lnTo>
                <a:lnTo>
                  <a:pt x="5587" y="93979"/>
                </a:lnTo>
                <a:lnTo>
                  <a:pt x="8635" y="102869"/>
                </a:lnTo>
                <a:lnTo>
                  <a:pt x="13080" y="111759"/>
                </a:lnTo>
                <a:lnTo>
                  <a:pt x="14731" y="114299"/>
                </a:lnTo>
                <a:lnTo>
                  <a:pt x="17271" y="116839"/>
                </a:lnTo>
                <a:lnTo>
                  <a:pt x="19050" y="119379"/>
                </a:lnTo>
                <a:lnTo>
                  <a:pt x="20700" y="121919"/>
                </a:lnTo>
                <a:lnTo>
                  <a:pt x="22225" y="128269"/>
                </a:lnTo>
                <a:lnTo>
                  <a:pt x="22478" y="135889"/>
                </a:lnTo>
                <a:lnTo>
                  <a:pt x="24891" y="144779"/>
                </a:lnTo>
                <a:lnTo>
                  <a:pt x="28575" y="151129"/>
                </a:lnTo>
                <a:lnTo>
                  <a:pt x="32130" y="154939"/>
                </a:lnTo>
                <a:lnTo>
                  <a:pt x="34543" y="158749"/>
                </a:lnTo>
                <a:lnTo>
                  <a:pt x="49402" y="195579"/>
                </a:lnTo>
                <a:lnTo>
                  <a:pt x="53848" y="204469"/>
                </a:lnTo>
                <a:lnTo>
                  <a:pt x="59562" y="217169"/>
                </a:lnTo>
                <a:lnTo>
                  <a:pt x="58546" y="229869"/>
                </a:lnTo>
                <a:lnTo>
                  <a:pt x="57403" y="240029"/>
                </a:lnTo>
                <a:lnTo>
                  <a:pt x="56641" y="242569"/>
                </a:lnTo>
                <a:lnTo>
                  <a:pt x="54863" y="245109"/>
                </a:lnTo>
                <a:lnTo>
                  <a:pt x="53339" y="247649"/>
                </a:lnTo>
                <a:lnTo>
                  <a:pt x="52831" y="248919"/>
                </a:lnTo>
                <a:lnTo>
                  <a:pt x="54863" y="253999"/>
                </a:lnTo>
                <a:lnTo>
                  <a:pt x="59816" y="261619"/>
                </a:lnTo>
                <a:lnTo>
                  <a:pt x="61340" y="264159"/>
                </a:lnTo>
                <a:lnTo>
                  <a:pt x="62102" y="269239"/>
                </a:lnTo>
                <a:lnTo>
                  <a:pt x="62229" y="273049"/>
                </a:lnTo>
                <a:lnTo>
                  <a:pt x="62483" y="276859"/>
                </a:lnTo>
                <a:lnTo>
                  <a:pt x="61721" y="280669"/>
                </a:lnTo>
                <a:lnTo>
                  <a:pt x="58674" y="283209"/>
                </a:lnTo>
                <a:lnTo>
                  <a:pt x="56895" y="287019"/>
                </a:lnTo>
                <a:lnTo>
                  <a:pt x="55625" y="292099"/>
                </a:lnTo>
                <a:lnTo>
                  <a:pt x="55371" y="297179"/>
                </a:lnTo>
                <a:lnTo>
                  <a:pt x="56133" y="302259"/>
                </a:lnTo>
                <a:lnTo>
                  <a:pt x="59054" y="313689"/>
                </a:lnTo>
                <a:lnTo>
                  <a:pt x="60325" y="317499"/>
                </a:lnTo>
                <a:lnTo>
                  <a:pt x="61975" y="320039"/>
                </a:lnTo>
                <a:lnTo>
                  <a:pt x="62483" y="321309"/>
                </a:lnTo>
                <a:lnTo>
                  <a:pt x="64007" y="323849"/>
                </a:lnTo>
                <a:lnTo>
                  <a:pt x="64261" y="331469"/>
                </a:lnTo>
                <a:lnTo>
                  <a:pt x="64388" y="340359"/>
                </a:lnTo>
                <a:lnTo>
                  <a:pt x="64896" y="342899"/>
                </a:lnTo>
                <a:lnTo>
                  <a:pt x="64642" y="347979"/>
                </a:lnTo>
                <a:lnTo>
                  <a:pt x="68071" y="356869"/>
                </a:lnTo>
                <a:lnTo>
                  <a:pt x="72516" y="369569"/>
                </a:lnTo>
                <a:lnTo>
                  <a:pt x="78231" y="382269"/>
                </a:lnTo>
                <a:lnTo>
                  <a:pt x="81660" y="391159"/>
                </a:lnTo>
                <a:lnTo>
                  <a:pt x="85089" y="403859"/>
                </a:lnTo>
                <a:lnTo>
                  <a:pt x="86359" y="407669"/>
                </a:lnTo>
                <a:lnTo>
                  <a:pt x="131317" y="433069"/>
                </a:lnTo>
                <a:lnTo>
                  <a:pt x="183895" y="447039"/>
                </a:lnTo>
                <a:lnTo>
                  <a:pt x="218439" y="457199"/>
                </a:lnTo>
                <a:lnTo>
                  <a:pt x="239394" y="464819"/>
                </a:lnTo>
                <a:lnTo>
                  <a:pt x="240156" y="466089"/>
                </a:lnTo>
                <a:lnTo>
                  <a:pt x="221614" y="471169"/>
                </a:lnTo>
                <a:lnTo>
                  <a:pt x="204977" y="476249"/>
                </a:lnTo>
                <a:lnTo>
                  <a:pt x="126873" y="514349"/>
                </a:lnTo>
                <a:lnTo>
                  <a:pt x="106425" y="530859"/>
                </a:lnTo>
                <a:lnTo>
                  <a:pt x="107950" y="533399"/>
                </a:lnTo>
                <a:lnTo>
                  <a:pt x="109981" y="534669"/>
                </a:lnTo>
                <a:lnTo>
                  <a:pt x="110870" y="553719"/>
                </a:lnTo>
                <a:lnTo>
                  <a:pt x="112013" y="566419"/>
                </a:lnTo>
                <a:lnTo>
                  <a:pt x="113029" y="580389"/>
                </a:lnTo>
                <a:lnTo>
                  <a:pt x="115442" y="596899"/>
                </a:lnTo>
                <a:lnTo>
                  <a:pt x="120268" y="613409"/>
                </a:lnTo>
                <a:lnTo>
                  <a:pt x="124967" y="629919"/>
                </a:lnTo>
                <a:lnTo>
                  <a:pt x="128650" y="637539"/>
                </a:lnTo>
                <a:lnTo>
                  <a:pt x="132460" y="643889"/>
                </a:lnTo>
                <a:lnTo>
                  <a:pt x="136651" y="648969"/>
                </a:lnTo>
                <a:lnTo>
                  <a:pt x="141096" y="654049"/>
                </a:lnTo>
                <a:lnTo>
                  <a:pt x="149351" y="660399"/>
                </a:lnTo>
                <a:lnTo>
                  <a:pt x="154304" y="666749"/>
                </a:lnTo>
                <a:lnTo>
                  <a:pt x="157099" y="673099"/>
                </a:lnTo>
                <a:lnTo>
                  <a:pt x="157860" y="678179"/>
                </a:lnTo>
                <a:lnTo>
                  <a:pt x="157733" y="683259"/>
                </a:lnTo>
                <a:lnTo>
                  <a:pt x="155955" y="690879"/>
                </a:lnTo>
                <a:lnTo>
                  <a:pt x="156971" y="695959"/>
                </a:lnTo>
                <a:lnTo>
                  <a:pt x="178053" y="730249"/>
                </a:lnTo>
                <a:lnTo>
                  <a:pt x="180593" y="732789"/>
                </a:lnTo>
                <a:lnTo>
                  <a:pt x="181990" y="736599"/>
                </a:lnTo>
                <a:lnTo>
                  <a:pt x="183260" y="740409"/>
                </a:lnTo>
                <a:lnTo>
                  <a:pt x="184276" y="749299"/>
                </a:lnTo>
                <a:lnTo>
                  <a:pt x="184150" y="759459"/>
                </a:lnTo>
                <a:lnTo>
                  <a:pt x="181863" y="777239"/>
                </a:lnTo>
                <a:lnTo>
                  <a:pt x="181228" y="784859"/>
                </a:lnTo>
                <a:lnTo>
                  <a:pt x="165480" y="821689"/>
                </a:lnTo>
                <a:lnTo>
                  <a:pt x="149605" y="842009"/>
                </a:lnTo>
                <a:lnTo>
                  <a:pt x="144144" y="847089"/>
                </a:lnTo>
                <a:lnTo>
                  <a:pt x="118490" y="862329"/>
                </a:lnTo>
                <a:lnTo>
                  <a:pt x="105409" y="871219"/>
                </a:lnTo>
                <a:lnTo>
                  <a:pt x="97281" y="877569"/>
                </a:lnTo>
                <a:lnTo>
                  <a:pt x="95503" y="880109"/>
                </a:lnTo>
                <a:lnTo>
                  <a:pt x="88518" y="886459"/>
                </a:lnTo>
                <a:lnTo>
                  <a:pt x="66928" y="925829"/>
                </a:lnTo>
                <a:lnTo>
                  <a:pt x="65658" y="935989"/>
                </a:lnTo>
                <a:lnTo>
                  <a:pt x="65658" y="944879"/>
                </a:lnTo>
                <a:lnTo>
                  <a:pt x="67182" y="947419"/>
                </a:lnTo>
                <a:lnTo>
                  <a:pt x="70103" y="948689"/>
                </a:lnTo>
                <a:lnTo>
                  <a:pt x="76326" y="949959"/>
                </a:lnTo>
                <a:lnTo>
                  <a:pt x="81914" y="949959"/>
                </a:lnTo>
                <a:lnTo>
                  <a:pt x="84200" y="948689"/>
                </a:lnTo>
                <a:lnTo>
                  <a:pt x="138175" y="911859"/>
                </a:lnTo>
                <a:lnTo>
                  <a:pt x="139826" y="895349"/>
                </a:lnTo>
                <a:lnTo>
                  <a:pt x="147574" y="891539"/>
                </a:lnTo>
                <a:lnTo>
                  <a:pt x="153669" y="887729"/>
                </a:lnTo>
                <a:lnTo>
                  <a:pt x="160400" y="887729"/>
                </a:lnTo>
                <a:lnTo>
                  <a:pt x="164973" y="886459"/>
                </a:lnTo>
                <a:lnTo>
                  <a:pt x="168655" y="885189"/>
                </a:lnTo>
                <a:lnTo>
                  <a:pt x="177800" y="878839"/>
                </a:lnTo>
                <a:lnTo>
                  <a:pt x="188086" y="868679"/>
                </a:lnTo>
                <a:lnTo>
                  <a:pt x="200659" y="861059"/>
                </a:lnTo>
                <a:lnTo>
                  <a:pt x="239902" y="830579"/>
                </a:lnTo>
                <a:lnTo>
                  <a:pt x="269620" y="798829"/>
                </a:lnTo>
                <a:lnTo>
                  <a:pt x="324230" y="681989"/>
                </a:lnTo>
                <a:lnTo>
                  <a:pt x="338708" y="648969"/>
                </a:lnTo>
                <a:lnTo>
                  <a:pt x="353059" y="622299"/>
                </a:lnTo>
                <a:lnTo>
                  <a:pt x="358901" y="612139"/>
                </a:lnTo>
                <a:lnTo>
                  <a:pt x="364235" y="603249"/>
                </a:lnTo>
                <a:lnTo>
                  <a:pt x="368553" y="598169"/>
                </a:lnTo>
                <a:lnTo>
                  <a:pt x="370204" y="596899"/>
                </a:lnTo>
                <a:lnTo>
                  <a:pt x="374523" y="596899"/>
                </a:lnTo>
                <a:lnTo>
                  <a:pt x="378078" y="595629"/>
                </a:lnTo>
                <a:lnTo>
                  <a:pt x="385825" y="590549"/>
                </a:lnTo>
                <a:lnTo>
                  <a:pt x="395096" y="584199"/>
                </a:lnTo>
                <a:lnTo>
                  <a:pt x="403478" y="576579"/>
                </a:lnTo>
                <a:lnTo>
                  <a:pt x="656843" y="576579"/>
                </a:lnTo>
                <a:lnTo>
                  <a:pt x="643381" y="565149"/>
                </a:lnTo>
                <a:lnTo>
                  <a:pt x="644651" y="563879"/>
                </a:lnTo>
                <a:lnTo>
                  <a:pt x="827550" y="563879"/>
                </a:lnTo>
                <a:lnTo>
                  <a:pt x="836802" y="556259"/>
                </a:lnTo>
                <a:lnTo>
                  <a:pt x="846708" y="547369"/>
                </a:lnTo>
                <a:lnTo>
                  <a:pt x="852677" y="541019"/>
                </a:lnTo>
                <a:lnTo>
                  <a:pt x="855979" y="535939"/>
                </a:lnTo>
                <a:lnTo>
                  <a:pt x="857503" y="534669"/>
                </a:lnTo>
                <a:lnTo>
                  <a:pt x="861567" y="527049"/>
                </a:lnTo>
                <a:lnTo>
                  <a:pt x="865377" y="519429"/>
                </a:lnTo>
                <a:lnTo>
                  <a:pt x="866901" y="518159"/>
                </a:lnTo>
                <a:lnTo>
                  <a:pt x="889126" y="490219"/>
                </a:lnTo>
                <a:lnTo>
                  <a:pt x="887856" y="486409"/>
                </a:lnTo>
                <a:lnTo>
                  <a:pt x="887856" y="481329"/>
                </a:lnTo>
                <a:lnTo>
                  <a:pt x="889380" y="474979"/>
                </a:lnTo>
                <a:lnTo>
                  <a:pt x="892428" y="472439"/>
                </a:lnTo>
                <a:lnTo>
                  <a:pt x="895730" y="467359"/>
                </a:lnTo>
                <a:lnTo>
                  <a:pt x="904748" y="462279"/>
                </a:lnTo>
                <a:lnTo>
                  <a:pt x="909827" y="458469"/>
                </a:lnTo>
                <a:lnTo>
                  <a:pt x="910335" y="455929"/>
                </a:lnTo>
                <a:lnTo>
                  <a:pt x="909827" y="454659"/>
                </a:lnTo>
                <a:lnTo>
                  <a:pt x="490092" y="454659"/>
                </a:lnTo>
                <a:lnTo>
                  <a:pt x="487299" y="452119"/>
                </a:lnTo>
                <a:lnTo>
                  <a:pt x="485648" y="445769"/>
                </a:lnTo>
                <a:lnTo>
                  <a:pt x="483742" y="439419"/>
                </a:lnTo>
                <a:lnTo>
                  <a:pt x="427227" y="439419"/>
                </a:lnTo>
                <a:lnTo>
                  <a:pt x="418718" y="406399"/>
                </a:lnTo>
                <a:lnTo>
                  <a:pt x="406653" y="361949"/>
                </a:lnTo>
                <a:lnTo>
                  <a:pt x="390398" y="312419"/>
                </a:lnTo>
                <a:lnTo>
                  <a:pt x="369569" y="262889"/>
                </a:lnTo>
                <a:lnTo>
                  <a:pt x="340613" y="207009"/>
                </a:lnTo>
                <a:lnTo>
                  <a:pt x="307975" y="157479"/>
                </a:lnTo>
                <a:lnTo>
                  <a:pt x="271652" y="114299"/>
                </a:lnTo>
                <a:lnTo>
                  <a:pt x="228980" y="73659"/>
                </a:lnTo>
                <a:lnTo>
                  <a:pt x="184276" y="41909"/>
                </a:lnTo>
                <a:lnTo>
                  <a:pt x="147574" y="22859"/>
                </a:lnTo>
                <a:lnTo>
                  <a:pt x="111378" y="8889"/>
                </a:lnTo>
                <a:lnTo>
                  <a:pt x="77088" y="1269"/>
                </a:lnTo>
                <a:lnTo>
                  <a:pt x="43687" y="0"/>
                </a:lnTo>
                <a:close/>
              </a:path>
              <a:path w="1054734" h="1070610">
                <a:moveTo>
                  <a:pt x="399262" y="779779"/>
                </a:moveTo>
                <a:lnTo>
                  <a:pt x="376808" y="779779"/>
                </a:lnTo>
                <a:lnTo>
                  <a:pt x="375411" y="795019"/>
                </a:lnTo>
                <a:lnTo>
                  <a:pt x="395096" y="784859"/>
                </a:lnTo>
                <a:lnTo>
                  <a:pt x="399262" y="779779"/>
                </a:lnTo>
                <a:close/>
              </a:path>
              <a:path w="1054734" h="1070610">
                <a:moveTo>
                  <a:pt x="656843" y="576579"/>
                </a:moveTo>
                <a:lnTo>
                  <a:pt x="403478" y="576579"/>
                </a:lnTo>
                <a:lnTo>
                  <a:pt x="391286" y="608329"/>
                </a:lnTo>
                <a:lnTo>
                  <a:pt x="390651" y="619759"/>
                </a:lnTo>
                <a:lnTo>
                  <a:pt x="381888" y="633729"/>
                </a:lnTo>
                <a:lnTo>
                  <a:pt x="376174" y="657859"/>
                </a:lnTo>
                <a:lnTo>
                  <a:pt x="374650" y="662939"/>
                </a:lnTo>
                <a:lnTo>
                  <a:pt x="366394" y="697229"/>
                </a:lnTo>
                <a:lnTo>
                  <a:pt x="370966" y="701039"/>
                </a:lnTo>
                <a:lnTo>
                  <a:pt x="369696" y="706119"/>
                </a:lnTo>
                <a:lnTo>
                  <a:pt x="363346" y="709929"/>
                </a:lnTo>
                <a:lnTo>
                  <a:pt x="360299" y="726439"/>
                </a:lnTo>
                <a:lnTo>
                  <a:pt x="354075" y="751839"/>
                </a:lnTo>
                <a:lnTo>
                  <a:pt x="359028" y="775969"/>
                </a:lnTo>
                <a:lnTo>
                  <a:pt x="372236" y="793749"/>
                </a:lnTo>
                <a:lnTo>
                  <a:pt x="376808" y="779779"/>
                </a:lnTo>
                <a:lnTo>
                  <a:pt x="399262" y="779779"/>
                </a:lnTo>
                <a:lnTo>
                  <a:pt x="410717" y="765809"/>
                </a:lnTo>
                <a:lnTo>
                  <a:pt x="417067" y="740409"/>
                </a:lnTo>
                <a:lnTo>
                  <a:pt x="422148" y="723899"/>
                </a:lnTo>
                <a:lnTo>
                  <a:pt x="418210" y="717549"/>
                </a:lnTo>
                <a:lnTo>
                  <a:pt x="419480" y="712469"/>
                </a:lnTo>
                <a:lnTo>
                  <a:pt x="425068" y="712469"/>
                </a:lnTo>
                <a:lnTo>
                  <a:pt x="434975" y="671829"/>
                </a:lnTo>
                <a:lnTo>
                  <a:pt x="440689" y="647699"/>
                </a:lnTo>
                <a:lnTo>
                  <a:pt x="439038" y="632459"/>
                </a:lnTo>
                <a:lnTo>
                  <a:pt x="442849" y="621029"/>
                </a:lnTo>
                <a:lnTo>
                  <a:pt x="447801" y="586739"/>
                </a:lnTo>
                <a:lnTo>
                  <a:pt x="666449" y="586739"/>
                </a:lnTo>
                <a:lnTo>
                  <a:pt x="656843" y="576579"/>
                </a:lnTo>
                <a:close/>
              </a:path>
              <a:path w="1054734" h="1070610">
                <a:moveTo>
                  <a:pt x="827550" y="563879"/>
                </a:moveTo>
                <a:lnTo>
                  <a:pt x="644651" y="563879"/>
                </a:lnTo>
                <a:lnTo>
                  <a:pt x="667130" y="566419"/>
                </a:lnTo>
                <a:lnTo>
                  <a:pt x="702690" y="572769"/>
                </a:lnTo>
                <a:lnTo>
                  <a:pt x="755268" y="585469"/>
                </a:lnTo>
                <a:lnTo>
                  <a:pt x="782065" y="588009"/>
                </a:lnTo>
                <a:lnTo>
                  <a:pt x="793368" y="586739"/>
                </a:lnTo>
                <a:lnTo>
                  <a:pt x="807338" y="582929"/>
                </a:lnTo>
                <a:lnTo>
                  <a:pt x="810132" y="580389"/>
                </a:lnTo>
                <a:lnTo>
                  <a:pt x="819023" y="570229"/>
                </a:lnTo>
                <a:lnTo>
                  <a:pt x="826007" y="565149"/>
                </a:lnTo>
                <a:lnTo>
                  <a:pt x="827550" y="563879"/>
                </a:lnTo>
                <a:close/>
              </a:path>
              <a:path w="1054734" h="1070610">
                <a:moveTo>
                  <a:pt x="930401" y="213359"/>
                </a:moveTo>
                <a:lnTo>
                  <a:pt x="910716" y="213359"/>
                </a:lnTo>
                <a:lnTo>
                  <a:pt x="888618" y="214629"/>
                </a:lnTo>
                <a:lnTo>
                  <a:pt x="834389" y="222249"/>
                </a:lnTo>
                <a:lnTo>
                  <a:pt x="778001" y="237489"/>
                </a:lnTo>
                <a:lnTo>
                  <a:pt x="751331" y="248919"/>
                </a:lnTo>
                <a:lnTo>
                  <a:pt x="725677" y="259079"/>
                </a:lnTo>
                <a:lnTo>
                  <a:pt x="699261" y="274319"/>
                </a:lnTo>
                <a:lnTo>
                  <a:pt x="673734" y="288289"/>
                </a:lnTo>
                <a:lnTo>
                  <a:pt x="647573" y="306069"/>
                </a:lnTo>
                <a:lnTo>
                  <a:pt x="601979" y="340359"/>
                </a:lnTo>
                <a:lnTo>
                  <a:pt x="561466" y="377189"/>
                </a:lnTo>
                <a:lnTo>
                  <a:pt x="512571" y="429259"/>
                </a:lnTo>
                <a:lnTo>
                  <a:pt x="490092" y="454659"/>
                </a:lnTo>
                <a:lnTo>
                  <a:pt x="909827" y="454659"/>
                </a:lnTo>
                <a:lnTo>
                  <a:pt x="909574" y="450849"/>
                </a:lnTo>
                <a:lnTo>
                  <a:pt x="910335" y="448309"/>
                </a:lnTo>
                <a:lnTo>
                  <a:pt x="913637" y="438149"/>
                </a:lnTo>
                <a:lnTo>
                  <a:pt x="918717" y="426719"/>
                </a:lnTo>
                <a:lnTo>
                  <a:pt x="929385" y="419099"/>
                </a:lnTo>
                <a:lnTo>
                  <a:pt x="937386" y="412749"/>
                </a:lnTo>
                <a:lnTo>
                  <a:pt x="940942" y="407669"/>
                </a:lnTo>
                <a:lnTo>
                  <a:pt x="944244" y="402589"/>
                </a:lnTo>
                <a:lnTo>
                  <a:pt x="950467" y="394969"/>
                </a:lnTo>
                <a:lnTo>
                  <a:pt x="959357" y="389889"/>
                </a:lnTo>
                <a:lnTo>
                  <a:pt x="963294" y="387349"/>
                </a:lnTo>
                <a:lnTo>
                  <a:pt x="967866" y="386079"/>
                </a:lnTo>
                <a:lnTo>
                  <a:pt x="971676" y="383539"/>
                </a:lnTo>
                <a:lnTo>
                  <a:pt x="975359" y="382269"/>
                </a:lnTo>
                <a:lnTo>
                  <a:pt x="981963" y="378459"/>
                </a:lnTo>
                <a:lnTo>
                  <a:pt x="988949" y="372109"/>
                </a:lnTo>
                <a:lnTo>
                  <a:pt x="992758" y="365759"/>
                </a:lnTo>
                <a:lnTo>
                  <a:pt x="997330" y="359409"/>
                </a:lnTo>
                <a:lnTo>
                  <a:pt x="999870" y="358139"/>
                </a:lnTo>
                <a:lnTo>
                  <a:pt x="1002283" y="358139"/>
                </a:lnTo>
                <a:lnTo>
                  <a:pt x="1005839" y="356869"/>
                </a:lnTo>
                <a:lnTo>
                  <a:pt x="1008379" y="354329"/>
                </a:lnTo>
                <a:lnTo>
                  <a:pt x="1015364" y="349249"/>
                </a:lnTo>
                <a:lnTo>
                  <a:pt x="1023492" y="341629"/>
                </a:lnTo>
                <a:lnTo>
                  <a:pt x="1040637" y="321309"/>
                </a:lnTo>
                <a:lnTo>
                  <a:pt x="1051052" y="300989"/>
                </a:lnTo>
                <a:lnTo>
                  <a:pt x="1054607" y="281939"/>
                </a:lnTo>
                <a:lnTo>
                  <a:pt x="1049527" y="261619"/>
                </a:lnTo>
                <a:lnTo>
                  <a:pt x="1032763" y="241299"/>
                </a:lnTo>
                <a:lnTo>
                  <a:pt x="1002283" y="227329"/>
                </a:lnTo>
                <a:lnTo>
                  <a:pt x="968501" y="218439"/>
                </a:lnTo>
                <a:lnTo>
                  <a:pt x="959230" y="215899"/>
                </a:lnTo>
                <a:lnTo>
                  <a:pt x="946276" y="214629"/>
                </a:lnTo>
                <a:lnTo>
                  <a:pt x="930401" y="213359"/>
                </a:lnTo>
                <a:close/>
              </a:path>
              <a:path w="1054734" h="1070610">
                <a:moveTo>
                  <a:pt x="457453" y="408939"/>
                </a:moveTo>
                <a:lnTo>
                  <a:pt x="451992" y="408939"/>
                </a:lnTo>
                <a:lnTo>
                  <a:pt x="447166" y="411479"/>
                </a:lnTo>
                <a:lnTo>
                  <a:pt x="444245" y="414019"/>
                </a:lnTo>
                <a:lnTo>
                  <a:pt x="441959" y="419099"/>
                </a:lnTo>
                <a:lnTo>
                  <a:pt x="442340" y="421639"/>
                </a:lnTo>
                <a:lnTo>
                  <a:pt x="442340" y="426719"/>
                </a:lnTo>
                <a:lnTo>
                  <a:pt x="435101" y="433069"/>
                </a:lnTo>
                <a:lnTo>
                  <a:pt x="430529" y="439419"/>
                </a:lnTo>
                <a:lnTo>
                  <a:pt x="483742" y="439419"/>
                </a:lnTo>
                <a:lnTo>
                  <a:pt x="483361" y="438149"/>
                </a:lnTo>
                <a:lnTo>
                  <a:pt x="486409" y="434339"/>
                </a:lnTo>
                <a:lnTo>
                  <a:pt x="488441" y="430529"/>
                </a:lnTo>
                <a:lnTo>
                  <a:pt x="488695" y="424179"/>
                </a:lnTo>
                <a:lnTo>
                  <a:pt x="487299" y="421639"/>
                </a:lnTo>
                <a:lnTo>
                  <a:pt x="483996" y="416559"/>
                </a:lnTo>
                <a:lnTo>
                  <a:pt x="479043" y="415289"/>
                </a:lnTo>
                <a:lnTo>
                  <a:pt x="477774" y="415289"/>
                </a:lnTo>
                <a:lnTo>
                  <a:pt x="478663" y="414019"/>
                </a:lnTo>
                <a:lnTo>
                  <a:pt x="463930" y="414019"/>
                </a:lnTo>
                <a:lnTo>
                  <a:pt x="464184" y="412749"/>
                </a:lnTo>
                <a:lnTo>
                  <a:pt x="479551" y="412749"/>
                </a:lnTo>
                <a:lnTo>
                  <a:pt x="474471" y="411479"/>
                </a:lnTo>
                <a:lnTo>
                  <a:pt x="461263" y="411479"/>
                </a:lnTo>
                <a:lnTo>
                  <a:pt x="457453" y="408939"/>
                </a:lnTo>
                <a:close/>
              </a:path>
              <a:path w="1054734" h="1070610">
                <a:moveTo>
                  <a:pt x="479551" y="412749"/>
                </a:moveTo>
                <a:lnTo>
                  <a:pt x="464184" y="412749"/>
                </a:lnTo>
                <a:lnTo>
                  <a:pt x="463930" y="414019"/>
                </a:lnTo>
                <a:lnTo>
                  <a:pt x="478663" y="414019"/>
                </a:lnTo>
                <a:lnTo>
                  <a:pt x="479551" y="412749"/>
                </a:lnTo>
                <a:close/>
              </a:path>
              <a:path w="1054734" h="1070610">
                <a:moveTo>
                  <a:pt x="459993" y="407669"/>
                </a:moveTo>
                <a:lnTo>
                  <a:pt x="461263" y="411479"/>
                </a:lnTo>
                <a:lnTo>
                  <a:pt x="474471" y="411479"/>
                </a:lnTo>
                <a:lnTo>
                  <a:pt x="472185" y="408939"/>
                </a:lnTo>
                <a:lnTo>
                  <a:pt x="465074" y="408939"/>
                </a:lnTo>
                <a:lnTo>
                  <a:pt x="459993" y="407669"/>
                </a:lnTo>
                <a:close/>
              </a:path>
              <a:path w="1054734" h="1070610">
                <a:moveTo>
                  <a:pt x="464565" y="406399"/>
                </a:moveTo>
                <a:lnTo>
                  <a:pt x="465074" y="408939"/>
                </a:lnTo>
                <a:lnTo>
                  <a:pt x="472185" y="408939"/>
                </a:lnTo>
                <a:lnTo>
                  <a:pt x="471042" y="407669"/>
                </a:lnTo>
                <a:lnTo>
                  <a:pt x="467740" y="407669"/>
                </a:lnTo>
                <a:lnTo>
                  <a:pt x="464565" y="406399"/>
                </a:lnTo>
                <a:close/>
              </a:path>
              <a:path w="1054734" h="1070610">
                <a:moveTo>
                  <a:pt x="470026" y="406399"/>
                </a:moveTo>
                <a:lnTo>
                  <a:pt x="467740" y="407669"/>
                </a:lnTo>
                <a:lnTo>
                  <a:pt x="471042" y="407669"/>
                </a:lnTo>
                <a:lnTo>
                  <a:pt x="470026" y="40639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6912864" y="5803390"/>
            <a:ext cx="1117092" cy="105460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6976871" y="5867398"/>
            <a:ext cx="989076" cy="93268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7252970" y="1560575"/>
            <a:ext cx="326390" cy="344170"/>
          </a:xfrm>
          <a:custGeom>
            <a:avLst/>
            <a:gdLst/>
            <a:ahLst/>
            <a:cxnLst/>
            <a:rect l="l" t="t" r="r" b="b"/>
            <a:pathLst>
              <a:path w="326390" h="344169">
                <a:moveTo>
                  <a:pt x="14224" y="28575"/>
                </a:moveTo>
                <a:lnTo>
                  <a:pt x="5842" y="0"/>
                </a:lnTo>
                <a:lnTo>
                  <a:pt x="3937" y="381"/>
                </a:lnTo>
                <a:lnTo>
                  <a:pt x="2413" y="2667"/>
                </a:lnTo>
                <a:lnTo>
                  <a:pt x="127" y="10795"/>
                </a:lnTo>
                <a:lnTo>
                  <a:pt x="762" y="19431"/>
                </a:lnTo>
                <a:lnTo>
                  <a:pt x="3302" y="27686"/>
                </a:lnTo>
                <a:lnTo>
                  <a:pt x="3302" y="37338"/>
                </a:lnTo>
                <a:lnTo>
                  <a:pt x="0" y="323088"/>
                </a:lnTo>
                <a:lnTo>
                  <a:pt x="254" y="329819"/>
                </a:lnTo>
                <a:lnTo>
                  <a:pt x="2159" y="334391"/>
                </a:lnTo>
                <a:lnTo>
                  <a:pt x="3175" y="335026"/>
                </a:lnTo>
                <a:lnTo>
                  <a:pt x="3937" y="334010"/>
                </a:lnTo>
                <a:lnTo>
                  <a:pt x="5588" y="322072"/>
                </a:lnTo>
                <a:lnTo>
                  <a:pt x="12065" y="53086"/>
                </a:lnTo>
                <a:lnTo>
                  <a:pt x="13843" y="31496"/>
                </a:lnTo>
                <a:lnTo>
                  <a:pt x="14224" y="28575"/>
                </a:lnTo>
                <a:close/>
              </a:path>
              <a:path w="326390" h="344169">
                <a:moveTo>
                  <a:pt x="326136" y="218821"/>
                </a:moveTo>
                <a:lnTo>
                  <a:pt x="325755" y="216916"/>
                </a:lnTo>
                <a:lnTo>
                  <a:pt x="323469" y="215392"/>
                </a:lnTo>
                <a:lnTo>
                  <a:pt x="319405" y="214249"/>
                </a:lnTo>
                <a:lnTo>
                  <a:pt x="317500" y="214630"/>
                </a:lnTo>
                <a:lnTo>
                  <a:pt x="307086" y="215646"/>
                </a:lnTo>
                <a:lnTo>
                  <a:pt x="296164" y="219710"/>
                </a:lnTo>
                <a:lnTo>
                  <a:pt x="292481" y="220345"/>
                </a:lnTo>
                <a:lnTo>
                  <a:pt x="272923" y="229997"/>
                </a:lnTo>
                <a:lnTo>
                  <a:pt x="15113" y="341503"/>
                </a:lnTo>
                <a:lnTo>
                  <a:pt x="14351" y="342646"/>
                </a:lnTo>
                <a:lnTo>
                  <a:pt x="16637" y="344170"/>
                </a:lnTo>
                <a:lnTo>
                  <a:pt x="20320" y="343408"/>
                </a:lnTo>
                <a:lnTo>
                  <a:pt x="27813" y="342011"/>
                </a:lnTo>
                <a:lnTo>
                  <a:pt x="290830" y="232283"/>
                </a:lnTo>
                <a:lnTo>
                  <a:pt x="300990" y="229362"/>
                </a:lnTo>
                <a:lnTo>
                  <a:pt x="308483" y="227965"/>
                </a:lnTo>
                <a:lnTo>
                  <a:pt x="316738" y="225425"/>
                </a:lnTo>
                <a:lnTo>
                  <a:pt x="324612" y="220980"/>
                </a:lnTo>
                <a:lnTo>
                  <a:pt x="326136" y="218821"/>
                </a:lnTo>
                <a:close/>
              </a:path>
            </a:pathLst>
          </a:custGeom>
          <a:solidFill>
            <a:srgbClr val="666666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6541007" y="1005839"/>
            <a:ext cx="1671827" cy="162458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6605016" y="1069847"/>
            <a:ext cx="1543812" cy="149656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8466201" y="3951731"/>
            <a:ext cx="233806" cy="22656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8131429" y="3746499"/>
            <a:ext cx="951865" cy="849630"/>
          </a:xfrm>
          <a:custGeom>
            <a:avLst/>
            <a:gdLst/>
            <a:ahLst/>
            <a:cxnLst/>
            <a:rect l="l" t="t" r="r" b="b"/>
            <a:pathLst>
              <a:path w="951865" h="849629">
                <a:moveTo>
                  <a:pt x="491569" y="811530"/>
                </a:moveTo>
                <a:lnTo>
                  <a:pt x="349885" y="811530"/>
                </a:lnTo>
                <a:lnTo>
                  <a:pt x="352805" y="812800"/>
                </a:lnTo>
                <a:lnTo>
                  <a:pt x="358901" y="816610"/>
                </a:lnTo>
                <a:lnTo>
                  <a:pt x="363220" y="820419"/>
                </a:lnTo>
                <a:lnTo>
                  <a:pt x="365505" y="822960"/>
                </a:lnTo>
                <a:lnTo>
                  <a:pt x="369824" y="826769"/>
                </a:lnTo>
                <a:lnTo>
                  <a:pt x="375030" y="829310"/>
                </a:lnTo>
                <a:lnTo>
                  <a:pt x="378078" y="830580"/>
                </a:lnTo>
                <a:lnTo>
                  <a:pt x="380746" y="831850"/>
                </a:lnTo>
                <a:lnTo>
                  <a:pt x="388112" y="831850"/>
                </a:lnTo>
                <a:lnTo>
                  <a:pt x="395731" y="834390"/>
                </a:lnTo>
                <a:lnTo>
                  <a:pt x="405256" y="836930"/>
                </a:lnTo>
                <a:lnTo>
                  <a:pt x="418338" y="843280"/>
                </a:lnTo>
                <a:lnTo>
                  <a:pt x="432435" y="849630"/>
                </a:lnTo>
                <a:lnTo>
                  <a:pt x="440436" y="849630"/>
                </a:lnTo>
                <a:lnTo>
                  <a:pt x="446150" y="847090"/>
                </a:lnTo>
                <a:lnTo>
                  <a:pt x="449452" y="844550"/>
                </a:lnTo>
                <a:lnTo>
                  <a:pt x="452627" y="843280"/>
                </a:lnTo>
                <a:lnTo>
                  <a:pt x="454787" y="839469"/>
                </a:lnTo>
                <a:lnTo>
                  <a:pt x="459613" y="836930"/>
                </a:lnTo>
                <a:lnTo>
                  <a:pt x="466090" y="836930"/>
                </a:lnTo>
                <a:lnTo>
                  <a:pt x="472821" y="834390"/>
                </a:lnTo>
                <a:lnTo>
                  <a:pt x="481965" y="825500"/>
                </a:lnTo>
                <a:lnTo>
                  <a:pt x="491569" y="811530"/>
                </a:lnTo>
                <a:close/>
              </a:path>
              <a:path w="951865" h="849629">
                <a:moveTo>
                  <a:pt x="892873" y="549910"/>
                </a:moveTo>
                <a:lnTo>
                  <a:pt x="349123" y="549910"/>
                </a:lnTo>
                <a:lnTo>
                  <a:pt x="314832" y="568960"/>
                </a:lnTo>
                <a:lnTo>
                  <a:pt x="279146" y="603250"/>
                </a:lnTo>
                <a:lnTo>
                  <a:pt x="247776" y="669290"/>
                </a:lnTo>
                <a:lnTo>
                  <a:pt x="246252" y="680719"/>
                </a:lnTo>
                <a:lnTo>
                  <a:pt x="244475" y="689610"/>
                </a:lnTo>
                <a:lnTo>
                  <a:pt x="243967" y="695960"/>
                </a:lnTo>
                <a:lnTo>
                  <a:pt x="245110" y="702310"/>
                </a:lnTo>
                <a:lnTo>
                  <a:pt x="248157" y="708660"/>
                </a:lnTo>
                <a:lnTo>
                  <a:pt x="251332" y="716280"/>
                </a:lnTo>
                <a:lnTo>
                  <a:pt x="255143" y="735330"/>
                </a:lnTo>
                <a:lnTo>
                  <a:pt x="268986" y="750569"/>
                </a:lnTo>
                <a:lnTo>
                  <a:pt x="278638" y="772160"/>
                </a:lnTo>
                <a:lnTo>
                  <a:pt x="279907" y="773430"/>
                </a:lnTo>
                <a:lnTo>
                  <a:pt x="282701" y="778510"/>
                </a:lnTo>
                <a:lnTo>
                  <a:pt x="284861" y="781050"/>
                </a:lnTo>
                <a:lnTo>
                  <a:pt x="288036" y="782319"/>
                </a:lnTo>
                <a:lnTo>
                  <a:pt x="292862" y="784860"/>
                </a:lnTo>
                <a:lnTo>
                  <a:pt x="297561" y="784860"/>
                </a:lnTo>
                <a:lnTo>
                  <a:pt x="303149" y="786130"/>
                </a:lnTo>
                <a:lnTo>
                  <a:pt x="306070" y="787400"/>
                </a:lnTo>
                <a:lnTo>
                  <a:pt x="309118" y="788669"/>
                </a:lnTo>
                <a:lnTo>
                  <a:pt x="311150" y="789940"/>
                </a:lnTo>
                <a:lnTo>
                  <a:pt x="312547" y="792480"/>
                </a:lnTo>
                <a:lnTo>
                  <a:pt x="312674" y="793750"/>
                </a:lnTo>
                <a:lnTo>
                  <a:pt x="317373" y="798830"/>
                </a:lnTo>
                <a:lnTo>
                  <a:pt x="325247" y="806450"/>
                </a:lnTo>
                <a:lnTo>
                  <a:pt x="329184" y="807719"/>
                </a:lnTo>
                <a:lnTo>
                  <a:pt x="335279" y="811530"/>
                </a:lnTo>
                <a:lnTo>
                  <a:pt x="340995" y="812800"/>
                </a:lnTo>
                <a:lnTo>
                  <a:pt x="344677" y="812800"/>
                </a:lnTo>
                <a:lnTo>
                  <a:pt x="349885" y="811530"/>
                </a:lnTo>
                <a:lnTo>
                  <a:pt x="491569" y="811530"/>
                </a:lnTo>
                <a:lnTo>
                  <a:pt x="495935" y="805180"/>
                </a:lnTo>
                <a:lnTo>
                  <a:pt x="497331" y="802640"/>
                </a:lnTo>
                <a:lnTo>
                  <a:pt x="501396" y="796290"/>
                </a:lnTo>
                <a:lnTo>
                  <a:pt x="507111" y="783590"/>
                </a:lnTo>
                <a:lnTo>
                  <a:pt x="513588" y="767080"/>
                </a:lnTo>
                <a:lnTo>
                  <a:pt x="518922" y="742950"/>
                </a:lnTo>
                <a:lnTo>
                  <a:pt x="524764" y="717550"/>
                </a:lnTo>
                <a:lnTo>
                  <a:pt x="530732" y="688340"/>
                </a:lnTo>
                <a:lnTo>
                  <a:pt x="533146" y="645160"/>
                </a:lnTo>
                <a:lnTo>
                  <a:pt x="536828" y="608330"/>
                </a:lnTo>
                <a:lnTo>
                  <a:pt x="540257" y="575310"/>
                </a:lnTo>
                <a:lnTo>
                  <a:pt x="582337" y="575310"/>
                </a:lnTo>
                <a:lnTo>
                  <a:pt x="579374" y="562610"/>
                </a:lnTo>
                <a:lnTo>
                  <a:pt x="900906" y="562610"/>
                </a:lnTo>
                <a:lnTo>
                  <a:pt x="900176" y="561340"/>
                </a:lnTo>
                <a:lnTo>
                  <a:pt x="894969" y="553719"/>
                </a:lnTo>
                <a:lnTo>
                  <a:pt x="892873" y="549910"/>
                </a:lnTo>
                <a:close/>
              </a:path>
              <a:path w="951865" h="849629">
                <a:moveTo>
                  <a:pt x="582337" y="575310"/>
                </a:moveTo>
                <a:lnTo>
                  <a:pt x="540257" y="575310"/>
                </a:lnTo>
                <a:lnTo>
                  <a:pt x="542925" y="593090"/>
                </a:lnTo>
                <a:lnTo>
                  <a:pt x="545719" y="626110"/>
                </a:lnTo>
                <a:lnTo>
                  <a:pt x="548640" y="636269"/>
                </a:lnTo>
                <a:lnTo>
                  <a:pt x="547243" y="652780"/>
                </a:lnTo>
                <a:lnTo>
                  <a:pt x="551688" y="674369"/>
                </a:lnTo>
                <a:lnTo>
                  <a:pt x="552957" y="680719"/>
                </a:lnTo>
                <a:lnTo>
                  <a:pt x="559180" y="713740"/>
                </a:lnTo>
                <a:lnTo>
                  <a:pt x="564134" y="715010"/>
                </a:lnTo>
                <a:lnTo>
                  <a:pt x="564896" y="718819"/>
                </a:lnTo>
                <a:lnTo>
                  <a:pt x="561594" y="725169"/>
                </a:lnTo>
                <a:lnTo>
                  <a:pt x="565530" y="740410"/>
                </a:lnTo>
                <a:lnTo>
                  <a:pt x="570484" y="765810"/>
                </a:lnTo>
                <a:lnTo>
                  <a:pt x="584073" y="783590"/>
                </a:lnTo>
                <a:lnTo>
                  <a:pt x="602234" y="793750"/>
                </a:lnTo>
                <a:lnTo>
                  <a:pt x="601218" y="779780"/>
                </a:lnTo>
                <a:lnTo>
                  <a:pt x="616858" y="779780"/>
                </a:lnTo>
                <a:lnTo>
                  <a:pt x="618871" y="777240"/>
                </a:lnTo>
                <a:lnTo>
                  <a:pt x="624459" y="755650"/>
                </a:lnTo>
                <a:lnTo>
                  <a:pt x="619505" y="730250"/>
                </a:lnTo>
                <a:lnTo>
                  <a:pt x="618236" y="713740"/>
                </a:lnTo>
                <a:lnTo>
                  <a:pt x="612013" y="709930"/>
                </a:lnTo>
                <a:lnTo>
                  <a:pt x="611124" y="706119"/>
                </a:lnTo>
                <a:lnTo>
                  <a:pt x="615823" y="702310"/>
                </a:lnTo>
                <a:lnTo>
                  <a:pt x="609473" y="669290"/>
                </a:lnTo>
                <a:lnTo>
                  <a:pt x="608329" y="664210"/>
                </a:lnTo>
                <a:lnTo>
                  <a:pt x="603885" y="641350"/>
                </a:lnTo>
                <a:lnTo>
                  <a:pt x="595756" y="627380"/>
                </a:lnTo>
                <a:lnTo>
                  <a:pt x="594487" y="617219"/>
                </a:lnTo>
                <a:lnTo>
                  <a:pt x="584707" y="585469"/>
                </a:lnTo>
                <a:lnTo>
                  <a:pt x="582337" y="575310"/>
                </a:lnTo>
                <a:close/>
              </a:path>
              <a:path w="951865" h="849629">
                <a:moveTo>
                  <a:pt x="616858" y="779780"/>
                </a:moveTo>
                <a:lnTo>
                  <a:pt x="601218" y="779780"/>
                </a:lnTo>
                <a:lnTo>
                  <a:pt x="605790" y="793750"/>
                </a:lnTo>
                <a:lnTo>
                  <a:pt x="616858" y="779780"/>
                </a:lnTo>
                <a:close/>
              </a:path>
              <a:path w="951865" h="849629">
                <a:moveTo>
                  <a:pt x="788822" y="778510"/>
                </a:moveTo>
                <a:lnTo>
                  <a:pt x="759332" y="778510"/>
                </a:lnTo>
                <a:lnTo>
                  <a:pt x="762126" y="779780"/>
                </a:lnTo>
                <a:lnTo>
                  <a:pt x="765175" y="781050"/>
                </a:lnTo>
                <a:lnTo>
                  <a:pt x="768985" y="782319"/>
                </a:lnTo>
                <a:lnTo>
                  <a:pt x="772668" y="782319"/>
                </a:lnTo>
                <a:lnTo>
                  <a:pt x="779145" y="783590"/>
                </a:lnTo>
                <a:lnTo>
                  <a:pt x="784098" y="781050"/>
                </a:lnTo>
                <a:lnTo>
                  <a:pt x="786765" y="781050"/>
                </a:lnTo>
                <a:lnTo>
                  <a:pt x="788822" y="778510"/>
                </a:lnTo>
                <a:close/>
              </a:path>
              <a:path w="951865" h="849629">
                <a:moveTo>
                  <a:pt x="900906" y="562610"/>
                </a:moveTo>
                <a:lnTo>
                  <a:pt x="579374" y="562610"/>
                </a:lnTo>
                <a:lnTo>
                  <a:pt x="587248" y="575310"/>
                </a:lnTo>
                <a:lnTo>
                  <a:pt x="595884" y="590550"/>
                </a:lnTo>
                <a:lnTo>
                  <a:pt x="613410" y="626110"/>
                </a:lnTo>
                <a:lnTo>
                  <a:pt x="634365" y="668019"/>
                </a:lnTo>
                <a:lnTo>
                  <a:pt x="651001" y="692150"/>
                </a:lnTo>
                <a:lnTo>
                  <a:pt x="665226" y="713740"/>
                </a:lnTo>
                <a:lnTo>
                  <a:pt x="692530" y="748030"/>
                </a:lnTo>
                <a:lnTo>
                  <a:pt x="710946" y="763269"/>
                </a:lnTo>
                <a:lnTo>
                  <a:pt x="731774" y="777240"/>
                </a:lnTo>
                <a:lnTo>
                  <a:pt x="743585" y="782319"/>
                </a:lnTo>
                <a:lnTo>
                  <a:pt x="750697" y="781050"/>
                </a:lnTo>
                <a:lnTo>
                  <a:pt x="751586" y="781050"/>
                </a:lnTo>
                <a:lnTo>
                  <a:pt x="754761" y="778510"/>
                </a:lnTo>
                <a:lnTo>
                  <a:pt x="788822" y="778510"/>
                </a:lnTo>
                <a:lnTo>
                  <a:pt x="797051" y="768350"/>
                </a:lnTo>
                <a:lnTo>
                  <a:pt x="806703" y="758190"/>
                </a:lnTo>
                <a:lnTo>
                  <a:pt x="820801" y="746760"/>
                </a:lnTo>
                <a:lnTo>
                  <a:pt x="827404" y="744219"/>
                </a:lnTo>
                <a:lnTo>
                  <a:pt x="829945" y="741680"/>
                </a:lnTo>
                <a:lnTo>
                  <a:pt x="832103" y="740410"/>
                </a:lnTo>
                <a:lnTo>
                  <a:pt x="835660" y="735330"/>
                </a:lnTo>
                <a:lnTo>
                  <a:pt x="838326" y="730250"/>
                </a:lnTo>
                <a:lnTo>
                  <a:pt x="839470" y="726440"/>
                </a:lnTo>
                <a:lnTo>
                  <a:pt x="842137" y="721360"/>
                </a:lnTo>
                <a:lnTo>
                  <a:pt x="846454" y="716280"/>
                </a:lnTo>
                <a:lnTo>
                  <a:pt x="848741" y="713740"/>
                </a:lnTo>
                <a:lnTo>
                  <a:pt x="853948" y="713740"/>
                </a:lnTo>
                <a:lnTo>
                  <a:pt x="856488" y="711200"/>
                </a:lnTo>
                <a:lnTo>
                  <a:pt x="862076" y="707390"/>
                </a:lnTo>
                <a:lnTo>
                  <a:pt x="866394" y="702310"/>
                </a:lnTo>
                <a:lnTo>
                  <a:pt x="869315" y="699769"/>
                </a:lnTo>
                <a:lnTo>
                  <a:pt x="873760" y="689610"/>
                </a:lnTo>
                <a:lnTo>
                  <a:pt x="876046" y="681990"/>
                </a:lnTo>
                <a:lnTo>
                  <a:pt x="876173" y="679450"/>
                </a:lnTo>
                <a:lnTo>
                  <a:pt x="878967" y="674369"/>
                </a:lnTo>
                <a:lnTo>
                  <a:pt x="882142" y="671830"/>
                </a:lnTo>
                <a:lnTo>
                  <a:pt x="887095" y="669290"/>
                </a:lnTo>
                <a:lnTo>
                  <a:pt x="891031" y="666750"/>
                </a:lnTo>
                <a:lnTo>
                  <a:pt x="894842" y="662940"/>
                </a:lnTo>
                <a:lnTo>
                  <a:pt x="897001" y="660400"/>
                </a:lnTo>
                <a:lnTo>
                  <a:pt x="898271" y="657860"/>
                </a:lnTo>
                <a:lnTo>
                  <a:pt x="898905" y="651510"/>
                </a:lnTo>
                <a:lnTo>
                  <a:pt x="898651" y="650240"/>
                </a:lnTo>
                <a:lnTo>
                  <a:pt x="900176" y="626110"/>
                </a:lnTo>
                <a:lnTo>
                  <a:pt x="907288" y="607060"/>
                </a:lnTo>
                <a:lnTo>
                  <a:pt x="903477" y="588010"/>
                </a:lnTo>
                <a:lnTo>
                  <a:pt x="903731" y="579119"/>
                </a:lnTo>
                <a:lnTo>
                  <a:pt x="904240" y="572769"/>
                </a:lnTo>
                <a:lnTo>
                  <a:pt x="903097" y="566419"/>
                </a:lnTo>
                <a:lnTo>
                  <a:pt x="900906" y="562610"/>
                </a:lnTo>
                <a:close/>
              </a:path>
              <a:path w="951865" h="849629">
                <a:moveTo>
                  <a:pt x="50419" y="166370"/>
                </a:moveTo>
                <a:lnTo>
                  <a:pt x="46100" y="167639"/>
                </a:lnTo>
                <a:lnTo>
                  <a:pt x="35814" y="170180"/>
                </a:lnTo>
                <a:lnTo>
                  <a:pt x="29845" y="172720"/>
                </a:lnTo>
                <a:lnTo>
                  <a:pt x="22987" y="175260"/>
                </a:lnTo>
                <a:lnTo>
                  <a:pt x="16637" y="179070"/>
                </a:lnTo>
                <a:lnTo>
                  <a:pt x="10160" y="182880"/>
                </a:lnTo>
                <a:lnTo>
                  <a:pt x="5715" y="187960"/>
                </a:lnTo>
                <a:lnTo>
                  <a:pt x="2159" y="191770"/>
                </a:lnTo>
                <a:lnTo>
                  <a:pt x="1016" y="195580"/>
                </a:lnTo>
                <a:lnTo>
                  <a:pt x="0" y="199389"/>
                </a:lnTo>
                <a:lnTo>
                  <a:pt x="635" y="203200"/>
                </a:lnTo>
                <a:lnTo>
                  <a:pt x="1016" y="205739"/>
                </a:lnTo>
                <a:lnTo>
                  <a:pt x="2413" y="208280"/>
                </a:lnTo>
                <a:lnTo>
                  <a:pt x="4445" y="227330"/>
                </a:lnTo>
                <a:lnTo>
                  <a:pt x="19176" y="274320"/>
                </a:lnTo>
                <a:lnTo>
                  <a:pt x="58547" y="369570"/>
                </a:lnTo>
                <a:lnTo>
                  <a:pt x="76073" y="407670"/>
                </a:lnTo>
                <a:lnTo>
                  <a:pt x="100329" y="467360"/>
                </a:lnTo>
                <a:lnTo>
                  <a:pt x="130937" y="516890"/>
                </a:lnTo>
                <a:lnTo>
                  <a:pt x="177673" y="556260"/>
                </a:lnTo>
                <a:lnTo>
                  <a:pt x="198881" y="563880"/>
                </a:lnTo>
                <a:lnTo>
                  <a:pt x="227584" y="562610"/>
                </a:lnTo>
                <a:lnTo>
                  <a:pt x="255270" y="560069"/>
                </a:lnTo>
                <a:lnTo>
                  <a:pt x="349123" y="549910"/>
                </a:lnTo>
                <a:lnTo>
                  <a:pt x="892873" y="549910"/>
                </a:lnTo>
                <a:lnTo>
                  <a:pt x="852931" y="505460"/>
                </a:lnTo>
                <a:lnTo>
                  <a:pt x="813943" y="481330"/>
                </a:lnTo>
                <a:lnTo>
                  <a:pt x="805434" y="480060"/>
                </a:lnTo>
                <a:lnTo>
                  <a:pt x="789431" y="476250"/>
                </a:lnTo>
                <a:lnTo>
                  <a:pt x="750443" y="471169"/>
                </a:lnTo>
                <a:lnTo>
                  <a:pt x="773112" y="464819"/>
                </a:lnTo>
                <a:lnTo>
                  <a:pt x="511301" y="464819"/>
                </a:lnTo>
                <a:lnTo>
                  <a:pt x="470789" y="415289"/>
                </a:lnTo>
                <a:lnTo>
                  <a:pt x="416051" y="356870"/>
                </a:lnTo>
                <a:lnTo>
                  <a:pt x="326644" y="279400"/>
                </a:lnTo>
                <a:lnTo>
                  <a:pt x="262763" y="234950"/>
                </a:lnTo>
                <a:lnTo>
                  <a:pt x="184150" y="193039"/>
                </a:lnTo>
                <a:lnTo>
                  <a:pt x="112141" y="172720"/>
                </a:lnTo>
                <a:lnTo>
                  <a:pt x="50419" y="166370"/>
                </a:lnTo>
                <a:close/>
              </a:path>
              <a:path w="951865" h="849629">
                <a:moveTo>
                  <a:pt x="530605" y="429260"/>
                </a:moveTo>
                <a:lnTo>
                  <a:pt x="522477" y="429260"/>
                </a:lnTo>
                <a:lnTo>
                  <a:pt x="518287" y="430530"/>
                </a:lnTo>
                <a:lnTo>
                  <a:pt x="515239" y="434339"/>
                </a:lnTo>
                <a:lnTo>
                  <a:pt x="513334" y="438150"/>
                </a:lnTo>
                <a:lnTo>
                  <a:pt x="513334" y="443230"/>
                </a:lnTo>
                <a:lnTo>
                  <a:pt x="514857" y="445769"/>
                </a:lnTo>
                <a:lnTo>
                  <a:pt x="516509" y="449580"/>
                </a:lnTo>
                <a:lnTo>
                  <a:pt x="512825" y="458469"/>
                </a:lnTo>
                <a:lnTo>
                  <a:pt x="511682" y="462280"/>
                </a:lnTo>
                <a:lnTo>
                  <a:pt x="511301" y="464819"/>
                </a:lnTo>
                <a:lnTo>
                  <a:pt x="773112" y="464819"/>
                </a:lnTo>
                <a:lnTo>
                  <a:pt x="795782" y="458469"/>
                </a:lnTo>
                <a:lnTo>
                  <a:pt x="566166" y="458469"/>
                </a:lnTo>
                <a:lnTo>
                  <a:pt x="565403" y="454660"/>
                </a:lnTo>
                <a:lnTo>
                  <a:pt x="565023" y="452119"/>
                </a:lnTo>
                <a:lnTo>
                  <a:pt x="562610" y="449580"/>
                </a:lnTo>
                <a:lnTo>
                  <a:pt x="556005" y="443230"/>
                </a:lnTo>
                <a:lnTo>
                  <a:pt x="557784" y="438150"/>
                </a:lnTo>
                <a:lnTo>
                  <a:pt x="557784" y="434339"/>
                </a:lnTo>
                <a:lnTo>
                  <a:pt x="556005" y="430530"/>
                </a:lnTo>
                <a:lnTo>
                  <a:pt x="530860" y="430530"/>
                </a:lnTo>
                <a:lnTo>
                  <a:pt x="530605" y="429260"/>
                </a:lnTo>
                <a:close/>
              </a:path>
              <a:path w="951865" h="849629">
                <a:moveTo>
                  <a:pt x="910209" y="0"/>
                </a:moveTo>
                <a:lnTo>
                  <a:pt x="903097" y="1270"/>
                </a:lnTo>
                <a:lnTo>
                  <a:pt x="896874" y="1270"/>
                </a:lnTo>
                <a:lnTo>
                  <a:pt x="886205" y="2539"/>
                </a:lnTo>
                <a:lnTo>
                  <a:pt x="826897" y="31750"/>
                </a:lnTo>
                <a:lnTo>
                  <a:pt x="767461" y="78739"/>
                </a:lnTo>
                <a:lnTo>
                  <a:pt x="711200" y="147320"/>
                </a:lnTo>
                <a:lnTo>
                  <a:pt x="668909" y="212089"/>
                </a:lnTo>
                <a:lnTo>
                  <a:pt x="615442" y="317500"/>
                </a:lnTo>
                <a:lnTo>
                  <a:pt x="586613" y="392430"/>
                </a:lnTo>
                <a:lnTo>
                  <a:pt x="571119" y="441960"/>
                </a:lnTo>
                <a:lnTo>
                  <a:pt x="566166" y="458469"/>
                </a:lnTo>
                <a:lnTo>
                  <a:pt x="795782" y="458469"/>
                </a:lnTo>
                <a:lnTo>
                  <a:pt x="841121" y="445769"/>
                </a:lnTo>
                <a:lnTo>
                  <a:pt x="894461" y="426720"/>
                </a:lnTo>
                <a:lnTo>
                  <a:pt x="927100" y="389889"/>
                </a:lnTo>
                <a:lnTo>
                  <a:pt x="947293" y="322580"/>
                </a:lnTo>
                <a:lnTo>
                  <a:pt x="949325" y="236220"/>
                </a:lnTo>
                <a:lnTo>
                  <a:pt x="950925" y="195580"/>
                </a:lnTo>
                <a:lnTo>
                  <a:pt x="951023" y="187960"/>
                </a:lnTo>
                <a:lnTo>
                  <a:pt x="951738" y="91439"/>
                </a:lnTo>
                <a:lnTo>
                  <a:pt x="946403" y="41910"/>
                </a:lnTo>
                <a:lnTo>
                  <a:pt x="941831" y="22860"/>
                </a:lnTo>
                <a:lnTo>
                  <a:pt x="942213" y="20320"/>
                </a:lnTo>
                <a:lnTo>
                  <a:pt x="941831" y="19050"/>
                </a:lnTo>
                <a:lnTo>
                  <a:pt x="941197" y="15239"/>
                </a:lnTo>
                <a:lnTo>
                  <a:pt x="938784" y="11430"/>
                </a:lnTo>
                <a:lnTo>
                  <a:pt x="936371" y="8889"/>
                </a:lnTo>
                <a:lnTo>
                  <a:pt x="931291" y="6350"/>
                </a:lnTo>
                <a:lnTo>
                  <a:pt x="925195" y="2539"/>
                </a:lnTo>
                <a:lnTo>
                  <a:pt x="910209" y="0"/>
                </a:lnTo>
                <a:close/>
              </a:path>
              <a:path w="951865" h="849629">
                <a:moveTo>
                  <a:pt x="548767" y="425450"/>
                </a:moveTo>
                <a:lnTo>
                  <a:pt x="524510" y="425450"/>
                </a:lnTo>
                <a:lnTo>
                  <a:pt x="526923" y="429260"/>
                </a:lnTo>
                <a:lnTo>
                  <a:pt x="530605" y="429260"/>
                </a:lnTo>
                <a:lnTo>
                  <a:pt x="530860" y="430530"/>
                </a:lnTo>
                <a:lnTo>
                  <a:pt x="556005" y="430530"/>
                </a:lnTo>
                <a:lnTo>
                  <a:pt x="552703" y="426720"/>
                </a:lnTo>
                <a:lnTo>
                  <a:pt x="548767" y="425450"/>
                </a:lnTo>
                <a:close/>
              </a:path>
              <a:path w="951865" h="849629">
                <a:moveTo>
                  <a:pt x="543687" y="422910"/>
                </a:moveTo>
                <a:lnTo>
                  <a:pt x="537591" y="424180"/>
                </a:lnTo>
                <a:lnTo>
                  <a:pt x="528574" y="424180"/>
                </a:lnTo>
                <a:lnTo>
                  <a:pt x="528954" y="425450"/>
                </a:lnTo>
                <a:lnTo>
                  <a:pt x="542417" y="425450"/>
                </a:lnTo>
                <a:lnTo>
                  <a:pt x="543687" y="422910"/>
                </a:lnTo>
                <a:close/>
              </a:path>
              <a:path w="951865" h="849629">
                <a:moveTo>
                  <a:pt x="532765" y="421639"/>
                </a:moveTo>
                <a:lnTo>
                  <a:pt x="531368" y="424180"/>
                </a:lnTo>
                <a:lnTo>
                  <a:pt x="537591" y="424180"/>
                </a:lnTo>
                <a:lnTo>
                  <a:pt x="535622" y="422910"/>
                </a:lnTo>
                <a:lnTo>
                  <a:pt x="533780" y="422910"/>
                </a:lnTo>
                <a:lnTo>
                  <a:pt x="532765" y="421639"/>
                </a:lnTo>
                <a:close/>
              </a:path>
              <a:path w="951865" h="849629">
                <a:moveTo>
                  <a:pt x="533653" y="421639"/>
                </a:moveTo>
                <a:lnTo>
                  <a:pt x="533780" y="422910"/>
                </a:lnTo>
                <a:lnTo>
                  <a:pt x="535622" y="422910"/>
                </a:lnTo>
                <a:lnTo>
                  <a:pt x="533653" y="42163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388112" y="1225930"/>
            <a:ext cx="415925" cy="410845"/>
          </a:xfrm>
          <a:custGeom>
            <a:avLst/>
            <a:gdLst/>
            <a:ahLst/>
            <a:cxnLst/>
            <a:rect l="l" t="t" r="r" b="b"/>
            <a:pathLst>
              <a:path w="415925" h="410844">
                <a:moveTo>
                  <a:pt x="356323" y="406273"/>
                </a:moveTo>
                <a:lnTo>
                  <a:pt x="65811" y="242824"/>
                </a:lnTo>
                <a:lnTo>
                  <a:pt x="38582" y="226949"/>
                </a:lnTo>
                <a:lnTo>
                  <a:pt x="24968" y="220218"/>
                </a:lnTo>
                <a:lnTo>
                  <a:pt x="9080" y="217932"/>
                </a:lnTo>
                <a:lnTo>
                  <a:pt x="4533" y="217932"/>
                </a:lnTo>
                <a:lnTo>
                  <a:pt x="0" y="222504"/>
                </a:lnTo>
                <a:lnTo>
                  <a:pt x="2260" y="224663"/>
                </a:lnTo>
                <a:lnTo>
                  <a:pt x="9080" y="231521"/>
                </a:lnTo>
                <a:lnTo>
                  <a:pt x="45389" y="245110"/>
                </a:lnTo>
                <a:lnTo>
                  <a:pt x="338175" y="401701"/>
                </a:lnTo>
                <a:lnTo>
                  <a:pt x="349516" y="408559"/>
                </a:lnTo>
                <a:lnTo>
                  <a:pt x="356323" y="410845"/>
                </a:lnTo>
                <a:lnTo>
                  <a:pt x="356323" y="406273"/>
                </a:lnTo>
                <a:close/>
              </a:path>
              <a:path w="415925" h="410844">
                <a:moveTo>
                  <a:pt x="415340" y="2286"/>
                </a:moveTo>
                <a:lnTo>
                  <a:pt x="413067" y="0"/>
                </a:lnTo>
                <a:lnTo>
                  <a:pt x="408533" y="0"/>
                </a:lnTo>
                <a:lnTo>
                  <a:pt x="403987" y="4572"/>
                </a:lnTo>
                <a:lnTo>
                  <a:pt x="399453" y="18161"/>
                </a:lnTo>
                <a:lnTo>
                  <a:pt x="397179" y="34036"/>
                </a:lnTo>
                <a:lnTo>
                  <a:pt x="394919" y="65786"/>
                </a:lnTo>
                <a:lnTo>
                  <a:pt x="372211" y="379095"/>
                </a:lnTo>
                <a:lnTo>
                  <a:pt x="372211" y="401701"/>
                </a:lnTo>
                <a:lnTo>
                  <a:pt x="374484" y="399542"/>
                </a:lnTo>
                <a:lnTo>
                  <a:pt x="376758" y="392684"/>
                </a:lnTo>
                <a:lnTo>
                  <a:pt x="379031" y="381381"/>
                </a:lnTo>
                <a:lnTo>
                  <a:pt x="408533" y="49911"/>
                </a:lnTo>
                <a:lnTo>
                  <a:pt x="410806" y="34036"/>
                </a:lnTo>
                <a:lnTo>
                  <a:pt x="415340" y="11430"/>
                </a:lnTo>
                <a:lnTo>
                  <a:pt x="415340" y="2286"/>
                </a:lnTo>
                <a:close/>
              </a:path>
            </a:pathLst>
          </a:custGeom>
          <a:solidFill>
            <a:srgbClr val="7E7E7E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" y="685800"/>
            <a:ext cx="1313180" cy="1509395"/>
          </a:xfrm>
          <a:custGeom>
            <a:avLst/>
            <a:gdLst/>
            <a:ahLst/>
            <a:cxnLst/>
            <a:rect l="l" t="t" r="r" b="b"/>
            <a:pathLst>
              <a:path w="1313180" h="1509395">
                <a:moveTo>
                  <a:pt x="714459" y="1501394"/>
                </a:moveTo>
                <a:lnTo>
                  <a:pt x="650504" y="1501394"/>
                </a:lnTo>
                <a:lnTo>
                  <a:pt x="674088" y="1505330"/>
                </a:lnTo>
                <a:lnTo>
                  <a:pt x="699641" y="1509267"/>
                </a:lnTo>
                <a:lnTo>
                  <a:pt x="709470" y="1505330"/>
                </a:lnTo>
                <a:lnTo>
                  <a:pt x="714459" y="1501394"/>
                </a:lnTo>
                <a:close/>
              </a:path>
              <a:path w="1313180" h="1509395">
                <a:moveTo>
                  <a:pt x="722596" y="1491614"/>
                </a:moveTo>
                <a:lnTo>
                  <a:pt x="560106" y="1491614"/>
                </a:lnTo>
                <a:lnTo>
                  <a:pt x="571891" y="1493647"/>
                </a:lnTo>
                <a:lnTo>
                  <a:pt x="583690" y="1499489"/>
                </a:lnTo>
                <a:lnTo>
                  <a:pt x="593519" y="1503426"/>
                </a:lnTo>
                <a:lnTo>
                  <a:pt x="601368" y="1505330"/>
                </a:lnTo>
                <a:lnTo>
                  <a:pt x="611198" y="1505330"/>
                </a:lnTo>
                <a:lnTo>
                  <a:pt x="622996" y="1503426"/>
                </a:lnTo>
                <a:lnTo>
                  <a:pt x="636750" y="1501394"/>
                </a:lnTo>
                <a:lnTo>
                  <a:pt x="714459" y="1501394"/>
                </a:lnTo>
                <a:lnTo>
                  <a:pt x="719287" y="1497584"/>
                </a:lnTo>
                <a:lnTo>
                  <a:pt x="721256" y="1493647"/>
                </a:lnTo>
                <a:lnTo>
                  <a:pt x="722596" y="1491614"/>
                </a:lnTo>
                <a:close/>
              </a:path>
              <a:path w="1313180" h="1509395">
                <a:moveTo>
                  <a:pt x="740903" y="1473962"/>
                </a:moveTo>
                <a:lnTo>
                  <a:pt x="479524" y="1473962"/>
                </a:lnTo>
                <a:lnTo>
                  <a:pt x="487385" y="1475866"/>
                </a:lnTo>
                <a:lnTo>
                  <a:pt x="489354" y="1477899"/>
                </a:lnTo>
                <a:lnTo>
                  <a:pt x="491322" y="1479803"/>
                </a:lnTo>
                <a:lnTo>
                  <a:pt x="501140" y="1485773"/>
                </a:lnTo>
                <a:lnTo>
                  <a:pt x="514906" y="1493647"/>
                </a:lnTo>
                <a:lnTo>
                  <a:pt x="532585" y="1495552"/>
                </a:lnTo>
                <a:lnTo>
                  <a:pt x="548307" y="1495552"/>
                </a:lnTo>
                <a:lnTo>
                  <a:pt x="552244" y="1493647"/>
                </a:lnTo>
                <a:lnTo>
                  <a:pt x="556169" y="1491614"/>
                </a:lnTo>
                <a:lnTo>
                  <a:pt x="722596" y="1491614"/>
                </a:lnTo>
                <a:lnTo>
                  <a:pt x="725193" y="1487677"/>
                </a:lnTo>
                <a:lnTo>
                  <a:pt x="727149" y="1483740"/>
                </a:lnTo>
                <a:lnTo>
                  <a:pt x="731086" y="1479803"/>
                </a:lnTo>
                <a:lnTo>
                  <a:pt x="736979" y="1475866"/>
                </a:lnTo>
                <a:lnTo>
                  <a:pt x="740903" y="1473962"/>
                </a:lnTo>
                <a:close/>
              </a:path>
              <a:path w="1313180" h="1509395">
                <a:moveTo>
                  <a:pt x="742871" y="1094613"/>
                </a:moveTo>
                <a:lnTo>
                  <a:pt x="432356" y="1094613"/>
                </a:lnTo>
                <a:lnTo>
                  <a:pt x="389126" y="1139825"/>
                </a:lnTo>
                <a:lnTo>
                  <a:pt x="373403" y="1159510"/>
                </a:lnTo>
                <a:lnTo>
                  <a:pt x="365542" y="1171321"/>
                </a:lnTo>
                <a:lnTo>
                  <a:pt x="341958" y="1238123"/>
                </a:lnTo>
                <a:lnTo>
                  <a:pt x="334096" y="1322577"/>
                </a:lnTo>
                <a:lnTo>
                  <a:pt x="338033" y="1340358"/>
                </a:lnTo>
                <a:lnTo>
                  <a:pt x="339989" y="1354074"/>
                </a:lnTo>
                <a:lnTo>
                  <a:pt x="341958" y="1365885"/>
                </a:lnTo>
                <a:lnTo>
                  <a:pt x="353743" y="1381633"/>
                </a:lnTo>
                <a:lnTo>
                  <a:pt x="361605" y="1391412"/>
                </a:lnTo>
                <a:lnTo>
                  <a:pt x="375371" y="1418971"/>
                </a:lnTo>
                <a:lnTo>
                  <a:pt x="404848" y="1434591"/>
                </a:lnTo>
                <a:lnTo>
                  <a:pt x="430401" y="1462151"/>
                </a:lnTo>
                <a:lnTo>
                  <a:pt x="432356" y="1466088"/>
                </a:lnTo>
                <a:lnTo>
                  <a:pt x="438262" y="1470025"/>
                </a:lnTo>
                <a:lnTo>
                  <a:pt x="450047" y="1473962"/>
                </a:lnTo>
                <a:lnTo>
                  <a:pt x="455940" y="1475866"/>
                </a:lnTo>
                <a:lnTo>
                  <a:pt x="465770" y="1473962"/>
                </a:lnTo>
                <a:lnTo>
                  <a:pt x="744840" y="1473962"/>
                </a:lnTo>
                <a:lnTo>
                  <a:pt x="774317" y="1413002"/>
                </a:lnTo>
                <a:lnTo>
                  <a:pt x="780209" y="1373759"/>
                </a:lnTo>
                <a:lnTo>
                  <a:pt x="782178" y="1344167"/>
                </a:lnTo>
                <a:lnTo>
                  <a:pt x="780209" y="1306829"/>
                </a:lnTo>
                <a:lnTo>
                  <a:pt x="776285" y="1263650"/>
                </a:lnTo>
                <a:lnTo>
                  <a:pt x="772348" y="1216533"/>
                </a:lnTo>
                <a:lnTo>
                  <a:pt x="756625" y="1151636"/>
                </a:lnTo>
                <a:lnTo>
                  <a:pt x="742871" y="1094613"/>
                </a:lnTo>
                <a:close/>
              </a:path>
              <a:path w="1313180" h="1509395">
                <a:moveTo>
                  <a:pt x="926776" y="1242060"/>
                </a:moveTo>
                <a:lnTo>
                  <a:pt x="835238" y="1242060"/>
                </a:lnTo>
                <a:lnTo>
                  <a:pt x="839175" y="1249934"/>
                </a:lnTo>
                <a:lnTo>
                  <a:pt x="835238" y="1259713"/>
                </a:lnTo>
                <a:lnTo>
                  <a:pt x="849005" y="1281302"/>
                </a:lnTo>
                <a:lnTo>
                  <a:pt x="868652" y="1316736"/>
                </a:lnTo>
                <a:lnTo>
                  <a:pt x="898129" y="1338326"/>
                </a:lnTo>
                <a:lnTo>
                  <a:pt x="929574" y="1346200"/>
                </a:lnTo>
                <a:lnTo>
                  <a:pt x="921713" y="1324610"/>
                </a:lnTo>
                <a:lnTo>
                  <a:pt x="942536" y="1324610"/>
                </a:lnTo>
                <a:lnTo>
                  <a:pt x="947265" y="1312799"/>
                </a:lnTo>
                <a:lnTo>
                  <a:pt x="945297" y="1275461"/>
                </a:lnTo>
                <a:lnTo>
                  <a:pt x="926776" y="1242060"/>
                </a:lnTo>
                <a:close/>
              </a:path>
              <a:path w="1313180" h="1509395">
                <a:moveTo>
                  <a:pt x="942536" y="1324610"/>
                </a:moveTo>
                <a:lnTo>
                  <a:pt x="921713" y="1324610"/>
                </a:lnTo>
                <a:lnTo>
                  <a:pt x="935467" y="1342263"/>
                </a:lnTo>
                <a:lnTo>
                  <a:pt x="942536" y="1324610"/>
                </a:lnTo>
                <a:close/>
              </a:path>
              <a:path w="1313180" h="1509395">
                <a:moveTo>
                  <a:pt x="1312425" y="1004188"/>
                </a:moveTo>
                <a:lnTo>
                  <a:pt x="786115" y="1004188"/>
                </a:lnTo>
                <a:lnTo>
                  <a:pt x="825421" y="1039622"/>
                </a:lnTo>
                <a:lnTo>
                  <a:pt x="868652" y="1084834"/>
                </a:lnTo>
                <a:lnTo>
                  <a:pt x="917788" y="1137920"/>
                </a:lnTo>
                <a:lnTo>
                  <a:pt x="955126" y="1169289"/>
                </a:lnTo>
                <a:lnTo>
                  <a:pt x="988540" y="1194815"/>
                </a:lnTo>
                <a:lnTo>
                  <a:pt x="1043557" y="1232153"/>
                </a:lnTo>
                <a:lnTo>
                  <a:pt x="1078939" y="1247902"/>
                </a:lnTo>
                <a:lnTo>
                  <a:pt x="1118245" y="1259713"/>
                </a:lnTo>
                <a:lnTo>
                  <a:pt x="1137892" y="1259713"/>
                </a:lnTo>
                <a:lnTo>
                  <a:pt x="1147722" y="1257808"/>
                </a:lnTo>
                <a:lnTo>
                  <a:pt x="1149690" y="1255776"/>
                </a:lnTo>
                <a:lnTo>
                  <a:pt x="1153615" y="1251839"/>
                </a:lnTo>
                <a:lnTo>
                  <a:pt x="1159508" y="1247902"/>
                </a:lnTo>
                <a:lnTo>
                  <a:pt x="1181136" y="1247902"/>
                </a:lnTo>
                <a:lnTo>
                  <a:pt x="1192921" y="1243964"/>
                </a:lnTo>
                <a:lnTo>
                  <a:pt x="1202751" y="1238123"/>
                </a:lnTo>
                <a:lnTo>
                  <a:pt x="1212581" y="1214501"/>
                </a:lnTo>
                <a:lnTo>
                  <a:pt x="1222398" y="1194815"/>
                </a:lnTo>
                <a:lnTo>
                  <a:pt x="1230259" y="1181100"/>
                </a:lnTo>
                <a:lnTo>
                  <a:pt x="1238121" y="1171321"/>
                </a:lnTo>
                <a:lnTo>
                  <a:pt x="1245982" y="1163447"/>
                </a:lnTo>
                <a:lnTo>
                  <a:pt x="1251875" y="1155573"/>
                </a:lnTo>
                <a:lnTo>
                  <a:pt x="1255812" y="1147699"/>
                </a:lnTo>
                <a:lnTo>
                  <a:pt x="1255812" y="1135888"/>
                </a:lnTo>
                <a:lnTo>
                  <a:pt x="1259736" y="1124077"/>
                </a:lnTo>
                <a:lnTo>
                  <a:pt x="1263673" y="1112392"/>
                </a:lnTo>
                <a:lnTo>
                  <a:pt x="1265641" y="1108455"/>
                </a:lnTo>
                <a:lnTo>
                  <a:pt x="1269566" y="1106424"/>
                </a:lnTo>
                <a:lnTo>
                  <a:pt x="1273554" y="1104519"/>
                </a:lnTo>
                <a:lnTo>
                  <a:pt x="1275459" y="1100582"/>
                </a:lnTo>
                <a:lnTo>
                  <a:pt x="1283333" y="1092708"/>
                </a:lnTo>
                <a:lnTo>
                  <a:pt x="1289175" y="1076960"/>
                </a:lnTo>
                <a:lnTo>
                  <a:pt x="1291207" y="1059307"/>
                </a:lnTo>
                <a:lnTo>
                  <a:pt x="1293112" y="1049401"/>
                </a:lnTo>
                <a:lnTo>
                  <a:pt x="1291207" y="1047496"/>
                </a:lnTo>
                <a:lnTo>
                  <a:pt x="1291207" y="1043559"/>
                </a:lnTo>
                <a:lnTo>
                  <a:pt x="1293112" y="1035685"/>
                </a:lnTo>
                <a:lnTo>
                  <a:pt x="1300986" y="1023874"/>
                </a:lnTo>
                <a:lnTo>
                  <a:pt x="1306955" y="1018032"/>
                </a:lnTo>
                <a:lnTo>
                  <a:pt x="1310892" y="1012063"/>
                </a:lnTo>
                <a:lnTo>
                  <a:pt x="1312425" y="1004188"/>
                </a:lnTo>
                <a:close/>
              </a:path>
              <a:path w="1313180" h="1509395">
                <a:moveTo>
                  <a:pt x="1181136" y="1247902"/>
                </a:moveTo>
                <a:lnTo>
                  <a:pt x="1169337" y="1247902"/>
                </a:lnTo>
                <a:lnTo>
                  <a:pt x="1175230" y="1249934"/>
                </a:lnTo>
                <a:lnTo>
                  <a:pt x="1181136" y="1247902"/>
                </a:lnTo>
                <a:close/>
              </a:path>
              <a:path w="1313180" h="1509395">
                <a:moveTo>
                  <a:pt x="809824" y="1043559"/>
                </a:moveTo>
                <a:lnTo>
                  <a:pt x="733042" y="1043559"/>
                </a:lnTo>
                <a:lnTo>
                  <a:pt x="746808" y="1069086"/>
                </a:lnTo>
                <a:lnTo>
                  <a:pt x="766455" y="1118235"/>
                </a:lnTo>
                <a:lnTo>
                  <a:pt x="776285" y="1131951"/>
                </a:lnTo>
                <a:lnTo>
                  <a:pt x="780209" y="1155573"/>
                </a:lnTo>
                <a:lnTo>
                  <a:pt x="797900" y="1188974"/>
                </a:lnTo>
                <a:lnTo>
                  <a:pt x="825421" y="1243964"/>
                </a:lnTo>
                <a:lnTo>
                  <a:pt x="835238" y="1242060"/>
                </a:lnTo>
                <a:lnTo>
                  <a:pt x="926776" y="1242060"/>
                </a:lnTo>
                <a:lnTo>
                  <a:pt x="925650" y="1240027"/>
                </a:lnTo>
                <a:lnTo>
                  <a:pt x="915820" y="1216533"/>
                </a:lnTo>
                <a:lnTo>
                  <a:pt x="905990" y="1214501"/>
                </a:lnTo>
                <a:lnTo>
                  <a:pt x="902066" y="1206627"/>
                </a:lnTo>
                <a:lnTo>
                  <a:pt x="905990" y="1200785"/>
                </a:lnTo>
                <a:lnTo>
                  <a:pt x="882406" y="1153540"/>
                </a:lnTo>
                <a:lnTo>
                  <a:pt x="876513" y="1145794"/>
                </a:lnTo>
                <a:lnTo>
                  <a:pt x="858822" y="1112392"/>
                </a:lnTo>
                <a:lnTo>
                  <a:pt x="841144" y="1096645"/>
                </a:lnTo>
                <a:lnTo>
                  <a:pt x="835238" y="1080897"/>
                </a:lnTo>
                <a:lnTo>
                  <a:pt x="809824" y="1043559"/>
                </a:lnTo>
                <a:close/>
              </a:path>
              <a:path w="1313180" h="1509395">
                <a:moveTo>
                  <a:pt x="17687" y="632840"/>
                </a:moveTo>
                <a:lnTo>
                  <a:pt x="0" y="632840"/>
                </a:lnTo>
                <a:lnTo>
                  <a:pt x="0" y="1065149"/>
                </a:lnTo>
                <a:lnTo>
                  <a:pt x="43236" y="1110361"/>
                </a:lnTo>
                <a:lnTo>
                  <a:pt x="86472" y="1145794"/>
                </a:lnTo>
                <a:lnTo>
                  <a:pt x="135608" y="1173226"/>
                </a:lnTo>
                <a:lnTo>
                  <a:pt x="176870" y="1185037"/>
                </a:lnTo>
                <a:lnTo>
                  <a:pt x="212253" y="1185037"/>
                </a:lnTo>
                <a:lnTo>
                  <a:pt x="294790" y="1153540"/>
                </a:lnTo>
                <a:lnTo>
                  <a:pt x="432356" y="1094613"/>
                </a:lnTo>
                <a:lnTo>
                  <a:pt x="742871" y="1094613"/>
                </a:lnTo>
                <a:lnTo>
                  <a:pt x="733042" y="1043559"/>
                </a:lnTo>
                <a:lnTo>
                  <a:pt x="809824" y="1043559"/>
                </a:lnTo>
                <a:lnTo>
                  <a:pt x="805762" y="1037589"/>
                </a:lnTo>
                <a:lnTo>
                  <a:pt x="790039" y="1012063"/>
                </a:lnTo>
                <a:lnTo>
                  <a:pt x="786115" y="1004188"/>
                </a:lnTo>
                <a:lnTo>
                  <a:pt x="1312425" y="1004188"/>
                </a:lnTo>
                <a:lnTo>
                  <a:pt x="1312797" y="1002284"/>
                </a:lnTo>
                <a:lnTo>
                  <a:pt x="1312797" y="994410"/>
                </a:lnTo>
                <a:lnTo>
                  <a:pt x="1310892" y="988567"/>
                </a:lnTo>
                <a:lnTo>
                  <a:pt x="1300986" y="951229"/>
                </a:lnTo>
                <a:lnTo>
                  <a:pt x="1303018" y="917828"/>
                </a:lnTo>
                <a:lnTo>
                  <a:pt x="1289175" y="892175"/>
                </a:lnTo>
                <a:lnTo>
                  <a:pt x="1287848" y="888238"/>
                </a:lnTo>
                <a:lnTo>
                  <a:pt x="638719" y="888238"/>
                </a:lnTo>
                <a:lnTo>
                  <a:pt x="622996" y="878459"/>
                </a:lnTo>
                <a:lnTo>
                  <a:pt x="552244" y="833247"/>
                </a:lnTo>
                <a:lnTo>
                  <a:pt x="442186" y="770382"/>
                </a:lnTo>
                <a:lnTo>
                  <a:pt x="271206" y="695705"/>
                </a:lnTo>
                <a:lnTo>
                  <a:pt x="155255" y="658367"/>
                </a:lnTo>
                <a:lnTo>
                  <a:pt x="17687" y="632840"/>
                </a:lnTo>
                <a:close/>
              </a:path>
              <a:path w="1313180" h="1509395">
                <a:moveTo>
                  <a:pt x="652473" y="813562"/>
                </a:moveTo>
                <a:lnTo>
                  <a:pt x="650504" y="813562"/>
                </a:lnTo>
                <a:lnTo>
                  <a:pt x="648536" y="817499"/>
                </a:lnTo>
                <a:lnTo>
                  <a:pt x="644611" y="819530"/>
                </a:lnTo>
                <a:lnTo>
                  <a:pt x="646580" y="821436"/>
                </a:lnTo>
                <a:lnTo>
                  <a:pt x="642643" y="823467"/>
                </a:lnTo>
                <a:lnTo>
                  <a:pt x="638719" y="825373"/>
                </a:lnTo>
                <a:lnTo>
                  <a:pt x="644611" y="827404"/>
                </a:lnTo>
                <a:lnTo>
                  <a:pt x="644611" y="829310"/>
                </a:lnTo>
                <a:lnTo>
                  <a:pt x="638719" y="831341"/>
                </a:lnTo>
                <a:lnTo>
                  <a:pt x="632813" y="835278"/>
                </a:lnTo>
                <a:lnTo>
                  <a:pt x="628889" y="841121"/>
                </a:lnTo>
                <a:lnTo>
                  <a:pt x="628889" y="848995"/>
                </a:lnTo>
                <a:lnTo>
                  <a:pt x="630857" y="854837"/>
                </a:lnTo>
                <a:lnTo>
                  <a:pt x="634782" y="860805"/>
                </a:lnTo>
                <a:lnTo>
                  <a:pt x="638719" y="862711"/>
                </a:lnTo>
                <a:lnTo>
                  <a:pt x="636750" y="878459"/>
                </a:lnTo>
                <a:lnTo>
                  <a:pt x="638719" y="888238"/>
                </a:lnTo>
                <a:lnTo>
                  <a:pt x="1287848" y="888238"/>
                </a:lnTo>
                <a:lnTo>
                  <a:pt x="1285238" y="880490"/>
                </a:lnTo>
                <a:lnTo>
                  <a:pt x="1283333" y="870585"/>
                </a:lnTo>
                <a:lnTo>
                  <a:pt x="1277491" y="860805"/>
                </a:lnTo>
                <a:lnTo>
                  <a:pt x="1271483" y="854837"/>
                </a:lnTo>
                <a:lnTo>
                  <a:pt x="717332" y="854837"/>
                </a:lnTo>
                <a:lnTo>
                  <a:pt x="715363" y="848995"/>
                </a:lnTo>
                <a:lnTo>
                  <a:pt x="707502" y="843026"/>
                </a:lnTo>
                <a:lnTo>
                  <a:pt x="695704" y="835278"/>
                </a:lnTo>
                <a:lnTo>
                  <a:pt x="695704" y="829310"/>
                </a:lnTo>
                <a:lnTo>
                  <a:pt x="693748" y="821436"/>
                </a:lnTo>
                <a:lnTo>
                  <a:pt x="689811" y="815594"/>
                </a:lnTo>
                <a:lnTo>
                  <a:pt x="658366" y="815594"/>
                </a:lnTo>
                <a:lnTo>
                  <a:pt x="652473" y="813562"/>
                </a:lnTo>
                <a:close/>
              </a:path>
              <a:path w="1313180" h="1509395">
                <a:moveTo>
                  <a:pt x="1065185" y="0"/>
                </a:moveTo>
                <a:lnTo>
                  <a:pt x="1025878" y="0"/>
                </a:lnTo>
                <a:lnTo>
                  <a:pt x="1010156" y="5841"/>
                </a:lnTo>
                <a:lnTo>
                  <a:pt x="913851" y="88391"/>
                </a:lnTo>
                <a:lnTo>
                  <a:pt x="845068" y="186689"/>
                </a:lnTo>
                <a:lnTo>
                  <a:pt x="792008" y="316357"/>
                </a:lnTo>
                <a:lnTo>
                  <a:pt x="758594" y="434339"/>
                </a:lnTo>
                <a:lnTo>
                  <a:pt x="727149" y="617092"/>
                </a:lnTo>
                <a:lnTo>
                  <a:pt x="719287" y="744854"/>
                </a:lnTo>
                <a:lnTo>
                  <a:pt x="717425" y="823467"/>
                </a:lnTo>
                <a:lnTo>
                  <a:pt x="717332" y="854837"/>
                </a:lnTo>
                <a:lnTo>
                  <a:pt x="1271483" y="854837"/>
                </a:lnTo>
                <a:lnTo>
                  <a:pt x="1269566" y="852932"/>
                </a:lnTo>
                <a:lnTo>
                  <a:pt x="1259736" y="843026"/>
                </a:lnTo>
                <a:lnTo>
                  <a:pt x="1245982" y="831341"/>
                </a:lnTo>
                <a:lnTo>
                  <a:pt x="1173274" y="790066"/>
                </a:lnTo>
                <a:lnTo>
                  <a:pt x="1156079" y="786129"/>
                </a:lnTo>
                <a:lnTo>
                  <a:pt x="1002294" y="786129"/>
                </a:lnTo>
                <a:lnTo>
                  <a:pt x="1128062" y="705485"/>
                </a:lnTo>
                <a:lnTo>
                  <a:pt x="1163445" y="679958"/>
                </a:lnTo>
                <a:lnTo>
                  <a:pt x="1198814" y="652399"/>
                </a:lnTo>
                <a:lnTo>
                  <a:pt x="1232228" y="581660"/>
                </a:lnTo>
                <a:lnTo>
                  <a:pt x="1236165" y="526669"/>
                </a:lnTo>
                <a:lnTo>
                  <a:pt x="1230259" y="469646"/>
                </a:lnTo>
                <a:lnTo>
                  <a:pt x="1224366" y="434339"/>
                </a:lnTo>
                <a:lnTo>
                  <a:pt x="1192921" y="338074"/>
                </a:lnTo>
                <a:lnTo>
                  <a:pt x="1177199" y="275082"/>
                </a:lnTo>
                <a:lnTo>
                  <a:pt x="1130031" y="119887"/>
                </a:lnTo>
                <a:lnTo>
                  <a:pt x="1098586" y="45212"/>
                </a:lnTo>
                <a:lnTo>
                  <a:pt x="1082863" y="19685"/>
                </a:lnTo>
                <a:lnTo>
                  <a:pt x="1082863" y="17652"/>
                </a:lnTo>
                <a:lnTo>
                  <a:pt x="1080907" y="11811"/>
                </a:lnTo>
                <a:lnTo>
                  <a:pt x="1075002" y="5841"/>
                </a:lnTo>
                <a:lnTo>
                  <a:pt x="1065185" y="0"/>
                </a:lnTo>
                <a:close/>
              </a:path>
              <a:path w="1313180" h="1509395">
                <a:moveTo>
                  <a:pt x="666227" y="809625"/>
                </a:moveTo>
                <a:lnTo>
                  <a:pt x="662303" y="813562"/>
                </a:lnTo>
                <a:lnTo>
                  <a:pt x="658366" y="815594"/>
                </a:lnTo>
                <a:lnTo>
                  <a:pt x="666227" y="815594"/>
                </a:lnTo>
                <a:lnTo>
                  <a:pt x="666227" y="809625"/>
                </a:lnTo>
                <a:close/>
              </a:path>
              <a:path w="1313180" h="1509395">
                <a:moveTo>
                  <a:pt x="676057" y="811657"/>
                </a:moveTo>
                <a:lnTo>
                  <a:pt x="668195" y="813562"/>
                </a:lnTo>
                <a:lnTo>
                  <a:pt x="666227" y="815594"/>
                </a:lnTo>
                <a:lnTo>
                  <a:pt x="689811" y="815594"/>
                </a:lnTo>
                <a:lnTo>
                  <a:pt x="683918" y="813562"/>
                </a:lnTo>
                <a:lnTo>
                  <a:pt x="676057" y="811657"/>
                </a:lnTo>
                <a:close/>
              </a:path>
              <a:path w="1313180" h="1509395">
                <a:moveTo>
                  <a:pt x="1104491" y="774319"/>
                </a:moveTo>
                <a:lnTo>
                  <a:pt x="1088769" y="774319"/>
                </a:lnTo>
                <a:lnTo>
                  <a:pt x="1063216" y="776224"/>
                </a:lnTo>
                <a:lnTo>
                  <a:pt x="1002294" y="786129"/>
                </a:lnTo>
                <a:lnTo>
                  <a:pt x="1156079" y="786129"/>
                </a:lnTo>
                <a:lnTo>
                  <a:pt x="1104491" y="77431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400011" y="4638928"/>
            <a:ext cx="351790" cy="372745"/>
          </a:xfrm>
          <a:custGeom>
            <a:avLst/>
            <a:gdLst/>
            <a:ahLst/>
            <a:cxnLst/>
            <a:rect l="l" t="t" r="r" b="b"/>
            <a:pathLst>
              <a:path w="351790" h="372745">
                <a:moveTo>
                  <a:pt x="13792" y="18415"/>
                </a:moveTo>
                <a:lnTo>
                  <a:pt x="11493" y="6858"/>
                </a:lnTo>
                <a:lnTo>
                  <a:pt x="6896" y="0"/>
                </a:lnTo>
                <a:lnTo>
                  <a:pt x="4597" y="0"/>
                </a:lnTo>
                <a:lnTo>
                  <a:pt x="2298" y="2286"/>
                </a:lnTo>
                <a:lnTo>
                  <a:pt x="0" y="11430"/>
                </a:lnTo>
                <a:lnTo>
                  <a:pt x="0" y="20701"/>
                </a:lnTo>
                <a:lnTo>
                  <a:pt x="2298" y="32131"/>
                </a:lnTo>
                <a:lnTo>
                  <a:pt x="2171" y="64389"/>
                </a:lnTo>
                <a:lnTo>
                  <a:pt x="12" y="340233"/>
                </a:lnTo>
                <a:lnTo>
                  <a:pt x="0" y="356362"/>
                </a:lnTo>
                <a:lnTo>
                  <a:pt x="2298" y="360934"/>
                </a:lnTo>
                <a:lnTo>
                  <a:pt x="4597" y="360934"/>
                </a:lnTo>
                <a:lnTo>
                  <a:pt x="4597" y="340233"/>
                </a:lnTo>
                <a:lnTo>
                  <a:pt x="13792" y="64389"/>
                </a:lnTo>
                <a:lnTo>
                  <a:pt x="13792" y="18415"/>
                </a:lnTo>
                <a:close/>
              </a:path>
              <a:path w="351790" h="372745">
                <a:moveTo>
                  <a:pt x="351777" y="234442"/>
                </a:moveTo>
                <a:lnTo>
                  <a:pt x="344868" y="232156"/>
                </a:lnTo>
                <a:lnTo>
                  <a:pt x="331076" y="234442"/>
                </a:lnTo>
                <a:lnTo>
                  <a:pt x="319582" y="239141"/>
                </a:lnTo>
                <a:lnTo>
                  <a:pt x="289699" y="250571"/>
                </a:lnTo>
                <a:lnTo>
                  <a:pt x="34480" y="360934"/>
                </a:lnTo>
                <a:lnTo>
                  <a:pt x="16090" y="370078"/>
                </a:lnTo>
                <a:lnTo>
                  <a:pt x="16090" y="372491"/>
                </a:lnTo>
                <a:lnTo>
                  <a:pt x="36791" y="365506"/>
                </a:lnTo>
                <a:lnTo>
                  <a:pt x="308089" y="255143"/>
                </a:lnTo>
                <a:lnTo>
                  <a:pt x="324180" y="248285"/>
                </a:lnTo>
                <a:lnTo>
                  <a:pt x="335673" y="245999"/>
                </a:lnTo>
                <a:lnTo>
                  <a:pt x="342569" y="243713"/>
                </a:lnTo>
                <a:lnTo>
                  <a:pt x="351777" y="239141"/>
                </a:lnTo>
                <a:lnTo>
                  <a:pt x="351777" y="234442"/>
                </a:lnTo>
                <a:close/>
              </a:path>
            </a:pathLst>
          </a:custGeom>
          <a:solidFill>
            <a:srgbClr val="7E7E7E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69" y="4273549"/>
            <a:ext cx="1193165" cy="1365250"/>
          </a:xfrm>
          <a:custGeom>
            <a:avLst/>
            <a:gdLst/>
            <a:ahLst/>
            <a:cxnLst/>
            <a:rect l="l" t="t" r="r" b="b"/>
            <a:pathLst>
              <a:path w="1193165" h="1365250">
                <a:moveTo>
                  <a:pt x="392322" y="1359369"/>
                </a:moveTo>
                <a:lnTo>
                  <a:pt x="319742" y="1359369"/>
                </a:lnTo>
                <a:lnTo>
                  <a:pt x="331502" y="1361325"/>
                </a:lnTo>
                <a:lnTo>
                  <a:pt x="351124" y="1365250"/>
                </a:lnTo>
                <a:lnTo>
                  <a:pt x="374657" y="1365250"/>
                </a:lnTo>
                <a:lnTo>
                  <a:pt x="392322" y="1359369"/>
                </a:lnTo>
                <a:close/>
              </a:path>
              <a:path w="1193165" h="1365250">
                <a:moveTo>
                  <a:pt x="455086" y="1359369"/>
                </a:moveTo>
                <a:lnTo>
                  <a:pt x="404083" y="1359369"/>
                </a:lnTo>
                <a:lnTo>
                  <a:pt x="408007" y="1361325"/>
                </a:lnTo>
                <a:lnTo>
                  <a:pt x="419780" y="1365250"/>
                </a:lnTo>
                <a:lnTo>
                  <a:pt x="441357" y="1365250"/>
                </a:lnTo>
                <a:lnTo>
                  <a:pt x="455086" y="1359369"/>
                </a:lnTo>
                <a:close/>
              </a:path>
              <a:path w="1193165" h="1365250">
                <a:moveTo>
                  <a:pt x="1029899" y="941577"/>
                </a:moveTo>
                <a:lnTo>
                  <a:pt x="290316" y="941577"/>
                </a:lnTo>
                <a:lnTo>
                  <a:pt x="278543" y="984758"/>
                </a:lnTo>
                <a:lnTo>
                  <a:pt x="260890" y="1037716"/>
                </a:lnTo>
                <a:lnTo>
                  <a:pt x="239313" y="1098423"/>
                </a:lnTo>
                <a:lnTo>
                  <a:pt x="231464" y="1139698"/>
                </a:lnTo>
                <a:lnTo>
                  <a:pt x="223616" y="1176909"/>
                </a:lnTo>
                <a:lnTo>
                  <a:pt x="219691" y="1210310"/>
                </a:lnTo>
                <a:lnTo>
                  <a:pt x="217735" y="1235837"/>
                </a:lnTo>
                <a:lnTo>
                  <a:pt x="217735" y="1253490"/>
                </a:lnTo>
                <a:lnTo>
                  <a:pt x="219691" y="1269111"/>
                </a:lnTo>
                <a:lnTo>
                  <a:pt x="227540" y="1304417"/>
                </a:lnTo>
                <a:lnTo>
                  <a:pt x="233433" y="1320139"/>
                </a:lnTo>
                <a:lnTo>
                  <a:pt x="241269" y="1327975"/>
                </a:lnTo>
                <a:lnTo>
                  <a:pt x="243237" y="1327975"/>
                </a:lnTo>
                <a:lnTo>
                  <a:pt x="247161" y="1329944"/>
                </a:lnTo>
                <a:lnTo>
                  <a:pt x="253041" y="1333868"/>
                </a:lnTo>
                <a:lnTo>
                  <a:pt x="258934" y="1345641"/>
                </a:lnTo>
                <a:lnTo>
                  <a:pt x="260890" y="1351521"/>
                </a:lnTo>
                <a:lnTo>
                  <a:pt x="276587" y="1363294"/>
                </a:lnTo>
                <a:lnTo>
                  <a:pt x="300120" y="1361325"/>
                </a:lnTo>
                <a:lnTo>
                  <a:pt x="319742" y="1359369"/>
                </a:lnTo>
                <a:lnTo>
                  <a:pt x="455086" y="1359369"/>
                </a:lnTo>
                <a:lnTo>
                  <a:pt x="462934" y="1355445"/>
                </a:lnTo>
                <a:lnTo>
                  <a:pt x="466859" y="1351521"/>
                </a:lnTo>
                <a:lnTo>
                  <a:pt x="510013" y="1351521"/>
                </a:lnTo>
                <a:lnTo>
                  <a:pt x="515893" y="1347597"/>
                </a:lnTo>
                <a:lnTo>
                  <a:pt x="517862" y="1345641"/>
                </a:lnTo>
                <a:lnTo>
                  <a:pt x="543363" y="1324063"/>
                </a:lnTo>
                <a:lnTo>
                  <a:pt x="570821" y="1310386"/>
                </a:lnTo>
                <a:lnTo>
                  <a:pt x="586518" y="1288796"/>
                </a:lnTo>
                <a:lnTo>
                  <a:pt x="600247" y="1275080"/>
                </a:lnTo>
                <a:lnTo>
                  <a:pt x="604171" y="1267206"/>
                </a:lnTo>
                <a:lnTo>
                  <a:pt x="612020" y="1245616"/>
                </a:lnTo>
                <a:lnTo>
                  <a:pt x="615944" y="1229868"/>
                </a:lnTo>
                <a:lnTo>
                  <a:pt x="617900" y="1155319"/>
                </a:lnTo>
                <a:lnTo>
                  <a:pt x="602203" y="1094613"/>
                </a:lnTo>
                <a:lnTo>
                  <a:pt x="596322" y="1082802"/>
                </a:lnTo>
                <a:lnTo>
                  <a:pt x="582594" y="1065149"/>
                </a:lnTo>
                <a:lnTo>
                  <a:pt x="551212" y="1021969"/>
                </a:lnTo>
                <a:lnTo>
                  <a:pt x="945469" y="1021969"/>
                </a:lnTo>
                <a:lnTo>
                  <a:pt x="980790" y="986663"/>
                </a:lnTo>
                <a:lnTo>
                  <a:pt x="1023944" y="947419"/>
                </a:lnTo>
                <a:lnTo>
                  <a:pt x="1029899" y="941577"/>
                </a:lnTo>
                <a:close/>
              </a:path>
              <a:path w="1193165" h="1365250">
                <a:moveTo>
                  <a:pt x="510013" y="1351521"/>
                </a:moveTo>
                <a:lnTo>
                  <a:pt x="474707" y="1351521"/>
                </a:lnTo>
                <a:lnTo>
                  <a:pt x="486467" y="1353477"/>
                </a:lnTo>
                <a:lnTo>
                  <a:pt x="500209" y="1353477"/>
                </a:lnTo>
                <a:lnTo>
                  <a:pt x="510013" y="1351521"/>
                </a:lnTo>
                <a:close/>
              </a:path>
              <a:path w="1193165" h="1365250">
                <a:moveTo>
                  <a:pt x="140235" y="1176909"/>
                </a:moveTo>
                <a:lnTo>
                  <a:pt x="96118" y="1176909"/>
                </a:lnTo>
                <a:lnTo>
                  <a:pt x="86310" y="1194562"/>
                </a:lnTo>
                <a:lnTo>
                  <a:pt x="115733" y="1192657"/>
                </a:lnTo>
                <a:lnTo>
                  <a:pt x="140235" y="1176909"/>
                </a:lnTo>
                <a:close/>
              </a:path>
              <a:path w="1193165" h="1365250">
                <a:moveTo>
                  <a:pt x="1057860" y="914145"/>
                </a:moveTo>
                <a:lnTo>
                  <a:pt x="239313" y="914145"/>
                </a:lnTo>
                <a:lnTo>
                  <a:pt x="223616" y="933704"/>
                </a:lnTo>
                <a:lnTo>
                  <a:pt x="194202" y="970915"/>
                </a:lnTo>
                <a:lnTo>
                  <a:pt x="186354" y="984758"/>
                </a:lnTo>
                <a:lnTo>
                  <a:pt x="168701" y="996441"/>
                </a:lnTo>
                <a:lnTo>
                  <a:pt x="151048" y="1024001"/>
                </a:lnTo>
                <a:lnTo>
                  <a:pt x="145155" y="1031747"/>
                </a:lnTo>
                <a:lnTo>
                  <a:pt x="119656" y="1069086"/>
                </a:lnTo>
                <a:lnTo>
                  <a:pt x="123579" y="1074928"/>
                </a:lnTo>
                <a:lnTo>
                  <a:pt x="119656" y="1080770"/>
                </a:lnTo>
                <a:lnTo>
                  <a:pt x="109849" y="1082802"/>
                </a:lnTo>
                <a:lnTo>
                  <a:pt x="100041" y="1102360"/>
                </a:lnTo>
                <a:lnTo>
                  <a:pt x="78463" y="1131824"/>
                </a:lnTo>
                <a:lnTo>
                  <a:pt x="74540" y="1165225"/>
                </a:lnTo>
                <a:lnTo>
                  <a:pt x="82387" y="1192657"/>
                </a:lnTo>
                <a:lnTo>
                  <a:pt x="96118" y="1176909"/>
                </a:lnTo>
                <a:lnTo>
                  <a:pt x="140235" y="1176909"/>
                </a:lnTo>
                <a:lnTo>
                  <a:pt x="143199" y="1175004"/>
                </a:lnTo>
                <a:lnTo>
                  <a:pt x="162808" y="1145540"/>
                </a:lnTo>
                <a:lnTo>
                  <a:pt x="176537" y="1127887"/>
                </a:lnTo>
                <a:lnTo>
                  <a:pt x="174581" y="1120013"/>
                </a:lnTo>
                <a:lnTo>
                  <a:pt x="178505" y="1114171"/>
                </a:lnTo>
                <a:lnTo>
                  <a:pt x="186354" y="1114171"/>
                </a:lnTo>
                <a:lnTo>
                  <a:pt x="211855" y="1076960"/>
                </a:lnTo>
                <a:lnTo>
                  <a:pt x="217735" y="1069086"/>
                </a:lnTo>
                <a:lnTo>
                  <a:pt x="235388" y="1041654"/>
                </a:lnTo>
                <a:lnTo>
                  <a:pt x="241269" y="1021969"/>
                </a:lnTo>
                <a:lnTo>
                  <a:pt x="251086" y="1010158"/>
                </a:lnTo>
                <a:lnTo>
                  <a:pt x="272663" y="969010"/>
                </a:lnTo>
                <a:lnTo>
                  <a:pt x="286392" y="945514"/>
                </a:lnTo>
                <a:lnTo>
                  <a:pt x="290316" y="941577"/>
                </a:lnTo>
                <a:lnTo>
                  <a:pt x="1029899" y="941577"/>
                </a:lnTo>
                <a:lnTo>
                  <a:pt x="1057860" y="914145"/>
                </a:lnTo>
                <a:close/>
              </a:path>
              <a:path w="1193165" h="1365250">
                <a:moveTo>
                  <a:pt x="945469" y="1021969"/>
                </a:moveTo>
                <a:lnTo>
                  <a:pt x="551212" y="1021969"/>
                </a:lnTo>
                <a:lnTo>
                  <a:pt x="664979" y="1084707"/>
                </a:lnTo>
                <a:lnTo>
                  <a:pt x="735591" y="1120013"/>
                </a:lnTo>
                <a:lnTo>
                  <a:pt x="766985" y="1123950"/>
                </a:lnTo>
                <a:lnTo>
                  <a:pt x="806215" y="1118108"/>
                </a:lnTo>
                <a:lnTo>
                  <a:pt x="849370" y="1098423"/>
                </a:lnTo>
                <a:lnTo>
                  <a:pt x="892525" y="1069086"/>
                </a:lnTo>
                <a:lnTo>
                  <a:pt x="918026" y="1049401"/>
                </a:lnTo>
                <a:lnTo>
                  <a:pt x="945469" y="1021969"/>
                </a:lnTo>
                <a:close/>
              </a:path>
              <a:path w="1193165" h="1365250">
                <a:moveTo>
                  <a:pt x="0" y="678688"/>
                </a:moveTo>
                <a:lnTo>
                  <a:pt x="0" y="1086739"/>
                </a:lnTo>
                <a:lnTo>
                  <a:pt x="21576" y="1074928"/>
                </a:lnTo>
                <a:lnTo>
                  <a:pt x="51001" y="1059307"/>
                </a:lnTo>
                <a:lnTo>
                  <a:pt x="82387" y="1039622"/>
                </a:lnTo>
                <a:lnTo>
                  <a:pt x="117695" y="1016127"/>
                </a:lnTo>
                <a:lnTo>
                  <a:pt x="162808" y="976884"/>
                </a:lnTo>
                <a:lnTo>
                  <a:pt x="202038" y="943482"/>
                </a:lnTo>
                <a:lnTo>
                  <a:pt x="239313" y="914145"/>
                </a:lnTo>
                <a:lnTo>
                  <a:pt x="1057860" y="914145"/>
                </a:lnTo>
                <a:lnTo>
                  <a:pt x="1125951" y="847344"/>
                </a:lnTo>
                <a:lnTo>
                  <a:pt x="1143603" y="825881"/>
                </a:lnTo>
                <a:lnTo>
                  <a:pt x="380549" y="825881"/>
                </a:lnTo>
                <a:lnTo>
                  <a:pt x="384474" y="819912"/>
                </a:lnTo>
                <a:lnTo>
                  <a:pt x="386430" y="812038"/>
                </a:lnTo>
                <a:lnTo>
                  <a:pt x="386430" y="798322"/>
                </a:lnTo>
                <a:lnTo>
                  <a:pt x="392322" y="796417"/>
                </a:lnTo>
                <a:lnTo>
                  <a:pt x="396247" y="792480"/>
                </a:lnTo>
                <a:lnTo>
                  <a:pt x="400158" y="786638"/>
                </a:lnTo>
                <a:lnTo>
                  <a:pt x="400158" y="780669"/>
                </a:lnTo>
                <a:lnTo>
                  <a:pt x="397518" y="776732"/>
                </a:lnTo>
                <a:lnTo>
                  <a:pt x="321698" y="776732"/>
                </a:lnTo>
                <a:lnTo>
                  <a:pt x="323666" y="759079"/>
                </a:lnTo>
                <a:lnTo>
                  <a:pt x="328589" y="698373"/>
                </a:lnTo>
                <a:lnTo>
                  <a:pt x="74540" y="698373"/>
                </a:lnTo>
                <a:lnTo>
                  <a:pt x="35308" y="686562"/>
                </a:lnTo>
                <a:lnTo>
                  <a:pt x="0" y="678688"/>
                </a:lnTo>
                <a:close/>
              </a:path>
              <a:path w="1193165" h="1365250">
                <a:moveTo>
                  <a:pt x="957256" y="651256"/>
                </a:moveTo>
                <a:lnTo>
                  <a:pt x="833673" y="661035"/>
                </a:lnTo>
                <a:lnTo>
                  <a:pt x="727755" y="684530"/>
                </a:lnTo>
                <a:lnTo>
                  <a:pt x="570821" y="733679"/>
                </a:lnTo>
                <a:lnTo>
                  <a:pt x="466859" y="780669"/>
                </a:lnTo>
                <a:lnTo>
                  <a:pt x="402127" y="814069"/>
                </a:lnTo>
                <a:lnTo>
                  <a:pt x="380549" y="825881"/>
                </a:lnTo>
                <a:lnTo>
                  <a:pt x="1143603" y="825881"/>
                </a:lnTo>
                <a:lnTo>
                  <a:pt x="1171074" y="792480"/>
                </a:lnTo>
                <a:lnTo>
                  <a:pt x="1186758" y="768985"/>
                </a:lnTo>
                <a:lnTo>
                  <a:pt x="1188727" y="766952"/>
                </a:lnTo>
                <a:lnTo>
                  <a:pt x="1192651" y="761111"/>
                </a:lnTo>
                <a:lnTo>
                  <a:pt x="1192651" y="741426"/>
                </a:lnTo>
                <a:lnTo>
                  <a:pt x="1163225" y="702182"/>
                </a:lnTo>
                <a:lnTo>
                  <a:pt x="1151452" y="694436"/>
                </a:lnTo>
                <a:lnTo>
                  <a:pt x="1145572" y="690499"/>
                </a:lnTo>
                <a:lnTo>
                  <a:pt x="1063174" y="663067"/>
                </a:lnTo>
                <a:lnTo>
                  <a:pt x="957256" y="651256"/>
                </a:lnTo>
                <a:close/>
              </a:path>
              <a:path w="1193165" h="1365250">
                <a:moveTo>
                  <a:pt x="360928" y="749300"/>
                </a:moveTo>
                <a:lnTo>
                  <a:pt x="355048" y="749300"/>
                </a:lnTo>
                <a:lnTo>
                  <a:pt x="349168" y="753237"/>
                </a:lnTo>
                <a:lnTo>
                  <a:pt x="341319" y="761111"/>
                </a:lnTo>
                <a:lnTo>
                  <a:pt x="341319" y="766952"/>
                </a:lnTo>
                <a:lnTo>
                  <a:pt x="329546" y="770889"/>
                </a:lnTo>
                <a:lnTo>
                  <a:pt x="321698" y="776732"/>
                </a:lnTo>
                <a:lnTo>
                  <a:pt x="397518" y="776732"/>
                </a:lnTo>
                <a:lnTo>
                  <a:pt x="392322" y="768985"/>
                </a:lnTo>
                <a:lnTo>
                  <a:pt x="390354" y="768985"/>
                </a:lnTo>
                <a:lnTo>
                  <a:pt x="394278" y="766952"/>
                </a:lnTo>
                <a:lnTo>
                  <a:pt x="390354" y="765048"/>
                </a:lnTo>
                <a:lnTo>
                  <a:pt x="388398" y="763016"/>
                </a:lnTo>
                <a:lnTo>
                  <a:pt x="388398" y="761111"/>
                </a:lnTo>
                <a:lnTo>
                  <a:pt x="387100" y="757174"/>
                </a:lnTo>
                <a:lnTo>
                  <a:pt x="370745" y="757174"/>
                </a:lnTo>
                <a:lnTo>
                  <a:pt x="366821" y="753237"/>
                </a:lnTo>
                <a:lnTo>
                  <a:pt x="360928" y="749300"/>
                </a:lnTo>
                <a:close/>
              </a:path>
              <a:path w="1193165" h="1365250">
                <a:moveTo>
                  <a:pt x="372701" y="751332"/>
                </a:moveTo>
                <a:lnTo>
                  <a:pt x="370745" y="757174"/>
                </a:lnTo>
                <a:lnTo>
                  <a:pt x="384474" y="757174"/>
                </a:lnTo>
                <a:lnTo>
                  <a:pt x="384474" y="755142"/>
                </a:lnTo>
                <a:lnTo>
                  <a:pt x="376625" y="755142"/>
                </a:lnTo>
                <a:lnTo>
                  <a:pt x="372701" y="751332"/>
                </a:lnTo>
                <a:close/>
              </a:path>
              <a:path w="1193165" h="1365250">
                <a:moveTo>
                  <a:pt x="386430" y="755142"/>
                </a:moveTo>
                <a:lnTo>
                  <a:pt x="384474" y="757174"/>
                </a:lnTo>
                <a:lnTo>
                  <a:pt x="387100" y="757174"/>
                </a:lnTo>
                <a:lnTo>
                  <a:pt x="386430" y="755142"/>
                </a:lnTo>
                <a:close/>
              </a:path>
              <a:path w="1193165" h="1365250">
                <a:moveTo>
                  <a:pt x="378581" y="751332"/>
                </a:moveTo>
                <a:lnTo>
                  <a:pt x="376625" y="755142"/>
                </a:lnTo>
                <a:lnTo>
                  <a:pt x="382505" y="755142"/>
                </a:lnTo>
                <a:lnTo>
                  <a:pt x="378581" y="751332"/>
                </a:lnTo>
                <a:close/>
              </a:path>
              <a:path w="1193165" h="1365250">
                <a:moveTo>
                  <a:pt x="115733" y="0"/>
                </a:moveTo>
                <a:lnTo>
                  <a:pt x="88270" y="0"/>
                </a:lnTo>
                <a:lnTo>
                  <a:pt x="80424" y="3937"/>
                </a:lnTo>
                <a:lnTo>
                  <a:pt x="76501" y="9779"/>
                </a:lnTo>
                <a:lnTo>
                  <a:pt x="74540" y="13716"/>
                </a:lnTo>
                <a:lnTo>
                  <a:pt x="56886" y="37211"/>
                </a:lnTo>
                <a:lnTo>
                  <a:pt x="23539" y="98043"/>
                </a:lnTo>
                <a:lnTo>
                  <a:pt x="0" y="154939"/>
                </a:lnTo>
                <a:lnTo>
                  <a:pt x="0" y="637539"/>
                </a:lnTo>
                <a:lnTo>
                  <a:pt x="74540" y="698373"/>
                </a:lnTo>
                <a:lnTo>
                  <a:pt x="328589" y="698373"/>
                </a:lnTo>
                <a:lnTo>
                  <a:pt x="329546" y="686562"/>
                </a:lnTo>
                <a:lnTo>
                  <a:pt x="333471" y="574801"/>
                </a:lnTo>
                <a:lnTo>
                  <a:pt x="321698" y="409956"/>
                </a:lnTo>
                <a:lnTo>
                  <a:pt x="304045" y="302132"/>
                </a:lnTo>
                <a:lnTo>
                  <a:pt x="268739" y="182372"/>
                </a:lnTo>
                <a:lnTo>
                  <a:pt x="217735" y="90297"/>
                </a:lnTo>
                <a:lnTo>
                  <a:pt x="160852" y="21589"/>
                </a:lnTo>
                <a:lnTo>
                  <a:pt x="133382" y="5842"/>
                </a:lnTo>
                <a:lnTo>
                  <a:pt x="115733" y="0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7699375" y="0"/>
            <a:ext cx="281177" cy="18834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7366634" y="0"/>
            <a:ext cx="1266825" cy="990600"/>
          </a:xfrm>
          <a:custGeom>
            <a:avLst/>
            <a:gdLst/>
            <a:ahLst/>
            <a:cxnLst/>
            <a:rect l="l" t="t" r="r" b="b"/>
            <a:pathLst>
              <a:path w="1266825" h="990600">
                <a:moveTo>
                  <a:pt x="1169279" y="356870"/>
                </a:moveTo>
                <a:lnTo>
                  <a:pt x="474725" y="356870"/>
                </a:lnTo>
                <a:lnTo>
                  <a:pt x="412750" y="407670"/>
                </a:lnTo>
                <a:lnTo>
                  <a:pt x="386969" y="439420"/>
                </a:lnTo>
                <a:lnTo>
                  <a:pt x="381762" y="447039"/>
                </a:lnTo>
                <a:lnTo>
                  <a:pt x="379222" y="449579"/>
                </a:lnTo>
                <a:lnTo>
                  <a:pt x="379222" y="452120"/>
                </a:lnTo>
                <a:lnTo>
                  <a:pt x="343154" y="532129"/>
                </a:lnTo>
                <a:lnTo>
                  <a:pt x="348234" y="542289"/>
                </a:lnTo>
                <a:lnTo>
                  <a:pt x="348234" y="552450"/>
                </a:lnTo>
                <a:lnTo>
                  <a:pt x="340487" y="576579"/>
                </a:lnTo>
                <a:lnTo>
                  <a:pt x="332740" y="594360"/>
                </a:lnTo>
                <a:lnTo>
                  <a:pt x="330200" y="624839"/>
                </a:lnTo>
                <a:lnTo>
                  <a:pt x="335407" y="635000"/>
                </a:lnTo>
                <a:lnTo>
                  <a:pt x="340487" y="642620"/>
                </a:lnTo>
                <a:lnTo>
                  <a:pt x="350900" y="647700"/>
                </a:lnTo>
                <a:lnTo>
                  <a:pt x="355981" y="650239"/>
                </a:lnTo>
                <a:lnTo>
                  <a:pt x="358648" y="652779"/>
                </a:lnTo>
                <a:lnTo>
                  <a:pt x="363728" y="662939"/>
                </a:lnTo>
                <a:lnTo>
                  <a:pt x="363728" y="676910"/>
                </a:lnTo>
                <a:lnTo>
                  <a:pt x="368935" y="697229"/>
                </a:lnTo>
                <a:lnTo>
                  <a:pt x="371475" y="699770"/>
                </a:lnTo>
                <a:lnTo>
                  <a:pt x="376682" y="704850"/>
                </a:lnTo>
                <a:lnTo>
                  <a:pt x="386969" y="709929"/>
                </a:lnTo>
                <a:lnTo>
                  <a:pt x="410210" y="709929"/>
                </a:lnTo>
                <a:lnTo>
                  <a:pt x="415290" y="712470"/>
                </a:lnTo>
                <a:lnTo>
                  <a:pt x="420497" y="715010"/>
                </a:lnTo>
                <a:lnTo>
                  <a:pt x="423037" y="720089"/>
                </a:lnTo>
                <a:lnTo>
                  <a:pt x="425704" y="730250"/>
                </a:lnTo>
                <a:lnTo>
                  <a:pt x="425704" y="735329"/>
                </a:lnTo>
                <a:lnTo>
                  <a:pt x="428244" y="748029"/>
                </a:lnTo>
                <a:lnTo>
                  <a:pt x="430784" y="759460"/>
                </a:lnTo>
                <a:lnTo>
                  <a:pt x="433450" y="767079"/>
                </a:lnTo>
                <a:lnTo>
                  <a:pt x="438531" y="772160"/>
                </a:lnTo>
                <a:lnTo>
                  <a:pt x="469519" y="772160"/>
                </a:lnTo>
                <a:lnTo>
                  <a:pt x="477266" y="774700"/>
                </a:lnTo>
                <a:lnTo>
                  <a:pt x="479806" y="779779"/>
                </a:lnTo>
                <a:lnTo>
                  <a:pt x="482473" y="784860"/>
                </a:lnTo>
                <a:lnTo>
                  <a:pt x="487553" y="789939"/>
                </a:lnTo>
                <a:lnTo>
                  <a:pt x="487553" y="795020"/>
                </a:lnTo>
                <a:lnTo>
                  <a:pt x="490220" y="802639"/>
                </a:lnTo>
                <a:lnTo>
                  <a:pt x="487553" y="810260"/>
                </a:lnTo>
                <a:lnTo>
                  <a:pt x="485013" y="820420"/>
                </a:lnTo>
                <a:lnTo>
                  <a:pt x="469519" y="862329"/>
                </a:lnTo>
                <a:lnTo>
                  <a:pt x="464312" y="877570"/>
                </a:lnTo>
                <a:lnTo>
                  <a:pt x="456565" y="882650"/>
                </a:lnTo>
                <a:lnTo>
                  <a:pt x="448945" y="892810"/>
                </a:lnTo>
                <a:lnTo>
                  <a:pt x="443738" y="906779"/>
                </a:lnTo>
                <a:lnTo>
                  <a:pt x="435991" y="924560"/>
                </a:lnTo>
                <a:lnTo>
                  <a:pt x="433450" y="929639"/>
                </a:lnTo>
                <a:lnTo>
                  <a:pt x="430784" y="947420"/>
                </a:lnTo>
                <a:lnTo>
                  <a:pt x="433450" y="965200"/>
                </a:lnTo>
                <a:lnTo>
                  <a:pt x="435991" y="972820"/>
                </a:lnTo>
                <a:lnTo>
                  <a:pt x="441198" y="980439"/>
                </a:lnTo>
                <a:lnTo>
                  <a:pt x="448945" y="985520"/>
                </a:lnTo>
                <a:lnTo>
                  <a:pt x="459232" y="990600"/>
                </a:lnTo>
                <a:lnTo>
                  <a:pt x="469519" y="990600"/>
                </a:lnTo>
                <a:lnTo>
                  <a:pt x="479806" y="985520"/>
                </a:lnTo>
                <a:lnTo>
                  <a:pt x="487553" y="977900"/>
                </a:lnTo>
                <a:lnTo>
                  <a:pt x="497840" y="962660"/>
                </a:lnTo>
                <a:lnTo>
                  <a:pt x="503047" y="942339"/>
                </a:lnTo>
                <a:lnTo>
                  <a:pt x="513334" y="902970"/>
                </a:lnTo>
                <a:lnTo>
                  <a:pt x="531495" y="854710"/>
                </a:lnTo>
                <a:lnTo>
                  <a:pt x="552069" y="844550"/>
                </a:lnTo>
                <a:lnTo>
                  <a:pt x="606298" y="844550"/>
                </a:lnTo>
                <a:lnTo>
                  <a:pt x="611378" y="842010"/>
                </a:lnTo>
                <a:lnTo>
                  <a:pt x="616585" y="836929"/>
                </a:lnTo>
                <a:lnTo>
                  <a:pt x="662940" y="836929"/>
                </a:lnTo>
                <a:lnTo>
                  <a:pt x="665607" y="830579"/>
                </a:lnTo>
                <a:lnTo>
                  <a:pt x="670687" y="815339"/>
                </a:lnTo>
                <a:lnTo>
                  <a:pt x="673354" y="800100"/>
                </a:lnTo>
                <a:lnTo>
                  <a:pt x="673354" y="782320"/>
                </a:lnTo>
                <a:lnTo>
                  <a:pt x="683641" y="751839"/>
                </a:lnTo>
                <a:lnTo>
                  <a:pt x="683641" y="737870"/>
                </a:lnTo>
                <a:lnTo>
                  <a:pt x="701675" y="735329"/>
                </a:lnTo>
                <a:lnTo>
                  <a:pt x="709422" y="689610"/>
                </a:lnTo>
                <a:lnTo>
                  <a:pt x="717169" y="612139"/>
                </a:lnTo>
                <a:lnTo>
                  <a:pt x="719709" y="514350"/>
                </a:lnTo>
                <a:lnTo>
                  <a:pt x="719709" y="439420"/>
                </a:lnTo>
                <a:lnTo>
                  <a:pt x="722376" y="429260"/>
                </a:lnTo>
                <a:lnTo>
                  <a:pt x="724916" y="415289"/>
                </a:lnTo>
                <a:lnTo>
                  <a:pt x="724916" y="397510"/>
                </a:lnTo>
                <a:lnTo>
                  <a:pt x="722376" y="387350"/>
                </a:lnTo>
                <a:lnTo>
                  <a:pt x="724916" y="382270"/>
                </a:lnTo>
                <a:lnTo>
                  <a:pt x="727456" y="379729"/>
                </a:lnTo>
                <a:lnTo>
                  <a:pt x="784225" y="379729"/>
                </a:lnTo>
                <a:lnTo>
                  <a:pt x="781685" y="372110"/>
                </a:lnTo>
                <a:lnTo>
                  <a:pt x="786765" y="369570"/>
                </a:lnTo>
                <a:lnTo>
                  <a:pt x="1180908" y="369570"/>
                </a:lnTo>
                <a:lnTo>
                  <a:pt x="1169279" y="356870"/>
                </a:lnTo>
                <a:close/>
              </a:path>
              <a:path w="1266825" h="990600">
                <a:moveTo>
                  <a:pt x="1194689" y="751839"/>
                </a:moveTo>
                <a:lnTo>
                  <a:pt x="1116965" y="751839"/>
                </a:lnTo>
                <a:lnTo>
                  <a:pt x="1124712" y="754379"/>
                </a:lnTo>
                <a:lnTo>
                  <a:pt x="1127379" y="756920"/>
                </a:lnTo>
                <a:lnTo>
                  <a:pt x="1142873" y="772160"/>
                </a:lnTo>
                <a:lnTo>
                  <a:pt x="1158240" y="795020"/>
                </a:lnTo>
                <a:lnTo>
                  <a:pt x="1181481" y="828039"/>
                </a:lnTo>
                <a:lnTo>
                  <a:pt x="1194435" y="847089"/>
                </a:lnTo>
                <a:lnTo>
                  <a:pt x="1204722" y="857250"/>
                </a:lnTo>
                <a:lnTo>
                  <a:pt x="1217676" y="862329"/>
                </a:lnTo>
                <a:lnTo>
                  <a:pt x="1227963" y="864870"/>
                </a:lnTo>
                <a:lnTo>
                  <a:pt x="1243457" y="859789"/>
                </a:lnTo>
                <a:lnTo>
                  <a:pt x="1248537" y="852170"/>
                </a:lnTo>
                <a:lnTo>
                  <a:pt x="1253744" y="844550"/>
                </a:lnTo>
                <a:lnTo>
                  <a:pt x="1256284" y="836929"/>
                </a:lnTo>
                <a:lnTo>
                  <a:pt x="1256284" y="828039"/>
                </a:lnTo>
                <a:lnTo>
                  <a:pt x="1240790" y="789939"/>
                </a:lnTo>
                <a:lnTo>
                  <a:pt x="1196975" y="754379"/>
                </a:lnTo>
                <a:lnTo>
                  <a:pt x="1194689" y="751839"/>
                </a:lnTo>
                <a:close/>
              </a:path>
              <a:path w="1266825" h="990600">
                <a:moveTo>
                  <a:pt x="606298" y="844550"/>
                </a:moveTo>
                <a:lnTo>
                  <a:pt x="559816" y="844550"/>
                </a:lnTo>
                <a:lnTo>
                  <a:pt x="572770" y="847089"/>
                </a:lnTo>
                <a:lnTo>
                  <a:pt x="585597" y="852170"/>
                </a:lnTo>
                <a:lnTo>
                  <a:pt x="588137" y="852170"/>
                </a:lnTo>
                <a:lnTo>
                  <a:pt x="588137" y="854710"/>
                </a:lnTo>
                <a:lnTo>
                  <a:pt x="595884" y="852170"/>
                </a:lnTo>
                <a:lnTo>
                  <a:pt x="601091" y="849629"/>
                </a:lnTo>
                <a:lnTo>
                  <a:pt x="606298" y="844550"/>
                </a:lnTo>
                <a:close/>
              </a:path>
              <a:path w="1266825" h="990600">
                <a:moveTo>
                  <a:pt x="662940" y="836929"/>
                </a:moveTo>
                <a:lnTo>
                  <a:pt x="634619" y="836929"/>
                </a:lnTo>
                <a:lnTo>
                  <a:pt x="642366" y="839470"/>
                </a:lnTo>
                <a:lnTo>
                  <a:pt x="644906" y="839470"/>
                </a:lnTo>
                <a:lnTo>
                  <a:pt x="650113" y="842010"/>
                </a:lnTo>
                <a:lnTo>
                  <a:pt x="657860" y="839470"/>
                </a:lnTo>
                <a:lnTo>
                  <a:pt x="662940" y="836929"/>
                </a:lnTo>
                <a:close/>
              </a:path>
              <a:path w="1266825" h="990600">
                <a:moveTo>
                  <a:pt x="1180908" y="369570"/>
                </a:moveTo>
                <a:lnTo>
                  <a:pt x="786765" y="369570"/>
                </a:lnTo>
                <a:lnTo>
                  <a:pt x="789432" y="372110"/>
                </a:lnTo>
                <a:lnTo>
                  <a:pt x="794512" y="377189"/>
                </a:lnTo>
                <a:lnTo>
                  <a:pt x="797179" y="384810"/>
                </a:lnTo>
                <a:lnTo>
                  <a:pt x="802259" y="402589"/>
                </a:lnTo>
                <a:lnTo>
                  <a:pt x="807466" y="415289"/>
                </a:lnTo>
                <a:lnTo>
                  <a:pt x="815213" y="424179"/>
                </a:lnTo>
                <a:lnTo>
                  <a:pt x="840994" y="495300"/>
                </a:lnTo>
                <a:lnTo>
                  <a:pt x="874522" y="586739"/>
                </a:lnTo>
                <a:lnTo>
                  <a:pt x="905510" y="655320"/>
                </a:lnTo>
                <a:lnTo>
                  <a:pt x="928751" y="697229"/>
                </a:lnTo>
                <a:lnTo>
                  <a:pt x="944245" y="697229"/>
                </a:lnTo>
                <a:lnTo>
                  <a:pt x="949325" y="707389"/>
                </a:lnTo>
                <a:lnTo>
                  <a:pt x="970026" y="732789"/>
                </a:lnTo>
                <a:lnTo>
                  <a:pt x="975106" y="751839"/>
                </a:lnTo>
                <a:lnTo>
                  <a:pt x="990600" y="777239"/>
                </a:lnTo>
                <a:lnTo>
                  <a:pt x="998347" y="779779"/>
                </a:lnTo>
                <a:lnTo>
                  <a:pt x="1000887" y="782320"/>
                </a:lnTo>
                <a:lnTo>
                  <a:pt x="1011301" y="779779"/>
                </a:lnTo>
                <a:lnTo>
                  <a:pt x="1016381" y="777239"/>
                </a:lnTo>
                <a:lnTo>
                  <a:pt x="1019048" y="777239"/>
                </a:lnTo>
                <a:lnTo>
                  <a:pt x="1024128" y="772160"/>
                </a:lnTo>
                <a:lnTo>
                  <a:pt x="1037082" y="767079"/>
                </a:lnTo>
                <a:lnTo>
                  <a:pt x="1079161" y="767079"/>
                </a:lnTo>
                <a:lnTo>
                  <a:pt x="1086104" y="762000"/>
                </a:lnTo>
                <a:lnTo>
                  <a:pt x="1096391" y="756920"/>
                </a:lnTo>
                <a:lnTo>
                  <a:pt x="1104138" y="751839"/>
                </a:lnTo>
                <a:lnTo>
                  <a:pt x="1194689" y="751839"/>
                </a:lnTo>
                <a:lnTo>
                  <a:pt x="1186688" y="742950"/>
                </a:lnTo>
                <a:lnTo>
                  <a:pt x="1160907" y="709929"/>
                </a:lnTo>
                <a:lnTo>
                  <a:pt x="1153160" y="699770"/>
                </a:lnTo>
                <a:lnTo>
                  <a:pt x="1150620" y="692150"/>
                </a:lnTo>
                <a:lnTo>
                  <a:pt x="1147953" y="684529"/>
                </a:lnTo>
                <a:lnTo>
                  <a:pt x="1147953" y="679450"/>
                </a:lnTo>
                <a:lnTo>
                  <a:pt x="1150620" y="671829"/>
                </a:lnTo>
                <a:lnTo>
                  <a:pt x="1153160" y="665479"/>
                </a:lnTo>
                <a:lnTo>
                  <a:pt x="1153160" y="662939"/>
                </a:lnTo>
                <a:lnTo>
                  <a:pt x="1158240" y="659129"/>
                </a:lnTo>
                <a:lnTo>
                  <a:pt x="1165987" y="655320"/>
                </a:lnTo>
                <a:lnTo>
                  <a:pt x="1176401" y="652779"/>
                </a:lnTo>
                <a:lnTo>
                  <a:pt x="1184148" y="650239"/>
                </a:lnTo>
                <a:lnTo>
                  <a:pt x="1186688" y="645160"/>
                </a:lnTo>
                <a:lnTo>
                  <a:pt x="1191895" y="640079"/>
                </a:lnTo>
                <a:lnTo>
                  <a:pt x="1191895" y="622300"/>
                </a:lnTo>
                <a:lnTo>
                  <a:pt x="1186688" y="609600"/>
                </a:lnTo>
                <a:lnTo>
                  <a:pt x="1186688" y="589279"/>
                </a:lnTo>
                <a:lnTo>
                  <a:pt x="1191895" y="582929"/>
                </a:lnTo>
                <a:lnTo>
                  <a:pt x="1194435" y="577850"/>
                </a:lnTo>
                <a:lnTo>
                  <a:pt x="1202182" y="576579"/>
                </a:lnTo>
                <a:lnTo>
                  <a:pt x="1209929" y="576579"/>
                </a:lnTo>
                <a:lnTo>
                  <a:pt x="1215009" y="570229"/>
                </a:lnTo>
                <a:lnTo>
                  <a:pt x="1225423" y="562610"/>
                </a:lnTo>
                <a:lnTo>
                  <a:pt x="1227963" y="557529"/>
                </a:lnTo>
                <a:lnTo>
                  <a:pt x="1227963" y="532129"/>
                </a:lnTo>
                <a:lnTo>
                  <a:pt x="1222756" y="519429"/>
                </a:lnTo>
                <a:lnTo>
                  <a:pt x="1225423" y="509270"/>
                </a:lnTo>
                <a:lnTo>
                  <a:pt x="1240790" y="494029"/>
                </a:lnTo>
                <a:lnTo>
                  <a:pt x="1243457" y="482600"/>
                </a:lnTo>
                <a:lnTo>
                  <a:pt x="1240790" y="472439"/>
                </a:lnTo>
                <a:lnTo>
                  <a:pt x="1230503" y="444500"/>
                </a:lnTo>
                <a:lnTo>
                  <a:pt x="1217676" y="429260"/>
                </a:lnTo>
                <a:lnTo>
                  <a:pt x="1204722" y="411479"/>
                </a:lnTo>
                <a:lnTo>
                  <a:pt x="1199515" y="400050"/>
                </a:lnTo>
                <a:lnTo>
                  <a:pt x="1199515" y="389889"/>
                </a:lnTo>
                <a:lnTo>
                  <a:pt x="1180908" y="369570"/>
                </a:lnTo>
                <a:close/>
              </a:path>
              <a:path w="1266825" h="990600">
                <a:moveTo>
                  <a:pt x="1079161" y="767079"/>
                </a:moveTo>
                <a:lnTo>
                  <a:pt x="1047369" y="767079"/>
                </a:lnTo>
                <a:lnTo>
                  <a:pt x="1052576" y="769620"/>
                </a:lnTo>
                <a:lnTo>
                  <a:pt x="1057656" y="772160"/>
                </a:lnTo>
                <a:lnTo>
                  <a:pt x="1065403" y="774700"/>
                </a:lnTo>
                <a:lnTo>
                  <a:pt x="1078357" y="774700"/>
                </a:lnTo>
                <a:lnTo>
                  <a:pt x="1075690" y="772160"/>
                </a:lnTo>
                <a:lnTo>
                  <a:pt x="1073150" y="772160"/>
                </a:lnTo>
                <a:lnTo>
                  <a:pt x="1075690" y="769620"/>
                </a:lnTo>
                <a:lnTo>
                  <a:pt x="1079161" y="767079"/>
                </a:lnTo>
                <a:close/>
              </a:path>
              <a:path w="1266825" h="990600">
                <a:moveTo>
                  <a:pt x="784225" y="379729"/>
                </a:moveTo>
                <a:lnTo>
                  <a:pt x="732663" y="379729"/>
                </a:lnTo>
                <a:lnTo>
                  <a:pt x="732663" y="394970"/>
                </a:lnTo>
                <a:lnTo>
                  <a:pt x="735203" y="436879"/>
                </a:lnTo>
                <a:lnTo>
                  <a:pt x="740410" y="449579"/>
                </a:lnTo>
                <a:lnTo>
                  <a:pt x="735203" y="467360"/>
                </a:lnTo>
                <a:lnTo>
                  <a:pt x="740410" y="495300"/>
                </a:lnTo>
                <a:lnTo>
                  <a:pt x="742950" y="504189"/>
                </a:lnTo>
                <a:lnTo>
                  <a:pt x="748157" y="544829"/>
                </a:lnTo>
                <a:lnTo>
                  <a:pt x="755904" y="544829"/>
                </a:lnTo>
                <a:lnTo>
                  <a:pt x="755904" y="552450"/>
                </a:lnTo>
                <a:lnTo>
                  <a:pt x="750697" y="557529"/>
                </a:lnTo>
                <a:lnTo>
                  <a:pt x="755904" y="577850"/>
                </a:lnTo>
                <a:lnTo>
                  <a:pt x="760984" y="609600"/>
                </a:lnTo>
                <a:lnTo>
                  <a:pt x="776478" y="632460"/>
                </a:lnTo>
                <a:lnTo>
                  <a:pt x="799719" y="645160"/>
                </a:lnTo>
                <a:lnTo>
                  <a:pt x="799719" y="627379"/>
                </a:lnTo>
                <a:lnTo>
                  <a:pt x="818206" y="627379"/>
                </a:lnTo>
                <a:lnTo>
                  <a:pt x="820420" y="624839"/>
                </a:lnTo>
                <a:lnTo>
                  <a:pt x="828040" y="596900"/>
                </a:lnTo>
                <a:lnTo>
                  <a:pt x="822960" y="565150"/>
                </a:lnTo>
                <a:lnTo>
                  <a:pt x="820420" y="547370"/>
                </a:lnTo>
                <a:lnTo>
                  <a:pt x="815213" y="542289"/>
                </a:lnTo>
                <a:lnTo>
                  <a:pt x="812673" y="537210"/>
                </a:lnTo>
                <a:lnTo>
                  <a:pt x="820420" y="532129"/>
                </a:lnTo>
                <a:lnTo>
                  <a:pt x="812673" y="494029"/>
                </a:lnTo>
                <a:lnTo>
                  <a:pt x="810006" y="485139"/>
                </a:lnTo>
                <a:lnTo>
                  <a:pt x="807466" y="457200"/>
                </a:lnTo>
                <a:lnTo>
                  <a:pt x="797179" y="439420"/>
                </a:lnTo>
                <a:lnTo>
                  <a:pt x="797179" y="426720"/>
                </a:lnTo>
                <a:lnTo>
                  <a:pt x="786765" y="387350"/>
                </a:lnTo>
                <a:lnTo>
                  <a:pt x="784225" y="379729"/>
                </a:lnTo>
                <a:close/>
              </a:path>
              <a:path w="1266825" h="990600">
                <a:moveTo>
                  <a:pt x="818206" y="627379"/>
                </a:moveTo>
                <a:lnTo>
                  <a:pt x="799719" y="627379"/>
                </a:lnTo>
                <a:lnTo>
                  <a:pt x="804926" y="642620"/>
                </a:lnTo>
                <a:lnTo>
                  <a:pt x="818206" y="627379"/>
                </a:lnTo>
                <a:close/>
              </a:path>
              <a:path w="1266825" h="990600">
                <a:moveTo>
                  <a:pt x="446278" y="0"/>
                </a:moveTo>
                <a:lnTo>
                  <a:pt x="0" y="0"/>
                </a:lnTo>
                <a:lnTo>
                  <a:pt x="0" y="11429"/>
                </a:lnTo>
                <a:lnTo>
                  <a:pt x="12954" y="36829"/>
                </a:lnTo>
                <a:lnTo>
                  <a:pt x="30988" y="62229"/>
                </a:lnTo>
                <a:lnTo>
                  <a:pt x="41275" y="69850"/>
                </a:lnTo>
                <a:lnTo>
                  <a:pt x="49022" y="77470"/>
                </a:lnTo>
                <a:lnTo>
                  <a:pt x="56769" y="80009"/>
                </a:lnTo>
                <a:lnTo>
                  <a:pt x="61975" y="86359"/>
                </a:lnTo>
                <a:lnTo>
                  <a:pt x="67056" y="91440"/>
                </a:lnTo>
                <a:lnTo>
                  <a:pt x="72263" y="99059"/>
                </a:lnTo>
                <a:lnTo>
                  <a:pt x="87757" y="114300"/>
                </a:lnTo>
                <a:lnTo>
                  <a:pt x="108331" y="124459"/>
                </a:lnTo>
                <a:lnTo>
                  <a:pt x="118745" y="132079"/>
                </a:lnTo>
                <a:lnTo>
                  <a:pt x="126365" y="139700"/>
                </a:lnTo>
                <a:lnTo>
                  <a:pt x="129032" y="144779"/>
                </a:lnTo>
                <a:lnTo>
                  <a:pt x="134112" y="152400"/>
                </a:lnTo>
                <a:lnTo>
                  <a:pt x="141859" y="160020"/>
                </a:lnTo>
                <a:lnTo>
                  <a:pt x="154813" y="170179"/>
                </a:lnTo>
                <a:lnTo>
                  <a:pt x="162560" y="184150"/>
                </a:lnTo>
                <a:lnTo>
                  <a:pt x="165100" y="196850"/>
                </a:lnTo>
                <a:lnTo>
                  <a:pt x="165100" y="204470"/>
                </a:lnTo>
                <a:lnTo>
                  <a:pt x="162560" y="207009"/>
                </a:lnTo>
                <a:lnTo>
                  <a:pt x="170307" y="214629"/>
                </a:lnTo>
                <a:lnTo>
                  <a:pt x="178054" y="219709"/>
                </a:lnTo>
                <a:lnTo>
                  <a:pt x="185800" y="227329"/>
                </a:lnTo>
                <a:lnTo>
                  <a:pt x="188341" y="234950"/>
                </a:lnTo>
                <a:lnTo>
                  <a:pt x="188341" y="252729"/>
                </a:lnTo>
                <a:lnTo>
                  <a:pt x="193548" y="266700"/>
                </a:lnTo>
                <a:lnTo>
                  <a:pt x="201295" y="276859"/>
                </a:lnTo>
                <a:lnTo>
                  <a:pt x="208915" y="281940"/>
                </a:lnTo>
                <a:lnTo>
                  <a:pt x="214122" y="284479"/>
                </a:lnTo>
                <a:lnTo>
                  <a:pt x="219329" y="292100"/>
                </a:lnTo>
                <a:lnTo>
                  <a:pt x="221869" y="302259"/>
                </a:lnTo>
                <a:lnTo>
                  <a:pt x="227075" y="309879"/>
                </a:lnTo>
                <a:lnTo>
                  <a:pt x="234823" y="320040"/>
                </a:lnTo>
                <a:lnTo>
                  <a:pt x="247650" y="330200"/>
                </a:lnTo>
                <a:lnTo>
                  <a:pt x="278638" y="361950"/>
                </a:lnTo>
                <a:lnTo>
                  <a:pt x="286385" y="367029"/>
                </a:lnTo>
                <a:lnTo>
                  <a:pt x="299212" y="369570"/>
                </a:lnTo>
                <a:lnTo>
                  <a:pt x="312166" y="374650"/>
                </a:lnTo>
                <a:lnTo>
                  <a:pt x="348234" y="372110"/>
                </a:lnTo>
                <a:lnTo>
                  <a:pt x="415290" y="361950"/>
                </a:lnTo>
                <a:lnTo>
                  <a:pt x="461772" y="356870"/>
                </a:lnTo>
                <a:lnTo>
                  <a:pt x="1169279" y="356870"/>
                </a:lnTo>
                <a:lnTo>
                  <a:pt x="1140206" y="325120"/>
                </a:lnTo>
                <a:lnTo>
                  <a:pt x="1140206" y="322579"/>
                </a:lnTo>
                <a:lnTo>
                  <a:pt x="1137666" y="320040"/>
                </a:lnTo>
                <a:lnTo>
                  <a:pt x="1129919" y="314959"/>
                </a:lnTo>
                <a:lnTo>
                  <a:pt x="1116965" y="307340"/>
                </a:lnTo>
                <a:lnTo>
                  <a:pt x="1096391" y="294640"/>
                </a:lnTo>
                <a:lnTo>
                  <a:pt x="1021588" y="264159"/>
                </a:lnTo>
                <a:lnTo>
                  <a:pt x="1031875" y="261620"/>
                </a:lnTo>
                <a:lnTo>
                  <a:pt x="1075690" y="251459"/>
                </a:lnTo>
                <a:lnTo>
                  <a:pt x="1109345" y="245109"/>
                </a:lnTo>
                <a:lnTo>
                  <a:pt x="1145413" y="240029"/>
                </a:lnTo>
                <a:lnTo>
                  <a:pt x="1162177" y="234950"/>
                </a:lnTo>
                <a:lnTo>
                  <a:pt x="699135" y="234950"/>
                </a:lnTo>
                <a:lnTo>
                  <a:pt x="673354" y="204470"/>
                </a:lnTo>
                <a:lnTo>
                  <a:pt x="637159" y="160020"/>
                </a:lnTo>
                <a:lnTo>
                  <a:pt x="593344" y="114300"/>
                </a:lnTo>
                <a:lnTo>
                  <a:pt x="570103" y="91440"/>
                </a:lnTo>
                <a:lnTo>
                  <a:pt x="546862" y="69850"/>
                </a:lnTo>
                <a:lnTo>
                  <a:pt x="446278" y="0"/>
                </a:lnTo>
                <a:close/>
              </a:path>
              <a:path w="1266825" h="990600">
                <a:moveTo>
                  <a:pt x="748157" y="189229"/>
                </a:moveTo>
                <a:lnTo>
                  <a:pt x="719709" y="189229"/>
                </a:lnTo>
                <a:lnTo>
                  <a:pt x="717169" y="191770"/>
                </a:lnTo>
                <a:lnTo>
                  <a:pt x="719709" y="194309"/>
                </a:lnTo>
                <a:lnTo>
                  <a:pt x="714629" y="194309"/>
                </a:lnTo>
                <a:lnTo>
                  <a:pt x="704215" y="199390"/>
                </a:lnTo>
                <a:lnTo>
                  <a:pt x="701675" y="204470"/>
                </a:lnTo>
                <a:lnTo>
                  <a:pt x="701675" y="209550"/>
                </a:lnTo>
                <a:lnTo>
                  <a:pt x="706882" y="217170"/>
                </a:lnTo>
                <a:lnTo>
                  <a:pt x="699135" y="234950"/>
                </a:lnTo>
                <a:lnTo>
                  <a:pt x="1162177" y="234950"/>
                </a:lnTo>
                <a:lnTo>
                  <a:pt x="1178941" y="229870"/>
                </a:lnTo>
                <a:lnTo>
                  <a:pt x="1187577" y="224790"/>
                </a:lnTo>
                <a:lnTo>
                  <a:pt x="766191" y="224790"/>
                </a:lnTo>
                <a:lnTo>
                  <a:pt x="763651" y="219709"/>
                </a:lnTo>
                <a:lnTo>
                  <a:pt x="755904" y="212090"/>
                </a:lnTo>
                <a:lnTo>
                  <a:pt x="758444" y="207009"/>
                </a:lnTo>
                <a:lnTo>
                  <a:pt x="758444" y="201929"/>
                </a:lnTo>
                <a:lnTo>
                  <a:pt x="755904" y="196850"/>
                </a:lnTo>
                <a:lnTo>
                  <a:pt x="748157" y="189229"/>
                </a:lnTo>
                <a:close/>
              </a:path>
              <a:path w="1266825" h="990600">
                <a:moveTo>
                  <a:pt x="1258951" y="0"/>
                </a:moveTo>
                <a:lnTo>
                  <a:pt x="871982" y="0"/>
                </a:lnTo>
                <a:lnTo>
                  <a:pt x="859028" y="19050"/>
                </a:lnTo>
                <a:lnTo>
                  <a:pt x="828040" y="74929"/>
                </a:lnTo>
                <a:lnTo>
                  <a:pt x="799719" y="134620"/>
                </a:lnTo>
                <a:lnTo>
                  <a:pt x="779145" y="189229"/>
                </a:lnTo>
                <a:lnTo>
                  <a:pt x="766191" y="224790"/>
                </a:lnTo>
                <a:lnTo>
                  <a:pt x="1187577" y="224790"/>
                </a:lnTo>
                <a:lnTo>
                  <a:pt x="1191895" y="222250"/>
                </a:lnTo>
                <a:lnTo>
                  <a:pt x="1202182" y="214629"/>
                </a:lnTo>
                <a:lnTo>
                  <a:pt x="1207262" y="207009"/>
                </a:lnTo>
                <a:lnTo>
                  <a:pt x="1215009" y="191770"/>
                </a:lnTo>
                <a:lnTo>
                  <a:pt x="1227963" y="168909"/>
                </a:lnTo>
                <a:lnTo>
                  <a:pt x="1235710" y="152400"/>
                </a:lnTo>
                <a:lnTo>
                  <a:pt x="1238250" y="142240"/>
                </a:lnTo>
                <a:lnTo>
                  <a:pt x="1240790" y="134620"/>
                </a:lnTo>
                <a:lnTo>
                  <a:pt x="1240790" y="121920"/>
                </a:lnTo>
                <a:lnTo>
                  <a:pt x="1243457" y="114300"/>
                </a:lnTo>
                <a:lnTo>
                  <a:pt x="1245997" y="109220"/>
                </a:lnTo>
                <a:lnTo>
                  <a:pt x="1251204" y="101600"/>
                </a:lnTo>
                <a:lnTo>
                  <a:pt x="1256284" y="87629"/>
                </a:lnTo>
                <a:lnTo>
                  <a:pt x="1256284" y="69850"/>
                </a:lnTo>
                <a:lnTo>
                  <a:pt x="1253744" y="64770"/>
                </a:lnTo>
                <a:lnTo>
                  <a:pt x="1251204" y="62229"/>
                </a:lnTo>
                <a:lnTo>
                  <a:pt x="1251204" y="49529"/>
                </a:lnTo>
                <a:lnTo>
                  <a:pt x="1256284" y="39370"/>
                </a:lnTo>
                <a:lnTo>
                  <a:pt x="1261491" y="31750"/>
                </a:lnTo>
                <a:lnTo>
                  <a:pt x="1264031" y="26670"/>
                </a:lnTo>
                <a:lnTo>
                  <a:pt x="1266698" y="24129"/>
                </a:lnTo>
                <a:lnTo>
                  <a:pt x="1261491" y="19050"/>
                </a:lnTo>
                <a:lnTo>
                  <a:pt x="1261491" y="13970"/>
                </a:lnTo>
                <a:lnTo>
                  <a:pt x="1258951" y="0"/>
                </a:lnTo>
                <a:close/>
              </a:path>
              <a:path w="1266825" h="990600">
                <a:moveTo>
                  <a:pt x="740410" y="186690"/>
                </a:moveTo>
                <a:lnTo>
                  <a:pt x="722376" y="186690"/>
                </a:lnTo>
                <a:lnTo>
                  <a:pt x="722376" y="189229"/>
                </a:lnTo>
                <a:lnTo>
                  <a:pt x="740410" y="189229"/>
                </a:lnTo>
                <a:lnTo>
                  <a:pt x="740410" y="186690"/>
                </a:lnTo>
                <a:close/>
              </a:path>
              <a:path w="1266825" h="990600">
                <a:moveTo>
                  <a:pt x="727456" y="184150"/>
                </a:moveTo>
                <a:lnTo>
                  <a:pt x="724916" y="186690"/>
                </a:lnTo>
                <a:lnTo>
                  <a:pt x="727456" y="186690"/>
                </a:lnTo>
                <a:lnTo>
                  <a:pt x="727456" y="184150"/>
                </a:lnTo>
                <a:close/>
              </a:path>
              <a:path w="1266825" h="990600">
                <a:moveTo>
                  <a:pt x="727456" y="184150"/>
                </a:moveTo>
                <a:lnTo>
                  <a:pt x="727456" y="186690"/>
                </a:lnTo>
                <a:lnTo>
                  <a:pt x="732663" y="186690"/>
                </a:lnTo>
                <a:lnTo>
                  <a:pt x="727456" y="184150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8709406" y="1185672"/>
            <a:ext cx="239522" cy="22466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2994" y="774954"/>
            <a:ext cx="679577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3300" y="1821307"/>
            <a:ext cx="7137400" cy="403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4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7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40.png"/><Relationship Id="rId46" Type="http://schemas.openxmlformats.org/officeDocument/2006/relationships/image" Target="../media/image7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9.png"/><Relationship Id="rId40" Type="http://schemas.openxmlformats.org/officeDocument/2006/relationships/image" Target="../media/image35.png"/><Relationship Id="rId45" Type="http://schemas.openxmlformats.org/officeDocument/2006/relationships/image" Target="../media/image7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7.png"/><Relationship Id="rId43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75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24088" y="990600"/>
            <a:ext cx="820419" cy="1066800"/>
          </a:xfrm>
          <a:custGeom>
            <a:avLst/>
            <a:gdLst/>
            <a:ahLst/>
            <a:cxnLst/>
            <a:rect l="l" t="t" r="r" b="b"/>
            <a:pathLst>
              <a:path w="820420" h="1066800">
                <a:moveTo>
                  <a:pt x="649477" y="834644"/>
                </a:moveTo>
                <a:lnTo>
                  <a:pt x="535939" y="834644"/>
                </a:lnTo>
                <a:lnTo>
                  <a:pt x="540892" y="837184"/>
                </a:lnTo>
                <a:lnTo>
                  <a:pt x="548258" y="839597"/>
                </a:lnTo>
                <a:lnTo>
                  <a:pt x="560577" y="854455"/>
                </a:lnTo>
                <a:lnTo>
                  <a:pt x="568070" y="869188"/>
                </a:lnTo>
                <a:lnTo>
                  <a:pt x="572896" y="876680"/>
                </a:lnTo>
                <a:lnTo>
                  <a:pt x="575436" y="884047"/>
                </a:lnTo>
                <a:lnTo>
                  <a:pt x="580389" y="901319"/>
                </a:lnTo>
                <a:lnTo>
                  <a:pt x="582802" y="913638"/>
                </a:lnTo>
                <a:lnTo>
                  <a:pt x="582802" y="926084"/>
                </a:lnTo>
                <a:lnTo>
                  <a:pt x="580389" y="938402"/>
                </a:lnTo>
                <a:lnTo>
                  <a:pt x="577850" y="950722"/>
                </a:lnTo>
                <a:lnTo>
                  <a:pt x="568070" y="972947"/>
                </a:lnTo>
                <a:lnTo>
                  <a:pt x="563117" y="987805"/>
                </a:lnTo>
                <a:lnTo>
                  <a:pt x="560577" y="1000125"/>
                </a:lnTo>
                <a:lnTo>
                  <a:pt x="558164" y="1007490"/>
                </a:lnTo>
                <a:lnTo>
                  <a:pt x="558164" y="1017397"/>
                </a:lnTo>
                <a:lnTo>
                  <a:pt x="560577" y="1027302"/>
                </a:lnTo>
                <a:lnTo>
                  <a:pt x="565530" y="1051940"/>
                </a:lnTo>
                <a:lnTo>
                  <a:pt x="570483" y="1059434"/>
                </a:lnTo>
                <a:lnTo>
                  <a:pt x="575436" y="1066800"/>
                </a:lnTo>
                <a:lnTo>
                  <a:pt x="582802" y="1066800"/>
                </a:lnTo>
                <a:lnTo>
                  <a:pt x="587755" y="1061847"/>
                </a:lnTo>
                <a:lnTo>
                  <a:pt x="592708" y="1059434"/>
                </a:lnTo>
                <a:lnTo>
                  <a:pt x="612520" y="1000125"/>
                </a:lnTo>
                <a:lnTo>
                  <a:pt x="605027" y="985265"/>
                </a:lnTo>
                <a:lnTo>
                  <a:pt x="607567" y="977900"/>
                </a:lnTo>
                <a:lnTo>
                  <a:pt x="609980" y="970534"/>
                </a:lnTo>
                <a:lnTo>
                  <a:pt x="614933" y="967994"/>
                </a:lnTo>
                <a:lnTo>
                  <a:pt x="619886" y="960627"/>
                </a:lnTo>
                <a:lnTo>
                  <a:pt x="624839" y="950722"/>
                </a:lnTo>
                <a:lnTo>
                  <a:pt x="627252" y="935863"/>
                </a:lnTo>
                <a:lnTo>
                  <a:pt x="632205" y="923544"/>
                </a:lnTo>
                <a:lnTo>
                  <a:pt x="642111" y="896365"/>
                </a:lnTo>
                <a:lnTo>
                  <a:pt x="647064" y="856869"/>
                </a:lnTo>
                <a:lnTo>
                  <a:pt x="649477" y="834644"/>
                </a:lnTo>
                <a:close/>
              </a:path>
              <a:path w="820420" h="1066800">
                <a:moveTo>
                  <a:pt x="620092" y="595122"/>
                </a:moveTo>
                <a:lnTo>
                  <a:pt x="432180" y="595122"/>
                </a:lnTo>
                <a:lnTo>
                  <a:pt x="412495" y="622300"/>
                </a:lnTo>
                <a:lnTo>
                  <a:pt x="395096" y="649477"/>
                </a:lnTo>
                <a:lnTo>
                  <a:pt x="372871" y="698880"/>
                </a:lnTo>
                <a:lnTo>
                  <a:pt x="368045" y="711200"/>
                </a:lnTo>
                <a:lnTo>
                  <a:pt x="368045" y="723519"/>
                </a:lnTo>
                <a:lnTo>
                  <a:pt x="372871" y="723519"/>
                </a:lnTo>
                <a:lnTo>
                  <a:pt x="382777" y="738377"/>
                </a:lnTo>
                <a:lnTo>
                  <a:pt x="392683" y="745744"/>
                </a:lnTo>
                <a:lnTo>
                  <a:pt x="412495" y="767969"/>
                </a:lnTo>
                <a:lnTo>
                  <a:pt x="424814" y="777875"/>
                </a:lnTo>
                <a:lnTo>
                  <a:pt x="439546" y="787780"/>
                </a:lnTo>
                <a:lnTo>
                  <a:pt x="451992" y="795147"/>
                </a:lnTo>
                <a:lnTo>
                  <a:pt x="464311" y="797560"/>
                </a:lnTo>
                <a:lnTo>
                  <a:pt x="474217" y="797560"/>
                </a:lnTo>
                <a:lnTo>
                  <a:pt x="481583" y="800100"/>
                </a:lnTo>
                <a:lnTo>
                  <a:pt x="488950" y="802513"/>
                </a:lnTo>
                <a:lnTo>
                  <a:pt x="491489" y="807465"/>
                </a:lnTo>
                <a:lnTo>
                  <a:pt x="496442" y="814959"/>
                </a:lnTo>
                <a:lnTo>
                  <a:pt x="498855" y="817372"/>
                </a:lnTo>
                <a:lnTo>
                  <a:pt x="511175" y="827277"/>
                </a:lnTo>
                <a:lnTo>
                  <a:pt x="523620" y="834644"/>
                </a:lnTo>
                <a:lnTo>
                  <a:pt x="528446" y="837184"/>
                </a:lnTo>
                <a:lnTo>
                  <a:pt x="535939" y="834644"/>
                </a:lnTo>
                <a:lnTo>
                  <a:pt x="649477" y="834644"/>
                </a:lnTo>
                <a:lnTo>
                  <a:pt x="647064" y="817372"/>
                </a:lnTo>
                <a:lnTo>
                  <a:pt x="622300" y="713613"/>
                </a:lnTo>
                <a:lnTo>
                  <a:pt x="609980" y="649477"/>
                </a:lnTo>
                <a:lnTo>
                  <a:pt x="607567" y="629665"/>
                </a:lnTo>
                <a:lnTo>
                  <a:pt x="607567" y="622300"/>
                </a:lnTo>
                <a:lnTo>
                  <a:pt x="609980" y="619760"/>
                </a:lnTo>
                <a:lnTo>
                  <a:pt x="614933" y="614934"/>
                </a:lnTo>
                <a:lnTo>
                  <a:pt x="617346" y="607440"/>
                </a:lnTo>
                <a:lnTo>
                  <a:pt x="620092" y="595122"/>
                </a:lnTo>
                <a:close/>
              </a:path>
              <a:path w="820420" h="1066800">
                <a:moveTo>
                  <a:pt x="673010" y="585215"/>
                </a:moveTo>
                <a:lnTo>
                  <a:pt x="622300" y="585215"/>
                </a:lnTo>
                <a:lnTo>
                  <a:pt x="632205" y="617347"/>
                </a:lnTo>
                <a:lnTo>
                  <a:pt x="639571" y="627252"/>
                </a:lnTo>
                <a:lnTo>
                  <a:pt x="639571" y="641985"/>
                </a:lnTo>
                <a:lnTo>
                  <a:pt x="649477" y="664210"/>
                </a:lnTo>
                <a:lnTo>
                  <a:pt x="652017" y="669163"/>
                </a:lnTo>
                <a:lnTo>
                  <a:pt x="664336" y="701294"/>
                </a:lnTo>
                <a:lnTo>
                  <a:pt x="669289" y="701294"/>
                </a:lnTo>
                <a:lnTo>
                  <a:pt x="671702" y="706247"/>
                </a:lnTo>
                <a:lnTo>
                  <a:pt x="669289" y="711200"/>
                </a:lnTo>
                <a:lnTo>
                  <a:pt x="676655" y="726059"/>
                </a:lnTo>
                <a:lnTo>
                  <a:pt x="686561" y="750697"/>
                </a:lnTo>
                <a:lnTo>
                  <a:pt x="703833" y="765555"/>
                </a:lnTo>
                <a:lnTo>
                  <a:pt x="726058" y="772922"/>
                </a:lnTo>
                <a:lnTo>
                  <a:pt x="721105" y="758063"/>
                </a:lnTo>
                <a:lnTo>
                  <a:pt x="734694" y="758063"/>
                </a:lnTo>
                <a:lnTo>
                  <a:pt x="738377" y="750697"/>
                </a:lnTo>
                <a:lnTo>
                  <a:pt x="738377" y="728472"/>
                </a:lnTo>
                <a:lnTo>
                  <a:pt x="728471" y="703834"/>
                </a:lnTo>
                <a:lnTo>
                  <a:pt x="723645" y="688975"/>
                </a:lnTo>
                <a:lnTo>
                  <a:pt x="716152" y="686435"/>
                </a:lnTo>
                <a:lnTo>
                  <a:pt x="716152" y="681609"/>
                </a:lnTo>
                <a:lnTo>
                  <a:pt x="718692" y="676655"/>
                </a:lnTo>
                <a:lnTo>
                  <a:pt x="706246" y="646938"/>
                </a:lnTo>
                <a:lnTo>
                  <a:pt x="703833" y="641985"/>
                </a:lnTo>
                <a:lnTo>
                  <a:pt x="693927" y="619760"/>
                </a:lnTo>
                <a:lnTo>
                  <a:pt x="684021" y="607440"/>
                </a:lnTo>
                <a:lnTo>
                  <a:pt x="679195" y="597535"/>
                </a:lnTo>
                <a:lnTo>
                  <a:pt x="673010" y="585215"/>
                </a:lnTo>
                <a:close/>
              </a:path>
              <a:path w="820420" h="1066800">
                <a:moveTo>
                  <a:pt x="734694" y="758063"/>
                </a:moveTo>
                <a:lnTo>
                  <a:pt x="721105" y="758063"/>
                </a:lnTo>
                <a:lnTo>
                  <a:pt x="728471" y="770509"/>
                </a:lnTo>
                <a:lnTo>
                  <a:pt x="734694" y="758063"/>
                </a:lnTo>
                <a:close/>
              </a:path>
              <a:path w="820420" h="1066800">
                <a:moveTo>
                  <a:pt x="819911" y="567944"/>
                </a:moveTo>
                <a:lnTo>
                  <a:pt x="664336" y="567944"/>
                </a:lnTo>
                <a:lnTo>
                  <a:pt x="684021" y="580263"/>
                </a:lnTo>
                <a:lnTo>
                  <a:pt x="691514" y="582802"/>
                </a:lnTo>
                <a:lnTo>
                  <a:pt x="701420" y="582802"/>
                </a:lnTo>
                <a:lnTo>
                  <a:pt x="706246" y="587755"/>
                </a:lnTo>
                <a:lnTo>
                  <a:pt x="718692" y="602488"/>
                </a:lnTo>
                <a:lnTo>
                  <a:pt x="755650" y="656844"/>
                </a:lnTo>
                <a:lnTo>
                  <a:pt x="814958" y="745744"/>
                </a:lnTo>
                <a:lnTo>
                  <a:pt x="819911" y="750697"/>
                </a:lnTo>
                <a:lnTo>
                  <a:pt x="819911" y="567944"/>
                </a:lnTo>
                <a:close/>
              </a:path>
              <a:path w="820420" h="1066800">
                <a:moveTo>
                  <a:pt x="197611" y="298830"/>
                </a:moveTo>
                <a:lnTo>
                  <a:pt x="143255" y="298830"/>
                </a:lnTo>
                <a:lnTo>
                  <a:pt x="76580" y="311150"/>
                </a:lnTo>
                <a:lnTo>
                  <a:pt x="69214" y="316102"/>
                </a:lnTo>
                <a:lnTo>
                  <a:pt x="37083" y="328422"/>
                </a:lnTo>
                <a:lnTo>
                  <a:pt x="9905" y="348234"/>
                </a:lnTo>
                <a:lnTo>
                  <a:pt x="0" y="365505"/>
                </a:lnTo>
                <a:lnTo>
                  <a:pt x="0" y="400050"/>
                </a:lnTo>
                <a:lnTo>
                  <a:pt x="34670" y="441960"/>
                </a:lnTo>
                <a:lnTo>
                  <a:pt x="51942" y="451865"/>
                </a:lnTo>
                <a:lnTo>
                  <a:pt x="56895" y="454405"/>
                </a:lnTo>
                <a:lnTo>
                  <a:pt x="64261" y="454405"/>
                </a:lnTo>
                <a:lnTo>
                  <a:pt x="69214" y="459359"/>
                </a:lnTo>
                <a:lnTo>
                  <a:pt x="74167" y="464185"/>
                </a:lnTo>
                <a:lnTo>
                  <a:pt x="79120" y="469138"/>
                </a:lnTo>
                <a:lnTo>
                  <a:pt x="86486" y="474090"/>
                </a:lnTo>
                <a:lnTo>
                  <a:pt x="96392" y="476630"/>
                </a:lnTo>
                <a:lnTo>
                  <a:pt x="103758" y="476630"/>
                </a:lnTo>
                <a:lnTo>
                  <a:pt x="113664" y="481584"/>
                </a:lnTo>
                <a:lnTo>
                  <a:pt x="121030" y="486410"/>
                </a:lnTo>
                <a:lnTo>
                  <a:pt x="123570" y="491363"/>
                </a:lnTo>
                <a:lnTo>
                  <a:pt x="128396" y="496315"/>
                </a:lnTo>
                <a:lnTo>
                  <a:pt x="148208" y="506222"/>
                </a:lnTo>
                <a:lnTo>
                  <a:pt x="155575" y="516127"/>
                </a:lnTo>
                <a:lnTo>
                  <a:pt x="160527" y="526034"/>
                </a:lnTo>
                <a:lnTo>
                  <a:pt x="160527" y="530860"/>
                </a:lnTo>
                <a:lnTo>
                  <a:pt x="163067" y="535813"/>
                </a:lnTo>
                <a:lnTo>
                  <a:pt x="168020" y="538352"/>
                </a:lnTo>
                <a:lnTo>
                  <a:pt x="175386" y="540765"/>
                </a:lnTo>
                <a:lnTo>
                  <a:pt x="185292" y="550672"/>
                </a:lnTo>
                <a:lnTo>
                  <a:pt x="187705" y="558038"/>
                </a:lnTo>
                <a:lnTo>
                  <a:pt x="187705" y="562990"/>
                </a:lnTo>
                <a:lnTo>
                  <a:pt x="190245" y="565530"/>
                </a:lnTo>
                <a:lnTo>
                  <a:pt x="195071" y="575310"/>
                </a:lnTo>
                <a:lnTo>
                  <a:pt x="204977" y="582802"/>
                </a:lnTo>
                <a:lnTo>
                  <a:pt x="209930" y="585215"/>
                </a:lnTo>
                <a:lnTo>
                  <a:pt x="214883" y="587755"/>
                </a:lnTo>
                <a:lnTo>
                  <a:pt x="219836" y="592709"/>
                </a:lnTo>
                <a:lnTo>
                  <a:pt x="224789" y="600075"/>
                </a:lnTo>
                <a:lnTo>
                  <a:pt x="229742" y="605027"/>
                </a:lnTo>
                <a:lnTo>
                  <a:pt x="237108" y="609980"/>
                </a:lnTo>
                <a:lnTo>
                  <a:pt x="247014" y="617347"/>
                </a:lnTo>
                <a:lnTo>
                  <a:pt x="266700" y="629665"/>
                </a:lnTo>
                <a:lnTo>
                  <a:pt x="276605" y="637159"/>
                </a:lnTo>
                <a:lnTo>
                  <a:pt x="283971" y="639572"/>
                </a:lnTo>
                <a:lnTo>
                  <a:pt x="303783" y="639572"/>
                </a:lnTo>
                <a:lnTo>
                  <a:pt x="330961" y="632205"/>
                </a:lnTo>
                <a:lnTo>
                  <a:pt x="355600" y="622300"/>
                </a:lnTo>
                <a:lnTo>
                  <a:pt x="377825" y="612394"/>
                </a:lnTo>
                <a:lnTo>
                  <a:pt x="409955" y="600075"/>
                </a:lnTo>
                <a:lnTo>
                  <a:pt x="432180" y="595122"/>
                </a:lnTo>
                <a:lnTo>
                  <a:pt x="620092" y="595122"/>
                </a:lnTo>
                <a:lnTo>
                  <a:pt x="622300" y="585215"/>
                </a:lnTo>
                <a:lnTo>
                  <a:pt x="673010" y="585215"/>
                </a:lnTo>
                <a:lnTo>
                  <a:pt x="664336" y="567944"/>
                </a:lnTo>
                <a:lnTo>
                  <a:pt x="819911" y="567944"/>
                </a:lnTo>
                <a:lnTo>
                  <a:pt x="819911" y="464185"/>
                </a:lnTo>
                <a:lnTo>
                  <a:pt x="563117" y="464185"/>
                </a:lnTo>
                <a:lnTo>
                  <a:pt x="535939" y="444500"/>
                </a:lnTo>
                <a:lnTo>
                  <a:pt x="501395" y="417322"/>
                </a:lnTo>
                <a:lnTo>
                  <a:pt x="459358" y="387730"/>
                </a:lnTo>
                <a:lnTo>
                  <a:pt x="414908" y="362965"/>
                </a:lnTo>
                <a:lnTo>
                  <a:pt x="360552" y="335788"/>
                </a:lnTo>
                <a:lnTo>
                  <a:pt x="306196" y="316102"/>
                </a:lnTo>
                <a:lnTo>
                  <a:pt x="251967" y="303784"/>
                </a:lnTo>
                <a:lnTo>
                  <a:pt x="197611" y="298830"/>
                </a:lnTo>
                <a:close/>
              </a:path>
              <a:path w="820420" h="1066800">
                <a:moveTo>
                  <a:pt x="592708" y="414909"/>
                </a:moveTo>
                <a:lnTo>
                  <a:pt x="587755" y="417322"/>
                </a:lnTo>
                <a:lnTo>
                  <a:pt x="572896" y="417322"/>
                </a:lnTo>
                <a:lnTo>
                  <a:pt x="572896" y="419735"/>
                </a:lnTo>
                <a:lnTo>
                  <a:pt x="570483" y="419735"/>
                </a:lnTo>
                <a:lnTo>
                  <a:pt x="570483" y="422275"/>
                </a:lnTo>
                <a:lnTo>
                  <a:pt x="572896" y="424688"/>
                </a:lnTo>
                <a:lnTo>
                  <a:pt x="568070" y="424688"/>
                </a:lnTo>
                <a:lnTo>
                  <a:pt x="563117" y="427227"/>
                </a:lnTo>
                <a:lnTo>
                  <a:pt x="560577" y="432180"/>
                </a:lnTo>
                <a:lnTo>
                  <a:pt x="560577" y="437134"/>
                </a:lnTo>
                <a:lnTo>
                  <a:pt x="563117" y="441960"/>
                </a:lnTo>
                <a:lnTo>
                  <a:pt x="565530" y="446913"/>
                </a:lnTo>
                <a:lnTo>
                  <a:pt x="565530" y="461772"/>
                </a:lnTo>
                <a:lnTo>
                  <a:pt x="563117" y="464185"/>
                </a:lnTo>
                <a:lnTo>
                  <a:pt x="819911" y="464185"/>
                </a:lnTo>
                <a:lnTo>
                  <a:pt x="819911" y="441960"/>
                </a:lnTo>
                <a:lnTo>
                  <a:pt x="614933" y="441960"/>
                </a:lnTo>
                <a:lnTo>
                  <a:pt x="605027" y="432180"/>
                </a:lnTo>
                <a:lnTo>
                  <a:pt x="605027" y="422275"/>
                </a:lnTo>
                <a:lnTo>
                  <a:pt x="602614" y="419735"/>
                </a:lnTo>
                <a:lnTo>
                  <a:pt x="592708" y="414909"/>
                </a:lnTo>
                <a:close/>
              </a:path>
              <a:path w="820420" h="1066800">
                <a:moveTo>
                  <a:pt x="819911" y="0"/>
                </a:moveTo>
                <a:lnTo>
                  <a:pt x="787780" y="24637"/>
                </a:lnTo>
                <a:lnTo>
                  <a:pt x="750696" y="61722"/>
                </a:lnTo>
                <a:lnTo>
                  <a:pt x="716152" y="106172"/>
                </a:lnTo>
                <a:lnTo>
                  <a:pt x="688975" y="153035"/>
                </a:lnTo>
                <a:lnTo>
                  <a:pt x="666750" y="204977"/>
                </a:lnTo>
                <a:lnTo>
                  <a:pt x="647064" y="264160"/>
                </a:lnTo>
                <a:lnTo>
                  <a:pt x="634745" y="313563"/>
                </a:lnTo>
                <a:lnTo>
                  <a:pt x="627252" y="362965"/>
                </a:lnTo>
                <a:lnTo>
                  <a:pt x="622300" y="407415"/>
                </a:lnTo>
                <a:lnTo>
                  <a:pt x="619886" y="439547"/>
                </a:lnTo>
                <a:lnTo>
                  <a:pt x="614933" y="441960"/>
                </a:lnTo>
                <a:lnTo>
                  <a:pt x="819911" y="441960"/>
                </a:lnTo>
                <a:lnTo>
                  <a:pt x="819911" y="439547"/>
                </a:lnTo>
                <a:lnTo>
                  <a:pt x="802639" y="437134"/>
                </a:lnTo>
                <a:lnTo>
                  <a:pt x="819911" y="427227"/>
                </a:lnTo>
                <a:lnTo>
                  <a:pt x="819911" y="0"/>
                </a:lnTo>
                <a:close/>
              </a:path>
              <a:path w="820420" h="1066800">
                <a:moveTo>
                  <a:pt x="577850" y="414909"/>
                </a:moveTo>
                <a:lnTo>
                  <a:pt x="575436" y="417322"/>
                </a:lnTo>
                <a:lnTo>
                  <a:pt x="582802" y="417322"/>
                </a:lnTo>
                <a:lnTo>
                  <a:pt x="577850" y="414909"/>
                </a:lnTo>
                <a:close/>
              </a:path>
              <a:path w="820420" h="1066800">
                <a:moveTo>
                  <a:pt x="587755" y="414909"/>
                </a:moveTo>
                <a:lnTo>
                  <a:pt x="585342" y="414909"/>
                </a:lnTo>
                <a:lnTo>
                  <a:pt x="582802" y="417322"/>
                </a:lnTo>
                <a:lnTo>
                  <a:pt x="587755" y="417322"/>
                </a:lnTo>
                <a:lnTo>
                  <a:pt x="587755" y="41490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642810" y="2514600"/>
            <a:ext cx="8091487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u="none" spc="-10" dirty="0">
                <a:solidFill>
                  <a:srgbClr val="FF0066"/>
                </a:solidFill>
                <a:latin typeface="Times New Roman"/>
                <a:cs typeface="Times New Roman"/>
              </a:rPr>
              <a:t>Measure </a:t>
            </a:r>
            <a:r>
              <a:rPr sz="4400" b="1" u="none" dirty="0">
                <a:solidFill>
                  <a:srgbClr val="FF0066"/>
                </a:solidFill>
                <a:latin typeface="Times New Roman"/>
                <a:cs typeface="Times New Roman"/>
              </a:rPr>
              <a:t>Of</a:t>
            </a:r>
            <a:r>
              <a:rPr sz="4400" b="1" u="none" spc="-8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4400" b="1" u="none" spc="-5" dirty="0" smtClean="0">
                <a:solidFill>
                  <a:srgbClr val="FF0066"/>
                </a:solidFill>
                <a:latin typeface="Times New Roman"/>
                <a:cs typeface="Times New Roman"/>
              </a:rPr>
              <a:t>Central</a:t>
            </a:r>
            <a:r>
              <a:rPr lang="en-US" sz="4400" b="1" u="none" spc="-5" dirty="0" smtClean="0">
                <a:solidFill>
                  <a:srgbClr val="FF0066"/>
                </a:solidFill>
                <a:latin typeface="Times New Roman"/>
                <a:cs typeface="Times New Roman"/>
              </a:rPr>
              <a:t> Tendency</a:t>
            </a:r>
            <a:br>
              <a:rPr lang="en-US" sz="4400" b="1" u="none" spc="-5" dirty="0" smtClean="0">
                <a:solidFill>
                  <a:srgbClr val="FF0066"/>
                </a:solidFill>
                <a:latin typeface="Times New Roman"/>
                <a:cs typeface="Times New Roman"/>
              </a:rPr>
            </a:br>
            <a:r>
              <a:rPr lang="en-US" sz="4400" dirty="0"/>
              <a:t/>
            </a:r>
            <a:br>
              <a:rPr lang="en-US" sz="4400" dirty="0"/>
            </a:br>
            <a:endParaRPr sz="4400" u="none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197" y="581914"/>
            <a:ext cx="4317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Advantages of Median: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2000" y="1676400"/>
            <a:ext cx="7362190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Clr>
                <a:srgbClr val="FF210A"/>
              </a:buClr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Median can be calculated in all</a:t>
            </a:r>
            <a:r>
              <a:rPr sz="2400" spc="-12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distributions.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210A"/>
              </a:buClr>
              <a:buFont typeface="Arial"/>
              <a:buChar char="•"/>
            </a:pPr>
            <a:endParaRPr sz="25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Clr>
                <a:srgbClr val="FF210A"/>
              </a:buClr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Median can be understood even by </a:t>
            </a:r>
            <a:r>
              <a:rPr sz="2400" spc="-10" dirty="0">
                <a:solidFill>
                  <a:srgbClr val="00B050"/>
                </a:solidFill>
                <a:latin typeface="Times New Roman"/>
                <a:cs typeface="Times New Roman"/>
              </a:rPr>
              <a:t>common</a:t>
            </a:r>
            <a:r>
              <a:rPr sz="2400" spc="-6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people.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210A"/>
              </a:buClr>
              <a:buFont typeface="Arial"/>
              <a:buChar char="•"/>
            </a:pPr>
            <a:endParaRPr sz="25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Clr>
                <a:srgbClr val="FF210A"/>
              </a:buClr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Median can be ascertained even with the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extreme</a:t>
            </a:r>
            <a:r>
              <a:rPr sz="2400" spc="-14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items.</a:t>
            </a:r>
            <a:endParaRPr sz="24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210A"/>
              </a:buClr>
              <a:buFont typeface="Arial"/>
              <a:buChar char="•"/>
            </a:pPr>
            <a:endParaRPr sz="25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Clr>
                <a:srgbClr val="FF210A"/>
              </a:buClr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It can be located</a:t>
            </a:r>
            <a:r>
              <a:rPr sz="2400" spc="-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graphically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210A"/>
              </a:buClr>
              <a:buFont typeface="Arial"/>
              <a:buChar char="•"/>
            </a:pPr>
            <a:endParaRPr sz="25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Clr>
                <a:srgbClr val="FF210A"/>
              </a:buClr>
              <a:buFont typeface="Arial"/>
              <a:buChar char="•"/>
              <a:tabLst>
                <a:tab pos="527685" algn="l"/>
                <a:tab pos="528320" algn="l"/>
                <a:tab pos="3604895" algn="l"/>
              </a:tabLst>
            </a:pP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It is </a:t>
            </a:r>
            <a:r>
              <a:rPr sz="2400" spc="-10" dirty="0">
                <a:solidFill>
                  <a:srgbClr val="00B050"/>
                </a:solidFill>
                <a:latin typeface="Times New Roman"/>
                <a:cs typeface="Times New Roman"/>
              </a:rPr>
              <a:t>most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 useful dealing	with qualitative</a:t>
            </a:r>
            <a:r>
              <a:rPr sz="2400" spc="-5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32381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685800"/>
            <a:ext cx="4823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Disadvantages </a:t>
            </a:r>
            <a:r>
              <a:rPr sz="3600" u="none" dirty="0"/>
              <a:t>of</a:t>
            </a:r>
            <a:r>
              <a:rPr sz="3600" u="none" spc="-15" dirty="0"/>
              <a:t> </a:t>
            </a:r>
            <a:r>
              <a:rPr sz="3600" u="none" spc="-5" dirty="0" smtClean="0"/>
              <a:t>Median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68032" y="1752600"/>
            <a:ext cx="7402195" cy="20986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FF210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B050"/>
                </a:solidFill>
                <a:latin typeface="Verdana"/>
                <a:cs typeface="Verdana"/>
              </a:rPr>
              <a:t>It </a:t>
            </a:r>
            <a:r>
              <a:rPr sz="2000" spc="-10" dirty="0">
                <a:solidFill>
                  <a:srgbClr val="00B050"/>
                </a:solidFill>
                <a:latin typeface="Verdana"/>
                <a:cs typeface="Verdana"/>
              </a:rPr>
              <a:t>is </a:t>
            </a:r>
            <a:r>
              <a:rPr sz="2000" dirty="0">
                <a:solidFill>
                  <a:srgbClr val="00B050"/>
                </a:solidFill>
                <a:latin typeface="Verdana"/>
                <a:cs typeface="Verdana"/>
              </a:rPr>
              <a:t>not </a:t>
            </a:r>
            <a:r>
              <a:rPr sz="2000" spc="-5" dirty="0">
                <a:solidFill>
                  <a:srgbClr val="00B050"/>
                </a:solidFill>
                <a:latin typeface="Verdana"/>
                <a:cs typeface="Verdana"/>
              </a:rPr>
              <a:t>based </a:t>
            </a:r>
            <a:r>
              <a:rPr sz="2000" dirty="0">
                <a:solidFill>
                  <a:srgbClr val="00B050"/>
                </a:solidFill>
                <a:latin typeface="Verdana"/>
                <a:cs typeface="Verdana"/>
              </a:rPr>
              <a:t>on </a:t>
            </a:r>
            <a:r>
              <a:rPr sz="2000" spc="-5" dirty="0">
                <a:solidFill>
                  <a:srgbClr val="00B050"/>
                </a:solidFill>
                <a:latin typeface="Verdana"/>
                <a:cs typeface="Verdana"/>
              </a:rPr>
              <a:t>all the</a:t>
            </a:r>
            <a:r>
              <a:rPr sz="2000" spc="-70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B050"/>
                </a:solidFill>
                <a:latin typeface="Verdana"/>
                <a:cs typeface="Verdana"/>
              </a:rPr>
              <a:t>values.</a:t>
            </a:r>
            <a:endParaRPr sz="2000" dirty="0">
              <a:solidFill>
                <a:srgbClr val="00B050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FF210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B050"/>
                </a:solidFill>
                <a:latin typeface="Verdana"/>
                <a:cs typeface="Verdana"/>
              </a:rPr>
              <a:t>It </a:t>
            </a:r>
            <a:r>
              <a:rPr sz="2000" spc="-10" dirty="0">
                <a:solidFill>
                  <a:srgbClr val="00B050"/>
                </a:solidFill>
                <a:latin typeface="Verdana"/>
                <a:cs typeface="Verdana"/>
              </a:rPr>
              <a:t>is </a:t>
            </a:r>
            <a:r>
              <a:rPr sz="2000" dirty="0">
                <a:solidFill>
                  <a:srgbClr val="00B050"/>
                </a:solidFill>
                <a:latin typeface="Verdana"/>
                <a:cs typeface="Verdana"/>
              </a:rPr>
              <a:t>not </a:t>
            </a:r>
            <a:r>
              <a:rPr sz="2000" spc="-5" dirty="0">
                <a:solidFill>
                  <a:srgbClr val="00B050"/>
                </a:solidFill>
                <a:latin typeface="Verdana"/>
                <a:cs typeface="Verdana"/>
              </a:rPr>
              <a:t>capable </a:t>
            </a:r>
            <a:r>
              <a:rPr sz="2000" dirty="0">
                <a:solidFill>
                  <a:srgbClr val="00B050"/>
                </a:solidFill>
                <a:latin typeface="Verdana"/>
                <a:cs typeface="Verdana"/>
              </a:rPr>
              <a:t>of further </a:t>
            </a:r>
            <a:r>
              <a:rPr sz="2000" spc="-5" dirty="0">
                <a:solidFill>
                  <a:srgbClr val="00B050"/>
                </a:solidFill>
                <a:latin typeface="Verdana"/>
                <a:cs typeface="Verdana"/>
              </a:rPr>
              <a:t>mathematical</a:t>
            </a:r>
            <a:r>
              <a:rPr sz="2000" spc="-100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Verdana"/>
                <a:cs typeface="Verdana"/>
              </a:rPr>
              <a:t>treatment.</a:t>
            </a:r>
            <a:endParaRPr sz="2000" dirty="0">
              <a:solidFill>
                <a:srgbClr val="00B050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FF210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B050"/>
                </a:solidFill>
                <a:latin typeface="Verdana"/>
                <a:cs typeface="Verdana"/>
              </a:rPr>
              <a:t>It </a:t>
            </a:r>
            <a:r>
              <a:rPr sz="2000" spc="-5" dirty="0">
                <a:solidFill>
                  <a:srgbClr val="00B050"/>
                </a:solidFill>
                <a:latin typeface="Verdana"/>
                <a:cs typeface="Verdana"/>
              </a:rPr>
              <a:t>is </a:t>
            </a:r>
            <a:r>
              <a:rPr sz="2000" dirty="0">
                <a:solidFill>
                  <a:srgbClr val="00B050"/>
                </a:solidFill>
                <a:latin typeface="Verdana"/>
                <a:cs typeface="Verdana"/>
              </a:rPr>
              <a:t>affected fluctuation of</a:t>
            </a:r>
            <a:r>
              <a:rPr sz="2000" spc="-130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Verdana"/>
                <a:cs typeface="Verdana"/>
              </a:rPr>
              <a:t>sampling.</a:t>
            </a:r>
            <a:endParaRPr sz="2000" dirty="0">
              <a:solidFill>
                <a:srgbClr val="00B050"/>
              </a:solidFill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1080"/>
              </a:spcBef>
              <a:buClr>
                <a:srgbClr val="FF210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B050"/>
                </a:solidFill>
                <a:latin typeface="Verdana"/>
                <a:cs typeface="Verdana"/>
              </a:rPr>
              <a:t>In case of </a:t>
            </a:r>
            <a:r>
              <a:rPr sz="2000" spc="-10" dirty="0">
                <a:solidFill>
                  <a:srgbClr val="00B050"/>
                </a:solidFill>
                <a:latin typeface="Verdana"/>
                <a:cs typeface="Verdana"/>
              </a:rPr>
              <a:t>even no. </a:t>
            </a:r>
            <a:r>
              <a:rPr sz="2000" dirty="0">
                <a:solidFill>
                  <a:srgbClr val="00B050"/>
                </a:solidFill>
                <a:latin typeface="Verdana"/>
                <a:cs typeface="Verdana"/>
              </a:rPr>
              <a:t>of </a:t>
            </a:r>
            <a:r>
              <a:rPr sz="2000" spc="-10" dirty="0">
                <a:solidFill>
                  <a:srgbClr val="00B050"/>
                </a:solidFill>
                <a:latin typeface="Verdana"/>
                <a:cs typeface="Verdana"/>
              </a:rPr>
              <a:t>values it </a:t>
            </a:r>
            <a:r>
              <a:rPr sz="2000" spc="-5" dirty="0">
                <a:solidFill>
                  <a:srgbClr val="00B050"/>
                </a:solidFill>
                <a:latin typeface="Verdana"/>
                <a:cs typeface="Verdana"/>
              </a:rPr>
              <a:t>may </a:t>
            </a:r>
            <a:r>
              <a:rPr sz="2000" dirty="0">
                <a:solidFill>
                  <a:srgbClr val="00B050"/>
                </a:solidFill>
                <a:latin typeface="Verdana"/>
                <a:cs typeface="Verdana"/>
              </a:rPr>
              <a:t>not </a:t>
            </a:r>
            <a:r>
              <a:rPr sz="2000" spc="-5" dirty="0">
                <a:solidFill>
                  <a:srgbClr val="00B050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00B050"/>
                </a:solidFill>
                <a:latin typeface="Verdana"/>
                <a:cs typeface="Verdana"/>
              </a:rPr>
              <a:t>value</a:t>
            </a:r>
            <a:r>
              <a:rPr sz="2000" spc="-120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B050"/>
                </a:solidFill>
                <a:latin typeface="Verdana"/>
                <a:cs typeface="Verdana"/>
              </a:rPr>
              <a:t>from  </a:t>
            </a:r>
            <a:r>
              <a:rPr sz="2000" spc="-5" dirty="0">
                <a:solidFill>
                  <a:srgbClr val="00B050"/>
                </a:solidFill>
                <a:latin typeface="Verdana"/>
                <a:cs typeface="Verdana"/>
              </a:rPr>
              <a:t>the</a:t>
            </a:r>
            <a:r>
              <a:rPr sz="2000" spc="-40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Verdana"/>
                <a:cs typeface="Verdana"/>
              </a:rPr>
              <a:t>data</a:t>
            </a:r>
            <a:r>
              <a:rPr sz="2000" spc="-5" dirty="0">
                <a:solidFill>
                  <a:srgbClr val="FFC000"/>
                </a:solidFill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5562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29150" y="1095375"/>
            <a:ext cx="4381500" cy="4171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26" y="2819349"/>
            <a:ext cx="4572000" cy="322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2087" y="419557"/>
            <a:ext cx="3614420" cy="637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Example of median For</a:t>
            </a:r>
            <a:r>
              <a:rPr sz="2000" b="1" spc="-16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Grouped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Data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686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533400"/>
            <a:ext cx="342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u="none" spc="-5" dirty="0">
                <a:latin typeface="Times New Roman"/>
                <a:cs typeface="Times New Roman"/>
              </a:rPr>
              <a:t>Mode</a:t>
            </a:r>
            <a:endParaRPr sz="3600" u="none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600200"/>
            <a:ext cx="7771130" cy="2739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1272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6518275" algn="l"/>
              </a:tabLst>
            </a:pPr>
            <a:r>
              <a:rPr sz="2000" spc="-5" dirty="0">
                <a:solidFill>
                  <a:srgbClr val="FF210A"/>
                </a:solidFill>
                <a:latin typeface="Verdana"/>
                <a:cs typeface="Verdana"/>
              </a:rPr>
              <a:t>The </a:t>
            </a:r>
            <a:r>
              <a:rPr lang="en-US" sz="2000" dirty="0" smtClean="0">
                <a:solidFill>
                  <a:srgbClr val="FF210A"/>
                </a:solidFill>
                <a:latin typeface="Verdana"/>
                <a:cs typeface="Verdana"/>
              </a:rPr>
              <a:t>mode</a:t>
            </a:r>
            <a:r>
              <a:rPr sz="2000" dirty="0" smtClean="0">
                <a:solidFill>
                  <a:srgbClr val="FF210A"/>
                </a:solidFill>
                <a:latin typeface="Verdana"/>
                <a:cs typeface="Verdana"/>
              </a:rPr>
              <a:t>, </a:t>
            </a:r>
            <a:r>
              <a:rPr sz="2000" dirty="0">
                <a:solidFill>
                  <a:srgbClr val="FF210A"/>
                </a:solidFill>
                <a:latin typeface="Verdana"/>
                <a:cs typeface="Verdana"/>
              </a:rPr>
              <a:t>denoted </a:t>
            </a:r>
            <a:r>
              <a:rPr sz="2000" spc="-10" dirty="0">
                <a:solidFill>
                  <a:srgbClr val="FF210A"/>
                </a:solidFill>
                <a:latin typeface="Verdana"/>
                <a:cs typeface="Verdana"/>
              </a:rPr>
              <a:t>Mo, is </a:t>
            </a:r>
            <a:r>
              <a:rPr sz="2000" dirty="0">
                <a:solidFill>
                  <a:srgbClr val="FF210A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FF210A"/>
                </a:solidFill>
                <a:latin typeface="Verdana"/>
                <a:cs typeface="Verdana"/>
              </a:rPr>
              <a:t>value </a:t>
            </a:r>
            <a:r>
              <a:rPr sz="2000" spc="-5" dirty="0">
                <a:solidFill>
                  <a:srgbClr val="FF210A"/>
                </a:solidFill>
                <a:latin typeface="Verdana"/>
                <a:cs typeface="Verdana"/>
              </a:rPr>
              <a:t>which </a:t>
            </a:r>
            <a:r>
              <a:rPr sz="2000" dirty="0">
                <a:solidFill>
                  <a:srgbClr val="FF210A"/>
                </a:solidFill>
                <a:latin typeface="Verdana"/>
                <a:cs typeface="Verdana"/>
              </a:rPr>
              <a:t>occurs most  </a:t>
            </a:r>
            <a:r>
              <a:rPr sz="2000" spc="-5" dirty="0">
                <a:solidFill>
                  <a:srgbClr val="FF210A"/>
                </a:solidFill>
                <a:latin typeface="Verdana"/>
                <a:cs typeface="Verdana"/>
              </a:rPr>
              <a:t>frequently </a:t>
            </a:r>
            <a:r>
              <a:rPr sz="2000" spc="-10" dirty="0">
                <a:solidFill>
                  <a:srgbClr val="FF210A"/>
                </a:solidFill>
                <a:latin typeface="Verdana"/>
                <a:cs typeface="Verdana"/>
              </a:rPr>
              <a:t>in </a:t>
            </a:r>
            <a:r>
              <a:rPr sz="2000" dirty="0">
                <a:solidFill>
                  <a:srgbClr val="FF210A"/>
                </a:solidFill>
                <a:latin typeface="Verdana"/>
                <a:cs typeface="Verdana"/>
              </a:rPr>
              <a:t>a </a:t>
            </a:r>
            <a:r>
              <a:rPr sz="2000" spc="-5" dirty="0">
                <a:solidFill>
                  <a:srgbClr val="FF210A"/>
                </a:solidFill>
                <a:latin typeface="Verdana"/>
                <a:cs typeface="Verdana"/>
              </a:rPr>
              <a:t>set </a:t>
            </a:r>
            <a:r>
              <a:rPr sz="2000" dirty="0">
                <a:solidFill>
                  <a:srgbClr val="FF210A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FF210A"/>
                </a:solidFill>
                <a:latin typeface="Verdana"/>
                <a:cs typeface="Verdana"/>
              </a:rPr>
              <a:t>measurements</a:t>
            </a:r>
            <a:r>
              <a:rPr sz="2000" dirty="0">
                <a:solidFill>
                  <a:srgbClr val="FF210A"/>
                </a:solidFill>
                <a:latin typeface="Verdana"/>
                <a:cs typeface="Verdana"/>
              </a:rPr>
              <a:t> or</a:t>
            </a:r>
            <a:r>
              <a:rPr sz="2000" spc="-5" dirty="0">
                <a:solidFill>
                  <a:srgbClr val="FF210A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210A"/>
                </a:solidFill>
                <a:latin typeface="Verdana"/>
                <a:cs typeface="Verdana"/>
              </a:rPr>
              <a:t>values.	</a:t>
            </a:r>
            <a:r>
              <a:rPr sz="2000" dirty="0">
                <a:solidFill>
                  <a:srgbClr val="FF210A"/>
                </a:solidFill>
                <a:latin typeface="Verdana"/>
                <a:cs typeface="Verdana"/>
              </a:rPr>
              <a:t>In</a:t>
            </a:r>
            <a:r>
              <a:rPr sz="2000" spc="-105" dirty="0">
                <a:solidFill>
                  <a:srgbClr val="FF210A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210A"/>
                </a:solidFill>
                <a:latin typeface="Verdana"/>
                <a:cs typeface="Verdana"/>
              </a:rPr>
              <a:t>other  </a:t>
            </a:r>
            <a:r>
              <a:rPr sz="2000" spc="-5" dirty="0">
                <a:solidFill>
                  <a:srgbClr val="FF210A"/>
                </a:solidFill>
                <a:latin typeface="Verdana"/>
                <a:cs typeface="Verdana"/>
              </a:rPr>
              <a:t>words, </a:t>
            </a:r>
            <a:r>
              <a:rPr sz="2000" spc="-10" dirty="0">
                <a:solidFill>
                  <a:srgbClr val="FF210A"/>
                </a:solidFill>
                <a:latin typeface="Verdana"/>
                <a:cs typeface="Verdana"/>
              </a:rPr>
              <a:t>it is </a:t>
            </a:r>
            <a:r>
              <a:rPr sz="2000" dirty="0">
                <a:solidFill>
                  <a:srgbClr val="FF210A"/>
                </a:solidFill>
                <a:latin typeface="Verdana"/>
                <a:cs typeface="Verdana"/>
              </a:rPr>
              <a:t>the most </a:t>
            </a:r>
            <a:r>
              <a:rPr sz="2000" spc="-5" dirty="0">
                <a:solidFill>
                  <a:srgbClr val="FF210A"/>
                </a:solidFill>
                <a:latin typeface="Verdana"/>
                <a:cs typeface="Verdana"/>
              </a:rPr>
              <a:t>popular </a:t>
            </a:r>
            <a:r>
              <a:rPr sz="2000" spc="-10" dirty="0">
                <a:solidFill>
                  <a:srgbClr val="FF210A"/>
                </a:solidFill>
                <a:latin typeface="Verdana"/>
                <a:cs typeface="Verdana"/>
              </a:rPr>
              <a:t>value in </a:t>
            </a:r>
            <a:r>
              <a:rPr sz="2000" dirty="0">
                <a:solidFill>
                  <a:srgbClr val="FF210A"/>
                </a:solidFill>
                <a:latin typeface="Verdana"/>
                <a:cs typeface="Verdana"/>
              </a:rPr>
              <a:t>a </a:t>
            </a:r>
            <a:r>
              <a:rPr sz="2000" spc="-5" dirty="0">
                <a:solidFill>
                  <a:srgbClr val="FF210A"/>
                </a:solidFill>
                <a:latin typeface="Verdana"/>
                <a:cs typeface="Verdana"/>
              </a:rPr>
              <a:t>given</a:t>
            </a:r>
            <a:r>
              <a:rPr sz="2000" spc="-65" dirty="0">
                <a:solidFill>
                  <a:srgbClr val="FF210A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210A"/>
                </a:solidFill>
                <a:latin typeface="Verdana"/>
                <a:cs typeface="Verdana"/>
              </a:rPr>
              <a:t>set.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210A"/>
              </a:buClr>
              <a:buFont typeface="Arial"/>
              <a:buChar char="•"/>
            </a:pPr>
            <a:endParaRPr sz="240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1645"/>
              </a:spcBef>
              <a:buClr>
                <a:srgbClr val="FF210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FFFF"/>
                </a:solidFill>
                <a:latin typeface="Verdana"/>
                <a:cs typeface="Verdana"/>
              </a:rPr>
              <a:t>Croxton </a:t>
            </a:r>
            <a:r>
              <a:rPr sz="2000" dirty="0">
                <a:solidFill>
                  <a:srgbClr val="00FFFF"/>
                </a:solidFill>
                <a:latin typeface="Verdana"/>
                <a:cs typeface="Verdana"/>
              </a:rPr>
              <a:t>and </a:t>
            </a:r>
            <a:r>
              <a:rPr sz="2000" spc="-5" dirty="0">
                <a:solidFill>
                  <a:srgbClr val="00FFFF"/>
                </a:solidFill>
                <a:latin typeface="Verdana"/>
                <a:cs typeface="Verdana"/>
              </a:rPr>
              <a:t>Cowden </a:t>
            </a:r>
            <a:r>
              <a:rPr sz="2000" dirty="0">
                <a:solidFill>
                  <a:srgbClr val="00FFFF"/>
                </a:solidFill>
                <a:latin typeface="Verdana"/>
                <a:cs typeface="Verdana"/>
              </a:rPr>
              <a:t>: </a:t>
            </a:r>
            <a:r>
              <a:rPr sz="2000" spc="-5" dirty="0">
                <a:solidFill>
                  <a:srgbClr val="FF210A"/>
                </a:solidFill>
                <a:latin typeface="Verdana"/>
                <a:cs typeface="Verdana"/>
              </a:rPr>
              <a:t>defined </a:t>
            </a:r>
            <a:r>
              <a:rPr sz="2000" spc="-10" dirty="0">
                <a:solidFill>
                  <a:srgbClr val="FF210A"/>
                </a:solidFill>
                <a:latin typeface="Verdana"/>
                <a:cs typeface="Verdana"/>
              </a:rPr>
              <a:t>it </a:t>
            </a:r>
            <a:r>
              <a:rPr sz="2000" dirty="0">
                <a:solidFill>
                  <a:srgbClr val="FF210A"/>
                </a:solidFill>
                <a:latin typeface="Verdana"/>
                <a:cs typeface="Verdana"/>
              </a:rPr>
              <a:t>as “the </a:t>
            </a:r>
            <a:r>
              <a:rPr sz="2000" spc="-5" dirty="0">
                <a:solidFill>
                  <a:srgbClr val="FF210A"/>
                </a:solidFill>
                <a:latin typeface="Verdana"/>
                <a:cs typeface="Verdana"/>
              </a:rPr>
              <a:t>mode </a:t>
            </a:r>
            <a:r>
              <a:rPr sz="2000" dirty="0">
                <a:solidFill>
                  <a:srgbClr val="FF210A"/>
                </a:solidFill>
                <a:latin typeface="Verdana"/>
                <a:cs typeface="Verdana"/>
              </a:rPr>
              <a:t>of a  </a:t>
            </a:r>
            <a:r>
              <a:rPr sz="2000" spc="-5" dirty="0">
                <a:solidFill>
                  <a:srgbClr val="FF210A"/>
                </a:solidFill>
                <a:latin typeface="Verdana"/>
                <a:cs typeface="Verdana"/>
              </a:rPr>
              <a:t>distribution </a:t>
            </a:r>
            <a:r>
              <a:rPr sz="2000" spc="-10" dirty="0">
                <a:solidFill>
                  <a:srgbClr val="FF210A"/>
                </a:solidFill>
                <a:latin typeface="Verdana"/>
                <a:cs typeface="Verdana"/>
              </a:rPr>
              <a:t>is </a:t>
            </a:r>
            <a:r>
              <a:rPr sz="2000" dirty="0">
                <a:solidFill>
                  <a:srgbClr val="FF210A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FF210A"/>
                </a:solidFill>
                <a:latin typeface="Verdana"/>
                <a:cs typeface="Verdana"/>
              </a:rPr>
              <a:t>value </a:t>
            </a:r>
            <a:r>
              <a:rPr sz="2000" dirty="0">
                <a:solidFill>
                  <a:srgbClr val="FF210A"/>
                </a:solidFill>
                <a:latin typeface="Verdana"/>
                <a:cs typeface="Verdana"/>
              </a:rPr>
              <a:t>at </a:t>
            </a:r>
            <a:r>
              <a:rPr sz="2000" spc="-5" dirty="0">
                <a:solidFill>
                  <a:srgbClr val="FF210A"/>
                </a:solidFill>
                <a:latin typeface="Verdana"/>
                <a:cs typeface="Verdana"/>
              </a:rPr>
              <a:t>the point armed with the </a:t>
            </a:r>
            <a:r>
              <a:rPr sz="2000" spc="-10" dirty="0">
                <a:solidFill>
                  <a:srgbClr val="FF210A"/>
                </a:solidFill>
                <a:latin typeface="Verdana"/>
                <a:cs typeface="Verdana"/>
              </a:rPr>
              <a:t>item  </a:t>
            </a:r>
            <a:r>
              <a:rPr sz="2000" spc="-5" dirty="0">
                <a:solidFill>
                  <a:srgbClr val="FF210A"/>
                </a:solidFill>
                <a:latin typeface="Verdana"/>
                <a:cs typeface="Verdana"/>
              </a:rPr>
              <a:t>tend </a:t>
            </a:r>
            <a:r>
              <a:rPr sz="2000" dirty="0">
                <a:solidFill>
                  <a:srgbClr val="FF210A"/>
                </a:solidFill>
                <a:latin typeface="Verdana"/>
                <a:cs typeface="Verdana"/>
              </a:rPr>
              <a:t>to </a:t>
            </a:r>
            <a:r>
              <a:rPr sz="2000" spc="-5" dirty="0">
                <a:solidFill>
                  <a:srgbClr val="FF210A"/>
                </a:solidFill>
                <a:latin typeface="Verdana"/>
                <a:cs typeface="Verdana"/>
              </a:rPr>
              <a:t>most heavily concentrated. </a:t>
            </a:r>
            <a:r>
              <a:rPr sz="2000" dirty="0">
                <a:solidFill>
                  <a:srgbClr val="FF210A"/>
                </a:solidFill>
                <a:latin typeface="Verdana"/>
                <a:cs typeface="Verdana"/>
              </a:rPr>
              <a:t>It </a:t>
            </a:r>
            <a:r>
              <a:rPr sz="2000" spc="-10" dirty="0">
                <a:solidFill>
                  <a:srgbClr val="FF210A"/>
                </a:solidFill>
                <a:latin typeface="Verdana"/>
                <a:cs typeface="Verdana"/>
              </a:rPr>
              <a:t>may </a:t>
            </a:r>
            <a:r>
              <a:rPr sz="2000" dirty="0">
                <a:solidFill>
                  <a:srgbClr val="FF210A"/>
                </a:solidFill>
                <a:latin typeface="Verdana"/>
                <a:cs typeface="Verdana"/>
              </a:rPr>
              <a:t>be </a:t>
            </a:r>
            <a:r>
              <a:rPr sz="2000" spc="-5" dirty="0">
                <a:solidFill>
                  <a:srgbClr val="FF210A"/>
                </a:solidFill>
                <a:latin typeface="Verdana"/>
                <a:cs typeface="Verdana"/>
              </a:rPr>
              <a:t>regarded as  the </a:t>
            </a:r>
            <a:r>
              <a:rPr sz="2000" dirty="0">
                <a:solidFill>
                  <a:srgbClr val="FF210A"/>
                </a:solidFill>
                <a:latin typeface="Verdana"/>
                <a:cs typeface="Verdana"/>
              </a:rPr>
              <a:t>most </a:t>
            </a:r>
            <a:r>
              <a:rPr sz="2000" spc="-5" dirty="0">
                <a:solidFill>
                  <a:srgbClr val="FF210A"/>
                </a:solidFill>
                <a:latin typeface="Verdana"/>
                <a:cs typeface="Verdana"/>
              </a:rPr>
              <a:t>typical </a:t>
            </a:r>
            <a:r>
              <a:rPr sz="2000" dirty="0">
                <a:solidFill>
                  <a:srgbClr val="FF210A"/>
                </a:solidFill>
                <a:latin typeface="Verdana"/>
                <a:cs typeface="Verdana"/>
              </a:rPr>
              <a:t>of a </a:t>
            </a:r>
            <a:r>
              <a:rPr sz="2000" spc="-5" dirty="0">
                <a:solidFill>
                  <a:srgbClr val="FF210A"/>
                </a:solidFill>
                <a:latin typeface="Verdana"/>
                <a:cs typeface="Verdana"/>
              </a:rPr>
              <a:t>series </a:t>
            </a:r>
            <a:r>
              <a:rPr sz="2000" dirty="0">
                <a:solidFill>
                  <a:srgbClr val="FF210A"/>
                </a:solidFill>
                <a:latin typeface="Verdana"/>
                <a:cs typeface="Verdana"/>
              </a:rPr>
              <a:t>of</a:t>
            </a:r>
            <a:r>
              <a:rPr sz="2000" spc="-90" dirty="0">
                <a:solidFill>
                  <a:srgbClr val="FF210A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210A"/>
                </a:solidFill>
                <a:latin typeface="Verdana"/>
                <a:cs typeface="Verdana"/>
              </a:rPr>
              <a:t>value”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7664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9591" y="1076705"/>
            <a:ext cx="3504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Properties </a:t>
            </a:r>
            <a:r>
              <a:rPr sz="3600" u="none" dirty="0"/>
              <a:t>of</a:t>
            </a:r>
            <a:r>
              <a:rPr sz="3600" u="none" spc="-45" dirty="0"/>
              <a:t> </a:t>
            </a:r>
            <a:r>
              <a:rPr sz="3600" u="none" dirty="0"/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385186"/>
            <a:ext cx="7825105" cy="303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FF210A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FFC00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used when you </a:t>
            </a:r>
            <a:r>
              <a:rPr sz="2400" spc="-5" dirty="0">
                <a:solidFill>
                  <a:srgbClr val="FFC000"/>
                </a:solidFill>
                <a:latin typeface="Times New Roman"/>
                <a:cs typeface="Times New Roman"/>
              </a:rPr>
              <a:t>want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to find the value which occurs</a:t>
            </a:r>
            <a:r>
              <a:rPr sz="2400" spc="-1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C000"/>
                </a:solidFill>
                <a:latin typeface="Times New Roman"/>
                <a:cs typeface="Times New Roman"/>
              </a:rPr>
              <a:t>most  </a:t>
            </a:r>
            <a:r>
              <a:rPr sz="2400" spc="-5" dirty="0">
                <a:solidFill>
                  <a:srgbClr val="FFC000"/>
                </a:solidFill>
                <a:latin typeface="Times New Roman"/>
                <a:cs typeface="Times New Roman"/>
              </a:rPr>
              <a:t>often.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175"/>
              </a:spcBef>
              <a:buClr>
                <a:srgbClr val="FF210A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FFC00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a quick </a:t>
            </a:r>
            <a:r>
              <a:rPr sz="2400" spc="-5" dirty="0">
                <a:solidFill>
                  <a:srgbClr val="FFC000"/>
                </a:solidFill>
                <a:latin typeface="Times New Roman"/>
                <a:cs typeface="Times New Roman"/>
              </a:rPr>
              <a:t>approximation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of the</a:t>
            </a:r>
            <a:r>
              <a:rPr sz="2400" spc="-6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average.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180"/>
              </a:spcBef>
              <a:buClr>
                <a:srgbClr val="FF210A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92D050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92D05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92D050"/>
                </a:solidFill>
                <a:latin typeface="Times New Roman"/>
                <a:cs typeface="Times New Roman"/>
              </a:rPr>
              <a:t>an inspection</a:t>
            </a:r>
            <a:r>
              <a:rPr sz="2400" spc="-5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2D050"/>
                </a:solidFill>
                <a:latin typeface="Times New Roman"/>
                <a:cs typeface="Times New Roman"/>
              </a:rPr>
              <a:t>average.</a:t>
            </a:r>
            <a:endParaRPr sz="2400">
              <a:latin typeface="Times New Roman"/>
              <a:cs typeface="Times New Roman"/>
            </a:endParaRPr>
          </a:p>
          <a:p>
            <a:pPr marL="355600" marR="106680" indent="-343535">
              <a:lnSpc>
                <a:spcPct val="100000"/>
              </a:lnSpc>
              <a:spcBef>
                <a:spcPts val="1175"/>
              </a:spcBef>
              <a:buClr>
                <a:srgbClr val="FF210A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92D050"/>
                </a:solidFill>
                <a:latin typeface="Times New Roman"/>
                <a:cs typeface="Times New Roman"/>
              </a:rPr>
              <a:t>It is the </a:t>
            </a:r>
            <a:r>
              <a:rPr sz="2400" spc="-5" dirty="0">
                <a:solidFill>
                  <a:srgbClr val="92D050"/>
                </a:solidFill>
                <a:latin typeface="Times New Roman"/>
                <a:cs typeface="Times New Roman"/>
              </a:rPr>
              <a:t>most </a:t>
            </a:r>
            <a:r>
              <a:rPr sz="2400" dirty="0">
                <a:solidFill>
                  <a:srgbClr val="92D050"/>
                </a:solidFill>
                <a:latin typeface="Times New Roman"/>
                <a:cs typeface="Times New Roman"/>
              </a:rPr>
              <a:t>unreliable </a:t>
            </a:r>
            <a:r>
              <a:rPr sz="2400" spc="-5" dirty="0">
                <a:solidFill>
                  <a:srgbClr val="92D050"/>
                </a:solidFill>
                <a:latin typeface="Times New Roman"/>
                <a:cs typeface="Times New Roman"/>
              </a:rPr>
              <a:t>among </a:t>
            </a:r>
            <a:r>
              <a:rPr sz="2400" dirty="0">
                <a:solidFill>
                  <a:srgbClr val="92D050"/>
                </a:solidFill>
                <a:latin typeface="Times New Roman"/>
                <a:cs typeface="Times New Roman"/>
              </a:rPr>
              <a:t>the three </a:t>
            </a:r>
            <a:r>
              <a:rPr sz="2400" spc="-5" dirty="0">
                <a:solidFill>
                  <a:srgbClr val="92D050"/>
                </a:solidFill>
                <a:latin typeface="Times New Roman"/>
                <a:cs typeface="Times New Roman"/>
              </a:rPr>
              <a:t>measures </a:t>
            </a:r>
            <a:r>
              <a:rPr sz="2400" dirty="0">
                <a:solidFill>
                  <a:srgbClr val="92D050"/>
                </a:solidFill>
                <a:latin typeface="Times New Roman"/>
                <a:cs typeface="Times New Roman"/>
              </a:rPr>
              <a:t>of</a:t>
            </a:r>
            <a:r>
              <a:rPr sz="2400" spc="-10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2D050"/>
                </a:solidFill>
                <a:latin typeface="Times New Roman"/>
                <a:cs typeface="Times New Roman"/>
              </a:rPr>
              <a:t>central  tendency </a:t>
            </a:r>
            <a:r>
              <a:rPr sz="2400" spc="-5" dirty="0">
                <a:solidFill>
                  <a:srgbClr val="92D050"/>
                </a:solidFill>
                <a:latin typeface="Times New Roman"/>
                <a:cs typeface="Times New Roman"/>
              </a:rPr>
              <a:t>because </a:t>
            </a:r>
            <a:r>
              <a:rPr sz="2400" dirty="0">
                <a:solidFill>
                  <a:srgbClr val="92D050"/>
                </a:solidFill>
                <a:latin typeface="Times New Roman"/>
                <a:cs typeface="Times New Roman"/>
              </a:rPr>
              <a:t>its value </a:t>
            </a:r>
            <a:r>
              <a:rPr sz="2400" spc="-5" dirty="0">
                <a:solidFill>
                  <a:srgbClr val="92D050"/>
                </a:solidFill>
                <a:latin typeface="Times New Roman"/>
                <a:cs typeface="Times New Roman"/>
              </a:rPr>
              <a:t>is undefined </a:t>
            </a:r>
            <a:r>
              <a:rPr sz="2400" dirty="0">
                <a:solidFill>
                  <a:srgbClr val="92D050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92D050"/>
                </a:solidFill>
                <a:latin typeface="Times New Roman"/>
                <a:cs typeface="Times New Roman"/>
              </a:rPr>
              <a:t>some  </a:t>
            </a:r>
            <a:r>
              <a:rPr sz="2400" dirty="0">
                <a:solidFill>
                  <a:srgbClr val="92D050"/>
                </a:solidFill>
                <a:latin typeface="Times New Roman"/>
                <a:cs typeface="Times New Roman"/>
              </a:rPr>
              <a:t>observations.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8694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1219200"/>
            <a:ext cx="4101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Advantages </a:t>
            </a:r>
            <a:r>
              <a:rPr sz="3600" u="none" dirty="0"/>
              <a:t>of Mode</a:t>
            </a:r>
            <a:r>
              <a:rPr sz="3600" u="none" spc="-45" dirty="0"/>
              <a:t> 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905000" y="2362200"/>
            <a:ext cx="6576059" cy="22358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80"/>
              </a:spcBef>
              <a:buClr>
                <a:srgbClr val="FF210A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FF9999"/>
                </a:solidFill>
                <a:latin typeface="Times New Roman"/>
                <a:cs typeface="Times New Roman"/>
              </a:rPr>
              <a:t>Mode is readily comprehensible and </a:t>
            </a:r>
            <a:r>
              <a:rPr sz="2000" spc="-5" dirty="0">
                <a:solidFill>
                  <a:srgbClr val="FF9999"/>
                </a:solidFill>
                <a:latin typeface="Times New Roman"/>
                <a:cs typeface="Times New Roman"/>
              </a:rPr>
              <a:t>easily</a:t>
            </a:r>
            <a:r>
              <a:rPr sz="2000" spc="-140" dirty="0">
                <a:solidFill>
                  <a:srgbClr val="FF99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9999"/>
                </a:solidFill>
                <a:latin typeface="Times New Roman"/>
                <a:cs typeface="Times New Roman"/>
              </a:rPr>
              <a:t>calculated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Clr>
                <a:srgbClr val="FF210A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FF9999"/>
                </a:solidFill>
                <a:latin typeface="Times New Roman"/>
                <a:cs typeface="Times New Roman"/>
              </a:rPr>
              <a:t>It is the best representative of</a:t>
            </a:r>
            <a:r>
              <a:rPr sz="2000" spc="-135" dirty="0">
                <a:solidFill>
                  <a:srgbClr val="FF99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9999"/>
                </a:solidFill>
                <a:latin typeface="Times New Roman"/>
                <a:cs typeface="Times New Roman"/>
              </a:rPr>
              <a:t>data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Clr>
                <a:srgbClr val="FF210A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FF9999"/>
                </a:solidFill>
                <a:latin typeface="Times New Roman"/>
                <a:cs typeface="Times New Roman"/>
              </a:rPr>
              <a:t>It is </a:t>
            </a:r>
            <a:r>
              <a:rPr sz="2000" spc="5" dirty="0">
                <a:solidFill>
                  <a:srgbClr val="FF9999"/>
                </a:solidFill>
                <a:latin typeface="Times New Roman"/>
                <a:cs typeface="Times New Roman"/>
              </a:rPr>
              <a:t>not </a:t>
            </a:r>
            <a:r>
              <a:rPr sz="2000" dirty="0">
                <a:solidFill>
                  <a:srgbClr val="FF9999"/>
                </a:solidFill>
                <a:latin typeface="Times New Roman"/>
                <a:cs typeface="Times New Roman"/>
              </a:rPr>
              <a:t>at all </a:t>
            </a:r>
            <a:r>
              <a:rPr sz="2000" spc="-5" dirty="0">
                <a:solidFill>
                  <a:srgbClr val="FF9999"/>
                </a:solidFill>
                <a:latin typeface="Times New Roman"/>
                <a:cs typeface="Times New Roman"/>
              </a:rPr>
              <a:t>affected </a:t>
            </a:r>
            <a:r>
              <a:rPr sz="2000" dirty="0">
                <a:solidFill>
                  <a:srgbClr val="FF9999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FF9999"/>
                </a:solidFill>
                <a:latin typeface="Times New Roman"/>
                <a:cs typeface="Times New Roman"/>
              </a:rPr>
              <a:t>extreme</a:t>
            </a:r>
            <a:r>
              <a:rPr sz="2000" spc="-145" dirty="0">
                <a:solidFill>
                  <a:srgbClr val="FF99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9999"/>
                </a:solidFill>
                <a:latin typeface="Times New Roman"/>
                <a:cs typeface="Times New Roman"/>
              </a:rPr>
              <a:t>value.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Clr>
                <a:srgbClr val="FF210A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FF9999"/>
                </a:solidFill>
                <a:latin typeface="Times New Roman"/>
                <a:cs typeface="Times New Roman"/>
              </a:rPr>
              <a:t>The value of </a:t>
            </a:r>
            <a:r>
              <a:rPr sz="2000" spc="-5" dirty="0">
                <a:solidFill>
                  <a:srgbClr val="FF9999"/>
                </a:solidFill>
                <a:latin typeface="Times New Roman"/>
                <a:cs typeface="Times New Roman"/>
              </a:rPr>
              <a:t>mode </a:t>
            </a:r>
            <a:r>
              <a:rPr sz="2000" dirty="0">
                <a:solidFill>
                  <a:srgbClr val="FF9999"/>
                </a:solidFill>
                <a:latin typeface="Times New Roman"/>
                <a:cs typeface="Times New Roman"/>
              </a:rPr>
              <a:t>can also be determined</a:t>
            </a:r>
            <a:r>
              <a:rPr sz="2000" spc="-85" dirty="0">
                <a:solidFill>
                  <a:srgbClr val="FF999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9999"/>
                </a:solidFill>
                <a:latin typeface="Times New Roman"/>
                <a:cs typeface="Times New Roman"/>
              </a:rPr>
              <a:t>graphically.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Clr>
                <a:srgbClr val="FF210A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FF9999"/>
                </a:solidFill>
                <a:latin typeface="Times New Roman"/>
                <a:cs typeface="Times New Roman"/>
              </a:rPr>
              <a:t>It is usually an actual value of an important part of the</a:t>
            </a:r>
            <a:r>
              <a:rPr sz="2000" spc="-190" dirty="0">
                <a:solidFill>
                  <a:srgbClr val="FF99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9999"/>
                </a:solidFill>
                <a:latin typeface="Times New Roman"/>
                <a:cs typeface="Times New Roman"/>
              </a:rPr>
              <a:t>series.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857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066800"/>
            <a:ext cx="4608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Disadvantages </a:t>
            </a:r>
            <a:r>
              <a:rPr sz="3600" u="none" dirty="0"/>
              <a:t>of Mode</a:t>
            </a:r>
            <a:r>
              <a:rPr sz="3600" u="none" spc="-35" dirty="0"/>
              <a:t> </a:t>
            </a:r>
            <a:endParaRPr sz="3600" u="none" dirty="0"/>
          </a:p>
        </p:txBody>
      </p:sp>
      <p:sp>
        <p:nvSpPr>
          <p:cNvPr id="3" name="object 3"/>
          <p:cNvSpPr txBox="1"/>
          <p:nvPr/>
        </p:nvSpPr>
        <p:spPr>
          <a:xfrm>
            <a:off x="1338943" y="2057400"/>
            <a:ext cx="6585584" cy="17938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FF210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AFEF"/>
                </a:solidFill>
                <a:latin typeface="Times New Roman"/>
                <a:cs typeface="Times New Roman"/>
              </a:rPr>
              <a:t>It is </a:t>
            </a:r>
            <a:r>
              <a:rPr sz="2000" spc="5" dirty="0">
                <a:solidFill>
                  <a:srgbClr val="00AFEF"/>
                </a:solidFill>
                <a:latin typeface="Times New Roman"/>
                <a:cs typeface="Times New Roman"/>
              </a:rPr>
              <a:t>not </a:t>
            </a:r>
            <a:r>
              <a:rPr sz="2000" dirty="0">
                <a:solidFill>
                  <a:srgbClr val="00AFEF"/>
                </a:solidFill>
                <a:latin typeface="Times New Roman"/>
                <a:cs typeface="Times New Roman"/>
              </a:rPr>
              <a:t>based on </a:t>
            </a:r>
            <a:r>
              <a:rPr sz="2000" spc="-5" dirty="0">
                <a:solidFill>
                  <a:srgbClr val="00AFEF"/>
                </a:solidFill>
                <a:latin typeface="Times New Roman"/>
                <a:cs typeface="Times New Roman"/>
              </a:rPr>
              <a:t>all</a:t>
            </a:r>
            <a:r>
              <a:rPr sz="2000" spc="-12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EF"/>
                </a:solidFill>
                <a:latin typeface="Times New Roman"/>
                <a:cs typeface="Times New Roman"/>
              </a:rPr>
              <a:t>observations.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FF210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AFEF"/>
                </a:solidFill>
                <a:latin typeface="Times New Roman"/>
                <a:cs typeface="Times New Roman"/>
              </a:rPr>
              <a:t>It is </a:t>
            </a:r>
            <a:r>
              <a:rPr sz="2000" spc="5" dirty="0">
                <a:solidFill>
                  <a:srgbClr val="00AFEF"/>
                </a:solidFill>
                <a:latin typeface="Times New Roman"/>
                <a:cs typeface="Times New Roman"/>
              </a:rPr>
              <a:t>not </a:t>
            </a:r>
            <a:r>
              <a:rPr sz="2000" dirty="0">
                <a:solidFill>
                  <a:srgbClr val="00AFEF"/>
                </a:solidFill>
                <a:latin typeface="Times New Roman"/>
                <a:cs typeface="Times New Roman"/>
              </a:rPr>
              <a:t>capable of further </a:t>
            </a:r>
            <a:r>
              <a:rPr sz="2000" spc="-5" dirty="0">
                <a:solidFill>
                  <a:srgbClr val="00AFEF"/>
                </a:solidFill>
                <a:latin typeface="Times New Roman"/>
                <a:cs typeface="Times New Roman"/>
              </a:rPr>
              <a:t>mathematical</a:t>
            </a:r>
            <a:r>
              <a:rPr sz="2000" spc="-18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EF"/>
                </a:solidFill>
                <a:latin typeface="Times New Roman"/>
                <a:cs typeface="Times New Roman"/>
              </a:rPr>
              <a:t>manipulation.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FF210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AFEF"/>
                </a:solidFill>
                <a:latin typeface="Times New Roman"/>
                <a:cs typeface="Times New Roman"/>
              </a:rPr>
              <a:t>Mode is </a:t>
            </a:r>
            <a:r>
              <a:rPr sz="2000" spc="-5" dirty="0">
                <a:solidFill>
                  <a:srgbClr val="00AFEF"/>
                </a:solidFill>
                <a:latin typeface="Times New Roman"/>
                <a:cs typeface="Times New Roman"/>
              </a:rPr>
              <a:t>affected </a:t>
            </a:r>
            <a:r>
              <a:rPr sz="2000" dirty="0">
                <a:solidFill>
                  <a:srgbClr val="00AFEF"/>
                </a:solidFill>
                <a:latin typeface="Times New Roman"/>
                <a:cs typeface="Times New Roman"/>
              </a:rPr>
              <a:t>to a great extent by </a:t>
            </a:r>
            <a:r>
              <a:rPr sz="2000" spc="-5" dirty="0">
                <a:solidFill>
                  <a:srgbClr val="00AFEF"/>
                </a:solidFill>
                <a:latin typeface="Times New Roman"/>
                <a:cs typeface="Times New Roman"/>
              </a:rPr>
              <a:t>sampling</a:t>
            </a:r>
            <a:r>
              <a:rPr sz="2000" spc="-18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EF"/>
                </a:solidFill>
                <a:latin typeface="Times New Roman"/>
                <a:cs typeface="Times New Roman"/>
              </a:rPr>
              <a:t>fluctuations.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FF210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AFEF"/>
                </a:solidFill>
                <a:latin typeface="Times New Roman"/>
                <a:cs typeface="Times New Roman"/>
              </a:rPr>
              <a:t>Choice of grouping has great influence on the value of</a:t>
            </a:r>
            <a:r>
              <a:rPr sz="2000" spc="-21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Times New Roman"/>
                <a:cs typeface="Times New Roman"/>
              </a:rPr>
              <a:t>mode.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944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923330"/>
          </a:xfrm>
        </p:spPr>
        <p:txBody>
          <a:bodyPr/>
          <a:lstStyle/>
          <a:p>
            <a:pPr algn="ctr"/>
            <a:r>
              <a:rPr lang="en-US" sz="3200" u="none" dirty="0" smtClean="0"/>
              <a:t>Geometric Mean</a:t>
            </a:r>
            <a:br>
              <a:rPr lang="en-US" sz="3200" u="none" dirty="0" smtClean="0"/>
            </a:br>
            <a:endParaRPr lang="en-US" u="none" dirty="0">
              <a:solidFill>
                <a:srgbClr val="00B0F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1600200"/>
            <a:ext cx="7467601" cy="3810000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business and economic problems, very often we face the questions pertaining to percentage, rate of change of over time. In that case , neither the mean, median nor mode is the appropriate measure of location. The geometric mean is a useful measure of the average rate of change of a variable over time</a:t>
            </a:r>
            <a:endParaRPr lang="en-US" sz="2800" dirty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874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762000"/>
            <a:ext cx="3312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u="none" spc="-5" dirty="0">
                <a:latin typeface="Times New Roman"/>
                <a:cs typeface="Times New Roman"/>
              </a:rPr>
              <a:t>Geometric</a:t>
            </a:r>
            <a:r>
              <a:rPr sz="3600" b="1" u="none" spc="-65" dirty="0">
                <a:latin typeface="Times New Roman"/>
                <a:cs typeface="Times New Roman"/>
              </a:rPr>
              <a:t> </a:t>
            </a:r>
            <a:r>
              <a:rPr sz="3600" b="1" u="none" dirty="0">
                <a:latin typeface="Times New Roman"/>
                <a:cs typeface="Times New Roman"/>
              </a:rPr>
              <a:t>Mean</a:t>
            </a:r>
            <a:endParaRPr sz="3600" u="none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1778330"/>
            <a:ext cx="7209155" cy="3622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1959" indent="-429895">
              <a:lnSpc>
                <a:spcPts val="2395"/>
              </a:lnSpc>
              <a:spcBef>
                <a:spcPts val="105"/>
              </a:spcBef>
              <a:buClr>
                <a:srgbClr val="FF210A"/>
              </a:buClr>
              <a:buFont typeface="Arial"/>
              <a:buChar char="•"/>
              <a:tabLst>
                <a:tab pos="441959" algn="l"/>
                <a:tab pos="442595" algn="l"/>
              </a:tabLst>
            </a:pPr>
            <a:r>
              <a:rPr sz="2000" spc="-5" dirty="0">
                <a:solidFill>
                  <a:srgbClr val="0A680A"/>
                </a:solidFill>
                <a:latin typeface="Times New Roman"/>
                <a:cs typeface="Times New Roman"/>
              </a:rPr>
              <a:t>Geometric mean </a:t>
            </a:r>
            <a:r>
              <a:rPr sz="2000" dirty="0">
                <a:solidFill>
                  <a:srgbClr val="0A680A"/>
                </a:solidFill>
                <a:latin typeface="Times New Roman"/>
                <a:cs typeface="Times New Roman"/>
              </a:rPr>
              <a:t>is a kind of average of a set of numbers that</a:t>
            </a:r>
            <a:r>
              <a:rPr sz="2000" spc="-175" dirty="0">
                <a:solidFill>
                  <a:srgbClr val="0A68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680A"/>
                </a:solidFill>
                <a:latin typeface="Times New Roman"/>
                <a:cs typeface="Times New Roman"/>
              </a:rPr>
              <a:t>is</a:t>
            </a:r>
            <a:endParaRPr sz="2000" dirty="0">
              <a:latin typeface="Times New Roman"/>
              <a:cs typeface="Times New Roman"/>
            </a:endParaRPr>
          </a:p>
          <a:p>
            <a:pPr marL="354965">
              <a:lnSpc>
                <a:spcPts val="2395"/>
              </a:lnSpc>
            </a:pPr>
            <a:r>
              <a:rPr sz="2000" spc="-5" dirty="0">
                <a:solidFill>
                  <a:srgbClr val="0A680A"/>
                </a:solidFill>
                <a:latin typeface="Times New Roman"/>
                <a:cs typeface="Times New Roman"/>
              </a:rPr>
              <a:t>different </a:t>
            </a:r>
            <a:r>
              <a:rPr sz="2000" dirty="0">
                <a:solidFill>
                  <a:srgbClr val="0A680A"/>
                </a:solidFill>
                <a:latin typeface="Times New Roman"/>
                <a:cs typeface="Times New Roman"/>
              </a:rPr>
              <a:t>from the </a:t>
            </a:r>
            <a:r>
              <a:rPr sz="2000" spc="-5" dirty="0">
                <a:solidFill>
                  <a:srgbClr val="0A680A"/>
                </a:solidFill>
                <a:latin typeface="Times New Roman"/>
                <a:cs typeface="Times New Roman"/>
              </a:rPr>
              <a:t>arithmetic</a:t>
            </a:r>
            <a:r>
              <a:rPr sz="2000" spc="-114" dirty="0">
                <a:solidFill>
                  <a:srgbClr val="0A68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680A"/>
                </a:solidFill>
                <a:latin typeface="Times New Roman"/>
                <a:cs typeface="Times New Roman"/>
              </a:rPr>
              <a:t>average.</a:t>
            </a:r>
            <a:endParaRPr sz="20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1080"/>
              </a:spcBef>
              <a:buClr>
                <a:srgbClr val="FF210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3857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538570"/>
                </a:solidFill>
                <a:latin typeface="Times New Roman"/>
                <a:cs typeface="Times New Roman"/>
              </a:rPr>
              <a:t>geometric mean </a:t>
            </a:r>
            <a:r>
              <a:rPr sz="2000" dirty="0">
                <a:solidFill>
                  <a:srgbClr val="538570"/>
                </a:solidFill>
                <a:latin typeface="Times New Roman"/>
                <a:cs typeface="Times New Roman"/>
              </a:rPr>
              <a:t>is well defined only for </a:t>
            </a:r>
            <a:r>
              <a:rPr sz="2000" spc="-5" dirty="0">
                <a:solidFill>
                  <a:srgbClr val="538570"/>
                </a:solidFill>
                <a:latin typeface="Times New Roman"/>
                <a:cs typeface="Times New Roman"/>
              </a:rPr>
              <a:t>sets </a:t>
            </a:r>
            <a:r>
              <a:rPr sz="2000" dirty="0">
                <a:solidFill>
                  <a:srgbClr val="538570"/>
                </a:solidFill>
                <a:latin typeface="Times New Roman"/>
                <a:cs typeface="Times New Roman"/>
              </a:rPr>
              <a:t>of positive real  numbers. This is </a:t>
            </a:r>
            <a:r>
              <a:rPr sz="2000" spc="-5" dirty="0">
                <a:solidFill>
                  <a:srgbClr val="538570"/>
                </a:solidFill>
                <a:latin typeface="Times New Roman"/>
                <a:cs typeface="Times New Roman"/>
              </a:rPr>
              <a:t>calculated </a:t>
            </a:r>
            <a:r>
              <a:rPr sz="2000" dirty="0">
                <a:solidFill>
                  <a:srgbClr val="538570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538570"/>
                </a:solidFill>
                <a:latin typeface="Times New Roman"/>
                <a:cs typeface="Times New Roman"/>
              </a:rPr>
              <a:t>multiplying all the numbers </a:t>
            </a:r>
            <a:r>
              <a:rPr sz="2000" dirty="0">
                <a:solidFill>
                  <a:srgbClr val="538570"/>
                </a:solidFill>
                <a:latin typeface="Times New Roman"/>
                <a:cs typeface="Times New Roman"/>
              </a:rPr>
              <a:t>(call</a:t>
            </a:r>
            <a:r>
              <a:rPr sz="2000" spc="-130" dirty="0">
                <a:solidFill>
                  <a:srgbClr val="53857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38570"/>
                </a:solidFill>
                <a:latin typeface="Times New Roman"/>
                <a:cs typeface="Times New Roman"/>
              </a:rPr>
              <a:t>the  </a:t>
            </a:r>
            <a:r>
              <a:rPr sz="2000" spc="-5" dirty="0">
                <a:solidFill>
                  <a:srgbClr val="538570"/>
                </a:solidFill>
                <a:latin typeface="Times New Roman"/>
                <a:cs typeface="Times New Roman"/>
              </a:rPr>
              <a:t>number </a:t>
            </a:r>
            <a:r>
              <a:rPr sz="2000" dirty="0">
                <a:solidFill>
                  <a:srgbClr val="538570"/>
                </a:solidFill>
                <a:latin typeface="Times New Roman"/>
                <a:cs typeface="Times New Roman"/>
              </a:rPr>
              <a:t>of numbers n), and taking the nth root of the</a:t>
            </a:r>
            <a:r>
              <a:rPr sz="2000" spc="-204" dirty="0">
                <a:solidFill>
                  <a:srgbClr val="53857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38570"/>
                </a:solidFill>
                <a:latin typeface="Times New Roman"/>
                <a:cs typeface="Times New Roman"/>
              </a:rPr>
              <a:t>total.</a:t>
            </a:r>
            <a:endParaRPr sz="2000" dirty="0">
              <a:latin typeface="Times New Roman"/>
              <a:cs typeface="Times New Roman"/>
            </a:endParaRPr>
          </a:p>
          <a:p>
            <a:pPr marL="354965" marR="408305" indent="-342900">
              <a:lnSpc>
                <a:spcPct val="100000"/>
              </a:lnSpc>
              <a:spcBef>
                <a:spcPts val="1080"/>
              </a:spcBef>
              <a:buClr>
                <a:srgbClr val="FF210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F9B0F"/>
                </a:solidFill>
                <a:latin typeface="Times New Roman"/>
                <a:cs typeface="Times New Roman"/>
              </a:rPr>
              <a:t>A </a:t>
            </a:r>
            <a:r>
              <a:rPr sz="2000" spc="-10" dirty="0">
                <a:solidFill>
                  <a:srgbClr val="0F9B0F"/>
                </a:solidFill>
                <a:latin typeface="Times New Roman"/>
                <a:cs typeface="Times New Roman"/>
              </a:rPr>
              <a:t>common </a:t>
            </a:r>
            <a:r>
              <a:rPr sz="2000" spc="-5" dirty="0">
                <a:solidFill>
                  <a:srgbClr val="0F9B0F"/>
                </a:solidFill>
                <a:latin typeface="Times New Roman"/>
                <a:cs typeface="Times New Roman"/>
              </a:rPr>
              <a:t>example </a:t>
            </a:r>
            <a:r>
              <a:rPr sz="2000" dirty="0">
                <a:solidFill>
                  <a:srgbClr val="0F9B0F"/>
                </a:solidFill>
                <a:latin typeface="Times New Roman"/>
                <a:cs typeface="Times New Roman"/>
              </a:rPr>
              <a:t>of where the </a:t>
            </a:r>
            <a:r>
              <a:rPr sz="2000" spc="-5" dirty="0">
                <a:solidFill>
                  <a:srgbClr val="0F9B0F"/>
                </a:solidFill>
                <a:latin typeface="Times New Roman"/>
                <a:cs typeface="Times New Roman"/>
              </a:rPr>
              <a:t>geometric mean </a:t>
            </a:r>
            <a:r>
              <a:rPr sz="2000" dirty="0">
                <a:solidFill>
                  <a:srgbClr val="0F9B0F"/>
                </a:solidFill>
                <a:latin typeface="Times New Roman"/>
                <a:cs typeface="Times New Roman"/>
              </a:rPr>
              <a:t>is the</a:t>
            </a:r>
            <a:r>
              <a:rPr sz="2000" spc="-135" dirty="0">
                <a:solidFill>
                  <a:srgbClr val="0F9B0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9B0F"/>
                </a:solidFill>
                <a:latin typeface="Times New Roman"/>
                <a:cs typeface="Times New Roman"/>
              </a:rPr>
              <a:t>correct  choice is when averaging growth</a:t>
            </a:r>
            <a:r>
              <a:rPr sz="2000" spc="-130" dirty="0">
                <a:solidFill>
                  <a:srgbClr val="0F9B0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9B0F"/>
                </a:solidFill>
                <a:latin typeface="Times New Roman"/>
                <a:cs typeface="Times New Roman"/>
              </a:rPr>
              <a:t>rates.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085"/>
              </a:spcBef>
              <a:buClr>
                <a:srgbClr val="FF210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FFF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00FFFF"/>
                </a:solidFill>
                <a:latin typeface="Times New Roman"/>
                <a:cs typeface="Times New Roman"/>
              </a:rPr>
              <a:t>geometric mean </a:t>
            </a:r>
            <a:r>
              <a:rPr sz="2000" dirty="0">
                <a:solidFill>
                  <a:srgbClr val="00FFFF"/>
                </a:solidFill>
                <a:latin typeface="Times New Roman"/>
                <a:cs typeface="Times New Roman"/>
              </a:rPr>
              <a:t>is NOT the </a:t>
            </a:r>
            <a:r>
              <a:rPr sz="2000" spc="-5" dirty="0">
                <a:solidFill>
                  <a:srgbClr val="00FFFF"/>
                </a:solidFill>
                <a:latin typeface="Times New Roman"/>
                <a:cs typeface="Times New Roman"/>
              </a:rPr>
              <a:t>arithmetic mean </a:t>
            </a:r>
            <a:r>
              <a:rPr sz="2000" dirty="0">
                <a:solidFill>
                  <a:srgbClr val="00FFFF"/>
                </a:solidFill>
                <a:latin typeface="Times New Roman"/>
                <a:cs typeface="Times New Roman"/>
              </a:rPr>
              <a:t>and it is NOT</a:t>
            </a:r>
            <a:r>
              <a:rPr sz="2000" spc="-180" dirty="0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FFFF"/>
                </a:solidFill>
                <a:latin typeface="Times New Roman"/>
                <a:cs typeface="Times New Roman"/>
              </a:rPr>
              <a:t>a</a:t>
            </a:r>
            <a:endParaRPr sz="2000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000" spc="-5" dirty="0">
                <a:solidFill>
                  <a:srgbClr val="00FFFF"/>
                </a:solidFill>
                <a:latin typeface="Times New Roman"/>
                <a:cs typeface="Times New Roman"/>
              </a:rPr>
              <a:t>simple</a:t>
            </a:r>
            <a:r>
              <a:rPr sz="2000" spc="-30" dirty="0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FFFF"/>
                </a:solidFill>
                <a:latin typeface="Times New Roman"/>
                <a:cs typeface="Times New Roman"/>
              </a:rPr>
              <a:t>average.</a:t>
            </a:r>
            <a:endParaRPr sz="20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1080"/>
              </a:spcBef>
              <a:buClr>
                <a:srgbClr val="FF210A"/>
              </a:buClr>
              <a:tabLst>
                <a:tab pos="354965" algn="l"/>
                <a:tab pos="355600" algn="l"/>
              </a:tabLst>
            </a:pPr>
            <a:r>
              <a:rPr sz="2000" dirty="0" smtClean="0">
                <a:solidFill>
                  <a:srgbClr val="FF0066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4616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994" y="774954"/>
            <a:ext cx="6795770" cy="553998"/>
          </a:xfrm>
        </p:spPr>
        <p:txBody>
          <a:bodyPr/>
          <a:lstStyle/>
          <a:p>
            <a:pPr algn="ctr"/>
            <a:r>
              <a:rPr lang="en-US" sz="3600" u="none" dirty="0" smtClean="0"/>
              <a:t>Definition</a:t>
            </a:r>
            <a:endParaRPr lang="en-US" sz="3600" u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00200"/>
                <a:ext cx="8305800" cy="3159648"/>
              </a:xfrm>
            </p:spPr>
            <p:txBody>
              <a:bodyPr/>
              <a:lstStyle/>
              <a:p>
                <a:pPr algn="l"/>
                <a:r>
                  <a:rPr lang="en-US" sz="2800" dirty="0">
                    <a:solidFill>
                      <a:srgbClr val="00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geometric mean of n non-zero and positive values is the nth root of their product.</a:t>
                </a:r>
              </a:p>
              <a:p>
                <a:pPr algn="l"/>
                <a:endParaRPr lang="en-US" sz="2800" dirty="0">
                  <a:solidFill>
                    <a:srgbClr val="00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8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……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n non-zero observations of a data set. Then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8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8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sz="28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.=</m:t>
                      </m:r>
                      <m:rad>
                        <m:radPr>
                          <m:ctrlPr>
                            <a:rPr lang="en-US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g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……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8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dirty="0">
                  <a:solidFill>
                    <a:srgbClr val="00FF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305800" cy="3159648"/>
              </a:xfrm>
              <a:blipFill rotWithShape="0">
                <a:blip r:embed="rId2"/>
                <a:stretch>
                  <a:fillRect l="-2568" t="-3475" r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71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838200" y="2133600"/>
            <a:ext cx="7759700" cy="2586038"/>
          </a:xfrm>
        </p:spPr>
        <p:txBody>
          <a:bodyPr/>
          <a:lstStyle/>
          <a:p>
            <a:r>
              <a:rPr lang="en-US" sz="2800" dirty="0" smtClean="0">
                <a:solidFill>
                  <a:srgbClr val="FFFF00"/>
                </a:solidFill>
              </a:rPr>
              <a:t>There are four characteristics of a data set or a frequency distribution. They are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B0F0"/>
                </a:solidFill>
              </a:rPr>
              <a:t>Location or central tendency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B0F0"/>
                </a:solidFill>
              </a:rPr>
              <a:t>Dispersion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B0F0"/>
                </a:solidFill>
              </a:rPr>
              <a:t>Skewness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B0F0"/>
                </a:solidFill>
              </a:rPr>
              <a:t>Kurtosis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79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457200"/>
            <a:ext cx="6795770" cy="553998"/>
          </a:xfrm>
        </p:spPr>
        <p:txBody>
          <a:bodyPr/>
          <a:lstStyle/>
          <a:p>
            <a:pPr algn="ctr"/>
            <a:r>
              <a:rPr lang="en-US" sz="3600" u="none" dirty="0" smtClean="0"/>
              <a:t>Harmonic  Mean</a:t>
            </a:r>
            <a:endParaRPr lang="en-US" sz="3600" u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04800" y="1371600"/>
                <a:ext cx="8610600" cy="5369099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rgbClr val="00FFFF"/>
                    </a:solidFill>
                  </a:rPr>
                  <a:t>Harmonic mean of non-zero values is the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reciprocal of the arithmetic mean</a:t>
                </a:r>
                <a:r>
                  <a:rPr lang="en-US" sz="2400" dirty="0" smtClean="0">
                    <a:solidFill>
                      <a:srgbClr val="00FFFF"/>
                    </a:solidFill>
                  </a:rPr>
                  <a:t> of the reciprocal of the individuals.</a:t>
                </a:r>
              </a:p>
              <a:p>
                <a:endParaRPr lang="en-US" sz="2400" dirty="0">
                  <a:solidFill>
                    <a:srgbClr val="00FFFF"/>
                  </a:solidFill>
                </a:endParaRPr>
              </a:p>
              <a:p>
                <a:r>
                  <a:rPr lang="en-US" sz="2400" dirty="0" smtClean="0">
                    <a:solidFill>
                      <a:schemeClr val="accent6"/>
                    </a:solidFill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……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accent6"/>
                    </a:solidFill>
                  </a:rPr>
                  <a:t> are n non-zero observations of a data set. </a:t>
                </a:r>
              </a:p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  </a:t>
                </a: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  For ungrouped data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chemeClr val="accent6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dirty="0" smtClean="0">
                    <a:solidFill>
                      <a:srgbClr val="00B050"/>
                    </a:solidFill>
                  </a:rPr>
                  <a:t> For grouped data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chemeClr val="accent6"/>
                  </a:solidFill>
                </a:endParaRPr>
              </a:p>
              <a:p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371600"/>
                <a:ext cx="8610600" cy="5369099"/>
              </a:xfrm>
              <a:blipFill rotWithShape="0">
                <a:blip r:embed="rId2"/>
                <a:stretch>
                  <a:fillRect l="-2123" t="-1703" r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80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097" y="449525"/>
            <a:ext cx="7664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none" spc="-5" dirty="0">
                <a:latin typeface="Times New Roman"/>
                <a:cs typeface="Times New Roman"/>
              </a:rPr>
              <a:t>Arithmetic Mean Calculated Methods </a:t>
            </a:r>
            <a:r>
              <a:rPr b="1" u="none" dirty="0">
                <a:latin typeface="Times New Roman"/>
                <a:cs typeface="Times New Roman"/>
              </a:rPr>
              <a:t>for</a:t>
            </a:r>
            <a:r>
              <a:rPr b="1" u="none" spc="-15" dirty="0">
                <a:latin typeface="Times New Roman"/>
                <a:cs typeface="Times New Roman"/>
              </a:rPr>
              <a:t> </a:t>
            </a:r>
            <a:r>
              <a:rPr b="1" u="none" spc="-10" dirty="0">
                <a:latin typeface="Times New Roman"/>
                <a:cs typeface="Times New Roman"/>
              </a:rPr>
              <a:t>grouped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8667" y="935301"/>
            <a:ext cx="2282825" cy="1227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data: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542290" indent="-343535">
              <a:lnSpc>
                <a:spcPct val="100000"/>
              </a:lnSpc>
              <a:buClr>
                <a:srgbClr val="FF210A"/>
              </a:buClr>
              <a:buFont typeface="Arial"/>
              <a:buChar char="•"/>
              <a:tabLst>
                <a:tab pos="542290" algn="l"/>
                <a:tab pos="542925" algn="l"/>
              </a:tabLst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Direct </a:t>
            </a: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Method</a:t>
            </a:r>
            <a:r>
              <a:rPr sz="2000" b="1" spc="-1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3347084"/>
            <a:ext cx="2404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lr>
                <a:srgbClr val="FF210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Short cut method</a:t>
            </a:r>
            <a:r>
              <a:rPr sz="2000" b="1" spc="-1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5115559"/>
            <a:ext cx="30308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FF210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Step deviation Method</a:t>
            </a:r>
            <a:r>
              <a:rPr sz="2000" b="1" spc="-16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70685" y="2641333"/>
            <a:ext cx="2761615" cy="641350"/>
            <a:chOff x="1670685" y="2641333"/>
            <a:chExt cx="2761615" cy="641350"/>
          </a:xfrm>
        </p:grpSpPr>
        <p:sp>
          <p:nvSpPr>
            <p:cNvPr id="7" name="object 7"/>
            <p:cNvSpPr/>
            <p:nvPr/>
          </p:nvSpPr>
          <p:spPr>
            <a:xfrm>
              <a:off x="1683385" y="2654033"/>
              <a:ext cx="2736215" cy="6155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7035" y="2647683"/>
              <a:ext cx="2748915" cy="628650"/>
            </a:xfrm>
            <a:custGeom>
              <a:avLst/>
              <a:gdLst/>
              <a:ahLst/>
              <a:cxnLst/>
              <a:rect l="l" t="t" r="r" b="b"/>
              <a:pathLst>
                <a:path w="2748915" h="628650">
                  <a:moveTo>
                    <a:pt x="0" y="628281"/>
                  </a:moveTo>
                  <a:lnTo>
                    <a:pt x="2748915" y="628281"/>
                  </a:lnTo>
                  <a:lnTo>
                    <a:pt x="2748915" y="0"/>
                  </a:lnTo>
                  <a:lnTo>
                    <a:pt x="0" y="0"/>
                  </a:lnTo>
                  <a:lnTo>
                    <a:pt x="0" y="628281"/>
                  </a:lnTo>
                  <a:close/>
                </a:path>
              </a:pathLst>
            </a:custGeom>
            <a:ln w="12700">
              <a:solidFill>
                <a:srgbClr val="B81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349500" y="3779278"/>
            <a:ext cx="3094355" cy="1053465"/>
            <a:chOff x="2349500" y="3779278"/>
            <a:chExt cx="3094355" cy="1053465"/>
          </a:xfrm>
        </p:grpSpPr>
        <p:sp>
          <p:nvSpPr>
            <p:cNvPr id="10" name="object 10"/>
            <p:cNvSpPr/>
            <p:nvPr/>
          </p:nvSpPr>
          <p:spPr>
            <a:xfrm>
              <a:off x="2362200" y="3791978"/>
              <a:ext cx="3068828" cy="10280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55850" y="3785628"/>
              <a:ext cx="3081655" cy="1040765"/>
            </a:xfrm>
            <a:custGeom>
              <a:avLst/>
              <a:gdLst/>
              <a:ahLst/>
              <a:cxnLst/>
              <a:rect l="l" t="t" r="r" b="b"/>
              <a:pathLst>
                <a:path w="3081654" h="1040764">
                  <a:moveTo>
                    <a:pt x="0" y="1040752"/>
                  </a:moveTo>
                  <a:lnTo>
                    <a:pt x="3081528" y="1040752"/>
                  </a:lnTo>
                  <a:lnTo>
                    <a:pt x="3081528" y="0"/>
                  </a:lnTo>
                  <a:lnTo>
                    <a:pt x="0" y="0"/>
                  </a:lnTo>
                  <a:lnTo>
                    <a:pt x="0" y="1040752"/>
                  </a:lnTo>
                  <a:close/>
                </a:path>
              </a:pathLst>
            </a:custGeom>
            <a:ln w="12700">
              <a:solidFill>
                <a:srgbClr val="B81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654300" y="5473700"/>
            <a:ext cx="3759200" cy="870585"/>
            <a:chOff x="2654300" y="5473700"/>
            <a:chExt cx="3759200" cy="870585"/>
          </a:xfrm>
        </p:grpSpPr>
        <p:sp>
          <p:nvSpPr>
            <p:cNvPr id="13" name="object 13"/>
            <p:cNvSpPr/>
            <p:nvPr/>
          </p:nvSpPr>
          <p:spPr>
            <a:xfrm>
              <a:off x="2667000" y="5486400"/>
              <a:ext cx="3733800" cy="8451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60650" y="5480050"/>
              <a:ext cx="3746500" cy="857885"/>
            </a:xfrm>
            <a:custGeom>
              <a:avLst/>
              <a:gdLst/>
              <a:ahLst/>
              <a:cxnLst/>
              <a:rect l="l" t="t" r="r" b="b"/>
              <a:pathLst>
                <a:path w="3746500" h="857885">
                  <a:moveTo>
                    <a:pt x="0" y="857821"/>
                  </a:moveTo>
                  <a:lnTo>
                    <a:pt x="3746500" y="857821"/>
                  </a:lnTo>
                  <a:lnTo>
                    <a:pt x="3746500" y="0"/>
                  </a:lnTo>
                  <a:lnTo>
                    <a:pt x="0" y="0"/>
                  </a:lnTo>
                  <a:lnTo>
                    <a:pt x="0" y="857821"/>
                  </a:lnTo>
                  <a:close/>
                </a:path>
              </a:pathLst>
            </a:custGeom>
            <a:ln w="12700">
              <a:solidFill>
                <a:srgbClr val="B81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979678"/>
            <a:ext cx="3490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none" spc="-5" dirty="0" smtClean="0">
                <a:latin typeface="Times New Roman"/>
                <a:cs typeface="Times New Roman"/>
              </a:rPr>
              <a:t>Example</a:t>
            </a:r>
            <a:r>
              <a:rPr lang="en-US" sz="3600" b="1" u="none" spc="-5" dirty="0" smtClean="0">
                <a:latin typeface="Times New Roman"/>
                <a:cs typeface="Times New Roman"/>
              </a:rPr>
              <a:t>-1</a:t>
            </a:r>
            <a:r>
              <a:rPr sz="3600" b="1" u="none" spc="-5" dirty="0" smtClean="0">
                <a:latin typeface="Times New Roman"/>
                <a:cs typeface="Times New Roman"/>
              </a:rPr>
              <a:t> </a:t>
            </a:r>
            <a:endParaRPr sz="3600" u="none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770647"/>
            <a:ext cx="5778500" cy="25923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FFFF"/>
                </a:solidFill>
                <a:latin typeface="Times New Roman"/>
                <a:cs typeface="Times New Roman"/>
              </a:rPr>
              <a:t>A sample </a:t>
            </a:r>
            <a:r>
              <a:rPr sz="2800" dirty="0">
                <a:solidFill>
                  <a:srgbClr val="00FFF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FFFF"/>
                </a:solidFill>
                <a:latin typeface="Times New Roman"/>
                <a:cs typeface="Times New Roman"/>
              </a:rPr>
              <a:t>five executives received</a:t>
            </a:r>
            <a:r>
              <a:rPr sz="2800" spc="-229" dirty="0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FFFF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srgbClr val="00FFFF"/>
                </a:solidFill>
                <a:latin typeface="Times New Roman"/>
                <a:cs typeface="Times New Roman"/>
              </a:rPr>
              <a:t>following </a:t>
            </a:r>
            <a:r>
              <a:rPr sz="2800" dirty="0">
                <a:solidFill>
                  <a:srgbClr val="00FFFF"/>
                </a:solidFill>
                <a:latin typeface="Times New Roman"/>
                <a:cs typeface="Times New Roman"/>
              </a:rPr>
              <a:t>bonus </a:t>
            </a:r>
            <a:r>
              <a:rPr sz="2800" spc="-5" dirty="0">
                <a:solidFill>
                  <a:srgbClr val="00FFFF"/>
                </a:solidFill>
                <a:latin typeface="Times New Roman"/>
                <a:cs typeface="Times New Roman"/>
              </a:rPr>
              <a:t>last year</a:t>
            </a:r>
            <a:r>
              <a:rPr sz="2800" spc="-60" dirty="0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FFFF"/>
                </a:solidFill>
                <a:latin typeface="Times New Roman"/>
                <a:cs typeface="Times New Roman"/>
              </a:rPr>
              <a:t>($000):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800" spc="-5" dirty="0">
                <a:solidFill>
                  <a:srgbClr val="92D050"/>
                </a:solidFill>
                <a:latin typeface="Times New Roman"/>
                <a:cs typeface="Times New Roman"/>
              </a:rPr>
              <a:t>14.0, 15.0, 17.0, 16.0,</a:t>
            </a:r>
            <a:r>
              <a:rPr sz="2800" spc="-1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92D050"/>
                </a:solidFill>
                <a:latin typeface="Times New Roman"/>
                <a:cs typeface="Times New Roman"/>
              </a:rPr>
              <a:t>15.0</a:t>
            </a:r>
            <a:endParaRPr lang="en-US" sz="2800" spc="-5" dirty="0" smtClean="0">
              <a:solidFill>
                <a:srgbClr val="92D05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lang="en-US" sz="2800" dirty="0" smtClean="0">
                <a:solidFill>
                  <a:srgbClr val="00FFFF"/>
                </a:solidFill>
                <a:latin typeface="Times New Roman"/>
                <a:cs typeface="Times New Roman"/>
              </a:rPr>
              <a:t>Compute arithmetic mean</a:t>
            </a:r>
            <a:endParaRPr sz="2800" dirty="0">
              <a:solidFill>
                <a:srgbClr val="00FFF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Solution: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06500" y="4711700"/>
            <a:ext cx="6520180" cy="939800"/>
            <a:chOff x="1206500" y="4711700"/>
            <a:chExt cx="6520180" cy="939800"/>
          </a:xfrm>
        </p:grpSpPr>
        <p:sp>
          <p:nvSpPr>
            <p:cNvPr id="5" name="object 5"/>
            <p:cNvSpPr/>
            <p:nvPr/>
          </p:nvSpPr>
          <p:spPr>
            <a:xfrm>
              <a:off x="1219200" y="4724400"/>
              <a:ext cx="6494526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2850" y="4718050"/>
              <a:ext cx="6507480" cy="927100"/>
            </a:xfrm>
            <a:custGeom>
              <a:avLst/>
              <a:gdLst/>
              <a:ahLst/>
              <a:cxnLst/>
              <a:rect l="l" t="t" r="r" b="b"/>
              <a:pathLst>
                <a:path w="6507480" h="927100">
                  <a:moveTo>
                    <a:pt x="0" y="927100"/>
                  </a:moveTo>
                  <a:lnTo>
                    <a:pt x="6507226" y="927100"/>
                  </a:lnTo>
                  <a:lnTo>
                    <a:pt x="6507226" y="0"/>
                  </a:lnTo>
                  <a:lnTo>
                    <a:pt x="0" y="0"/>
                  </a:lnTo>
                  <a:lnTo>
                    <a:pt x="0" y="927100"/>
                  </a:lnTo>
                  <a:close/>
                </a:path>
              </a:pathLst>
            </a:custGeom>
            <a:ln w="12700">
              <a:solidFill>
                <a:srgbClr val="B81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23289"/>
            <a:ext cx="7414259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9999"/>
                </a:solidFill>
                <a:latin typeface="Times New Roman"/>
                <a:cs typeface="Times New Roman"/>
              </a:rPr>
              <a:t>Example </a:t>
            </a:r>
            <a:r>
              <a:rPr sz="2000" dirty="0">
                <a:solidFill>
                  <a:srgbClr val="FF9999"/>
                </a:solidFill>
                <a:latin typeface="Times New Roman"/>
                <a:cs typeface="Times New Roman"/>
              </a:rPr>
              <a:t>2: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In a crash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test, </a:t>
            </a:r>
            <a:r>
              <a:rPr sz="2000" spc="-35" dirty="0">
                <a:solidFill>
                  <a:srgbClr val="FFFF00"/>
                </a:solidFill>
                <a:latin typeface="Times New Roman"/>
                <a:cs typeface="Times New Roman"/>
              </a:rPr>
              <a:t>11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cars were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tested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determine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what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impact 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speed was required to obtain 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minimal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bumper damage. Find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mode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of  the speeds given in 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miles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per hour</a:t>
            </a:r>
            <a:r>
              <a:rPr sz="2000" spc="-1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below.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dirty="0">
                <a:solidFill>
                  <a:srgbClr val="003CB8"/>
                </a:solidFill>
                <a:latin typeface="Times New Roman"/>
                <a:cs typeface="Times New Roman"/>
              </a:rPr>
              <a:t>24, 15, 18, 20, 18, 22, 24, 26, 18, 26,</a:t>
            </a:r>
            <a:r>
              <a:rPr sz="2000" spc="310" dirty="0">
                <a:solidFill>
                  <a:srgbClr val="003CB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3CB8"/>
                </a:solidFill>
                <a:latin typeface="Times New Roman"/>
                <a:cs typeface="Times New Roman"/>
              </a:rPr>
              <a:t>24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044" y="2926156"/>
            <a:ext cx="6943725" cy="1825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5E4ADB"/>
                </a:solidFill>
                <a:latin typeface="Verdana"/>
                <a:cs typeface="Verdana"/>
              </a:rPr>
              <a:t>Solution: </a:t>
            </a:r>
            <a:r>
              <a:rPr sz="2000" spc="-5" dirty="0">
                <a:solidFill>
                  <a:srgbClr val="FF0066"/>
                </a:solidFill>
                <a:latin typeface="Verdana"/>
                <a:cs typeface="Verdana"/>
              </a:rPr>
              <a:t>Ordering </a:t>
            </a:r>
            <a:r>
              <a:rPr sz="2000" dirty="0">
                <a:solidFill>
                  <a:srgbClr val="FF0066"/>
                </a:solidFill>
                <a:latin typeface="Verdana"/>
                <a:cs typeface="Verdana"/>
              </a:rPr>
              <a:t>the </a:t>
            </a:r>
            <a:r>
              <a:rPr sz="2000" spc="-5" dirty="0">
                <a:solidFill>
                  <a:srgbClr val="FF0066"/>
                </a:solidFill>
                <a:latin typeface="Verdana"/>
                <a:cs typeface="Verdana"/>
              </a:rPr>
              <a:t>data </a:t>
            </a:r>
            <a:r>
              <a:rPr sz="2000" dirty="0">
                <a:solidFill>
                  <a:srgbClr val="FF0066"/>
                </a:solidFill>
                <a:latin typeface="Verdana"/>
                <a:cs typeface="Verdana"/>
              </a:rPr>
              <a:t>from </a:t>
            </a:r>
            <a:r>
              <a:rPr sz="2000" spc="-5" dirty="0">
                <a:solidFill>
                  <a:srgbClr val="FF0066"/>
                </a:solidFill>
                <a:latin typeface="Verdana"/>
                <a:cs typeface="Verdana"/>
              </a:rPr>
              <a:t>least </a:t>
            </a:r>
            <a:r>
              <a:rPr sz="2000" dirty="0">
                <a:solidFill>
                  <a:srgbClr val="FF0066"/>
                </a:solidFill>
                <a:latin typeface="Verdana"/>
                <a:cs typeface="Verdana"/>
              </a:rPr>
              <a:t>to </a:t>
            </a:r>
            <a:r>
              <a:rPr sz="2000" spc="-5" dirty="0">
                <a:solidFill>
                  <a:srgbClr val="FF0066"/>
                </a:solidFill>
                <a:latin typeface="Verdana"/>
                <a:cs typeface="Verdana"/>
              </a:rPr>
              <a:t>greatest,</a:t>
            </a:r>
            <a:r>
              <a:rPr sz="2000" spc="-90" dirty="0">
                <a:solidFill>
                  <a:srgbClr val="FF006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Verdana"/>
                <a:cs typeface="Verdana"/>
              </a:rPr>
              <a:t>we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66"/>
                </a:solidFill>
                <a:latin typeface="Verdana"/>
                <a:cs typeface="Verdana"/>
              </a:rPr>
              <a:t>get:</a:t>
            </a:r>
            <a:endParaRPr sz="20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080"/>
              </a:spcBef>
              <a:tabLst>
                <a:tab pos="1062355" algn="l"/>
                <a:tab pos="1656714" algn="l"/>
                <a:tab pos="2249805" algn="l"/>
                <a:tab pos="2844165" algn="l"/>
                <a:tab pos="3438525" algn="l"/>
                <a:tab pos="4031615" algn="l"/>
                <a:tab pos="4625975" algn="l"/>
                <a:tab pos="5219065" algn="l"/>
                <a:tab pos="5813425" algn="l"/>
                <a:tab pos="6407785" algn="l"/>
              </a:tabLst>
            </a:pPr>
            <a:r>
              <a:rPr sz="2000" dirty="0">
                <a:solidFill>
                  <a:srgbClr val="FF0066"/>
                </a:solidFill>
                <a:latin typeface="Verdana"/>
                <a:cs typeface="Verdana"/>
              </a:rPr>
              <a:t>15,	18,	18,	18,	20,	22,	24,	24,	24,	26,	26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1383665" algn="l"/>
              </a:tabLst>
            </a:pPr>
            <a:r>
              <a:rPr sz="2000" dirty="0">
                <a:solidFill>
                  <a:srgbClr val="FFFF00"/>
                </a:solidFill>
                <a:latin typeface="Verdana"/>
                <a:cs typeface="Verdana"/>
              </a:rPr>
              <a:t>Answer:	</a:t>
            </a:r>
            <a:r>
              <a:rPr sz="2000" spc="-5" dirty="0">
                <a:solidFill>
                  <a:srgbClr val="00FFFF"/>
                </a:solidFill>
                <a:latin typeface="Verdana"/>
                <a:cs typeface="Verdana"/>
              </a:rPr>
              <a:t>Since both </a:t>
            </a:r>
            <a:r>
              <a:rPr sz="2000" dirty="0">
                <a:solidFill>
                  <a:srgbClr val="00FFFF"/>
                </a:solidFill>
                <a:latin typeface="Verdana"/>
                <a:cs typeface="Verdana"/>
              </a:rPr>
              <a:t>18 </a:t>
            </a:r>
            <a:r>
              <a:rPr sz="2000" spc="-5" dirty="0">
                <a:solidFill>
                  <a:srgbClr val="00FFFF"/>
                </a:solidFill>
                <a:latin typeface="Verdana"/>
                <a:cs typeface="Verdana"/>
              </a:rPr>
              <a:t>and </a:t>
            </a:r>
            <a:r>
              <a:rPr sz="2000" dirty="0">
                <a:solidFill>
                  <a:srgbClr val="00FFFF"/>
                </a:solidFill>
                <a:latin typeface="Verdana"/>
                <a:cs typeface="Verdana"/>
              </a:rPr>
              <a:t>24 occur </a:t>
            </a:r>
            <a:r>
              <a:rPr sz="2000" spc="-5" dirty="0">
                <a:solidFill>
                  <a:srgbClr val="00FFFF"/>
                </a:solidFill>
                <a:latin typeface="Verdana"/>
                <a:cs typeface="Verdana"/>
              </a:rPr>
              <a:t>three</a:t>
            </a:r>
            <a:r>
              <a:rPr sz="2000" spc="-120" dirty="0">
                <a:solidFill>
                  <a:srgbClr val="00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FFFF"/>
                </a:solidFill>
                <a:latin typeface="Verdana"/>
                <a:cs typeface="Verdana"/>
              </a:rPr>
              <a:t>times,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FFFF"/>
                </a:solidFill>
                <a:latin typeface="Verdana"/>
                <a:cs typeface="Verdana"/>
              </a:rPr>
              <a:t>the </a:t>
            </a:r>
            <a:r>
              <a:rPr sz="2000" spc="-5" dirty="0">
                <a:solidFill>
                  <a:srgbClr val="00FFFF"/>
                </a:solidFill>
                <a:latin typeface="Verdana"/>
                <a:cs typeface="Verdana"/>
              </a:rPr>
              <a:t>modes </a:t>
            </a:r>
            <a:r>
              <a:rPr sz="2000" dirty="0">
                <a:solidFill>
                  <a:srgbClr val="00FFFF"/>
                </a:solidFill>
                <a:latin typeface="Verdana"/>
                <a:cs typeface="Verdana"/>
              </a:rPr>
              <a:t>are 18 and 24 </a:t>
            </a:r>
            <a:r>
              <a:rPr sz="2000" spc="-10" dirty="0">
                <a:solidFill>
                  <a:srgbClr val="00FFFF"/>
                </a:solidFill>
                <a:latin typeface="Verdana"/>
                <a:cs typeface="Verdana"/>
              </a:rPr>
              <a:t>miles </a:t>
            </a:r>
            <a:r>
              <a:rPr sz="2000" spc="-5" dirty="0">
                <a:solidFill>
                  <a:srgbClr val="00FFFF"/>
                </a:solidFill>
                <a:latin typeface="Verdana"/>
                <a:cs typeface="Verdana"/>
              </a:rPr>
              <a:t>per</a:t>
            </a:r>
            <a:r>
              <a:rPr sz="2000" spc="-80" dirty="0">
                <a:solidFill>
                  <a:srgbClr val="00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00FFFF"/>
                </a:solidFill>
                <a:latin typeface="Verdana"/>
                <a:cs typeface="Verdana"/>
              </a:rPr>
              <a:t>hour</a:t>
            </a:r>
            <a:r>
              <a:rPr sz="2000" spc="-60" dirty="0">
                <a:solidFill>
                  <a:srgbClr val="FF0066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2200" y="1600200"/>
            <a:ext cx="1219200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7150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6795770" cy="923330"/>
          </a:xfrm>
        </p:spPr>
        <p:txBody>
          <a:bodyPr/>
          <a:lstStyle/>
          <a:p>
            <a:r>
              <a:rPr lang="en-US" sz="3200" u="none" dirty="0" smtClean="0"/>
              <a:t>Example-3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185" y="990600"/>
            <a:ext cx="7137400" cy="1723549"/>
          </a:xfrm>
        </p:spPr>
        <p:txBody>
          <a:bodyPr/>
          <a:lstStyle/>
          <a:p>
            <a:r>
              <a:rPr lang="en-US" sz="28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frequency distribution refers to the number of hours worked per month of 50 workers of a factory. Compute mean, median, mode</a:t>
            </a:r>
          </a:p>
          <a:p>
            <a:endParaRPr lang="en-US" sz="2800" dirty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83357"/>
              </p:ext>
            </p:extLst>
          </p:nvPr>
        </p:nvGraphicFramePr>
        <p:xfrm>
          <a:off x="990600" y="2514600"/>
          <a:ext cx="6477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/>
                <a:gridCol w="3238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 of hours worked per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30-55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55-80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80-105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105-130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130-155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155-180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180-205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255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95770" cy="492443"/>
          </a:xfrm>
        </p:spPr>
        <p:txBody>
          <a:bodyPr/>
          <a:lstStyle/>
          <a:p>
            <a:pPr algn="ctr"/>
            <a:r>
              <a:rPr lang="en-US" sz="3200" u="none" dirty="0" smtClean="0"/>
              <a:t>Solution</a:t>
            </a:r>
            <a:endParaRPr lang="en-US" sz="3200" u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95400"/>
            <a:ext cx="7137400" cy="403669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2977707"/>
                  </p:ext>
                </p:extLst>
              </p:nvPr>
            </p:nvGraphicFramePr>
            <p:xfrm>
              <a:off x="304800" y="1143000"/>
              <a:ext cx="8458200" cy="586111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114550"/>
                    <a:gridCol w="1771650"/>
                    <a:gridCol w="1188720"/>
                    <a:gridCol w="1691640"/>
                    <a:gridCol w="1691640"/>
                  </a:tblGrid>
                  <a:tr h="13299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Mid point</a:t>
                          </a:r>
                        </a:p>
                        <a:p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𝒇𝒙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Cumulative 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9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30-55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42.5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127.5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9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55-80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67.5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270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9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80-105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92.5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9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105-130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117.5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9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130-155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12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142.5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34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539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155-180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167.5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9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180-205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192.5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9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=50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nary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6525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2977707"/>
                  </p:ext>
                </p:extLst>
              </p:nvPr>
            </p:nvGraphicFramePr>
            <p:xfrm>
              <a:off x="304800" y="1143000"/>
              <a:ext cx="8458200" cy="586111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114550"/>
                    <a:gridCol w="1771650"/>
                    <a:gridCol w="1188720"/>
                    <a:gridCol w="1691640"/>
                    <a:gridCol w="1691640"/>
                  </a:tblGrid>
                  <a:tr h="13299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Mid point</a:t>
                          </a:r>
                        </a:p>
                        <a:p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444" t="-2294" r="-101805" b="-3426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Cumulative 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9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30-55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42.5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127.5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9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55-80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67.5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270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9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80-105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92.5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9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105-130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117.5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9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130-155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12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142.5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34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539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155-180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167.5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9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180-205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192.5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=50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444" t="-679839" r="-101805" b="-2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32600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533400"/>
                <a:ext cx="6795770" cy="1274708"/>
              </a:xfrm>
            </p:spPr>
            <p:txBody>
              <a:bodyPr/>
              <a:lstStyle/>
              <a:p>
                <a:r>
                  <a:rPr lang="en-US" u="none" dirty="0" smtClean="0">
                    <a:solidFill>
                      <a:srgbClr val="FF0000"/>
                    </a:solidFill>
                  </a:rPr>
                  <a:t>Mean: </a:t>
                </a:r>
                <a:br>
                  <a:rPr lang="en-US" u="none" dirty="0" smtClean="0">
                    <a:solidFill>
                      <a:srgbClr val="FF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u="non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u="non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u="non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u="non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u="non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u="non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𝑓𝑥</m:t>
                              </m:r>
                            </m:e>
                          </m:nary>
                        </m:num>
                        <m:den>
                          <m:r>
                            <a:rPr lang="en-US" b="0" i="1" u="non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u="non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=130.5</m:t>
                      </m:r>
                    </m:oMath>
                  </m:oMathPara>
                </a14:m>
                <a:endParaRPr lang="en-US" u="non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533400"/>
                <a:ext cx="6795770" cy="1274708"/>
              </a:xfrm>
              <a:blipFill rotWithShape="0">
                <a:blip r:embed="rId2"/>
                <a:stretch>
                  <a:fillRect l="-3232" t="-8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577340"/>
                <a:ext cx="3977640" cy="6065315"/>
              </a:xfrm>
            </p:spPr>
            <p:txBody>
              <a:bodyPr/>
              <a:lstStyle/>
              <a:p>
                <a:endParaRPr lang="en-US" sz="2800" dirty="0" smtClean="0">
                  <a:solidFill>
                    <a:srgbClr val="FFFF00"/>
                  </a:solidFill>
                </a:endParaRPr>
              </a:p>
              <a:p>
                <a:r>
                  <a:rPr lang="en-US" sz="2800" dirty="0" smtClean="0">
                    <a:solidFill>
                      <a:srgbClr val="FFFF00"/>
                    </a:solidFill>
                  </a:rPr>
                  <a:t>Mode</a:t>
                </a:r>
                <a:r>
                  <a:rPr lang="en-US" sz="2800" dirty="0">
                    <a:solidFill>
                      <a:srgbClr val="FFFF00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𝑀𝑜</m:t>
                      </m:r>
                      <m:r>
                        <a:rPr lang="en-US" sz="2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>
                  <a:solidFill>
                    <a:srgbClr val="FFFF00"/>
                  </a:solidFill>
                </a:endParaRPr>
              </a:p>
              <a:p>
                <a:r>
                  <a:rPr lang="en-US" sz="2800" dirty="0">
                    <a:solidFill>
                      <a:srgbClr val="FFFF00"/>
                    </a:solidFill>
                  </a:rPr>
                  <a:t>Highest frequency is 12 which lies </a:t>
                </a:r>
                <a:r>
                  <a:rPr lang="en-US" sz="2800" dirty="0">
                    <a:solidFill>
                      <a:srgbClr val="FFFF00"/>
                    </a:solidFill>
                  </a:rPr>
                  <a:t>in the class 130-155 which is the </a:t>
                </a:r>
                <a:r>
                  <a:rPr lang="en-US" sz="2800" dirty="0">
                    <a:solidFill>
                      <a:srgbClr val="FFFF00"/>
                    </a:solidFill>
                  </a:rPr>
                  <a:t>modal class</a:t>
                </a:r>
              </a:p>
              <a:p>
                <a:r>
                  <a:rPr lang="en-US" sz="2800" dirty="0">
                    <a:solidFill>
                      <a:srgbClr val="FFFF00"/>
                    </a:solidFill>
                  </a:rPr>
                  <a:t>L=130,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=12−9=3</m:t>
                    </m:r>
                  </m:oMath>
                </a14:m>
                <a:r>
                  <a:rPr lang="en-US" sz="2800" dirty="0">
                    <a:solidFill>
                      <a:srgbClr val="FFFF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FF00"/>
                    </a:solidFill>
                  </a:rPr>
                  <a:t>=12-11=1,</a:t>
                </a:r>
                <a:r>
                  <a:rPr lang="en-US" sz="2800" dirty="0">
                    <a:solidFill>
                      <a:srgbClr val="00FF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FFFF00"/>
                    </a:solidFill>
                  </a:rPr>
                  <a:t>=</a:t>
                </a:r>
                <a:r>
                  <a:rPr lang="en-US" sz="2800" dirty="0">
                    <a:solidFill>
                      <a:srgbClr val="FFFF00"/>
                    </a:solidFill>
                  </a:rPr>
                  <a:t>25</a:t>
                </a:r>
              </a:p>
              <a:p>
                <a:r>
                  <a:rPr lang="en-US" sz="2800" dirty="0">
                    <a:solidFill>
                      <a:srgbClr val="FFFF00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=148.7</m:t>
                    </m:r>
                  </m:oMath>
                </a14:m>
                <a:endParaRPr lang="en-US" sz="2800" dirty="0">
                  <a:solidFill>
                    <a:srgbClr val="FFFF00"/>
                  </a:solidFill>
                </a:endParaRPr>
              </a:p>
              <a:p>
                <a:pPr/>
                <a:endParaRPr lang="en-US" sz="2800" dirty="0" smtClean="0">
                  <a:solidFill>
                    <a:srgbClr val="FFFF00"/>
                  </a:solidFill>
                </a:endParaRPr>
              </a:p>
              <a:p>
                <a:pPr/>
                <a:endParaRPr lang="en-US" sz="2800" dirty="0" smtClean="0">
                  <a:solidFill>
                    <a:srgbClr val="00FFFF"/>
                  </a:solidFill>
                </a:endParaRPr>
              </a:p>
              <a:p>
                <a:endParaRPr lang="en-US" sz="2800" dirty="0">
                  <a:solidFill>
                    <a:srgbClr val="00FFFF"/>
                  </a:solidFill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577340"/>
                <a:ext cx="3977640" cy="6065315"/>
              </a:xfrm>
              <a:blipFill rotWithShape="0">
                <a:blip r:embed="rId3"/>
                <a:stretch>
                  <a:fillRect l="-5360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3"/>
              </p:nvPr>
            </p:nvSpPr>
            <p:spPr>
              <a:xfrm>
                <a:off x="4709160" y="1577340"/>
                <a:ext cx="3977640" cy="4529060"/>
              </a:xfrm>
            </p:spPr>
            <p:txBody>
              <a:bodyPr/>
              <a:lstStyle/>
              <a:p>
                <a:endParaRPr lang="en-US" sz="2800" dirty="0" smtClean="0">
                  <a:solidFill>
                    <a:srgbClr val="00FFFF"/>
                  </a:solidFill>
                </a:endParaRPr>
              </a:p>
              <a:p>
                <a:r>
                  <a:rPr lang="en-US" sz="2800" dirty="0" smtClean="0">
                    <a:solidFill>
                      <a:srgbClr val="00FFFF"/>
                    </a:solidFill>
                  </a:rPr>
                  <a:t>Median</a:t>
                </a:r>
                <a:endParaRPr lang="en-US" sz="2800" dirty="0">
                  <a:solidFill>
                    <a:srgbClr val="00FF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2800" i="1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800" i="1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i="1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>
                  <a:solidFill>
                    <a:srgbClr val="00FFFF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=25</a:t>
                </a:r>
                <a:r>
                  <a:rPr lang="en-US" sz="2800" baseline="30000" dirty="0">
                    <a:solidFill>
                      <a:srgbClr val="00FFFF"/>
                    </a:solidFill>
                  </a:rPr>
                  <a:t>th</a:t>
                </a:r>
                <a:r>
                  <a:rPr lang="en-US" sz="2800" dirty="0">
                    <a:solidFill>
                      <a:srgbClr val="00FFFF"/>
                    </a:solidFill>
                  </a:rPr>
                  <a:t>  item lies in the class 130-155 which is the median class</a:t>
                </a:r>
              </a:p>
              <a:p>
                <a:r>
                  <a:rPr lang="en-US" sz="2800" dirty="0">
                    <a:solidFill>
                      <a:srgbClr val="00FFFF"/>
                    </a:solidFill>
                  </a:rPr>
                  <a:t>L=130, f=12,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=22,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=25.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𝑀𝑒</m:t>
                    </m:r>
                    <m:r>
                      <a:rPr lang="en-US" sz="2800" i="1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36.25</a:t>
                </a:r>
                <a:endParaRPr lang="en-US" sz="2800" dirty="0">
                  <a:solidFill>
                    <a:srgbClr val="00FFFF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3"/>
              </p:nvPr>
            </p:nvSpPr>
            <p:spPr>
              <a:xfrm>
                <a:off x="4709160" y="1577340"/>
                <a:ext cx="3977640" cy="4529060"/>
              </a:xfrm>
              <a:blipFill rotWithShape="0">
                <a:blip r:embed="rId4"/>
                <a:stretch>
                  <a:fillRect l="-5521" r="-7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310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228601" y="685800"/>
                <a:ext cx="8610600" cy="3969228"/>
              </a:xfrm>
            </p:spPr>
            <p:txBody>
              <a:bodyPr/>
              <a:lstStyle/>
              <a:p>
                <a:r>
                  <a:rPr lang="en-US" sz="2800" dirty="0" smtClean="0">
                    <a:solidFill>
                      <a:srgbClr val="00FFFF"/>
                    </a:solidFill>
                  </a:rPr>
                  <a:t>Theorem-1: For two non-zero quantities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.≥</m:t>
                      </m:r>
                      <m:r>
                        <a:rPr lang="en-US" sz="2800" b="0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 smtClean="0">
                  <a:solidFill>
                    <a:srgbClr val="00FFFF"/>
                  </a:solidFill>
                </a:endParaRPr>
              </a:p>
              <a:p>
                <a:r>
                  <a:rPr lang="en-US" sz="2800" dirty="0" smtClean="0">
                    <a:solidFill>
                      <a:srgbClr val="00FFFF"/>
                    </a:solidFill>
                  </a:rPr>
                  <a:t>Theorem-2: </a:t>
                </a:r>
                <a:r>
                  <a:rPr lang="en-US" sz="2800" dirty="0">
                    <a:solidFill>
                      <a:srgbClr val="00FFFF"/>
                    </a:solidFill>
                  </a:rPr>
                  <a:t>For two non-zero </a:t>
                </a:r>
                <a:r>
                  <a:rPr lang="en-US" sz="2800" dirty="0" smtClean="0">
                    <a:solidFill>
                      <a:srgbClr val="00FFFF"/>
                    </a:solidFill>
                  </a:rPr>
                  <a:t>quantities </a:t>
                </a:r>
                <a:endParaRPr lang="en-US" sz="2800" dirty="0">
                  <a:solidFill>
                    <a:srgbClr val="00FFFF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.=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rad>
                  </m:oMath>
                </a14:m>
              </a:p>
              <a:p>
                <a:r>
                  <a:rPr lang="en-US" sz="2800" dirty="0" smtClean="0">
                    <a:solidFill>
                      <a:srgbClr val="FFFF00"/>
                    </a:solidFill>
                  </a:rPr>
                  <a:t>Example: Suppose the geometric and harmonic mean of two positive quantities are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6.</m:t>
                    </m:r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</a:rPr>
                  <a:t>Find their arithmetic mean.</a:t>
                </a:r>
              </a:p>
              <a:p>
                <a:r>
                  <a:rPr lang="en-US" sz="2800" dirty="0" smtClean="0">
                    <a:solidFill>
                      <a:srgbClr val="FFFF00"/>
                    </a:solidFill>
                  </a:rPr>
                  <a:t>Ans.: 8</a:t>
                </a:r>
              </a:p>
              <a:p>
                <a:endParaRPr lang="en-US" sz="2800" dirty="0" smtClean="0">
                  <a:solidFill>
                    <a:srgbClr val="00FFFF"/>
                  </a:solidFill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28601" y="685800"/>
                <a:ext cx="8610600" cy="3969228"/>
              </a:xfrm>
              <a:blipFill rotWithShape="0">
                <a:blip r:embed="rId2"/>
                <a:stretch>
                  <a:fillRect l="-2550" t="-2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596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1054353"/>
            <a:ext cx="2921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Weighted</a:t>
            </a:r>
            <a:r>
              <a:rPr sz="3600" spc="-75" dirty="0"/>
              <a:t> </a:t>
            </a:r>
            <a:r>
              <a:rPr sz="3600" dirty="0"/>
              <a:t>Mean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5844" y="1972182"/>
            <a:ext cx="6494780" cy="9639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4965" marR="5080" indent="-342900">
              <a:lnSpc>
                <a:spcPts val="2380"/>
              </a:lnSpc>
              <a:spcBef>
                <a:spcPts val="390"/>
              </a:spcBef>
              <a:buClr>
                <a:srgbClr val="FF210A"/>
              </a:buClr>
              <a:buFont typeface="Arial"/>
              <a:buChar char="•"/>
              <a:tabLst>
                <a:tab pos="354965" algn="l"/>
                <a:tab pos="355600" algn="l"/>
                <a:tab pos="2931795" algn="l"/>
              </a:tabLst>
            </a:pPr>
            <a:r>
              <a:rPr sz="2200" b="1" spc="-20" dirty="0">
                <a:solidFill>
                  <a:srgbClr val="2BEA2B"/>
                </a:solidFill>
                <a:latin typeface="Times New Roman"/>
                <a:cs typeface="Times New Roman"/>
              </a:rPr>
              <a:t>Weighted </a:t>
            </a:r>
            <a:r>
              <a:rPr sz="2200" b="1" spc="-5" dirty="0">
                <a:solidFill>
                  <a:srgbClr val="2BEA2B"/>
                </a:solidFill>
                <a:latin typeface="Times New Roman"/>
                <a:cs typeface="Times New Roman"/>
              </a:rPr>
              <a:t>mean </a:t>
            </a:r>
            <a:r>
              <a:rPr sz="2200" spc="-5" dirty="0">
                <a:solidFill>
                  <a:srgbClr val="FF0066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srgbClr val="FF0066"/>
                </a:solidFill>
                <a:latin typeface="Times New Roman"/>
                <a:cs typeface="Times New Roman"/>
              </a:rPr>
              <a:t>the </a:t>
            </a:r>
            <a:r>
              <a:rPr sz="2200" spc="-10" dirty="0">
                <a:solidFill>
                  <a:srgbClr val="FF0066"/>
                </a:solidFill>
                <a:latin typeface="Times New Roman"/>
                <a:cs typeface="Times New Roman"/>
              </a:rPr>
              <a:t>mean </a:t>
            </a:r>
            <a:r>
              <a:rPr sz="2200" spc="-5" dirty="0">
                <a:solidFill>
                  <a:srgbClr val="FF0066"/>
                </a:solidFill>
                <a:latin typeface="Times New Roman"/>
                <a:cs typeface="Times New Roman"/>
              </a:rPr>
              <a:t>of a set </a:t>
            </a:r>
            <a:r>
              <a:rPr sz="2200" dirty="0">
                <a:solidFill>
                  <a:srgbClr val="FF0066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FF0066"/>
                </a:solidFill>
                <a:latin typeface="Times New Roman"/>
                <a:cs typeface="Times New Roman"/>
              </a:rPr>
              <a:t>values wherein  each value or </a:t>
            </a:r>
            <a:r>
              <a:rPr sz="2200" spc="-10" dirty="0">
                <a:solidFill>
                  <a:srgbClr val="FF0066"/>
                </a:solidFill>
                <a:latin typeface="Times New Roman"/>
                <a:cs typeface="Times New Roman"/>
              </a:rPr>
              <a:t>measurement </a:t>
            </a:r>
            <a:r>
              <a:rPr sz="2200" spc="-5" dirty="0">
                <a:solidFill>
                  <a:srgbClr val="FF0066"/>
                </a:solidFill>
                <a:latin typeface="Times New Roman"/>
                <a:cs typeface="Times New Roman"/>
              </a:rPr>
              <a:t>has a </a:t>
            </a:r>
            <a:r>
              <a:rPr sz="2200" spc="-10" dirty="0">
                <a:solidFill>
                  <a:srgbClr val="FF0066"/>
                </a:solidFill>
                <a:latin typeface="Times New Roman"/>
                <a:cs typeface="Times New Roman"/>
              </a:rPr>
              <a:t>different </a:t>
            </a:r>
            <a:r>
              <a:rPr sz="2200" spc="-5" dirty="0">
                <a:solidFill>
                  <a:srgbClr val="FF0066"/>
                </a:solidFill>
                <a:latin typeface="Times New Roman"/>
                <a:cs typeface="Times New Roman"/>
              </a:rPr>
              <a:t>weight </a:t>
            </a:r>
            <a:r>
              <a:rPr sz="2200" dirty="0">
                <a:solidFill>
                  <a:srgbClr val="FF0066"/>
                </a:solidFill>
                <a:latin typeface="Times New Roman"/>
                <a:cs typeface="Times New Roman"/>
              </a:rPr>
              <a:t>or  </a:t>
            </a:r>
            <a:r>
              <a:rPr sz="2200" spc="-5" dirty="0">
                <a:solidFill>
                  <a:srgbClr val="FF0066"/>
                </a:solidFill>
                <a:latin typeface="Times New Roman"/>
                <a:cs typeface="Times New Roman"/>
              </a:rPr>
              <a:t>degree of</a:t>
            </a:r>
            <a:r>
              <a:rPr sz="2200" spc="15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Times New Roman"/>
                <a:cs typeface="Times New Roman"/>
              </a:rPr>
              <a:t>importance.	The following is its</a:t>
            </a:r>
            <a:r>
              <a:rPr sz="2200" spc="-2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66"/>
                </a:solidFill>
                <a:latin typeface="Times New Roman"/>
                <a:cs typeface="Times New Roman"/>
              </a:rPr>
              <a:t>formula: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3870" y="4467605"/>
            <a:ext cx="770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66"/>
                </a:solidFill>
                <a:latin typeface="Times New Roman"/>
                <a:cs typeface="Times New Roman"/>
              </a:rPr>
              <a:t>where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0086" y="4493514"/>
            <a:ext cx="923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7975" algn="l"/>
              </a:tabLst>
            </a:pPr>
            <a:r>
              <a:rPr sz="2200" spc="-5" dirty="0">
                <a:solidFill>
                  <a:srgbClr val="FF0066"/>
                </a:solidFill>
                <a:latin typeface="Times New Roman"/>
                <a:cs typeface="Times New Roman"/>
              </a:rPr>
              <a:t>=	</a:t>
            </a:r>
            <a:r>
              <a:rPr sz="2200" spc="-25" dirty="0">
                <a:solidFill>
                  <a:srgbClr val="FF0066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rgbClr val="FF0066"/>
                </a:solidFill>
                <a:latin typeface="Times New Roman"/>
                <a:cs typeface="Times New Roman"/>
              </a:rPr>
              <a:t>ean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1363" y="4834331"/>
            <a:ext cx="3410585" cy="915669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291465" algn="l"/>
                <a:tab pos="588010" algn="l"/>
              </a:tabLst>
            </a:pPr>
            <a:r>
              <a:rPr sz="2200" spc="-5" dirty="0">
                <a:solidFill>
                  <a:srgbClr val="FF0066"/>
                </a:solidFill>
                <a:latin typeface="Times New Roman"/>
                <a:cs typeface="Times New Roman"/>
              </a:rPr>
              <a:t>x	=	</a:t>
            </a:r>
            <a:r>
              <a:rPr sz="2200" spc="-10" dirty="0">
                <a:solidFill>
                  <a:srgbClr val="FF0066"/>
                </a:solidFill>
                <a:latin typeface="Times New Roman"/>
                <a:cs typeface="Times New Roman"/>
              </a:rPr>
              <a:t>measurement </a:t>
            </a:r>
            <a:r>
              <a:rPr sz="2200" spc="-5" dirty="0">
                <a:solidFill>
                  <a:srgbClr val="FF0066"/>
                </a:solidFill>
                <a:latin typeface="Times New Roman"/>
                <a:cs typeface="Times New Roman"/>
              </a:rPr>
              <a:t>or</a:t>
            </a:r>
            <a:r>
              <a:rPr sz="2200" spc="5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Times New Roman"/>
                <a:cs typeface="Times New Roman"/>
              </a:rPr>
              <a:t>value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352425" algn="l"/>
              </a:tabLst>
            </a:pPr>
            <a:r>
              <a:rPr sz="2200" spc="-5" dirty="0">
                <a:solidFill>
                  <a:srgbClr val="FF0066"/>
                </a:solidFill>
                <a:latin typeface="Times New Roman"/>
                <a:cs typeface="Times New Roman"/>
              </a:rPr>
              <a:t>w	= number of</a:t>
            </a:r>
            <a:r>
              <a:rPr sz="220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0066"/>
                </a:solidFill>
                <a:latin typeface="Times New Roman"/>
                <a:cs typeface="Times New Roman"/>
              </a:rPr>
              <a:t>measurements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50285" y="4462335"/>
            <a:ext cx="315595" cy="367030"/>
            <a:chOff x="3050285" y="4462335"/>
            <a:chExt cx="315595" cy="367030"/>
          </a:xfrm>
        </p:grpSpPr>
        <p:sp>
          <p:nvSpPr>
            <p:cNvPr id="8" name="object 8"/>
            <p:cNvSpPr/>
            <p:nvPr/>
          </p:nvSpPr>
          <p:spPr>
            <a:xfrm>
              <a:off x="3062985" y="4475035"/>
              <a:ext cx="289788" cy="341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56635" y="4468685"/>
              <a:ext cx="302895" cy="354330"/>
            </a:xfrm>
            <a:custGeom>
              <a:avLst/>
              <a:gdLst/>
              <a:ahLst/>
              <a:cxnLst/>
              <a:rect l="l" t="t" r="r" b="b"/>
              <a:pathLst>
                <a:path w="302895" h="354329">
                  <a:moveTo>
                    <a:pt x="0" y="354012"/>
                  </a:moveTo>
                  <a:lnTo>
                    <a:pt x="302488" y="354012"/>
                  </a:lnTo>
                  <a:lnTo>
                    <a:pt x="302488" y="0"/>
                  </a:lnTo>
                  <a:lnTo>
                    <a:pt x="0" y="0"/>
                  </a:lnTo>
                  <a:lnTo>
                    <a:pt x="0" y="354012"/>
                  </a:lnTo>
                  <a:close/>
                </a:path>
              </a:pathLst>
            </a:custGeom>
            <a:ln w="12700">
              <a:solidFill>
                <a:srgbClr val="B81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189985" y="3078162"/>
            <a:ext cx="2385695" cy="1125855"/>
            <a:chOff x="3189985" y="3078162"/>
            <a:chExt cx="2385695" cy="1125855"/>
          </a:xfrm>
        </p:grpSpPr>
        <p:sp>
          <p:nvSpPr>
            <p:cNvPr id="11" name="object 11"/>
            <p:cNvSpPr/>
            <p:nvPr/>
          </p:nvSpPr>
          <p:spPr>
            <a:xfrm>
              <a:off x="3202685" y="3090862"/>
              <a:ext cx="2359914" cy="11001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96335" y="3084512"/>
              <a:ext cx="2372995" cy="1113155"/>
            </a:xfrm>
            <a:custGeom>
              <a:avLst/>
              <a:gdLst/>
              <a:ahLst/>
              <a:cxnLst/>
              <a:rect l="l" t="t" r="r" b="b"/>
              <a:pathLst>
                <a:path w="2372995" h="1113154">
                  <a:moveTo>
                    <a:pt x="0" y="1112837"/>
                  </a:moveTo>
                  <a:lnTo>
                    <a:pt x="2372614" y="1112837"/>
                  </a:lnTo>
                  <a:lnTo>
                    <a:pt x="2372614" y="0"/>
                  </a:lnTo>
                  <a:lnTo>
                    <a:pt x="0" y="0"/>
                  </a:lnTo>
                  <a:lnTo>
                    <a:pt x="0" y="1112837"/>
                  </a:lnTo>
                  <a:close/>
                </a:path>
              </a:pathLst>
            </a:custGeom>
            <a:ln w="12700">
              <a:solidFill>
                <a:srgbClr val="B81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990600"/>
            <a:ext cx="8686800" cy="5715000"/>
            <a:chOff x="457200" y="990600"/>
            <a:chExt cx="8686800" cy="5715000"/>
          </a:xfrm>
        </p:grpSpPr>
        <p:sp>
          <p:nvSpPr>
            <p:cNvPr id="3" name="object 3"/>
            <p:cNvSpPr/>
            <p:nvPr/>
          </p:nvSpPr>
          <p:spPr>
            <a:xfrm>
              <a:off x="8324088" y="990600"/>
              <a:ext cx="820419" cy="1066800"/>
            </a:xfrm>
            <a:custGeom>
              <a:avLst/>
              <a:gdLst/>
              <a:ahLst/>
              <a:cxnLst/>
              <a:rect l="l" t="t" r="r" b="b"/>
              <a:pathLst>
                <a:path w="820420" h="1066800">
                  <a:moveTo>
                    <a:pt x="649477" y="834644"/>
                  </a:moveTo>
                  <a:lnTo>
                    <a:pt x="535939" y="834644"/>
                  </a:lnTo>
                  <a:lnTo>
                    <a:pt x="540892" y="837184"/>
                  </a:lnTo>
                  <a:lnTo>
                    <a:pt x="548258" y="839597"/>
                  </a:lnTo>
                  <a:lnTo>
                    <a:pt x="560577" y="854455"/>
                  </a:lnTo>
                  <a:lnTo>
                    <a:pt x="568070" y="869188"/>
                  </a:lnTo>
                  <a:lnTo>
                    <a:pt x="572896" y="876680"/>
                  </a:lnTo>
                  <a:lnTo>
                    <a:pt x="575436" y="884047"/>
                  </a:lnTo>
                  <a:lnTo>
                    <a:pt x="580389" y="901319"/>
                  </a:lnTo>
                  <a:lnTo>
                    <a:pt x="582802" y="913638"/>
                  </a:lnTo>
                  <a:lnTo>
                    <a:pt x="582802" y="926084"/>
                  </a:lnTo>
                  <a:lnTo>
                    <a:pt x="580389" y="938402"/>
                  </a:lnTo>
                  <a:lnTo>
                    <a:pt x="577850" y="950722"/>
                  </a:lnTo>
                  <a:lnTo>
                    <a:pt x="568070" y="972947"/>
                  </a:lnTo>
                  <a:lnTo>
                    <a:pt x="563117" y="987805"/>
                  </a:lnTo>
                  <a:lnTo>
                    <a:pt x="560577" y="1000125"/>
                  </a:lnTo>
                  <a:lnTo>
                    <a:pt x="558164" y="1007490"/>
                  </a:lnTo>
                  <a:lnTo>
                    <a:pt x="558164" y="1017397"/>
                  </a:lnTo>
                  <a:lnTo>
                    <a:pt x="560577" y="1027302"/>
                  </a:lnTo>
                  <a:lnTo>
                    <a:pt x="565530" y="1051940"/>
                  </a:lnTo>
                  <a:lnTo>
                    <a:pt x="570483" y="1059434"/>
                  </a:lnTo>
                  <a:lnTo>
                    <a:pt x="575436" y="1066800"/>
                  </a:lnTo>
                  <a:lnTo>
                    <a:pt x="582802" y="1066800"/>
                  </a:lnTo>
                  <a:lnTo>
                    <a:pt x="587755" y="1061847"/>
                  </a:lnTo>
                  <a:lnTo>
                    <a:pt x="592708" y="1059434"/>
                  </a:lnTo>
                  <a:lnTo>
                    <a:pt x="612520" y="1000125"/>
                  </a:lnTo>
                  <a:lnTo>
                    <a:pt x="605027" y="985265"/>
                  </a:lnTo>
                  <a:lnTo>
                    <a:pt x="607567" y="977900"/>
                  </a:lnTo>
                  <a:lnTo>
                    <a:pt x="609980" y="970534"/>
                  </a:lnTo>
                  <a:lnTo>
                    <a:pt x="614933" y="967994"/>
                  </a:lnTo>
                  <a:lnTo>
                    <a:pt x="619886" y="960627"/>
                  </a:lnTo>
                  <a:lnTo>
                    <a:pt x="624839" y="950722"/>
                  </a:lnTo>
                  <a:lnTo>
                    <a:pt x="627252" y="935863"/>
                  </a:lnTo>
                  <a:lnTo>
                    <a:pt x="632205" y="923544"/>
                  </a:lnTo>
                  <a:lnTo>
                    <a:pt x="642111" y="896365"/>
                  </a:lnTo>
                  <a:lnTo>
                    <a:pt x="647064" y="856869"/>
                  </a:lnTo>
                  <a:lnTo>
                    <a:pt x="649477" y="834644"/>
                  </a:lnTo>
                  <a:close/>
                </a:path>
                <a:path w="820420" h="1066800">
                  <a:moveTo>
                    <a:pt x="620092" y="595122"/>
                  </a:moveTo>
                  <a:lnTo>
                    <a:pt x="432180" y="595122"/>
                  </a:lnTo>
                  <a:lnTo>
                    <a:pt x="412495" y="622300"/>
                  </a:lnTo>
                  <a:lnTo>
                    <a:pt x="395096" y="649477"/>
                  </a:lnTo>
                  <a:lnTo>
                    <a:pt x="372871" y="698880"/>
                  </a:lnTo>
                  <a:lnTo>
                    <a:pt x="368045" y="711200"/>
                  </a:lnTo>
                  <a:lnTo>
                    <a:pt x="368045" y="723519"/>
                  </a:lnTo>
                  <a:lnTo>
                    <a:pt x="372871" y="723519"/>
                  </a:lnTo>
                  <a:lnTo>
                    <a:pt x="382777" y="738377"/>
                  </a:lnTo>
                  <a:lnTo>
                    <a:pt x="392683" y="745744"/>
                  </a:lnTo>
                  <a:lnTo>
                    <a:pt x="412495" y="767969"/>
                  </a:lnTo>
                  <a:lnTo>
                    <a:pt x="424814" y="777875"/>
                  </a:lnTo>
                  <a:lnTo>
                    <a:pt x="439546" y="787780"/>
                  </a:lnTo>
                  <a:lnTo>
                    <a:pt x="451992" y="795147"/>
                  </a:lnTo>
                  <a:lnTo>
                    <a:pt x="464311" y="797560"/>
                  </a:lnTo>
                  <a:lnTo>
                    <a:pt x="474217" y="797560"/>
                  </a:lnTo>
                  <a:lnTo>
                    <a:pt x="481583" y="800100"/>
                  </a:lnTo>
                  <a:lnTo>
                    <a:pt x="488950" y="802513"/>
                  </a:lnTo>
                  <a:lnTo>
                    <a:pt x="491489" y="807465"/>
                  </a:lnTo>
                  <a:lnTo>
                    <a:pt x="496442" y="814959"/>
                  </a:lnTo>
                  <a:lnTo>
                    <a:pt x="498855" y="817372"/>
                  </a:lnTo>
                  <a:lnTo>
                    <a:pt x="511175" y="827277"/>
                  </a:lnTo>
                  <a:lnTo>
                    <a:pt x="523620" y="834644"/>
                  </a:lnTo>
                  <a:lnTo>
                    <a:pt x="528446" y="837184"/>
                  </a:lnTo>
                  <a:lnTo>
                    <a:pt x="535939" y="834644"/>
                  </a:lnTo>
                  <a:lnTo>
                    <a:pt x="649477" y="834644"/>
                  </a:lnTo>
                  <a:lnTo>
                    <a:pt x="647064" y="817372"/>
                  </a:lnTo>
                  <a:lnTo>
                    <a:pt x="622300" y="713613"/>
                  </a:lnTo>
                  <a:lnTo>
                    <a:pt x="609980" y="649477"/>
                  </a:lnTo>
                  <a:lnTo>
                    <a:pt x="607567" y="629665"/>
                  </a:lnTo>
                  <a:lnTo>
                    <a:pt x="607567" y="622300"/>
                  </a:lnTo>
                  <a:lnTo>
                    <a:pt x="609980" y="619760"/>
                  </a:lnTo>
                  <a:lnTo>
                    <a:pt x="614933" y="614934"/>
                  </a:lnTo>
                  <a:lnTo>
                    <a:pt x="617346" y="607440"/>
                  </a:lnTo>
                  <a:lnTo>
                    <a:pt x="620092" y="595122"/>
                  </a:lnTo>
                  <a:close/>
                </a:path>
                <a:path w="820420" h="1066800">
                  <a:moveTo>
                    <a:pt x="673010" y="585215"/>
                  </a:moveTo>
                  <a:lnTo>
                    <a:pt x="622300" y="585215"/>
                  </a:lnTo>
                  <a:lnTo>
                    <a:pt x="632205" y="617347"/>
                  </a:lnTo>
                  <a:lnTo>
                    <a:pt x="639571" y="627252"/>
                  </a:lnTo>
                  <a:lnTo>
                    <a:pt x="639571" y="641985"/>
                  </a:lnTo>
                  <a:lnTo>
                    <a:pt x="649477" y="664210"/>
                  </a:lnTo>
                  <a:lnTo>
                    <a:pt x="652017" y="669163"/>
                  </a:lnTo>
                  <a:lnTo>
                    <a:pt x="664336" y="701294"/>
                  </a:lnTo>
                  <a:lnTo>
                    <a:pt x="669289" y="701294"/>
                  </a:lnTo>
                  <a:lnTo>
                    <a:pt x="671702" y="706247"/>
                  </a:lnTo>
                  <a:lnTo>
                    <a:pt x="669289" y="711200"/>
                  </a:lnTo>
                  <a:lnTo>
                    <a:pt x="676655" y="726059"/>
                  </a:lnTo>
                  <a:lnTo>
                    <a:pt x="686561" y="750697"/>
                  </a:lnTo>
                  <a:lnTo>
                    <a:pt x="703833" y="765555"/>
                  </a:lnTo>
                  <a:lnTo>
                    <a:pt x="726058" y="772922"/>
                  </a:lnTo>
                  <a:lnTo>
                    <a:pt x="721105" y="758063"/>
                  </a:lnTo>
                  <a:lnTo>
                    <a:pt x="734694" y="758063"/>
                  </a:lnTo>
                  <a:lnTo>
                    <a:pt x="738377" y="750697"/>
                  </a:lnTo>
                  <a:lnTo>
                    <a:pt x="738377" y="728472"/>
                  </a:lnTo>
                  <a:lnTo>
                    <a:pt x="728471" y="703834"/>
                  </a:lnTo>
                  <a:lnTo>
                    <a:pt x="723645" y="688975"/>
                  </a:lnTo>
                  <a:lnTo>
                    <a:pt x="716152" y="686435"/>
                  </a:lnTo>
                  <a:lnTo>
                    <a:pt x="716152" y="681609"/>
                  </a:lnTo>
                  <a:lnTo>
                    <a:pt x="718692" y="676655"/>
                  </a:lnTo>
                  <a:lnTo>
                    <a:pt x="706246" y="646938"/>
                  </a:lnTo>
                  <a:lnTo>
                    <a:pt x="703833" y="641985"/>
                  </a:lnTo>
                  <a:lnTo>
                    <a:pt x="693927" y="619760"/>
                  </a:lnTo>
                  <a:lnTo>
                    <a:pt x="684021" y="607440"/>
                  </a:lnTo>
                  <a:lnTo>
                    <a:pt x="679195" y="597535"/>
                  </a:lnTo>
                  <a:lnTo>
                    <a:pt x="673010" y="585215"/>
                  </a:lnTo>
                  <a:close/>
                </a:path>
                <a:path w="820420" h="1066800">
                  <a:moveTo>
                    <a:pt x="734694" y="758063"/>
                  </a:moveTo>
                  <a:lnTo>
                    <a:pt x="721105" y="758063"/>
                  </a:lnTo>
                  <a:lnTo>
                    <a:pt x="728471" y="770509"/>
                  </a:lnTo>
                  <a:lnTo>
                    <a:pt x="734694" y="758063"/>
                  </a:lnTo>
                  <a:close/>
                </a:path>
                <a:path w="820420" h="1066800">
                  <a:moveTo>
                    <a:pt x="819911" y="567944"/>
                  </a:moveTo>
                  <a:lnTo>
                    <a:pt x="664336" y="567944"/>
                  </a:lnTo>
                  <a:lnTo>
                    <a:pt x="684021" y="580263"/>
                  </a:lnTo>
                  <a:lnTo>
                    <a:pt x="691514" y="582802"/>
                  </a:lnTo>
                  <a:lnTo>
                    <a:pt x="701420" y="582802"/>
                  </a:lnTo>
                  <a:lnTo>
                    <a:pt x="706246" y="587755"/>
                  </a:lnTo>
                  <a:lnTo>
                    <a:pt x="718692" y="602488"/>
                  </a:lnTo>
                  <a:lnTo>
                    <a:pt x="755650" y="656844"/>
                  </a:lnTo>
                  <a:lnTo>
                    <a:pt x="814958" y="745744"/>
                  </a:lnTo>
                  <a:lnTo>
                    <a:pt x="819911" y="750697"/>
                  </a:lnTo>
                  <a:lnTo>
                    <a:pt x="819911" y="567944"/>
                  </a:lnTo>
                  <a:close/>
                </a:path>
                <a:path w="820420" h="1066800">
                  <a:moveTo>
                    <a:pt x="197611" y="298830"/>
                  </a:moveTo>
                  <a:lnTo>
                    <a:pt x="143255" y="298830"/>
                  </a:lnTo>
                  <a:lnTo>
                    <a:pt x="76580" y="311150"/>
                  </a:lnTo>
                  <a:lnTo>
                    <a:pt x="69214" y="316102"/>
                  </a:lnTo>
                  <a:lnTo>
                    <a:pt x="37083" y="328422"/>
                  </a:lnTo>
                  <a:lnTo>
                    <a:pt x="9905" y="348234"/>
                  </a:lnTo>
                  <a:lnTo>
                    <a:pt x="0" y="365505"/>
                  </a:lnTo>
                  <a:lnTo>
                    <a:pt x="0" y="400050"/>
                  </a:lnTo>
                  <a:lnTo>
                    <a:pt x="34670" y="441960"/>
                  </a:lnTo>
                  <a:lnTo>
                    <a:pt x="51942" y="451865"/>
                  </a:lnTo>
                  <a:lnTo>
                    <a:pt x="56895" y="454405"/>
                  </a:lnTo>
                  <a:lnTo>
                    <a:pt x="64261" y="454405"/>
                  </a:lnTo>
                  <a:lnTo>
                    <a:pt x="69214" y="459359"/>
                  </a:lnTo>
                  <a:lnTo>
                    <a:pt x="74167" y="464185"/>
                  </a:lnTo>
                  <a:lnTo>
                    <a:pt x="79120" y="469138"/>
                  </a:lnTo>
                  <a:lnTo>
                    <a:pt x="86486" y="474090"/>
                  </a:lnTo>
                  <a:lnTo>
                    <a:pt x="96392" y="476630"/>
                  </a:lnTo>
                  <a:lnTo>
                    <a:pt x="103758" y="476630"/>
                  </a:lnTo>
                  <a:lnTo>
                    <a:pt x="113664" y="481584"/>
                  </a:lnTo>
                  <a:lnTo>
                    <a:pt x="121030" y="486410"/>
                  </a:lnTo>
                  <a:lnTo>
                    <a:pt x="123570" y="491363"/>
                  </a:lnTo>
                  <a:lnTo>
                    <a:pt x="128396" y="496315"/>
                  </a:lnTo>
                  <a:lnTo>
                    <a:pt x="148208" y="506222"/>
                  </a:lnTo>
                  <a:lnTo>
                    <a:pt x="155575" y="516127"/>
                  </a:lnTo>
                  <a:lnTo>
                    <a:pt x="160527" y="526034"/>
                  </a:lnTo>
                  <a:lnTo>
                    <a:pt x="160527" y="530860"/>
                  </a:lnTo>
                  <a:lnTo>
                    <a:pt x="163067" y="535813"/>
                  </a:lnTo>
                  <a:lnTo>
                    <a:pt x="168020" y="538352"/>
                  </a:lnTo>
                  <a:lnTo>
                    <a:pt x="175386" y="540765"/>
                  </a:lnTo>
                  <a:lnTo>
                    <a:pt x="185292" y="550672"/>
                  </a:lnTo>
                  <a:lnTo>
                    <a:pt x="187705" y="558038"/>
                  </a:lnTo>
                  <a:lnTo>
                    <a:pt x="187705" y="562990"/>
                  </a:lnTo>
                  <a:lnTo>
                    <a:pt x="190245" y="565530"/>
                  </a:lnTo>
                  <a:lnTo>
                    <a:pt x="195071" y="575310"/>
                  </a:lnTo>
                  <a:lnTo>
                    <a:pt x="204977" y="582802"/>
                  </a:lnTo>
                  <a:lnTo>
                    <a:pt x="209930" y="585215"/>
                  </a:lnTo>
                  <a:lnTo>
                    <a:pt x="214883" y="587755"/>
                  </a:lnTo>
                  <a:lnTo>
                    <a:pt x="219836" y="592709"/>
                  </a:lnTo>
                  <a:lnTo>
                    <a:pt x="224789" y="600075"/>
                  </a:lnTo>
                  <a:lnTo>
                    <a:pt x="229742" y="605027"/>
                  </a:lnTo>
                  <a:lnTo>
                    <a:pt x="237108" y="609980"/>
                  </a:lnTo>
                  <a:lnTo>
                    <a:pt x="247014" y="617347"/>
                  </a:lnTo>
                  <a:lnTo>
                    <a:pt x="266700" y="629665"/>
                  </a:lnTo>
                  <a:lnTo>
                    <a:pt x="276605" y="637159"/>
                  </a:lnTo>
                  <a:lnTo>
                    <a:pt x="283971" y="639572"/>
                  </a:lnTo>
                  <a:lnTo>
                    <a:pt x="303783" y="639572"/>
                  </a:lnTo>
                  <a:lnTo>
                    <a:pt x="330961" y="632205"/>
                  </a:lnTo>
                  <a:lnTo>
                    <a:pt x="355600" y="622300"/>
                  </a:lnTo>
                  <a:lnTo>
                    <a:pt x="377825" y="612394"/>
                  </a:lnTo>
                  <a:lnTo>
                    <a:pt x="409955" y="600075"/>
                  </a:lnTo>
                  <a:lnTo>
                    <a:pt x="432180" y="595122"/>
                  </a:lnTo>
                  <a:lnTo>
                    <a:pt x="620092" y="595122"/>
                  </a:lnTo>
                  <a:lnTo>
                    <a:pt x="622300" y="585215"/>
                  </a:lnTo>
                  <a:lnTo>
                    <a:pt x="673010" y="585215"/>
                  </a:lnTo>
                  <a:lnTo>
                    <a:pt x="664336" y="567944"/>
                  </a:lnTo>
                  <a:lnTo>
                    <a:pt x="819911" y="567944"/>
                  </a:lnTo>
                  <a:lnTo>
                    <a:pt x="819911" y="464185"/>
                  </a:lnTo>
                  <a:lnTo>
                    <a:pt x="563117" y="464185"/>
                  </a:lnTo>
                  <a:lnTo>
                    <a:pt x="535939" y="444500"/>
                  </a:lnTo>
                  <a:lnTo>
                    <a:pt x="501395" y="417322"/>
                  </a:lnTo>
                  <a:lnTo>
                    <a:pt x="459358" y="387730"/>
                  </a:lnTo>
                  <a:lnTo>
                    <a:pt x="414908" y="362965"/>
                  </a:lnTo>
                  <a:lnTo>
                    <a:pt x="360552" y="335788"/>
                  </a:lnTo>
                  <a:lnTo>
                    <a:pt x="306196" y="316102"/>
                  </a:lnTo>
                  <a:lnTo>
                    <a:pt x="251967" y="303784"/>
                  </a:lnTo>
                  <a:lnTo>
                    <a:pt x="197611" y="298830"/>
                  </a:lnTo>
                  <a:close/>
                </a:path>
                <a:path w="820420" h="1066800">
                  <a:moveTo>
                    <a:pt x="592708" y="414909"/>
                  </a:moveTo>
                  <a:lnTo>
                    <a:pt x="587755" y="417322"/>
                  </a:lnTo>
                  <a:lnTo>
                    <a:pt x="572896" y="417322"/>
                  </a:lnTo>
                  <a:lnTo>
                    <a:pt x="572896" y="419735"/>
                  </a:lnTo>
                  <a:lnTo>
                    <a:pt x="570483" y="419735"/>
                  </a:lnTo>
                  <a:lnTo>
                    <a:pt x="570483" y="422275"/>
                  </a:lnTo>
                  <a:lnTo>
                    <a:pt x="572896" y="424688"/>
                  </a:lnTo>
                  <a:lnTo>
                    <a:pt x="568070" y="424688"/>
                  </a:lnTo>
                  <a:lnTo>
                    <a:pt x="563117" y="427227"/>
                  </a:lnTo>
                  <a:lnTo>
                    <a:pt x="560577" y="432180"/>
                  </a:lnTo>
                  <a:lnTo>
                    <a:pt x="560577" y="437134"/>
                  </a:lnTo>
                  <a:lnTo>
                    <a:pt x="563117" y="441960"/>
                  </a:lnTo>
                  <a:lnTo>
                    <a:pt x="565530" y="446913"/>
                  </a:lnTo>
                  <a:lnTo>
                    <a:pt x="565530" y="461772"/>
                  </a:lnTo>
                  <a:lnTo>
                    <a:pt x="563117" y="464185"/>
                  </a:lnTo>
                  <a:lnTo>
                    <a:pt x="819911" y="464185"/>
                  </a:lnTo>
                  <a:lnTo>
                    <a:pt x="819911" y="441960"/>
                  </a:lnTo>
                  <a:lnTo>
                    <a:pt x="614933" y="441960"/>
                  </a:lnTo>
                  <a:lnTo>
                    <a:pt x="605027" y="432180"/>
                  </a:lnTo>
                  <a:lnTo>
                    <a:pt x="605027" y="422275"/>
                  </a:lnTo>
                  <a:lnTo>
                    <a:pt x="602614" y="419735"/>
                  </a:lnTo>
                  <a:lnTo>
                    <a:pt x="592708" y="414909"/>
                  </a:lnTo>
                  <a:close/>
                </a:path>
                <a:path w="820420" h="1066800">
                  <a:moveTo>
                    <a:pt x="819911" y="0"/>
                  </a:moveTo>
                  <a:lnTo>
                    <a:pt x="787780" y="24637"/>
                  </a:lnTo>
                  <a:lnTo>
                    <a:pt x="750696" y="61722"/>
                  </a:lnTo>
                  <a:lnTo>
                    <a:pt x="716152" y="106172"/>
                  </a:lnTo>
                  <a:lnTo>
                    <a:pt x="688975" y="153035"/>
                  </a:lnTo>
                  <a:lnTo>
                    <a:pt x="666750" y="204977"/>
                  </a:lnTo>
                  <a:lnTo>
                    <a:pt x="647064" y="264160"/>
                  </a:lnTo>
                  <a:lnTo>
                    <a:pt x="634745" y="313563"/>
                  </a:lnTo>
                  <a:lnTo>
                    <a:pt x="627252" y="362965"/>
                  </a:lnTo>
                  <a:lnTo>
                    <a:pt x="622300" y="407415"/>
                  </a:lnTo>
                  <a:lnTo>
                    <a:pt x="619886" y="439547"/>
                  </a:lnTo>
                  <a:lnTo>
                    <a:pt x="614933" y="441960"/>
                  </a:lnTo>
                  <a:lnTo>
                    <a:pt x="819911" y="441960"/>
                  </a:lnTo>
                  <a:lnTo>
                    <a:pt x="819911" y="439547"/>
                  </a:lnTo>
                  <a:lnTo>
                    <a:pt x="802639" y="437134"/>
                  </a:lnTo>
                  <a:lnTo>
                    <a:pt x="819911" y="427227"/>
                  </a:lnTo>
                  <a:lnTo>
                    <a:pt x="819911" y="0"/>
                  </a:lnTo>
                  <a:close/>
                </a:path>
                <a:path w="820420" h="1066800">
                  <a:moveTo>
                    <a:pt x="577850" y="414909"/>
                  </a:moveTo>
                  <a:lnTo>
                    <a:pt x="575436" y="417322"/>
                  </a:lnTo>
                  <a:lnTo>
                    <a:pt x="582802" y="417322"/>
                  </a:lnTo>
                  <a:lnTo>
                    <a:pt x="577850" y="414909"/>
                  </a:lnTo>
                  <a:close/>
                </a:path>
                <a:path w="820420" h="1066800">
                  <a:moveTo>
                    <a:pt x="587755" y="414909"/>
                  </a:moveTo>
                  <a:lnTo>
                    <a:pt x="585342" y="414909"/>
                  </a:lnTo>
                  <a:lnTo>
                    <a:pt x="582802" y="417322"/>
                  </a:lnTo>
                  <a:lnTo>
                    <a:pt x="587755" y="417322"/>
                  </a:lnTo>
                  <a:lnTo>
                    <a:pt x="587755" y="414909"/>
                  </a:lnTo>
                  <a:close/>
                </a:path>
              </a:pathLst>
            </a:custGeom>
            <a:solidFill>
              <a:srgbClr val="666666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1066800"/>
              <a:ext cx="8153400" cy="563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6792" y="1764791"/>
              <a:ext cx="4194048" cy="32369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0800" y="1828800"/>
              <a:ext cx="4011676" cy="30543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71750" y="1809750"/>
              <a:ext cx="4050029" cy="3092450"/>
            </a:xfrm>
            <a:custGeom>
              <a:avLst/>
              <a:gdLst/>
              <a:ahLst/>
              <a:cxnLst/>
              <a:rect l="l" t="t" r="r" b="b"/>
              <a:pathLst>
                <a:path w="4050029" h="3092450">
                  <a:moveTo>
                    <a:pt x="0" y="3092450"/>
                  </a:moveTo>
                  <a:lnTo>
                    <a:pt x="4049776" y="3092450"/>
                  </a:lnTo>
                  <a:lnTo>
                    <a:pt x="4049776" y="0"/>
                  </a:lnTo>
                  <a:lnTo>
                    <a:pt x="0" y="0"/>
                  </a:lnTo>
                  <a:lnTo>
                    <a:pt x="0" y="309245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02994" y="292049"/>
            <a:ext cx="3439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none" dirty="0">
                <a:latin typeface="Times New Roman"/>
                <a:cs typeface="Times New Roman"/>
              </a:rPr>
              <a:t>Example Of</a:t>
            </a:r>
            <a:r>
              <a:rPr sz="3600" b="1" u="none" spc="-170" dirty="0">
                <a:latin typeface="Times New Roman"/>
                <a:cs typeface="Times New Roman"/>
              </a:rPr>
              <a:t> </a:t>
            </a:r>
            <a:r>
              <a:rPr sz="3600" b="1" u="none" spc="-114" dirty="0">
                <a:latin typeface="Times New Roman"/>
                <a:cs typeface="Times New Roman"/>
              </a:rPr>
              <a:t>W.M</a:t>
            </a:r>
            <a:endParaRPr sz="3600" u="none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394" y="825753"/>
            <a:ext cx="3234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Some</a:t>
            </a:r>
            <a:r>
              <a:rPr sz="3600" spc="-60" dirty="0"/>
              <a:t> </a:t>
            </a:r>
            <a:r>
              <a:rPr sz="3600" spc="-5" dirty="0"/>
              <a:t>Definitions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1140" y="1545158"/>
            <a:ext cx="8304530" cy="3763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9060">
              <a:lnSpc>
                <a:spcPct val="100000"/>
              </a:lnSpc>
              <a:spcBef>
                <a:spcPts val="95"/>
              </a:spcBef>
              <a:tabLst>
                <a:tab pos="4351655" algn="l"/>
              </a:tabLst>
            </a:pPr>
            <a:r>
              <a:rPr sz="2800" b="1" spc="-5" dirty="0">
                <a:solidFill>
                  <a:srgbClr val="0F9B0F"/>
                </a:solidFill>
                <a:latin typeface="Times New Roman"/>
                <a:cs typeface="Times New Roman"/>
              </a:rPr>
              <a:t>Simpson and</a:t>
            </a:r>
            <a:r>
              <a:rPr sz="2800" b="1" spc="40" dirty="0">
                <a:solidFill>
                  <a:srgbClr val="0F9B0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F9B0F"/>
                </a:solidFill>
                <a:latin typeface="Times New Roman"/>
                <a:cs typeface="Times New Roman"/>
              </a:rPr>
              <a:t>Kafka</a:t>
            </a:r>
            <a:r>
              <a:rPr sz="2800" b="1" spc="50" dirty="0">
                <a:solidFill>
                  <a:srgbClr val="0F9B0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66"/>
                </a:solidFill>
                <a:latin typeface="Times New Roman"/>
                <a:cs typeface="Times New Roman"/>
              </a:rPr>
              <a:t>defined	</a:t>
            </a:r>
            <a:r>
              <a:rPr sz="2800" spc="-5" dirty="0">
                <a:solidFill>
                  <a:srgbClr val="FF0066"/>
                </a:solidFill>
                <a:latin typeface="Times New Roman"/>
                <a:cs typeface="Times New Roman"/>
              </a:rPr>
              <a:t>it as “ A </a:t>
            </a:r>
            <a:r>
              <a:rPr sz="2800" spc="-10" dirty="0">
                <a:solidFill>
                  <a:srgbClr val="FF0066"/>
                </a:solidFill>
                <a:latin typeface="Times New Roman"/>
                <a:cs typeface="Times New Roman"/>
              </a:rPr>
              <a:t>measure </a:t>
            </a:r>
            <a:r>
              <a:rPr sz="2800" spc="-5" dirty="0">
                <a:solidFill>
                  <a:srgbClr val="FF0066"/>
                </a:solidFill>
                <a:latin typeface="Times New Roman"/>
                <a:cs typeface="Times New Roman"/>
              </a:rPr>
              <a:t>of</a:t>
            </a:r>
            <a:r>
              <a:rPr sz="2800" spc="-315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66"/>
                </a:solidFill>
                <a:latin typeface="Times New Roman"/>
                <a:cs typeface="Times New Roman"/>
              </a:rPr>
              <a:t>central  tendency is a typical value around which other </a:t>
            </a:r>
            <a:r>
              <a:rPr sz="2800" dirty="0">
                <a:solidFill>
                  <a:srgbClr val="FF0066"/>
                </a:solidFill>
                <a:latin typeface="Times New Roman"/>
                <a:cs typeface="Times New Roman"/>
              </a:rPr>
              <a:t>figures  </a:t>
            </a:r>
            <a:r>
              <a:rPr sz="2800" spc="-5" dirty="0">
                <a:solidFill>
                  <a:srgbClr val="FF0066"/>
                </a:solidFill>
                <a:latin typeface="Times New Roman"/>
                <a:cs typeface="Times New Roman"/>
              </a:rPr>
              <a:t>gather”</a:t>
            </a:r>
            <a:endParaRPr sz="2800">
              <a:latin typeface="Times New Roman"/>
              <a:cs typeface="Times New Roman"/>
            </a:endParaRPr>
          </a:p>
          <a:p>
            <a:pPr marL="12700" marR="5080" indent="443230">
              <a:lnSpc>
                <a:spcPct val="100000"/>
              </a:lnSpc>
              <a:spcBef>
                <a:spcPts val="1275"/>
              </a:spcBef>
            </a:pPr>
            <a:r>
              <a:rPr sz="2800" b="1" spc="-35" dirty="0">
                <a:solidFill>
                  <a:srgbClr val="0F9B0F"/>
                </a:solidFill>
                <a:latin typeface="Times New Roman"/>
                <a:cs typeface="Times New Roman"/>
              </a:rPr>
              <a:t>Waugh </a:t>
            </a:r>
            <a:r>
              <a:rPr sz="2800" spc="-5" dirty="0">
                <a:solidFill>
                  <a:srgbClr val="FF0066"/>
                </a:solidFill>
                <a:latin typeface="Times New Roman"/>
                <a:cs typeface="Times New Roman"/>
              </a:rPr>
              <a:t>has expressed “An average stand </a:t>
            </a:r>
            <a:r>
              <a:rPr sz="2800" dirty="0">
                <a:solidFill>
                  <a:srgbClr val="FF0066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FF0066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FF0066"/>
                </a:solidFill>
                <a:latin typeface="Times New Roman"/>
                <a:cs typeface="Times New Roman"/>
              </a:rPr>
              <a:t>whole  </a:t>
            </a:r>
            <a:r>
              <a:rPr sz="2800" dirty="0">
                <a:solidFill>
                  <a:srgbClr val="FF0066"/>
                </a:solidFill>
                <a:latin typeface="Times New Roman"/>
                <a:cs typeface="Times New Roman"/>
              </a:rPr>
              <a:t>group </a:t>
            </a:r>
            <a:r>
              <a:rPr sz="2800" spc="-5" dirty="0">
                <a:solidFill>
                  <a:srgbClr val="FF0066"/>
                </a:solidFill>
                <a:latin typeface="Times New Roman"/>
                <a:cs typeface="Times New Roman"/>
              </a:rPr>
              <a:t>of </a:t>
            </a:r>
            <a:r>
              <a:rPr sz="2800" spc="-10" dirty="0">
                <a:solidFill>
                  <a:srgbClr val="FF0066"/>
                </a:solidFill>
                <a:latin typeface="Times New Roman"/>
                <a:cs typeface="Times New Roman"/>
              </a:rPr>
              <a:t>which </a:t>
            </a:r>
            <a:r>
              <a:rPr sz="2800" spc="-5" dirty="0">
                <a:solidFill>
                  <a:srgbClr val="FF0066"/>
                </a:solidFill>
                <a:latin typeface="Times New Roman"/>
                <a:cs typeface="Times New Roman"/>
              </a:rPr>
              <a:t>it forms a part </a:t>
            </a:r>
            <a:r>
              <a:rPr sz="2800" dirty="0">
                <a:solidFill>
                  <a:srgbClr val="FF0066"/>
                </a:solidFill>
                <a:latin typeface="Times New Roman"/>
                <a:cs typeface="Times New Roman"/>
              </a:rPr>
              <a:t>yet </a:t>
            </a:r>
            <a:r>
              <a:rPr sz="2800" spc="-5" dirty="0">
                <a:solidFill>
                  <a:srgbClr val="FF0066"/>
                </a:solidFill>
                <a:latin typeface="Times New Roman"/>
                <a:cs typeface="Times New Roman"/>
              </a:rPr>
              <a:t>represents </a:t>
            </a:r>
            <a:r>
              <a:rPr sz="2800" dirty="0">
                <a:solidFill>
                  <a:srgbClr val="FF0066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66"/>
                </a:solidFill>
                <a:latin typeface="Times New Roman"/>
                <a:cs typeface="Times New Roman"/>
              </a:rPr>
              <a:t>whole”.</a:t>
            </a:r>
            <a:endParaRPr sz="2800">
              <a:latin typeface="Times New Roman"/>
              <a:cs typeface="Times New Roman"/>
            </a:endParaRPr>
          </a:p>
          <a:p>
            <a:pPr marL="12700" marR="260985">
              <a:lnSpc>
                <a:spcPct val="100000"/>
              </a:lnSpc>
              <a:spcBef>
                <a:spcPts val="1275"/>
              </a:spcBef>
              <a:tabLst>
                <a:tab pos="1931670" algn="l"/>
              </a:tabLst>
            </a:pPr>
            <a:r>
              <a:rPr sz="2800" b="1" spc="-5" dirty="0">
                <a:solidFill>
                  <a:srgbClr val="0F9B0F"/>
                </a:solidFill>
                <a:latin typeface="Times New Roman"/>
                <a:cs typeface="Times New Roman"/>
              </a:rPr>
              <a:t>In </a:t>
            </a:r>
            <a:r>
              <a:rPr sz="2800" b="1" spc="-15" dirty="0">
                <a:solidFill>
                  <a:srgbClr val="0F9B0F"/>
                </a:solidFill>
                <a:latin typeface="Times New Roman"/>
                <a:cs typeface="Times New Roman"/>
              </a:rPr>
              <a:t>layman’s </a:t>
            </a:r>
            <a:r>
              <a:rPr sz="2800" b="1" spc="-5" dirty="0">
                <a:solidFill>
                  <a:srgbClr val="0F9B0F"/>
                </a:solidFill>
                <a:latin typeface="Times New Roman"/>
                <a:cs typeface="Times New Roman"/>
              </a:rPr>
              <a:t>term, </a:t>
            </a:r>
            <a:r>
              <a:rPr sz="2800" spc="-5" dirty="0">
                <a:solidFill>
                  <a:srgbClr val="FF0066"/>
                </a:solidFill>
                <a:latin typeface="Times New Roman"/>
                <a:cs typeface="Times New Roman"/>
              </a:rPr>
              <a:t>a </a:t>
            </a:r>
            <a:r>
              <a:rPr sz="2800" spc="-10" dirty="0">
                <a:solidFill>
                  <a:srgbClr val="FF0066"/>
                </a:solidFill>
                <a:latin typeface="Times New Roman"/>
                <a:cs typeface="Times New Roman"/>
              </a:rPr>
              <a:t>measure </a:t>
            </a:r>
            <a:r>
              <a:rPr sz="2800" spc="-5" dirty="0">
                <a:solidFill>
                  <a:srgbClr val="FF0066"/>
                </a:solidFill>
                <a:latin typeface="Times New Roman"/>
                <a:cs typeface="Times New Roman"/>
              </a:rPr>
              <a:t>of central tendency is </a:t>
            </a:r>
            <a:r>
              <a:rPr sz="2800" spc="-10" dirty="0">
                <a:solidFill>
                  <a:srgbClr val="FF0066"/>
                </a:solidFill>
                <a:latin typeface="Times New Roman"/>
                <a:cs typeface="Times New Roman"/>
              </a:rPr>
              <a:t>an  </a:t>
            </a:r>
            <a:r>
              <a:rPr sz="2800" spc="-55" dirty="0">
                <a:solidFill>
                  <a:srgbClr val="FF0066"/>
                </a:solidFill>
                <a:latin typeface="Times New Roman"/>
                <a:cs typeface="Times New Roman"/>
              </a:rPr>
              <a:t>AVERAGE.	</a:t>
            </a:r>
            <a:r>
              <a:rPr sz="2800" spc="-5" dirty="0">
                <a:solidFill>
                  <a:srgbClr val="FF0066"/>
                </a:solidFill>
                <a:latin typeface="Times New Roman"/>
                <a:cs typeface="Times New Roman"/>
              </a:rPr>
              <a:t>It is a </a:t>
            </a:r>
            <a:r>
              <a:rPr sz="2800" dirty="0">
                <a:solidFill>
                  <a:srgbClr val="FF0066"/>
                </a:solidFill>
                <a:latin typeface="Times New Roman"/>
                <a:cs typeface="Times New Roman"/>
              </a:rPr>
              <a:t>single </a:t>
            </a:r>
            <a:r>
              <a:rPr sz="2800" spc="-5" dirty="0">
                <a:solidFill>
                  <a:srgbClr val="FF0066"/>
                </a:solidFill>
                <a:latin typeface="Times New Roman"/>
                <a:cs typeface="Times New Roman"/>
              </a:rPr>
              <a:t>number of value which </a:t>
            </a:r>
            <a:r>
              <a:rPr sz="2800" spc="-10" dirty="0">
                <a:solidFill>
                  <a:srgbClr val="FF0066"/>
                </a:solidFill>
                <a:latin typeface="Times New Roman"/>
                <a:cs typeface="Times New Roman"/>
              </a:rPr>
              <a:t>can </a:t>
            </a:r>
            <a:r>
              <a:rPr sz="2800" dirty="0">
                <a:solidFill>
                  <a:srgbClr val="FF0066"/>
                </a:solidFill>
                <a:latin typeface="Times New Roman"/>
                <a:cs typeface="Times New Roman"/>
              </a:rPr>
              <a:t>be  </a:t>
            </a:r>
            <a:r>
              <a:rPr sz="2800" spc="-5" dirty="0">
                <a:solidFill>
                  <a:srgbClr val="FF0066"/>
                </a:solidFill>
                <a:latin typeface="Times New Roman"/>
                <a:cs typeface="Times New Roman"/>
              </a:rPr>
              <a:t>considered typical in a set of data as a</a:t>
            </a:r>
            <a:r>
              <a:rPr sz="2800" spc="-55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66"/>
                </a:solidFill>
                <a:latin typeface="Times New Roman"/>
                <a:cs typeface="Times New Roman"/>
              </a:rPr>
              <a:t>whole.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749553"/>
            <a:ext cx="4745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Harmonic Mean</a:t>
            </a:r>
            <a:r>
              <a:rPr sz="3600" u="heavy" spc="-3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 </a:t>
            </a:r>
            <a:r>
              <a:rPr sz="3600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Example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9740" y="1335467"/>
            <a:ext cx="7820659" cy="179387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2BEA2B"/>
                </a:solidFill>
                <a:latin typeface="Times New Roman"/>
                <a:cs typeface="Times New Roman"/>
              </a:rPr>
              <a:t>Calculate </a:t>
            </a:r>
            <a:r>
              <a:rPr sz="2000" dirty="0">
                <a:solidFill>
                  <a:srgbClr val="2BEA2B"/>
                </a:solidFill>
                <a:latin typeface="Times New Roman"/>
                <a:cs typeface="Times New Roman"/>
              </a:rPr>
              <a:t>the harmonic </a:t>
            </a:r>
            <a:r>
              <a:rPr sz="2000" spc="-5" dirty="0">
                <a:solidFill>
                  <a:srgbClr val="2BEA2B"/>
                </a:solidFill>
                <a:latin typeface="Times New Roman"/>
                <a:cs typeface="Times New Roman"/>
              </a:rPr>
              <a:t>mean </a:t>
            </a:r>
            <a:r>
              <a:rPr sz="2000" spc="5" dirty="0">
                <a:solidFill>
                  <a:srgbClr val="2BEA2B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2BEA2B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2BEA2B"/>
                </a:solidFill>
                <a:latin typeface="Times New Roman"/>
                <a:cs typeface="Times New Roman"/>
              </a:rPr>
              <a:t>numbers: 13.2, 14.2, 14.8, 15.2 </a:t>
            </a:r>
            <a:r>
              <a:rPr sz="2000" b="1" dirty="0">
                <a:solidFill>
                  <a:srgbClr val="2BEA2B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2BEA2B"/>
                </a:solidFill>
                <a:latin typeface="Times New Roman"/>
                <a:cs typeface="Times New Roman"/>
              </a:rPr>
              <a:t>nd</a:t>
            </a:r>
            <a:r>
              <a:rPr sz="2000" spc="-120" dirty="0">
                <a:solidFill>
                  <a:srgbClr val="2BEA2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BEA2B"/>
                </a:solidFill>
                <a:latin typeface="Times New Roman"/>
                <a:cs typeface="Times New Roman"/>
              </a:rPr>
              <a:t>16.1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Solution: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The harmonic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mean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calculated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as</a:t>
            </a:r>
            <a:r>
              <a:rPr sz="2000" spc="-7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below: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800" y="3048000"/>
            <a:ext cx="2209800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0800" y="5516879"/>
            <a:ext cx="2209800" cy="732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46650" y="3048000"/>
          <a:ext cx="3667124" cy="3201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0"/>
                <a:gridCol w="810895"/>
                <a:gridCol w="1495425"/>
                <a:gridCol w="386714"/>
                <a:gridCol w="327660"/>
              </a:tblGrid>
              <a:tr h="64008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81200"/>
                      </a:solidFill>
                      <a:prstDash val="solid"/>
                    </a:lnL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F3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F3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81200"/>
                      </a:solidFill>
                      <a:prstDash val="solid"/>
                    </a:lnL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5759"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1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3</a:t>
                      </a: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.2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6CC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6CCC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0.0758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6CC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6CC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6CCCA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1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4</a:t>
                      </a: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.2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F3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F3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0.0704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F3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F3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F3E7E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1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4</a:t>
                      </a: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.8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6CC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6CCC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0.0676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6CC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6CC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6CCCA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1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5</a:t>
                      </a: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.2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F3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F3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0.0658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F3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F3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F3E7E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1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6</a:t>
                      </a: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.1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6CC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6CCC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0.0621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6CC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6CC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6CCCA"/>
                    </a:solidFill>
                  </a:tcPr>
                </a:tc>
              </a:tr>
              <a:tr h="73245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2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otal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F3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F3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81200"/>
                      </a:solidFill>
                      <a:prstDash val="solid"/>
                    </a:lnL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965070" y="3797300"/>
            <a:ext cx="1787525" cy="708025"/>
            <a:chOff x="1965070" y="3797300"/>
            <a:chExt cx="1787525" cy="708025"/>
          </a:xfrm>
        </p:grpSpPr>
        <p:sp>
          <p:nvSpPr>
            <p:cNvPr id="8" name="object 8"/>
            <p:cNvSpPr/>
            <p:nvPr/>
          </p:nvSpPr>
          <p:spPr>
            <a:xfrm>
              <a:off x="1977770" y="3810000"/>
              <a:ext cx="1762125" cy="6826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1420" y="3803650"/>
              <a:ext cx="1774825" cy="695325"/>
            </a:xfrm>
            <a:custGeom>
              <a:avLst/>
              <a:gdLst/>
              <a:ahLst/>
              <a:cxnLst/>
              <a:rect l="l" t="t" r="r" b="b"/>
              <a:pathLst>
                <a:path w="1774825" h="695325">
                  <a:moveTo>
                    <a:pt x="0" y="695325"/>
                  </a:moveTo>
                  <a:lnTo>
                    <a:pt x="1774825" y="695325"/>
                  </a:lnTo>
                  <a:lnTo>
                    <a:pt x="1774825" y="0"/>
                  </a:lnTo>
                  <a:lnTo>
                    <a:pt x="0" y="0"/>
                  </a:lnTo>
                  <a:lnTo>
                    <a:pt x="0" y="695325"/>
                  </a:lnTo>
                  <a:close/>
                </a:path>
              </a:pathLst>
            </a:custGeom>
            <a:ln w="12700">
              <a:solidFill>
                <a:srgbClr val="B81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15592" y="5168900"/>
            <a:ext cx="2888615" cy="787400"/>
            <a:chOff x="1315592" y="5168900"/>
            <a:chExt cx="2888615" cy="787400"/>
          </a:xfrm>
        </p:grpSpPr>
        <p:sp>
          <p:nvSpPr>
            <p:cNvPr id="11" name="object 11"/>
            <p:cNvSpPr/>
            <p:nvPr/>
          </p:nvSpPr>
          <p:spPr>
            <a:xfrm>
              <a:off x="1328292" y="5181600"/>
              <a:ext cx="2862707" cy="762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1942" y="5175250"/>
              <a:ext cx="2875915" cy="774700"/>
            </a:xfrm>
            <a:custGeom>
              <a:avLst/>
              <a:gdLst/>
              <a:ahLst/>
              <a:cxnLst/>
              <a:rect l="l" t="t" r="r" b="b"/>
              <a:pathLst>
                <a:path w="2875915" h="774700">
                  <a:moveTo>
                    <a:pt x="0" y="774700"/>
                  </a:moveTo>
                  <a:lnTo>
                    <a:pt x="2875407" y="774700"/>
                  </a:lnTo>
                  <a:lnTo>
                    <a:pt x="2875407" y="0"/>
                  </a:lnTo>
                  <a:lnTo>
                    <a:pt x="0" y="0"/>
                  </a:lnTo>
                  <a:lnTo>
                    <a:pt x="0" y="774700"/>
                  </a:lnTo>
                  <a:close/>
                </a:path>
              </a:pathLst>
            </a:custGeom>
            <a:ln w="12700">
              <a:solidFill>
                <a:srgbClr val="B81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8746" y="582040"/>
              <a:ext cx="37465" cy="257810"/>
            </a:xfrm>
            <a:custGeom>
              <a:avLst/>
              <a:gdLst/>
              <a:ahLst/>
              <a:cxnLst/>
              <a:rect l="l" t="t" r="r" b="b"/>
              <a:pathLst>
                <a:path w="37465" h="257809">
                  <a:moveTo>
                    <a:pt x="32524" y="0"/>
                  </a:moveTo>
                  <a:lnTo>
                    <a:pt x="31051" y="126"/>
                  </a:lnTo>
                  <a:lnTo>
                    <a:pt x="29705" y="1778"/>
                  </a:lnTo>
                  <a:lnTo>
                    <a:pt x="27228" y="7874"/>
                  </a:lnTo>
                  <a:lnTo>
                    <a:pt x="27012" y="14478"/>
                  </a:lnTo>
                  <a:lnTo>
                    <a:pt x="28270" y="21082"/>
                  </a:lnTo>
                  <a:lnTo>
                    <a:pt x="27381" y="28575"/>
                  </a:lnTo>
                  <a:lnTo>
                    <a:pt x="317" y="248158"/>
                  </a:lnTo>
                  <a:lnTo>
                    <a:pt x="0" y="253364"/>
                  </a:lnTo>
                  <a:lnTo>
                    <a:pt x="1015" y="256921"/>
                  </a:lnTo>
                  <a:lnTo>
                    <a:pt x="1816" y="257683"/>
                  </a:lnTo>
                  <a:lnTo>
                    <a:pt x="2489" y="256794"/>
                  </a:lnTo>
                  <a:lnTo>
                    <a:pt x="4737" y="247776"/>
                  </a:lnTo>
                  <a:lnTo>
                    <a:pt x="32829" y="41401"/>
                  </a:lnTo>
                  <a:lnTo>
                    <a:pt x="35966" y="24892"/>
                  </a:lnTo>
                  <a:lnTo>
                    <a:pt x="36525" y="22606"/>
                  </a:lnTo>
                  <a:lnTo>
                    <a:pt x="37299" y="13716"/>
                  </a:lnTo>
                  <a:lnTo>
                    <a:pt x="35928" y="5714"/>
                  </a:lnTo>
                  <a:lnTo>
                    <a:pt x="34112" y="1397"/>
                  </a:lnTo>
                  <a:lnTo>
                    <a:pt x="32524" y="0"/>
                  </a:lnTo>
                  <a:close/>
                </a:path>
              </a:pathLst>
            </a:custGeom>
            <a:solidFill>
              <a:srgbClr val="666666">
                <a:alpha val="11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7285" y="773811"/>
              <a:ext cx="261708" cy="740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1336"/>
              <a:ext cx="1452372" cy="15316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296" y="201167"/>
              <a:ext cx="1190244" cy="11719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3412" y="1764791"/>
              <a:ext cx="193675" cy="202565"/>
            </a:xfrm>
            <a:custGeom>
              <a:avLst/>
              <a:gdLst/>
              <a:ahLst/>
              <a:cxnLst/>
              <a:rect l="l" t="t" r="r" b="b"/>
              <a:pathLst>
                <a:path w="193675" h="202564">
                  <a:moveTo>
                    <a:pt x="184124" y="201930"/>
                  </a:moveTo>
                  <a:lnTo>
                    <a:pt x="32308" y="137922"/>
                  </a:lnTo>
                  <a:lnTo>
                    <a:pt x="4432" y="129667"/>
                  </a:lnTo>
                  <a:lnTo>
                    <a:pt x="2336" y="130048"/>
                  </a:lnTo>
                  <a:lnTo>
                    <a:pt x="0" y="131572"/>
                  </a:lnTo>
                  <a:lnTo>
                    <a:pt x="1092" y="133223"/>
                  </a:lnTo>
                  <a:lnTo>
                    <a:pt x="5384" y="136017"/>
                  </a:lnTo>
                  <a:lnTo>
                    <a:pt x="9893" y="137414"/>
                  </a:lnTo>
                  <a:lnTo>
                    <a:pt x="15189" y="138430"/>
                  </a:lnTo>
                  <a:lnTo>
                    <a:pt x="21577" y="140843"/>
                  </a:lnTo>
                  <a:lnTo>
                    <a:pt x="175399" y="201041"/>
                  </a:lnTo>
                  <a:lnTo>
                    <a:pt x="180695" y="202057"/>
                  </a:lnTo>
                  <a:lnTo>
                    <a:pt x="183349" y="202438"/>
                  </a:lnTo>
                  <a:lnTo>
                    <a:pt x="184124" y="201930"/>
                  </a:lnTo>
                  <a:close/>
                </a:path>
                <a:path w="193675" h="202564">
                  <a:moveTo>
                    <a:pt x="193281" y="188468"/>
                  </a:moveTo>
                  <a:lnTo>
                    <a:pt x="188671" y="23368"/>
                  </a:lnTo>
                  <a:lnTo>
                    <a:pt x="188506" y="16510"/>
                  </a:lnTo>
                  <a:lnTo>
                    <a:pt x="189433" y="11303"/>
                  </a:lnTo>
                  <a:lnTo>
                    <a:pt x="189572" y="6477"/>
                  </a:lnTo>
                  <a:lnTo>
                    <a:pt x="188391" y="1524"/>
                  </a:lnTo>
                  <a:lnTo>
                    <a:pt x="187299" y="0"/>
                  </a:lnTo>
                  <a:lnTo>
                    <a:pt x="186524" y="508"/>
                  </a:lnTo>
                  <a:lnTo>
                    <a:pt x="184975" y="1651"/>
                  </a:lnTo>
                  <a:lnTo>
                    <a:pt x="183959" y="3429"/>
                  </a:lnTo>
                  <a:lnTo>
                    <a:pt x="182029" y="10668"/>
                  </a:lnTo>
                  <a:lnTo>
                    <a:pt x="182206" y="17526"/>
                  </a:lnTo>
                  <a:lnTo>
                    <a:pt x="182308" y="32512"/>
                  </a:lnTo>
                  <a:lnTo>
                    <a:pt x="189852" y="188595"/>
                  </a:lnTo>
                  <a:lnTo>
                    <a:pt x="190576" y="196215"/>
                  </a:lnTo>
                  <a:lnTo>
                    <a:pt x="191122" y="196977"/>
                  </a:lnTo>
                  <a:lnTo>
                    <a:pt x="191897" y="196469"/>
                  </a:lnTo>
                  <a:lnTo>
                    <a:pt x="193281" y="188468"/>
                  </a:lnTo>
                  <a:close/>
                </a:path>
              </a:pathLst>
            </a:custGeom>
            <a:solidFill>
              <a:srgbClr val="666666">
                <a:alpha val="11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767" y="1301495"/>
              <a:ext cx="1453896" cy="14554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600" y="1481328"/>
              <a:ext cx="1094232" cy="10957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9394" y="4653152"/>
              <a:ext cx="234950" cy="241935"/>
            </a:xfrm>
            <a:custGeom>
              <a:avLst/>
              <a:gdLst/>
              <a:ahLst/>
              <a:cxnLst/>
              <a:rect l="l" t="t" r="r" b="b"/>
              <a:pathLst>
                <a:path w="234950" h="241935">
                  <a:moveTo>
                    <a:pt x="214287" y="239649"/>
                  </a:moveTo>
                  <a:lnTo>
                    <a:pt x="37503" y="152654"/>
                  </a:lnTo>
                  <a:lnTo>
                    <a:pt x="21958" y="145796"/>
                  </a:lnTo>
                  <a:lnTo>
                    <a:pt x="21399" y="144907"/>
                  </a:lnTo>
                  <a:lnTo>
                    <a:pt x="13449" y="142113"/>
                  </a:lnTo>
                  <a:lnTo>
                    <a:pt x="5143" y="140970"/>
                  </a:lnTo>
                  <a:lnTo>
                    <a:pt x="2743" y="141224"/>
                  </a:lnTo>
                  <a:lnTo>
                    <a:pt x="355" y="141351"/>
                  </a:lnTo>
                  <a:lnTo>
                    <a:pt x="18135" y="151892"/>
                  </a:lnTo>
                  <a:lnTo>
                    <a:pt x="24612" y="154178"/>
                  </a:lnTo>
                  <a:lnTo>
                    <a:pt x="204508" y="238125"/>
                  </a:lnTo>
                  <a:lnTo>
                    <a:pt x="210058" y="241046"/>
                  </a:lnTo>
                  <a:lnTo>
                    <a:pt x="213017" y="241681"/>
                  </a:lnTo>
                  <a:lnTo>
                    <a:pt x="213372" y="240284"/>
                  </a:lnTo>
                  <a:lnTo>
                    <a:pt x="214287" y="239649"/>
                  </a:lnTo>
                  <a:close/>
                </a:path>
                <a:path w="234950" h="241935">
                  <a:moveTo>
                    <a:pt x="234861" y="7874"/>
                  </a:moveTo>
                  <a:lnTo>
                    <a:pt x="233883" y="2159"/>
                  </a:lnTo>
                  <a:lnTo>
                    <a:pt x="232765" y="254"/>
                  </a:lnTo>
                  <a:lnTo>
                    <a:pt x="231279" y="0"/>
                  </a:lnTo>
                  <a:lnTo>
                    <a:pt x="228739" y="4064"/>
                  </a:lnTo>
                  <a:lnTo>
                    <a:pt x="226047" y="11938"/>
                  </a:lnTo>
                  <a:lnTo>
                    <a:pt x="224840" y="20320"/>
                  </a:lnTo>
                  <a:lnTo>
                    <a:pt x="225399" y="21209"/>
                  </a:lnTo>
                  <a:lnTo>
                    <a:pt x="224447" y="38227"/>
                  </a:lnTo>
                  <a:lnTo>
                    <a:pt x="221716" y="225044"/>
                  </a:lnTo>
                  <a:lnTo>
                    <a:pt x="222542" y="234696"/>
                  </a:lnTo>
                  <a:lnTo>
                    <a:pt x="223100" y="235585"/>
                  </a:lnTo>
                  <a:lnTo>
                    <a:pt x="224015" y="234950"/>
                  </a:lnTo>
                  <a:lnTo>
                    <a:pt x="224726" y="232029"/>
                  </a:lnTo>
                  <a:lnTo>
                    <a:pt x="225590" y="225044"/>
                  </a:lnTo>
                  <a:lnTo>
                    <a:pt x="231724" y="27432"/>
                  </a:lnTo>
                  <a:lnTo>
                    <a:pt x="233489" y="20066"/>
                  </a:lnTo>
                  <a:lnTo>
                    <a:pt x="234353" y="13208"/>
                  </a:lnTo>
                  <a:lnTo>
                    <a:pt x="234861" y="7874"/>
                  </a:lnTo>
                  <a:close/>
                </a:path>
              </a:pathLst>
            </a:custGeom>
            <a:solidFill>
              <a:srgbClr val="666666">
                <a:alpha val="11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388" y="4172711"/>
              <a:ext cx="1546860" cy="15834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8411" y="4364735"/>
              <a:ext cx="1162812" cy="11993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16367" y="535431"/>
              <a:ext cx="295275" cy="304165"/>
            </a:xfrm>
            <a:custGeom>
              <a:avLst/>
              <a:gdLst/>
              <a:ahLst/>
              <a:cxnLst/>
              <a:rect l="l" t="t" r="r" b="b"/>
              <a:pathLst>
                <a:path w="295275" h="304165">
                  <a:moveTo>
                    <a:pt x="269494" y="301498"/>
                  </a:moveTo>
                  <a:lnTo>
                    <a:pt x="47117" y="192024"/>
                  </a:lnTo>
                  <a:lnTo>
                    <a:pt x="27686" y="183388"/>
                  </a:lnTo>
                  <a:lnTo>
                    <a:pt x="26924" y="182245"/>
                  </a:lnTo>
                  <a:lnTo>
                    <a:pt x="16891" y="178816"/>
                  </a:lnTo>
                  <a:lnTo>
                    <a:pt x="6477" y="177292"/>
                  </a:lnTo>
                  <a:lnTo>
                    <a:pt x="508" y="177800"/>
                  </a:lnTo>
                  <a:lnTo>
                    <a:pt x="0" y="179705"/>
                  </a:lnTo>
                  <a:lnTo>
                    <a:pt x="1397" y="181991"/>
                  </a:lnTo>
                  <a:lnTo>
                    <a:pt x="7239" y="186309"/>
                  </a:lnTo>
                  <a:lnTo>
                    <a:pt x="13589" y="188849"/>
                  </a:lnTo>
                  <a:lnTo>
                    <a:pt x="22860" y="191135"/>
                  </a:lnTo>
                  <a:lnTo>
                    <a:pt x="30988" y="194056"/>
                  </a:lnTo>
                  <a:lnTo>
                    <a:pt x="257175" y="299466"/>
                  </a:lnTo>
                  <a:lnTo>
                    <a:pt x="264160" y="303149"/>
                  </a:lnTo>
                  <a:lnTo>
                    <a:pt x="267843" y="304038"/>
                  </a:lnTo>
                  <a:lnTo>
                    <a:pt x="268224" y="302133"/>
                  </a:lnTo>
                  <a:lnTo>
                    <a:pt x="269494" y="301498"/>
                  </a:lnTo>
                  <a:close/>
                </a:path>
                <a:path w="295275" h="304165">
                  <a:moveTo>
                    <a:pt x="295275" y="10033"/>
                  </a:moveTo>
                  <a:lnTo>
                    <a:pt x="294132" y="2794"/>
                  </a:lnTo>
                  <a:lnTo>
                    <a:pt x="292608" y="508"/>
                  </a:lnTo>
                  <a:lnTo>
                    <a:pt x="290830" y="0"/>
                  </a:lnTo>
                  <a:lnTo>
                    <a:pt x="289102" y="2794"/>
                  </a:lnTo>
                  <a:lnTo>
                    <a:pt x="287655" y="5207"/>
                  </a:lnTo>
                  <a:lnTo>
                    <a:pt x="284226" y="15113"/>
                  </a:lnTo>
                  <a:lnTo>
                    <a:pt x="282702" y="25654"/>
                  </a:lnTo>
                  <a:lnTo>
                    <a:pt x="283464" y="26797"/>
                  </a:lnTo>
                  <a:lnTo>
                    <a:pt x="282194" y="48133"/>
                  </a:lnTo>
                  <a:lnTo>
                    <a:pt x="278765" y="283210"/>
                  </a:lnTo>
                  <a:lnTo>
                    <a:pt x="279781" y="295148"/>
                  </a:lnTo>
                  <a:lnTo>
                    <a:pt x="280543" y="296291"/>
                  </a:lnTo>
                  <a:lnTo>
                    <a:pt x="281686" y="295529"/>
                  </a:lnTo>
                  <a:lnTo>
                    <a:pt x="282575" y="291846"/>
                  </a:lnTo>
                  <a:lnTo>
                    <a:pt x="283591" y="283083"/>
                  </a:lnTo>
                  <a:lnTo>
                    <a:pt x="291338" y="34544"/>
                  </a:lnTo>
                  <a:lnTo>
                    <a:pt x="293624" y="25273"/>
                  </a:lnTo>
                  <a:lnTo>
                    <a:pt x="294640" y="16637"/>
                  </a:lnTo>
                  <a:lnTo>
                    <a:pt x="295275" y="10033"/>
                  </a:lnTo>
                  <a:close/>
                </a:path>
              </a:pathLst>
            </a:custGeom>
            <a:solidFill>
              <a:srgbClr val="666666">
                <a:alpha val="11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33488" y="0"/>
              <a:ext cx="1810511" cy="187299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25511" y="173735"/>
              <a:ext cx="1459992" cy="150723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93329" y="4297298"/>
              <a:ext cx="327025" cy="96520"/>
            </a:xfrm>
            <a:custGeom>
              <a:avLst/>
              <a:gdLst/>
              <a:ahLst/>
              <a:cxnLst/>
              <a:rect l="l" t="t" r="r" b="b"/>
              <a:pathLst>
                <a:path w="327025" h="96520">
                  <a:moveTo>
                    <a:pt x="326898" y="5334"/>
                  </a:moveTo>
                  <a:lnTo>
                    <a:pt x="326771" y="3429"/>
                  </a:lnTo>
                  <a:lnTo>
                    <a:pt x="324739" y="1651"/>
                  </a:lnTo>
                  <a:lnTo>
                    <a:pt x="320979" y="127"/>
                  </a:lnTo>
                  <a:lnTo>
                    <a:pt x="320675" y="0"/>
                  </a:lnTo>
                  <a:lnTo>
                    <a:pt x="318770" y="127"/>
                  </a:lnTo>
                  <a:lnTo>
                    <a:pt x="308229" y="0"/>
                  </a:lnTo>
                  <a:lnTo>
                    <a:pt x="296799" y="2794"/>
                  </a:lnTo>
                  <a:lnTo>
                    <a:pt x="292989" y="3175"/>
                  </a:lnTo>
                  <a:lnTo>
                    <a:pt x="272288" y="10541"/>
                  </a:lnTo>
                  <a:lnTo>
                    <a:pt x="889" y="93726"/>
                  </a:lnTo>
                  <a:lnTo>
                    <a:pt x="0" y="94742"/>
                  </a:lnTo>
                  <a:lnTo>
                    <a:pt x="2159" y="96520"/>
                  </a:lnTo>
                  <a:lnTo>
                    <a:pt x="5969" y="96266"/>
                  </a:lnTo>
                  <a:lnTo>
                    <a:pt x="13589" y="95631"/>
                  </a:lnTo>
                  <a:lnTo>
                    <a:pt x="290068" y="14986"/>
                  </a:lnTo>
                  <a:lnTo>
                    <a:pt x="300482" y="13208"/>
                  </a:lnTo>
                  <a:lnTo>
                    <a:pt x="308229" y="12573"/>
                  </a:lnTo>
                  <a:lnTo>
                    <a:pt x="316738" y="10922"/>
                  </a:lnTo>
                  <a:lnTo>
                    <a:pt x="325120" y="7366"/>
                  </a:lnTo>
                  <a:lnTo>
                    <a:pt x="326898" y="5334"/>
                  </a:lnTo>
                  <a:close/>
                </a:path>
              </a:pathLst>
            </a:custGeom>
            <a:solidFill>
              <a:srgbClr val="666666">
                <a:alpha val="11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42047" y="3346704"/>
              <a:ext cx="1901952" cy="18882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21880" y="3526535"/>
              <a:ext cx="1551431" cy="152857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58150" y="5470016"/>
              <a:ext cx="231775" cy="242570"/>
            </a:xfrm>
            <a:custGeom>
              <a:avLst/>
              <a:gdLst/>
              <a:ahLst/>
              <a:cxnLst/>
              <a:rect l="l" t="t" r="r" b="b"/>
              <a:pathLst>
                <a:path w="231775" h="242570">
                  <a:moveTo>
                    <a:pt x="220345" y="241782"/>
                  </a:moveTo>
                  <a:lnTo>
                    <a:pt x="219710" y="240855"/>
                  </a:lnTo>
                  <a:lnTo>
                    <a:pt x="211455" y="236956"/>
                  </a:lnTo>
                  <a:lnTo>
                    <a:pt x="38608" y="165188"/>
                  </a:lnTo>
                  <a:lnTo>
                    <a:pt x="21717" y="158978"/>
                  </a:lnTo>
                  <a:lnTo>
                    <a:pt x="14097" y="156006"/>
                  </a:lnTo>
                  <a:lnTo>
                    <a:pt x="5207" y="155282"/>
                  </a:lnTo>
                  <a:lnTo>
                    <a:pt x="2794" y="155663"/>
                  </a:lnTo>
                  <a:lnTo>
                    <a:pt x="889" y="156972"/>
                  </a:lnTo>
                  <a:lnTo>
                    <a:pt x="0" y="157619"/>
                  </a:lnTo>
                  <a:lnTo>
                    <a:pt x="1270" y="159486"/>
                  </a:lnTo>
                  <a:lnTo>
                    <a:pt x="6350" y="162826"/>
                  </a:lnTo>
                  <a:lnTo>
                    <a:pt x="11811" y="164592"/>
                  </a:lnTo>
                  <a:lnTo>
                    <a:pt x="18161" y="165696"/>
                  </a:lnTo>
                  <a:lnTo>
                    <a:pt x="209931" y="240779"/>
                  </a:lnTo>
                  <a:lnTo>
                    <a:pt x="219456" y="242443"/>
                  </a:lnTo>
                  <a:lnTo>
                    <a:pt x="220345" y="241782"/>
                  </a:lnTo>
                  <a:close/>
                </a:path>
                <a:path w="231775" h="242570">
                  <a:moveTo>
                    <a:pt x="231394" y="225742"/>
                  </a:moveTo>
                  <a:lnTo>
                    <a:pt x="225806" y="28067"/>
                  </a:lnTo>
                  <a:lnTo>
                    <a:pt x="225679" y="19812"/>
                  </a:lnTo>
                  <a:lnTo>
                    <a:pt x="226695" y="13462"/>
                  </a:lnTo>
                  <a:lnTo>
                    <a:pt x="226949" y="7874"/>
                  </a:lnTo>
                  <a:lnTo>
                    <a:pt x="225552" y="1905"/>
                  </a:lnTo>
                  <a:lnTo>
                    <a:pt x="224155" y="0"/>
                  </a:lnTo>
                  <a:lnTo>
                    <a:pt x="223266" y="635"/>
                  </a:lnTo>
                  <a:lnTo>
                    <a:pt x="221361" y="1905"/>
                  </a:lnTo>
                  <a:lnTo>
                    <a:pt x="220218" y="4191"/>
                  </a:lnTo>
                  <a:lnTo>
                    <a:pt x="217932" y="12827"/>
                  </a:lnTo>
                  <a:lnTo>
                    <a:pt x="218059" y="20955"/>
                  </a:lnTo>
                  <a:lnTo>
                    <a:pt x="218186" y="38989"/>
                  </a:lnTo>
                  <a:lnTo>
                    <a:pt x="227203" y="225844"/>
                  </a:lnTo>
                  <a:lnTo>
                    <a:pt x="228092" y="234962"/>
                  </a:lnTo>
                  <a:lnTo>
                    <a:pt x="228727" y="235902"/>
                  </a:lnTo>
                  <a:lnTo>
                    <a:pt x="229616" y="235242"/>
                  </a:lnTo>
                  <a:lnTo>
                    <a:pt x="230251" y="232079"/>
                  </a:lnTo>
                  <a:lnTo>
                    <a:pt x="231394" y="225742"/>
                  </a:lnTo>
                  <a:close/>
                </a:path>
              </a:pathLst>
            </a:custGeom>
            <a:solidFill>
              <a:srgbClr val="666666">
                <a:alpha val="11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53883" y="4951475"/>
              <a:ext cx="1670303" cy="16718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33716" y="5131308"/>
              <a:ext cx="1310640" cy="13121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8177" y="470280"/>
              <a:ext cx="376555" cy="361315"/>
            </a:xfrm>
            <a:custGeom>
              <a:avLst/>
              <a:gdLst/>
              <a:ahLst/>
              <a:cxnLst/>
              <a:rect l="l" t="t" r="r" b="b"/>
              <a:pathLst>
                <a:path w="376555" h="361315">
                  <a:moveTo>
                    <a:pt x="308622" y="360553"/>
                  </a:moveTo>
                  <a:lnTo>
                    <a:pt x="55943" y="200914"/>
                  </a:lnTo>
                  <a:lnTo>
                    <a:pt x="21564" y="181102"/>
                  </a:lnTo>
                  <a:lnTo>
                    <a:pt x="4660" y="177673"/>
                  </a:lnTo>
                  <a:lnTo>
                    <a:pt x="0" y="179959"/>
                  </a:lnTo>
                  <a:lnTo>
                    <a:pt x="1485" y="183007"/>
                  </a:lnTo>
                  <a:lnTo>
                    <a:pt x="8331" y="189357"/>
                  </a:lnTo>
                  <a:lnTo>
                    <a:pt x="15976" y="193294"/>
                  </a:lnTo>
                  <a:lnTo>
                    <a:pt x="25171" y="196469"/>
                  </a:lnTo>
                  <a:lnTo>
                    <a:pt x="293268" y="356489"/>
                  </a:lnTo>
                  <a:lnTo>
                    <a:pt x="302463" y="359664"/>
                  </a:lnTo>
                  <a:lnTo>
                    <a:pt x="307060" y="361315"/>
                  </a:lnTo>
                  <a:lnTo>
                    <a:pt x="308622" y="360553"/>
                  </a:lnTo>
                  <a:close/>
                </a:path>
                <a:path w="376555" h="361315">
                  <a:moveTo>
                    <a:pt x="376504" y="12319"/>
                  </a:moveTo>
                  <a:lnTo>
                    <a:pt x="375869" y="3048"/>
                  </a:lnTo>
                  <a:lnTo>
                    <a:pt x="374383" y="0"/>
                  </a:lnTo>
                  <a:lnTo>
                    <a:pt x="369722" y="2286"/>
                  </a:lnTo>
                  <a:lnTo>
                    <a:pt x="367360" y="5334"/>
                  </a:lnTo>
                  <a:lnTo>
                    <a:pt x="361772" y="17526"/>
                  </a:lnTo>
                  <a:lnTo>
                    <a:pt x="360006" y="29972"/>
                  </a:lnTo>
                  <a:lnTo>
                    <a:pt x="355765" y="56769"/>
                  </a:lnTo>
                  <a:lnTo>
                    <a:pt x="322846" y="338328"/>
                  </a:lnTo>
                  <a:lnTo>
                    <a:pt x="321856" y="352298"/>
                  </a:lnTo>
                  <a:lnTo>
                    <a:pt x="322605" y="353822"/>
                  </a:lnTo>
                  <a:lnTo>
                    <a:pt x="324154" y="353060"/>
                  </a:lnTo>
                  <a:lnTo>
                    <a:pt x="325767" y="348488"/>
                  </a:lnTo>
                  <a:lnTo>
                    <a:pt x="328993" y="339217"/>
                  </a:lnTo>
                  <a:lnTo>
                    <a:pt x="369862" y="42291"/>
                  </a:lnTo>
                  <a:lnTo>
                    <a:pt x="371602" y="29972"/>
                  </a:lnTo>
                  <a:lnTo>
                    <a:pt x="374827" y="20828"/>
                  </a:lnTo>
                  <a:lnTo>
                    <a:pt x="376504" y="12319"/>
                  </a:lnTo>
                  <a:close/>
                </a:path>
              </a:pathLst>
            </a:custGeom>
            <a:solidFill>
              <a:srgbClr val="666666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244" y="41148"/>
              <a:ext cx="1647444" cy="16596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868" y="80772"/>
              <a:ext cx="1568195" cy="158038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14131" y="713739"/>
              <a:ext cx="239902" cy="22656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44740" y="434339"/>
              <a:ext cx="1135379" cy="119176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84364" y="473964"/>
              <a:ext cx="1056131" cy="111251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08161" y="4867529"/>
              <a:ext cx="230505" cy="22555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05928" y="4194048"/>
              <a:ext cx="1205483" cy="121158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45552" y="4233672"/>
              <a:ext cx="1126236" cy="113233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3951" y="5703950"/>
              <a:ext cx="309880" cy="313690"/>
            </a:xfrm>
            <a:custGeom>
              <a:avLst/>
              <a:gdLst/>
              <a:ahLst/>
              <a:cxnLst/>
              <a:rect l="l" t="t" r="r" b="b"/>
              <a:pathLst>
                <a:path w="309880" h="313689">
                  <a:moveTo>
                    <a:pt x="22110" y="287515"/>
                  </a:moveTo>
                  <a:lnTo>
                    <a:pt x="14071" y="54279"/>
                  </a:lnTo>
                  <a:lnTo>
                    <a:pt x="14071" y="26136"/>
                  </a:lnTo>
                  <a:lnTo>
                    <a:pt x="12065" y="16078"/>
                  </a:lnTo>
                  <a:lnTo>
                    <a:pt x="8039" y="6032"/>
                  </a:lnTo>
                  <a:lnTo>
                    <a:pt x="4025" y="0"/>
                  </a:lnTo>
                  <a:lnTo>
                    <a:pt x="2006" y="0"/>
                  </a:lnTo>
                  <a:lnTo>
                    <a:pt x="2006" y="2006"/>
                  </a:lnTo>
                  <a:lnTo>
                    <a:pt x="0" y="10058"/>
                  </a:lnTo>
                  <a:lnTo>
                    <a:pt x="2006" y="18097"/>
                  </a:lnTo>
                  <a:lnTo>
                    <a:pt x="4025" y="40208"/>
                  </a:lnTo>
                  <a:lnTo>
                    <a:pt x="18097" y="287515"/>
                  </a:lnTo>
                  <a:lnTo>
                    <a:pt x="20104" y="305612"/>
                  </a:lnTo>
                  <a:lnTo>
                    <a:pt x="22110" y="305612"/>
                  </a:lnTo>
                  <a:lnTo>
                    <a:pt x="22110" y="287515"/>
                  </a:lnTo>
                  <a:close/>
                </a:path>
                <a:path w="309880" h="313689">
                  <a:moveTo>
                    <a:pt x="309626" y="180949"/>
                  </a:moveTo>
                  <a:lnTo>
                    <a:pt x="307619" y="180949"/>
                  </a:lnTo>
                  <a:lnTo>
                    <a:pt x="301586" y="178943"/>
                  </a:lnTo>
                  <a:lnTo>
                    <a:pt x="291528" y="180949"/>
                  </a:lnTo>
                  <a:lnTo>
                    <a:pt x="281482" y="184975"/>
                  </a:lnTo>
                  <a:lnTo>
                    <a:pt x="255333" y="197040"/>
                  </a:lnTo>
                  <a:lnTo>
                    <a:pt x="48260" y="303593"/>
                  </a:lnTo>
                  <a:lnTo>
                    <a:pt x="32169" y="311645"/>
                  </a:lnTo>
                  <a:lnTo>
                    <a:pt x="32169" y="313651"/>
                  </a:lnTo>
                  <a:lnTo>
                    <a:pt x="34175" y="313651"/>
                  </a:lnTo>
                  <a:lnTo>
                    <a:pt x="48260" y="307619"/>
                  </a:lnTo>
                  <a:lnTo>
                    <a:pt x="271424" y="199047"/>
                  </a:lnTo>
                  <a:lnTo>
                    <a:pt x="293535" y="191008"/>
                  </a:lnTo>
                  <a:lnTo>
                    <a:pt x="301586" y="188988"/>
                  </a:lnTo>
                  <a:lnTo>
                    <a:pt x="307619" y="184975"/>
                  </a:lnTo>
                  <a:lnTo>
                    <a:pt x="309626" y="180949"/>
                  </a:lnTo>
                  <a:close/>
                </a:path>
              </a:pathLst>
            </a:custGeom>
            <a:solidFill>
              <a:srgbClr val="7E7E7E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5262370"/>
              <a:ext cx="1260348" cy="159562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5326378"/>
              <a:ext cx="1196340" cy="153162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" y="3446398"/>
              <a:ext cx="84589" cy="13169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1042" y="3256153"/>
              <a:ext cx="216535" cy="321945"/>
            </a:xfrm>
            <a:custGeom>
              <a:avLst/>
              <a:gdLst/>
              <a:ahLst/>
              <a:cxnLst/>
              <a:rect l="l" t="t" r="r" b="b"/>
              <a:pathLst>
                <a:path w="216535" h="321945">
                  <a:moveTo>
                    <a:pt x="213828" y="0"/>
                  </a:moveTo>
                  <a:lnTo>
                    <a:pt x="211479" y="0"/>
                  </a:lnTo>
                  <a:lnTo>
                    <a:pt x="206780" y="2286"/>
                  </a:lnTo>
                  <a:lnTo>
                    <a:pt x="169175" y="51688"/>
                  </a:lnTo>
                  <a:lnTo>
                    <a:pt x="9397" y="303149"/>
                  </a:lnTo>
                  <a:lnTo>
                    <a:pt x="0" y="319532"/>
                  </a:lnTo>
                  <a:lnTo>
                    <a:pt x="0" y="321945"/>
                  </a:lnTo>
                  <a:lnTo>
                    <a:pt x="2349" y="321945"/>
                  </a:lnTo>
                  <a:lnTo>
                    <a:pt x="14098" y="305435"/>
                  </a:lnTo>
                  <a:lnTo>
                    <a:pt x="187971" y="42291"/>
                  </a:lnTo>
                  <a:lnTo>
                    <a:pt x="197382" y="30480"/>
                  </a:lnTo>
                  <a:lnTo>
                    <a:pt x="213828" y="14097"/>
                  </a:lnTo>
                  <a:lnTo>
                    <a:pt x="216178" y="4699"/>
                  </a:lnTo>
                  <a:lnTo>
                    <a:pt x="216178" y="2286"/>
                  </a:lnTo>
                  <a:lnTo>
                    <a:pt x="213828" y="0"/>
                  </a:lnTo>
                  <a:close/>
                </a:path>
              </a:pathLst>
            </a:custGeom>
            <a:solidFill>
              <a:srgbClr val="7E7E7E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2775203"/>
              <a:ext cx="1002791" cy="144475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2839212"/>
              <a:ext cx="938784" cy="131673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98795" y="6247714"/>
              <a:ext cx="382270" cy="396240"/>
            </a:xfrm>
            <a:custGeom>
              <a:avLst/>
              <a:gdLst/>
              <a:ahLst/>
              <a:cxnLst/>
              <a:rect l="l" t="t" r="r" b="b"/>
              <a:pathLst>
                <a:path w="382270" h="396240">
                  <a:moveTo>
                    <a:pt x="15621" y="33540"/>
                  </a:moveTo>
                  <a:lnTo>
                    <a:pt x="13462" y="17881"/>
                  </a:lnTo>
                  <a:lnTo>
                    <a:pt x="8890" y="4470"/>
                  </a:lnTo>
                  <a:lnTo>
                    <a:pt x="6731" y="2235"/>
                  </a:lnTo>
                  <a:lnTo>
                    <a:pt x="4445" y="0"/>
                  </a:lnTo>
                  <a:lnTo>
                    <a:pt x="2286" y="0"/>
                  </a:lnTo>
                  <a:lnTo>
                    <a:pt x="0" y="2235"/>
                  </a:lnTo>
                  <a:lnTo>
                    <a:pt x="0" y="20129"/>
                  </a:lnTo>
                  <a:lnTo>
                    <a:pt x="2286" y="33540"/>
                  </a:lnTo>
                  <a:lnTo>
                    <a:pt x="4445" y="49187"/>
                  </a:lnTo>
                  <a:lnTo>
                    <a:pt x="11176" y="364388"/>
                  </a:lnTo>
                  <a:lnTo>
                    <a:pt x="11176" y="377799"/>
                  </a:lnTo>
                  <a:lnTo>
                    <a:pt x="13462" y="384505"/>
                  </a:lnTo>
                  <a:lnTo>
                    <a:pt x="15621" y="384505"/>
                  </a:lnTo>
                  <a:lnTo>
                    <a:pt x="15621" y="33540"/>
                  </a:lnTo>
                  <a:close/>
                </a:path>
                <a:path w="382270" h="396240">
                  <a:moveTo>
                    <a:pt x="382270" y="236956"/>
                  </a:moveTo>
                  <a:lnTo>
                    <a:pt x="379984" y="234721"/>
                  </a:lnTo>
                  <a:lnTo>
                    <a:pt x="373253" y="234721"/>
                  </a:lnTo>
                  <a:lnTo>
                    <a:pt x="317373" y="254850"/>
                  </a:lnTo>
                  <a:lnTo>
                    <a:pt x="46990" y="382270"/>
                  </a:lnTo>
                  <a:lnTo>
                    <a:pt x="29083" y="391210"/>
                  </a:lnTo>
                  <a:lnTo>
                    <a:pt x="29083" y="393446"/>
                  </a:lnTo>
                  <a:lnTo>
                    <a:pt x="31242" y="395681"/>
                  </a:lnTo>
                  <a:lnTo>
                    <a:pt x="49149" y="388975"/>
                  </a:lnTo>
                  <a:lnTo>
                    <a:pt x="337566" y="257086"/>
                  </a:lnTo>
                  <a:lnTo>
                    <a:pt x="350901" y="252615"/>
                  </a:lnTo>
                  <a:lnTo>
                    <a:pt x="362077" y="248145"/>
                  </a:lnTo>
                  <a:lnTo>
                    <a:pt x="371094" y="245910"/>
                  </a:lnTo>
                  <a:lnTo>
                    <a:pt x="379984" y="241439"/>
                  </a:lnTo>
                  <a:lnTo>
                    <a:pt x="382270" y="236956"/>
                  </a:lnTo>
                  <a:close/>
                </a:path>
              </a:pathLst>
            </a:custGeom>
            <a:solidFill>
              <a:srgbClr val="7E7E7E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05171" y="5632702"/>
              <a:ext cx="1895855" cy="122529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69179" y="5696710"/>
              <a:ext cx="1767839" cy="116128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457311" y="1832228"/>
              <a:ext cx="378460" cy="355600"/>
            </a:xfrm>
            <a:custGeom>
              <a:avLst/>
              <a:gdLst/>
              <a:ahLst/>
              <a:cxnLst/>
              <a:rect l="l" t="t" r="r" b="b"/>
              <a:pathLst>
                <a:path w="378459" h="355600">
                  <a:moveTo>
                    <a:pt x="296545" y="355092"/>
                  </a:moveTo>
                  <a:lnTo>
                    <a:pt x="269240" y="335534"/>
                  </a:lnTo>
                  <a:lnTo>
                    <a:pt x="66294" y="195072"/>
                  </a:lnTo>
                  <a:lnTo>
                    <a:pt x="19431" y="163830"/>
                  </a:lnTo>
                  <a:lnTo>
                    <a:pt x="7747" y="160020"/>
                  </a:lnTo>
                  <a:lnTo>
                    <a:pt x="0" y="160020"/>
                  </a:lnTo>
                  <a:lnTo>
                    <a:pt x="0" y="163830"/>
                  </a:lnTo>
                  <a:lnTo>
                    <a:pt x="7747" y="171704"/>
                  </a:lnTo>
                  <a:lnTo>
                    <a:pt x="15621" y="175641"/>
                  </a:lnTo>
                  <a:lnTo>
                    <a:pt x="46736" y="195072"/>
                  </a:lnTo>
                  <a:lnTo>
                    <a:pt x="269240" y="339471"/>
                  </a:lnTo>
                  <a:lnTo>
                    <a:pt x="296545" y="355092"/>
                  </a:lnTo>
                  <a:close/>
                </a:path>
                <a:path w="378459" h="355600">
                  <a:moveTo>
                    <a:pt x="378460" y="3937"/>
                  </a:moveTo>
                  <a:lnTo>
                    <a:pt x="374523" y="0"/>
                  </a:lnTo>
                  <a:lnTo>
                    <a:pt x="370586" y="3937"/>
                  </a:lnTo>
                  <a:lnTo>
                    <a:pt x="366776" y="15621"/>
                  </a:lnTo>
                  <a:lnTo>
                    <a:pt x="362839" y="27305"/>
                  </a:lnTo>
                  <a:lnTo>
                    <a:pt x="354965" y="74168"/>
                  </a:lnTo>
                  <a:lnTo>
                    <a:pt x="315976" y="316103"/>
                  </a:lnTo>
                  <a:lnTo>
                    <a:pt x="312166" y="347218"/>
                  </a:lnTo>
                  <a:lnTo>
                    <a:pt x="319913" y="316103"/>
                  </a:lnTo>
                  <a:lnTo>
                    <a:pt x="366776" y="58547"/>
                  </a:lnTo>
                  <a:lnTo>
                    <a:pt x="378460" y="19558"/>
                  </a:lnTo>
                  <a:lnTo>
                    <a:pt x="378460" y="3937"/>
                  </a:lnTo>
                  <a:close/>
                </a:path>
              </a:pathLst>
            </a:custGeom>
            <a:solidFill>
              <a:srgbClr val="7E7E7E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807452" y="1482852"/>
              <a:ext cx="1336548" cy="176783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47076" y="1522475"/>
              <a:ext cx="1296924" cy="168859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79563" y="6215062"/>
              <a:ext cx="224154" cy="226695"/>
            </a:xfrm>
            <a:custGeom>
              <a:avLst/>
              <a:gdLst/>
              <a:ahLst/>
              <a:cxnLst/>
              <a:rect l="l" t="t" r="r" b="b"/>
              <a:pathLst>
                <a:path w="224154" h="226695">
                  <a:moveTo>
                    <a:pt x="202311" y="226225"/>
                  </a:moveTo>
                  <a:lnTo>
                    <a:pt x="21336" y="135737"/>
                  </a:lnTo>
                  <a:lnTo>
                    <a:pt x="14224" y="133350"/>
                  </a:lnTo>
                  <a:lnTo>
                    <a:pt x="4699" y="130975"/>
                  </a:lnTo>
                  <a:lnTo>
                    <a:pt x="0" y="130975"/>
                  </a:lnTo>
                  <a:lnTo>
                    <a:pt x="2286" y="135737"/>
                  </a:lnTo>
                  <a:lnTo>
                    <a:pt x="4699" y="138112"/>
                  </a:lnTo>
                  <a:lnTo>
                    <a:pt x="11811" y="140500"/>
                  </a:lnTo>
                  <a:lnTo>
                    <a:pt x="33274" y="150025"/>
                  </a:lnTo>
                  <a:lnTo>
                    <a:pt x="183261" y="219075"/>
                  </a:lnTo>
                  <a:lnTo>
                    <a:pt x="202311" y="226225"/>
                  </a:lnTo>
                  <a:close/>
                </a:path>
                <a:path w="224154" h="226695">
                  <a:moveTo>
                    <a:pt x="223774" y="7150"/>
                  </a:moveTo>
                  <a:lnTo>
                    <a:pt x="221361" y="0"/>
                  </a:lnTo>
                  <a:lnTo>
                    <a:pt x="219075" y="0"/>
                  </a:lnTo>
                  <a:lnTo>
                    <a:pt x="216662" y="2387"/>
                  </a:lnTo>
                  <a:lnTo>
                    <a:pt x="214249" y="9525"/>
                  </a:lnTo>
                  <a:lnTo>
                    <a:pt x="214249" y="45250"/>
                  </a:lnTo>
                  <a:lnTo>
                    <a:pt x="209550" y="200025"/>
                  </a:lnTo>
                  <a:lnTo>
                    <a:pt x="209550" y="221462"/>
                  </a:lnTo>
                  <a:lnTo>
                    <a:pt x="211836" y="221462"/>
                  </a:lnTo>
                  <a:lnTo>
                    <a:pt x="214249" y="200025"/>
                  </a:lnTo>
                  <a:lnTo>
                    <a:pt x="219075" y="35725"/>
                  </a:lnTo>
                  <a:lnTo>
                    <a:pt x="221361" y="11912"/>
                  </a:lnTo>
                  <a:lnTo>
                    <a:pt x="223774" y="7150"/>
                  </a:lnTo>
                  <a:close/>
                </a:path>
              </a:pathLst>
            </a:custGeom>
            <a:solidFill>
              <a:srgbClr val="7E7E7E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879080" y="5902450"/>
              <a:ext cx="1173479" cy="95554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18704" y="5942074"/>
              <a:ext cx="1094231" cy="91592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35290" y="5150446"/>
              <a:ext cx="1054735" cy="1070610"/>
            </a:xfrm>
            <a:custGeom>
              <a:avLst/>
              <a:gdLst/>
              <a:ahLst/>
              <a:cxnLst/>
              <a:rect l="l" t="t" r="r" b="b"/>
              <a:pathLst>
                <a:path w="1054734" h="1070610">
                  <a:moveTo>
                    <a:pt x="666449" y="586739"/>
                  </a:moveTo>
                  <a:lnTo>
                    <a:pt x="447801" y="586739"/>
                  </a:lnTo>
                  <a:lnTo>
                    <a:pt x="451738" y="598169"/>
                  </a:lnTo>
                  <a:lnTo>
                    <a:pt x="456945" y="608329"/>
                  </a:lnTo>
                  <a:lnTo>
                    <a:pt x="461644" y="615949"/>
                  </a:lnTo>
                  <a:lnTo>
                    <a:pt x="464311" y="618489"/>
                  </a:lnTo>
                  <a:lnTo>
                    <a:pt x="467105" y="621029"/>
                  </a:lnTo>
                  <a:lnTo>
                    <a:pt x="468121" y="621029"/>
                  </a:lnTo>
                  <a:lnTo>
                    <a:pt x="468629" y="623569"/>
                  </a:lnTo>
                  <a:lnTo>
                    <a:pt x="470534" y="628649"/>
                  </a:lnTo>
                  <a:lnTo>
                    <a:pt x="471296" y="638809"/>
                  </a:lnTo>
                  <a:lnTo>
                    <a:pt x="471601" y="648969"/>
                  </a:lnTo>
                  <a:lnTo>
                    <a:pt x="471727" y="683259"/>
                  </a:lnTo>
                  <a:lnTo>
                    <a:pt x="469645" y="717549"/>
                  </a:lnTo>
                  <a:lnTo>
                    <a:pt x="463494" y="826769"/>
                  </a:lnTo>
                  <a:lnTo>
                    <a:pt x="469264" y="867409"/>
                  </a:lnTo>
                  <a:lnTo>
                    <a:pt x="482600" y="906779"/>
                  </a:lnTo>
                  <a:lnTo>
                    <a:pt x="504698" y="944879"/>
                  </a:lnTo>
                  <a:lnTo>
                    <a:pt x="508888" y="960119"/>
                  </a:lnTo>
                  <a:lnTo>
                    <a:pt x="526033" y="979169"/>
                  </a:lnTo>
                  <a:lnTo>
                    <a:pt x="530098" y="984249"/>
                  </a:lnTo>
                  <a:lnTo>
                    <a:pt x="534796" y="991869"/>
                  </a:lnTo>
                  <a:lnTo>
                    <a:pt x="528954" y="1007109"/>
                  </a:lnTo>
                  <a:lnTo>
                    <a:pt x="559688" y="1064259"/>
                  </a:lnTo>
                  <a:lnTo>
                    <a:pt x="561466" y="1066799"/>
                  </a:lnTo>
                  <a:lnTo>
                    <a:pt x="566165" y="1069339"/>
                  </a:lnTo>
                  <a:lnTo>
                    <a:pt x="572388" y="1070609"/>
                  </a:lnTo>
                  <a:lnTo>
                    <a:pt x="575690" y="1070609"/>
                  </a:lnTo>
                  <a:lnTo>
                    <a:pt x="588390" y="1028699"/>
                  </a:lnTo>
                  <a:lnTo>
                    <a:pt x="586739" y="1017269"/>
                  </a:lnTo>
                  <a:lnTo>
                    <a:pt x="584580" y="1007109"/>
                  </a:lnTo>
                  <a:lnTo>
                    <a:pt x="579881" y="995679"/>
                  </a:lnTo>
                  <a:lnTo>
                    <a:pt x="576833" y="985519"/>
                  </a:lnTo>
                  <a:lnTo>
                    <a:pt x="569213" y="971549"/>
                  </a:lnTo>
                  <a:lnTo>
                    <a:pt x="563752" y="962659"/>
                  </a:lnTo>
                  <a:lnTo>
                    <a:pt x="556513" y="952499"/>
                  </a:lnTo>
                  <a:lnTo>
                    <a:pt x="553592" y="946149"/>
                  </a:lnTo>
                  <a:lnTo>
                    <a:pt x="550799" y="939799"/>
                  </a:lnTo>
                  <a:lnTo>
                    <a:pt x="548893" y="934719"/>
                  </a:lnTo>
                  <a:lnTo>
                    <a:pt x="547369" y="927099"/>
                  </a:lnTo>
                  <a:lnTo>
                    <a:pt x="544956" y="914399"/>
                  </a:lnTo>
                  <a:lnTo>
                    <a:pt x="545718" y="902969"/>
                  </a:lnTo>
                  <a:lnTo>
                    <a:pt x="546353" y="891539"/>
                  </a:lnTo>
                  <a:lnTo>
                    <a:pt x="547369" y="882649"/>
                  </a:lnTo>
                  <a:lnTo>
                    <a:pt x="549401" y="873759"/>
                  </a:lnTo>
                  <a:lnTo>
                    <a:pt x="552195" y="867409"/>
                  </a:lnTo>
                  <a:lnTo>
                    <a:pt x="558545" y="850899"/>
                  </a:lnTo>
                  <a:lnTo>
                    <a:pt x="562863" y="842009"/>
                  </a:lnTo>
                  <a:lnTo>
                    <a:pt x="567943" y="834389"/>
                  </a:lnTo>
                  <a:lnTo>
                    <a:pt x="573531" y="829309"/>
                  </a:lnTo>
                  <a:lnTo>
                    <a:pt x="577214" y="828039"/>
                  </a:lnTo>
                  <a:lnTo>
                    <a:pt x="579501" y="826769"/>
                  </a:lnTo>
                  <a:lnTo>
                    <a:pt x="586231" y="826769"/>
                  </a:lnTo>
                  <a:lnTo>
                    <a:pt x="592074" y="824229"/>
                  </a:lnTo>
                  <a:lnTo>
                    <a:pt x="616584" y="796289"/>
                  </a:lnTo>
                  <a:lnTo>
                    <a:pt x="618998" y="791209"/>
                  </a:lnTo>
                  <a:lnTo>
                    <a:pt x="651255" y="774699"/>
                  </a:lnTo>
                  <a:lnTo>
                    <a:pt x="657478" y="772159"/>
                  </a:lnTo>
                  <a:lnTo>
                    <a:pt x="694054" y="737869"/>
                  </a:lnTo>
                  <a:lnTo>
                    <a:pt x="727836" y="685799"/>
                  </a:lnTo>
                  <a:lnTo>
                    <a:pt x="729868" y="685799"/>
                  </a:lnTo>
                  <a:lnTo>
                    <a:pt x="732408" y="684529"/>
                  </a:lnTo>
                  <a:lnTo>
                    <a:pt x="732154" y="680719"/>
                  </a:lnTo>
                  <a:lnTo>
                    <a:pt x="728726" y="671829"/>
                  </a:lnTo>
                  <a:lnTo>
                    <a:pt x="721994" y="659129"/>
                  </a:lnTo>
                  <a:lnTo>
                    <a:pt x="710056" y="641349"/>
                  </a:lnTo>
                  <a:lnTo>
                    <a:pt x="691387" y="614679"/>
                  </a:lnTo>
                  <a:lnTo>
                    <a:pt x="681227" y="603249"/>
                  </a:lnTo>
                  <a:lnTo>
                    <a:pt x="670051" y="590549"/>
                  </a:lnTo>
                  <a:lnTo>
                    <a:pt x="666449" y="586739"/>
                  </a:lnTo>
                  <a:close/>
                </a:path>
                <a:path w="1054734" h="1070610">
                  <a:moveTo>
                    <a:pt x="43687" y="0"/>
                  </a:moveTo>
                  <a:lnTo>
                    <a:pt x="19303" y="10159"/>
                  </a:lnTo>
                  <a:lnTo>
                    <a:pt x="5714" y="25399"/>
                  </a:lnTo>
                  <a:lnTo>
                    <a:pt x="126" y="44449"/>
                  </a:lnTo>
                  <a:lnTo>
                    <a:pt x="0" y="67309"/>
                  </a:lnTo>
                  <a:lnTo>
                    <a:pt x="5587" y="93979"/>
                  </a:lnTo>
                  <a:lnTo>
                    <a:pt x="8635" y="102869"/>
                  </a:lnTo>
                  <a:lnTo>
                    <a:pt x="13080" y="111759"/>
                  </a:lnTo>
                  <a:lnTo>
                    <a:pt x="14731" y="114299"/>
                  </a:lnTo>
                  <a:lnTo>
                    <a:pt x="17271" y="116839"/>
                  </a:lnTo>
                  <a:lnTo>
                    <a:pt x="19050" y="119379"/>
                  </a:lnTo>
                  <a:lnTo>
                    <a:pt x="20700" y="121919"/>
                  </a:lnTo>
                  <a:lnTo>
                    <a:pt x="22225" y="128269"/>
                  </a:lnTo>
                  <a:lnTo>
                    <a:pt x="22478" y="135889"/>
                  </a:lnTo>
                  <a:lnTo>
                    <a:pt x="24891" y="144779"/>
                  </a:lnTo>
                  <a:lnTo>
                    <a:pt x="28575" y="151129"/>
                  </a:lnTo>
                  <a:lnTo>
                    <a:pt x="32130" y="154939"/>
                  </a:lnTo>
                  <a:lnTo>
                    <a:pt x="34543" y="158749"/>
                  </a:lnTo>
                  <a:lnTo>
                    <a:pt x="49402" y="195579"/>
                  </a:lnTo>
                  <a:lnTo>
                    <a:pt x="53848" y="204469"/>
                  </a:lnTo>
                  <a:lnTo>
                    <a:pt x="59562" y="217169"/>
                  </a:lnTo>
                  <a:lnTo>
                    <a:pt x="58546" y="229869"/>
                  </a:lnTo>
                  <a:lnTo>
                    <a:pt x="57403" y="240029"/>
                  </a:lnTo>
                  <a:lnTo>
                    <a:pt x="56641" y="242569"/>
                  </a:lnTo>
                  <a:lnTo>
                    <a:pt x="54863" y="245109"/>
                  </a:lnTo>
                  <a:lnTo>
                    <a:pt x="53339" y="247649"/>
                  </a:lnTo>
                  <a:lnTo>
                    <a:pt x="52831" y="248919"/>
                  </a:lnTo>
                  <a:lnTo>
                    <a:pt x="54863" y="253999"/>
                  </a:lnTo>
                  <a:lnTo>
                    <a:pt x="59816" y="261619"/>
                  </a:lnTo>
                  <a:lnTo>
                    <a:pt x="61340" y="264159"/>
                  </a:lnTo>
                  <a:lnTo>
                    <a:pt x="62102" y="269239"/>
                  </a:lnTo>
                  <a:lnTo>
                    <a:pt x="62229" y="273049"/>
                  </a:lnTo>
                  <a:lnTo>
                    <a:pt x="62483" y="276859"/>
                  </a:lnTo>
                  <a:lnTo>
                    <a:pt x="61721" y="280669"/>
                  </a:lnTo>
                  <a:lnTo>
                    <a:pt x="58674" y="283209"/>
                  </a:lnTo>
                  <a:lnTo>
                    <a:pt x="56895" y="287019"/>
                  </a:lnTo>
                  <a:lnTo>
                    <a:pt x="55625" y="292099"/>
                  </a:lnTo>
                  <a:lnTo>
                    <a:pt x="55371" y="297179"/>
                  </a:lnTo>
                  <a:lnTo>
                    <a:pt x="56133" y="302259"/>
                  </a:lnTo>
                  <a:lnTo>
                    <a:pt x="59054" y="313689"/>
                  </a:lnTo>
                  <a:lnTo>
                    <a:pt x="60325" y="317499"/>
                  </a:lnTo>
                  <a:lnTo>
                    <a:pt x="61975" y="320039"/>
                  </a:lnTo>
                  <a:lnTo>
                    <a:pt x="62483" y="321309"/>
                  </a:lnTo>
                  <a:lnTo>
                    <a:pt x="64007" y="323849"/>
                  </a:lnTo>
                  <a:lnTo>
                    <a:pt x="64261" y="331469"/>
                  </a:lnTo>
                  <a:lnTo>
                    <a:pt x="64388" y="340359"/>
                  </a:lnTo>
                  <a:lnTo>
                    <a:pt x="64896" y="342899"/>
                  </a:lnTo>
                  <a:lnTo>
                    <a:pt x="64642" y="347979"/>
                  </a:lnTo>
                  <a:lnTo>
                    <a:pt x="68071" y="356869"/>
                  </a:lnTo>
                  <a:lnTo>
                    <a:pt x="72516" y="369569"/>
                  </a:lnTo>
                  <a:lnTo>
                    <a:pt x="78231" y="382269"/>
                  </a:lnTo>
                  <a:lnTo>
                    <a:pt x="81660" y="391159"/>
                  </a:lnTo>
                  <a:lnTo>
                    <a:pt x="85089" y="403859"/>
                  </a:lnTo>
                  <a:lnTo>
                    <a:pt x="86359" y="407669"/>
                  </a:lnTo>
                  <a:lnTo>
                    <a:pt x="131317" y="433069"/>
                  </a:lnTo>
                  <a:lnTo>
                    <a:pt x="183895" y="447039"/>
                  </a:lnTo>
                  <a:lnTo>
                    <a:pt x="218439" y="457199"/>
                  </a:lnTo>
                  <a:lnTo>
                    <a:pt x="239394" y="464819"/>
                  </a:lnTo>
                  <a:lnTo>
                    <a:pt x="240156" y="466089"/>
                  </a:lnTo>
                  <a:lnTo>
                    <a:pt x="221614" y="471169"/>
                  </a:lnTo>
                  <a:lnTo>
                    <a:pt x="204977" y="476249"/>
                  </a:lnTo>
                  <a:lnTo>
                    <a:pt x="126873" y="514349"/>
                  </a:lnTo>
                  <a:lnTo>
                    <a:pt x="106425" y="530859"/>
                  </a:lnTo>
                  <a:lnTo>
                    <a:pt x="107950" y="533399"/>
                  </a:lnTo>
                  <a:lnTo>
                    <a:pt x="109981" y="534669"/>
                  </a:lnTo>
                  <a:lnTo>
                    <a:pt x="110870" y="553719"/>
                  </a:lnTo>
                  <a:lnTo>
                    <a:pt x="112013" y="566419"/>
                  </a:lnTo>
                  <a:lnTo>
                    <a:pt x="113029" y="580389"/>
                  </a:lnTo>
                  <a:lnTo>
                    <a:pt x="115442" y="596899"/>
                  </a:lnTo>
                  <a:lnTo>
                    <a:pt x="120268" y="613409"/>
                  </a:lnTo>
                  <a:lnTo>
                    <a:pt x="124967" y="629919"/>
                  </a:lnTo>
                  <a:lnTo>
                    <a:pt x="128650" y="637539"/>
                  </a:lnTo>
                  <a:lnTo>
                    <a:pt x="132460" y="643889"/>
                  </a:lnTo>
                  <a:lnTo>
                    <a:pt x="136651" y="648969"/>
                  </a:lnTo>
                  <a:lnTo>
                    <a:pt x="141096" y="654049"/>
                  </a:lnTo>
                  <a:lnTo>
                    <a:pt x="149351" y="660399"/>
                  </a:lnTo>
                  <a:lnTo>
                    <a:pt x="154304" y="666749"/>
                  </a:lnTo>
                  <a:lnTo>
                    <a:pt x="157099" y="673099"/>
                  </a:lnTo>
                  <a:lnTo>
                    <a:pt x="157860" y="678179"/>
                  </a:lnTo>
                  <a:lnTo>
                    <a:pt x="157733" y="683259"/>
                  </a:lnTo>
                  <a:lnTo>
                    <a:pt x="155955" y="690879"/>
                  </a:lnTo>
                  <a:lnTo>
                    <a:pt x="156971" y="695959"/>
                  </a:lnTo>
                  <a:lnTo>
                    <a:pt x="178053" y="730249"/>
                  </a:lnTo>
                  <a:lnTo>
                    <a:pt x="180593" y="732789"/>
                  </a:lnTo>
                  <a:lnTo>
                    <a:pt x="181990" y="736599"/>
                  </a:lnTo>
                  <a:lnTo>
                    <a:pt x="183260" y="740409"/>
                  </a:lnTo>
                  <a:lnTo>
                    <a:pt x="184276" y="749299"/>
                  </a:lnTo>
                  <a:lnTo>
                    <a:pt x="184150" y="759459"/>
                  </a:lnTo>
                  <a:lnTo>
                    <a:pt x="181863" y="777239"/>
                  </a:lnTo>
                  <a:lnTo>
                    <a:pt x="181228" y="784859"/>
                  </a:lnTo>
                  <a:lnTo>
                    <a:pt x="165480" y="821689"/>
                  </a:lnTo>
                  <a:lnTo>
                    <a:pt x="149605" y="842009"/>
                  </a:lnTo>
                  <a:lnTo>
                    <a:pt x="144144" y="847089"/>
                  </a:lnTo>
                  <a:lnTo>
                    <a:pt x="118490" y="862329"/>
                  </a:lnTo>
                  <a:lnTo>
                    <a:pt x="105409" y="871219"/>
                  </a:lnTo>
                  <a:lnTo>
                    <a:pt x="97281" y="877569"/>
                  </a:lnTo>
                  <a:lnTo>
                    <a:pt x="95503" y="880109"/>
                  </a:lnTo>
                  <a:lnTo>
                    <a:pt x="88518" y="886459"/>
                  </a:lnTo>
                  <a:lnTo>
                    <a:pt x="66928" y="925829"/>
                  </a:lnTo>
                  <a:lnTo>
                    <a:pt x="65658" y="935989"/>
                  </a:lnTo>
                  <a:lnTo>
                    <a:pt x="65658" y="944879"/>
                  </a:lnTo>
                  <a:lnTo>
                    <a:pt x="67182" y="947419"/>
                  </a:lnTo>
                  <a:lnTo>
                    <a:pt x="70103" y="948689"/>
                  </a:lnTo>
                  <a:lnTo>
                    <a:pt x="76326" y="949959"/>
                  </a:lnTo>
                  <a:lnTo>
                    <a:pt x="81914" y="949959"/>
                  </a:lnTo>
                  <a:lnTo>
                    <a:pt x="84200" y="948689"/>
                  </a:lnTo>
                  <a:lnTo>
                    <a:pt x="138175" y="911859"/>
                  </a:lnTo>
                  <a:lnTo>
                    <a:pt x="139826" y="895349"/>
                  </a:lnTo>
                  <a:lnTo>
                    <a:pt x="147574" y="891539"/>
                  </a:lnTo>
                  <a:lnTo>
                    <a:pt x="153669" y="887729"/>
                  </a:lnTo>
                  <a:lnTo>
                    <a:pt x="160400" y="887729"/>
                  </a:lnTo>
                  <a:lnTo>
                    <a:pt x="164973" y="886459"/>
                  </a:lnTo>
                  <a:lnTo>
                    <a:pt x="168655" y="885189"/>
                  </a:lnTo>
                  <a:lnTo>
                    <a:pt x="177800" y="878839"/>
                  </a:lnTo>
                  <a:lnTo>
                    <a:pt x="188086" y="868679"/>
                  </a:lnTo>
                  <a:lnTo>
                    <a:pt x="200659" y="861059"/>
                  </a:lnTo>
                  <a:lnTo>
                    <a:pt x="239902" y="830579"/>
                  </a:lnTo>
                  <a:lnTo>
                    <a:pt x="269620" y="798829"/>
                  </a:lnTo>
                  <a:lnTo>
                    <a:pt x="324230" y="681989"/>
                  </a:lnTo>
                  <a:lnTo>
                    <a:pt x="338708" y="648969"/>
                  </a:lnTo>
                  <a:lnTo>
                    <a:pt x="353059" y="622299"/>
                  </a:lnTo>
                  <a:lnTo>
                    <a:pt x="358901" y="612139"/>
                  </a:lnTo>
                  <a:lnTo>
                    <a:pt x="364235" y="603249"/>
                  </a:lnTo>
                  <a:lnTo>
                    <a:pt x="368553" y="598169"/>
                  </a:lnTo>
                  <a:lnTo>
                    <a:pt x="370204" y="596899"/>
                  </a:lnTo>
                  <a:lnTo>
                    <a:pt x="374523" y="596899"/>
                  </a:lnTo>
                  <a:lnTo>
                    <a:pt x="378078" y="595629"/>
                  </a:lnTo>
                  <a:lnTo>
                    <a:pt x="385825" y="590549"/>
                  </a:lnTo>
                  <a:lnTo>
                    <a:pt x="395096" y="584199"/>
                  </a:lnTo>
                  <a:lnTo>
                    <a:pt x="403478" y="576579"/>
                  </a:lnTo>
                  <a:lnTo>
                    <a:pt x="656843" y="576579"/>
                  </a:lnTo>
                  <a:lnTo>
                    <a:pt x="643381" y="565149"/>
                  </a:lnTo>
                  <a:lnTo>
                    <a:pt x="644651" y="563879"/>
                  </a:lnTo>
                  <a:lnTo>
                    <a:pt x="827550" y="563879"/>
                  </a:lnTo>
                  <a:lnTo>
                    <a:pt x="836802" y="556259"/>
                  </a:lnTo>
                  <a:lnTo>
                    <a:pt x="846708" y="547369"/>
                  </a:lnTo>
                  <a:lnTo>
                    <a:pt x="852677" y="541019"/>
                  </a:lnTo>
                  <a:lnTo>
                    <a:pt x="855979" y="535939"/>
                  </a:lnTo>
                  <a:lnTo>
                    <a:pt x="857503" y="534669"/>
                  </a:lnTo>
                  <a:lnTo>
                    <a:pt x="861567" y="527049"/>
                  </a:lnTo>
                  <a:lnTo>
                    <a:pt x="865377" y="519429"/>
                  </a:lnTo>
                  <a:lnTo>
                    <a:pt x="866901" y="518159"/>
                  </a:lnTo>
                  <a:lnTo>
                    <a:pt x="889126" y="490219"/>
                  </a:lnTo>
                  <a:lnTo>
                    <a:pt x="887856" y="486409"/>
                  </a:lnTo>
                  <a:lnTo>
                    <a:pt x="887856" y="481329"/>
                  </a:lnTo>
                  <a:lnTo>
                    <a:pt x="889380" y="474979"/>
                  </a:lnTo>
                  <a:lnTo>
                    <a:pt x="892428" y="472439"/>
                  </a:lnTo>
                  <a:lnTo>
                    <a:pt x="895730" y="467359"/>
                  </a:lnTo>
                  <a:lnTo>
                    <a:pt x="904748" y="462279"/>
                  </a:lnTo>
                  <a:lnTo>
                    <a:pt x="909827" y="458469"/>
                  </a:lnTo>
                  <a:lnTo>
                    <a:pt x="910335" y="455929"/>
                  </a:lnTo>
                  <a:lnTo>
                    <a:pt x="909827" y="454659"/>
                  </a:lnTo>
                  <a:lnTo>
                    <a:pt x="490092" y="454659"/>
                  </a:lnTo>
                  <a:lnTo>
                    <a:pt x="487299" y="452119"/>
                  </a:lnTo>
                  <a:lnTo>
                    <a:pt x="485648" y="445769"/>
                  </a:lnTo>
                  <a:lnTo>
                    <a:pt x="483742" y="439419"/>
                  </a:lnTo>
                  <a:lnTo>
                    <a:pt x="427227" y="439419"/>
                  </a:lnTo>
                  <a:lnTo>
                    <a:pt x="418718" y="406399"/>
                  </a:lnTo>
                  <a:lnTo>
                    <a:pt x="406653" y="361949"/>
                  </a:lnTo>
                  <a:lnTo>
                    <a:pt x="390398" y="312419"/>
                  </a:lnTo>
                  <a:lnTo>
                    <a:pt x="369569" y="262889"/>
                  </a:lnTo>
                  <a:lnTo>
                    <a:pt x="340613" y="207009"/>
                  </a:lnTo>
                  <a:lnTo>
                    <a:pt x="307975" y="157479"/>
                  </a:lnTo>
                  <a:lnTo>
                    <a:pt x="271652" y="114299"/>
                  </a:lnTo>
                  <a:lnTo>
                    <a:pt x="228980" y="73659"/>
                  </a:lnTo>
                  <a:lnTo>
                    <a:pt x="184276" y="41909"/>
                  </a:lnTo>
                  <a:lnTo>
                    <a:pt x="147574" y="22859"/>
                  </a:lnTo>
                  <a:lnTo>
                    <a:pt x="111378" y="8889"/>
                  </a:lnTo>
                  <a:lnTo>
                    <a:pt x="77088" y="1269"/>
                  </a:lnTo>
                  <a:lnTo>
                    <a:pt x="43687" y="0"/>
                  </a:lnTo>
                  <a:close/>
                </a:path>
                <a:path w="1054734" h="1070610">
                  <a:moveTo>
                    <a:pt x="399262" y="779779"/>
                  </a:moveTo>
                  <a:lnTo>
                    <a:pt x="376808" y="779779"/>
                  </a:lnTo>
                  <a:lnTo>
                    <a:pt x="375411" y="795019"/>
                  </a:lnTo>
                  <a:lnTo>
                    <a:pt x="395096" y="784859"/>
                  </a:lnTo>
                  <a:lnTo>
                    <a:pt x="399262" y="779779"/>
                  </a:lnTo>
                  <a:close/>
                </a:path>
                <a:path w="1054734" h="1070610">
                  <a:moveTo>
                    <a:pt x="656843" y="576579"/>
                  </a:moveTo>
                  <a:lnTo>
                    <a:pt x="403478" y="576579"/>
                  </a:lnTo>
                  <a:lnTo>
                    <a:pt x="391286" y="608329"/>
                  </a:lnTo>
                  <a:lnTo>
                    <a:pt x="390651" y="619759"/>
                  </a:lnTo>
                  <a:lnTo>
                    <a:pt x="381888" y="633729"/>
                  </a:lnTo>
                  <a:lnTo>
                    <a:pt x="376174" y="657859"/>
                  </a:lnTo>
                  <a:lnTo>
                    <a:pt x="374650" y="662939"/>
                  </a:lnTo>
                  <a:lnTo>
                    <a:pt x="366394" y="697229"/>
                  </a:lnTo>
                  <a:lnTo>
                    <a:pt x="370966" y="701039"/>
                  </a:lnTo>
                  <a:lnTo>
                    <a:pt x="369696" y="706119"/>
                  </a:lnTo>
                  <a:lnTo>
                    <a:pt x="363346" y="709929"/>
                  </a:lnTo>
                  <a:lnTo>
                    <a:pt x="360299" y="726439"/>
                  </a:lnTo>
                  <a:lnTo>
                    <a:pt x="354075" y="751839"/>
                  </a:lnTo>
                  <a:lnTo>
                    <a:pt x="359028" y="775969"/>
                  </a:lnTo>
                  <a:lnTo>
                    <a:pt x="372236" y="793749"/>
                  </a:lnTo>
                  <a:lnTo>
                    <a:pt x="376808" y="779779"/>
                  </a:lnTo>
                  <a:lnTo>
                    <a:pt x="399262" y="779779"/>
                  </a:lnTo>
                  <a:lnTo>
                    <a:pt x="410717" y="765809"/>
                  </a:lnTo>
                  <a:lnTo>
                    <a:pt x="417067" y="740409"/>
                  </a:lnTo>
                  <a:lnTo>
                    <a:pt x="422148" y="723899"/>
                  </a:lnTo>
                  <a:lnTo>
                    <a:pt x="418210" y="717549"/>
                  </a:lnTo>
                  <a:lnTo>
                    <a:pt x="419480" y="712469"/>
                  </a:lnTo>
                  <a:lnTo>
                    <a:pt x="425068" y="712469"/>
                  </a:lnTo>
                  <a:lnTo>
                    <a:pt x="434975" y="671829"/>
                  </a:lnTo>
                  <a:lnTo>
                    <a:pt x="440689" y="647699"/>
                  </a:lnTo>
                  <a:lnTo>
                    <a:pt x="439038" y="632459"/>
                  </a:lnTo>
                  <a:lnTo>
                    <a:pt x="442849" y="621029"/>
                  </a:lnTo>
                  <a:lnTo>
                    <a:pt x="447801" y="586739"/>
                  </a:lnTo>
                  <a:lnTo>
                    <a:pt x="666449" y="586739"/>
                  </a:lnTo>
                  <a:lnTo>
                    <a:pt x="656843" y="576579"/>
                  </a:lnTo>
                  <a:close/>
                </a:path>
                <a:path w="1054734" h="1070610">
                  <a:moveTo>
                    <a:pt x="827550" y="563879"/>
                  </a:moveTo>
                  <a:lnTo>
                    <a:pt x="644651" y="563879"/>
                  </a:lnTo>
                  <a:lnTo>
                    <a:pt x="667130" y="566419"/>
                  </a:lnTo>
                  <a:lnTo>
                    <a:pt x="702690" y="572769"/>
                  </a:lnTo>
                  <a:lnTo>
                    <a:pt x="755268" y="585469"/>
                  </a:lnTo>
                  <a:lnTo>
                    <a:pt x="782065" y="588009"/>
                  </a:lnTo>
                  <a:lnTo>
                    <a:pt x="793368" y="586739"/>
                  </a:lnTo>
                  <a:lnTo>
                    <a:pt x="807338" y="582929"/>
                  </a:lnTo>
                  <a:lnTo>
                    <a:pt x="810132" y="580389"/>
                  </a:lnTo>
                  <a:lnTo>
                    <a:pt x="819023" y="570229"/>
                  </a:lnTo>
                  <a:lnTo>
                    <a:pt x="826007" y="565149"/>
                  </a:lnTo>
                  <a:lnTo>
                    <a:pt x="827550" y="563879"/>
                  </a:lnTo>
                  <a:close/>
                </a:path>
                <a:path w="1054734" h="1070610">
                  <a:moveTo>
                    <a:pt x="930401" y="213359"/>
                  </a:moveTo>
                  <a:lnTo>
                    <a:pt x="910716" y="213359"/>
                  </a:lnTo>
                  <a:lnTo>
                    <a:pt x="888618" y="214629"/>
                  </a:lnTo>
                  <a:lnTo>
                    <a:pt x="834389" y="222249"/>
                  </a:lnTo>
                  <a:lnTo>
                    <a:pt x="778001" y="237489"/>
                  </a:lnTo>
                  <a:lnTo>
                    <a:pt x="751331" y="248919"/>
                  </a:lnTo>
                  <a:lnTo>
                    <a:pt x="725677" y="259079"/>
                  </a:lnTo>
                  <a:lnTo>
                    <a:pt x="699261" y="274319"/>
                  </a:lnTo>
                  <a:lnTo>
                    <a:pt x="673734" y="288289"/>
                  </a:lnTo>
                  <a:lnTo>
                    <a:pt x="647573" y="306069"/>
                  </a:lnTo>
                  <a:lnTo>
                    <a:pt x="601979" y="340359"/>
                  </a:lnTo>
                  <a:lnTo>
                    <a:pt x="561466" y="377189"/>
                  </a:lnTo>
                  <a:lnTo>
                    <a:pt x="512571" y="429259"/>
                  </a:lnTo>
                  <a:lnTo>
                    <a:pt x="490092" y="454659"/>
                  </a:lnTo>
                  <a:lnTo>
                    <a:pt x="909827" y="454659"/>
                  </a:lnTo>
                  <a:lnTo>
                    <a:pt x="909574" y="450849"/>
                  </a:lnTo>
                  <a:lnTo>
                    <a:pt x="910335" y="448309"/>
                  </a:lnTo>
                  <a:lnTo>
                    <a:pt x="913637" y="438149"/>
                  </a:lnTo>
                  <a:lnTo>
                    <a:pt x="918717" y="426719"/>
                  </a:lnTo>
                  <a:lnTo>
                    <a:pt x="929385" y="419099"/>
                  </a:lnTo>
                  <a:lnTo>
                    <a:pt x="937386" y="412749"/>
                  </a:lnTo>
                  <a:lnTo>
                    <a:pt x="940942" y="407669"/>
                  </a:lnTo>
                  <a:lnTo>
                    <a:pt x="944244" y="402589"/>
                  </a:lnTo>
                  <a:lnTo>
                    <a:pt x="950467" y="394969"/>
                  </a:lnTo>
                  <a:lnTo>
                    <a:pt x="959357" y="389889"/>
                  </a:lnTo>
                  <a:lnTo>
                    <a:pt x="963294" y="387349"/>
                  </a:lnTo>
                  <a:lnTo>
                    <a:pt x="967866" y="386079"/>
                  </a:lnTo>
                  <a:lnTo>
                    <a:pt x="971676" y="383539"/>
                  </a:lnTo>
                  <a:lnTo>
                    <a:pt x="975359" y="382269"/>
                  </a:lnTo>
                  <a:lnTo>
                    <a:pt x="981963" y="378459"/>
                  </a:lnTo>
                  <a:lnTo>
                    <a:pt x="988949" y="372109"/>
                  </a:lnTo>
                  <a:lnTo>
                    <a:pt x="992758" y="365759"/>
                  </a:lnTo>
                  <a:lnTo>
                    <a:pt x="997330" y="359409"/>
                  </a:lnTo>
                  <a:lnTo>
                    <a:pt x="999870" y="358139"/>
                  </a:lnTo>
                  <a:lnTo>
                    <a:pt x="1002283" y="358139"/>
                  </a:lnTo>
                  <a:lnTo>
                    <a:pt x="1005839" y="356869"/>
                  </a:lnTo>
                  <a:lnTo>
                    <a:pt x="1008379" y="354329"/>
                  </a:lnTo>
                  <a:lnTo>
                    <a:pt x="1015364" y="349249"/>
                  </a:lnTo>
                  <a:lnTo>
                    <a:pt x="1023492" y="341629"/>
                  </a:lnTo>
                  <a:lnTo>
                    <a:pt x="1040637" y="321309"/>
                  </a:lnTo>
                  <a:lnTo>
                    <a:pt x="1051052" y="300989"/>
                  </a:lnTo>
                  <a:lnTo>
                    <a:pt x="1054607" y="281939"/>
                  </a:lnTo>
                  <a:lnTo>
                    <a:pt x="1049527" y="261619"/>
                  </a:lnTo>
                  <a:lnTo>
                    <a:pt x="1032763" y="241299"/>
                  </a:lnTo>
                  <a:lnTo>
                    <a:pt x="1002283" y="227329"/>
                  </a:lnTo>
                  <a:lnTo>
                    <a:pt x="968501" y="218439"/>
                  </a:lnTo>
                  <a:lnTo>
                    <a:pt x="959230" y="215899"/>
                  </a:lnTo>
                  <a:lnTo>
                    <a:pt x="946276" y="214629"/>
                  </a:lnTo>
                  <a:lnTo>
                    <a:pt x="930401" y="213359"/>
                  </a:lnTo>
                  <a:close/>
                </a:path>
                <a:path w="1054734" h="1070610">
                  <a:moveTo>
                    <a:pt x="457453" y="408939"/>
                  </a:moveTo>
                  <a:lnTo>
                    <a:pt x="451992" y="408939"/>
                  </a:lnTo>
                  <a:lnTo>
                    <a:pt x="447166" y="411479"/>
                  </a:lnTo>
                  <a:lnTo>
                    <a:pt x="444245" y="414019"/>
                  </a:lnTo>
                  <a:lnTo>
                    <a:pt x="441959" y="419099"/>
                  </a:lnTo>
                  <a:lnTo>
                    <a:pt x="442340" y="421639"/>
                  </a:lnTo>
                  <a:lnTo>
                    <a:pt x="442340" y="426719"/>
                  </a:lnTo>
                  <a:lnTo>
                    <a:pt x="435101" y="433069"/>
                  </a:lnTo>
                  <a:lnTo>
                    <a:pt x="430529" y="439419"/>
                  </a:lnTo>
                  <a:lnTo>
                    <a:pt x="483742" y="439419"/>
                  </a:lnTo>
                  <a:lnTo>
                    <a:pt x="483361" y="438149"/>
                  </a:lnTo>
                  <a:lnTo>
                    <a:pt x="486409" y="434339"/>
                  </a:lnTo>
                  <a:lnTo>
                    <a:pt x="488441" y="430529"/>
                  </a:lnTo>
                  <a:lnTo>
                    <a:pt x="488695" y="424179"/>
                  </a:lnTo>
                  <a:lnTo>
                    <a:pt x="487299" y="421639"/>
                  </a:lnTo>
                  <a:lnTo>
                    <a:pt x="483996" y="416559"/>
                  </a:lnTo>
                  <a:lnTo>
                    <a:pt x="479043" y="415289"/>
                  </a:lnTo>
                  <a:lnTo>
                    <a:pt x="477774" y="415289"/>
                  </a:lnTo>
                  <a:lnTo>
                    <a:pt x="478663" y="414019"/>
                  </a:lnTo>
                  <a:lnTo>
                    <a:pt x="463930" y="414019"/>
                  </a:lnTo>
                  <a:lnTo>
                    <a:pt x="464184" y="412749"/>
                  </a:lnTo>
                  <a:lnTo>
                    <a:pt x="479551" y="412749"/>
                  </a:lnTo>
                  <a:lnTo>
                    <a:pt x="474471" y="411479"/>
                  </a:lnTo>
                  <a:lnTo>
                    <a:pt x="461263" y="411479"/>
                  </a:lnTo>
                  <a:lnTo>
                    <a:pt x="457453" y="408939"/>
                  </a:lnTo>
                  <a:close/>
                </a:path>
                <a:path w="1054734" h="1070610">
                  <a:moveTo>
                    <a:pt x="479551" y="412749"/>
                  </a:moveTo>
                  <a:lnTo>
                    <a:pt x="464184" y="412749"/>
                  </a:lnTo>
                  <a:lnTo>
                    <a:pt x="463930" y="414019"/>
                  </a:lnTo>
                  <a:lnTo>
                    <a:pt x="478663" y="414019"/>
                  </a:lnTo>
                  <a:lnTo>
                    <a:pt x="479551" y="412749"/>
                  </a:lnTo>
                  <a:close/>
                </a:path>
                <a:path w="1054734" h="1070610">
                  <a:moveTo>
                    <a:pt x="459993" y="407669"/>
                  </a:moveTo>
                  <a:lnTo>
                    <a:pt x="461263" y="411479"/>
                  </a:lnTo>
                  <a:lnTo>
                    <a:pt x="474471" y="411479"/>
                  </a:lnTo>
                  <a:lnTo>
                    <a:pt x="472185" y="408939"/>
                  </a:lnTo>
                  <a:lnTo>
                    <a:pt x="465074" y="408939"/>
                  </a:lnTo>
                  <a:lnTo>
                    <a:pt x="459993" y="407669"/>
                  </a:lnTo>
                  <a:close/>
                </a:path>
                <a:path w="1054734" h="1070610">
                  <a:moveTo>
                    <a:pt x="464565" y="406399"/>
                  </a:moveTo>
                  <a:lnTo>
                    <a:pt x="465074" y="408939"/>
                  </a:lnTo>
                  <a:lnTo>
                    <a:pt x="472185" y="408939"/>
                  </a:lnTo>
                  <a:lnTo>
                    <a:pt x="471042" y="407669"/>
                  </a:lnTo>
                  <a:lnTo>
                    <a:pt x="467740" y="407669"/>
                  </a:lnTo>
                  <a:lnTo>
                    <a:pt x="464565" y="406399"/>
                  </a:lnTo>
                  <a:close/>
                </a:path>
                <a:path w="1054734" h="1070610">
                  <a:moveTo>
                    <a:pt x="470026" y="406399"/>
                  </a:moveTo>
                  <a:lnTo>
                    <a:pt x="467740" y="407669"/>
                  </a:lnTo>
                  <a:lnTo>
                    <a:pt x="471042" y="407669"/>
                  </a:lnTo>
                  <a:lnTo>
                    <a:pt x="470026" y="406399"/>
                  </a:lnTo>
                  <a:close/>
                </a:path>
              </a:pathLst>
            </a:custGeom>
            <a:solidFill>
              <a:srgbClr val="666666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12864" y="5803390"/>
              <a:ext cx="1117092" cy="105460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976871" y="5867398"/>
              <a:ext cx="989076" cy="93268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52970" y="1560575"/>
              <a:ext cx="326390" cy="344170"/>
            </a:xfrm>
            <a:custGeom>
              <a:avLst/>
              <a:gdLst/>
              <a:ahLst/>
              <a:cxnLst/>
              <a:rect l="l" t="t" r="r" b="b"/>
              <a:pathLst>
                <a:path w="326390" h="344169">
                  <a:moveTo>
                    <a:pt x="14224" y="28575"/>
                  </a:moveTo>
                  <a:lnTo>
                    <a:pt x="5842" y="0"/>
                  </a:lnTo>
                  <a:lnTo>
                    <a:pt x="3937" y="381"/>
                  </a:lnTo>
                  <a:lnTo>
                    <a:pt x="2413" y="2667"/>
                  </a:lnTo>
                  <a:lnTo>
                    <a:pt x="127" y="10795"/>
                  </a:lnTo>
                  <a:lnTo>
                    <a:pt x="762" y="19431"/>
                  </a:lnTo>
                  <a:lnTo>
                    <a:pt x="3302" y="27686"/>
                  </a:lnTo>
                  <a:lnTo>
                    <a:pt x="3302" y="37338"/>
                  </a:lnTo>
                  <a:lnTo>
                    <a:pt x="0" y="323088"/>
                  </a:lnTo>
                  <a:lnTo>
                    <a:pt x="254" y="329819"/>
                  </a:lnTo>
                  <a:lnTo>
                    <a:pt x="2159" y="334391"/>
                  </a:lnTo>
                  <a:lnTo>
                    <a:pt x="3175" y="335026"/>
                  </a:lnTo>
                  <a:lnTo>
                    <a:pt x="3937" y="334010"/>
                  </a:lnTo>
                  <a:lnTo>
                    <a:pt x="5588" y="322072"/>
                  </a:lnTo>
                  <a:lnTo>
                    <a:pt x="12065" y="53086"/>
                  </a:lnTo>
                  <a:lnTo>
                    <a:pt x="13843" y="31496"/>
                  </a:lnTo>
                  <a:lnTo>
                    <a:pt x="14224" y="28575"/>
                  </a:lnTo>
                  <a:close/>
                </a:path>
                <a:path w="326390" h="344169">
                  <a:moveTo>
                    <a:pt x="326136" y="218821"/>
                  </a:moveTo>
                  <a:lnTo>
                    <a:pt x="325755" y="216916"/>
                  </a:lnTo>
                  <a:lnTo>
                    <a:pt x="323469" y="215392"/>
                  </a:lnTo>
                  <a:lnTo>
                    <a:pt x="319405" y="214249"/>
                  </a:lnTo>
                  <a:lnTo>
                    <a:pt x="317500" y="214630"/>
                  </a:lnTo>
                  <a:lnTo>
                    <a:pt x="307086" y="215646"/>
                  </a:lnTo>
                  <a:lnTo>
                    <a:pt x="296164" y="219710"/>
                  </a:lnTo>
                  <a:lnTo>
                    <a:pt x="292481" y="220345"/>
                  </a:lnTo>
                  <a:lnTo>
                    <a:pt x="272923" y="229997"/>
                  </a:lnTo>
                  <a:lnTo>
                    <a:pt x="15113" y="341503"/>
                  </a:lnTo>
                  <a:lnTo>
                    <a:pt x="14351" y="342646"/>
                  </a:lnTo>
                  <a:lnTo>
                    <a:pt x="16637" y="344170"/>
                  </a:lnTo>
                  <a:lnTo>
                    <a:pt x="20320" y="343408"/>
                  </a:lnTo>
                  <a:lnTo>
                    <a:pt x="27813" y="342011"/>
                  </a:lnTo>
                  <a:lnTo>
                    <a:pt x="290830" y="232283"/>
                  </a:lnTo>
                  <a:lnTo>
                    <a:pt x="300990" y="229362"/>
                  </a:lnTo>
                  <a:lnTo>
                    <a:pt x="308483" y="227965"/>
                  </a:lnTo>
                  <a:lnTo>
                    <a:pt x="316738" y="225425"/>
                  </a:lnTo>
                  <a:lnTo>
                    <a:pt x="324612" y="220980"/>
                  </a:lnTo>
                  <a:lnTo>
                    <a:pt x="326136" y="218821"/>
                  </a:lnTo>
                  <a:close/>
                </a:path>
              </a:pathLst>
            </a:custGeom>
            <a:solidFill>
              <a:srgbClr val="666666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41007" y="1005839"/>
              <a:ext cx="1671827" cy="1624584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605016" y="1069847"/>
              <a:ext cx="1543812" cy="1496567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050148" y="3048253"/>
              <a:ext cx="208915" cy="199517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58100" y="2782824"/>
              <a:ext cx="1037844" cy="108508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709916" y="2834640"/>
              <a:ext cx="934212" cy="981456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466201" y="3951731"/>
              <a:ext cx="233806" cy="226568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31429" y="3746499"/>
              <a:ext cx="951865" cy="849630"/>
            </a:xfrm>
            <a:custGeom>
              <a:avLst/>
              <a:gdLst/>
              <a:ahLst/>
              <a:cxnLst/>
              <a:rect l="l" t="t" r="r" b="b"/>
              <a:pathLst>
                <a:path w="951865" h="849629">
                  <a:moveTo>
                    <a:pt x="491569" y="811530"/>
                  </a:moveTo>
                  <a:lnTo>
                    <a:pt x="349885" y="811530"/>
                  </a:lnTo>
                  <a:lnTo>
                    <a:pt x="352805" y="812800"/>
                  </a:lnTo>
                  <a:lnTo>
                    <a:pt x="358901" y="816610"/>
                  </a:lnTo>
                  <a:lnTo>
                    <a:pt x="363220" y="820419"/>
                  </a:lnTo>
                  <a:lnTo>
                    <a:pt x="365505" y="822960"/>
                  </a:lnTo>
                  <a:lnTo>
                    <a:pt x="369824" y="826769"/>
                  </a:lnTo>
                  <a:lnTo>
                    <a:pt x="375030" y="829310"/>
                  </a:lnTo>
                  <a:lnTo>
                    <a:pt x="378078" y="830580"/>
                  </a:lnTo>
                  <a:lnTo>
                    <a:pt x="380746" y="831850"/>
                  </a:lnTo>
                  <a:lnTo>
                    <a:pt x="388112" y="831850"/>
                  </a:lnTo>
                  <a:lnTo>
                    <a:pt x="395731" y="834390"/>
                  </a:lnTo>
                  <a:lnTo>
                    <a:pt x="405256" y="836930"/>
                  </a:lnTo>
                  <a:lnTo>
                    <a:pt x="418338" y="843280"/>
                  </a:lnTo>
                  <a:lnTo>
                    <a:pt x="432435" y="849630"/>
                  </a:lnTo>
                  <a:lnTo>
                    <a:pt x="440436" y="849630"/>
                  </a:lnTo>
                  <a:lnTo>
                    <a:pt x="446150" y="847090"/>
                  </a:lnTo>
                  <a:lnTo>
                    <a:pt x="449452" y="844550"/>
                  </a:lnTo>
                  <a:lnTo>
                    <a:pt x="452627" y="843280"/>
                  </a:lnTo>
                  <a:lnTo>
                    <a:pt x="454787" y="839469"/>
                  </a:lnTo>
                  <a:lnTo>
                    <a:pt x="459613" y="836930"/>
                  </a:lnTo>
                  <a:lnTo>
                    <a:pt x="466090" y="836930"/>
                  </a:lnTo>
                  <a:lnTo>
                    <a:pt x="472821" y="834390"/>
                  </a:lnTo>
                  <a:lnTo>
                    <a:pt x="481965" y="825500"/>
                  </a:lnTo>
                  <a:lnTo>
                    <a:pt x="491569" y="811530"/>
                  </a:lnTo>
                  <a:close/>
                </a:path>
                <a:path w="951865" h="849629">
                  <a:moveTo>
                    <a:pt x="892873" y="549910"/>
                  </a:moveTo>
                  <a:lnTo>
                    <a:pt x="349123" y="549910"/>
                  </a:lnTo>
                  <a:lnTo>
                    <a:pt x="314832" y="568960"/>
                  </a:lnTo>
                  <a:lnTo>
                    <a:pt x="279146" y="603250"/>
                  </a:lnTo>
                  <a:lnTo>
                    <a:pt x="247776" y="669290"/>
                  </a:lnTo>
                  <a:lnTo>
                    <a:pt x="246252" y="680719"/>
                  </a:lnTo>
                  <a:lnTo>
                    <a:pt x="244475" y="689610"/>
                  </a:lnTo>
                  <a:lnTo>
                    <a:pt x="243967" y="695960"/>
                  </a:lnTo>
                  <a:lnTo>
                    <a:pt x="245110" y="702310"/>
                  </a:lnTo>
                  <a:lnTo>
                    <a:pt x="248157" y="708660"/>
                  </a:lnTo>
                  <a:lnTo>
                    <a:pt x="251332" y="716280"/>
                  </a:lnTo>
                  <a:lnTo>
                    <a:pt x="255143" y="735330"/>
                  </a:lnTo>
                  <a:lnTo>
                    <a:pt x="268986" y="750569"/>
                  </a:lnTo>
                  <a:lnTo>
                    <a:pt x="278638" y="772160"/>
                  </a:lnTo>
                  <a:lnTo>
                    <a:pt x="279907" y="773430"/>
                  </a:lnTo>
                  <a:lnTo>
                    <a:pt x="282701" y="778510"/>
                  </a:lnTo>
                  <a:lnTo>
                    <a:pt x="284861" y="781050"/>
                  </a:lnTo>
                  <a:lnTo>
                    <a:pt x="288036" y="782319"/>
                  </a:lnTo>
                  <a:lnTo>
                    <a:pt x="292862" y="784860"/>
                  </a:lnTo>
                  <a:lnTo>
                    <a:pt x="297561" y="784860"/>
                  </a:lnTo>
                  <a:lnTo>
                    <a:pt x="303149" y="786130"/>
                  </a:lnTo>
                  <a:lnTo>
                    <a:pt x="306070" y="787400"/>
                  </a:lnTo>
                  <a:lnTo>
                    <a:pt x="309118" y="788669"/>
                  </a:lnTo>
                  <a:lnTo>
                    <a:pt x="311150" y="789940"/>
                  </a:lnTo>
                  <a:lnTo>
                    <a:pt x="312547" y="792480"/>
                  </a:lnTo>
                  <a:lnTo>
                    <a:pt x="312674" y="793750"/>
                  </a:lnTo>
                  <a:lnTo>
                    <a:pt x="317373" y="798830"/>
                  </a:lnTo>
                  <a:lnTo>
                    <a:pt x="325247" y="806450"/>
                  </a:lnTo>
                  <a:lnTo>
                    <a:pt x="329184" y="807719"/>
                  </a:lnTo>
                  <a:lnTo>
                    <a:pt x="335279" y="811530"/>
                  </a:lnTo>
                  <a:lnTo>
                    <a:pt x="340995" y="812800"/>
                  </a:lnTo>
                  <a:lnTo>
                    <a:pt x="344677" y="812800"/>
                  </a:lnTo>
                  <a:lnTo>
                    <a:pt x="349885" y="811530"/>
                  </a:lnTo>
                  <a:lnTo>
                    <a:pt x="491569" y="811530"/>
                  </a:lnTo>
                  <a:lnTo>
                    <a:pt x="495935" y="805180"/>
                  </a:lnTo>
                  <a:lnTo>
                    <a:pt x="497331" y="802640"/>
                  </a:lnTo>
                  <a:lnTo>
                    <a:pt x="501396" y="796290"/>
                  </a:lnTo>
                  <a:lnTo>
                    <a:pt x="507111" y="783590"/>
                  </a:lnTo>
                  <a:lnTo>
                    <a:pt x="513588" y="767080"/>
                  </a:lnTo>
                  <a:lnTo>
                    <a:pt x="518922" y="742950"/>
                  </a:lnTo>
                  <a:lnTo>
                    <a:pt x="524764" y="717550"/>
                  </a:lnTo>
                  <a:lnTo>
                    <a:pt x="530732" y="688340"/>
                  </a:lnTo>
                  <a:lnTo>
                    <a:pt x="533146" y="645160"/>
                  </a:lnTo>
                  <a:lnTo>
                    <a:pt x="536828" y="608330"/>
                  </a:lnTo>
                  <a:lnTo>
                    <a:pt x="540257" y="575310"/>
                  </a:lnTo>
                  <a:lnTo>
                    <a:pt x="582337" y="575310"/>
                  </a:lnTo>
                  <a:lnTo>
                    <a:pt x="579374" y="562610"/>
                  </a:lnTo>
                  <a:lnTo>
                    <a:pt x="900906" y="562610"/>
                  </a:lnTo>
                  <a:lnTo>
                    <a:pt x="900176" y="561340"/>
                  </a:lnTo>
                  <a:lnTo>
                    <a:pt x="894969" y="553719"/>
                  </a:lnTo>
                  <a:lnTo>
                    <a:pt x="892873" y="549910"/>
                  </a:lnTo>
                  <a:close/>
                </a:path>
                <a:path w="951865" h="849629">
                  <a:moveTo>
                    <a:pt x="582337" y="575310"/>
                  </a:moveTo>
                  <a:lnTo>
                    <a:pt x="540257" y="575310"/>
                  </a:lnTo>
                  <a:lnTo>
                    <a:pt x="542925" y="593090"/>
                  </a:lnTo>
                  <a:lnTo>
                    <a:pt x="545719" y="626110"/>
                  </a:lnTo>
                  <a:lnTo>
                    <a:pt x="548640" y="636269"/>
                  </a:lnTo>
                  <a:lnTo>
                    <a:pt x="547243" y="652780"/>
                  </a:lnTo>
                  <a:lnTo>
                    <a:pt x="551688" y="674369"/>
                  </a:lnTo>
                  <a:lnTo>
                    <a:pt x="552957" y="680719"/>
                  </a:lnTo>
                  <a:lnTo>
                    <a:pt x="559180" y="713740"/>
                  </a:lnTo>
                  <a:lnTo>
                    <a:pt x="564134" y="715010"/>
                  </a:lnTo>
                  <a:lnTo>
                    <a:pt x="564896" y="718819"/>
                  </a:lnTo>
                  <a:lnTo>
                    <a:pt x="561594" y="725169"/>
                  </a:lnTo>
                  <a:lnTo>
                    <a:pt x="565530" y="740410"/>
                  </a:lnTo>
                  <a:lnTo>
                    <a:pt x="570484" y="765810"/>
                  </a:lnTo>
                  <a:lnTo>
                    <a:pt x="584073" y="783590"/>
                  </a:lnTo>
                  <a:lnTo>
                    <a:pt x="602234" y="793750"/>
                  </a:lnTo>
                  <a:lnTo>
                    <a:pt x="601218" y="779780"/>
                  </a:lnTo>
                  <a:lnTo>
                    <a:pt x="616858" y="779780"/>
                  </a:lnTo>
                  <a:lnTo>
                    <a:pt x="618871" y="777240"/>
                  </a:lnTo>
                  <a:lnTo>
                    <a:pt x="624459" y="755650"/>
                  </a:lnTo>
                  <a:lnTo>
                    <a:pt x="619505" y="730250"/>
                  </a:lnTo>
                  <a:lnTo>
                    <a:pt x="618236" y="713740"/>
                  </a:lnTo>
                  <a:lnTo>
                    <a:pt x="612013" y="709930"/>
                  </a:lnTo>
                  <a:lnTo>
                    <a:pt x="611124" y="706119"/>
                  </a:lnTo>
                  <a:lnTo>
                    <a:pt x="615823" y="702310"/>
                  </a:lnTo>
                  <a:lnTo>
                    <a:pt x="609473" y="669290"/>
                  </a:lnTo>
                  <a:lnTo>
                    <a:pt x="608329" y="664210"/>
                  </a:lnTo>
                  <a:lnTo>
                    <a:pt x="603885" y="641350"/>
                  </a:lnTo>
                  <a:lnTo>
                    <a:pt x="595756" y="627380"/>
                  </a:lnTo>
                  <a:lnTo>
                    <a:pt x="594487" y="617219"/>
                  </a:lnTo>
                  <a:lnTo>
                    <a:pt x="584707" y="585469"/>
                  </a:lnTo>
                  <a:lnTo>
                    <a:pt x="582337" y="575310"/>
                  </a:lnTo>
                  <a:close/>
                </a:path>
                <a:path w="951865" h="849629">
                  <a:moveTo>
                    <a:pt x="616858" y="779780"/>
                  </a:moveTo>
                  <a:lnTo>
                    <a:pt x="601218" y="779780"/>
                  </a:lnTo>
                  <a:lnTo>
                    <a:pt x="605790" y="793750"/>
                  </a:lnTo>
                  <a:lnTo>
                    <a:pt x="616858" y="779780"/>
                  </a:lnTo>
                  <a:close/>
                </a:path>
                <a:path w="951865" h="849629">
                  <a:moveTo>
                    <a:pt x="788822" y="778510"/>
                  </a:moveTo>
                  <a:lnTo>
                    <a:pt x="759332" y="778510"/>
                  </a:lnTo>
                  <a:lnTo>
                    <a:pt x="762126" y="779780"/>
                  </a:lnTo>
                  <a:lnTo>
                    <a:pt x="765175" y="781050"/>
                  </a:lnTo>
                  <a:lnTo>
                    <a:pt x="768985" y="782319"/>
                  </a:lnTo>
                  <a:lnTo>
                    <a:pt x="772668" y="782319"/>
                  </a:lnTo>
                  <a:lnTo>
                    <a:pt x="779145" y="783590"/>
                  </a:lnTo>
                  <a:lnTo>
                    <a:pt x="784098" y="781050"/>
                  </a:lnTo>
                  <a:lnTo>
                    <a:pt x="786765" y="781050"/>
                  </a:lnTo>
                  <a:lnTo>
                    <a:pt x="788822" y="778510"/>
                  </a:lnTo>
                  <a:close/>
                </a:path>
                <a:path w="951865" h="849629">
                  <a:moveTo>
                    <a:pt x="900906" y="562610"/>
                  </a:moveTo>
                  <a:lnTo>
                    <a:pt x="579374" y="562610"/>
                  </a:lnTo>
                  <a:lnTo>
                    <a:pt x="587248" y="575310"/>
                  </a:lnTo>
                  <a:lnTo>
                    <a:pt x="595884" y="590550"/>
                  </a:lnTo>
                  <a:lnTo>
                    <a:pt x="613410" y="626110"/>
                  </a:lnTo>
                  <a:lnTo>
                    <a:pt x="634365" y="668019"/>
                  </a:lnTo>
                  <a:lnTo>
                    <a:pt x="651001" y="692150"/>
                  </a:lnTo>
                  <a:lnTo>
                    <a:pt x="665226" y="713740"/>
                  </a:lnTo>
                  <a:lnTo>
                    <a:pt x="692530" y="748030"/>
                  </a:lnTo>
                  <a:lnTo>
                    <a:pt x="710946" y="763269"/>
                  </a:lnTo>
                  <a:lnTo>
                    <a:pt x="731774" y="777240"/>
                  </a:lnTo>
                  <a:lnTo>
                    <a:pt x="743585" y="782319"/>
                  </a:lnTo>
                  <a:lnTo>
                    <a:pt x="750697" y="781050"/>
                  </a:lnTo>
                  <a:lnTo>
                    <a:pt x="751586" y="781050"/>
                  </a:lnTo>
                  <a:lnTo>
                    <a:pt x="754761" y="778510"/>
                  </a:lnTo>
                  <a:lnTo>
                    <a:pt x="788822" y="778510"/>
                  </a:lnTo>
                  <a:lnTo>
                    <a:pt x="797051" y="768350"/>
                  </a:lnTo>
                  <a:lnTo>
                    <a:pt x="806703" y="758190"/>
                  </a:lnTo>
                  <a:lnTo>
                    <a:pt x="820801" y="746760"/>
                  </a:lnTo>
                  <a:lnTo>
                    <a:pt x="827404" y="744219"/>
                  </a:lnTo>
                  <a:lnTo>
                    <a:pt x="829945" y="741680"/>
                  </a:lnTo>
                  <a:lnTo>
                    <a:pt x="832103" y="740410"/>
                  </a:lnTo>
                  <a:lnTo>
                    <a:pt x="835660" y="735330"/>
                  </a:lnTo>
                  <a:lnTo>
                    <a:pt x="838326" y="730250"/>
                  </a:lnTo>
                  <a:lnTo>
                    <a:pt x="839470" y="726440"/>
                  </a:lnTo>
                  <a:lnTo>
                    <a:pt x="842137" y="721360"/>
                  </a:lnTo>
                  <a:lnTo>
                    <a:pt x="846454" y="716280"/>
                  </a:lnTo>
                  <a:lnTo>
                    <a:pt x="848741" y="713740"/>
                  </a:lnTo>
                  <a:lnTo>
                    <a:pt x="853948" y="713740"/>
                  </a:lnTo>
                  <a:lnTo>
                    <a:pt x="856488" y="711200"/>
                  </a:lnTo>
                  <a:lnTo>
                    <a:pt x="862076" y="707390"/>
                  </a:lnTo>
                  <a:lnTo>
                    <a:pt x="866394" y="702310"/>
                  </a:lnTo>
                  <a:lnTo>
                    <a:pt x="869315" y="699769"/>
                  </a:lnTo>
                  <a:lnTo>
                    <a:pt x="873760" y="689610"/>
                  </a:lnTo>
                  <a:lnTo>
                    <a:pt x="876046" y="681990"/>
                  </a:lnTo>
                  <a:lnTo>
                    <a:pt x="876173" y="679450"/>
                  </a:lnTo>
                  <a:lnTo>
                    <a:pt x="878967" y="674369"/>
                  </a:lnTo>
                  <a:lnTo>
                    <a:pt x="882142" y="671830"/>
                  </a:lnTo>
                  <a:lnTo>
                    <a:pt x="887095" y="669290"/>
                  </a:lnTo>
                  <a:lnTo>
                    <a:pt x="891031" y="666750"/>
                  </a:lnTo>
                  <a:lnTo>
                    <a:pt x="894842" y="662940"/>
                  </a:lnTo>
                  <a:lnTo>
                    <a:pt x="897001" y="660400"/>
                  </a:lnTo>
                  <a:lnTo>
                    <a:pt x="898271" y="657860"/>
                  </a:lnTo>
                  <a:lnTo>
                    <a:pt x="898905" y="651510"/>
                  </a:lnTo>
                  <a:lnTo>
                    <a:pt x="898651" y="650240"/>
                  </a:lnTo>
                  <a:lnTo>
                    <a:pt x="900176" y="626110"/>
                  </a:lnTo>
                  <a:lnTo>
                    <a:pt x="907288" y="607060"/>
                  </a:lnTo>
                  <a:lnTo>
                    <a:pt x="903477" y="588010"/>
                  </a:lnTo>
                  <a:lnTo>
                    <a:pt x="903731" y="579119"/>
                  </a:lnTo>
                  <a:lnTo>
                    <a:pt x="904240" y="572769"/>
                  </a:lnTo>
                  <a:lnTo>
                    <a:pt x="903097" y="566419"/>
                  </a:lnTo>
                  <a:lnTo>
                    <a:pt x="900906" y="562610"/>
                  </a:lnTo>
                  <a:close/>
                </a:path>
                <a:path w="951865" h="849629">
                  <a:moveTo>
                    <a:pt x="50419" y="166370"/>
                  </a:moveTo>
                  <a:lnTo>
                    <a:pt x="46100" y="167639"/>
                  </a:lnTo>
                  <a:lnTo>
                    <a:pt x="35814" y="170180"/>
                  </a:lnTo>
                  <a:lnTo>
                    <a:pt x="29845" y="172720"/>
                  </a:lnTo>
                  <a:lnTo>
                    <a:pt x="22987" y="175260"/>
                  </a:lnTo>
                  <a:lnTo>
                    <a:pt x="16637" y="179070"/>
                  </a:lnTo>
                  <a:lnTo>
                    <a:pt x="10160" y="182880"/>
                  </a:lnTo>
                  <a:lnTo>
                    <a:pt x="5715" y="187960"/>
                  </a:lnTo>
                  <a:lnTo>
                    <a:pt x="2159" y="191770"/>
                  </a:lnTo>
                  <a:lnTo>
                    <a:pt x="1016" y="195580"/>
                  </a:lnTo>
                  <a:lnTo>
                    <a:pt x="0" y="199389"/>
                  </a:lnTo>
                  <a:lnTo>
                    <a:pt x="635" y="203200"/>
                  </a:lnTo>
                  <a:lnTo>
                    <a:pt x="1016" y="205739"/>
                  </a:lnTo>
                  <a:lnTo>
                    <a:pt x="2413" y="208280"/>
                  </a:lnTo>
                  <a:lnTo>
                    <a:pt x="4445" y="227330"/>
                  </a:lnTo>
                  <a:lnTo>
                    <a:pt x="19176" y="274320"/>
                  </a:lnTo>
                  <a:lnTo>
                    <a:pt x="58547" y="369570"/>
                  </a:lnTo>
                  <a:lnTo>
                    <a:pt x="76073" y="407670"/>
                  </a:lnTo>
                  <a:lnTo>
                    <a:pt x="100329" y="467360"/>
                  </a:lnTo>
                  <a:lnTo>
                    <a:pt x="130937" y="516890"/>
                  </a:lnTo>
                  <a:lnTo>
                    <a:pt x="177673" y="556260"/>
                  </a:lnTo>
                  <a:lnTo>
                    <a:pt x="198881" y="563880"/>
                  </a:lnTo>
                  <a:lnTo>
                    <a:pt x="227584" y="562610"/>
                  </a:lnTo>
                  <a:lnTo>
                    <a:pt x="255270" y="560069"/>
                  </a:lnTo>
                  <a:lnTo>
                    <a:pt x="349123" y="549910"/>
                  </a:lnTo>
                  <a:lnTo>
                    <a:pt x="892873" y="549910"/>
                  </a:lnTo>
                  <a:lnTo>
                    <a:pt x="852931" y="505460"/>
                  </a:lnTo>
                  <a:lnTo>
                    <a:pt x="813943" y="481330"/>
                  </a:lnTo>
                  <a:lnTo>
                    <a:pt x="805434" y="480060"/>
                  </a:lnTo>
                  <a:lnTo>
                    <a:pt x="789431" y="476250"/>
                  </a:lnTo>
                  <a:lnTo>
                    <a:pt x="750443" y="471169"/>
                  </a:lnTo>
                  <a:lnTo>
                    <a:pt x="773112" y="464819"/>
                  </a:lnTo>
                  <a:lnTo>
                    <a:pt x="511301" y="464819"/>
                  </a:lnTo>
                  <a:lnTo>
                    <a:pt x="470789" y="415289"/>
                  </a:lnTo>
                  <a:lnTo>
                    <a:pt x="416051" y="356870"/>
                  </a:lnTo>
                  <a:lnTo>
                    <a:pt x="326644" y="279400"/>
                  </a:lnTo>
                  <a:lnTo>
                    <a:pt x="262763" y="234950"/>
                  </a:lnTo>
                  <a:lnTo>
                    <a:pt x="184150" y="193039"/>
                  </a:lnTo>
                  <a:lnTo>
                    <a:pt x="112141" y="172720"/>
                  </a:lnTo>
                  <a:lnTo>
                    <a:pt x="50419" y="166370"/>
                  </a:lnTo>
                  <a:close/>
                </a:path>
                <a:path w="951865" h="849629">
                  <a:moveTo>
                    <a:pt x="530605" y="429260"/>
                  </a:moveTo>
                  <a:lnTo>
                    <a:pt x="522477" y="429260"/>
                  </a:lnTo>
                  <a:lnTo>
                    <a:pt x="518287" y="430530"/>
                  </a:lnTo>
                  <a:lnTo>
                    <a:pt x="515239" y="434339"/>
                  </a:lnTo>
                  <a:lnTo>
                    <a:pt x="513334" y="438150"/>
                  </a:lnTo>
                  <a:lnTo>
                    <a:pt x="513334" y="443230"/>
                  </a:lnTo>
                  <a:lnTo>
                    <a:pt x="514857" y="445769"/>
                  </a:lnTo>
                  <a:lnTo>
                    <a:pt x="516509" y="449580"/>
                  </a:lnTo>
                  <a:lnTo>
                    <a:pt x="512825" y="458469"/>
                  </a:lnTo>
                  <a:lnTo>
                    <a:pt x="511682" y="462280"/>
                  </a:lnTo>
                  <a:lnTo>
                    <a:pt x="511301" y="464819"/>
                  </a:lnTo>
                  <a:lnTo>
                    <a:pt x="773112" y="464819"/>
                  </a:lnTo>
                  <a:lnTo>
                    <a:pt x="795782" y="458469"/>
                  </a:lnTo>
                  <a:lnTo>
                    <a:pt x="566166" y="458469"/>
                  </a:lnTo>
                  <a:lnTo>
                    <a:pt x="565403" y="454660"/>
                  </a:lnTo>
                  <a:lnTo>
                    <a:pt x="565023" y="452119"/>
                  </a:lnTo>
                  <a:lnTo>
                    <a:pt x="562610" y="449580"/>
                  </a:lnTo>
                  <a:lnTo>
                    <a:pt x="556005" y="443230"/>
                  </a:lnTo>
                  <a:lnTo>
                    <a:pt x="557784" y="438150"/>
                  </a:lnTo>
                  <a:lnTo>
                    <a:pt x="557784" y="434339"/>
                  </a:lnTo>
                  <a:lnTo>
                    <a:pt x="556005" y="430530"/>
                  </a:lnTo>
                  <a:lnTo>
                    <a:pt x="530860" y="430530"/>
                  </a:lnTo>
                  <a:lnTo>
                    <a:pt x="530605" y="429260"/>
                  </a:lnTo>
                  <a:close/>
                </a:path>
                <a:path w="951865" h="849629">
                  <a:moveTo>
                    <a:pt x="910209" y="0"/>
                  </a:moveTo>
                  <a:lnTo>
                    <a:pt x="903097" y="1270"/>
                  </a:lnTo>
                  <a:lnTo>
                    <a:pt x="896874" y="1270"/>
                  </a:lnTo>
                  <a:lnTo>
                    <a:pt x="886205" y="2539"/>
                  </a:lnTo>
                  <a:lnTo>
                    <a:pt x="826897" y="31750"/>
                  </a:lnTo>
                  <a:lnTo>
                    <a:pt x="767461" y="78739"/>
                  </a:lnTo>
                  <a:lnTo>
                    <a:pt x="711200" y="147320"/>
                  </a:lnTo>
                  <a:lnTo>
                    <a:pt x="668909" y="212089"/>
                  </a:lnTo>
                  <a:lnTo>
                    <a:pt x="615442" y="317500"/>
                  </a:lnTo>
                  <a:lnTo>
                    <a:pt x="586613" y="392430"/>
                  </a:lnTo>
                  <a:lnTo>
                    <a:pt x="571119" y="441960"/>
                  </a:lnTo>
                  <a:lnTo>
                    <a:pt x="566166" y="458469"/>
                  </a:lnTo>
                  <a:lnTo>
                    <a:pt x="795782" y="458469"/>
                  </a:lnTo>
                  <a:lnTo>
                    <a:pt x="841121" y="445769"/>
                  </a:lnTo>
                  <a:lnTo>
                    <a:pt x="894461" y="426720"/>
                  </a:lnTo>
                  <a:lnTo>
                    <a:pt x="927100" y="389889"/>
                  </a:lnTo>
                  <a:lnTo>
                    <a:pt x="947293" y="322580"/>
                  </a:lnTo>
                  <a:lnTo>
                    <a:pt x="949325" y="236220"/>
                  </a:lnTo>
                  <a:lnTo>
                    <a:pt x="950925" y="195580"/>
                  </a:lnTo>
                  <a:lnTo>
                    <a:pt x="951023" y="187960"/>
                  </a:lnTo>
                  <a:lnTo>
                    <a:pt x="951738" y="91439"/>
                  </a:lnTo>
                  <a:lnTo>
                    <a:pt x="946403" y="41910"/>
                  </a:lnTo>
                  <a:lnTo>
                    <a:pt x="941831" y="22860"/>
                  </a:lnTo>
                  <a:lnTo>
                    <a:pt x="942213" y="20320"/>
                  </a:lnTo>
                  <a:lnTo>
                    <a:pt x="941831" y="19050"/>
                  </a:lnTo>
                  <a:lnTo>
                    <a:pt x="941197" y="15239"/>
                  </a:lnTo>
                  <a:lnTo>
                    <a:pt x="938784" y="11430"/>
                  </a:lnTo>
                  <a:lnTo>
                    <a:pt x="936371" y="8889"/>
                  </a:lnTo>
                  <a:lnTo>
                    <a:pt x="931291" y="6350"/>
                  </a:lnTo>
                  <a:lnTo>
                    <a:pt x="925195" y="2539"/>
                  </a:lnTo>
                  <a:lnTo>
                    <a:pt x="910209" y="0"/>
                  </a:lnTo>
                  <a:close/>
                </a:path>
                <a:path w="951865" h="849629">
                  <a:moveTo>
                    <a:pt x="548767" y="425450"/>
                  </a:moveTo>
                  <a:lnTo>
                    <a:pt x="524510" y="425450"/>
                  </a:lnTo>
                  <a:lnTo>
                    <a:pt x="526923" y="429260"/>
                  </a:lnTo>
                  <a:lnTo>
                    <a:pt x="530605" y="429260"/>
                  </a:lnTo>
                  <a:lnTo>
                    <a:pt x="530860" y="430530"/>
                  </a:lnTo>
                  <a:lnTo>
                    <a:pt x="556005" y="430530"/>
                  </a:lnTo>
                  <a:lnTo>
                    <a:pt x="552703" y="426720"/>
                  </a:lnTo>
                  <a:lnTo>
                    <a:pt x="548767" y="425450"/>
                  </a:lnTo>
                  <a:close/>
                </a:path>
                <a:path w="951865" h="849629">
                  <a:moveTo>
                    <a:pt x="543687" y="422910"/>
                  </a:moveTo>
                  <a:lnTo>
                    <a:pt x="537591" y="424180"/>
                  </a:lnTo>
                  <a:lnTo>
                    <a:pt x="528574" y="424180"/>
                  </a:lnTo>
                  <a:lnTo>
                    <a:pt x="528954" y="425450"/>
                  </a:lnTo>
                  <a:lnTo>
                    <a:pt x="542417" y="425450"/>
                  </a:lnTo>
                  <a:lnTo>
                    <a:pt x="543687" y="422910"/>
                  </a:lnTo>
                  <a:close/>
                </a:path>
                <a:path w="951865" h="849629">
                  <a:moveTo>
                    <a:pt x="532765" y="421639"/>
                  </a:moveTo>
                  <a:lnTo>
                    <a:pt x="531368" y="424180"/>
                  </a:lnTo>
                  <a:lnTo>
                    <a:pt x="537591" y="424180"/>
                  </a:lnTo>
                  <a:lnTo>
                    <a:pt x="535622" y="422910"/>
                  </a:lnTo>
                  <a:lnTo>
                    <a:pt x="533780" y="422910"/>
                  </a:lnTo>
                  <a:lnTo>
                    <a:pt x="532765" y="421639"/>
                  </a:lnTo>
                  <a:close/>
                </a:path>
                <a:path w="951865" h="849629">
                  <a:moveTo>
                    <a:pt x="533653" y="421639"/>
                  </a:moveTo>
                  <a:lnTo>
                    <a:pt x="533780" y="422910"/>
                  </a:lnTo>
                  <a:lnTo>
                    <a:pt x="535622" y="422910"/>
                  </a:lnTo>
                  <a:lnTo>
                    <a:pt x="533653" y="421639"/>
                  </a:lnTo>
                  <a:close/>
                </a:path>
              </a:pathLst>
            </a:custGeom>
            <a:solidFill>
              <a:srgbClr val="666666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8112" y="1225930"/>
              <a:ext cx="415925" cy="410845"/>
            </a:xfrm>
            <a:custGeom>
              <a:avLst/>
              <a:gdLst/>
              <a:ahLst/>
              <a:cxnLst/>
              <a:rect l="l" t="t" r="r" b="b"/>
              <a:pathLst>
                <a:path w="415925" h="410844">
                  <a:moveTo>
                    <a:pt x="356323" y="406273"/>
                  </a:moveTo>
                  <a:lnTo>
                    <a:pt x="65811" y="242824"/>
                  </a:lnTo>
                  <a:lnTo>
                    <a:pt x="38582" y="226949"/>
                  </a:lnTo>
                  <a:lnTo>
                    <a:pt x="24968" y="220218"/>
                  </a:lnTo>
                  <a:lnTo>
                    <a:pt x="9080" y="217932"/>
                  </a:lnTo>
                  <a:lnTo>
                    <a:pt x="4533" y="217932"/>
                  </a:lnTo>
                  <a:lnTo>
                    <a:pt x="0" y="222504"/>
                  </a:lnTo>
                  <a:lnTo>
                    <a:pt x="2260" y="224663"/>
                  </a:lnTo>
                  <a:lnTo>
                    <a:pt x="9080" y="231521"/>
                  </a:lnTo>
                  <a:lnTo>
                    <a:pt x="45389" y="245110"/>
                  </a:lnTo>
                  <a:lnTo>
                    <a:pt x="338175" y="401701"/>
                  </a:lnTo>
                  <a:lnTo>
                    <a:pt x="349516" y="408559"/>
                  </a:lnTo>
                  <a:lnTo>
                    <a:pt x="356323" y="410845"/>
                  </a:lnTo>
                  <a:lnTo>
                    <a:pt x="356323" y="406273"/>
                  </a:lnTo>
                  <a:close/>
                </a:path>
                <a:path w="415925" h="410844">
                  <a:moveTo>
                    <a:pt x="415340" y="2286"/>
                  </a:moveTo>
                  <a:lnTo>
                    <a:pt x="413067" y="0"/>
                  </a:lnTo>
                  <a:lnTo>
                    <a:pt x="408533" y="0"/>
                  </a:lnTo>
                  <a:lnTo>
                    <a:pt x="403987" y="4572"/>
                  </a:lnTo>
                  <a:lnTo>
                    <a:pt x="399453" y="18161"/>
                  </a:lnTo>
                  <a:lnTo>
                    <a:pt x="397179" y="34036"/>
                  </a:lnTo>
                  <a:lnTo>
                    <a:pt x="394919" y="65786"/>
                  </a:lnTo>
                  <a:lnTo>
                    <a:pt x="372211" y="379095"/>
                  </a:lnTo>
                  <a:lnTo>
                    <a:pt x="372211" y="401701"/>
                  </a:lnTo>
                  <a:lnTo>
                    <a:pt x="374484" y="399542"/>
                  </a:lnTo>
                  <a:lnTo>
                    <a:pt x="376758" y="392684"/>
                  </a:lnTo>
                  <a:lnTo>
                    <a:pt x="379031" y="381381"/>
                  </a:lnTo>
                  <a:lnTo>
                    <a:pt x="408533" y="49911"/>
                  </a:lnTo>
                  <a:lnTo>
                    <a:pt x="410806" y="34036"/>
                  </a:lnTo>
                  <a:lnTo>
                    <a:pt x="415340" y="11430"/>
                  </a:lnTo>
                  <a:lnTo>
                    <a:pt x="415340" y="2286"/>
                  </a:lnTo>
                  <a:close/>
                </a:path>
              </a:pathLst>
            </a:custGeom>
            <a:solidFill>
              <a:srgbClr val="7E7E7E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" y="685800"/>
              <a:ext cx="1313180" cy="1509395"/>
            </a:xfrm>
            <a:custGeom>
              <a:avLst/>
              <a:gdLst/>
              <a:ahLst/>
              <a:cxnLst/>
              <a:rect l="l" t="t" r="r" b="b"/>
              <a:pathLst>
                <a:path w="1313180" h="1509395">
                  <a:moveTo>
                    <a:pt x="714459" y="1501394"/>
                  </a:moveTo>
                  <a:lnTo>
                    <a:pt x="650504" y="1501394"/>
                  </a:lnTo>
                  <a:lnTo>
                    <a:pt x="674088" y="1505330"/>
                  </a:lnTo>
                  <a:lnTo>
                    <a:pt x="699641" y="1509267"/>
                  </a:lnTo>
                  <a:lnTo>
                    <a:pt x="709470" y="1505330"/>
                  </a:lnTo>
                  <a:lnTo>
                    <a:pt x="714459" y="1501394"/>
                  </a:lnTo>
                  <a:close/>
                </a:path>
                <a:path w="1313180" h="1509395">
                  <a:moveTo>
                    <a:pt x="722596" y="1491614"/>
                  </a:moveTo>
                  <a:lnTo>
                    <a:pt x="560106" y="1491614"/>
                  </a:lnTo>
                  <a:lnTo>
                    <a:pt x="571891" y="1493647"/>
                  </a:lnTo>
                  <a:lnTo>
                    <a:pt x="583690" y="1499489"/>
                  </a:lnTo>
                  <a:lnTo>
                    <a:pt x="593519" y="1503426"/>
                  </a:lnTo>
                  <a:lnTo>
                    <a:pt x="601368" y="1505330"/>
                  </a:lnTo>
                  <a:lnTo>
                    <a:pt x="611198" y="1505330"/>
                  </a:lnTo>
                  <a:lnTo>
                    <a:pt x="622996" y="1503426"/>
                  </a:lnTo>
                  <a:lnTo>
                    <a:pt x="636750" y="1501394"/>
                  </a:lnTo>
                  <a:lnTo>
                    <a:pt x="714459" y="1501394"/>
                  </a:lnTo>
                  <a:lnTo>
                    <a:pt x="719287" y="1497584"/>
                  </a:lnTo>
                  <a:lnTo>
                    <a:pt x="721256" y="1493647"/>
                  </a:lnTo>
                  <a:lnTo>
                    <a:pt x="722596" y="1491614"/>
                  </a:lnTo>
                  <a:close/>
                </a:path>
                <a:path w="1313180" h="1509395">
                  <a:moveTo>
                    <a:pt x="740903" y="1473962"/>
                  </a:moveTo>
                  <a:lnTo>
                    <a:pt x="479524" y="1473962"/>
                  </a:lnTo>
                  <a:lnTo>
                    <a:pt x="487385" y="1475866"/>
                  </a:lnTo>
                  <a:lnTo>
                    <a:pt x="489354" y="1477899"/>
                  </a:lnTo>
                  <a:lnTo>
                    <a:pt x="491322" y="1479803"/>
                  </a:lnTo>
                  <a:lnTo>
                    <a:pt x="501140" y="1485773"/>
                  </a:lnTo>
                  <a:lnTo>
                    <a:pt x="514906" y="1493647"/>
                  </a:lnTo>
                  <a:lnTo>
                    <a:pt x="532585" y="1495552"/>
                  </a:lnTo>
                  <a:lnTo>
                    <a:pt x="548307" y="1495552"/>
                  </a:lnTo>
                  <a:lnTo>
                    <a:pt x="552244" y="1493647"/>
                  </a:lnTo>
                  <a:lnTo>
                    <a:pt x="556169" y="1491614"/>
                  </a:lnTo>
                  <a:lnTo>
                    <a:pt x="722596" y="1491614"/>
                  </a:lnTo>
                  <a:lnTo>
                    <a:pt x="725193" y="1487677"/>
                  </a:lnTo>
                  <a:lnTo>
                    <a:pt x="727149" y="1483740"/>
                  </a:lnTo>
                  <a:lnTo>
                    <a:pt x="731086" y="1479803"/>
                  </a:lnTo>
                  <a:lnTo>
                    <a:pt x="736979" y="1475866"/>
                  </a:lnTo>
                  <a:lnTo>
                    <a:pt x="740903" y="1473962"/>
                  </a:lnTo>
                  <a:close/>
                </a:path>
                <a:path w="1313180" h="1509395">
                  <a:moveTo>
                    <a:pt x="742871" y="1094613"/>
                  </a:moveTo>
                  <a:lnTo>
                    <a:pt x="432356" y="1094613"/>
                  </a:lnTo>
                  <a:lnTo>
                    <a:pt x="389126" y="1139825"/>
                  </a:lnTo>
                  <a:lnTo>
                    <a:pt x="373403" y="1159510"/>
                  </a:lnTo>
                  <a:lnTo>
                    <a:pt x="365542" y="1171321"/>
                  </a:lnTo>
                  <a:lnTo>
                    <a:pt x="341958" y="1238123"/>
                  </a:lnTo>
                  <a:lnTo>
                    <a:pt x="334096" y="1322577"/>
                  </a:lnTo>
                  <a:lnTo>
                    <a:pt x="338033" y="1340358"/>
                  </a:lnTo>
                  <a:lnTo>
                    <a:pt x="339989" y="1354074"/>
                  </a:lnTo>
                  <a:lnTo>
                    <a:pt x="341958" y="1365885"/>
                  </a:lnTo>
                  <a:lnTo>
                    <a:pt x="353743" y="1381633"/>
                  </a:lnTo>
                  <a:lnTo>
                    <a:pt x="361605" y="1391412"/>
                  </a:lnTo>
                  <a:lnTo>
                    <a:pt x="375371" y="1418971"/>
                  </a:lnTo>
                  <a:lnTo>
                    <a:pt x="404848" y="1434591"/>
                  </a:lnTo>
                  <a:lnTo>
                    <a:pt x="430401" y="1462151"/>
                  </a:lnTo>
                  <a:lnTo>
                    <a:pt x="432356" y="1466088"/>
                  </a:lnTo>
                  <a:lnTo>
                    <a:pt x="438262" y="1470025"/>
                  </a:lnTo>
                  <a:lnTo>
                    <a:pt x="450047" y="1473962"/>
                  </a:lnTo>
                  <a:lnTo>
                    <a:pt x="455940" y="1475866"/>
                  </a:lnTo>
                  <a:lnTo>
                    <a:pt x="465770" y="1473962"/>
                  </a:lnTo>
                  <a:lnTo>
                    <a:pt x="744840" y="1473962"/>
                  </a:lnTo>
                  <a:lnTo>
                    <a:pt x="774317" y="1413002"/>
                  </a:lnTo>
                  <a:lnTo>
                    <a:pt x="780209" y="1373759"/>
                  </a:lnTo>
                  <a:lnTo>
                    <a:pt x="782178" y="1344167"/>
                  </a:lnTo>
                  <a:lnTo>
                    <a:pt x="780209" y="1306829"/>
                  </a:lnTo>
                  <a:lnTo>
                    <a:pt x="776285" y="1263650"/>
                  </a:lnTo>
                  <a:lnTo>
                    <a:pt x="772348" y="1216533"/>
                  </a:lnTo>
                  <a:lnTo>
                    <a:pt x="756625" y="1151636"/>
                  </a:lnTo>
                  <a:lnTo>
                    <a:pt x="742871" y="1094613"/>
                  </a:lnTo>
                  <a:close/>
                </a:path>
                <a:path w="1313180" h="1509395">
                  <a:moveTo>
                    <a:pt x="926776" y="1242060"/>
                  </a:moveTo>
                  <a:lnTo>
                    <a:pt x="835238" y="1242060"/>
                  </a:lnTo>
                  <a:lnTo>
                    <a:pt x="839175" y="1249934"/>
                  </a:lnTo>
                  <a:lnTo>
                    <a:pt x="835238" y="1259713"/>
                  </a:lnTo>
                  <a:lnTo>
                    <a:pt x="849005" y="1281302"/>
                  </a:lnTo>
                  <a:lnTo>
                    <a:pt x="868652" y="1316736"/>
                  </a:lnTo>
                  <a:lnTo>
                    <a:pt x="898129" y="1338326"/>
                  </a:lnTo>
                  <a:lnTo>
                    <a:pt x="929574" y="1346200"/>
                  </a:lnTo>
                  <a:lnTo>
                    <a:pt x="921713" y="1324610"/>
                  </a:lnTo>
                  <a:lnTo>
                    <a:pt x="942536" y="1324610"/>
                  </a:lnTo>
                  <a:lnTo>
                    <a:pt x="947265" y="1312799"/>
                  </a:lnTo>
                  <a:lnTo>
                    <a:pt x="945297" y="1275461"/>
                  </a:lnTo>
                  <a:lnTo>
                    <a:pt x="926776" y="1242060"/>
                  </a:lnTo>
                  <a:close/>
                </a:path>
                <a:path w="1313180" h="1509395">
                  <a:moveTo>
                    <a:pt x="942536" y="1324610"/>
                  </a:moveTo>
                  <a:lnTo>
                    <a:pt x="921713" y="1324610"/>
                  </a:lnTo>
                  <a:lnTo>
                    <a:pt x="935467" y="1342263"/>
                  </a:lnTo>
                  <a:lnTo>
                    <a:pt x="942536" y="1324610"/>
                  </a:lnTo>
                  <a:close/>
                </a:path>
                <a:path w="1313180" h="1509395">
                  <a:moveTo>
                    <a:pt x="1312425" y="1004188"/>
                  </a:moveTo>
                  <a:lnTo>
                    <a:pt x="786115" y="1004188"/>
                  </a:lnTo>
                  <a:lnTo>
                    <a:pt x="825421" y="1039622"/>
                  </a:lnTo>
                  <a:lnTo>
                    <a:pt x="868652" y="1084834"/>
                  </a:lnTo>
                  <a:lnTo>
                    <a:pt x="917788" y="1137920"/>
                  </a:lnTo>
                  <a:lnTo>
                    <a:pt x="955126" y="1169289"/>
                  </a:lnTo>
                  <a:lnTo>
                    <a:pt x="988540" y="1194815"/>
                  </a:lnTo>
                  <a:lnTo>
                    <a:pt x="1043557" y="1232153"/>
                  </a:lnTo>
                  <a:lnTo>
                    <a:pt x="1078939" y="1247902"/>
                  </a:lnTo>
                  <a:lnTo>
                    <a:pt x="1118245" y="1259713"/>
                  </a:lnTo>
                  <a:lnTo>
                    <a:pt x="1137892" y="1259713"/>
                  </a:lnTo>
                  <a:lnTo>
                    <a:pt x="1147722" y="1257808"/>
                  </a:lnTo>
                  <a:lnTo>
                    <a:pt x="1149690" y="1255776"/>
                  </a:lnTo>
                  <a:lnTo>
                    <a:pt x="1153615" y="1251839"/>
                  </a:lnTo>
                  <a:lnTo>
                    <a:pt x="1159508" y="1247902"/>
                  </a:lnTo>
                  <a:lnTo>
                    <a:pt x="1181136" y="1247902"/>
                  </a:lnTo>
                  <a:lnTo>
                    <a:pt x="1192921" y="1243964"/>
                  </a:lnTo>
                  <a:lnTo>
                    <a:pt x="1202751" y="1238123"/>
                  </a:lnTo>
                  <a:lnTo>
                    <a:pt x="1212581" y="1214501"/>
                  </a:lnTo>
                  <a:lnTo>
                    <a:pt x="1222398" y="1194815"/>
                  </a:lnTo>
                  <a:lnTo>
                    <a:pt x="1230259" y="1181100"/>
                  </a:lnTo>
                  <a:lnTo>
                    <a:pt x="1238121" y="1171321"/>
                  </a:lnTo>
                  <a:lnTo>
                    <a:pt x="1245982" y="1163447"/>
                  </a:lnTo>
                  <a:lnTo>
                    <a:pt x="1251875" y="1155573"/>
                  </a:lnTo>
                  <a:lnTo>
                    <a:pt x="1255812" y="1147699"/>
                  </a:lnTo>
                  <a:lnTo>
                    <a:pt x="1255812" y="1135888"/>
                  </a:lnTo>
                  <a:lnTo>
                    <a:pt x="1259736" y="1124077"/>
                  </a:lnTo>
                  <a:lnTo>
                    <a:pt x="1263673" y="1112392"/>
                  </a:lnTo>
                  <a:lnTo>
                    <a:pt x="1265641" y="1108455"/>
                  </a:lnTo>
                  <a:lnTo>
                    <a:pt x="1269566" y="1106424"/>
                  </a:lnTo>
                  <a:lnTo>
                    <a:pt x="1273554" y="1104519"/>
                  </a:lnTo>
                  <a:lnTo>
                    <a:pt x="1275459" y="1100582"/>
                  </a:lnTo>
                  <a:lnTo>
                    <a:pt x="1283333" y="1092708"/>
                  </a:lnTo>
                  <a:lnTo>
                    <a:pt x="1289175" y="1076960"/>
                  </a:lnTo>
                  <a:lnTo>
                    <a:pt x="1291207" y="1059307"/>
                  </a:lnTo>
                  <a:lnTo>
                    <a:pt x="1293112" y="1049401"/>
                  </a:lnTo>
                  <a:lnTo>
                    <a:pt x="1291207" y="1047496"/>
                  </a:lnTo>
                  <a:lnTo>
                    <a:pt x="1291207" y="1043559"/>
                  </a:lnTo>
                  <a:lnTo>
                    <a:pt x="1293112" y="1035685"/>
                  </a:lnTo>
                  <a:lnTo>
                    <a:pt x="1300986" y="1023874"/>
                  </a:lnTo>
                  <a:lnTo>
                    <a:pt x="1306955" y="1018032"/>
                  </a:lnTo>
                  <a:lnTo>
                    <a:pt x="1310892" y="1012063"/>
                  </a:lnTo>
                  <a:lnTo>
                    <a:pt x="1312425" y="1004188"/>
                  </a:lnTo>
                  <a:close/>
                </a:path>
                <a:path w="1313180" h="1509395">
                  <a:moveTo>
                    <a:pt x="1181136" y="1247902"/>
                  </a:moveTo>
                  <a:lnTo>
                    <a:pt x="1169337" y="1247902"/>
                  </a:lnTo>
                  <a:lnTo>
                    <a:pt x="1175230" y="1249934"/>
                  </a:lnTo>
                  <a:lnTo>
                    <a:pt x="1181136" y="1247902"/>
                  </a:lnTo>
                  <a:close/>
                </a:path>
                <a:path w="1313180" h="1509395">
                  <a:moveTo>
                    <a:pt x="809824" y="1043559"/>
                  </a:moveTo>
                  <a:lnTo>
                    <a:pt x="733042" y="1043559"/>
                  </a:lnTo>
                  <a:lnTo>
                    <a:pt x="746808" y="1069086"/>
                  </a:lnTo>
                  <a:lnTo>
                    <a:pt x="766455" y="1118235"/>
                  </a:lnTo>
                  <a:lnTo>
                    <a:pt x="776285" y="1131951"/>
                  </a:lnTo>
                  <a:lnTo>
                    <a:pt x="780209" y="1155573"/>
                  </a:lnTo>
                  <a:lnTo>
                    <a:pt x="797900" y="1188974"/>
                  </a:lnTo>
                  <a:lnTo>
                    <a:pt x="825421" y="1243964"/>
                  </a:lnTo>
                  <a:lnTo>
                    <a:pt x="835238" y="1242060"/>
                  </a:lnTo>
                  <a:lnTo>
                    <a:pt x="926776" y="1242060"/>
                  </a:lnTo>
                  <a:lnTo>
                    <a:pt x="925650" y="1240027"/>
                  </a:lnTo>
                  <a:lnTo>
                    <a:pt x="915820" y="1216533"/>
                  </a:lnTo>
                  <a:lnTo>
                    <a:pt x="905990" y="1214501"/>
                  </a:lnTo>
                  <a:lnTo>
                    <a:pt x="902066" y="1206627"/>
                  </a:lnTo>
                  <a:lnTo>
                    <a:pt x="905990" y="1200785"/>
                  </a:lnTo>
                  <a:lnTo>
                    <a:pt x="882406" y="1153540"/>
                  </a:lnTo>
                  <a:lnTo>
                    <a:pt x="876513" y="1145794"/>
                  </a:lnTo>
                  <a:lnTo>
                    <a:pt x="858822" y="1112392"/>
                  </a:lnTo>
                  <a:lnTo>
                    <a:pt x="841144" y="1096645"/>
                  </a:lnTo>
                  <a:lnTo>
                    <a:pt x="835238" y="1080897"/>
                  </a:lnTo>
                  <a:lnTo>
                    <a:pt x="809824" y="1043559"/>
                  </a:lnTo>
                  <a:close/>
                </a:path>
                <a:path w="1313180" h="1509395">
                  <a:moveTo>
                    <a:pt x="17687" y="632840"/>
                  </a:moveTo>
                  <a:lnTo>
                    <a:pt x="0" y="632840"/>
                  </a:lnTo>
                  <a:lnTo>
                    <a:pt x="0" y="1065149"/>
                  </a:lnTo>
                  <a:lnTo>
                    <a:pt x="43236" y="1110361"/>
                  </a:lnTo>
                  <a:lnTo>
                    <a:pt x="86472" y="1145794"/>
                  </a:lnTo>
                  <a:lnTo>
                    <a:pt x="135608" y="1173226"/>
                  </a:lnTo>
                  <a:lnTo>
                    <a:pt x="176870" y="1185037"/>
                  </a:lnTo>
                  <a:lnTo>
                    <a:pt x="212253" y="1185037"/>
                  </a:lnTo>
                  <a:lnTo>
                    <a:pt x="294790" y="1153540"/>
                  </a:lnTo>
                  <a:lnTo>
                    <a:pt x="432356" y="1094613"/>
                  </a:lnTo>
                  <a:lnTo>
                    <a:pt x="742871" y="1094613"/>
                  </a:lnTo>
                  <a:lnTo>
                    <a:pt x="733042" y="1043559"/>
                  </a:lnTo>
                  <a:lnTo>
                    <a:pt x="809824" y="1043559"/>
                  </a:lnTo>
                  <a:lnTo>
                    <a:pt x="805762" y="1037589"/>
                  </a:lnTo>
                  <a:lnTo>
                    <a:pt x="790039" y="1012063"/>
                  </a:lnTo>
                  <a:lnTo>
                    <a:pt x="786115" y="1004188"/>
                  </a:lnTo>
                  <a:lnTo>
                    <a:pt x="1312425" y="1004188"/>
                  </a:lnTo>
                  <a:lnTo>
                    <a:pt x="1312797" y="1002284"/>
                  </a:lnTo>
                  <a:lnTo>
                    <a:pt x="1312797" y="994410"/>
                  </a:lnTo>
                  <a:lnTo>
                    <a:pt x="1310892" y="988567"/>
                  </a:lnTo>
                  <a:lnTo>
                    <a:pt x="1300986" y="951229"/>
                  </a:lnTo>
                  <a:lnTo>
                    <a:pt x="1303018" y="917828"/>
                  </a:lnTo>
                  <a:lnTo>
                    <a:pt x="1289175" y="892175"/>
                  </a:lnTo>
                  <a:lnTo>
                    <a:pt x="1287848" y="888238"/>
                  </a:lnTo>
                  <a:lnTo>
                    <a:pt x="638719" y="888238"/>
                  </a:lnTo>
                  <a:lnTo>
                    <a:pt x="622996" y="878459"/>
                  </a:lnTo>
                  <a:lnTo>
                    <a:pt x="552244" y="833247"/>
                  </a:lnTo>
                  <a:lnTo>
                    <a:pt x="442186" y="770382"/>
                  </a:lnTo>
                  <a:lnTo>
                    <a:pt x="271206" y="695705"/>
                  </a:lnTo>
                  <a:lnTo>
                    <a:pt x="155255" y="658367"/>
                  </a:lnTo>
                  <a:lnTo>
                    <a:pt x="17687" y="632840"/>
                  </a:lnTo>
                  <a:close/>
                </a:path>
                <a:path w="1313180" h="1509395">
                  <a:moveTo>
                    <a:pt x="652473" y="813562"/>
                  </a:moveTo>
                  <a:lnTo>
                    <a:pt x="650504" y="813562"/>
                  </a:lnTo>
                  <a:lnTo>
                    <a:pt x="648536" y="817499"/>
                  </a:lnTo>
                  <a:lnTo>
                    <a:pt x="644611" y="819530"/>
                  </a:lnTo>
                  <a:lnTo>
                    <a:pt x="646580" y="821436"/>
                  </a:lnTo>
                  <a:lnTo>
                    <a:pt x="642643" y="823467"/>
                  </a:lnTo>
                  <a:lnTo>
                    <a:pt x="638719" y="825373"/>
                  </a:lnTo>
                  <a:lnTo>
                    <a:pt x="644611" y="827404"/>
                  </a:lnTo>
                  <a:lnTo>
                    <a:pt x="644611" y="829310"/>
                  </a:lnTo>
                  <a:lnTo>
                    <a:pt x="638719" y="831341"/>
                  </a:lnTo>
                  <a:lnTo>
                    <a:pt x="632813" y="835278"/>
                  </a:lnTo>
                  <a:lnTo>
                    <a:pt x="628889" y="841121"/>
                  </a:lnTo>
                  <a:lnTo>
                    <a:pt x="628889" y="848995"/>
                  </a:lnTo>
                  <a:lnTo>
                    <a:pt x="630857" y="854837"/>
                  </a:lnTo>
                  <a:lnTo>
                    <a:pt x="634782" y="860805"/>
                  </a:lnTo>
                  <a:lnTo>
                    <a:pt x="638719" y="862711"/>
                  </a:lnTo>
                  <a:lnTo>
                    <a:pt x="636750" y="878459"/>
                  </a:lnTo>
                  <a:lnTo>
                    <a:pt x="638719" y="888238"/>
                  </a:lnTo>
                  <a:lnTo>
                    <a:pt x="1287848" y="888238"/>
                  </a:lnTo>
                  <a:lnTo>
                    <a:pt x="1285238" y="880490"/>
                  </a:lnTo>
                  <a:lnTo>
                    <a:pt x="1283333" y="870585"/>
                  </a:lnTo>
                  <a:lnTo>
                    <a:pt x="1277491" y="860805"/>
                  </a:lnTo>
                  <a:lnTo>
                    <a:pt x="1271483" y="854837"/>
                  </a:lnTo>
                  <a:lnTo>
                    <a:pt x="717332" y="854837"/>
                  </a:lnTo>
                  <a:lnTo>
                    <a:pt x="715363" y="848995"/>
                  </a:lnTo>
                  <a:lnTo>
                    <a:pt x="707502" y="843026"/>
                  </a:lnTo>
                  <a:lnTo>
                    <a:pt x="695704" y="835278"/>
                  </a:lnTo>
                  <a:lnTo>
                    <a:pt x="695704" y="829310"/>
                  </a:lnTo>
                  <a:lnTo>
                    <a:pt x="693748" y="821436"/>
                  </a:lnTo>
                  <a:lnTo>
                    <a:pt x="689811" y="815594"/>
                  </a:lnTo>
                  <a:lnTo>
                    <a:pt x="658366" y="815594"/>
                  </a:lnTo>
                  <a:lnTo>
                    <a:pt x="652473" y="813562"/>
                  </a:lnTo>
                  <a:close/>
                </a:path>
                <a:path w="1313180" h="1509395">
                  <a:moveTo>
                    <a:pt x="1065185" y="0"/>
                  </a:moveTo>
                  <a:lnTo>
                    <a:pt x="1025878" y="0"/>
                  </a:lnTo>
                  <a:lnTo>
                    <a:pt x="1010156" y="5841"/>
                  </a:lnTo>
                  <a:lnTo>
                    <a:pt x="913851" y="88391"/>
                  </a:lnTo>
                  <a:lnTo>
                    <a:pt x="845068" y="186689"/>
                  </a:lnTo>
                  <a:lnTo>
                    <a:pt x="792008" y="316357"/>
                  </a:lnTo>
                  <a:lnTo>
                    <a:pt x="758594" y="434339"/>
                  </a:lnTo>
                  <a:lnTo>
                    <a:pt x="727149" y="617092"/>
                  </a:lnTo>
                  <a:lnTo>
                    <a:pt x="719287" y="744854"/>
                  </a:lnTo>
                  <a:lnTo>
                    <a:pt x="717425" y="823467"/>
                  </a:lnTo>
                  <a:lnTo>
                    <a:pt x="717332" y="854837"/>
                  </a:lnTo>
                  <a:lnTo>
                    <a:pt x="1271483" y="854837"/>
                  </a:lnTo>
                  <a:lnTo>
                    <a:pt x="1269566" y="852932"/>
                  </a:lnTo>
                  <a:lnTo>
                    <a:pt x="1259736" y="843026"/>
                  </a:lnTo>
                  <a:lnTo>
                    <a:pt x="1245982" y="831341"/>
                  </a:lnTo>
                  <a:lnTo>
                    <a:pt x="1173274" y="790066"/>
                  </a:lnTo>
                  <a:lnTo>
                    <a:pt x="1156079" y="786129"/>
                  </a:lnTo>
                  <a:lnTo>
                    <a:pt x="1002294" y="786129"/>
                  </a:lnTo>
                  <a:lnTo>
                    <a:pt x="1128062" y="705485"/>
                  </a:lnTo>
                  <a:lnTo>
                    <a:pt x="1163445" y="679958"/>
                  </a:lnTo>
                  <a:lnTo>
                    <a:pt x="1198814" y="652399"/>
                  </a:lnTo>
                  <a:lnTo>
                    <a:pt x="1232228" y="581660"/>
                  </a:lnTo>
                  <a:lnTo>
                    <a:pt x="1236165" y="526669"/>
                  </a:lnTo>
                  <a:lnTo>
                    <a:pt x="1230259" y="469646"/>
                  </a:lnTo>
                  <a:lnTo>
                    <a:pt x="1224366" y="434339"/>
                  </a:lnTo>
                  <a:lnTo>
                    <a:pt x="1192921" y="338074"/>
                  </a:lnTo>
                  <a:lnTo>
                    <a:pt x="1177199" y="275082"/>
                  </a:lnTo>
                  <a:lnTo>
                    <a:pt x="1130031" y="119887"/>
                  </a:lnTo>
                  <a:lnTo>
                    <a:pt x="1098586" y="45212"/>
                  </a:lnTo>
                  <a:lnTo>
                    <a:pt x="1082863" y="19685"/>
                  </a:lnTo>
                  <a:lnTo>
                    <a:pt x="1082863" y="17652"/>
                  </a:lnTo>
                  <a:lnTo>
                    <a:pt x="1080907" y="11811"/>
                  </a:lnTo>
                  <a:lnTo>
                    <a:pt x="1075002" y="5841"/>
                  </a:lnTo>
                  <a:lnTo>
                    <a:pt x="1065185" y="0"/>
                  </a:lnTo>
                  <a:close/>
                </a:path>
                <a:path w="1313180" h="1509395">
                  <a:moveTo>
                    <a:pt x="666227" y="809625"/>
                  </a:moveTo>
                  <a:lnTo>
                    <a:pt x="662303" y="813562"/>
                  </a:lnTo>
                  <a:lnTo>
                    <a:pt x="658366" y="815594"/>
                  </a:lnTo>
                  <a:lnTo>
                    <a:pt x="666227" y="815594"/>
                  </a:lnTo>
                  <a:lnTo>
                    <a:pt x="666227" y="809625"/>
                  </a:lnTo>
                  <a:close/>
                </a:path>
                <a:path w="1313180" h="1509395">
                  <a:moveTo>
                    <a:pt x="676057" y="811657"/>
                  </a:moveTo>
                  <a:lnTo>
                    <a:pt x="668195" y="813562"/>
                  </a:lnTo>
                  <a:lnTo>
                    <a:pt x="666227" y="815594"/>
                  </a:lnTo>
                  <a:lnTo>
                    <a:pt x="689811" y="815594"/>
                  </a:lnTo>
                  <a:lnTo>
                    <a:pt x="683918" y="813562"/>
                  </a:lnTo>
                  <a:lnTo>
                    <a:pt x="676057" y="811657"/>
                  </a:lnTo>
                  <a:close/>
                </a:path>
                <a:path w="1313180" h="1509395">
                  <a:moveTo>
                    <a:pt x="1104491" y="774319"/>
                  </a:moveTo>
                  <a:lnTo>
                    <a:pt x="1088769" y="774319"/>
                  </a:lnTo>
                  <a:lnTo>
                    <a:pt x="1063216" y="776224"/>
                  </a:lnTo>
                  <a:lnTo>
                    <a:pt x="1002294" y="786129"/>
                  </a:lnTo>
                  <a:lnTo>
                    <a:pt x="1156079" y="786129"/>
                  </a:lnTo>
                  <a:lnTo>
                    <a:pt x="1104491" y="774319"/>
                  </a:lnTo>
                  <a:close/>
                </a:path>
              </a:pathLst>
            </a:custGeom>
            <a:solidFill>
              <a:srgbClr val="666666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0011" y="4638928"/>
              <a:ext cx="351790" cy="372745"/>
            </a:xfrm>
            <a:custGeom>
              <a:avLst/>
              <a:gdLst/>
              <a:ahLst/>
              <a:cxnLst/>
              <a:rect l="l" t="t" r="r" b="b"/>
              <a:pathLst>
                <a:path w="351790" h="372745">
                  <a:moveTo>
                    <a:pt x="13792" y="18415"/>
                  </a:moveTo>
                  <a:lnTo>
                    <a:pt x="11493" y="6858"/>
                  </a:lnTo>
                  <a:lnTo>
                    <a:pt x="6896" y="0"/>
                  </a:lnTo>
                  <a:lnTo>
                    <a:pt x="4597" y="0"/>
                  </a:lnTo>
                  <a:lnTo>
                    <a:pt x="2298" y="2286"/>
                  </a:lnTo>
                  <a:lnTo>
                    <a:pt x="0" y="11430"/>
                  </a:lnTo>
                  <a:lnTo>
                    <a:pt x="0" y="20701"/>
                  </a:lnTo>
                  <a:lnTo>
                    <a:pt x="2298" y="32131"/>
                  </a:lnTo>
                  <a:lnTo>
                    <a:pt x="2171" y="64389"/>
                  </a:lnTo>
                  <a:lnTo>
                    <a:pt x="12" y="340233"/>
                  </a:lnTo>
                  <a:lnTo>
                    <a:pt x="0" y="356362"/>
                  </a:lnTo>
                  <a:lnTo>
                    <a:pt x="2298" y="360934"/>
                  </a:lnTo>
                  <a:lnTo>
                    <a:pt x="4597" y="360934"/>
                  </a:lnTo>
                  <a:lnTo>
                    <a:pt x="4597" y="340233"/>
                  </a:lnTo>
                  <a:lnTo>
                    <a:pt x="13792" y="64389"/>
                  </a:lnTo>
                  <a:lnTo>
                    <a:pt x="13792" y="18415"/>
                  </a:lnTo>
                  <a:close/>
                </a:path>
                <a:path w="351790" h="372745">
                  <a:moveTo>
                    <a:pt x="351777" y="234442"/>
                  </a:moveTo>
                  <a:lnTo>
                    <a:pt x="344868" y="232156"/>
                  </a:lnTo>
                  <a:lnTo>
                    <a:pt x="331076" y="234442"/>
                  </a:lnTo>
                  <a:lnTo>
                    <a:pt x="319582" y="239141"/>
                  </a:lnTo>
                  <a:lnTo>
                    <a:pt x="289699" y="250571"/>
                  </a:lnTo>
                  <a:lnTo>
                    <a:pt x="34480" y="360934"/>
                  </a:lnTo>
                  <a:lnTo>
                    <a:pt x="16090" y="370078"/>
                  </a:lnTo>
                  <a:lnTo>
                    <a:pt x="16090" y="372491"/>
                  </a:lnTo>
                  <a:lnTo>
                    <a:pt x="36791" y="365506"/>
                  </a:lnTo>
                  <a:lnTo>
                    <a:pt x="308089" y="255143"/>
                  </a:lnTo>
                  <a:lnTo>
                    <a:pt x="324180" y="248285"/>
                  </a:lnTo>
                  <a:lnTo>
                    <a:pt x="335673" y="245999"/>
                  </a:lnTo>
                  <a:lnTo>
                    <a:pt x="342569" y="243713"/>
                  </a:lnTo>
                  <a:lnTo>
                    <a:pt x="351777" y="239141"/>
                  </a:lnTo>
                  <a:lnTo>
                    <a:pt x="351777" y="234442"/>
                  </a:lnTo>
                  <a:close/>
                </a:path>
              </a:pathLst>
            </a:custGeom>
            <a:solidFill>
              <a:srgbClr val="7E7E7E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9" y="4273549"/>
              <a:ext cx="1193165" cy="1365250"/>
            </a:xfrm>
            <a:custGeom>
              <a:avLst/>
              <a:gdLst/>
              <a:ahLst/>
              <a:cxnLst/>
              <a:rect l="l" t="t" r="r" b="b"/>
              <a:pathLst>
                <a:path w="1193165" h="1365250">
                  <a:moveTo>
                    <a:pt x="392322" y="1359369"/>
                  </a:moveTo>
                  <a:lnTo>
                    <a:pt x="319742" y="1359369"/>
                  </a:lnTo>
                  <a:lnTo>
                    <a:pt x="331502" y="1361325"/>
                  </a:lnTo>
                  <a:lnTo>
                    <a:pt x="351124" y="1365250"/>
                  </a:lnTo>
                  <a:lnTo>
                    <a:pt x="374657" y="1365250"/>
                  </a:lnTo>
                  <a:lnTo>
                    <a:pt x="392322" y="1359369"/>
                  </a:lnTo>
                  <a:close/>
                </a:path>
                <a:path w="1193165" h="1365250">
                  <a:moveTo>
                    <a:pt x="455086" y="1359369"/>
                  </a:moveTo>
                  <a:lnTo>
                    <a:pt x="404083" y="1359369"/>
                  </a:lnTo>
                  <a:lnTo>
                    <a:pt x="408007" y="1361325"/>
                  </a:lnTo>
                  <a:lnTo>
                    <a:pt x="419780" y="1365250"/>
                  </a:lnTo>
                  <a:lnTo>
                    <a:pt x="441357" y="1365250"/>
                  </a:lnTo>
                  <a:lnTo>
                    <a:pt x="455086" y="1359369"/>
                  </a:lnTo>
                  <a:close/>
                </a:path>
                <a:path w="1193165" h="1365250">
                  <a:moveTo>
                    <a:pt x="1029899" y="941577"/>
                  </a:moveTo>
                  <a:lnTo>
                    <a:pt x="290316" y="941577"/>
                  </a:lnTo>
                  <a:lnTo>
                    <a:pt x="278543" y="984758"/>
                  </a:lnTo>
                  <a:lnTo>
                    <a:pt x="260890" y="1037716"/>
                  </a:lnTo>
                  <a:lnTo>
                    <a:pt x="239313" y="1098423"/>
                  </a:lnTo>
                  <a:lnTo>
                    <a:pt x="231464" y="1139698"/>
                  </a:lnTo>
                  <a:lnTo>
                    <a:pt x="223616" y="1176909"/>
                  </a:lnTo>
                  <a:lnTo>
                    <a:pt x="219691" y="1210310"/>
                  </a:lnTo>
                  <a:lnTo>
                    <a:pt x="217735" y="1235837"/>
                  </a:lnTo>
                  <a:lnTo>
                    <a:pt x="217735" y="1253490"/>
                  </a:lnTo>
                  <a:lnTo>
                    <a:pt x="219691" y="1269111"/>
                  </a:lnTo>
                  <a:lnTo>
                    <a:pt x="227540" y="1304417"/>
                  </a:lnTo>
                  <a:lnTo>
                    <a:pt x="233433" y="1320139"/>
                  </a:lnTo>
                  <a:lnTo>
                    <a:pt x="241269" y="1327975"/>
                  </a:lnTo>
                  <a:lnTo>
                    <a:pt x="243237" y="1327975"/>
                  </a:lnTo>
                  <a:lnTo>
                    <a:pt x="247161" y="1329944"/>
                  </a:lnTo>
                  <a:lnTo>
                    <a:pt x="253041" y="1333868"/>
                  </a:lnTo>
                  <a:lnTo>
                    <a:pt x="258934" y="1345641"/>
                  </a:lnTo>
                  <a:lnTo>
                    <a:pt x="260890" y="1351521"/>
                  </a:lnTo>
                  <a:lnTo>
                    <a:pt x="276587" y="1363294"/>
                  </a:lnTo>
                  <a:lnTo>
                    <a:pt x="300120" y="1361325"/>
                  </a:lnTo>
                  <a:lnTo>
                    <a:pt x="319742" y="1359369"/>
                  </a:lnTo>
                  <a:lnTo>
                    <a:pt x="455086" y="1359369"/>
                  </a:lnTo>
                  <a:lnTo>
                    <a:pt x="462934" y="1355445"/>
                  </a:lnTo>
                  <a:lnTo>
                    <a:pt x="466859" y="1351521"/>
                  </a:lnTo>
                  <a:lnTo>
                    <a:pt x="510013" y="1351521"/>
                  </a:lnTo>
                  <a:lnTo>
                    <a:pt x="515893" y="1347597"/>
                  </a:lnTo>
                  <a:lnTo>
                    <a:pt x="517862" y="1345641"/>
                  </a:lnTo>
                  <a:lnTo>
                    <a:pt x="543363" y="1324063"/>
                  </a:lnTo>
                  <a:lnTo>
                    <a:pt x="570821" y="1310386"/>
                  </a:lnTo>
                  <a:lnTo>
                    <a:pt x="586518" y="1288796"/>
                  </a:lnTo>
                  <a:lnTo>
                    <a:pt x="600247" y="1275080"/>
                  </a:lnTo>
                  <a:lnTo>
                    <a:pt x="604171" y="1267206"/>
                  </a:lnTo>
                  <a:lnTo>
                    <a:pt x="612020" y="1245616"/>
                  </a:lnTo>
                  <a:lnTo>
                    <a:pt x="615944" y="1229868"/>
                  </a:lnTo>
                  <a:lnTo>
                    <a:pt x="617900" y="1155319"/>
                  </a:lnTo>
                  <a:lnTo>
                    <a:pt x="602203" y="1094613"/>
                  </a:lnTo>
                  <a:lnTo>
                    <a:pt x="596322" y="1082802"/>
                  </a:lnTo>
                  <a:lnTo>
                    <a:pt x="582594" y="1065149"/>
                  </a:lnTo>
                  <a:lnTo>
                    <a:pt x="551212" y="1021969"/>
                  </a:lnTo>
                  <a:lnTo>
                    <a:pt x="945469" y="1021969"/>
                  </a:lnTo>
                  <a:lnTo>
                    <a:pt x="980790" y="986663"/>
                  </a:lnTo>
                  <a:lnTo>
                    <a:pt x="1023944" y="947419"/>
                  </a:lnTo>
                  <a:lnTo>
                    <a:pt x="1029899" y="941577"/>
                  </a:lnTo>
                  <a:close/>
                </a:path>
                <a:path w="1193165" h="1365250">
                  <a:moveTo>
                    <a:pt x="510013" y="1351521"/>
                  </a:moveTo>
                  <a:lnTo>
                    <a:pt x="474707" y="1351521"/>
                  </a:lnTo>
                  <a:lnTo>
                    <a:pt x="486467" y="1353477"/>
                  </a:lnTo>
                  <a:lnTo>
                    <a:pt x="500209" y="1353477"/>
                  </a:lnTo>
                  <a:lnTo>
                    <a:pt x="510013" y="1351521"/>
                  </a:lnTo>
                  <a:close/>
                </a:path>
                <a:path w="1193165" h="1365250">
                  <a:moveTo>
                    <a:pt x="140235" y="1176909"/>
                  </a:moveTo>
                  <a:lnTo>
                    <a:pt x="96118" y="1176909"/>
                  </a:lnTo>
                  <a:lnTo>
                    <a:pt x="86310" y="1194562"/>
                  </a:lnTo>
                  <a:lnTo>
                    <a:pt x="115733" y="1192657"/>
                  </a:lnTo>
                  <a:lnTo>
                    <a:pt x="140235" y="1176909"/>
                  </a:lnTo>
                  <a:close/>
                </a:path>
                <a:path w="1193165" h="1365250">
                  <a:moveTo>
                    <a:pt x="1057860" y="914145"/>
                  </a:moveTo>
                  <a:lnTo>
                    <a:pt x="239313" y="914145"/>
                  </a:lnTo>
                  <a:lnTo>
                    <a:pt x="223616" y="933704"/>
                  </a:lnTo>
                  <a:lnTo>
                    <a:pt x="194202" y="970915"/>
                  </a:lnTo>
                  <a:lnTo>
                    <a:pt x="186354" y="984758"/>
                  </a:lnTo>
                  <a:lnTo>
                    <a:pt x="168701" y="996441"/>
                  </a:lnTo>
                  <a:lnTo>
                    <a:pt x="151048" y="1024001"/>
                  </a:lnTo>
                  <a:lnTo>
                    <a:pt x="145155" y="1031747"/>
                  </a:lnTo>
                  <a:lnTo>
                    <a:pt x="119656" y="1069086"/>
                  </a:lnTo>
                  <a:lnTo>
                    <a:pt x="123579" y="1074928"/>
                  </a:lnTo>
                  <a:lnTo>
                    <a:pt x="119656" y="1080770"/>
                  </a:lnTo>
                  <a:lnTo>
                    <a:pt x="109849" y="1082802"/>
                  </a:lnTo>
                  <a:lnTo>
                    <a:pt x="100041" y="1102360"/>
                  </a:lnTo>
                  <a:lnTo>
                    <a:pt x="78463" y="1131824"/>
                  </a:lnTo>
                  <a:lnTo>
                    <a:pt x="74540" y="1165225"/>
                  </a:lnTo>
                  <a:lnTo>
                    <a:pt x="82387" y="1192657"/>
                  </a:lnTo>
                  <a:lnTo>
                    <a:pt x="96118" y="1176909"/>
                  </a:lnTo>
                  <a:lnTo>
                    <a:pt x="140235" y="1176909"/>
                  </a:lnTo>
                  <a:lnTo>
                    <a:pt x="143199" y="1175004"/>
                  </a:lnTo>
                  <a:lnTo>
                    <a:pt x="162808" y="1145540"/>
                  </a:lnTo>
                  <a:lnTo>
                    <a:pt x="176537" y="1127887"/>
                  </a:lnTo>
                  <a:lnTo>
                    <a:pt x="174581" y="1120013"/>
                  </a:lnTo>
                  <a:lnTo>
                    <a:pt x="178505" y="1114171"/>
                  </a:lnTo>
                  <a:lnTo>
                    <a:pt x="186354" y="1114171"/>
                  </a:lnTo>
                  <a:lnTo>
                    <a:pt x="211855" y="1076960"/>
                  </a:lnTo>
                  <a:lnTo>
                    <a:pt x="217735" y="1069086"/>
                  </a:lnTo>
                  <a:lnTo>
                    <a:pt x="235388" y="1041654"/>
                  </a:lnTo>
                  <a:lnTo>
                    <a:pt x="241269" y="1021969"/>
                  </a:lnTo>
                  <a:lnTo>
                    <a:pt x="251086" y="1010158"/>
                  </a:lnTo>
                  <a:lnTo>
                    <a:pt x="272663" y="969010"/>
                  </a:lnTo>
                  <a:lnTo>
                    <a:pt x="286392" y="945514"/>
                  </a:lnTo>
                  <a:lnTo>
                    <a:pt x="290316" y="941577"/>
                  </a:lnTo>
                  <a:lnTo>
                    <a:pt x="1029899" y="941577"/>
                  </a:lnTo>
                  <a:lnTo>
                    <a:pt x="1057860" y="914145"/>
                  </a:lnTo>
                  <a:close/>
                </a:path>
                <a:path w="1193165" h="1365250">
                  <a:moveTo>
                    <a:pt x="945469" y="1021969"/>
                  </a:moveTo>
                  <a:lnTo>
                    <a:pt x="551212" y="1021969"/>
                  </a:lnTo>
                  <a:lnTo>
                    <a:pt x="664979" y="1084707"/>
                  </a:lnTo>
                  <a:lnTo>
                    <a:pt x="735591" y="1120013"/>
                  </a:lnTo>
                  <a:lnTo>
                    <a:pt x="766985" y="1123950"/>
                  </a:lnTo>
                  <a:lnTo>
                    <a:pt x="806215" y="1118108"/>
                  </a:lnTo>
                  <a:lnTo>
                    <a:pt x="849370" y="1098423"/>
                  </a:lnTo>
                  <a:lnTo>
                    <a:pt x="892525" y="1069086"/>
                  </a:lnTo>
                  <a:lnTo>
                    <a:pt x="918026" y="1049401"/>
                  </a:lnTo>
                  <a:lnTo>
                    <a:pt x="945469" y="1021969"/>
                  </a:lnTo>
                  <a:close/>
                </a:path>
                <a:path w="1193165" h="1365250">
                  <a:moveTo>
                    <a:pt x="0" y="678688"/>
                  </a:moveTo>
                  <a:lnTo>
                    <a:pt x="0" y="1086739"/>
                  </a:lnTo>
                  <a:lnTo>
                    <a:pt x="21576" y="1074928"/>
                  </a:lnTo>
                  <a:lnTo>
                    <a:pt x="51001" y="1059307"/>
                  </a:lnTo>
                  <a:lnTo>
                    <a:pt x="82387" y="1039622"/>
                  </a:lnTo>
                  <a:lnTo>
                    <a:pt x="117695" y="1016127"/>
                  </a:lnTo>
                  <a:lnTo>
                    <a:pt x="162808" y="976884"/>
                  </a:lnTo>
                  <a:lnTo>
                    <a:pt x="202038" y="943482"/>
                  </a:lnTo>
                  <a:lnTo>
                    <a:pt x="239313" y="914145"/>
                  </a:lnTo>
                  <a:lnTo>
                    <a:pt x="1057860" y="914145"/>
                  </a:lnTo>
                  <a:lnTo>
                    <a:pt x="1125951" y="847344"/>
                  </a:lnTo>
                  <a:lnTo>
                    <a:pt x="1143603" y="825881"/>
                  </a:lnTo>
                  <a:lnTo>
                    <a:pt x="380549" y="825881"/>
                  </a:lnTo>
                  <a:lnTo>
                    <a:pt x="384474" y="819912"/>
                  </a:lnTo>
                  <a:lnTo>
                    <a:pt x="386430" y="812038"/>
                  </a:lnTo>
                  <a:lnTo>
                    <a:pt x="386430" y="798322"/>
                  </a:lnTo>
                  <a:lnTo>
                    <a:pt x="392322" y="796417"/>
                  </a:lnTo>
                  <a:lnTo>
                    <a:pt x="396247" y="792480"/>
                  </a:lnTo>
                  <a:lnTo>
                    <a:pt x="400158" y="786638"/>
                  </a:lnTo>
                  <a:lnTo>
                    <a:pt x="400158" y="780669"/>
                  </a:lnTo>
                  <a:lnTo>
                    <a:pt x="397518" y="776732"/>
                  </a:lnTo>
                  <a:lnTo>
                    <a:pt x="321698" y="776732"/>
                  </a:lnTo>
                  <a:lnTo>
                    <a:pt x="323666" y="759079"/>
                  </a:lnTo>
                  <a:lnTo>
                    <a:pt x="328589" y="698373"/>
                  </a:lnTo>
                  <a:lnTo>
                    <a:pt x="74540" y="698373"/>
                  </a:lnTo>
                  <a:lnTo>
                    <a:pt x="35308" y="686562"/>
                  </a:lnTo>
                  <a:lnTo>
                    <a:pt x="0" y="678688"/>
                  </a:lnTo>
                  <a:close/>
                </a:path>
                <a:path w="1193165" h="1365250">
                  <a:moveTo>
                    <a:pt x="957256" y="651256"/>
                  </a:moveTo>
                  <a:lnTo>
                    <a:pt x="833673" y="661035"/>
                  </a:lnTo>
                  <a:lnTo>
                    <a:pt x="727755" y="684530"/>
                  </a:lnTo>
                  <a:lnTo>
                    <a:pt x="570821" y="733679"/>
                  </a:lnTo>
                  <a:lnTo>
                    <a:pt x="466859" y="780669"/>
                  </a:lnTo>
                  <a:lnTo>
                    <a:pt x="402127" y="814069"/>
                  </a:lnTo>
                  <a:lnTo>
                    <a:pt x="380549" y="825881"/>
                  </a:lnTo>
                  <a:lnTo>
                    <a:pt x="1143603" y="825881"/>
                  </a:lnTo>
                  <a:lnTo>
                    <a:pt x="1171074" y="792480"/>
                  </a:lnTo>
                  <a:lnTo>
                    <a:pt x="1186758" y="768985"/>
                  </a:lnTo>
                  <a:lnTo>
                    <a:pt x="1188727" y="766952"/>
                  </a:lnTo>
                  <a:lnTo>
                    <a:pt x="1192651" y="761111"/>
                  </a:lnTo>
                  <a:lnTo>
                    <a:pt x="1192651" y="741426"/>
                  </a:lnTo>
                  <a:lnTo>
                    <a:pt x="1163225" y="702182"/>
                  </a:lnTo>
                  <a:lnTo>
                    <a:pt x="1151452" y="694436"/>
                  </a:lnTo>
                  <a:lnTo>
                    <a:pt x="1145572" y="690499"/>
                  </a:lnTo>
                  <a:lnTo>
                    <a:pt x="1063174" y="663067"/>
                  </a:lnTo>
                  <a:lnTo>
                    <a:pt x="957256" y="651256"/>
                  </a:lnTo>
                  <a:close/>
                </a:path>
                <a:path w="1193165" h="1365250">
                  <a:moveTo>
                    <a:pt x="360928" y="749300"/>
                  </a:moveTo>
                  <a:lnTo>
                    <a:pt x="355048" y="749300"/>
                  </a:lnTo>
                  <a:lnTo>
                    <a:pt x="349168" y="753237"/>
                  </a:lnTo>
                  <a:lnTo>
                    <a:pt x="341319" y="761111"/>
                  </a:lnTo>
                  <a:lnTo>
                    <a:pt x="341319" y="766952"/>
                  </a:lnTo>
                  <a:lnTo>
                    <a:pt x="329546" y="770889"/>
                  </a:lnTo>
                  <a:lnTo>
                    <a:pt x="321698" y="776732"/>
                  </a:lnTo>
                  <a:lnTo>
                    <a:pt x="397518" y="776732"/>
                  </a:lnTo>
                  <a:lnTo>
                    <a:pt x="392322" y="768985"/>
                  </a:lnTo>
                  <a:lnTo>
                    <a:pt x="390354" y="768985"/>
                  </a:lnTo>
                  <a:lnTo>
                    <a:pt x="394278" y="766952"/>
                  </a:lnTo>
                  <a:lnTo>
                    <a:pt x="390354" y="765048"/>
                  </a:lnTo>
                  <a:lnTo>
                    <a:pt x="388398" y="763016"/>
                  </a:lnTo>
                  <a:lnTo>
                    <a:pt x="388398" y="761111"/>
                  </a:lnTo>
                  <a:lnTo>
                    <a:pt x="387100" y="757174"/>
                  </a:lnTo>
                  <a:lnTo>
                    <a:pt x="370745" y="757174"/>
                  </a:lnTo>
                  <a:lnTo>
                    <a:pt x="366821" y="753237"/>
                  </a:lnTo>
                  <a:lnTo>
                    <a:pt x="360928" y="749300"/>
                  </a:lnTo>
                  <a:close/>
                </a:path>
                <a:path w="1193165" h="1365250">
                  <a:moveTo>
                    <a:pt x="372701" y="751332"/>
                  </a:moveTo>
                  <a:lnTo>
                    <a:pt x="370745" y="757174"/>
                  </a:lnTo>
                  <a:lnTo>
                    <a:pt x="384474" y="757174"/>
                  </a:lnTo>
                  <a:lnTo>
                    <a:pt x="384474" y="755142"/>
                  </a:lnTo>
                  <a:lnTo>
                    <a:pt x="376625" y="755142"/>
                  </a:lnTo>
                  <a:lnTo>
                    <a:pt x="372701" y="751332"/>
                  </a:lnTo>
                  <a:close/>
                </a:path>
                <a:path w="1193165" h="1365250">
                  <a:moveTo>
                    <a:pt x="386430" y="755142"/>
                  </a:moveTo>
                  <a:lnTo>
                    <a:pt x="384474" y="757174"/>
                  </a:lnTo>
                  <a:lnTo>
                    <a:pt x="387100" y="757174"/>
                  </a:lnTo>
                  <a:lnTo>
                    <a:pt x="386430" y="755142"/>
                  </a:lnTo>
                  <a:close/>
                </a:path>
                <a:path w="1193165" h="1365250">
                  <a:moveTo>
                    <a:pt x="378581" y="751332"/>
                  </a:moveTo>
                  <a:lnTo>
                    <a:pt x="376625" y="755142"/>
                  </a:lnTo>
                  <a:lnTo>
                    <a:pt x="382505" y="755142"/>
                  </a:lnTo>
                  <a:lnTo>
                    <a:pt x="378581" y="751332"/>
                  </a:lnTo>
                  <a:close/>
                </a:path>
                <a:path w="1193165" h="1365250">
                  <a:moveTo>
                    <a:pt x="115733" y="0"/>
                  </a:moveTo>
                  <a:lnTo>
                    <a:pt x="88270" y="0"/>
                  </a:lnTo>
                  <a:lnTo>
                    <a:pt x="80424" y="3937"/>
                  </a:lnTo>
                  <a:lnTo>
                    <a:pt x="76501" y="9779"/>
                  </a:lnTo>
                  <a:lnTo>
                    <a:pt x="74540" y="13716"/>
                  </a:lnTo>
                  <a:lnTo>
                    <a:pt x="56886" y="37211"/>
                  </a:lnTo>
                  <a:lnTo>
                    <a:pt x="23539" y="98043"/>
                  </a:lnTo>
                  <a:lnTo>
                    <a:pt x="0" y="154939"/>
                  </a:lnTo>
                  <a:lnTo>
                    <a:pt x="0" y="637539"/>
                  </a:lnTo>
                  <a:lnTo>
                    <a:pt x="74540" y="698373"/>
                  </a:lnTo>
                  <a:lnTo>
                    <a:pt x="328589" y="698373"/>
                  </a:lnTo>
                  <a:lnTo>
                    <a:pt x="329546" y="686562"/>
                  </a:lnTo>
                  <a:lnTo>
                    <a:pt x="333471" y="574801"/>
                  </a:lnTo>
                  <a:lnTo>
                    <a:pt x="321698" y="409956"/>
                  </a:lnTo>
                  <a:lnTo>
                    <a:pt x="304045" y="302132"/>
                  </a:lnTo>
                  <a:lnTo>
                    <a:pt x="268739" y="182372"/>
                  </a:lnTo>
                  <a:lnTo>
                    <a:pt x="217735" y="90297"/>
                  </a:lnTo>
                  <a:lnTo>
                    <a:pt x="160852" y="21589"/>
                  </a:lnTo>
                  <a:lnTo>
                    <a:pt x="133382" y="5842"/>
                  </a:lnTo>
                  <a:lnTo>
                    <a:pt x="115733" y="0"/>
                  </a:lnTo>
                  <a:close/>
                </a:path>
              </a:pathLst>
            </a:custGeom>
            <a:solidFill>
              <a:srgbClr val="666666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699375" y="0"/>
              <a:ext cx="281177" cy="188341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366634" y="0"/>
              <a:ext cx="1266825" cy="990600"/>
            </a:xfrm>
            <a:custGeom>
              <a:avLst/>
              <a:gdLst/>
              <a:ahLst/>
              <a:cxnLst/>
              <a:rect l="l" t="t" r="r" b="b"/>
              <a:pathLst>
                <a:path w="1266825" h="990600">
                  <a:moveTo>
                    <a:pt x="1169279" y="356870"/>
                  </a:moveTo>
                  <a:lnTo>
                    <a:pt x="474725" y="356870"/>
                  </a:lnTo>
                  <a:lnTo>
                    <a:pt x="412750" y="407670"/>
                  </a:lnTo>
                  <a:lnTo>
                    <a:pt x="386969" y="439420"/>
                  </a:lnTo>
                  <a:lnTo>
                    <a:pt x="381762" y="447039"/>
                  </a:lnTo>
                  <a:lnTo>
                    <a:pt x="379222" y="449579"/>
                  </a:lnTo>
                  <a:lnTo>
                    <a:pt x="379222" y="452120"/>
                  </a:lnTo>
                  <a:lnTo>
                    <a:pt x="343154" y="532129"/>
                  </a:lnTo>
                  <a:lnTo>
                    <a:pt x="348234" y="542289"/>
                  </a:lnTo>
                  <a:lnTo>
                    <a:pt x="348234" y="552450"/>
                  </a:lnTo>
                  <a:lnTo>
                    <a:pt x="340487" y="576579"/>
                  </a:lnTo>
                  <a:lnTo>
                    <a:pt x="332740" y="594360"/>
                  </a:lnTo>
                  <a:lnTo>
                    <a:pt x="330200" y="624839"/>
                  </a:lnTo>
                  <a:lnTo>
                    <a:pt x="335407" y="635000"/>
                  </a:lnTo>
                  <a:lnTo>
                    <a:pt x="340487" y="642620"/>
                  </a:lnTo>
                  <a:lnTo>
                    <a:pt x="350900" y="647700"/>
                  </a:lnTo>
                  <a:lnTo>
                    <a:pt x="355981" y="650239"/>
                  </a:lnTo>
                  <a:lnTo>
                    <a:pt x="358648" y="652779"/>
                  </a:lnTo>
                  <a:lnTo>
                    <a:pt x="363728" y="662939"/>
                  </a:lnTo>
                  <a:lnTo>
                    <a:pt x="363728" y="676910"/>
                  </a:lnTo>
                  <a:lnTo>
                    <a:pt x="368935" y="697229"/>
                  </a:lnTo>
                  <a:lnTo>
                    <a:pt x="371475" y="699770"/>
                  </a:lnTo>
                  <a:lnTo>
                    <a:pt x="376682" y="704850"/>
                  </a:lnTo>
                  <a:lnTo>
                    <a:pt x="386969" y="709929"/>
                  </a:lnTo>
                  <a:lnTo>
                    <a:pt x="410210" y="709929"/>
                  </a:lnTo>
                  <a:lnTo>
                    <a:pt x="415290" y="712470"/>
                  </a:lnTo>
                  <a:lnTo>
                    <a:pt x="420497" y="715010"/>
                  </a:lnTo>
                  <a:lnTo>
                    <a:pt x="423037" y="720089"/>
                  </a:lnTo>
                  <a:lnTo>
                    <a:pt x="425704" y="730250"/>
                  </a:lnTo>
                  <a:lnTo>
                    <a:pt x="425704" y="735329"/>
                  </a:lnTo>
                  <a:lnTo>
                    <a:pt x="428244" y="748029"/>
                  </a:lnTo>
                  <a:lnTo>
                    <a:pt x="430784" y="759460"/>
                  </a:lnTo>
                  <a:lnTo>
                    <a:pt x="433450" y="767079"/>
                  </a:lnTo>
                  <a:lnTo>
                    <a:pt x="438531" y="772160"/>
                  </a:lnTo>
                  <a:lnTo>
                    <a:pt x="469519" y="772160"/>
                  </a:lnTo>
                  <a:lnTo>
                    <a:pt x="477266" y="774700"/>
                  </a:lnTo>
                  <a:lnTo>
                    <a:pt x="479806" y="779779"/>
                  </a:lnTo>
                  <a:lnTo>
                    <a:pt x="482473" y="784860"/>
                  </a:lnTo>
                  <a:lnTo>
                    <a:pt x="487553" y="789939"/>
                  </a:lnTo>
                  <a:lnTo>
                    <a:pt x="487553" y="795020"/>
                  </a:lnTo>
                  <a:lnTo>
                    <a:pt x="490220" y="802639"/>
                  </a:lnTo>
                  <a:lnTo>
                    <a:pt x="487553" y="810260"/>
                  </a:lnTo>
                  <a:lnTo>
                    <a:pt x="485013" y="820420"/>
                  </a:lnTo>
                  <a:lnTo>
                    <a:pt x="469519" y="862329"/>
                  </a:lnTo>
                  <a:lnTo>
                    <a:pt x="464312" y="877570"/>
                  </a:lnTo>
                  <a:lnTo>
                    <a:pt x="456565" y="882650"/>
                  </a:lnTo>
                  <a:lnTo>
                    <a:pt x="448945" y="892810"/>
                  </a:lnTo>
                  <a:lnTo>
                    <a:pt x="443738" y="906779"/>
                  </a:lnTo>
                  <a:lnTo>
                    <a:pt x="435991" y="924560"/>
                  </a:lnTo>
                  <a:lnTo>
                    <a:pt x="433450" y="929639"/>
                  </a:lnTo>
                  <a:lnTo>
                    <a:pt x="430784" y="947420"/>
                  </a:lnTo>
                  <a:lnTo>
                    <a:pt x="433450" y="965200"/>
                  </a:lnTo>
                  <a:lnTo>
                    <a:pt x="435991" y="972820"/>
                  </a:lnTo>
                  <a:lnTo>
                    <a:pt x="441198" y="980439"/>
                  </a:lnTo>
                  <a:lnTo>
                    <a:pt x="448945" y="985520"/>
                  </a:lnTo>
                  <a:lnTo>
                    <a:pt x="459232" y="990600"/>
                  </a:lnTo>
                  <a:lnTo>
                    <a:pt x="469519" y="990600"/>
                  </a:lnTo>
                  <a:lnTo>
                    <a:pt x="479806" y="985520"/>
                  </a:lnTo>
                  <a:lnTo>
                    <a:pt x="487553" y="977900"/>
                  </a:lnTo>
                  <a:lnTo>
                    <a:pt x="497840" y="962660"/>
                  </a:lnTo>
                  <a:lnTo>
                    <a:pt x="503047" y="942339"/>
                  </a:lnTo>
                  <a:lnTo>
                    <a:pt x="513334" y="902970"/>
                  </a:lnTo>
                  <a:lnTo>
                    <a:pt x="531495" y="854710"/>
                  </a:lnTo>
                  <a:lnTo>
                    <a:pt x="552069" y="844550"/>
                  </a:lnTo>
                  <a:lnTo>
                    <a:pt x="606298" y="844550"/>
                  </a:lnTo>
                  <a:lnTo>
                    <a:pt x="611378" y="842010"/>
                  </a:lnTo>
                  <a:lnTo>
                    <a:pt x="616585" y="836929"/>
                  </a:lnTo>
                  <a:lnTo>
                    <a:pt x="662940" y="836929"/>
                  </a:lnTo>
                  <a:lnTo>
                    <a:pt x="665607" y="830579"/>
                  </a:lnTo>
                  <a:lnTo>
                    <a:pt x="670687" y="815339"/>
                  </a:lnTo>
                  <a:lnTo>
                    <a:pt x="673354" y="800100"/>
                  </a:lnTo>
                  <a:lnTo>
                    <a:pt x="673354" y="782320"/>
                  </a:lnTo>
                  <a:lnTo>
                    <a:pt x="683641" y="751839"/>
                  </a:lnTo>
                  <a:lnTo>
                    <a:pt x="683641" y="737870"/>
                  </a:lnTo>
                  <a:lnTo>
                    <a:pt x="701675" y="735329"/>
                  </a:lnTo>
                  <a:lnTo>
                    <a:pt x="709422" y="689610"/>
                  </a:lnTo>
                  <a:lnTo>
                    <a:pt x="717169" y="612139"/>
                  </a:lnTo>
                  <a:lnTo>
                    <a:pt x="719709" y="514350"/>
                  </a:lnTo>
                  <a:lnTo>
                    <a:pt x="719709" y="439420"/>
                  </a:lnTo>
                  <a:lnTo>
                    <a:pt x="722376" y="429260"/>
                  </a:lnTo>
                  <a:lnTo>
                    <a:pt x="724916" y="415289"/>
                  </a:lnTo>
                  <a:lnTo>
                    <a:pt x="724916" y="397510"/>
                  </a:lnTo>
                  <a:lnTo>
                    <a:pt x="722376" y="387350"/>
                  </a:lnTo>
                  <a:lnTo>
                    <a:pt x="724916" y="382270"/>
                  </a:lnTo>
                  <a:lnTo>
                    <a:pt x="727456" y="379729"/>
                  </a:lnTo>
                  <a:lnTo>
                    <a:pt x="784225" y="379729"/>
                  </a:lnTo>
                  <a:lnTo>
                    <a:pt x="781685" y="372110"/>
                  </a:lnTo>
                  <a:lnTo>
                    <a:pt x="786765" y="369570"/>
                  </a:lnTo>
                  <a:lnTo>
                    <a:pt x="1180908" y="369570"/>
                  </a:lnTo>
                  <a:lnTo>
                    <a:pt x="1169279" y="356870"/>
                  </a:lnTo>
                  <a:close/>
                </a:path>
                <a:path w="1266825" h="990600">
                  <a:moveTo>
                    <a:pt x="1194689" y="751839"/>
                  </a:moveTo>
                  <a:lnTo>
                    <a:pt x="1116965" y="751839"/>
                  </a:lnTo>
                  <a:lnTo>
                    <a:pt x="1124712" y="754379"/>
                  </a:lnTo>
                  <a:lnTo>
                    <a:pt x="1127379" y="756920"/>
                  </a:lnTo>
                  <a:lnTo>
                    <a:pt x="1142873" y="772160"/>
                  </a:lnTo>
                  <a:lnTo>
                    <a:pt x="1158240" y="795020"/>
                  </a:lnTo>
                  <a:lnTo>
                    <a:pt x="1181481" y="828039"/>
                  </a:lnTo>
                  <a:lnTo>
                    <a:pt x="1194435" y="847089"/>
                  </a:lnTo>
                  <a:lnTo>
                    <a:pt x="1204722" y="857250"/>
                  </a:lnTo>
                  <a:lnTo>
                    <a:pt x="1217676" y="862329"/>
                  </a:lnTo>
                  <a:lnTo>
                    <a:pt x="1227963" y="864870"/>
                  </a:lnTo>
                  <a:lnTo>
                    <a:pt x="1243457" y="859789"/>
                  </a:lnTo>
                  <a:lnTo>
                    <a:pt x="1248537" y="852170"/>
                  </a:lnTo>
                  <a:lnTo>
                    <a:pt x="1253744" y="844550"/>
                  </a:lnTo>
                  <a:lnTo>
                    <a:pt x="1256284" y="836929"/>
                  </a:lnTo>
                  <a:lnTo>
                    <a:pt x="1256284" y="828039"/>
                  </a:lnTo>
                  <a:lnTo>
                    <a:pt x="1240790" y="789939"/>
                  </a:lnTo>
                  <a:lnTo>
                    <a:pt x="1196975" y="754379"/>
                  </a:lnTo>
                  <a:lnTo>
                    <a:pt x="1194689" y="751839"/>
                  </a:lnTo>
                  <a:close/>
                </a:path>
                <a:path w="1266825" h="990600">
                  <a:moveTo>
                    <a:pt x="606298" y="844550"/>
                  </a:moveTo>
                  <a:lnTo>
                    <a:pt x="559816" y="844550"/>
                  </a:lnTo>
                  <a:lnTo>
                    <a:pt x="572770" y="847089"/>
                  </a:lnTo>
                  <a:lnTo>
                    <a:pt x="585597" y="852170"/>
                  </a:lnTo>
                  <a:lnTo>
                    <a:pt x="588137" y="852170"/>
                  </a:lnTo>
                  <a:lnTo>
                    <a:pt x="588137" y="854710"/>
                  </a:lnTo>
                  <a:lnTo>
                    <a:pt x="595884" y="852170"/>
                  </a:lnTo>
                  <a:lnTo>
                    <a:pt x="601091" y="849629"/>
                  </a:lnTo>
                  <a:lnTo>
                    <a:pt x="606298" y="844550"/>
                  </a:lnTo>
                  <a:close/>
                </a:path>
                <a:path w="1266825" h="990600">
                  <a:moveTo>
                    <a:pt x="662940" y="836929"/>
                  </a:moveTo>
                  <a:lnTo>
                    <a:pt x="634619" y="836929"/>
                  </a:lnTo>
                  <a:lnTo>
                    <a:pt x="642366" y="839470"/>
                  </a:lnTo>
                  <a:lnTo>
                    <a:pt x="644906" y="839470"/>
                  </a:lnTo>
                  <a:lnTo>
                    <a:pt x="650113" y="842010"/>
                  </a:lnTo>
                  <a:lnTo>
                    <a:pt x="657860" y="839470"/>
                  </a:lnTo>
                  <a:lnTo>
                    <a:pt x="662940" y="836929"/>
                  </a:lnTo>
                  <a:close/>
                </a:path>
                <a:path w="1266825" h="990600">
                  <a:moveTo>
                    <a:pt x="1180908" y="369570"/>
                  </a:moveTo>
                  <a:lnTo>
                    <a:pt x="786765" y="369570"/>
                  </a:lnTo>
                  <a:lnTo>
                    <a:pt x="789432" y="372110"/>
                  </a:lnTo>
                  <a:lnTo>
                    <a:pt x="794512" y="377189"/>
                  </a:lnTo>
                  <a:lnTo>
                    <a:pt x="797179" y="384810"/>
                  </a:lnTo>
                  <a:lnTo>
                    <a:pt x="802259" y="402589"/>
                  </a:lnTo>
                  <a:lnTo>
                    <a:pt x="807466" y="415289"/>
                  </a:lnTo>
                  <a:lnTo>
                    <a:pt x="815213" y="424179"/>
                  </a:lnTo>
                  <a:lnTo>
                    <a:pt x="840994" y="495300"/>
                  </a:lnTo>
                  <a:lnTo>
                    <a:pt x="874522" y="586739"/>
                  </a:lnTo>
                  <a:lnTo>
                    <a:pt x="905510" y="655320"/>
                  </a:lnTo>
                  <a:lnTo>
                    <a:pt x="928751" y="697229"/>
                  </a:lnTo>
                  <a:lnTo>
                    <a:pt x="944245" y="697229"/>
                  </a:lnTo>
                  <a:lnTo>
                    <a:pt x="949325" y="707389"/>
                  </a:lnTo>
                  <a:lnTo>
                    <a:pt x="970026" y="732789"/>
                  </a:lnTo>
                  <a:lnTo>
                    <a:pt x="975106" y="751839"/>
                  </a:lnTo>
                  <a:lnTo>
                    <a:pt x="990600" y="777239"/>
                  </a:lnTo>
                  <a:lnTo>
                    <a:pt x="998347" y="779779"/>
                  </a:lnTo>
                  <a:lnTo>
                    <a:pt x="1000887" y="782320"/>
                  </a:lnTo>
                  <a:lnTo>
                    <a:pt x="1011301" y="779779"/>
                  </a:lnTo>
                  <a:lnTo>
                    <a:pt x="1016381" y="777239"/>
                  </a:lnTo>
                  <a:lnTo>
                    <a:pt x="1019048" y="777239"/>
                  </a:lnTo>
                  <a:lnTo>
                    <a:pt x="1024128" y="772160"/>
                  </a:lnTo>
                  <a:lnTo>
                    <a:pt x="1037082" y="767079"/>
                  </a:lnTo>
                  <a:lnTo>
                    <a:pt x="1079161" y="767079"/>
                  </a:lnTo>
                  <a:lnTo>
                    <a:pt x="1086104" y="762000"/>
                  </a:lnTo>
                  <a:lnTo>
                    <a:pt x="1096391" y="756920"/>
                  </a:lnTo>
                  <a:lnTo>
                    <a:pt x="1104138" y="751839"/>
                  </a:lnTo>
                  <a:lnTo>
                    <a:pt x="1194689" y="751839"/>
                  </a:lnTo>
                  <a:lnTo>
                    <a:pt x="1186688" y="742950"/>
                  </a:lnTo>
                  <a:lnTo>
                    <a:pt x="1160907" y="709929"/>
                  </a:lnTo>
                  <a:lnTo>
                    <a:pt x="1153160" y="699770"/>
                  </a:lnTo>
                  <a:lnTo>
                    <a:pt x="1150620" y="692150"/>
                  </a:lnTo>
                  <a:lnTo>
                    <a:pt x="1147953" y="684529"/>
                  </a:lnTo>
                  <a:lnTo>
                    <a:pt x="1147953" y="679450"/>
                  </a:lnTo>
                  <a:lnTo>
                    <a:pt x="1150620" y="671829"/>
                  </a:lnTo>
                  <a:lnTo>
                    <a:pt x="1153160" y="665479"/>
                  </a:lnTo>
                  <a:lnTo>
                    <a:pt x="1153160" y="662939"/>
                  </a:lnTo>
                  <a:lnTo>
                    <a:pt x="1158240" y="659129"/>
                  </a:lnTo>
                  <a:lnTo>
                    <a:pt x="1165987" y="655320"/>
                  </a:lnTo>
                  <a:lnTo>
                    <a:pt x="1176401" y="652779"/>
                  </a:lnTo>
                  <a:lnTo>
                    <a:pt x="1184148" y="650239"/>
                  </a:lnTo>
                  <a:lnTo>
                    <a:pt x="1186688" y="645160"/>
                  </a:lnTo>
                  <a:lnTo>
                    <a:pt x="1191895" y="640079"/>
                  </a:lnTo>
                  <a:lnTo>
                    <a:pt x="1191895" y="622300"/>
                  </a:lnTo>
                  <a:lnTo>
                    <a:pt x="1186688" y="609600"/>
                  </a:lnTo>
                  <a:lnTo>
                    <a:pt x="1186688" y="589279"/>
                  </a:lnTo>
                  <a:lnTo>
                    <a:pt x="1191895" y="582929"/>
                  </a:lnTo>
                  <a:lnTo>
                    <a:pt x="1194435" y="577850"/>
                  </a:lnTo>
                  <a:lnTo>
                    <a:pt x="1202182" y="576579"/>
                  </a:lnTo>
                  <a:lnTo>
                    <a:pt x="1209929" y="576579"/>
                  </a:lnTo>
                  <a:lnTo>
                    <a:pt x="1215009" y="570229"/>
                  </a:lnTo>
                  <a:lnTo>
                    <a:pt x="1225423" y="562610"/>
                  </a:lnTo>
                  <a:lnTo>
                    <a:pt x="1227963" y="557529"/>
                  </a:lnTo>
                  <a:lnTo>
                    <a:pt x="1227963" y="532129"/>
                  </a:lnTo>
                  <a:lnTo>
                    <a:pt x="1222756" y="519429"/>
                  </a:lnTo>
                  <a:lnTo>
                    <a:pt x="1225423" y="509270"/>
                  </a:lnTo>
                  <a:lnTo>
                    <a:pt x="1240790" y="494029"/>
                  </a:lnTo>
                  <a:lnTo>
                    <a:pt x="1243457" y="482600"/>
                  </a:lnTo>
                  <a:lnTo>
                    <a:pt x="1240790" y="472439"/>
                  </a:lnTo>
                  <a:lnTo>
                    <a:pt x="1230503" y="444500"/>
                  </a:lnTo>
                  <a:lnTo>
                    <a:pt x="1217676" y="429260"/>
                  </a:lnTo>
                  <a:lnTo>
                    <a:pt x="1204722" y="411479"/>
                  </a:lnTo>
                  <a:lnTo>
                    <a:pt x="1199515" y="400050"/>
                  </a:lnTo>
                  <a:lnTo>
                    <a:pt x="1199515" y="389889"/>
                  </a:lnTo>
                  <a:lnTo>
                    <a:pt x="1180908" y="369570"/>
                  </a:lnTo>
                  <a:close/>
                </a:path>
                <a:path w="1266825" h="990600">
                  <a:moveTo>
                    <a:pt x="1079161" y="767079"/>
                  </a:moveTo>
                  <a:lnTo>
                    <a:pt x="1047369" y="767079"/>
                  </a:lnTo>
                  <a:lnTo>
                    <a:pt x="1052576" y="769620"/>
                  </a:lnTo>
                  <a:lnTo>
                    <a:pt x="1057656" y="772160"/>
                  </a:lnTo>
                  <a:lnTo>
                    <a:pt x="1065403" y="774700"/>
                  </a:lnTo>
                  <a:lnTo>
                    <a:pt x="1078357" y="774700"/>
                  </a:lnTo>
                  <a:lnTo>
                    <a:pt x="1075690" y="772160"/>
                  </a:lnTo>
                  <a:lnTo>
                    <a:pt x="1073150" y="772160"/>
                  </a:lnTo>
                  <a:lnTo>
                    <a:pt x="1075690" y="769620"/>
                  </a:lnTo>
                  <a:lnTo>
                    <a:pt x="1079161" y="767079"/>
                  </a:lnTo>
                  <a:close/>
                </a:path>
                <a:path w="1266825" h="990600">
                  <a:moveTo>
                    <a:pt x="784225" y="379729"/>
                  </a:moveTo>
                  <a:lnTo>
                    <a:pt x="732663" y="379729"/>
                  </a:lnTo>
                  <a:lnTo>
                    <a:pt x="732663" y="394970"/>
                  </a:lnTo>
                  <a:lnTo>
                    <a:pt x="735203" y="436879"/>
                  </a:lnTo>
                  <a:lnTo>
                    <a:pt x="740410" y="449579"/>
                  </a:lnTo>
                  <a:lnTo>
                    <a:pt x="735203" y="467360"/>
                  </a:lnTo>
                  <a:lnTo>
                    <a:pt x="740410" y="495300"/>
                  </a:lnTo>
                  <a:lnTo>
                    <a:pt x="742950" y="504189"/>
                  </a:lnTo>
                  <a:lnTo>
                    <a:pt x="748157" y="544829"/>
                  </a:lnTo>
                  <a:lnTo>
                    <a:pt x="755904" y="544829"/>
                  </a:lnTo>
                  <a:lnTo>
                    <a:pt x="755904" y="552450"/>
                  </a:lnTo>
                  <a:lnTo>
                    <a:pt x="750697" y="557529"/>
                  </a:lnTo>
                  <a:lnTo>
                    <a:pt x="755904" y="577850"/>
                  </a:lnTo>
                  <a:lnTo>
                    <a:pt x="760984" y="609600"/>
                  </a:lnTo>
                  <a:lnTo>
                    <a:pt x="776478" y="632460"/>
                  </a:lnTo>
                  <a:lnTo>
                    <a:pt x="799719" y="645160"/>
                  </a:lnTo>
                  <a:lnTo>
                    <a:pt x="799719" y="627379"/>
                  </a:lnTo>
                  <a:lnTo>
                    <a:pt x="818206" y="627379"/>
                  </a:lnTo>
                  <a:lnTo>
                    <a:pt x="820420" y="624839"/>
                  </a:lnTo>
                  <a:lnTo>
                    <a:pt x="828040" y="596900"/>
                  </a:lnTo>
                  <a:lnTo>
                    <a:pt x="822960" y="565150"/>
                  </a:lnTo>
                  <a:lnTo>
                    <a:pt x="820420" y="547370"/>
                  </a:lnTo>
                  <a:lnTo>
                    <a:pt x="815213" y="542289"/>
                  </a:lnTo>
                  <a:lnTo>
                    <a:pt x="812673" y="537210"/>
                  </a:lnTo>
                  <a:lnTo>
                    <a:pt x="820420" y="532129"/>
                  </a:lnTo>
                  <a:lnTo>
                    <a:pt x="812673" y="494029"/>
                  </a:lnTo>
                  <a:lnTo>
                    <a:pt x="810006" y="485139"/>
                  </a:lnTo>
                  <a:lnTo>
                    <a:pt x="807466" y="457200"/>
                  </a:lnTo>
                  <a:lnTo>
                    <a:pt x="797179" y="439420"/>
                  </a:lnTo>
                  <a:lnTo>
                    <a:pt x="797179" y="426720"/>
                  </a:lnTo>
                  <a:lnTo>
                    <a:pt x="786765" y="387350"/>
                  </a:lnTo>
                  <a:lnTo>
                    <a:pt x="784225" y="379729"/>
                  </a:lnTo>
                  <a:close/>
                </a:path>
                <a:path w="1266825" h="990600">
                  <a:moveTo>
                    <a:pt x="818206" y="627379"/>
                  </a:moveTo>
                  <a:lnTo>
                    <a:pt x="799719" y="627379"/>
                  </a:lnTo>
                  <a:lnTo>
                    <a:pt x="804926" y="642620"/>
                  </a:lnTo>
                  <a:lnTo>
                    <a:pt x="818206" y="627379"/>
                  </a:lnTo>
                  <a:close/>
                </a:path>
                <a:path w="1266825" h="990600">
                  <a:moveTo>
                    <a:pt x="446278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2954" y="36829"/>
                  </a:lnTo>
                  <a:lnTo>
                    <a:pt x="30988" y="62229"/>
                  </a:lnTo>
                  <a:lnTo>
                    <a:pt x="41275" y="69850"/>
                  </a:lnTo>
                  <a:lnTo>
                    <a:pt x="49022" y="77470"/>
                  </a:lnTo>
                  <a:lnTo>
                    <a:pt x="56769" y="80009"/>
                  </a:lnTo>
                  <a:lnTo>
                    <a:pt x="61975" y="86359"/>
                  </a:lnTo>
                  <a:lnTo>
                    <a:pt x="67056" y="91440"/>
                  </a:lnTo>
                  <a:lnTo>
                    <a:pt x="72263" y="99059"/>
                  </a:lnTo>
                  <a:lnTo>
                    <a:pt x="87757" y="114300"/>
                  </a:lnTo>
                  <a:lnTo>
                    <a:pt x="108331" y="124459"/>
                  </a:lnTo>
                  <a:lnTo>
                    <a:pt x="118745" y="132079"/>
                  </a:lnTo>
                  <a:lnTo>
                    <a:pt x="126365" y="139700"/>
                  </a:lnTo>
                  <a:lnTo>
                    <a:pt x="129032" y="144779"/>
                  </a:lnTo>
                  <a:lnTo>
                    <a:pt x="134112" y="152400"/>
                  </a:lnTo>
                  <a:lnTo>
                    <a:pt x="141859" y="160020"/>
                  </a:lnTo>
                  <a:lnTo>
                    <a:pt x="154813" y="170179"/>
                  </a:lnTo>
                  <a:lnTo>
                    <a:pt x="162560" y="184150"/>
                  </a:lnTo>
                  <a:lnTo>
                    <a:pt x="165100" y="196850"/>
                  </a:lnTo>
                  <a:lnTo>
                    <a:pt x="165100" y="204470"/>
                  </a:lnTo>
                  <a:lnTo>
                    <a:pt x="162560" y="207009"/>
                  </a:lnTo>
                  <a:lnTo>
                    <a:pt x="170307" y="214629"/>
                  </a:lnTo>
                  <a:lnTo>
                    <a:pt x="178054" y="219709"/>
                  </a:lnTo>
                  <a:lnTo>
                    <a:pt x="185800" y="227329"/>
                  </a:lnTo>
                  <a:lnTo>
                    <a:pt x="188341" y="234950"/>
                  </a:lnTo>
                  <a:lnTo>
                    <a:pt x="188341" y="252729"/>
                  </a:lnTo>
                  <a:lnTo>
                    <a:pt x="193548" y="266700"/>
                  </a:lnTo>
                  <a:lnTo>
                    <a:pt x="201295" y="276859"/>
                  </a:lnTo>
                  <a:lnTo>
                    <a:pt x="208915" y="281940"/>
                  </a:lnTo>
                  <a:lnTo>
                    <a:pt x="214122" y="284479"/>
                  </a:lnTo>
                  <a:lnTo>
                    <a:pt x="219329" y="292100"/>
                  </a:lnTo>
                  <a:lnTo>
                    <a:pt x="221869" y="302259"/>
                  </a:lnTo>
                  <a:lnTo>
                    <a:pt x="227075" y="309879"/>
                  </a:lnTo>
                  <a:lnTo>
                    <a:pt x="234823" y="320040"/>
                  </a:lnTo>
                  <a:lnTo>
                    <a:pt x="247650" y="330200"/>
                  </a:lnTo>
                  <a:lnTo>
                    <a:pt x="278638" y="361950"/>
                  </a:lnTo>
                  <a:lnTo>
                    <a:pt x="286385" y="367029"/>
                  </a:lnTo>
                  <a:lnTo>
                    <a:pt x="299212" y="369570"/>
                  </a:lnTo>
                  <a:lnTo>
                    <a:pt x="312166" y="374650"/>
                  </a:lnTo>
                  <a:lnTo>
                    <a:pt x="348234" y="372110"/>
                  </a:lnTo>
                  <a:lnTo>
                    <a:pt x="415290" y="361950"/>
                  </a:lnTo>
                  <a:lnTo>
                    <a:pt x="461772" y="356870"/>
                  </a:lnTo>
                  <a:lnTo>
                    <a:pt x="1169279" y="356870"/>
                  </a:lnTo>
                  <a:lnTo>
                    <a:pt x="1140206" y="325120"/>
                  </a:lnTo>
                  <a:lnTo>
                    <a:pt x="1140206" y="322579"/>
                  </a:lnTo>
                  <a:lnTo>
                    <a:pt x="1137666" y="320040"/>
                  </a:lnTo>
                  <a:lnTo>
                    <a:pt x="1129919" y="314959"/>
                  </a:lnTo>
                  <a:lnTo>
                    <a:pt x="1116965" y="307340"/>
                  </a:lnTo>
                  <a:lnTo>
                    <a:pt x="1096391" y="294640"/>
                  </a:lnTo>
                  <a:lnTo>
                    <a:pt x="1021588" y="264159"/>
                  </a:lnTo>
                  <a:lnTo>
                    <a:pt x="1031875" y="261620"/>
                  </a:lnTo>
                  <a:lnTo>
                    <a:pt x="1075690" y="251459"/>
                  </a:lnTo>
                  <a:lnTo>
                    <a:pt x="1109345" y="245109"/>
                  </a:lnTo>
                  <a:lnTo>
                    <a:pt x="1145413" y="240029"/>
                  </a:lnTo>
                  <a:lnTo>
                    <a:pt x="1162177" y="234950"/>
                  </a:lnTo>
                  <a:lnTo>
                    <a:pt x="699135" y="234950"/>
                  </a:lnTo>
                  <a:lnTo>
                    <a:pt x="673354" y="204470"/>
                  </a:lnTo>
                  <a:lnTo>
                    <a:pt x="637159" y="160020"/>
                  </a:lnTo>
                  <a:lnTo>
                    <a:pt x="593344" y="114300"/>
                  </a:lnTo>
                  <a:lnTo>
                    <a:pt x="570103" y="91440"/>
                  </a:lnTo>
                  <a:lnTo>
                    <a:pt x="546862" y="69850"/>
                  </a:lnTo>
                  <a:lnTo>
                    <a:pt x="446278" y="0"/>
                  </a:lnTo>
                  <a:close/>
                </a:path>
                <a:path w="1266825" h="990600">
                  <a:moveTo>
                    <a:pt x="748157" y="189229"/>
                  </a:moveTo>
                  <a:lnTo>
                    <a:pt x="719709" y="189229"/>
                  </a:lnTo>
                  <a:lnTo>
                    <a:pt x="717169" y="191770"/>
                  </a:lnTo>
                  <a:lnTo>
                    <a:pt x="719709" y="194309"/>
                  </a:lnTo>
                  <a:lnTo>
                    <a:pt x="714629" y="194309"/>
                  </a:lnTo>
                  <a:lnTo>
                    <a:pt x="704215" y="199390"/>
                  </a:lnTo>
                  <a:lnTo>
                    <a:pt x="701675" y="204470"/>
                  </a:lnTo>
                  <a:lnTo>
                    <a:pt x="701675" y="209550"/>
                  </a:lnTo>
                  <a:lnTo>
                    <a:pt x="706882" y="217170"/>
                  </a:lnTo>
                  <a:lnTo>
                    <a:pt x="699135" y="234950"/>
                  </a:lnTo>
                  <a:lnTo>
                    <a:pt x="1162177" y="234950"/>
                  </a:lnTo>
                  <a:lnTo>
                    <a:pt x="1178941" y="229870"/>
                  </a:lnTo>
                  <a:lnTo>
                    <a:pt x="1187577" y="224790"/>
                  </a:lnTo>
                  <a:lnTo>
                    <a:pt x="766191" y="224790"/>
                  </a:lnTo>
                  <a:lnTo>
                    <a:pt x="763651" y="219709"/>
                  </a:lnTo>
                  <a:lnTo>
                    <a:pt x="755904" y="212090"/>
                  </a:lnTo>
                  <a:lnTo>
                    <a:pt x="758444" y="207009"/>
                  </a:lnTo>
                  <a:lnTo>
                    <a:pt x="758444" y="201929"/>
                  </a:lnTo>
                  <a:lnTo>
                    <a:pt x="755904" y="196850"/>
                  </a:lnTo>
                  <a:lnTo>
                    <a:pt x="748157" y="189229"/>
                  </a:lnTo>
                  <a:close/>
                </a:path>
                <a:path w="1266825" h="990600">
                  <a:moveTo>
                    <a:pt x="1258951" y="0"/>
                  </a:moveTo>
                  <a:lnTo>
                    <a:pt x="871982" y="0"/>
                  </a:lnTo>
                  <a:lnTo>
                    <a:pt x="859028" y="19050"/>
                  </a:lnTo>
                  <a:lnTo>
                    <a:pt x="828040" y="74929"/>
                  </a:lnTo>
                  <a:lnTo>
                    <a:pt x="799719" y="134620"/>
                  </a:lnTo>
                  <a:lnTo>
                    <a:pt x="779145" y="189229"/>
                  </a:lnTo>
                  <a:lnTo>
                    <a:pt x="766191" y="224790"/>
                  </a:lnTo>
                  <a:lnTo>
                    <a:pt x="1187577" y="224790"/>
                  </a:lnTo>
                  <a:lnTo>
                    <a:pt x="1191895" y="222250"/>
                  </a:lnTo>
                  <a:lnTo>
                    <a:pt x="1202182" y="214629"/>
                  </a:lnTo>
                  <a:lnTo>
                    <a:pt x="1207262" y="207009"/>
                  </a:lnTo>
                  <a:lnTo>
                    <a:pt x="1215009" y="191770"/>
                  </a:lnTo>
                  <a:lnTo>
                    <a:pt x="1227963" y="168909"/>
                  </a:lnTo>
                  <a:lnTo>
                    <a:pt x="1235710" y="152400"/>
                  </a:lnTo>
                  <a:lnTo>
                    <a:pt x="1238250" y="142240"/>
                  </a:lnTo>
                  <a:lnTo>
                    <a:pt x="1240790" y="134620"/>
                  </a:lnTo>
                  <a:lnTo>
                    <a:pt x="1240790" y="121920"/>
                  </a:lnTo>
                  <a:lnTo>
                    <a:pt x="1243457" y="114300"/>
                  </a:lnTo>
                  <a:lnTo>
                    <a:pt x="1245997" y="109220"/>
                  </a:lnTo>
                  <a:lnTo>
                    <a:pt x="1251204" y="101600"/>
                  </a:lnTo>
                  <a:lnTo>
                    <a:pt x="1256284" y="87629"/>
                  </a:lnTo>
                  <a:lnTo>
                    <a:pt x="1256284" y="69850"/>
                  </a:lnTo>
                  <a:lnTo>
                    <a:pt x="1253744" y="64770"/>
                  </a:lnTo>
                  <a:lnTo>
                    <a:pt x="1251204" y="62229"/>
                  </a:lnTo>
                  <a:lnTo>
                    <a:pt x="1251204" y="49529"/>
                  </a:lnTo>
                  <a:lnTo>
                    <a:pt x="1256284" y="39370"/>
                  </a:lnTo>
                  <a:lnTo>
                    <a:pt x="1261491" y="31750"/>
                  </a:lnTo>
                  <a:lnTo>
                    <a:pt x="1264031" y="26670"/>
                  </a:lnTo>
                  <a:lnTo>
                    <a:pt x="1266698" y="24129"/>
                  </a:lnTo>
                  <a:lnTo>
                    <a:pt x="1261491" y="19050"/>
                  </a:lnTo>
                  <a:lnTo>
                    <a:pt x="1261491" y="13970"/>
                  </a:lnTo>
                  <a:lnTo>
                    <a:pt x="1258951" y="0"/>
                  </a:lnTo>
                  <a:close/>
                </a:path>
                <a:path w="1266825" h="990600">
                  <a:moveTo>
                    <a:pt x="740410" y="186690"/>
                  </a:moveTo>
                  <a:lnTo>
                    <a:pt x="722376" y="186690"/>
                  </a:lnTo>
                  <a:lnTo>
                    <a:pt x="722376" y="189229"/>
                  </a:lnTo>
                  <a:lnTo>
                    <a:pt x="740410" y="189229"/>
                  </a:lnTo>
                  <a:lnTo>
                    <a:pt x="740410" y="186690"/>
                  </a:lnTo>
                  <a:close/>
                </a:path>
                <a:path w="1266825" h="990600">
                  <a:moveTo>
                    <a:pt x="727456" y="184150"/>
                  </a:moveTo>
                  <a:lnTo>
                    <a:pt x="724916" y="186690"/>
                  </a:lnTo>
                  <a:lnTo>
                    <a:pt x="727456" y="186690"/>
                  </a:lnTo>
                  <a:lnTo>
                    <a:pt x="727456" y="184150"/>
                  </a:lnTo>
                  <a:close/>
                </a:path>
                <a:path w="1266825" h="990600">
                  <a:moveTo>
                    <a:pt x="727456" y="184150"/>
                  </a:moveTo>
                  <a:lnTo>
                    <a:pt x="727456" y="186690"/>
                  </a:lnTo>
                  <a:lnTo>
                    <a:pt x="732663" y="186690"/>
                  </a:lnTo>
                  <a:lnTo>
                    <a:pt x="727456" y="184150"/>
                  </a:lnTo>
                  <a:close/>
                </a:path>
              </a:pathLst>
            </a:custGeom>
            <a:solidFill>
              <a:srgbClr val="666666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709406" y="1185672"/>
              <a:ext cx="239522" cy="224662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324088" y="990600"/>
              <a:ext cx="820419" cy="1066800"/>
            </a:xfrm>
            <a:custGeom>
              <a:avLst/>
              <a:gdLst/>
              <a:ahLst/>
              <a:cxnLst/>
              <a:rect l="l" t="t" r="r" b="b"/>
              <a:pathLst>
                <a:path w="820420" h="1066800">
                  <a:moveTo>
                    <a:pt x="649477" y="834644"/>
                  </a:moveTo>
                  <a:lnTo>
                    <a:pt x="535939" y="834644"/>
                  </a:lnTo>
                  <a:lnTo>
                    <a:pt x="540892" y="837184"/>
                  </a:lnTo>
                  <a:lnTo>
                    <a:pt x="548258" y="839597"/>
                  </a:lnTo>
                  <a:lnTo>
                    <a:pt x="560577" y="854455"/>
                  </a:lnTo>
                  <a:lnTo>
                    <a:pt x="568070" y="869188"/>
                  </a:lnTo>
                  <a:lnTo>
                    <a:pt x="572896" y="876680"/>
                  </a:lnTo>
                  <a:lnTo>
                    <a:pt x="575436" y="884047"/>
                  </a:lnTo>
                  <a:lnTo>
                    <a:pt x="580389" y="901319"/>
                  </a:lnTo>
                  <a:lnTo>
                    <a:pt x="582802" y="913638"/>
                  </a:lnTo>
                  <a:lnTo>
                    <a:pt x="582802" y="926084"/>
                  </a:lnTo>
                  <a:lnTo>
                    <a:pt x="580389" y="938402"/>
                  </a:lnTo>
                  <a:lnTo>
                    <a:pt x="577850" y="950722"/>
                  </a:lnTo>
                  <a:lnTo>
                    <a:pt x="568070" y="972947"/>
                  </a:lnTo>
                  <a:lnTo>
                    <a:pt x="563117" y="987805"/>
                  </a:lnTo>
                  <a:lnTo>
                    <a:pt x="560577" y="1000125"/>
                  </a:lnTo>
                  <a:lnTo>
                    <a:pt x="558164" y="1007490"/>
                  </a:lnTo>
                  <a:lnTo>
                    <a:pt x="558164" y="1017397"/>
                  </a:lnTo>
                  <a:lnTo>
                    <a:pt x="560577" y="1027302"/>
                  </a:lnTo>
                  <a:lnTo>
                    <a:pt x="565530" y="1051940"/>
                  </a:lnTo>
                  <a:lnTo>
                    <a:pt x="570483" y="1059434"/>
                  </a:lnTo>
                  <a:lnTo>
                    <a:pt x="575436" y="1066800"/>
                  </a:lnTo>
                  <a:lnTo>
                    <a:pt x="582802" y="1066800"/>
                  </a:lnTo>
                  <a:lnTo>
                    <a:pt x="587755" y="1061847"/>
                  </a:lnTo>
                  <a:lnTo>
                    <a:pt x="592708" y="1059434"/>
                  </a:lnTo>
                  <a:lnTo>
                    <a:pt x="612520" y="1000125"/>
                  </a:lnTo>
                  <a:lnTo>
                    <a:pt x="605027" y="985265"/>
                  </a:lnTo>
                  <a:lnTo>
                    <a:pt x="607567" y="977900"/>
                  </a:lnTo>
                  <a:lnTo>
                    <a:pt x="609980" y="970534"/>
                  </a:lnTo>
                  <a:lnTo>
                    <a:pt x="614933" y="967994"/>
                  </a:lnTo>
                  <a:lnTo>
                    <a:pt x="619886" y="960627"/>
                  </a:lnTo>
                  <a:lnTo>
                    <a:pt x="624839" y="950722"/>
                  </a:lnTo>
                  <a:lnTo>
                    <a:pt x="627252" y="935863"/>
                  </a:lnTo>
                  <a:lnTo>
                    <a:pt x="632205" y="923544"/>
                  </a:lnTo>
                  <a:lnTo>
                    <a:pt x="642111" y="896365"/>
                  </a:lnTo>
                  <a:lnTo>
                    <a:pt x="647064" y="856869"/>
                  </a:lnTo>
                  <a:lnTo>
                    <a:pt x="649477" y="834644"/>
                  </a:lnTo>
                  <a:close/>
                </a:path>
                <a:path w="820420" h="1066800">
                  <a:moveTo>
                    <a:pt x="620092" y="595122"/>
                  </a:moveTo>
                  <a:lnTo>
                    <a:pt x="432180" y="595122"/>
                  </a:lnTo>
                  <a:lnTo>
                    <a:pt x="412495" y="622300"/>
                  </a:lnTo>
                  <a:lnTo>
                    <a:pt x="395096" y="649477"/>
                  </a:lnTo>
                  <a:lnTo>
                    <a:pt x="372871" y="698880"/>
                  </a:lnTo>
                  <a:lnTo>
                    <a:pt x="368045" y="711200"/>
                  </a:lnTo>
                  <a:lnTo>
                    <a:pt x="368045" y="723519"/>
                  </a:lnTo>
                  <a:lnTo>
                    <a:pt x="372871" y="723519"/>
                  </a:lnTo>
                  <a:lnTo>
                    <a:pt x="382777" y="738377"/>
                  </a:lnTo>
                  <a:lnTo>
                    <a:pt x="392683" y="745744"/>
                  </a:lnTo>
                  <a:lnTo>
                    <a:pt x="412495" y="767969"/>
                  </a:lnTo>
                  <a:lnTo>
                    <a:pt x="424814" y="777875"/>
                  </a:lnTo>
                  <a:lnTo>
                    <a:pt x="439546" y="787780"/>
                  </a:lnTo>
                  <a:lnTo>
                    <a:pt x="451992" y="795147"/>
                  </a:lnTo>
                  <a:lnTo>
                    <a:pt x="464311" y="797560"/>
                  </a:lnTo>
                  <a:lnTo>
                    <a:pt x="474217" y="797560"/>
                  </a:lnTo>
                  <a:lnTo>
                    <a:pt x="481583" y="800100"/>
                  </a:lnTo>
                  <a:lnTo>
                    <a:pt x="488950" y="802513"/>
                  </a:lnTo>
                  <a:lnTo>
                    <a:pt x="491489" y="807465"/>
                  </a:lnTo>
                  <a:lnTo>
                    <a:pt x="496442" y="814959"/>
                  </a:lnTo>
                  <a:lnTo>
                    <a:pt x="498855" y="817372"/>
                  </a:lnTo>
                  <a:lnTo>
                    <a:pt x="511175" y="827277"/>
                  </a:lnTo>
                  <a:lnTo>
                    <a:pt x="523620" y="834644"/>
                  </a:lnTo>
                  <a:lnTo>
                    <a:pt x="528446" y="837184"/>
                  </a:lnTo>
                  <a:lnTo>
                    <a:pt x="535939" y="834644"/>
                  </a:lnTo>
                  <a:lnTo>
                    <a:pt x="649477" y="834644"/>
                  </a:lnTo>
                  <a:lnTo>
                    <a:pt x="647064" y="817372"/>
                  </a:lnTo>
                  <a:lnTo>
                    <a:pt x="622300" y="713613"/>
                  </a:lnTo>
                  <a:lnTo>
                    <a:pt x="609980" y="649477"/>
                  </a:lnTo>
                  <a:lnTo>
                    <a:pt x="607567" y="629665"/>
                  </a:lnTo>
                  <a:lnTo>
                    <a:pt x="607567" y="622300"/>
                  </a:lnTo>
                  <a:lnTo>
                    <a:pt x="609980" y="619760"/>
                  </a:lnTo>
                  <a:lnTo>
                    <a:pt x="614933" y="614934"/>
                  </a:lnTo>
                  <a:lnTo>
                    <a:pt x="617346" y="607440"/>
                  </a:lnTo>
                  <a:lnTo>
                    <a:pt x="620092" y="595122"/>
                  </a:lnTo>
                  <a:close/>
                </a:path>
                <a:path w="820420" h="1066800">
                  <a:moveTo>
                    <a:pt x="673010" y="585215"/>
                  </a:moveTo>
                  <a:lnTo>
                    <a:pt x="622300" y="585215"/>
                  </a:lnTo>
                  <a:lnTo>
                    <a:pt x="632205" y="617347"/>
                  </a:lnTo>
                  <a:lnTo>
                    <a:pt x="639571" y="627252"/>
                  </a:lnTo>
                  <a:lnTo>
                    <a:pt x="639571" y="641985"/>
                  </a:lnTo>
                  <a:lnTo>
                    <a:pt x="649477" y="664210"/>
                  </a:lnTo>
                  <a:lnTo>
                    <a:pt x="652017" y="669163"/>
                  </a:lnTo>
                  <a:lnTo>
                    <a:pt x="664336" y="701294"/>
                  </a:lnTo>
                  <a:lnTo>
                    <a:pt x="669289" y="701294"/>
                  </a:lnTo>
                  <a:lnTo>
                    <a:pt x="671702" y="706247"/>
                  </a:lnTo>
                  <a:lnTo>
                    <a:pt x="669289" y="711200"/>
                  </a:lnTo>
                  <a:lnTo>
                    <a:pt x="676655" y="726059"/>
                  </a:lnTo>
                  <a:lnTo>
                    <a:pt x="686561" y="750697"/>
                  </a:lnTo>
                  <a:lnTo>
                    <a:pt x="703833" y="765555"/>
                  </a:lnTo>
                  <a:lnTo>
                    <a:pt x="726058" y="772922"/>
                  </a:lnTo>
                  <a:lnTo>
                    <a:pt x="721105" y="758063"/>
                  </a:lnTo>
                  <a:lnTo>
                    <a:pt x="734694" y="758063"/>
                  </a:lnTo>
                  <a:lnTo>
                    <a:pt x="738377" y="750697"/>
                  </a:lnTo>
                  <a:lnTo>
                    <a:pt x="738377" y="728472"/>
                  </a:lnTo>
                  <a:lnTo>
                    <a:pt x="728471" y="703834"/>
                  </a:lnTo>
                  <a:lnTo>
                    <a:pt x="723645" y="688975"/>
                  </a:lnTo>
                  <a:lnTo>
                    <a:pt x="716152" y="686435"/>
                  </a:lnTo>
                  <a:lnTo>
                    <a:pt x="716152" y="681609"/>
                  </a:lnTo>
                  <a:lnTo>
                    <a:pt x="718692" y="676655"/>
                  </a:lnTo>
                  <a:lnTo>
                    <a:pt x="706246" y="646938"/>
                  </a:lnTo>
                  <a:lnTo>
                    <a:pt x="703833" y="641985"/>
                  </a:lnTo>
                  <a:lnTo>
                    <a:pt x="693927" y="619760"/>
                  </a:lnTo>
                  <a:lnTo>
                    <a:pt x="684021" y="607440"/>
                  </a:lnTo>
                  <a:lnTo>
                    <a:pt x="679195" y="597535"/>
                  </a:lnTo>
                  <a:lnTo>
                    <a:pt x="673010" y="585215"/>
                  </a:lnTo>
                  <a:close/>
                </a:path>
                <a:path w="820420" h="1066800">
                  <a:moveTo>
                    <a:pt x="734694" y="758063"/>
                  </a:moveTo>
                  <a:lnTo>
                    <a:pt x="721105" y="758063"/>
                  </a:lnTo>
                  <a:lnTo>
                    <a:pt x="728471" y="770509"/>
                  </a:lnTo>
                  <a:lnTo>
                    <a:pt x="734694" y="758063"/>
                  </a:lnTo>
                  <a:close/>
                </a:path>
                <a:path w="820420" h="1066800">
                  <a:moveTo>
                    <a:pt x="819911" y="567944"/>
                  </a:moveTo>
                  <a:lnTo>
                    <a:pt x="664336" y="567944"/>
                  </a:lnTo>
                  <a:lnTo>
                    <a:pt x="684021" y="580263"/>
                  </a:lnTo>
                  <a:lnTo>
                    <a:pt x="691514" y="582802"/>
                  </a:lnTo>
                  <a:lnTo>
                    <a:pt x="701420" y="582802"/>
                  </a:lnTo>
                  <a:lnTo>
                    <a:pt x="706246" y="587755"/>
                  </a:lnTo>
                  <a:lnTo>
                    <a:pt x="718692" y="602488"/>
                  </a:lnTo>
                  <a:lnTo>
                    <a:pt x="755650" y="656844"/>
                  </a:lnTo>
                  <a:lnTo>
                    <a:pt x="814958" y="745744"/>
                  </a:lnTo>
                  <a:lnTo>
                    <a:pt x="819911" y="750697"/>
                  </a:lnTo>
                  <a:lnTo>
                    <a:pt x="819911" y="567944"/>
                  </a:lnTo>
                  <a:close/>
                </a:path>
                <a:path w="820420" h="1066800">
                  <a:moveTo>
                    <a:pt x="197611" y="298830"/>
                  </a:moveTo>
                  <a:lnTo>
                    <a:pt x="143255" y="298830"/>
                  </a:lnTo>
                  <a:lnTo>
                    <a:pt x="76580" y="311150"/>
                  </a:lnTo>
                  <a:lnTo>
                    <a:pt x="69214" y="316102"/>
                  </a:lnTo>
                  <a:lnTo>
                    <a:pt x="37083" y="328422"/>
                  </a:lnTo>
                  <a:lnTo>
                    <a:pt x="9905" y="348234"/>
                  </a:lnTo>
                  <a:lnTo>
                    <a:pt x="0" y="365505"/>
                  </a:lnTo>
                  <a:lnTo>
                    <a:pt x="0" y="400050"/>
                  </a:lnTo>
                  <a:lnTo>
                    <a:pt x="34670" y="441960"/>
                  </a:lnTo>
                  <a:lnTo>
                    <a:pt x="51942" y="451865"/>
                  </a:lnTo>
                  <a:lnTo>
                    <a:pt x="56895" y="454405"/>
                  </a:lnTo>
                  <a:lnTo>
                    <a:pt x="64261" y="454405"/>
                  </a:lnTo>
                  <a:lnTo>
                    <a:pt x="69214" y="459359"/>
                  </a:lnTo>
                  <a:lnTo>
                    <a:pt x="74167" y="464185"/>
                  </a:lnTo>
                  <a:lnTo>
                    <a:pt x="79120" y="469138"/>
                  </a:lnTo>
                  <a:lnTo>
                    <a:pt x="86486" y="474090"/>
                  </a:lnTo>
                  <a:lnTo>
                    <a:pt x="96392" y="476630"/>
                  </a:lnTo>
                  <a:lnTo>
                    <a:pt x="103758" y="476630"/>
                  </a:lnTo>
                  <a:lnTo>
                    <a:pt x="113664" y="481584"/>
                  </a:lnTo>
                  <a:lnTo>
                    <a:pt x="121030" y="486410"/>
                  </a:lnTo>
                  <a:lnTo>
                    <a:pt x="123570" y="491363"/>
                  </a:lnTo>
                  <a:lnTo>
                    <a:pt x="128396" y="496315"/>
                  </a:lnTo>
                  <a:lnTo>
                    <a:pt x="148208" y="506222"/>
                  </a:lnTo>
                  <a:lnTo>
                    <a:pt x="155575" y="516127"/>
                  </a:lnTo>
                  <a:lnTo>
                    <a:pt x="160527" y="526034"/>
                  </a:lnTo>
                  <a:lnTo>
                    <a:pt x="160527" y="530860"/>
                  </a:lnTo>
                  <a:lnTo>
                    <a:pt x="163067" y="535813"/>
                  </a:lnTo>
                  <a:lnTo>
                    <a:pt x="168020" y="538352"/>
                  </a:lnTo>
                  <a:lnTo>
                    <a:pt x="175386" y="540765"/>
                  </a:lnTo>
                  <a:lnTo>
                    <a:pt x="185292" y="550672"/>
                  </a:lnTo>
                  <a:lnTo>
                    <a:pt x="187705" y="558038"/>
                  </a:lnTo>
                  <a:lnTo>
                    <a:pt x="187705" y="562990"/>
                  </a:lnTo>
                  <a:lnTo>
                    <a:pt x="190245" y="565530"/>
                  </a:lnTo>
                  <a:lnTo>
                    <a:pt x="195071" y="575310"/>
                  </a:lnTo>
                  <a:lnTo>
                    <a:pt x="204977" y="582802"/>
                  </a:lnTo>
                  <a:lnTo>
                    <a:pt x="209930" y="585215"/>
                  </a:lnTo>
                  <a:lnTo>
                    <a:pt x="214883" y="587755"/>
                  </a:lnTo>
                  <a:lnTo>
                    <a:pt x="219836" y="592709"/>
                  </a:lnTo>
                  <a:lnTo>
                    <a:pt x="224789" y="600075"/>
                  </a:lnTo>
                  <a:lnTo>
                    <a:pt x="229742" y="605027"/>
                  </a:lnTo>
                  <a:lnTo>
                    <a:pt x="237108" y="609980"/>
                  </a:lnTo>
                  <a:lnTo>
                    <a:pt x="247014" y="617347"/>
                  </a:lnTo>
                  <a:lnTo>
                    <a:pt x="266700" y="629665"/>
                  </a:lnTo>
                  <a:lnTo>
                    <a:pt x="276605" y="637159"/>
                  </a:lnTo>
                  <a:lnTo>
                    <a:pt x="283971" y="639572"/>
                  </a:lnTo>
                  <a:lnTo>
                    <a:pt x="303783" y="639572"/>
                  </a:lnTo>
                  <a:lnTo>
                    <a:pt x="330961" y="632205"/>
                  </a:lnTo>
                  <a:lnTo>
                    <a:pt x="355600" y="622300"/>
                  </a:lnTo>
                  <a:lnTo>
                    <a:pt x="377825" y="612394"/>
                  </a:lnTo>
                  <a:lnTo>
                    <a:pt x="409955" y="600075"/>
                  </a:lnTo>
                  <a:lnTo>
                    <a:pt x="432180" y="595122"/>
                  </a:lnTo>
                  <a:lnTo>
                    <a:pt x="620092" y="595122"/>
                  </a:lnTo>
                  <a:lnTo>
                    <a:pt x="622300" y="585215"/>
                  </a:lnTo>
                  <a:lnTo>
                    <a:pt x="673010" y="585215"/>
                  </a:lnTo>
                  <a:lnTo>
                    <a:pt x="664336" y="567944"/>
                  </a:lnTo>
                  <a:lnTo>
                    <a:pt x="819911" y="567944"/>
                  </a:lnTo>
                  <a:lnTo>
                    <a:pt x="819911" y="464185"/>
                  </a:lnTo>
                  <a:lnTo>
                    <a:pt x="563117" y="464185"/>
                  </a:lnTo>
                  <a:lnTo>
                    <a:pt x="535939" y="444500"/>
                  </a:lnTo>
                  <a:lnTo>
                    <a:pt x="501395" y="417322"/>
                  </a:lnTo>
                  <a:lnTo>
                    <a:pt x="459358" y="387730"/>
                  </a:lnTo>
                  <a:lnTo>
                    <a:pt x="414908" y="362965"/>
                  </a:lnTo>
                  <a:lnTo>
                    <a:pt x="360552" y="335788"/>
                  </a:lnTo>
                  <a:lnTo>
                    <a:pt x="306196" y="316102"/>
                  </a:lnTo>
                  <a:lnTo>
                    <a:pt x="251967" y="303784"/>
                  </a:lnTo>
                  <a:lnTo>
                    <a:pt x="197611" y="298830"/>
                  </a:lnTo>
                  <a:close/>
                </a:path>
                <a:path w="820420" h="1066800">
                  <a:moveTo>
                    <a:pt x="592708" y="414909"/>
                  </a:moveTo>
                  <a:lnTo>
                    <a:pt x="587755" y="417322"/>
                  </a:lnTo>
                  <a:lnTo>
                    <a:pt x="572896" y="417322"/>
                  </a:lnTo>
                  <a:lnTo>
                    <a:pt x="572896" y="419735"/>
                  </a:lnTo>
                  <a:lnTo>
                    <a:pt x="570483" y="419735"/>
                  </a:lnTo>
                  <a:lnTo>
                    <a:pt x="570483" y="422275"/>
                  </a:lnTo>
                  <a:lnTo>
                    <a:pt x="572896" y="424688"/>
                  </a:lnTo>
                  <a:lnTo>
                    <a:pt x="568070" y="424688"/>
                  </a:lnTo>
                  <a:lnTo>
                    <a:pt x="563117" y="427227"/>
                  </a:lnTo>
                  <a:lnTo>
                    <a:pt x="560577" y="432180"/>
                  </a:lnTo>
                  <a:lnTo>
                    <a:pt x="560577" y="437134"/>
                  </a:lnTo>
                  <a:lnTo>
                    <a:pt x="563117" y="441960"/>
                  </a:lnTo>
                  <a:lnTo>
                    <a:pt x="565530" y="446913"/>
                  </a:lnTo>
                  <a:lnTo>
                    <a:pt x="565530" y="461772"/>
                  </a:lnTo>
                  <a:lnTo>
                    <a:pt x="563117" y="464185"/>
                  </a:lnTo>
                  <a:lnTo>
                    <a:pt x="819911" y="464185"/>
                  </a:lnTo>
                  <a:lnTo>
                    <a:pt x="819911" y="441960"/>
                  </a:lnTo>
                  <a:lnTo>
                    <a:pt x="614933" y="441960"/>
                  </a:lnTo>
                  <a:lnTo>
                    <a:pt x="605027" y="432180"/>
                  </a:lnTo>
                  <a:lnTo>
                    <a:pt x="605027" y="422275"/>
                  </a:lnTo>
                  <a:lnTo>
                    <a:pt x="602614" y="419735"/>
                  </a:lnTo>
                  <a:lnTo>
                    <a:pt x="592708" y="414909"/>
                  </a:lnTo>
                  <a:close/>
                </a:path>
                <a:path w="820420" h="1066800">
                  <a:moveTo>
                    <a:pt x="819911" y="0"/>
                  </a:moveTo>
                  <a:lnTo>
                    <a:pt x="787780" y="24637"/>
                  </a:lnTo>
                  <a:lnTo>
                    <a:pt x="750696" y="61722"/>
                  </a:lnTo>
                  <a:lnTo>
                    <a:pt x="716152" y="106172"/>
                  </a:lnTo>
                  <a:lnTo>
                    <a:pt x="688975" y="153035"/>
                  </a:lnTo>
                  <a:lnTo>
                    <a:pt x="666750" y="204977"/>
                  </a:lnTo>
                  <a:lnTo>
                    <a:pt x="647064" y="264160"/>
                  </a:lnTo>
                  <a:lnTo>
                    <a:pt x="634745" y="313563"/>
                  </a:lnTo>
                  <a:lnTo>
                    <a:pt x="627252" y="362965"/>
                  </a:lnTo>
                  <a:lnTo>
                    <a:pt x="622300" y="407415"/>
                  </a:lnTo>
                  <a:lnTo>
                    <a:pt x="619886" y="439547"/>
                  </a:lnTo>
                  <a:lnTo>
                    <a:pt x="614933" y="441960"/>
                  </a:lnTo>
                  <a:lnTo>
                    <a:pt x="819911" y="441960"/>
                  </a:lnTo>
                  <a:lnTo>
                    <a:pt x="819911" y="439547"/>
                  </a:lnTo>
                  <a:lnTo>
                    <a:pt x="802639" y="437134"/>
                  </a:lnTo>
                  <a:lnTo>
                    <a:pt x="819911" y="427227"/>
                  </a:lnTo>
                  <a:lnTo>
                    <a:pt x="819911" y="0"/>
                  </a:lnTo>
                  <a:close/>
                </a:path>
                <a:path w="820420" h="1066800">
                  <a:moveTo>
                    <a:pt x="577850" y="414909"/>
                  </a:moveTo>
                  <a:lnTo>
                    <a:pt x="575436" y="417322"/>
                  </a:lnTo>
                  <a:lnTo>
                    <a:pt x="582802" y="417322"/>
                  </a:lnTo>
                  <a:lnTo>
                    <a:pt x="577850" y="414909"/>
                  </a:lnTo>
                  <a:close/>
                </a:path>
                <a:path w="820420" h="1066800">
                  <a:moveTo>
                    <a:pt x="587755" y="414909"/>
                  </a:moveTo>
                  <a:lnTo>
                    <a:pt x="585342" y="414909"/>
                  </a:lnTo>
                  <a:lnTo>
                    <a:pt x="582802" y="417322"/>
                  </a:lnTo>
                  <a:lnTo>
                    <a:pt x="587755" y="417322"/>
                  </a:lnTo>
                  <a:lnTo>
                    <a:pt x="587755" y="414909"/>
                  </a:lnTo>
                  <a:close/>
                </a:path>
              </a:pathLst>
            </a:custGeom>
            <a:solidFill>
              <a:srgbClr val="666666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459740" y="389585"/>
            <a:ext cx="65322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Example: Calculate the harmonic mean for the given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below: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222250" y="990600"/>
          <a:ext cx="8764266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  <a:gridCol w="963294"/>
                <a:gridCol w="981709"/>
                <a:gridCol w="981710"/>
                <a:gridCol w="981710"/>
                <a:gridCol w="981709"/>
                <a:gridCol w="1892934"/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Marks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38100">
                      <a:solidFill>
                        <a:srgbClr val="B81200"/>
                      </a:solidFill>
                      <a:prstDash val="solid"/>
                    </a:lnB>
                    <a:solidFill>
                      <a:srgbClr val="1E8F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30-39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38100">
                      <a:solidFill>
                        <a:srgbClr val="B81200"/>
                      </a:solidFill>
                      <a:prstDash val="solid"/>
                    </a:lnB>
                    <a:solidFill>
                      <a:srgbClr val="1E8F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40-49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38100">
                      <a:solidFill>
                        <a:srgbClr val="B81200"/>
                      </a:solidFill>
                      <a:prstDash val="solid"/>
                    </a:lnB>
                    <a:solidFill>
                      <a:srgbClr val="1E8F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50-59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38100">
                      <a:solidFill>
                        <a:srgbClr val="B81200"/>
                      </a:solidFill>
                      <a:prstDash val="solid"/>
                    </a:lnB>
                    <a:solidFill>
                      <a:srgbClr val="1E8F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60-69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38100">
                      <a:solidFill>
                        <a:srgbClr val="B81200"/>
                      </a:solidFill>
                      <a:prstDash val="solid"/>
                    </a:lnB>
                    <a:solidFill>
                      <a:srgbClr val="1E8F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70-79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38100">
                      <a:solidFill>
                        <a:srgbClr val="B81200"/>
                      </a:solidFill>
                      <a:prstDash val="solid"/>
                    </a:lnB>
                    <a:solidFill>
                      <a:srgbClr val="1E8FE3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80-89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38100">
                      <a:solidFill>
                        <a:srgbClr val="B81200"/>
                      </a:solidFill>
                      <a:prstDash val="solid"/>
                    </a:lnB>
                    <a:solidFill>
                      <a:srgbClr val="1E8F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90-99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38100">
                      <a:solidFill>
                        <a:srgbClr val="B81200"/>
                      </a:solidFill>
                      <a:prstDash val="solid"/>
                    </a:lnB>
                    <a:solidFill>
                      <a:srgbClr val="1E8FE3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381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CCD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381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CCD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381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CCD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381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CCD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20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381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CCD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32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381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CCD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25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381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CCD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381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CCDBF5"/>
                    </a:solidFill>
                  </a:tcPr>
                </a:tc>
              </a:tr>
            </a:tbl>
          </a:graphicData>
        </a:graphic>
      </p:graphicFrame>
      <p:sp>
        <p:nvSpPr>
          <p:cNvPr id="69" name="object 69"/>
          <p:cNvSpPr/>
          <p:nvPr/>
        </p:nvSpPr>
        <p:spPr>
          <a:xfrm>
            <a:off x="7239000" y="2057400"/>
            <a:ext cx="1600200" cy="61290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867400" y="5230621"/>
            <a:ext cx="2971800" cy="75571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2889250" y="2051050"/>
          <a:ext cx="5941693" cy="39289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320"/>
                <a:gridCol w="1299845"/>
                <a:gridCol w="1370964"/>
                <a:gridCol w="1599564"/>
              </a:tblGrid>
              <a:tr h="61290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Marks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38100">
                      <a:solidFill>
                        <a:srgbClr val="B81200"/>
                      </a:solidFill>
                      <a:prstDash val="solid"/>
                    </a:lnB>
                    <a:solidFill>
                      <a:srgbClr val="78AA9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38100">
                      <a:solidFill>
                        <a:srgbClr val="B81200"/>
                      </a:solidFill>
                      <a:prstDash val="solid"/>
                    </a:lnB>
                    <a:solidFill>
                      <a:srgbClr val="78AA9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38100">
                      <a:solidFill>
                        <a:srgbClr val="B81200"/>
                      </a:solidFill>
                      <a:prstDash val="solid"/>
                    </a:lnB>
                    <a:solidFill>
                      <a:srgbClr val="78AA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38100">
                      <a:solidFill>
                        <a:srgbClr val="B812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30-39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381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D5E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34.5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381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D5E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381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D5E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0.0580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381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D5E1D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40-49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BF0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44.5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BF0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BF0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0.0674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BF0EE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50-59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D5E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54.5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D5E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D5E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0.2018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D5E1D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60-69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BF0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64.5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BF0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20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BF0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0.3101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BF0EE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70-79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D5E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74.5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D5E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32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D5E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0.4295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D5E1D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80-89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BF0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84.5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BF0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25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BF0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0.2959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BF0E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90-99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D5E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94.5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D5E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D5E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0.0741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D5E1DD"/>
                    </a:solidFill>
                  </a:tcPr>
                </a:tc>
              </a:tr>
              <a:tr h="75571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Total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BF0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BF0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2" name="object 72"/>
          <p:cNvSpPr txBox="1"/>
          <p:nvPr/>
        </p:nvSpPr>
        <p:spPr>
          <a:xfrm>
            <a:off x="459740" y="2164207"/>
            <a:ext cx="22631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00"/>
                </a:solidFill>
                <a:latin typeface="Verdana"/>
                <a:cs typeface="Verdana"/>
              </a:rPr>
              <a:t>Solution: </a:t>
            </a:r>
            <a:r>
              <a:rPr sz="2000" spc="-5" dirty="0">
                <a:solidFill>
                  <a:srgbClr val="FFFF00"/>
                </a:solidFill>
                <a:latin typeface="Verdana"/>
                <a:cs typeface="Verdana"/>
              </a:rPr>
              <a:t>Now  </a:t>
            </a:r>
            <a:r>
              <a:rPr sz="2000" spc="-25" dirty="0">
                <a:solidFill>
                  <a:srgbClr val="FFFF00"/>
                </a:solidFill>
                <a:latin typeface="Verdana"/>
                <a:cs typeface="Verdana"/>
              </a:rPr>
              <a:t>We’ll </a:t>
            </a:r>
            <a:r>
              <a:rPr sz="2000" spc="-5" dirty="0">
                <a:solidFill>
                  <a:srgbClr val="FFFF00"/>
                </a:solidFill>
                <a:latin typeface="Verdana"/>
                <a:cs typeface="Verdana"/>
              </a:rPr>
              <a:t>find H.M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00"/>
                </a:solidFill>
                <a:latin typeface="Verdana"/>
                <a:cs typeface="Verdana"/>
              </a:rPr>
              <a:t>as: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57200" y="3067430"/>
            <a:ext cx="2105025" cy="69532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24088" y="990600"/>
            <a:ext cx="820419" cy="1066800"/>
          </a:xfrm>
          <a:custGeom>
            <a:avLst/>
            <a:gdLst/>
            <a:ahLst/>
            <a:cxnLst/>
            <a:rect l="l" t="t" r="r" b="b"/>
            <a:pathLst>
              <a:path w="820420" h="1066800">
                <a:moveTo>
                  <a:pt x="649477" y="834644"/>
                </a:moveTo>
                <a:lnTo>
                  <a:pt x="535939" y="834644"/>
                </a:lnTo>
                <a:lnTo>
                  <a:pt x="540892" y="837184"/>
                </a:lnTo>
                <a:lnTo>
                  <a:pt x="548258" y="839597"/>
                </a:lnTo>
                <a:lnTo>
                  <a:pt x="560577" y="854455"/>
                </a:lnTo>
                <a:lnTo>
                  <a:pt x="568070" y="869188"/>
                </a:lnTo>
                <a:lnTo>
                  <a:pt x="572896" y="876680"/>
                </a:lnTo>
                <a:lnTo>
                  <a:pt x="575436" y="884047"/>
                </a:lnTo>
                <a:lnTo>
                  <a:pt x="580389" y="901319"/>
                </a:lnTo>
                <a:lnTo>
                  <a:pt x="582802" y="913638"/>
                </a:lnTo>
                <a:lnTo>
                  <a:pt x="582802" y="926084"/>
                </a:lnTo>
                <a:lnTo>
                  <a:pt x="580389" y="938402"/>
                </a:lnTo>
                <a:lnTo>
                  <a:pt x="577850" y="950722"/>
                </a:lnTo>
                <a:lnTo>
                  <a:pt x="568070" y="972947"/>
                </a:lnTo>
                <a:lnTo>
                  <a:pt x="563117" y="987805"/>
                </a:lnTo>
                <a:lnTo>
                  <a:pt x="560577" y="1000125"/>
                </a:lnTo>
                <a:lnTo>
                  <a:pt x="558164" y="1007490"/>
                </a:lnTo>
                <a:lnTo>
                  <a:pt x="558164" y="1017397"/>
                </a:lnTo>
                <a:lnTo>
                  <a:pt x="560577" y="1027302"/>
                </a:lnTo>
                <a:lnTo>
                  <a:pt x="565530" y="1051940"/>
                </a:lnTo>
                <a:lnTo>
                  <a:pt x="570483" y="1059434"/>
                </a:lnTo>
                <a:lnTo>
                  <a:pt x="575436" y="1066800"/>
                </a:lnTo>
                <a:lnTo>
                  <a:pt x="582802" y="1066800"/>
                </a:lnTo>
                <a:lnTo>
                  <a:pt x="587755" y="1061847"/>
                </a:lnTo>
                <a:lnTo>
                  <a:pt x="592708" y="1059434"/>
                </a:lnTo>
                <a:lnTo>
                  <a:pt x="612520" y="1000125"/>
                </a:lnTo>
                <a:lnTo>
                  <a:pt x="605027" y="985265"/>
                </a:lnTo>
                <a:lnTo>
                  <a:pt x="607567" y="977900"/>
                </a:lnTo>
                <a:lnTo>
                  <a:pt x="609980" y="970534"/>
                </a:lnTo>
                <a:lnTo>
                  <a:pt x="614933" y="967994"/>
                </a:lnTo>
                <a:lnTo>
                  <a:pt x="619886" y="960627"/>
                </a:lnTo>
                <a:lnTo>
                  <a:pt x="624839" y="950722"/>
                </a:lnTo>
                <a:lnTo>
                  <a:pt x="627252" y="935863"/>
                </a:lnTo>
                <a:lnTo>
                  <a:pt x="632205" y="923544"/>
                </a:lnTo>
                <a:lnTo>
                  <a:pt x="642111" y="896365"/>
                </a:lnTo>
                <a:lnTo>
                  <a:pt x="647064" y="856869"/>
                </a:lnTo>
                <a:lnTo>
                  <a:pt x="649477" y="834644"/>
                </a:lnTo>
                <a:close/>
              </a:path>
              <a:path w="820420" h="1066800">
                <a:moveTo>
                  <a:pt x="620092" y="595122"/>
                </a:moveTo>
                <a:lnTo>
                  <a:pt x="432180" y="595122"/>
                </a:lnTo>
                <a:lnTo>
                  <a:pt x="412495" y="622300"/>
                </a:lnTo>
                <a:lnTo>
                  <a:pt x="395096" y="649477"/>
                </a:lnTo>
                <a:lnTo>
                  <a:pt x="372871" y="698880"/>
                </a:lnTo>
                <a:lnTo>
                  <a:pt x="368045" y="711200"/>
                </a:lnTo>
                <a:lnTo>
                  <a:pt x="368045" y="723519"/>
                </a:lnTo>
                <a:lnTo>
                  <a:pt x="372871" y="723519"/>
                </a:lnTo>
                <a:lnTo>
                  <a:pt x="382777" y="738377"/>
                </a:lnTo>
                <a:lnTo>
                  <a:pt x="392683" y="745744"/>
                </a:lnTo>
                <a:lnTo>
                  <a:pt x="412495" y="767969"/>
                </a:lnTo>
                <a:lnTo>
                  <a:pt x="424814" y="777875"/>
                </a:lnTo>
                <a:lnTo>
                  <a:pt x="439546" y="787780"/>
                </a:lnTo>
                <a:lnTo>
                  <a:pt x="451992" y="795147"/>
                </a:lnTo>
                <a:lnTo>
                  <a:pt x="464311" y="797560"/>
                </a:lnTo>
                <a:lnTo>
                  <a:pt x="474217" y="797560"/>
                </a:lnTo>
                <a:lnTo>
                  <a:pt x="481583" y="800100"/>
                </a:lnTo>
                <a:lnTo>
                  <a:pt x="488950" y="802513"/>
                </a:lnTo>
                <a:lnTo>
                  <a:pt x="491489" y="807465"/>
                </a:lnTo>
                <a:lnTo>
                  <a:pt x="496442" y="814959"/>
                </a:lnTo>
                <a:lnTo>
                  <a:pt x="498855" y="817372"/>
                </a:lnTo>
                <a:lnTo>
                  <a:pt x="511175" y="827277"/>
                </a:lnTo>
                <a:lnTo>
                  <a:pt x="523620" y="834644"/>
                </a:lnTo>
                <a:lnTo>
                  <a:pt x="528446" y="837184"/>
                </a:lnTo>
                <a:lnTo>
                  <a:pt x="535939" y="834644"/>
                </a:lnTo>
                <a:lnTo>
                  <a:pt x="649477" y="834644"/>
                </a:lnTo>
                <a:lnTo>
                  <a:pt x="647064" y="817372"/>
                </a:lnTo>
                <a:lnTo>
                  <a:pt x="622300" y="713613"/>
                </a:lnTo>
                <a:lnTo>
                  <a:pt x="609980" y="649477"/>
                </a:lnTo>
                <a:lnTo>
                  <a:pt x="607567" y="629665"/>
                </a:lnTo>
                <a:lnTo>
                  <a:pt x="607567" y="622300"/>
                </a:lnTo>
                <a:lnTo>
                  <a:pt x="609980" y="619760"/>
                </a:lnTo>
                <a:lnTo>
                  <a:pt x="614933" y="614934"/>
                </a:lnTo>
                <a:lnTo>
                  <a:pt x="617346" y="607440"/>
                </a:lnTo>
                <a:lnTo>
                  <a:pt x="620092" y="595122"/>
                </a:lnTo>
                <a:close/>
              </a:path>
              <a:path w="820420" h="1066800">
                <a:moveTo>
                  <a:pt x="673010" y="585215"/>
                </a:moveTo>
                <a:lnTo>
                  <a:pt x="622300" y="585215"/>
                </a:lnTo>
                <a:lnTo>
                  <a:pt x="632205" y="617347"/>
                </a:lnTo>
                <a:lnTo>
                  <a:pt x="639571" y="627252"/>
                </a:lnTo>
                <a:lnTo>
                  <a:pt x="639571" y="641985"/>
                </a:lnTo>
                <a:lnTo>
                  <a:pt x="649477" y="664210"/>
                </a:lnTo>
                <a:lnTo>
                  <a:pt x="652017" y="669163"/>
                </a:lnTo>
                <a:lnTo>
                  <a:pt x="664336" y="701294"/>
                </a:lnTo>
                <a:lnTo>
                  <a:pt x="669289" y="701294"/>
                </a:lnTo>
                <a:lnTo>
                  <a:pt x="671702" y="706247"/>
                </a:lnTo>
                <a:lnTo>
                  <a:pt x="669289" y="711200"/>
                </a:lnTo>
                <a:lnTo>
                  <a:pt x="676655" y="726059"/>
                </a:lnTo>
                <a:lnTo>
                  <a:pt x="686561" y="750697"/>
                </a:lnTo>
                <a:lnTo>
                  <a:pt x="703833" y="765555"/>
                </a:lnTo>
                <a:lnTo>
                  <a:pt x="726058" y="772922"/>
                </a:lnTo>
                <a:lnTo>
                  <a:pt x="721105" y="758063"/>
                </a:lnTo>
                <a:lnTo>
                  <a:pt x="734694" y="758063"/>
                </a:lnTo>
                <a:lnTo>
                  <a:pt x="738377" y="750697"/>
                </a:lnTo>
                <a:lnTo>
                  <a:pt x="738377" y="728472"/>
                </a:lnTo>
                <a:lnTo>
                  <a:pt x="728471" y="703834"/>
                </a:lnTo>
                <a:lnTo>
                  <a:pt x="723645" y="688975"/>
                </a:lnTo>
                <a:lnTo>
                  <a:pt x="716152" y="686435"/>
                </a:lnTo>
                <a:lnTo>
                  <a:pt x="716152" y="681609"/>
                </a:lnTo>
                <a:lnTo>
                  <a:pt x="718692" y="676655"/>
                </a:lnTo>
                <a:lnTo>
                  <a:pt x="706246" y="646938"/>
                </a:lnTo>
                <a:lnTo>
                  <a:pt x="703833" y="641985"/>
                </a:lnTo>
                <a:lnTo>
                  <a:pt x="693927" y="619760"/>
                </a:lnTo>
                <a:lnTo>
                  <a:pt x="684021" y="607440"/>
                </a:lnTo>
                <a:lnTo>
                  <a:pt x="679195" y="597535"/>
                </a:lnTo>
                <a:lnTo>
                  <a:pt x="673010" y="585215"/>
                </a:lnTo>
                <a:close/>
              </a:path>
              <a:path w="820420" h="1066800">
                <a:moveTo>
                  <a:pt x="734694" y="758063"/>
                </a:moveTo>
                <a:lnTo>
                  <a:pt x="721105" y="758063"/>
                </a:lnTo>
                <a:lnTo>
                  <a:pt x="728471" y="770509"/>
                </a:lnTo>
                <a:lnTo>
                  <a:pt x="734694" y="758063"/>
                </a:lnTo>
                <a:close/>
              </a:path>
              <a:path w="820420" h="1066800">
                <a:moveTo>
                  <a:pt x="819911" y="567944"/>
                </a:moveTo>
                <a:lnTo>
                  <a:pt x="664336" y="567944"/>
                </a:lnTo>
                <a:lnTo>
                  <a:pt x="684021" y="580263"/>
                </a:lnTo>
                <a:lnTo>
                  <a:pt x="691514" y="582802"/>
                </a:lnTo>
                <a:lnTo>
                  <a:pt x="701420" y="582802"/>
                </a:lnTo>
                <a:lnTo>
                  <a:pt x="706246" y="587755"/>
                </a:lnTo>
                <a:lnTo>
                  <a:pt x="718692" y="602488"/>
                </a:lnTo>
                <a:lnTo>
                  <a:pt x="755650" y="656844"/>
                </a:lnTo>
                <a:lnTo>
                  <a:pt x="814958" y="745744"/>
                </a:lnTo>
                <a:lnTo>
                  <a:pt x="819911" y="750697"/>
                </a:lnTo>
                <a:lnTo>
                  <a:pt x="819911" y="567944"/>
                </a:lnTo>
                <a:close/>
              </a:path>
              <a:path w="820420" h="1066800">
                <a:moveTo>
                  <a:pt x="197611" y="298830"/>
                </a:moveTo>
                <a:lnTo>
                  <a:pt x="143255" y="298830"/>
                </a:lnTo>
                <a:lnTo>
                  <a:pt x="76580" y="311150"/>
                </a:lnTo>
                <a:lnTo>
                  <a:pt x="69214" y="316102"/>
                </a:lnTo>
                <a:lnTo>
                  <a:pt x="37083" y="328422"/>
                </a:lnTo>
                <a:lnTo>
                  <a:pt x="9905" y="348234"/>
                </a:lnTo>
                <a:lnTo>
                  <a:pt x="0" y="365505"/>
                </a:lnTo>
                <a:lnTo>
                  <a:pt x="0" y="400050"/>
                </a:lnTo>
                <a:lnTo>
                  <a:pt x="34670" y="441960"/>
                </a:lnTo>
                <a:lnTo>
                  <a:pt x="51942" y="451865"/>
                </a:lnTo>
                <a:lnTo>
                  <a:pt x="56895" y="454405"/>
                </a:lnTo>
                <a:lnTo>
                  <a:pt x="64261" y="454405"/>
                </a:lnTo>
                <a:lnTo>
                  <a:pt x="69214" y="459359"/>
                </a:lnTo>
                <a:lnTo>
                  <a:pt x="74167" y="464185"/>
                </a:lnTo>
                <a:lnTo>
                  <a:pt x="79120" y="469138"/>
                </a:lnTo>
                <a:lnTo>
                  <a:pt x="86486" y="474090"/>
                </a:lnTo>
                <a:lnTo>
                  <a:pt x="96392" y="476630"/>
                </a:lnTo>
                <a:lnTo>
                  <a:pt x="103758" y="476630"/>
                </a:lnTo>
                <a:lnTo>
                  <a:pt x="113664" y="481584"/>
                </a:lnTo>
                <a:lnTo>
                  <a:pt x="121030" y="486410"/>
                </a:lnTo>
                <a:lnTo>
                  <a:pt x="123570" y="491363"/>
                </a:lnTo>
                <a:lnTo>
                  <a:pt x="128396" y="496315"/>
                </a:lnTo>
                <a:lnTo>
                  <a:pt x="148208" y="506222"/>
                </a:lnTo>
                <a:lnTo>
                  <a:pt x="155575" y="516127"/>
                </a:lnTo>
                <a:lnTo>
                  <a:pt x="160527" y="526034"/>
                </a:lnTo>
                <a:lnTo>
                  <a:pt x="160527" y="530860"/>
                </a:lnTo>
                <a:lnTo>
                  <a:pt x="163067" y="535813"/>
                </a:lnTo>
                <a:lnTo>
                  <a:pt x="168020" y="538352"/>
                </a:lnTo>
                <a:lnTo>
                  <a:pt x="175386" y="540765"/>
                </a:lnTo>
                <a:lnTo>
                  <a:pt x="185292" y="550672"/>
                </a:lnTo>
                <a:lnTo>
                  <a:pt x="187705" y="558038"/>
                </a:lnTo>
                <a:lnTo>
                  <a:pt x="187705" y="562990"/>
                </a:lnTo>
                <a:lnTo>
                  <a:pt x="190245" y="565530"/>
                </a:lnTo>
                <a:lnTo>
                  <a:pt x="195071" y="575310"/>
                </a:lnTo>
                <a:lnTo>
                  <a:pt x="204977" y="582802"/>
                </a:lnTo>
                <a:lnTo>
                  <a:pt x="209930" y="585215"/>
                </a:lnTo>
                <a:lnTo>
                  <a:pt x="214883" y="587755"/>
                </a:lnTo>
                <a:lnTo>
                  <a:pt x="219836" y="592709"/>
                </a:lnTo>
                <a:lnTo>
                  <a:pt x="224789" y="600075"/>
                </a:lnTo>
                <a:lnTo>
                  <a:pt x="229742" y="605027"/>
                </a:lnTo>
                <a:lnTo>
                  <a:pt x="237108" y="609980"/>
                </a:lnTo>
                <a:lnTo>
                  <a:pt x="247014" y="617347"/>
                </a:lnTo>
                <a:lnTo>
                  <a:pt x="266700" y="629665"/>
                </a:lnTo>
                <a:lnTo>
                  <a:pt x="276605" y="637159"/>
                </a:lnTo>
                <a:lnTo>
                  <a:pt x="283971" y="639572"/>
                </a:lnTo>
                <a:lnTo>
                  <a:pt x="303783" y="639572"/>
                </a:lnTo>
                <a:lnTo>
                  <a:pt x="330961" y="632205"/>
                </a:lnTo>
                <a:lnTo>
                  <a:pt x="355600" y="622300"/>
                </a:lnTo>
                <a:lnTo>
                  <a:pt x="377825" y="612394"/>
                </a:lnTo>
                <a:lnTo>
                  <a:pt x="409955" y="600075"/>
                </a:lnTo>
                <a:lnTo>
                  <a:pt x="432180" y="595122"/>
                </a:lnTo>
                <a:lnTo>
                  <a:pt x="620092" y="595122"/>
                </a:lnTo>
                <a:lnTo>
                  <a:pt x="622300" y="585215"/>
                </a:lnTo>
                <a:lnTo>
                  <a:pt x="673010" y="585215"/>
                </a:lnTo>
                <a:lnTo>
                  <a:pt x="664336" y="567944"/>
                </a:lnTo>
                <a:lnTo>
                  <a:pt x="819911" y="567944"/>
                </a:lnTo>
                <a:lnTo>
                  <a:pt x="819911" y="464185"/>
                </a:lnTo>
                <a:lnTo>
                  <a:pt x="563117" y="464185"/>
                </a:lnTo>
                <a:lnTo>
                  <a:pt x="535939" y="444500"/>
                </a:lnTo>
                <a:lnTo>
                  <a:pt x="501395" y="417322"/>
                </a:lnTo>
                <a:lnTo>
                  <a:pt x="459358" y="387730"/>
                </a:lnTo>
                <a:lnTo>
                  <a:pt x="414908" y="362965"/>
                </a:lnTo>
                <a:lnTo>
                  <a:pt x="360552" y="335788"/>
                </a:lnTo>
                <a:lnTo>
                  <a:pt x="306196" y="316102"/>
                </a:lnTo>
                <a:lnTo>
                  <a:pt x="251967" y="303784"/>
                </a:lnTo>
                <a:lnTo>
                  <a:pt x="197611" y="298830"/>
                </a:lnTo>
                <a:close/>
              </a:path>
              <a:path w="820420" h="1066800">
                <a:moveTo>
                  <a:pt x="592708" y="414909"/>
                </a:moveTo>
                <a:lnTo>
                  <a:pt x="587755" y="417322"/>
                </a:lnTo>
                <a:lnTo>
                  <a:pt x="572896" y="417322"/>
                </a:lnTo>
                <a:lnTo>
                  <a:pt x="572896" y="419735"/>
                </a:lnTo>
                <a:lnTo>
                  <a:pt x="570483" y="419735"/>
                </a:lnTo>
                <a:lnTo>
                  <a:pt x="570483" y="422275"/>
                </a:lnTo>
                <a:lnTo>
                  <a:pt x="572896" y="424688"/>
                </a:lnTo>
                <a:lnTo>
                  <a:pt x="568070" y="424688"/>
                </a:lnTo>
                <a:lnTo>
                  <a:pt x="563117" y="427227"/>
                </a:lnTo>
                <a:lnTo>
                  <a:pt x="560577" y="432180"/>
                </a:lnTo>
                <a:lnTo>
                  <a:pt x="560577" y="437134"/>
                </a:lnTo>
                <a:lnTo>
                  <a:pt x="563117" y="441960"/>
                </a:lnTo>
                <a:lnTo>
                  <a:pt x="565530" y="446913"/>
                </a:lnTo>
                <a:lnTo>
                  <a:pt x="565530" y="461772"/>
                </a:lnTo>
                <a:lnTo>
                  <a:pt x="563117" y="464185"/>
                </a:lnTo>
                <a:lnTo>
                  <a:pt x="819911" y="464185"/>
                </a:lnTo>
                <a:lnTo>
                  <a:pt x="819911" y="441960"/>
                </a:lnTo>
                <a:lnTo>
                  <a:pt x="614933" y="441960"/>
                </a:lnTo>
                <a:lnTo>
                  <a:pt x="605027" y="432180"/>
                </a:lnTo>
                <a:lnTo>
                  <a:pt x="605027" y="422275"/>
                </a:lnTo>
                <a:lnTo>
                  <a:pt x="602614" y="419735"/>
                </a:lnTo>
                <a:lnTo>
                  <a:pt x="592708" y="414909"/>
                </a:lnTo>
                <a:close/>
              </a:path>
              <a:path w="820420" h="1066800">
                <a:moveTo>
                  <a:pt x="819911" y="0"/>
                </a:moveTo>
                <a:lnTo>
                  <a:pt x="787780" y="24637"/>
                </a:lnTo>
                <a:lnTo>
                  <a:pt x="750696" y="61722"/>
                </a:lnTo>
                <a:lnTo>
                  <a:pt x="716152" y="106172"/>
                </a:lnTo>
                <a:lnTo>
                  <a:pt x="688975" y="153035"/>
                </a:lnTo>
                <a:lnTo>
                  <a:pt x="666750" y="204977"/>
                </a:lnTo>
                <a:lnTo>
                  <a:pt x="647064" y="264160"/>
                </a:lnTo>
                <a:lnTo>
                  <a:pt x="634745" y="313563"/>
                </a:lnTo>
                <a:lnTo>
                  <a:pt x="627252" y="362965"/>
                </a:lnTo>
                <a:lnTo>
                  <a:pt x="622300" y="407415"/>
                </a:lnTo>
                <a:lnTo>
                  <a:pt x="619886" y="439547"/>
                </a:lnTo>
                <a:lnTo>
                  <a:pt x="614933" y="441960"/>
                </a:lnTo>
                <a:lnTo>
                  <a:pt x="819911" y="441960"/>
                </a:lnTo>
                <a:lnTo>
                  <a:pt x="819911" y="439547"/>
                </a:lnTo>
                <a:lnTo>
                  <a:pt x="802639" y="437134"/>
                </a:lnTo>
                <a:lnTo>
                  <a:pt x="819911" y="427227"/>
                </a:lnTo>
                <a:lnTo>
                  <a:pt x="819911" y="0"/>
                </a:lnTo>
                <a:close/>
              </a:path>
              <a:path w="820420" h="1066800">
                <a:moveTo>
                  <a:pt x="577850" y="414909"/>
                </a:moveTo>
                <a:lnTo>
                  <a:pt x="575436" y="417322"/>
                </a:lnTo>
                <a:lnTo>
                  <a:pt x="582802" y="417322"/>
                </a:lnTo>
                <a:lnTo>
                  <a:pt x="577850" y="414909"/>
                </a:lnTo>
                <a:close/>
              </a:path>
              <a:path w="820420" h="1066800">
                <a:moveTo>
                  <a:pt x="587755" y="414909"/>
                </a:moveTo>
                <a:lnTo>
                  <a:pt x="585342" y="414909"/>
                </a:lnTo>
                <a:lnTo>
                  <a:pt x="582802" y="417322"/>
                </a:lnTo>
                <a:lnTo>
                  <a:pt x="587755" y="417322"/>
                </a:lnTo>
                <a:lnTo>
                  <a:pt x="587755" y="41490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2135" y="938022"/>
            <a:ext cx="2112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/>
                <a:cs typeface="Times New Roman"/>
              </a:rPr>
              <a:t>Formulas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2057400"/>
            <a:ext cx="7517003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8746" y="582040"/>
              <a:ext cx="37465" cy="257810"/>
            </a:xfrm>
            <a:custGeom>
              <a:avLst/>
              <a:gdLst/>
              <a:ahLst/>
              <a:cxnLst/>
              <a:rect l="l" t="t" r="r" b="b"/>
              <a:pathLst>
                <a:path w="37465" h="257809">
                  <a:moveTo>
                    <a:pt x="32524" y="0"/>
                  </a:moveTo>
                  <a:lnTo>
                    <a:pt x="31051" y="126"/>
                  </a:lnTo>
                  <a:lnTo>
                    <a:pt x="29705" y="1778"/>
                  </a:lnTo>
                  <a:lnTo>
                    <a:pt x="27228" y="7874"/>
                  </a:lnTo>
                  <a:lnTo>
                    <a:pt x="27012" y="14478"/>
                  </a:lnTo>
                  <a:lnTo>
                    <a:pt x="28270" y="21082"/>
                  </a:lnTo>
                  <a:lnTo>
                    <a:pt x="27381" y="28575"/>
                  </a:lnTo>
                  <a:lnTo>
                    <a:pt x="317" y="248158"/>
                  </a:lnTo>
                  <a:lnTo>
                    <a:pt x="0" y="253364"/>
                  </a:lnTo>
                  <a:lnTo>
                    <a:pt x="1015" y="256921"/>
                  </a:lnTo>
                  <a:lnTo>
                    <a:pt x="1816" y="257683"/>
                  </a:lnTo>
                  <a:lnTo>
                    <a:pt x="2489" y="256794"/>
                  </a:lnTo>
                  <a:lnTo>
                    <a:pt x="4737" y="247776"/>
                  </a:lnTo>
                  <a:lnTo>
                    <a:pt x="32829" y="41401"/>
                  </a:lnTo>
                  <a:lnTo>
                    <a:pt x="35966" y="24892"/>
                  </a:lnTo>
                  <a:lnTo>
                    <a:pt x="36525" y="22606"/>
                  </a:lnTo>
                  <a:lnTo>
                    <a:pt x="37299" y="13716"/>
                  </a:lnTo>
                  <a:lnTo>
                    <a:pt x="35928" y="5714"/>
                  </a:lnTo>
                  <a:lnTo>
                    <a:pt x="34112" y="1397"/>
                  </a:lnTo>
                  <a:lnTo>
                    <a:pt x="32524" y="0"/>
                  </a:lnTo>
                  <a:close/>
                </a:path>
              </a:pathLst>
            </a:custGeom>
            <a:solidFill>
              <a:srgbClr val="666666">
                <a:alpha val="11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7285" y="773811"/>
              <a:ext cx="261708" cy="740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1336"/>
              <a:ext cx="1452372" cy="15316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296" y="201167"/>
              <a:ext cx="1190244" cy="11719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3412" y="1764791"/>
              <a:ext cx="193675" cy="202565"/>
            </a:xfrm>
            <a:custGeom>
              <a:avLst/>
              <a:gdLst/>
              <a:ahLst/>
              <a:cxnLst/>
              <a:rect l="l" t="t" r="r" b="b"/>
              <a:pathLst>
                <a:path w="193675" h="202564">
                  <a:moveTo>
                    <a:pt x="184124" y="201930"/>
                  </a:moveTo>
                  <a:lnTo>
                    <a:pt x="32308" y="137922"/>
                  </a:lnTo>
                  <a:lnTo>
                    <a:pt x="4432" y="129667"/>
                  </a:lnTo>
                  <a:lnTo>
                    <a:pt x="2336" y="130048"/>
                  </a:lnTo>
                  <a:lnTo>
                    <a:pt x="0" y="131572"/>
                  </a:lnTo>
                  <a:lnTo>
                    <a:pt x="1092" y="133223"/>
                  </a:lnTo>
                  <a:lnTo>
                    <a:pt x="5384" y="136017"/>
                  </a:lnTo>
                  <a:lnTo>
                    <a:pt x="9893" y="137414"/>
                  </a:lnTo>
                  <a:lnTo>
                    <a:pt x="15189" y="138430"/>
                  </a:lnTo>
                  <a:lnTo>
                    <a:pt x="21577" y="140843"/>
                  </a:lnTo>
                  <a:lnTo>
                    <a:pt x="175399" y="201041"/>
                  </a:lnTo>
                  <a:lnTo>
                    <a:pt x="180695" y="202057"/>
                  </a:lnTo>
                  <a:lnTo>
                    <a:pt x="183349" y="202438"/>
                  </a:lnTo>
                  <a:lnTo>
                    <a:pt x="184124" y="201930"/>
                  </a:lnTo>
                  <a:close/>
                </a:path>
                <a:path w="193675" h="202564">
                  <a:moveTo>
                    <a:pt x="193281" y="188468"/>
                  </a:moveTo>
                  <a:lnTo>
                    <a:pt x="188671" y="23368"/>
                  </a:lnTo>
                  <a:lnTo>
                    <a:pt x="188506" y="16510"/>
                  </a:lnTo>
                  <a:lnTo>
                    <a:pt x="189433" y="11303"/>
                  </a:lnTo>
                  <a:lnTo>
                    <a:pt x="189572" y="6477"/>
                  </a:lnTo>
                  <a:lnTo>
                    <a:pt x="188391" y="1524"/>
                  </a:lnTo>
                  <a:lnTo>
                    <a:pt x="187299" y="0"/>
                  </a:lnTo>
                  <a:lnTo>
                    <a:pt x="186524" y="508"/>
                  </a:lnTo>
                  <a:lnTo>
                    <a:pt x="184975" y="1651"/>
                  </a:lnTo>
                  <a:lnTo>
                    <a:pt x="183959" y="3429"/>
                  </a:lnTo>
                  <a:lnTo>
                    <a:pt x="182029" y="10668"/>
                  </a:lnTo>
                  <a:lnTo>
                    <a:pt x="182206" y="17526"/>
                  </a:lnTo>
                  <a:lnTo>
                    <a:pt x="182308" y="32512"/>
                  </a:lnTo>
                  <a:lnTo>
                    <a:pt x="189852" y="188595"/>
                  </a:lnTo>
                  <a:lnTo>
                    <a:pt x="190576" y="196215"/>
                  </a:lnTo>
                  <a:lnTo>
                    <a:pt x="191122" y="196977"/>
                  </a:lnTo>
                  <a:lnTo>
                    <a:pt x="191897" y="196469"/>
                  </a:lnTo>
                  <a:lnTo>
                    <a:pt x="193281" y="188468"/>
                  </a:lnTo>
                  <a:close/>
                </a:path>
              </a:pathLst>
            </a:custGeom>
            <a:solidFill>
              <a:srgbClr val="666666">
                <a:alpha val="11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767" y="1301495"/>
              <a:ext cx="1453896" cy="14554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600" y="1481328"/>
              <a:ext cx="1094232" cy="10957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9394" y="4653152"/>
              <a:ext cx="234950" cy="241935"/>
            </a:xfrm>
            <a:custGeom>
              <a:avLst/>
              <a:gdLst/>
              <a:ahLst/>
              <a:cxnLst/>
              <a:rect l="l" t="t" r="r" b="b"/>
              <a:pathLst>
                <a:path w="234950" h="241935">
                  <a:moveTo>
                    <a:pt x="214287" y="239649"/>
                  </a:moveTo>
                  <a:lnTo>
                    <a:pt x="37503" y="152654"/>
                  </a:lnTo>
                  <a:lnTo>
                    <a:pt x="21958" y="145796"/>
                  </a:lnTo>
                  <a:lnTo>
                    <a:pt x="21399" y="144907"/>
                  </a:lnTo>
                  <a:lnTo>
                    <a:pt x="13449" y="142113"/>
                  </a:lnTo>
                  <a:lnTo>
                    <a:pt x="5143" y="140970"/>
                  </a:lnTo>
                  <a:lnTo>
                    <a:pt x="2743" y="141224"/>
                  </a:lnTo>
                  <a:lnTo>
                    <a:pt x="355" y="141351"/>
                  </a:lnTo>
                  <a:lnTo>
                    <a:pt x="18135" y="151892"/>
                  </a:lnTo>
                  <a:lnTo>
                    <a:pt x="24612" y="154178"/>
                  </a:lnTo>
                  <a:lnTo>
                    <a:pt x="204508" y="238125"/>
                  </a:lnTo>
                  <a:lnTo>
                    <a:pt x="210058" y="241046"/>
                  </a:lnTo>
                  <a:lnTo>
                    <a:pt x="213017" y="241681"/>
                  </a:lnTo>
                  <a:lnTo>
                    <a:pt x="213372" y="240284"/>
                  </a:lnTo>
                  <a:lnTo>
                    <a:pt x="214287" y="239649"/>
                  </a:lnTo>
                  <a:close/>
                </a:path>
                <a:path w="234950" h="241935">
                  <a:moveTo>
                    <a:pt x="234861" y="7874"/>
                  </a:moveTo>
                  <a:lnTo>
                    <a:pt x="233883" y="2159"/>
                  </a:lnTo>
                  <a:lnTo>
                    <a:pt x="232765" y="254"/>
                  </a:lnTo>
                  <a:lnTo>
                    <a:pt x="231279" y="0"/>
                  </a:lnTo>
                  <a:lnTo>
                    <a:pt x="228739" y="4064"/>
                  </a:lnTo>
                  <a:lnTo>
                    <a:pt x="226047" y="11938"/>
                  </a:lnTo>
                  <a:lnTo>
                    <a:pt x="224840" y="20320"/>
                  </a:lnTo>
                  <a:lnTo>
                    <a:pt x="225399" y="21209"/>
                  </a:lnTo>
                  <a:lnTo>
                    <a:pt x="224447" y="38227"/>
                  </a:lnTo>
                  <a:lnTo>
                    <a:pt x="221716" y="225044"/>
                  </a:lnTo>
                  <a:lnTo>
                    <a:pt x="222542" y="234696"/>
                  </a:lnTo>
                  <a:lnTo>
                    <a:pt x="223100" y="235585"/>
                  </a:lnTo>
                  <a:lnTo>
                    <a:pt x="224015" y="234950"/>
                  </a:lnTo>
                  <a:lnTo>
                    <a:pt x="224726" y="232029"/>
                  </a:lnTo>
                  <a:lnTo>
                    <a:pt x="225590" y="225044"/>
                  </a:lnTo>
                  <a:lnTo>
                    <a:pt x="231724" y="27432"/>
                  </a:lnTo>
                  <a:lnTo>
                    <a:pt x="233489" y="20066"/>
                  </a:lnTo>
                  <a:lnTo>
                    <a:pt x="234353" y="13208"/>
                  </a:lnTo>
                  <a:lnTo>
                    <a:pt x="234861" y="7874"/>
                  </a:lnTo>
                  <a:close/>
                </a:path>
              </a:pathLst>
            </a:custGeom>
            <a:solidFill>
              <a:srgbClr val="666666">
                <a:alpha val="11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388" y="4172711"/>
              <a:ext cx="1546860" cy="15834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8411" y="4364735"/>
              <a:ext cx="1162812" cy="11993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16367" y="535431"/>
              <a:ext cx="295275" cy="304165"/>
            </a:xfrm>
            <a:custGeom>
              <a:avLst/>
              <a:gdLst/>
              <a:ahLst/>
              <a:cxnLst/>
              <a:rect l="l" t="t" r="r" b="b"/>
              <a:pathLst>
                <a:path w="295275" h="304165">
                  <a:moveTo>
                    <a:pt x="269494" y="301498"/>
                  </a:moveTo>
                  <a:lnTo>
                    <a:pt x="47117" y="192024"/>
                  </a:lnTo>
                  <a:lnTo>
                    <a:pt x="27686" y="183388"/>
                  </a:lnTo>
                  <a:lnTo>
                    <a:pt x="26924" y="182245"/>
                  </a:lnTo>
                  <a:lnTo>
                    <a:pt x="16891" y="178816"/>
                  </a:lnTo>
                  <a:lnTo>
                    <a:pt x="6477" y="177292"/>
                  </a:lnTo>
                  <a:lnTo>
                    <a:pt x="508" y="177800"/>
                  </a:lnTo>
                  <a:lnTo>
                    <a:pt x="0" y="179705"/>
                  </a:lnTo>
                  <a:lnTo>
                    <a:pt x="1397" y="181991"/>
                  </a:lnTo>
                  <a:lnTo>
                    <a:pt x="7239" y="186309"/>
                  </a:lnTo>
                  <a:lnTo>
                    <a:pt x="13589" y="188849"/>
                  </a:lnTo>
                  <a:lnTo>
                    <a:pt x="22860" y="191135"/>
                  </a:lnTo>
                  <a:lnTo>
                    <a:pt x="30988" y="194056"/>
                  </a:lnTo>
                  <a:lnTo>
                    <a:pt x="257175" y="299466"/>
                  </a:lnTo>
                  <a:lnTo>
                    <a:pt x="264160" y="303149"/>
                  </a:lnTo>
                  <a:lnTo>
                    <a:pt x="267843" y="304038"/>
                  </a:lnTo>
                  <a:lnTo>
                    <a:pt x="268224" y="302133"/>
                  </a:lnTo>
                  <a:lnTo>
                    <a:pt x="269494" y="301498"/>
                  </a:lnTo>
                  <a:close/>
                </a:path>
                <a:path w="295275" h="304165">
                  <a:moveTo>
                    <a:pt x="295275" y="10033"/>
                  </a:moveTo>
                  <a:lnTo>
                    <a:pt x="294132" y="2794"/>
                  </a:lnTo>
                  <a:lnTo>
                    <a:pt x="292608" y="508"/>
                  </a:lnTo>
                  <a:lnTo>
                    <a:pt x="290830" y="0"/>
                  </a:lnTo>
                  <a:lnTo>
                    <a:pt x="289102" y="2794"/>
                  </a:lnTo>
                  <a:lnTo>
                    <a:pt x="287655" y="5207"/>
                  </a:lnTo>
                  <a:lnTo>
                    <a:pt x="284226" y="15113"/>
                  </a:lnTo>
                  <a:lnTo>
                    <a:pt x="282702" y="25654"/>
                  </a:lnTo>
                  <a:lnTo>
                    <a:pt x="283464" y="26797"/>
                  </a:lnTo>
                  <a:lnTo>
                    <a:pt x="282194" y="48133"/>
                  </a:lnTo>
                  <a:lnTo>
                    <a:pt x="278765" y="283210"/>
                  </a:lnTo>
                  <a:lnTo>
                    <a:pt x="279781" y="295148"/>
                  </a:lnTo>
                  <a:lnTo>
                    <a:pt x="280543" y="296291"/>
                  </a:lnTo>
                  <a:lnTo>
                    <a:pt x="281686" y="295529"/>
                  </a:lnTo>
                  <a:lnTo>
                    <a:pt x="282575" y="291846"/>
                  </a:lnTo>
                  <a:lnTo>
                    <a:pt x="283591" y="283083"/>
                  </a:lnTo>
                  <a:lnTo>
                    <a:pt x="291338" y="34544"/>
                  </a:lnTo>
                  <a:lnTo>
                    <a:pt x="293624" y="25273"/>
                  </a:lnTo>
                  <a:lnTo>
                    <a:pt x="294640" y="16637"/>
                  </a:lnTo>
                  <a:lnTo>
                    <a:pt x="295275" y="10033"/>
                  </a:lnTo>
                  <a:close/>
                </a:path>
              </a:pathLst>
            </a:custGeom>
            <a:solidFill>
              <a:srgbClr val="666666">
                <a:alpha val="11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33488" y="0"/>
              <a:ext cx="1810511" cy="187299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25511" y="173735"/>
              <a:ext cx="1459992" cy="150723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80629" y="4047108"/>
              <a:ext cx="339725" cy="346710"/>
            </a:xfrm>
            <a:custGeom>
              <a:avLst/>
              <a:gdLst/>
              <a:ahLst/>
              <a:cxnLst/>
              <a:rect l="l" t="t" r="r" b="b"/>
              <a:pathLst>
                <a:path w="339725" h="346710">
                  <a:moveTo>
                    <a:pt x="48768" y="17780"/>
                  </a:moveTo>
                  <a:lnTo>
                    <a:pt x="46863" y="7366"/>
                  </a:lnTo>
                  <a:lnTo>
                    <a:pt x="44577" y="1778"/>
                  </a:lnTo>
                  <a:lnTo>
                    <a:pt x="42418" y="0"/>
                  </a:lnTo>
                  <a:lnTo>
                    <a:pt x="40513" y="127"/>
                  </a:lnTo>
                  <a:lnTo>
                    <a:pt x="38735" y="2159"/>
                  </a:lnTo>
                  <a:lnTo>
                    <a:pt x="35560" y="10160"/>
                  </a:lnTo>
                  <a:lnTo>
                    <a:pt x="35306" y="18923"/>
                  </a:lnTo>
                  <a:lnTo>
                    <a:pt x="36957" y="27432"/>
                  </a:lnTo>
                  <a:lnTo>
                    <a:pt x="35814" y="37211"/>
                  </a:lnTo>
                  <a:lnTo>
                    <a:pt x="508" y="323723"/>
                  </a:lnTo>
                  <a:lnTo>
                    <a:pt x="0" y="330581"/>
                  </a:lnTo>
                  <a:lnTo>
                    <a:pt x="1397" y="335280"/>
                  </a:lnTo>
                  <a:lnTo>
                    <a:pt x="2413" y="336169"/>
                  </a:lnTo>
                  <a:lnTo>
                    <a:pt x="3302" y="335153"/>
                  </a:lnTo>
                  <a:lnTo>
                    <a:pt x="6223" y="323342"/>
                  </a:lnTo>
                  <a:lnTo>
                    <a:pt x="42926" y="53975"/>
                  </a:lnTo>
                  <a:lnTo>
                    <a:pt x="46990" y="32512"/>
                  </a:lnTo>
                  <a:lnTo>
                    <a:pt x="47752" y="29464"/>
                  </a:lnTo>
                  <a:lnTo>
                    <a:pt x="48768" y="17780"/>
                  </a:lnTo>
                  <a:close/>
                </a:path>
                <a:path w="339725" h="346710">
                  <a:moveTo>
                    <a:pt x="339598" y="255524"/>
                  </a:moveTo>
                  <a:lnTo>
                    <a:pt x="339471" y="253619"/>
                  </a:lnTo>
                  <a:lnTo>
                    <a:pt x="337439" y="251841"/>
                  </a:lnTo>
                  <a:lnTo>
                    <a:pt x="333679" y="250317"/>
                  </a:lnTo>
                  <a:lnTo>
                    <a:pt x="333375" y="250190"/>
                  </a:lnTo>
                  <a:lnTo>
                    <a:pt x="331470" y="250317"/>
                  </a:lnTo>
                  <a:lnTo>
                    <a:pt x="320929" y="250190"/>
                  </a:lnTo>
                  <a:lnTo>
                    <a:pt x="309499" y="252984"/>
                  </a:lnTo>
                  <a:lnTo>
                    <a:pt x="305689" y="253365"/>
                  </a:lnTo>
                  <a:lnTo>
                    <a:pt x="284988" y="260731"/>
                  </a:lnTo>
                  <a:lnTo>
                    <a:pt x="13589" y="343916"/>
                  </a:lnTo>
                  <a:lnTo>
                    <a:pt x="12700" y="344932"/>
                  </a:lnTo>
                  <a:lnTo>
                    <a:pt x="14859" y="346710"/>
                  </a:lnTo>
                  <a:lnTo>
                    <a:pt x="18669" y="346456"/>
                  </a:lnTo>
                  <a:lnTo>
                    <a:pt x="26289" y="345821"/>
                  </a:lnTo>
                  <a:lnTo>
                    <a:pt x="302768" y="265176"/>
                  </a:lnTo>
                  <a:lnTo>
                    <a:pt x="313182" y="263398"/>
                  </a:lnTo>
                  <a:lnTo>
                    <a:pt x="320929" y="262763"/>
                  </a:lnTo>
                  <a:lnTo>
                    <a:pt x="329438" y="261112"/>
                  </a:lnTo>
                  <a:lnTo>
                    <a:pt x="337820" y="257556"/>
                  </a:lnTo>
                  <a:lnTo>
                    <a:pt x="339598" y="255524"/>
                  </a:lnTo>
                  <a:close/>
                </a:path>
              </a:pathLst>
            </a:custGeom>
            <a:solidFill>
              <a:srgbClr val="666666">
                <a:alpha val="11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42047" y="3346704"/>
              <a:ext cx="1901952" cy="18882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21880" y="3526535"/>
              <a:ext cx="1551431" cy="152857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58150" y="5470016"/>
              <a:ext cx="231775" cy="242570"/>
            </a:xfrm>
            <a:custGeom>
              <a:avLst/>
              <a:gdLst/>
              <a:ahLst/>
              <a:cxnLst/>
              <a:rect l="l" t="t" r="r" b="b"/>
              <a:pathLst>
                <a:path w="231775" h="242570">
                  <a:moveTo>
                    <a:pt x="220345" y="241782"/>
                  </a:moveTo>
                  <a:lnTo>
                    <a:pt x="219710" y="240855"/>
                  </a:lnTo>
                  <a:lnTo>
                    <a:pt x="211455" y="236956"/>
                  </a:lnTo>
                  <a:lnTo>
                    <a:pt x="38608" y="165188"/>
                  </a:lnTo>
                  <a:lnTo>
                    <a:pt x="21717" y="158978"/>
                  </a:lnTo>
                  <a:lnTo>
                    <a:pt x="14097" y="156006"/>
                  </a:lnTo>
                  <a:lnTo>
                    <a:pt x="5207" y="155282"/>
                  </a:lnTo>
                  <a:lnTo>
                    <a:pt x="2794" y="155663"/>
                  </a:lnTo>
                  <a:lnTo>
                    <a:pt x="889" y="156972"/>
                  </a:lnTo>
                  <a:lnTo>
                    <a:pt x="0" y="157619"/>
                  </a:lnTo>
                  <a:lnTo>
                    <a:pt x="1270" y="159486"/>
                  </a:lnTo>
                  <a:lnTo>
                    <a:pt x="6350" y="162826"/>
                  </a:lnTo>
                  <a:lnTo>
                    <a:pt x="11811" y="164592"/>
                  </a:lnTo>
                  <a:lnTo>
                    <a:pt x="18161" y="165696"/>
                  </a:lnTo>
                  <a:lnTo>
                    <a:pt x="209931" y="240779"/>
                  </a:lnTo>
                  <a:lnTo>
                    <a:pt x="219456" y="242443"/>
                  </a:lnTo>
                  <a:lnTo>
                    <a:pt x="220345" y="241782"/>
                  </a:lnTo>
                  <a:close/>
                </a:path>
                <a:path w="231775" h="242570">
                  <a:moveTo>
                    <a:pt x="231394" y="225742"/>
                  </a:moveTo>
                  <a:lnTo>
                    <a:pt x="225806" y="28067"/>
                  </a:lnTo>
                  <a:lnTo>
                    <a:pt x="225679" y="19812"/>
                  </a:lnTo>
                  <a:lnTo>
                    <a:pt x="226695" y="13462"/>
                  </a:lnTo>
                  <a:lnTo>
                    <a:pt x="226949" y="7874"/>
                  </a:lnTo>
                  <a:lnTo>
                    <a:pt x="225552" y="1905"/>
                  </a:lnTo>
                  <a:lnTo>
                    <a:pt x="224155" y="0"/>
                  </a:lnTo>
                  <a:lnTo>
                    <a:pt x="223266" y="635"/>
                  </a:lnTo>
                  <a:lnTo>
                    <a:pt x="221361" y="1905"/>
                  </a:lnTo>
                  <a:lnTo>
                    <a:pt x="220218" y="4191"/>
                  </a:lnTo>
                  <a:lnTo>
                    <a:pt x="217932" y="12827"/>
                  </a:lnTo>
                  <a:lnTo>
                    <a:pt x="218059" y="20955"/>
                  </a:lnTo>
                  <a:lnTo>
                    <a:pt x="218186" y="38989"/>
                  </a:lnTo>
                  <a:lnTo>
                    <a:pt x="227203" y="225844"/>
                  </a:lnTo>
                  <a:lnTo>
                    <a:pt x="228092" y="234962"/>
                  </a:lnTo>
                  <a:lnTo>
                    <a:pt x="228727" y="235902"/>
                  </a:lnTo>
                  <a:lnTo>
                    <a:pt x="229616" y="235242"/>
                  </a:lnTo>
                  <a:lnTo>
                    <a:pt x="230251" y="232079"/>
                  </a:lnTo>
                  <a:lnTo>
                    <a:pt x="231394" y="225742"/>
                  </a:lnTo>
                  <a:close/>
                </a:path>
              </a:pathLst>
            </a:custGeom>
            <a:solidFill>
              <a:srgbClr val="666666">
                <a:alpha val="11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53883" y="4951475"/>
              <a:ext cx="1670303" cy="16718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33716" y="5131308"/>
              <a:ext cx="1310640" cy="13121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8177" y="470280"/>
              <a:ext cx="376555" cy="361315"/>
            </a:xfrm>
            <a:custGeom>
              <a:avLst/>
              <a:gdLst/>
              <a:ahLst/>
              <a:cxnLst/>
              <a:rect l="l" t="t" r="r" b="b"/>
              <a:pathLst>
                <a:path w="376555" h="361315">
                  <a:moveTo>
                    <a:pt x="308622" y="360553"/>
                  </a:moveTo>
                  <a:lnTo>
                    <a:pt x="55943" y="200914"/>
                  </a:lnTo>
                  <a:lnTo>
                    <a:pt x="21564" y="181102"/>
                  </a:lnTo>
                  <a:lnTo>
                    <a:pt x="4660" y="177673"/>
                  </a:lnTo>
                  <a:lnTo>
                    <a:pt x="0" y="179959"/>
                  </a:lnTo>
                  <a:lnTo>
                    <a:pt x="1485" y="183007"/>
                  </a:lnTo>
                  <a:lnTo>
                    <a:pt x="8331" y="189357"/>
                  </a:lnTo>
                  <a:lnTo>
                    <a:pt x="15976" y="193294"/>
                  </a:lnTo>
                  <a:lnTo>
                    <a:pt x="25171" y="196469"/>
                  </a:lnTo>
                  <a:lnTo>
                    <a:pt x="293268" y="356489"/>
                  </a:lnTo>
                  <a:lnTo>
                    <a:pt x="302463" y="359664"/>
                  </a:lnTo>
                  <a:lnTo>
                    <a:pt x="307060" y="361315"/>
                  </a:lnTo>
                  <a:lnTo>
                    <a:pt x="308622" y="360553"/>
                  </a:lnTo>
                  <a:close/>
                </a:path>
                <a:path w="376555" h="361315">
                  <a:moveTo>
                    <a:pt x="376504" y="12319"/>
                  </a:moveTo>
                  <a:lnTo>
                    <a:pt x="375869" y="3048"/>
                  </a:lnTo>
                  <a:lnTo>
                    <a:pt x="374383" y="0"/>
                  </a:lnTo>
                  <a:lnTo>
                    <a:pt x="369722" y="2286"/>
                  </a:lnTo>
                  <a:lnTo>
                    <a:pt x="367360" y="5334"/>
                  </a:lnTo>
                  <a:lnTo>
                    <a:pt x="361772" y="17526"/>
                  </a:lnTo>
                  <a:lnTo>
                    <a:pt x="360006" y="29972"/>
                  </a:lnTo>
                  <a:lnTo>
                    <a:pt x="355765" y="56769"/>
                  </a:lnTo>
                  <a:lnTo>
                    <a:pt x="322846" y="338328"/>
                  </a:lnTo>
                  <a:lnTo>
                    <a:pt x="321856" y="352298"/>
                  </a:lnTo>
                  <a:lnTo>
                    <a:pt x="322605" y="353822"/>
                  </a:lnTo>
                  <a:lnTo>
                    <a:pt x="324154" y="353060"/>
                  </a:lnTo>
                  <a:lnTo>
                    <a:pt x="325767" y="348488"/>
                  </a:lnTo>
                  <a:lnTo>
                    <a:pt x="328993" y="339217"/>
                  </a:lnTo>
                  <a:lnTo>
                    <a:pt x="369862" y="42291"/>
                  </a:lnTo>
                  <a:lnTo>
                    <a:pt x="371602" y="29972"/>
                  </a:lnTo>
                  <a:lnTo>
                    <a:pt x="374827" y="20828"/>
                  </a:lnTo>
                  <a:lnTo>
                    <a:pt x="376504" y="12319"/>
                  </a:lnTo>
                  <a:close/>
                </a:path>
              </a:pathLst>
            </a:custGeom>
            <a:solidFill>
              <a:srgbClr val="666666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244" y="41148"/>
              <a:ext cx="1647444" cy="16596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868" y="80772"/>
              <a:ext cx="1568195" cy="158038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14131" y="713739"/>
              <a:ext cx="239902" cy="22656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44740" y="434339"/>
              <a:ext cx="1135379" cy="119176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84364" y="473964"/>
              <a:ext cx="1056131" cy="111251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08161" y="4867529"/>
              <a:ext cx="230505" cy="22555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05928" y="4194048"/>
              <a:ext cx="1205483" cy="121158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45552" y="4233672"/>
              <a:ext cx="1126236" cy="113233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3951" y="5703950"/>
              <a:ext cx="309880" cy="313690"/>
            </a:xfrm>
            <a:custGeom>
              <a:avLst/>
              <a:gdLst/>
              <a:ahLst/>
              <a:cxnLst/>
              <a:rect l="l" t="t" r="r" b="b"/>
              <a:pathLst>
                <a:path w="309880" h="313689">
                  <a:moveTo>
                    <a:pt x="22110" y="287515"/>
                  </a:moveTo>
                  <a:lnTo>
                    <a:pt x="14071" y="54279"/>
                  </a:lnTo>
                  <a:lnTo>
                    <a:pt x="14071" y="26136"/>
                  </a:lnTo>
                  <a:lnTo>
                    <a:pt x="12065" y="16078"/>
                  </a:lnTo>
                  <a:lnTo>
                    <a:pt x="8039" y="6032"/>
                  </a:lnTo>
                  <a:lnTo>
                    <a:pt x="4025" y="0"/>
                  </a:lnTo>
                  <a:lnTo>
                    <a:pt x="2006" y="0"/>
                  </a:lnTo>
                  <a:lnTo>
                    <a:pt x="2006" y="2006"/>
                  </a:lnTo>
                  <a:lnTo>
                    <a:pt x="0" y="10058"/>
                  </a:lnTo>
                  <a:lnTo>
                    <a:pt x="2006" y="18097"/>
                  </a:lnTo>
                  <a:lnTo>
                    <a:pt x="4025" y="40208"/>
                  </a:lnTo>
                  <a:lnTo>
                    <a:pt x="18097" y="287515"/>
                  </a:lnTo>
                  <a:lnTo>
                    <a:pt x="20104" y="305612"/>
                  </a:lnTo>
                  <a:lnTo>
                    <a:pt x="22110" y="305612"/>
                  </a:lnTo>
                  <a:lnTo>
                    <a:pt x="22110" y="287515"/>
                  </a:lnTo>
                  <a:close/>
                </a:path>
                <a:path w="309880" h="313689">
                  <a:moveTo>
                    <a:pt x="309626" y="180949"/>
                  </a:moveTo>
                  <a:lnTo>
                    <a:pt x="307619" y="180949"/>
                  </a:lnTo>
                  <a:lnTo>
                    <a:pt x="301586" y="178943"/>
                  </a:lnTo>
                  <a:lnTo>
                    <a:pt x="291528" y="180949"/>
                  </a:lnTo>
                  <a:lnTo>
                    <a:pt x="281482" y="184975"/>
                  </a:lnTo>
                  <a:lnTo>
                    <a:pt x="255333" y="197040"/>
                  </a:lnTo>
                  <a:lnTo>
                    <a:pt x="48260" y="303593"/>
                  </a:lnTo>
                  <a:lnTo>
                    <a:pt x="32169" y="311645"/>
                  </a:lnTo>
                  <a:lnTo>
                    <a:pt x="32169" y="313651"/>
                  </a:lnTo>
                  <a:lnTo>
                    <a:pt x="34175" y="313651"/>
                  </a:lnTo>
                  <a:lnTo>
                    <a:pt x="48260" y="307619"/>
                  </a:lnTo>
                  <a:lnTo>
                    <a:pt x="271424" y="199047"/>
                  </a:lnTo>
                  <a:lnTo>
                    <a:pt x="293535" y="191008"/>
                  </a:lnTo>
                  <a:lnTo>
                    <a:pt x="301586" y="188988"/>
                  </a:lnTo>
                  <a:lnTo>
                    <a:pt x="307619" y="184975"/>
                  </a:lnTo>
                  <a:lnTo>
                    <a:pt x="309626" y="180949"/>
                  </a:lnTo>
                  <a:close/>
                </a:path>
              </a:pathLst>
            </a:custGeom>
            <a:solidFill>
              <a:srgbClr val="7E7E7E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5262370"/>
              <a:ext cx="1260348" cy="159562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5326378"/>
              <a:ext cx="1196340" cy="153162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" y="3446398"/>
              <a:ext cx="84589" cy="13169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1042" y="3256153"/>
              <a:ext cx="216535" cy="321945"/>
            </a:xfrm>
            <a:custGeom>
              <a:avLst/>
              <a:gdLst/>
              <a:ahLst/>
              <a:cxnLst/>
              <a:rect l="l" t="t" r="r" b="b"/>
              <a:pathLst>
                <a:path w="216535" h="321945">
                  <a:moveTo>
                    <a:pt x="213828" y="0"/>
                  </a:moveTo>
                  <a:lnTo>
                    <a:pt x="211479" y="0"/>
                  </a:lnTo>
                  <a:lnTo>
                    <a:pt x="206780" y="2286"/>
                  </a:lnTo>
                  <a:lnTo>
                    <a:pt x="169175" y="51688"/>
                  </a:lnTo>
                  <a:lnTo>
                    <a:pt x="9397" y="303149"/>
                  </a:lnTo>
                  <a:lnTo>
                    <a:pt x="0" y="319532"/>
                  </a:lnTo>
                  <a:lnTo>
                    <a:pt x="0" y="321945"/>
                  </a:lnTo>
                  <a:lnTo>
                    <a:pt x="2349" y="321945"/>
                  </a:lnTo>
                  <a:lnTo>
                    <a:pt x="14098" y="305435"/>
                  </a:lnTo>
                  <a:lnTo>
                    <a:pt x="187971" y="42291"/>
                  </a:lnTo>
                  <a:lnTo>
                    <a:pt x="197382" y="30480"/>
                  </a:lnTo>
                  <a:lnTo>
                    <a:pt x="213828" y="14097"/>
                  </a:lnTo>
                  <a:lnTo>
                    <a:pt x="216178" y="4699"/>
                  </a:lnTo>
                  <a:lnTo>
                    <a:pt x="216178" y="2286"/>
                  </a:lnTo>
                  <a:lnTo>
                    <a:pt x="213828" y="0"/>
                  </a:lnTo>
                  <a:close/>
                </a:path>
              </a:pathLst>
            </a:custGeom>
            <a:solidFill>
              <a:srgbClr val="7E7E7E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2775203"/>
              <a:ext cx="1002791" cy="144475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2839212"/>
              <a:ext cx="938784" cy="131673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98795" y="6247714"/>
              <a:ext cx="382270" cy="396240"/>
            </a:xfrm>
            <a:custGeom>
              <a:avLst/>
              <a:gdLst/>
              <a:ahLst/>
              <a:cxnLst/>
              <a:rect l="l" t="t" r="r" b="b"/>
              <a:pathLst>
                <a:path w="382270" h="396240">
                  <a:moveTo>
                    <a:pt x="15621" y="33540"/>
                  </a:moveTo>
                  <a:lnTo>
                    <a:pt x="13462" y="17881"/>
                  </a:lnTo>
                  <a:lnTo>
                    <a:pt x="8890" y="4470"/>
                  </a:lnTo>
                  <a:lnTo>
                    <a:pt x="6731" y="2235"/>
                  </a:lnTo>
                  <a:lnTo>
                    <a:pt x="4445" y="0"/>
                  </a:lnTo>
                  <a:lnTo>
                    <a:pt x="2286" y="0"/>
                  </a:lnTo>
                  <a:lnTo>
                    <a:pt x="0" y="2235"/>
                  </a:lnTo>
                  <a:lnTo>
                    <a:pt x="0" y="20129"/>
                  </a:lnTo>
                  <a:lnTo>
                    <a:pt x="2286" y="33540"/>
                  </a:lnTo>
                  <a:lnTo>
                    <a:pt x="4445" y="49187"/>
                  </a:lnTo>
                  <a:lnTo>
                    <a:pt x="11176" y="364388"/>
                  </a:lnTo>
                  <a:lnTo>
                    <a:pt x="11176" y="377799"/>
                  </a:lnTo>
                  <a:lnTo>
                    <a:pt x="13462" y="384505"/>
                  </a:lnTo>
                  <a:lnTo>
                    <a:pt x="15621" y="384505"/>
                  </a:lnTo>
                  <a:lnTo>
                    <a:pt x="15621" y="33540"/>
                  </a:lnTo>
                  <a:close/>
                </a:path>
                <a:path w="382270" h="396240">
                  <a:moveTo>
                    <a:pt x="382270" y="236956"/>
                  </a:moveTo>
                  <a:lnTo>
                    <a:pt x="379984" y="234721"/>
                  </a:lnTo>
                  <a:lnTo>
                    <a:pt x="373253" y="234721"/>
                  </a:lnTo>
                  <a:lnTo>
                    <a:pt x="317373" y="254850"/>
                  </a:lnTo>
                  <a:lnTo>
                    <a:pt x="46990" y="382270"/>
                  </a:lnTo>
                  <a:lnTo>
                    <a:pt x="29083" y="391210"/>
                  </a:lnTo>
                  <a:lnTo>
                    <a:pt x="29083" y="393446"/>
                  </a:lnTo>
                  <a:lnTo>
                    <a:pt x="31242" y="395681"/>
                  </a:lnTo>
                  <a:lnTo>
                    <a:pt x="49149" y="388975"/>
                  </a:lnTo>
                  <a:lnTo>
                    <a:pt x="337566" y="257086"/>
                  </a:lnTo>
                  <a:lnTo>
                    <a:pt x="350901" y="252615"/>
                  </a:lnTo>
                  <a:lnTo>
                    <a:pt x="362077" y="248145"/>
                  </a:lnTo>
                  <a:lnTo>
                    <a:pt x="371094" y="245910"/>
                  </a:lnTo>
                  <a:lnTo>
                    <a:pt x="379984" y="241439"/>
                  </a:lnTo>
                  <a:lnTo>
                    <a:pt x="382270" y="236956"/>
                  </a:lnTo>
                  <a:close/>
                </a:path>
              </a:pathLst>
            </a:custGeom>
            <a:solidFill>
              <a:srgbClr val="7E7E7E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05171" y="5632702"/>
              <a:ext cx="1895855" cy="122529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69179" y="5696710"/>
              <a:ext cx="1767839" cy="116128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457311" y="1832228"/>
              <a:ext cx="378460" cy="355600"/>
            </a:xfrm>
            <a:custGeom>
              <a:avLst/>
              <a:gdLst/>
              <a:ahLst/>
              <a:cxnLst/>
              <a:rect l="l" t="t" r="r" b="b"/>
              <a:pathLst>
                <a:path w="378459" h="355600">
                  <a:moveTo>
                    <a:pt x="296545" y="355092"/>
                  </a:moveTo>
                  <a:lnTo>
                    <a:pt x="269240" y="335534"/>
                  </a:lnTo>
                  <a:lnTo>
                    <a:pt x="66294" y="195072"/>
                  </a:lnTo>
                  <a:lnTo>
                    <a:pt x="19431" y="163830"/>
                  </a:lnTo>
                  <a:lnTo>
                    <a:pt x="7747" y="160020"/>
                  </a:lnTo>
                  <a:lnTo>
                    <a:pt x="0" y="160020"/>
                  </a:lnTo>
                  <a:lnTo>
                    <a:pt x="0" y="163830"/>
                  </a:lnTo>
                  <a:lnTo>
                    <a:pt x="7747" y="171704"/>
                  </a:lnTo>
                  <a:lnTo>
                    <a:pt x="15621" y="175641"/>
                  </a:lnTo>
                  <a:lnTo>
                    <a:pt x="46736" y="195072"/>
                  </a:lnTo>
                  <a:lnTo>
                    <a:pt x="269240" y="339471"/>
                  </a:lnTo>
                  <a:lnTo>
                    <a:pt x="296545" y="355092"/>
                  </a:lnTo>
                  <a:close/>
                </a:path>
                <a:path w="378459" h="355600">
                  <a:moveTo>
                    <a:pt x="378460" y="3937"/>
                  </a:moveTo>
                  <a:lnTo>
                    <a:pt x="374523" y="0"/>
                  </a:lnTo>
                  <a:lnTo>
                    <a:pt x="370586" y="3937"/>
                  </a:lnTo>
                  <a:lnTo>
                    <a:pt x="366776" y="15621"/>
                  </a:lnTo>
                  <a:lnTo>
                    <a:pt x="362839" y="27305"/>
                  </a:lnTo>
                  <a:lnTo>
                    <a:pt x="354965" y="74168"/>
                  </a:lnTo>
                  <a:lnTo>
                    <a:pt x="315976" y="316103"/>
                  </a:lnTo>
                  <a:lnTo>
                    <a:pt x="312166" y="347218"/>
                  </a:lnTo>
                  <a:lnTo>
                    <a:pt x="319913" y="316103"/>
                  </a:lnTo>
                  <a:lnTo>
                    <a:pt x="366776" y="58547"/>
                  </a:lnTo>
                  <a:lnTo>
                    <a:pt x="378460" y="19558"/>
                  </a:lnTo>
                  <a:lnTo>
                    <a:pt x="378460" y="3937"/>
                  </a:lnTo>
                  <a:close/>
                </a:path>
              </a:pathLst>
            </a:custGeom>
            <a:solidFill>
              <a:srgbClr val="7E7E7E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807452" y="1482852"/>
              <a:ext cx="1336548" cy="176783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47076" y="1522475"/>
              <a:ext cx="1296924" cy="168859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79563" y="6215062"/>
              <a:ext cx="224154" cy="226695"/>
            </a:xfrm>
            <a:custGeom>
              <a:avLst/>
              <a:gdLst/>
              <a:ahLst/>
              <a:cxnLst/>
              <a:rect l="l" t="t" r="r" b="b"/>
              <a:pathLst>
                <a:path w="224154" h="226695">
                  <a:moveTo>
                    <a:pt x="202311" y="226225"/>
                  </a:moveTo>
                  <a:lnTo>
                    <a:pt x="21336" y="135737"/>
                  </a:lnTo>
                  <a:lnTo>
                    <a:pt x="14224" y="133350"/>
                  </a:lnTo>
                  <a:lnTo>
                    <a:pt x="4699" y="130975"/>
                  </a:lnTo>
                  <a:lnTo>
                    <a:pt x="0" y="130975"/>
                  </a:lnTo>
                  <a:lnTo>
                    <a:pt x="2286" y="135737"/>
                  </a:lnTo>
                  <a:lnTo>
                    <a:pt x="4699" y="138112"/>
                  </a:lnTo>
                  <a:lnTo>
                    <a:pt x="11811" y="140500"/>
                  </a:lnTo>
                  <a:lnTo>
                    <a:pt x="33274" y="150025"/>
                  </a:lnTo>
                  <a:lnTo>
                    <a:pt x="183261" y="219075"/>
                  </a:lnTo>
                  <a:lnTo>
                    <a:pt x="202311" y="226225"/>
                  </a:lnTo>
                  <a:close/>
                </a:path>
                <a:path w="224154" h="226695">
                  <a:moveTo>
                    <a:pt x="223774" y="7150"/>
                  </a:moveTo>
                  <a:lnTo>
                    <a:pt x="221361" y="0"/>
                  </a:lnTo>
                  <a:lnTo>
                    <a:pt x="219075" y="0"/>
                  </a:lnTo>
                  <a:lnTo>
                    <a:pt x="216662" y="2387"/>
                  </a:lnTo>
                  <a:lnTo>
                    <a:pt x="214249" y="9525"/>
                  </a:lnTo>
                  <a:lnTo>
                    <a:pt x="214249" y="45250"/>
                  </a:lnTo>
                  <a:lnTo>
                    <a:pt x="209550" y="200025"/>
                  </a:lnTo>
                  <a:lnTo>
                    <a:pt x="209550" y="221462"/>
                  </a:lnTo>
                  <a:lnTo>
                    <a:pt x="211836" y="221462"/>
                  </a:lnTo>
                  <a:lnTo>
                    <a:pt x="214249" y="200025"/>
                  </a:lnTo>
                  <a:lnTo>
                    <a:pt x="219075" y="35725"/>
                  </a:lnTo>
                  <a:lnTo>
                    <a:pt x="221361" y="11912"/>
                  </a:lnTo>
                  <a:lnTo>
                    <a:pt x="223774" y="7150"/>
                  </a:lnTo>
                  <a:close/>
                </a:path>
              </a:pathLst>
            </a:custGeom>
            <a:solidFill>
              <a:srgbClr val="7E7E7E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879080" y="5902450"/>
              <a:ext cx="1173479" cy="95554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18704" y="5942074"/>
              <a:ext cx="1094231" cy="91592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50148" y="3048253"/>
              <a:ext cx="208915" cy="199517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58100" y="2782824"/>
              <a:ext cx="1037844" cy="108508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709916" y="2834640"/>
              <a:ext cx="934212" cy="98145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35290" y="5150446"/>
              <a:ext cx="1054735" cy="1070610"/>
            </a:xfrm>
            <a:custGeom>
              <a:avLst/>
              <a:gdLst/>
              <a:ahLst/>
              <a:cxnLst/>
              <a:rect l="l" t="t" r="r" b="b"/>
              <a:pathLst>
                <a:path w="1054734" h="1070610">
                  <a:moveTo>
                    <a:pt x="666449" y="586739"/>
                  </a:moveTo>
                  <a:lnTo>
                    <a:pt x="447801" y="586739"/>
                  </a:lnTo>
                  <a:lnTo>
                    <a:pt x="451738" y="598169"/>
                  </a:lnTo>
                  <a:lnTo>
                    <a:pt x="456945" y="608329"/>
                  </a:lnTo>
                  <a:lnTo>
                    <a:pt x="461644" y="615949"/>
                  </a:lnTo>
                  <a:lnTo>
                    <a:pt x="464311" y="618489"/>
                  </a:lnTo>
                  <a:lnTo>
                    <a:pt x="467105" y="621029"/>
                  </a:lnTo>
                  <a:lnTo>
                    <a:pt x="468121" y="621029"/>
                  </a:lnTo>
                  <a:lnTo>
                    <a:pt x="468629" y="623569"/>
                  </a:lnTo>
                  <a:lnTo>
                    <a:pt x="470534" y="628649"/>
                  </a:lnTo>
                  <a:lnTo>
                    <a:pt x="471296" y="638809"/>
                  </a:lnTo>
                  <a:lnTo>
                    <a:pt x="471601" y="648969"/>
                  </a:lnTo>
                  <a:lnTo>
                    <a:pt x="471727" y="683259"/>
                  </a:lnTo>
                  <a:lnTo>
                    <a:pt x="469645" y="717549"/>
                  </a:lnTo>
                  <a:lnTo>
                    <a:pt x="463494" y="826769"/>
                  </a:lnTo>
                  <a:lnTo>
                    <a:pt x="469264" y="867409"/>
                  </a:lnTo>
                  <a:lnTo>
                    <a:pt x="482600" y="906779"/>
                  </a:lnTo>
                  <a:lnTo>
                    <a:pt x="504698" y="944879"/>
                  </a:lnTo>
                  <a:lnTo>
                    <a:pt x="508888" y="960119"/>
                  </a:lnTo>
                  <a:lnTo>
                    <a:pt x="526033" y="979169"/>
                  </a:lnTo>
                  <a:lnTo>
                    <a:pt x="530098" y="984249"/>
                  </a:lnTo>
                  <a:lnTo>
                    <a:pt x="534796" y="991869"/>
                  </a:lnTo>
                  <a:lnTo>
                    <a:pt x="528954" y="1007109"/>
                  </a:lnTo>
                  <a:lnTo>
                    <a:pt x="559688" y="1064259"/>
                  </a:lnTo>
                  <a:lnTo>
                    <a:pt x="561466" y="1066799"/>
                  </a:lnTo>
                  <a:lnTo>
                    <a:pt x="566165" y="1069339"/>
                  </a:lnTo>
                  <a:lnTo>
                    <a:pt x="572388" y="1070609"/>
                  </a:lnTo>
                  <a:lnTo>
                    <a:pt x="575690" y="1070609"/>
                  </a:lnTo>
                  <a:lnTo>
                    <a:pt x="588390" y="1028699"/>
                  </a:lnTo>
                  <a:lnTo>
                    <a:pt x="586739" y="1017269"/>
                  </a:lnTo>
                  <a:lnTo>
                    <a:pt x="584580" y="1007109"/>
                  </a:lnTo>
                  <a:lnTo>
                    <a:pt x="579881" y="995679"/>
                  </a:lnTo>
                  <a:lnTo>
                    <a:pt x="576833" y="985519"/>
                  </a:lnTo>
                  <a:lnTo>
                    <a:pt x="569213" y="971549"/>
                  </a:lnTo>
                  <a:lnTo>
                    <a:pt x="563752" y="962659"/>
                  </a:lnTo>
                  <a:lnTo>
                    <a:pt x="556513" y="952499"/>
                  </a:lnTo>
                  <a:lnTo>
                    <a:pt x="553592" y="946149"/>
                  </a:lnTo>
                  <a:lnTo>
                    <a:pt x="550799" y="939799"/>
                  </a:lnTo>
                  <a:lnTo>
                    <a:pt x="548893" y="934719"/>
                  </a:lnTo>
                  <a:lnTo>
                    <a:pt x="547369" y="927099"/>
                  </a:lnTo>
                  <a:lnTo>
                    <a:pt x="544956" y="914399"/>
                  </a:lnTo>
                  <a:lnTo>
                    <a:pt x="545718" y="902969"/>
                  </a:lnTo>
                  <a:lnTo>
                    <a:pt x="546353" y="891539"/>
                  </a:lnTo>
                  <a:lnTo>
                    <a:pt x="547369" y="882649"/>
                  </a:lnTo>
                  <a:lnTo>
                    <a:pt x="549401" y="873759"/>
                  </a:lnTo>
                  <a:lnTo>
                    <a:pt x="552195" y="867409"/>
                  </a:lnTo>
                  <a:lnTo>
                    <a:pt x="558545" y="850899"/>
                  </a:lnTo>
                  <a:lnTo>
                    <a:pt x="562863" y="842009"/>
                  </a:lnTo>
                  <a:lnTo>
                    <a:pt x="567943" y="834389"/>
                  </a:lnTo>
                  <a:lnTo>
                    <a:pt x="573531" y="829309"/>
                  </a:lnTo>
                  <a:lnTo>
                    <a:pt x="577214" y="828039"/>
                  </a:lnTo>
                  <a:lnTo>
                    <a:pt x="579501" y="826769"/>
                  </a:lnTo>
                  <a:lnTo>
                    <a:pt x="586231" y="826769"/>
                  </a:lnTo>
                  <a:lnTo>
                    <a:pt x="592074" y="824229"/>
                  </a:lnTo>
                  <a:lnTo>
                    <a:pt x="616584" y="796289"/>
                  </a:lnTo>
                  <a:lnTo>
                    <a:pt x="618998" y="791209"/>
                  </a:lnTo>
                  <a:lnTo>
                    <a:pt x="651255" y="774699"/>
                  </a:lnTo>
                  <a:lnTo>
                    <a:pt x="657478" y="772159"/>
                  </a:lnTo>
                  <a:lnTo>
                    <a:pt x="694054" y="737869"/>
                  </a:lnTo>
                  <a:lnTo>
                    <a:pt x="727836" y="685799"/>
                  </a:lnTo>
                  <a:lnTo>
                    <a:pt x="729868" y="685799"/>
                  </a:lnTo>
                  <a:lnTo>
                    <a:pt x="732408" y="684529"/>
                  </a:lnTo>
                  <a:lnTo>
                    <a:pt x="732154" y="680719"/>
                  </a:lnTo>
                  <a:lnTo>
                    <a:pt x="728726" y="671829"/>
                  </a:lnTo>
                  <a:lnTo>
                    <a:pt x="721994" y="659129"/>
                  </a:lnTo>
                  <a:lnTo>
                    <a:pt x="710056" y="641349"/>
                  </a:lnTo>
                  <a:lnTo>
                    <a:pt x="691387" y="614679"/>
                  </a:lnTo>
                  <a:lnTo>
                    <a:pt x="681227" y="603249"/>
                  </a:lnTo>
                  <a:lnTo>
                    <a:pt x="670051" y="590549"/>
                  </a:lnTo>
                  <a:lnTo>
                    <a:pt x="666449" y="586739"/>
                  </a:lnTo>
                  <a:close/>
                </a:path>
                <a:path w="1054734" h="1070610">
                  <a:moveTo>
                    <a:pt x="43687" y="0"/>
                  </a:moveTo>
                  <a:lnTo>
                    <a:pt x="19303" y="10159"/>
                  </a:lnTo>
                  <a:lnTo>
                    <a:pt x="5714" y="25399"/>
                  </a:lnTo>
                  <a:lnTo>
                    <a:pt x="126" y="44449"/>
                  </a:lnTo>
                  <a:lnTo>
                    <a:pt x="0" y="67309"/>
                  </a:lnTo>
                  <a:lnTo>
                    <a:pt x="5587" y="93979"/>
                  </a:lnTo>
                  <a:lnTo>
                    <a:pt x="8635" y="102869"/>
                  </a:lnTo>
                  <a:lnTo>
                    <a:pt x="13080" y="111759"/>
                  </a:lnTo>
                  <a:lnTo>
                    <a:pt x="14731" y="114299"/>
                  </a:lnTo>
                  <a:lnTo>
                    <a:pt x="17271" y="116839"/>
                  </a:lnTo>
                  <a:lnTo>
                    <a:pt x="19050" y="119379"/>
                  </a:lnTo>
                  <a:lnTo>
                    <a:pt x="20700" y="121919"/>
                  </a:lnTo>
                  <a:lnTo>
                    <a:pt x="22225" y="128269"/>
                  </a:lnTo>
                  <a:lnTo>
                    <a:pt x="22478" y="135889"/>
                  </a:lnTo>
                  <a:lnTo>
                    <a:pt x="24891" y="144779"/>
                  </a:lnTo>
                  <a:lnTo>
                    <a:pt x="28575" y="151129"/>
                  </a:lnTo>
                  <a:lnTo>
                    <a:pt x="32130" y="154939"/>
                  </a:lnTo>
                  <a:lnTo>
                    <a:pt x="34543" y="158749"/>
                  </a:lnTo>
                  <a:lnTo>
                    <a:pt x="49402" y="195579"/>
                  </a:lnTo>
                  <a:lnTo>
                    <a:pt x="53848" y="204469"/>
                  </a:lnTo>
                  <a:lnTo>
                    <a:pt x="59562" y="217169"/>
                  </a:lnTo>
                  <a:lnTo>
                    <a:pt x="58546" y="229869"/>
                  </a:lnTo>
                  <a:lnTo>
                    <a:pt x="57403" y="240029"/>
                  </a:lnTo>
                  <a:lnTo>
                    <a:pt x="56641" y="242569"/>
                  </a:lnTo>
                  <a:lnTo>
                    <a:pt x="54863" y="245109"/>
                  </a:lnTo>
                  <a:lnTo>
                    <a:pt x="53339" y="247649"/>
                  </a:lnTo>
                  <a:lnTo>
                    <a:pt x="52831" y="248919"/>
                  </a:lnTo>
                  <a:lnTo>
                    <a:pt x="54863" y="253999"/>
                  </a:lnTo>
                  <a:lnTo>
                    <a:pt x="59816" y="261619"/>
                  </a:lnTo>
                  <a:lnTo>
                    <a:pt x="61340" y="264159"/>
                  </a:lnTo>
                  <a:lnTo>
                    <a:pt x="62102" y="269239"/>
                  </a:lnTo>
                  <a:lnTo>
                    <a:pt x="62229" y="273049"/>
                  </a:lnTo>
                  <a:lnTo>
                    <a:pt x="62483" y="276859"/>
                  </a:lnTo>
                  <a:lnTo>
                    <a:pt x="61721" y="280669"/>
                  </a:lnTo>
                  <a:lnTo>
                    <a:pt x="58674" y="283209"/>
                  </a:lnTo>
                  <a:lnTo>
                    <a:pt x="56895" y="287019"/>
                  </a:lnTo>
                  <a:lnTo>
                    <a:pt x="55625" y="292099"/>
                  </a:lnTo>
                  <a:lnTo>
                    <a:pt x="55371" y="297179"/>
                  </a:lnTo>
                  <a:lnTo>
                    <a:pt x="56133" y="302259"/>
                  </a:lnTo>
                  <a:lnTo>
                    <a:pt x="59054" y="313689"/>
                  </a:lnTo>
                  <a:lnTo>
                    <a:pt x="60325" y="317499"/>
                  </a:lnTo>
                  <a:lnTo>
                    <a:pt x="61975" y="320039"/>
                  </a:lnTo>
                  <a:lnTo>
                    <a:pt x="62483" y="321309"/>
                  </a:lnTo>
                  <a:lnTo>
                    <a:pt x="64007" y="323849"/>
                  </a:lnTo>
                  <a:lnTo>
                    <a:pt x="64261" y="331469"/>
                  </a:lnTo>
                  <a:lnTo>
                    <a:pt x="64388" y="340359"/>
                  </a:lnTo>
                  <a:lnTo>
                    <a:pt x="64896" y="342899"/>
                  </a:lnTo>
                  <a:lnTo>
                    <a:pt x="64642" y="347979"/>
                  </a:lnTo>
                  <a:lnTo>
                    <a:pt x="68071" y="356869"/>
                  </a:lnTo>
                  <a:lnTo>
                    <a:pt x="72516" y="369569"/>
                  </a:lnTo>
                  <a:lnTo>
                    <a:pt x="78231" y="382269"/>
                  </a:lnTo>
                  <a:lnTo>
                    <a:pt x="81660" y="391159"/>
                  </a:lnTo>
                  <a:lnTo>
                    <a:pt x="85089" y="403859"/>
                  </a:lnTo>
                  <a:lnTo>
                    <a:pt x="86359" y="407669"/>
                  </a:lnTo>
                  <a:lnTo>
                    <a:pt x="131317" y="433069"/>
                  </a:lnTo>
                  <a:lnTo>
                    <a:pt x="183895" y="447039"/>
                  </a:lnTo>
                  <a:lnTo>
                    <a:pt x="218439" y="457199"/>
                  </a:lnTo>
                  <a:lnTo>
                    <a:pt x="239394" y="464819"/>
                  </a:lnTo>
                  <a:lnTo>
                    <a:pt x="240156" y="466089"/>
                  </a:lnTo>
                  <a:lnTo>
                    <a:pt x="221614" y="471169"/>
                  </a:lnTo>
                  <a:lnTo>
                    <a:pt x="204977" y="476249"/>
                  </a:lnTo>
                  <a:lnTo>
                    <a:pt x="126873" y="514349"/>
                  </a:lnTo>
                  <a:lnTo>
                    <a:pt x="106425" y="530859"/>
                  </a:lnTo>
                  <a:lnTo>
                    <a:pt x="107950" y="533399"/>
                  </a:lnTo>
                  <a:lnTo>
                    <a:pt x="109981" y="534669"/>
                  </a:lnTo>
                  <a:lnTo>
                    <a:pt x="110870" y="553719"/>
                  </a:lnTo>
                  <a:lnTo>
                    <a:pt x="112013" y="566419"/>
                  </a:lnTo>
                  <a:lnTo>
                    <a:pt x="113029" y="580389"/>
                  </a:lnTo>
                  <a:lnTo>
                    <a:pt x="115442" y="596899"/>
                  </a:lnTo>
                  <a:lnTo>
                    <a:pt x="120268" y="613409"/>
                  </a:lnTo>
                  <a:lnTo>
                    <a:pt x="124967" y="629919"/>
                  </a:lnTo>
                  <a:lnTo>
                    <a:pt x="128650" y="637539"/>
                  </a:lnTo>
                  <a:lnTo>
                    <a:pt x="132460" y="643889"/>
                  </a:lnTo>
                  <a:lnTo>
                    <a:pt x="136651" y="648969"/>
                  </a:lnTo>
                  <a:lnTo>
                    <a:pt x="141096" y="654049"/>
                  </a:lnTo>
                  <a:lnTo>
                    <a:pt x="149351" y="660399"/>
                  </a:lnTo>
                  <a:lnTo>
                    <a:pt x="154304" y="666749"/>
                  </a:lnTo>
                  <a:lnTo>
                    <a:pt x="157099" y="673099"/>
                  </a:lnTo>
                  <a:lnTo>
                    <a:pt x="157860" y="678179"/>
                  </a:lnTo>
                  <a:lnTo>
                    <a:pt x="157733" y="683259"/>
                  </a:lnTo>
                  <a:lnTo>
                    <a:pt x="155955" y="690879"/>
                  </a:lnTo>
                  <a:lnTo>
                    <a:pt x="156971" y="695959"/>
                  </a:lnTo>
                  <a:lnTo>
                    <a:pt x="178053" y="730249"/>
                  </a:lnTo>
                  <a:lnTo>
                    <a:pt x="180593" y="732789"/>
                  </a:lnTo>
                  <a:lnTo>
                    <a:pt x="181990" y="736599"/>
                  </a:lnTo>
                  <a:lnTo>
                    <a:pt x="183260" y="740409"/>
                  </a:lnTo>
                  <a:lnTo>
                    <a:pt x="184276" y="749299"/>
                  </a:lnTo>
                  <a:lnTo>
                    <a:pt x="184150" y="759459"/>
                  </a:lnTo>
                  <a:lnTo>
                    <a:pt x="181863" y="777239"/>
                  </a:lnTo>
                  <a:lnTo>
                    <a:pt x="181228" y="784859"/>
                  </a:lnTo>
                  <a:lnTo>
                    <a:pt x="165480" y="821689"/>
                  </a:lnTo>
                  <a:lnTo>
                    <a:pt x="149605" y="842009"/>
                  </a:lnTo>
                  <a:lnTo>
                    <a:pt x="144144" y="847089"/>
                  </a:lnTo>
                  <a:lnTo>
                    <a:pt x="118490" y="862329"/>
                  </a:lnTo>
                  <a:lnTo>
                    <a:pt x="105409" y="871219"/>
                  </a:lnTo>
                  <a:lnTo>
                    <a:pt x="97281" y="877569"/>
                  </a:lnTo>
                  <a:lnTo>
                    <a:pt x="95503" y="880109"/>
                  </a:lnTo>
                  <a:lnTo>
                    <a:pt x="88518" y="886459"/>
                  </a:lnTo>
                  <a:lnTo>
                    <a:pt x="66928" y="925829"/>
                  </a:lnTo>
                  <a:lnTo>
                    <a:pt x="65658" y="935989"/>
                  </a:lnTo>
                  <a:lnTo>
                    <a:pt x="65658" y="944879"/>
                  </a:lnTo>
                  <a:lnTo>
                    <a:pt x="67182" y="947419"/>
                  </a:lnTo>
                  <a:lnTo>
                    <a:pt x="70103" y="948689"/>
                  </a:lnTo>
                  <a:lnTo>
                    <a:pt x="76326" y="949959"/>
                  </a:lnTo>
                  <a:lnTo>
                    <a:pt x="81914" y="949959"/>
                  </a:lnTo>
                  <a:lnTo>
                    <a:pt x="84200" y="948689"/>
                  </a:lnTo>
                  <a:lnTo>
                    <a:pt x="138175" y="911859"/>
                  </a:lnTo>
                  <a:lnTo>
                    <a:pt x="139826" y="895349"/>
                  </a:lnTo>
                  <a:lnTo>
                    <a:pt x="147574" y="891539"/>
                  </a:lnTo>
                  <a:lnTo>
                    <a:pt x="153669" y="887729"/>
                  </a:lnTo>
                  <a:lnTo>
                    <a:pt x="160400" y="887729"/>
                  </a:lnTo>
                  <a:lnTo>
                    <a:pt x="164973" y="886459"/>
                  </a:lnTo>
                  <a:lnTo>
                    <a:pt x="168655" y="885189"/>
                  </a:lnTo>
                  <a:lnTo>
                    <a:pt x="177800" y="878839"/>
                  </a:lnTo>
                  <a:lnTo>
                    <a:pt x="188086" y="868679"/>
                  </a:lnTo>
                  <a:lnTo>
                    <a:pt x="200659" y="861059"/>
                  </a:lnTo>
                  <a:lnTo>
                    <a:pt x="239902" y="830579"/>
                  </a:lnTo>
                  <a:lnTo>
                    <a:pt x="269620" y="798829"/>
                  </a:lnTo>
                  <a:lnTo>
                    <a:pt x="324230" y="681989"/>
                  </a:lnTo>
                  <a:lnTo>
                    <a:pt x="338708" y="648969"/>
                  </a:lnTo>
                  <a:lnTo>
                    <a:pt x="353059" y="622299"/>
                  </a:lnTo>
                  <a:lnTo>
                    <a:pt x="358901" y="612139"/>
                  </a:lnTo>
                  <a:lnTo>
                    <a:pt x="364235" y="603249"/>
                  </a:lnTo>
                  <a:lnTo>
                    <a:pt x="368553" y="598169"/>
                  </a:lnTo>
                  <a:lnTo>
                    <a:pt x="370204" y="596899"/>
                  </a:lnTo>
                  <a:lnTo>
                    <a:pt x="374523" y="596899"/>
                  </a:lnTo>
                  <a:lnTo>
                    <a:pt x="378078" y="595629"/>
                  </a:lnTo>
                  <a:lnTo>
                    <a:pt x="385825" y="590549"/>
                  </a:lnTo>
                  <a:lnTo>
                    <a:pt x="395096" y="584199"/>
                  </a:lnTo>
                  <a:lnTo>
                    <a:pt x="403478" y="576579"/>
                  </a:lnTo>
                  <a:lnTo>
                    <a:pt x="656843" y="576579"/>
                  </a:lnTo>
                  <a:lnTo>
                    <a:pt x="643381" y="565149"/>
                  </a:lnTo>
                  <a:lnTo>
                    <a:pt x="644651" y="563879"/>
                  </a:lnTo>
                  <a:lnTo>
                    <a:pt x="827550" y="563879"/>
                  </a:lnTo>
                  <a:lnTo>
                    <a:pt x="836802" y="556259"/>
                  </a:lnTo>
                  <a:lnTo>
                    <a:pt x="846708" y="547369"/>
                  </a:lnTo>
                  <a:lnTo>
                    <a:pt x="852677" y="541019"/>
                  </a:lnTo>
                  <a:lnTo>
                    <a:pt x="855979" y="535939"/>
                  </a:lnTo>
                  <a:lnTo>
                    <a:pt x="857503" y="534669"/>
                  </a:lnTo>
                  <a:lnTo>
                    <a:pt x="861567" y="527049"/>
                  </a:lnTo>
                  <a:lnTo>
                    <a:pt x="865377" y="519429"/>
                  </a:lnTo>
                  <a:lnTo>
                    <a:pt x="866901" y="518159"/>
                  </a:lnTo>
                  <a:lnTo>
                    <a:pt x="889126" y="490219"/>
                  </a:lnTo>
                  <a:lnTo>
                    <a:pt x="887856" y="486409"/>
                  </a:lnTo>
                  <a:lnTo>
                    <a:pt x="887856" y="481329"/>
                  </a:lnTo>
                  <a:lnTo>
                    <a:pt x="889380" y="474979"/>
                  </a:lnTo>
                  <a:lnTo>
                    <a:pt x="892428" y="472439"/>
                  </a:lnTo>
                  <a:lnTo>
                    <a:pt x="895730" y="467359"/>
                  </a:lnTo>
                  <a:lnTo>
                    <a:pt x="904748" y="462279"/>
                  </a:lnTo>
                  <a:lnTo>
                    <a:pt x="909827" y="458469"/>
                  </a:lnTo>
                  <a:lnTo>
                    <a:pt x="910335" y="455929"/>
                  </a:lnTo>
                  <a:lnTo>
                    <a:pt x="909827" y="454659"/>
                  </a:lnTo>
                  <a:lnTo>
                    <a:pt x="490092" y="454659"/>
                  </a:lnTo>
                  <a:lnTo>
                    <a:pt x="487299" y="452119"/>
                  </a:lnTo>
                  <a:lnTo>
                    <a:pt x="485648" y="445769"/>
                  </a:lnTo>
                  <a:lnTo>
                    <a:pt x="483742" y="439419"/>
                  </a:lnTo>
                  <a:lnTo>
                    <a:pt x="427227" y="439419"/>
                  </a:lnTo>
                  <a:lnTo>
                    <a:pt x="418718" y="406399"/>
                  </a:lnTo>
                  <a:lnTo>
                    <a:pt x="406653" y="361949"/>
                  </a:lnTo>
                  <a:lnTo>
                    <a:pt x="390398" y="312419"/>
                  </a:lnTo>
                  <a:lnTo>
                    <a:pt x="369569" y="262889"/>
                  </a:lnTo>
                  <a:lnTo>
                    <a:pt x="340613" y="207009"/>
                  </a:lnTo>
                  <a:lnTo>
                    <a:pt x="307975" y="157479"/>
                  </a:lnTo>
                  <a:lnTo>
                    <a:pt x="271652" y="114299"/>
                  </a:lnTo>
                  <a:lnTo>
                    <a:pt x="228980" y="73659"/>
                  </a:lnTo>
                  <a:lnTo>
                    <a:pt x="184276" y="41909"/>
                  </a:lnTo>
                  <a:lnTo>
                    <a:pt x="147574" y="22859"/>
                  </a:lnTo>
                  <a:lnTo>
                    <a:pt x="111378" y="8889"/>
                  </a:lnTo>
                  <a:lnTo>
                    <a:pt x="77088" y="1269"/>
                  </a:lnTo>
                  <a:lnTo>
                    <a:pt x="43687" y="0"/>
                  </a:lnTo>
                  <a:close/>
                </a:path>
                <a:path w="1054734" h="1070610">
                  <a:moveTo>
                    <a:pt x="399262" y="779779"/>
                  </a:moveTo>
                  <a:lnTo>
                    <a:pt x="376808" y="779779"/>
                  </a:lnTo>
                  <a:lnTo>
                    <a:pt x="375411" y="795019"/>
                  </a:lnTo>
                  <a:lnTo>
                    <a:pt x="395096" y="784859"/>
                  </a:lnTo>
                  <a:lnTo>
                    <a:pt x="399262" y="779779"/>
                  </a:lnTo>
                  <a:close/>
                </a:path>
                <a:path w="1054734" h="1070610">
                  <a:moveTo>
                    <a:pt x="656843" y="576579"/>
                  </a:moveTo>
                  <a:lnTo>
                    <a:pt x="403478" y="576579"/>
                  </a:lnTo>
                  <a:lnTo>
                    <a:pt x="391286" y="608329"/>
                  </a:lnTo>
                  <a:lnTo>
                    <a:pt x="390651" y="619759"/>
                  </a:lnTo>
                  <a:lnTo>
                    <a:pt x="381888" y="633729"/>
                  </a:lnTo>
                  <a:lnTo>
                    <a:pt x="376174" y="657859"/>
                  </a:lnTo>
                  <a:lnTo>
                    <a:pt x="374650" y="662939"/>
                  </a:lnTo>
                  <a:lnTo>
                    <a:pt x="366394" y="697229"/>
                  </a:lnTo>
                  <a:lnTo>
                    <a:pt x="370966" y="701039"/>
                  </a:lnTo>
                  <a:lnTo>
                    <a:pt x="369696" y="706119"/>
                  </a:lnTo>
                  <a:lnTo>
                    <a:pt x="363346" y="709929"/>
                  </a:lnTo>
                  <a:lnTo>
                    <a:pt x="360299" y="726439"/>
                  </a:lnTo>
                  <a:lnTo>
                    <a:pt x="354075" y="751839"/>
                  </a:lnTo>
                  <a:lnTo>
                    <a:pt x="359028" y="775969"/>
                  </a:lnTo>
                  <a:lnTo>
                    <a:pt x="372236" y="793749"/>
                  </a:lnTo>
                  <a:lnTo>
                    <a:pt x="376808" y="779779"/>
                  </a:lnTo>
                  <a:lnTo>
                    <a:pt x="399262" y="779779"/>
                  </a:lnTo>
                  <a:lnTo>
                    <a:pt x="410717" y="765809"/>
                  </a:lnTo>
                  <a:lnTo>
                    <a:pt x="417067" y="740409"/>
                  </a:lnTo>
                  <a:lnTo>
                    <a:pt x="422148" y="723899"/>
                  </a:lnTo>
                  <a:lnTo>
                    <a:pt x="418210" y="717549"/>
                  </a:lnTo>
                  <a:lnTo>
                    <a:pt x="419480" y="712469"/>
                  </a:lnTo>
                  <a:lnTo>
                    <a:pt x="425068" y="712469"/>
                  </a:lnTo>
                  <a:lnTo>
                    <a:pt x="434975" y="671829"/>
                  </a:lnTo>
                  <a:lnTo>
                    <a:pt x="440689" y="647699"/>
                  </a:lnTo>
                  <a:lnTo>
                    <a:pt x="439038" y="632459"/>
                  </a:lnTo>
                  <a:lnTo>
                    <a:pt x="442849" y="621029"/>
                  </a:lnTo>
                  <a:lnTo>
                    <a:pt x="447801" y="586739"/>
                  </a:lnTo>
                  <a:lnTo>
                    <a:pt x="666449" y="586739"/>
                  </a:lnTo>
                  <a:lnTo>
                    <a:pt x="656843" y="576579"/>
                  </a:lnTo>
                  <a:close/>
                </a:path>
                <a:path w="1054734" h="1070610">
                  <a:moveTo>
                    <a:pt x="827550" y="563879"/>
                  </a:moveTo>
                  <a:lnTo>
                    <a:pt x="644651" y="563879"/>
                  </a:lnTo>
                  <a:lnTo>
                    <a:pt x="667130" y="566419"/>
                  </a:lnTo>
                  <a:lnTo>
                    <a:pt x="702690" y="572769"/>
                  </a:lnTo>
                  <a:lnTo>
                    <a:pt x="755268" y="585469"/>
                  </a:lnTo>
                  <a:lnTo>
                    <a:pt x="782065" y="588009"/>
                  </a:lnTo>
                  <a:lnTo>
                    <a:pt x="793368" y="586739"/>
                  </a:lnTo>
                  <a:lnTo>
                    <a:pt x="807338" y="582929"/>
                  </a:lnTo>
                  <a:lnTo>
                    <a:pt x="810132" y="580389"/>
                  </a:lnTo>
                  <a:lnTo>
                    <a:pt x="819023" y="570229"/>
                  </a:lnTo>
                  <a:lnTo>
                    <a:pt x="826007" y="565149"/>
                  </a:lnTo>
                  <a:lnTo>
                    <a:pt x="827550" y="563879"/>
                  </a:lnTo>
                  <a:close/>
                </a:path>
                <a:path w="1054734" h="1070610">
                  <a:moveTo>
                    <a:pt x="930401" y="213359"/>
                  </a:moveTo>
                  <a:lnTo>
                    <a:pt x="910716" y="213359"/>
                  </a:lnTo>
                  <a:lnTo>
                    <a:pt x="888618" y="214629"/>
                  </a:lnTo>
                  <a:lnTo>
                    <a:pt x="834389" y="222249"/>
                  </a:lnTo>
                  <a:lnTo>
                    <a:pt x="778001" y="237489"/>
                  </a:lnTo>
                  <a:lnTo>
                    <a:pt x="751331" y="248919"/>
                  </a:lnTo>
                  <a:lnTo>
                    <a:pt x="725677" y="259079"/>
                  </a:lnTo>
                  <a:lnTo>
                    <a:pt x="699261" y="274319"/>
                  </a:lnTo>
                  <a:lnTo>
                    <a:pt x="673734" y="288289"/>
                  </a:lnTo>
                  <a:lnTo>
                    <a:pt x="647573" y="306069"/>
                  </a:lnTo>
                  <a:lnTo>
                    <a:pt x="601979" y="340359"/>
                  </a:lnTo>
                  <a:lnTo>
                    <a:pt x="561466" y="377189"/>
                  </a:lnTo>
                  <a:lnTo>
                    <a:pt x="512571" y="429259"/>
                  </a:lnTo>
                  <a:lnTo>
                    <a:pt x="490092" y="454659"/>
                  </a:lnTo>
                  <a:lnTo>
                    <a:pt x="909827" y="454659"/>
                  </a:lnTo>
                  <a:lnTo>
                    <a:pt x="909574" y="450849"/>
                  </a:lnTo>
                  <a:lnTo>
                    <a:pt x="910335" y="448309"/>
                  </a:lnTo>
                  <a:lnTo>
                    <a:pt x="913637" y="438149"/>
                  </a:lnTo>
                  <a:lnTo>
                    <a:pt x="918717" y="426719"/>
                  </a:lnTo>
                  <a:lnTo>
                    <a:pt x="929385" y="419099"/>
                  </a:lnTo>
                  <a:lnTo>
                    <a:pt x="937386" y="412749"/>
                  </a:lnTo>
                  <a:lnTo>
                    <a:pt x="940942" y="407669"/>
                  </a:lnTo>
                  <a:lnTo>
                    <a:pt x="944244" y="402589"/>
                  </a:lnTo>
                  <a:lnTo>
                    <a:pt x="950467" y="394969"/>
                  </a:lnTo>
                  <a:lnTo>
                    <a:pt x="959357" y="389889"/>
                  </a:lnTo>
                  <a:lnTo>
                    <a:pt x="963294" y="387349"/>
                  </a:lnTo>
                  <a:lnTo>
                    <a:pt x="967866" y="386079"/>
                  </a:lnTo>
                  <a:lnTo>
                    <a:pt x="971676" y="383539"/>
                  </a:lnTo>
                  <a:lnTo>
                    <a:pt x="975359" y="382269"/>
                  </a:lnTo>
                  <a:lnTo>
                    <a:pt x="981963" y="378459"/>
                  </a:lnTo>
                  <a:lnTo>
                    <a:pt x="988949" y="372109"/>
                  </a:lnTo>
                  <a:lnTo>
                    <a:pt x="992758" y="365759"/>
                  </a:lnTo>
                  <a:lnTo>
                    <a:pt x="997330" y="359409"/>
                  </a:lnTo>
                  <a:lnTo>
                    <a:pt x="999870" y="358139"/>
                  </a:lnTo>
                  <a:lnTo>
                    <a:pt x="1002283" y="358139"/>
                  </a:lnTo>
                  <a:lnTo>
                    <a:pt x="1005839" y="356869"/>
                  </a:lnTo>
                  <a:lnTo>
                    <a:pt x="1008379" y="354329"/>
                  </a:lnTo>
                  <a:lnTo>
                    <a:pt x="1015364" y="349249"/>
                  </a:lnTo>
                  <a:lnTo>
                    <a:pt x="1023492" y="341629"/>
                  </a:lnTo>
                  <a:lnTo>
                    <a:pt x="1040637" y="321309"/>
                  </a:lnTo>
                  <a:lnTo>
                    <a:pt x="1051052" y="300989"/>
                  </a:lnTo>
                  <a:lnTo>
                    <a:pt x="1054607" y="281939"/>
                  </a:lnTo>
                  <a:lnTo>
                    <a:pt x="1049527" y="261619"/>
                  </a:lnTo>
                  <a:lnTo>
                    <a:pt x="1032763" y="241299"/>
                  </a:lnTo>
                  <a:lnTo>
                    <a:pt x="1002283" y="227329"/>
                  </a:lnTo>
                  <a:lnTo>
                    <a:pt x="968501" y="218439"/>
                  </a:lnTo>
                  <a:lnTo>
                    <a:pt x="959230" y="215899"/>
                  </a:lnTo>
                  <a:lnTo>
                    <a:pt x="946276" y="214629"/>
                  </a:lnTo>
                  <a:lnTo>
                    <a:pt x="930401" y="213359"/>
                  </a:lnTo>
                  <a:close/>
                </a:path>
                <a:path w="1054734" h="1070610">
                  <a:moveTo>
                    <a:pt x="457453" y="408939"/>
                  </a:moveTo>
                  <a:lnTo>
                    <a:pt x="451992" y="408939"/>
                  </a:lnTo>
                  <a:lnTo>
                    <a:pt x="447166" y="411479"/>
                  </a:lnTo>
                  <a:lnTo>
                    <a:pt x="444245" y="414019"/>
                  </a:lnTo>
                  <a:lnTo>
                    <a:pt x="441959" y="419099"/>
                  </a:lnTo>
                  <a:lnTo>
                    <a:pt x="442340" y="421639"/>
                  </a:lnTo>
                  <a:lnTo>
                    <a:pt x="442340" y="426719"/>
                  </a:lnTo>
                  <a:lnTo>
                    <a:pt x="435101" y="433069"/>
                  </a:lnTo>
                  <a:lnTo>
                    <a:pt x="430529" y="439419"/>
                  </a:lnTo>
                  <a:lnTo>
                    <a:pt x="483742" y="439419"/>
                  </a:lnTo>
                  <a:lnTo>
                    <a:pt x="483361" y="438149"/>
                  </a:lnTo>
                  <a:lnTo>
                    <a:pt x="486409" y="434339"/>
                  </a:lnTo>
                  <a:lnTo>
                    <a:pt x="488441" y="430529"/>
                  </a:lnTo>
                  <a:lnTo>
                    <a:pt x="488695" y="424179"/>
                  </a:lnTo>
                  <a:lnTo>
                    <a:pt x="487299" y="421639"/>
                  </a:lnTo>
                  <a:lnTo>
                    <a:pt x="483996" y="416559"/>
                  </a:lnTo>
                  <a:lnTo>
                    <a:pt x="479043" y="415289"/>
                  </a:lnTo>
                  <a:lnTo>
                    <a:pt x="477774" y="415289"/>
                  </a:lnTo>
                  <a:lnTo>
                    <a:pt x="478663" y="414019"/>
                  </a:lnTo>
                  <a:lnTo>
                    <a:pt x="463930" y="414019"/>
                  </a:lnTo>
                  <a:lnTo>
                    <a:pt x="464184" y="412749"/>
                  </a:lnTo>
                  <a:lnTo>
                    <a:pt x="479551" y="412749"/>
                  </a:lnTo>
                  <a:lnTo>
                    <a:pt x="474471" y="411479"/>
                  </a:lnTo>
                  <a:lnTo>
                    <a:pt x="461263" y="411479"/>
                  </a:lnTo>
                  <a:lnTo>
                    <a:pt x="457453" y="408939"/>
                  </a:lnTo>
                  <a:close/>
                </a:path>
                <a:path w="1054734" h="1070610">
                  <a:moveTo>
                    <a:pt x="479551" y="412749"/>
                  </a:moveTo>
                  <a:lnTo>
                    <a:pt x="464184" y="412749"/>
                  </a:lnTo>
                  <a:lnTo>
                    <a:pt x="463930" y="414019"/>
                  </a:lnTo>
                  <a:lnTo>
                    <a:pt x="478663" y="414019"/>
                  </a:lnTo>
                  <a:lnTo>
                    <a:pt x="479551" y="412749"/>
                  </a:lnTo>
                  <a:close/>
                </a:path>
                <a:path w="1054734" h="1070610">
                  <a:moveTo>
                    <a:pt x="459993" y="407669"/>
                  </a:moveTo>
                  <a:lnTo>
                    <a:pt x="461263" y="411479"/>
                  </a:lnTo>
                  <a:lnTo>
                    <a:pt x="474471" y="411479"/>
                  </a:lnTo>
                  <a:lnTo>
                    <a:pt x="472185" y="408939"/>
                  </a:lnTo>
                  <a:lnTo>
                    <a:pt x="465074" y="408939"/>
                  </a:lnTo>
                  <a:lnTo>
                    <a:pt x="459993" y="407669"/>
                  </a:lnTo>
                  <a:close/>
                </a:path>
                <a:path w="1054734" h="1070610">
                  <a:moveTo>
                    <a:pt x="464565" y="406399"/>
                  </a:moveTo>
                  <a:lnTo>
                    <a:pt x="465074" y="408939"/>
                  </a:lnTo>
                  <a:lnTo>
                    <a:pt x="472185" y="408939"/>
                  </a:lnTo>
                  <a:lnTo>
                    <a:pt x="471042" y="407669"/>
                  </a:lnTo>
                  <a:lnTo>
                    <a:pt x="467740" y="407669"/>
                  </a:lnTo>
                  <a:lnTo>
                    <a:pt x="464565" y="406399"/>
                  </a:lnTo>
                  <a:close/>
                </a:path>
                <a:path w="1054734" h="1070610">
                  <a:moveTo>
                    <a:pt x="470026" y="406399"/>
                  </a:moveTo>
                  <a:lnTo>
                    <a:pt x="467740" y="407669"/>
                  </a:lnTo>
                  <a:lnTo>
                    <a:pt x="471042" y="407669"/>
                  </a:lnTo>
                  <a:lnTo>
                    <a:pt x="470026" y="406399"/>
                  </a:lnTo>
                  <a:close/>
                </a:path>
              </a:pathLst>
            </a:custGeom>
            <a:solidFill>
              <a:srgbClr val="666666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912864" y="5803390"/>
              <a:ext cx="1117092" cy="1054608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76871" y="5867398"/>
              <a:ext cx="989076" cy="932688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252970" y="1560575"/>
              <a:ext cx="326390" cy="344170"/>
            </a:xfrm>
            <a:custGeom>
              <a:avLst/>
              <a:gdLst/>
              <a:ahLst/>
              <a:cxnLst/>
              <a:rect l="l" t="t" r="r" b="b"/>
              <a:pathLst>
                <a:path w="326390" h="344169">
                  <a:moveTo>
                    <a:pt x="14224" y="28575"/>
                  </a:moveTo>
                  <a:lnTo>
                    <a:pt x="5842" y="0"/>
                  </a:lnTo>
                  <a:lnTo>
                    <a:pt x="3937" y="381"/>
                  </a:lnTo>
                  <a:lnTo>
                    <a:pt x="2413" y="2667"/>
                  </a:lnTo>
                  <a:lnTo>
                    <a:pt x="127" y="10795"/>
                  </a:lnTo>
                  <a:lnTo>
                    <a:pt x="762" y="19431"/>
                  </a:lnTo>
                  <a:lnTo>
                    <a:pt x="3302" y="27686"/>
                  </a:lnTo>
                  <a:lnTo>
                    <a:pt x="3302" y="37338"/>
                  </a:lnTo>
                  <a:lnTo>
                    <a:pt x="0" y="323088"/>
                  </a:lnTo>
                  <a:lnTo>
                    <a:pt x="254" y="329819"/>
                  </a:lnTo>
                  <a:lnTo>
                    <a:pt x="2159" y="334391"/>
                  </a:lnTo>
                  <a:lnTo>
                    <a:pt x="3175" y="335026"/>
                  </a:lnTo>
                  <a:lnTo>
                    <a:pt x="3937" y="334010"/>
                  </a:lnTo>
                  <a:lnTo>
                    <a:pt x="5588" y="322072"/>
                  </a:lnTo>
                  <a:lnTo>
                    <a:pt x="12065" y="53086"/>
                  </a:lnTo>
                  <a:lnTo>
                    <a:pt x="13843" y="31496"/>
                  </a:lnTo>
                  <a:lnTo>
                    <a:pt x="14224" y="28575"/>
                  </a:lnTo>
                  <a:close/>
                </a:path>
                <a:path w="326390" h="344169">
                  <a:moveTo>
                    <a:pt x="326136" y="218821"/>
                  </a:moveTo>
                  <a:lnTo>
                    <a:pt x="325755" y="216916"/>
                  </a:lnTo>
                  <a:lnTo>
                    <a:pt x="323469" y="215392"/>
                  </a:lnTo>
                  <a:lnTo>
                    <a:pt x="319405" y="214249"/>
                  </a:lnTo>
                  <a:lnTo>
                    <a:pt x="317500" y="214630"/>
                  </a:lnTo>
                  <a:lnTo>
                    <a:pt x="307086" y="215646"/>
                  </a:lnTo>
                  <a:lnTo>
                    <a:pt x="296164" y="219710"/>
                  </a:lnTo>
                  <a:lnTo>
                    <a:pt x="292481" y="220345"/>
                  </a:lnTo>
                  <a:lnTo>
                    <a:pt x="272923" y="229997"/>
                  </a:lnTo>
                  <a:lnTo>
                    <a:pt x="15113" y="341503"/>
                  </a:lnTo>
                  <a:lnTo>
                    <a:pt x="14351" y="342646"/>
                  </a:lnTo>
                  <a:lnTo>
                    <a:pt x="16637" y="344170"/>
                  </a:lnTo>
                  <a:lnTo>
                    <a:pt x="20320" y="343408"/>
                  </a:lnTo>
                  <a:lnTo>
                    <a:pt x="27813" y="342011"/>
                  </a:lnTo>
                  <a:lnTo>
                    <a:pt x="290830" y="232283"/>
                  </a:lnTo>
                  <a:lnTo>
                    <a:pt x="300990" y="229362"/>
                  </a:lnTo>
                  <a:lnTo>
                    <a:pt x="308483" y="227965"/>
                  </a:lnTo>
                  <a:lnTo>
                    <a:pt x="316738" y="225425"/>
                  </a:lnTo>
                  <a:lnTo>
                    <a:pt x="324612" y="220980"/>
                  </a:lnTo>
                  <a:lnTo>
                    <a:pt x="326136" y="218821"/>
                  </a:lnTo>
                  <a:close/>
                </a:path>
              </a:pathLst>
            </a:custGeom>
            <a:solidFill>
              <a:srgbClr val="666666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41007" y="1005839"/>
              <a:ext cx="1671827" cy="162458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605016" y="1069847"/>
              <a:ext cx="1543812" cy="1496567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466201" y="3951731"/>
              <a:ext cx="233806" cy="226568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31429" y="3746499"/>
              <a:ext cx="951865" cy="849630"/>
            </a:xfrm>
            <a:custGeom>
              <a:avLst/>
              <a:gdLst/>
              <a:ahLst/>
              <a:cxnLst/>
              <a:rect l="l" t="t" r="r" b="b"/>
              <a:pathLst>
                <a:path w="951865" h="849629">
                  <a:moveTo>
                    <a:pt x="491569" y="811530"/>
                  </a:moveTo>
                  <a:lnTo>
                    <a:pt x="349885" y="811530"/>
                  </a:lnTo>
                  <a:lnTo>
                    <a:pt x="352805" y="812800"/>
                  </a:lnTo>
                  <a:lnTo>
                    <a:pt x="358901" y="816610"/>
                  </a:lnTo>
                  <a:lnTo>
                    <a:pt x="363220" y="820419"/>
                  </a:lnTo>
                  <a:lnTo>
                    <a:pt x="365505" y="822960"/>
                  </a:lnTo>
                  <a:lnTo>
                    <a:pt x="369824" y="826769"/>
                  </a:lnTo>
                  <a:lnTo>
                    <a:pt x="375030" y="829310"/>
                  </a:lnTo>
                  <a:lnTo>
                    <a:pt x="378078" y="830580"/>
                  </a:lnTo>
                  <a:lnTo>
                    <a:pt x="380746" y="831850"/>
                  </a:lnTo>
                  <a:lnTo>
                    <a:pt x="388112" y="831850"/>
                  </a:lnTo>
                  <a:lnTo>
                    <a:pt x="395731" y="834390"/>
                  </a:lnTo>
                  <a:lnTo>
                    <a:pt x="405256" y="836930"/>
                  </a:lnTo>
                  <a:lnTo>
                    <a:pt x="418338" y="843280"/>
                  </a:lnTo>
                  <a:lnTo>
                    <a:pt x="432435" y="849630"/>
                  </a:lnTo>
                  <a:lnTo>
                    <a:pt x="440436" y="849630"/>
                  </a:lnTo>
                  <a:lnTo>
                    <a:pt x="446150" y="847090"/>
                  </a:lnTo>
                  <a:lnTo>
                    <a:pt x="449452" y="844550"/>
                  </a:lnTo>
                  <a:lnTo>
                    <a:pt x="452627" y="843280"/>
                  </a:lnTo>
                  <a:lnTo>
                    <a:pt x="454787" y="839469"/>
                  </a:lnTo>
                  <a:lnTo>
                    <a:pt x="459613" y="836930"/>
                  </a:lnTo>
                  <a:lnTo>
                    <a:pt x="466090" y="836930"/>
                  </a:lnTo>
                  <a:lnTo>
                    <a:pt x="472821" y="834390"/>
                  </a:lnTo>
                  <a:lnTo>
                    <a:pt x="481965" y="825500"/>
                  </a:lnTo>
                  <a:lnTo>
                    <a:pt x="491569" y="811530"/>
                  </a:lnTo>
                  <a:close/>
                </a:path>
                <a:path w="951865" h="849629">
                  <a:moveTo>
                    <a:pt x="892873" y="549910"/>
                  </a:moveTo>
                  <a:lnTo>
                    <a:pt x="349123" y="549910"/>
                  </a:lnTo>
                  <a:lnTo>
                    <a:pt x="314832" y="568960"/>
                  </a:lnTo>
                  <a:lnTo>
                    <a:pt x="279146" y="603250"/>
                  </a:lnTo>
                  <a:lnTo>
                    <a:pt x="247776" y="669290"/>
                  </a:lnTo>
                  <a:lnTo>
                    <a:pt x="246252" y="680719"/>
                  </a:lnTo>
                  <a:lnTo>
                    <a:pt x="244475" y="689610"/>
                  </a:lnTo>
                  <a:lnTo>
                    <a:pt x="243967" y="695960"/>
                  </a:lnTo>
                  <a:lnTo>
                    <a:pt x="245110" y="702310"/>
                  </a:lnTo>
                  <a:lnTo>
                    <a:pt x="248157" y="708660"/>
                  </a:lnTo>
                  <a:lnTo>
                    <a:pt x="251332" y="716280"/>
                  </a:lnTo>
                  <a:lnTo>
                    <a:pt x="255143" y="735330"/>
                  </a:lnTo>
                  <a:lnTo>
                    <a:pt x="268986" y="750569"/>
                  </a:lnTo>
                  <a:lnTo>
                    <a:pt x="278638" y="772160"/>
                  </a:lnTo>
                  <a:lnTo>
                    <a:pt x="279907" y="773430"/>
                  </a:lnTo>
                  <a:lnTo>
                    <a:pt x="282701" y="778510"/>
                  </a:lnTo>
                  <a:lnTo>
                    <a:pt x="284861" y="781050"/>
                  </a:lnTo>
                  <a:lnTo>
                    <a:pt x="288036" y="782319"/>
                  </a:lnTo>
                  <a:lnTo>
                    <a:pt x="292862" y="784860"/>
                  </a:lnTo>
                  <a:lnTo>
                    <a:pt x="297561" y="784860"/>
                  </a:lnTo>
                  <a:lnTo>
                    <a:pt x="303149" y="786130"/>
                  </a:lnTo>
                  <a:lnTo>
                    <a:pt x="306070" y="787400"/>
                  </a:lnTo>
                  <a:lnTo>
                    <a:pt x="309118" y="788669"/>
                  </a:lnTo>
                  <a:lnTo>
                    <a:pt x="311150" y="789940"/>
                  </a:lnTo>
                  <a:lnTo>
                    <a:pt x="312547" y="792480"/>
                  </a:lnTo>
                  <a:lnTo>
                    <a:pt x="312674" y="793750"/>
                  </a:lnTo>
                  <a:lnTo>
                    <a:pt x="317373" y="798830"/>
                  </a:lnTo>
                  <a:lnTo>
                    <a:pt x="325247" y="806450"/>
                  </a:lnTo>
                  <a:lnTo>
                    <a:pt x="329184" y="807719"/>
                  </a:lnTo>
                  <a:lnTo>
                    <a:pt x="335279" y="811530"/>
                  </a:lnTo>
                  <a:lnTo>
                    <a:pt x="340995" y="812800"/>
                  </a:lnTo>
                  <a:lnTo>
                    <a:pt x="344677" y="812800"/>
                  </a:lnTo>
                  <a:lnTo>
                    <a:pt x="349885" y="811530"/>
                  </a:lnTo>
                  <a:lnTo>
                    <a:pt x="491569" y="811530"/>
                  </a:lnTo>
                  <a:lnTo>
                    <a:pt x="495935" y="805180"/>
                  </a:lnTo>
                  <a:lnTo>
                    <a:pt x="497331" y="802640"/>
                  </a:lnTo>
                  <a:lnTo>
                    <a:pt x="501396" y="796290"/>
                  </a:lnTo>
                  <a:lnTo>
                    <a:pt x="507111" y="783590"/>
                  </a:lnTo>
                  <a:lnTo>
                    <a:pt x="513588" y="767080"/>
                  </a:lnTo>
                  <a:lnTo>
                    <a:pt x="518922" y="742950"/>
                  </a:lnTo>
                  <a:lnTo>
                    <a:pt x="524764" y="717550"/>
                  </a:lnTo>
                  <a:lnTo>
                    <a:pt x="530732" y="688340"/>
                  </a:lnTo>
                  <a:lnTo>
                    <a:pt x="533146" y="645160"/>
                  </a:lnTo>
                  <a:lnTo>
                    <a:pt x="536828" y="608330"/>
                  </a:lnTo>
                  <a:lnTo>
                    <a:pt x="540257" y="575310"/>
                  </a:lnTo>
                  <a:lnTo>
                    <a:pt x="582337" y="575310"/>
                  </a:lnTo>
                  <a:lnTo>
                    <a:pt x="579374" y="562610"/>
                  </a:lnTo>
                  <a:lnTo>
                    <a:pt x="900906" y="562610"/>
                  </a:lnTo>
                  <a:lnTo>
                    <a:pt x="900176" y="561340"/>
                  </a:lnTo>
                  <a:lnTo>
                    <a:pt x="894969" y="553719"/>
                  </a:lnTo>
                  <a:lnTo>
                    <a:pt x="892873" y="549910"/>
                  </a:lnTo>
                  <a:close/>
                </a:path>
                <a:path w="951865" h="849629">
                  <a:moveTo>
                    <a:pt x="582337" y="575310"/>
                  </a:moveTo>
                  <a:lnTo>
                    <a:pt x="540257" y="575310"/>
                  </a:lnTo>
                  <a:lnTo>
                    <a:pt x="542925" y="593090"/>
                  </a:lnTo>
                  <a:lnTo>
                    <a:pt x="545719" y="626110"/>
                  </a:lnTo>
                  <a:lnTo>
                    <a:pt x="548640" y="636269"/>
                  </a:lnTo>
                  <a:lnTo>
                    <a:pt x="547243" y="652780"/>
                  </a:lnTo>
                  <a:lnTo>
                    <a:pt x="551688" y="674369"/>
                  </a:lnTo>
                  <a:lnTo>
                    <a:pt x="552957" y="680719"/>
                  </a:lnTo>
                  <a:lnTo>
                    <a:pt x="559180" y="713740"/>
                  </a:lnTo>
                  <a:lnTo>
                    <a:pt x="564134" y="715010"/>
                  </a:lnTo>
                  <a:lnTo>
                    <a:pt x="564896" y="718819"/>
                  </a:lnTo>
                  <a:lnTo>
                    <a:pt x="561594" y="725169"/>
                  </a:lnTo>
                  <a:lnTo>
                    <a:pt x="565530" y="740410"/>
                  </a:lnTo>
                  <a:lnTo>
                    <a:pt x="570484" y="765810"/>
                  </a:lnTo>
                  <a:lnTo>
                    <a:pt x="584073" y="783590"/>
                  </a:lnTo>
                  <a:lnTo>
                    <a:pt x="602234" y="793750"/>
                  </a:lnTo>
                  <a:lnTo>
                    <a:pt x="601218" y="779780"/>
                  </a:lnTo>
                  <a:lnTo>
                    <a:pt x="616858" y="779780"/>
                  </a:lnTo>
                  <a:lnTo>
                    <a:pt x="618871" y="777240"/>
                  </a:lnTo>
                  <a:lnTo>
                    <a:pt x="624459" y="755650"/>
                  </a:lnTo>
                  <a:lnTo>
                    <a:pt x="619505" y="730250"/>
                  </a:lnTo>
                  <a:lnTo>
                    <a:pt x="618236" y="713740"/>
                  </a:lnTo>
                  <a:lnTo>
                    <a:pt x="612013" y="709930"/>
                  </a:lnTo>
                  <a:lnTo>
                    <a:pt x="611124" y="706119"/>
                  </a:lnTo>
                  <a:lnTo>
                    <a:pt x="615823" y="702310"/>
                  </a:lnTo>
                  <a:lnTo>
                    <a:pt x="609473" y="669290"/>
                  </a:lnTo>
                  <a:lnTo>
                    <a:pt x="608329" y="664210"/>
                  </a:lnTo>
                  <a:lnTo>
                    <a:pt x="603885" y="641350"/>
                  </a:lnTo>
                  <a:lnTo>
                    <a:pt x="595756" y="627380"/>
                  </a:lnTo>
                  <a:lnTo>
                    <a:pt x="594487" y="617219"/>
                  </a:lnTo>
                  <a:lnTo>
                    <a:pt x="584707" y="585469"/>
                  </a:lnTo>
                  <a:lnTo>
                    <a:pt x="582337" y="575310"/>
                  </a:lnTo>
                  <a:close/>
                </a:path>
                <a:path w="951865" h="849629">
                  <a:moveTo>
                    <a:pt x="616858" y="779780"/>
                  </a:moveTo>
                  <a:lnTo>
                    <a:pt x="601218" y="779780"/>
                  </a:lnTo>
                  <a:lnTo>
                    <a:pt x="605790" y="793750"/>
                  </a:lnTo>
                  <a:lnTo>
                    <a:pt x="616858" y="779780"/>
                  </a:lnTo>
                  <a:close/>
                </a:path>
                <a:path w="951865" h="849629">
                  <a:moveTo>
                    <a:pt x="788822" y="778510"/>
                  </a:moveTo>
                  <a:lnTo>
                    <a:pt x="759332" y="778510"/>
                  </a:lnTo>
                  <a:lnTo>
                    <a:pt x="762126" y="779780"/>
                  </a:lnTo>
                  <a:lnTo>
                    <a:pt x="765175" y="781050"/>
                  </a:lnTo>
                  <a:lnTo>
                    <a:pt x="768985" y="782319"/>
                  </a:lnTo>
                  <a:lnTo>
                    <a:pt x="772668" y="782319"/>
                  </a:lnTo>
                  <a:lnTo>
                    <a:pt x="779145" y="783590"/>
                  </a:lnTo>
                  <a:lnTo>
                    <a:pt x="784098" y="781050"/>
                  </a:lnTo>
                  <a:lnTo>
                    <a:pt x="786765" y="781050"/>
                  </a:lnTo>
                  <a:lnTo>
                    <a:pt x="788822" y="778510"/>
                  </a:lnTo>
                  <a:close/>
                </a:path>
                <a:path w="951865" h="849629">
                  <a:moveTo>
                    <a:pt x="900906" y="562610"/>
                  </a:moveTo>
                  <a:lnTo>
                    <a:pt x="579374" y="562610"/>
                  </a:lnTo>
                  <a:lnTo>
                    <a:pt x="587248" y="575310"/>
                  </a:lnTo>
                  <a:lnTo>
                    <a:pt x="595884" y="590550"/>
                  </a:lnTo>
                  <a:lnTo>
                    <a:pt x="613410" y="626110"/>
                  </a:lnTo>
                  <a:lnTo>
                    <a:pt x="634365" y="668019"/>
                  </a:lnTo>
                  <a:lnTo>
                    <a:pt x="651001" y="692150"/>
                  </a:lnTo>
                  <a:lnTo>
                    <a:pt x="665226" y="713740"/>
                  </a:lnTo>
                  <a:lnTo>
                    <a:pt x="692530" y="748030"/>
                  </a:lnTo>
                  <a:lnTo>
                    <a:pt x="710946" y="763269"/>
                  </a:lnTo>
                  <a:lnTo>
                    <a:pt x="731774" y="777240"/>
                  </a:lnTo>
                  <a:lnTo>
                    <a:pt x="743585" y="782319"/>
                  </a:lnTo>
                  <a:lnTo>
                    <a:pt x="750697" y="781050"/>
                  </a:lnTo>
                  <a:lnTo>
                    <a:pt x="751586" y="781050"/>
                  </a:lnTo>
                  <a:lnTo>
                    <a:pt x="754761" y="778510"/>
                  </a:lnTo>
                  <a:lnTo>
                    <a:pt x="788822" y="778510"/>
                  </a:lnTo>
                  <a:lnTo>
                    <a:pt x="797051" y="768350"/>
                  </a:lnTo>
                  <a:lnTo>
                    <a:pt x="806703" y="758190"/>
                  </a:lnTo>
                  <a:lnTo>
                    <a:pt x="820801" y="746760"/>
                  </a:lnTo>
                  <a:lnTo>
                    <a:pt x="827404" y="744219"/>
                  </a:lnTo>
                  <a:lnTo>
                    <a:pt x="829945" y="741680"/>
                  </a:lnTo>
                  <a:lnTo>
                    <a:pt x="832103" y="740410"/>
                  </a:lnTo>
                  <a:lnTo>
                    <a:pt x="835660" y="735330"/>
                  </a:lnTo>
                  <a:lnTo>
                    <a:pt x="838326" y="730250"/>
                  </a:lnTo>
                  <a:lnTo>
                    <a:pt x="839470" y="726440"/>
                  </a:lnTo>
                  <a:lnTo>
                    <a:pt x="842137" y="721360"/>
                  </a:lnTo>
                  <a:lnTo>
                    <a:pt x="846454" y="716280"/>
                  </a:lnTo>
                  <a:lnTo>
                    <a:pt x="848741" y="713740"/>
                  </a:lnTo>
                  <a:lnTo>
                    <a:pt x="853948" y="713740"/>
                  </a:lnTo>
                  <a:lnTo>
                    <a:pt x="856488" y="711200"/>
                  </a:lnTo>
                  <a:lnTo>
                    <a:pt x="862076" y="707390"/>
                  </a:lnTo>
                  <a:lnTo>
                    <a:pt x="866394" y="702310"/>
                  </a:lnTo>
                  <a:lnTo>
                    <a:pt x="869315" y="699769"/>
                  </a:lnTo>
                  <a:lnTo>
                    <a:pt x="873760" y="689610"/>
                  </a:lnTo>
                  <a:lnTo>
                    <a:pt x="876046" y="681990"/>
                  </a:lnTo>
                  <a:lnTo>
                    <a:pt x="876173" y="679450"/>
                  </a:lnTo>
                  <a:lnTo>
                    <a:pt x="878967" y="674369"/>
                  </a:lnTo>
                  <a:lnTo>
                    <a:pt x="882142" y="671830"/>
                  </a:lnTo>
                  <a:lnTo>
                    <a:pt x="887095" y="669290"/>
                  </a:lnTo>
                  <a:lnTo>
                    <a:pt x="891031" y="666750"/>
                  </a:lnTo>
                  <a:lnTo>
                    <a:pt x="894842" y="662940"/>
                  </a:lnTo>
                  <a:lnTo>
                    <a:pt x="897001" y="660400"/>
                  </a:lnTo>
                  <a:lnTo>
                    <a:pt x="898271" y="657860"/>
                  </a:lnTo>
                  <a:lnTo>
                    <a:pt x="898905" y="651510"/>
                  </a:lnTo>
                  <a:lnTo>
                    <a:pt x="898651" y="650240"/>
                  </a:lnTo>
                  <a:lnTo>
                    <a:pt x="900176" y="626110"/>
                  </a:lnTo>
                  <a:lnTo>
                    <a:pt x="907288" y="607060"/>
                  </a:lnTo>
                  <a:lnTo>
                    <a:pt x="903477" y="588010"/>
                  </a:lnTo>
                  <a:lnTo>
                    <a:pt x="903731" y="579119"/>
                  </a:lnTo>
                  <a:lnTo>
                    <a:pt x="904240" y="572769"/>
                  </a:lnTo>
                  <a:lnTo>
                    <a:pt x="903097" y="566419"/>
                  </a:lnTo>
                  <a:lnTo>
                    <a:pt x="900906" y="562610"/>
                  </a:lnTo>
                  <a:close/>
                </a:path>
                <a:path w="951865" h="849629">
                  <a:moveTo>
                    <a:pt x="50419" y="166370"/>
                  </a:moveTo>
                  <a:lnTo>
                    <a:pt x="46100" y="167639"/>
                  </a:lnTo>
                  <a:lnTo>
                    <a:pt x="35814" y="170180"/>
                  </a:lnTo>
                  <a:lnTo>
                    <a:pt x="29845" y="172720"/>
                  </a:lnTo>
                  <a:lnTo>
                    <a:pt x="22987" y="175260"/>
                  </a:lnTo>
                  <a:lnTo>
                    <a:pt x="16637" y="179070"/>
                  </a:lnTo>
                  <a:lnTo>
                    <a:pt x="10160" y="182880"/>
                  </a:lnTo>
                  <a:lnTo>
                    <a:pt x="5715" y="187960"/>
                  </a:lnTo>
                  <a:lnTo>
                    <a:pt x="2159" y="191770"/>
                  </a:lnTo>
                  <a:lnTo>
                    <a:pt x="1016" y="195580"/>
                  </a:lnTo>
                  <a:lnTo>
                    <a:pt x="0" y="199389"/>
                  </a:lnTo>
                  <a:lnTo>
                    <a:pt x="635" y="203200"/>
                  </a:lnTo>
                  <a:lnTo>
                    <a:pt x="1016" y="205739"/>
                  </a:lnTo>
                  <a:lnTo>
                    <a:pt x="2413" y="208280"/>
                  </a:lnTo>
                  <a:lnTo>
                    <a:pt x="4445" y="227330"/>
                  </a:lnTo>
                  <a:lnTo>
                    <a:pt x="19176" y="274320"/>
                  </a:lnTo>
                  <a:lnTo>
                    <a:pt x="58547" y="369570"/>
                  </a:lnTo>
                  <a:lnTo>
                    <a:pt x="76073" y="407670"/>
                  </a:lnTo>
                  <a:lnTo>
                    <a:pt x="100329" y="467360"/>
                  </a:lnTo>
                  <a:lnTo>
                    <a:pt x="130937" y="516890"/>
                  </a:lnTo>
                  <a:lnTo>
                    <a:pt x="177673" y="556260"/>
                  </a:lnTo>
                  <a:lnTo>
                    <a:pt x="198881" y="563880"/>
                  </a:lnTo>
                  <a:lnTo>
                    <a:pt x="227584" y="562610"/>
                  </a:lnTo>
                  <a:lnTo>
                    <a:pt x="255270" y="560069"/>
                  </a:lnTo>
                  <a:lnTo>
                    <a:pt x="349123" y="549910"/>
                  </a:lnTo>
                  <a:lnTo>
                    <a:pt x="892873" y="549910"/>
                  </a:lnTo>
                  <a:lnTo>
                    <a:pt x="852931" y="505460"/>
                  </a:lnTo>
                  <a:lnTo>
                    <a:pt x="813943" y="481330"/>
                  </a:lnTo>
                  <a:lnTo>
                    <a:pt x="805434" y="480060"/>
                  </a:lnTo>
                  <a:lnTo>
                    <a:pt x="789431" y="476250"/>
                  </a:lnTo>
                  <a:lnTo>
                    <a:pt x="750443" y="471169"/>
                  </a:lnTo>
                  <a:lnTo>
                    <a:pt x="773112" y="464819"/>
                  </a:lnTo>
                  <a:lnTo>
                    <a:pt x="511301" y="464819"/>
                  </a:lnTo>
                  <a:lnTo>
                    <a:pt x="470789" y="415289"/>
                  </a:lnTo>
                  <a:lnTo>
                    <a:pt x="416051" y="356870"/>
                  </a:lnTo>
                  <a:lnTo>
                    <a:pt x="326644" y="279400"/>
                  </a:lnTo>
                  <a:lnTo>
                    <a:pt x="262763" y="234950"/>
                  </a:lnTo>
                  <a:lnTo>
                    <a:pt x="184150" y="193039"/>
                  </a:lnTo>
                  <a:lnTo>
                    <a:pt x="112141" y="172720"/>
                  </a:lnTo>
                  <a:lnTo>
                    <a:pt x="50419" y="166370"/>
                  </a:lnTo>
                  <a:close/>
                </a:path>
                <a:path w="951865" h="849629">
                  <a:moveTo>
                    <a:pt x="530605" y="429260"/>
                  </a:moveTo>
                  <a:lnTo>
                    <a:pt x="522477" y="429260"/>
                  </a:lnTo>
                  <a:lnTo>
                    <a:pt x="518287" y="430530"/>
                  </a:lnTo>
                  <a:lnTo>
                    <a:pt x="515239" y="434339"/>
                  </a:lnTo>
                  <a:lnTo>
                    <a:pt x="513334" y="438150"/>
                  </a:lnTo>
                  <a:lnTo>
                    <a:pt x="513334" y="443230"/>
                  </a:lnTo>
                  <a:lnTo>
                    <a:pt x="514857" y="445769"/>
                  </a:lnTo>
                  <a:lnTo>
                    <a:pt x="516509" y="449580"/>
                  </a:lnTo>
                  <a:lnTo>
                    <a:pt x="512825" y="458469"/>
                  </a:lnTo>
                  <a:lnTo>
                    <a:pt x="511682" y="462280"/>
                  </a:lnTo>
                  <a:lnTo>
                    <a:pt x="511301" y="464819"/>
                  </a:lnTo>
                  <a:lnTo>
                    <a:pt x="773112" y="464819"/>
                  </a:lnTo>
                  <a:lnTo>
                    <a:pt x="795782" y="458469"/>
                  </a:lnTo>
                  <a:lnTo>
                    <a:pt x="566166" y="458469"/>
                  </a:lnTo>
                  <a:lnTo>
                    <a:pt x="565403" y="454660"/>
                  </a:lnTo>
                  <a:lnTo>
                    <a:pt x="565023" y="452119"/>
                  </a:lnTo>
                  <a:lnTo>
                    <a:pt x="562610" y="449580"/>
                  </a:lnTo>
                  <a:lnTo>
                    <a:pt x="556005" y="443230"/>
                  </a:lnTo>
                  <a:lnTo>
                    <a:pt x="557784" y="438150"/>
                  </a:lnTo>
                  <a:lnTo>
                    <a:pt x="557784" y="434339"/>
                  </a:lnTo>
                  <a:lnTo>
                    <a:pt x="556005" y="430530"/>
                  </a:lnTo>
                  <a:lnTo>
                    <a:pt x="530860" y="430530"/>
                  </a:lnTo>
                  <a:lnTo>
                    <a:pt x="530605" y="429260"/>
                  </a:lnTo>
                  <a:close/>
                </a:path>
                <a:path w="951865" h="849629">
                  <a:moveTo>
                    <a:pt x="910209" y="0"/>
                  </a:moveTo>
                  <a:lnTo>
                    <a:pt x="903097" y="1270"/>
                  </a:lnTo>
                  <a:lnTo>
                    <a:pt x="896874" y="1270"/>
                  </a:lnTo>
                  <a:lnTo>
                    <a:pt x="886205" y="2539"/>
                  </a:lnTo>
                  <a:lnTo>
                    <a:pt x="826897" y="31750"/>
                  </a:lnTo>
                  <a:lnTo>
                    <a:pt x="767461" y="78739"/>
                  </a:lnTo>
                  <a:lnTo>
                    <a:pt x="711200" y="147320"/>
                  </a:lnTo>
                  <a:lnTo>
                    <a:pt x="668909" y="212089"/>
                  </a:lnTo>
                  <a:lnTo>
                    <a:pt x="615442" y="317500"/>
                  </a:lnTo>
                  <a:lnTo>
                    <a:pt x="586613" y="392430"/>
                  </a:lnTo>
                  <a:lnTo>
                    <a:pt x="571119" y="441960"/>
                  </a:lnTo>
                  <a:lnTo>
                    <a:pt x="566166" y="458469"/>
                  </a:lnTo>
                  <a:lnTo>
                    <a:pt x="795782" y="458469"/>
                  </a:lnTo>
                  <a:lnTo>
                    <a:pt x="841121" y="445769"/>
                  </a:lnTo>
                  <a:lnTo>
                    <a:pt x="894461" y="426720"/>
                  </a:lnTo>
                  <a:lnTo>
                    <a:pt x="927100" y="389889"/>
                  </a:lnTo>
                  <a:lnTo>
                    <a:pt x="947293" y="322580"/>
                  </a:lnTo>
                  <a:lnTo>
                    <a:pt x="949325" y="236220"/>
                  </a:lnTo>
                  <a:lnTo>
                    <a:pt x="950925" y="195580"/>
                  </a:lnTo>
                  <a:lnTo>
                    <a:pt x="951023" y="187960"/>
                  </a:lnTo>
                  <a:lnTo>
                    <a:pt x="951738" y="91439"/>
                  </a:lnTo>
                  <a:lnTo>
                    <a:pt x="946403" y="41910"/>
                  </a:lnTo>
                  <a:lnTo>
                    <a:pt x="941831" y="22860"/>
                  </a:lnTo>
                  <a:lnTo>
                    <a:pt x="942213" y="20320"/>
                  </a:lnTo>
                  <a:lnTo>
                    <a:pt x="941831" y="19050"/>
                  </a:lnTo>
                  <a:lnTo>
                    <a:pt x="941197" y="15239"/>
                  </a:lnTo>
                  <a:lnTo>
                    <a:pt x="938784" y="11430"/>
                  </a:lnTo>
                  <a:lnTo>
                    <a:pt x="936371" y="8889"/>
                  </a:lnTo>
                  <a:lnTo>
                    <a:pt x="931291" y="6350"/>
                  </a:lnTo>
                  <a:lnTo>
                    <a:pt x="925195" y="2539"/>
                  </a:lnTo>
                  <a:lnTo>
                    <a:pt x="910209" y="0"/>
                  </a:lnTo>
                  <a:close/>
                </a:path>
                <a:path w="951865" h="849629">
                  <a:moveTo>
                    <a:pt x="548767" y="425450"/>
                  </a:moveTo>
                  <a:lnTo>
                    <a:pt x="524510" y="425450"/>
                  </a:lnTo>
                  <a:lnTo>
                    <a:pt x="526923" y="429260"/>
                  </a:lnTo>
                  <a:lnTo>
                    <a:pt x="530605" y="429260"/>
                  </a:lnTo>
                  <a:lnTo>
                    <a:pt x="530860" y="430530"/>
                  </a:lnTo>
                  <a:lnTo>
                    <a:pt x="556005" y="430530"/>
                  </a:lnTo>
                  <a:lnTo>
                    <a:pt x="552703" y="426720"/>
                  </a:lnTo>
                  <a:lnTo>
                    <a:pt x="548767" y="425450"/>
                  </a:lnTo>
                  <a:close/>
                </a:path>
                <a:path w="951865" h="849629">
                  <a:moveTo>
                    <a:pt x="543687" y="422910"/>
                  </a:moveTo>
                  <a:lnTo>
                    <a:pt x="537591" y="424180"/>
                  </a:lnTo>
                  <a:lnTo>
                    <a:pt x="528574" y="424180"/>
                  </a:lnTo>
                  <a:lnTo>
                    <a:pt x="528954" y="425450"/>
                  </a:lnTo>
                  <a:lnTo>
                    <a:pt x="542417" y="425450"/>
                  </a:lnTo>
                  <a:lnTo>
                    <a:pt x="543687" y="422910"/>
                  </a:lnTo>
                  <a:close/>
                </a:path>
                <a:path w="951865" h="849629">
                  <a:moveTo>
                    <a:pt x="532765" y="421639"/>
                  </a:moveTo>
                  <a:lnTo>
                    <a:pt x="531368" y="424180"/>
                  </a:lnTo>
                  <a:lnTo>
                    <a:pt x="537591" y="424180"/>
                  </a:lnTo>
                  <a:lnTo>
                    <a:pt x="535622" y="422910"/>
                  </a:lnTo>
                  <a:lnTo>
                    <a:pt x="533780" y="422910"/>
                  </a:lnTo>
                  <a:lnTo>
                    <a:pt x="532765" y="421639"/>
                  </a:lnTo>
                  <a:close/>
                </a:path>
                <a:path w="951865" h="849629">
                  <a:moveTo>
                    <a:pt x="533653" y="421639"/>
                  </a:moveTo>
                  <a:lnTo>
                    <a:pt x="533780" y="422910"/>
                  </a:lnTo>
                  <a:lnTo>
                    <a:pt x="535622" y="422910"/>
                  </a:lnTo>
                  <a:lnTo>
                    <a:pt x="533653" y="421639"/>
                  </a:lnTo>
                  <a:close/>
                </a:path>
              </a:pathLst>
            </a:custGeom>
            <a:solidFill>
              <a:srgbClr val="666666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8112" y="1225930"/>
              <a:ext cx="415925" cy="410845"/>
            </a:xfrm>
            <a:custGeom>
              <a:avLst/>
              <a:gdLst/>
              <a:ahLst/>
              <a:cxnLst/>
              <a:rect l="l" t="t" r="r" b="b"/>
              <a:pathLst>
                <a:path w="415925" h="410844">
                  <a:moveTo>
                    <a:pt x="356323" y="406273"/>
                  </a:moveTo>
                  <a:lnTo>
                    <a:pt x="65811" y="242824"/>
                  </a:lnTo>
                  <a:lnTo>
                    <a:pt x="38582" y="226949"/>
                  </a:lnTo>
                  <a:lnTo>
                    <a:pt x="24968" y="220218"/>
                  </a:lnTo>
                  <a:lnTo>
                    <a:pt x="9080" y="217932"/>
                  </a:lnTo>
                  <a:lnTo>
                    <a:pt x="4533" y="217932"/>
                  </a:lnTo>
                  <a:lnTo>
                    <a:pt x="0" y="222504"/>
                  </a:lnTo>
                  <a:lnTo>
                    <a:pt x="2260" y="224663"/>
                  </a:lnTo>
                  <a:lnTo>
                    <a:pt x="9080" y="231521"/>
                  </a:lnTo>
                  <a:lnTo>
                    <a:pt x="45389" y="245110"/>
                  </a:lnTo>
                  <a:lnTo>
                    <a:pt x="338175" y="401701"/>
                  </a:lnTo>
                  <a:lnTo>
                    <a:pt x="349516" y="408559"/>
                  </a:lnTo>
                  <a:lnTo>
                    <a:pt x="356323" y="410845"/>
                  </a:lnTo>
                  <a:lnTo>
                    <a:pt x="356323" y="406273"/>
                  </a:lnTo>
                  <a:close/>
                </a:path>
                <a:path w="415925" h="410844">
                  <a:moveTo>
                    <a:pt x="415340" y="2286"/>
                  </a:moveTo>
                  <a:lnTo>
                    <a:pt x="413067" y="0"/>
                  </a:lnTo>
                  <a:lnTo>
                    <a:pt x="408533" y="0"/>
                  </a:lnTo>
                  <a:lnTo>
                    <a:pt x="403987" y="4572"/>
                  </a:lnTo>
                  <a:lnTo>
                    <a:pt x="399453" y="18161"/>
                  </a:lnTo>
                  <a:lnTo>
                    <a:pt x="397179" y="34036"/>
                  </a:lnTo>
                  <a:lnTo>
                    <a:pt x="394919" y="65786"/>
                  </a:lnTo>
                  <a:lnTo>
                    <a:pt x="372211" y="379095"/>
                  </a:lnTo>
                  <a:lnTo>
                    <a:pt x="372211" y="401701"/>
                  </a:lnTo>
                  <a:lnTo>
                    <a:pt x="374484" y="399542"/>
                  </a:lnTo>
                  <a:lnTo>
                    <a:pt x="376758" y="392684"/>
                  </a:lnTo>
                  <a:lnTo>
                    <a:pt x="379031" y="381381"/>
                  </a:lnTo>
                  <a:lnTo>
                    <a:pt x="408533" y="49911"/>
                  </a:lnTo>
                  <a:lnTo>
                    <a:pt x="410806" y="34036"/>
                  </a:lnTo>
                  <a:lnTo>
                    <a:pt x="415340" y="11430"/>
                  </a:lnTo>
                  <a:lnTo>
                    <a:pt x="415340" y="2286"/>
                  </a:lnTo>
                  <a:close/>
                </a:path>
              </a:pathLst>
            </a:custGeom>
            <a:solidFill>
              <a:srgbClr val="7E7E7E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" y="685800"/>
              <a:ext cx="1313180" cy="1509395"/>
            </a:xfrm>
            <a:custGeom>
              <a:avLst/>
              <a:gdLst/>
              <a:ahLst/>
              <a:cxnLst/>
              <a:rect l="l" t="t" r="r" b="b"/>
              <a:pathLst>
                <a:path w="1313180" h="1509395">
                  <a:moveTo>
                    <a:pt x="714459" y="1501394"/>
                  </a:moveTo>
                  <a:lnTo>
                    <a:pt x="650504" y="1501394"/>
                  </a:lnTo>
                  <a:lnTo>
                    <a:pt x="674088" y="1505330"/>
                  </a:lnTo>
                  <a:lnTo>
                    <a:pt x="699641" y="1509267"/>
                  </a:lnTo>
                  <a:lnTo>
                    <a:pt x="709470" y="1505330"/>
                  </a:lnTo>
                  <a:lnTo>
                    <a:pt x="714459" y="1501394"/>
                  </a:lnTo>
                  <a:close/>
                </a:path>
                <a:path w="1313180" h="1509395">
                  <a:moveTo>
                    <a:pt x="722596" y="1491614"/>
                  </a:moveTo>
                  <a:lnTo>
                    <a:pt x="560106" y="1491614"/>
                  </a:lnTo>
                  <a:lnTo>
                    <a:pt x="571891" y="1493647"/>
                  </a:lnTo>
                  <a:lnTo>
                    <a:pt x="583690" y="1499489"/>
                  </a:lnTo>
                  <a:lnTo>
                    <a:pt x="593519" y="1503426"/>
                  </a:lnTo>
                  <a:lnTo>
                    <a:pt x="601368" y="1505330"/>
                  </a:lnTo>
                  <a:lnTo>
                    <a:pt x="611198" y="1505330"/>
                  </a:lnTo>
                  <a:lnTo>
                    <a:pt x="622996" y="1503426"/>
                  </a:lnTo>
                  <a:lnTo>
                    <a:pt x="636750" y="1501394"/>
                  </a:lnTo>
                  <a:lnTo>
                    <a:pt x="714459" y="1501394"/>
                  </a:lnTo>
                  <a:lnTo>
                    <a:pt x="719287" y="1497584"/>
                  </a:lnTo>
                  <a:lnTo>
                    <a:pt x="721256" y="1493647"/>
                  </a:lnTo>
                  <a:lnTo>
                    <a:pt x="722596" y="1491614"/>
                  </a:lnTo>
                  <a:close/>
                </a:path>
                <a:path w="1313180" h="1509395">
                  <a:moveTo>
                    <a:pt x="740903" y="1473962"/>
                  </a:moveTo>
                  <a:lnTo>
                    <a:pt x="479524" y="1473962"/>
                  </a:lnTo>
                  <a:lnTo>
                    <a:pt x="487385" y="1475866"/>
                  </a:lnTo>
                  <a:lnTo>
                    <a:pt x="489354" y="1477899"/>
                  </a:lnTo>
                  <a:lnTo>
                    <a:pt x="491322" y="1479803"/>
                  </a:lnTo>
                  <a:lnTo>
                    <a:pt x="501140" y="1485773"/>
                  </a:lnTo>
                  <a:lnTo>
                    <a:pt x="514906" y="1493647"/>
                  </a:lnTo>
                  <a:lnTo>
                    <a:pt x="532585" y="1495552"/>
                  </a:lnTo>
                  <a:lnTo>
                    <a:pt x="548307" y="1495552"/>
                  </a:lnTo>
                  <a:lnTo>
                    <a:pt x="552244" y="1493647"/>
                  </a:lnTo>
                  <a:lnTo>
                    <a:pt x="556169" y="1491614"/>
                  </a:lnTo>
                  <a:lnTo>
                    <a:pt x="722596" y="1491614"/>
                  </a:lnTo>
                  <a:lnTo>
                    <a:pt x="725193" y="1487677"/>
                  </a:lnTo>
                  <a:lnTo>
                    <a:pt x="727149" y="1483740"/>
                  </a:lnTo>
                  <a:lnTo>
                    <a:pt x="731086" y="1479803"/>
                  </a:lnTo>
                  <a:lnTo>
                    <a:pt x="736979" y="1475866"/>
                  </a:lnTo>
                  <a:lnTo>
                    <a:pt x="740903" y="1473962"/>
                  </a:lnTo>
                  <a:close/>
                </a:path>
                <a:path w="1313180" h="1509395">
                  <a:moveTo>
                    <a:pt x="742871" y="1094613"/>
                  </a:moveTo>
                  <a:lnTo>
                    <a:pt x="432356" y="1094613"/>
                  </a:lnTo>
                  <a:lnTo>
                    <a:pt x="389126" y="1139825"/>
                  </a:lnTo>
                  <a:lnTo>
                    <a:pt x="373403" y="1159510"/>
                  </a:lnTo>
                  <a:lnTo>
                    <a:pt x="365542" y="1171321"/>
                  </a:lnTo>
                  <a:lnTo>
                    <a:pt x="341958" y="1238123"/>
                  </a:lnTo>
                  <a:lnTo>
                    <a:pt x="334096" y="1322577"/>
                  </a:lnTo>
                  <a:lnTo>
                    <a:pt x="338033" y="1340358"/>
                  </a:lnTo>
                  <a:lnTo>
                    <a:pt x="339989" y="1354074"/>
                  </a:lnTo>
                  <a:lnTo>
                    <a:pt x="341958" y="1365885"/>
                  </a:lnTo>
                  <a:lnTo>
                    <a:pt x="353743" y="1381633"/>
                  </a:lnTo>
                  <a:lnTo>
                    <a:pt x="361605" y="1391412"/>
                  </a:lnTo>
                  <a:lnTo>
                    <a:pt x="375371" y="1418971"/>
                  </a:lnTo>
                  <a:lnTo>
                    <a:pt x="404848" y="1434591"/>
                  </a:lnTo>
                  <a:lnTo>
                    <a:pt x="430401" y="1462151"/>
                  </a:lnTo>
                  <a:lnTo>
                    <a:pt x="432356" y="1466088"/>
                  </a:lnTo>
                  <a:lnTo>
                    <a:pt x="438262" y="1470025"/>
                  </a:lnTo>
                  <a:lnTo>
                    <a:pt x="450047" y="1473962"/>
                  </a:lnTo>
                  <a:lnTo>
                    <a:pt x="455940" y="1475866"/>
                  </a:lnTo>
                  <a:lnTo>
                    <a:pt x="465770" y="1473962"/>
                  </a:lnTo>
                  <a:lnTo>
                    <a:pt x="744840" y="1473962"/>
                  </a:lnTo>
                  <a:lnTo>
                    <a:pt x="774317" y="1413002"/>
                  </a:lnTo>
                  <a:lnTo>
                    <a:pt x="780209" y="1373759"/>
                  </a:lnTo>
                  <a:lnTo>
                    <a:pt x="782178" y="1344167"/>
                  </a:lnTo>
                  <a:lnTo>
                    <a:pt x="780209" y="1306829"/>
                  </a:lnTo>
                  <a:lnTo>
                    <a:pt x="776285" y="1263650"/>
                  </a:lnTo>
                  <a:lnTo>
                    <a:pt x="772348" y="1216533"/>
                  </a:lnTo>
                  <a:lnTo>
                    <a:pt x="756625" y="1151636"/>
                  </a:lnTo>
                  <a:lnTo>
                    <a:pt x="742871" y="1094613"/>
                  </a:lnTo>
                  <a:close/>
                </a:path>
                <a:path w="1313180" h="1509395">
                  <a:moveTo>
                    <a:pt x="926776" y="1242060"/>
                  </a:moveTo>
                  <a:lnTo>
                    <a:pt x="835238" y="1242060"/>
                  </a:lnTo>
                  <a:lnTo>
                    <a:pt x="839175" y="1249934"/>
                  </a:lnTo>
                  <a:lnTo>
                    <a:pt x="835238" y="1259713"/>
                  </a:lnTo>
                  <a:lnTo>
                    <a:pt x="849005" y="1281302"/>
                  </a:lnTo>
                  <a:lnTo>
                    <a:pt x="868652" y="1316736"/>
                  </a:lnTo>
                  <a:lnTo>
                    <a:pt x="898129" y="1338326"/>
                  </a:lnTo>
                  <a:lnTo>
                    <a:pt x="929574" y="1346200"/>
                  </a:lnTo>
                  <a:lnTo>
                    <a:pt x="921713" y="1324610"/>
                  </a:lnTo>
                  <a:lnTo>
                    <a:pt x="942536" y="1324610"/>
                  </a:lnTo>
                  <a:lnTo>
                    <a:pt x="947265" y="1312799"/>
                  </a:lnTo>
                  <a:lnTo>
                    <a:pt x="945297" y="1275461"/>
                  </a:lnTo>
                  <a:lnTo>
                    <a:pt x="926776" y="1242060"/>
                  </a:lnTo>
                  <a:close/>
                </a:path>
                <a:path w="1313180" h="1509395">
                  <a:moveTo>
                    <a:pt x="942536" y="1324610"/>
                  </a:moveTo>
                  <a:lnTo>
                    <a:pt x="921713" y="1324610"/>
                  </a:lnTo>
                  <a:lnTo>
                    <a:pt x="935467" y="1342263"/>
                  </a:lnTo>
                  <a:lnTo>
                    <a:pt x="942536" y="1324610"/>
                  </a:lnTo>
                  <a:close/>
                </a:path>
                <a:path w="1313180" h="1509395">
                  <a:moveTo>
                    <a:pt x="1312425" y="1004188"/>
                  </a:moveTo>
                  <a:lnTo>
                    <a:pt x="786115" y="1004188"/>
                  </a:lnTo>
                  <a:lnTo>
                    <a:pt x="825421" y="1039622"/>
                  </a:lnTo>
                  <a:lnTo>
                    <a:pt x="868652" y="1084834"/>
                  </a:lnTo>
                  <a:lnTo>
                    <a:pt x="917788" y="1137920"/>
                  </a:lnTo>
                  <a:lnTo>
                    <a:pt x="955126" y="1169289"/>
                  </a:lnTo>
                  <a:lnTo>
                    <a:pt x="988540" y="1194815"/>
                  </a:lnTo>
                  <a:lnTo>
                    <a:pt x="1043557" y="1232153"/>
                  </a:lnTo>
                  <a:lnTo>
                    <a:pt x="1078939" y="1247902"/>
                  </a:lnTo>
                  <a:lnTo>
                    <a:pt x="1118245" y="1259713"/>
                  </a:lnTo>
                  <a:lnTo>
                    <a:pt x="1137892" y="1259713"/>
                  </a:lnTo>
                  <a:lnTo>
                    <a:pt x="1147722" y="1257808"/>
                  </a:lnTo>
                  <a:lnTo>
                    <a:pt x="1149690" y="1255776"/>
                  </a:lnTo>
                  <a:lnTo>
                    <a:pt x="1153615" y="1251839"/>
                  </a:lnTo>
                  <a:lnTo>
                    <a:pt x="1159508" y="1247902"/>
                  </a:lnTo>
                  <a:lnTo>
                    <a:pt x="1181136" y="1247902"/>
                  </a:lnTo>
                  <a:lnTo>
                    <a:pt x="1192921" y="1243964"/>
                  </a:lnTo>
                  <a:lnTo>
                    <a:pt x="1202751" y="1238123"/>
                  </a:lnTo>
                  <a:lnTo>
                    <a:pt x="1212581" y="1214501"/>
                  </a:lnTo>
                  <a:lnTo>
                    <a:pt x="1222398" y="1194815"/>
                  </a:lnTo>
                  <a:lnTo>
                    <a:pt x="1230259" y="1181100"/>
                  </a:lnTo>
                  <a:lnTo>
                    <a:pt x="1238121" y="1171321"/>
                  </a:lnTo>
                  <a:lnTo>
                    <a:pt x="1245982" y="1163447"/>
                  </a:lnTo>
                  <a:lnTo>
                    <a:pt x="1251875" y="1155573"/>
                  </a:lnTo>
                  <a:lnTo>
                    <a:pt x="1255812" y="1147699"/>
                  </a:lnTo>
                  <a:lnTo>
                    <a:pt x="1255812" y="1135888"/>
                  </a:lnTo>
                  <a:lnTo>
                    <a:pt x="1259736" y="1124077"/>
                  </a:lnTo>
                  <a:lnTo>
                    <a:pt x="1263673" y="1112392"/>
                  </a:lnTo>
                  <a:lnTo>
                    <a:pt x="1265641" y="1108455"/>
                  </a:lnTo>
                  <a:lnTo>
                    <a:pt x="1269566" y="1106424"/>
                  </a:lnTo>
                  <a:lnTo>
                    <a:pt x="1273554" y="1104519"/>
                  </a:lnTo>
                  <a:lnTo>
                    <a:pt x="1275459" y="1100582"/>
                  </a:lnTo>
                  <a:lnTo>
                    <a:pt x="1283333" y="1092708"/>
                  </a:lnTo>
                  <a:lnTo>
                    <a:pt x="1289175" y="1076960"/>
                  </a:lnTo>
                  <a:lnTo>
                    <a:pt x="1291207" y="1059307"/>
                  </a:lnTo>
                  <a:lnTo>
                    <a:pt x="1293112" y="1049401"/>
                  </a:lnTo>
                  <a:lnTo>
                    <a:pt x="1291207" y="1047496"/>
                  </a:lnTo>
                  <a:lnTo>
                    <a:pt x="1291207" y="1043559"/>
                  </a:lnTo>
                  <a:lnTo>
                    <a:pt x="1293112" y="1035685"/>
                  </a:lnTo>
                  <a:lnTo>
                    <a:pt x="1300986" y="1023874"/>
                  </a:lnTo>
                  <a:lnTo>
                    <a:pt x="1306955" y="1018032"/>
                  </a:lnTo>
                  <a:lnTo>
                    <a:pt x="1310892" y="1012063"/>
                  </a:lnTo>
                  <a:lnTo>
                    <a:pt x="1312425" y="1004188"/>
                  </a:lnTo>
                  <a:close/>
                </a:path>
                <a:path w="1313180" h="1509395">
                  <a:moveTo>
                    <a:pt x="1181136" y="1247902"/>
                  </a:moveTo>
                  <a:lnTo>
                    <a:pt x="1169337" y="1247902"/>
                  </a:lnTo>
                  <a:lnTo>
                    <a:pt x="1175230" y="1249934"/>
                  </a:lnTo>
                  <a:lnTo>
                    <a:pt x="1181136" y="1247902"/>
                  </a:lnTo>
                  <a:close/>
                </a:path>
                <a:path w="1313180" h="1509395">
                  <a:moveTo>
                    <a:pt x="809824" y="1043559"/>
                  </a:moveTo>
                  <a:lnTo>
                    <a:pt x="733042" y="1043559"/>
                  </a:lnTo>
                  <a:lnTo>
                    <a:pt x="746808" y="1069086"/>
                  </a:lnTo>
                  <a:lnTo>
                    <a:pt x="766455" y="1118235"/>
                  </a:lnTo>
                  <a:lnTo>
                    <a:pt x="776285" y="1131951"/>
                  </a:lnTo>
                  <a:lnTo>
                    <a:pt x="780209" y="1155573"/>
                  </a:lnTo>
                  <a:lnTo>
                    <a:pt x="797900" y="1188974"/>
                  </a:lnTo>
                  <a:lnTo>
                    <a:pt x="825421" y="1243964"/>
                  </a:lnTo>
                  <a:lnTo>
                    <a:pt x="835238" y="1242060"/>
                  </a:lnTo>
                  <a:lnTo>
                    <a:pt x="926776" y="1242060"/>
                  </a:lnTo>
                  <a:lnTo>
                    <a:pt x="925650" y="1240027"/>
                  </a:lnTo>
                  <a:lnTo>
                    <a:pt x="915820" y="1216533"/>
                  </a:lnTo>
                  <a:lnTo>
                    <a:pt x="905990" y="1214501"/>
                  </a:lnTo>
                  <a:lnTo>
                    <a:pt x="902066" y="1206627"/>
                  </a:lnTo>
                  <a:lnTo>
                    <a:pt x="905990" y="1200785"/>
                  </a:lnTo>
                  <a:lnTo>
                    <a:pt x="882406" y="1153540"/>
                  </a:lnTo>
                  <a:lnTo>
                    <a:pt x="876513" y="1145794"/>
                  </a:lnTo>
                  <a:lnTo>
                    <a:pt x="858822" y="1112392"/>
                  </a:lnTo>
                  <a:lnTo>
                    <a:pt x="841144" y="1096645"/>
                  </a:lnTo>
                  <a:lnTo>
                    <a:pt x="835238" y="1080897"/>
                  </a:lnTo>
                  <a:lnTo>
                    <a:pt x="809824" y="1043559"/>
                  </a:lnTo>
                  <a:close/>
                </a:path>
                <a:path w="1313180" h="1509395">
                  <a:moveTo>
                    <a:pt x="17687" y="632840"/>
                  </a:moveTo>
                  <a:lnTo>
                    <a:pt x="0" y="632840"/>
                  </a:lnTo>
                  <a:lnTo>
                    <a:pt x="0" y="1065149"/>
                  </a:lnTo>
                  <a:lnTo>
                    <a:pt x="43236" y="1110361"/>
                  </a:lnTo>
                  <a:lnTo>
                    <a:pt x="86472" y="1145794"/>
                  </a:lnTo>
                  <a:lnTo>
                    <a:pt x="135608" y="1173226"/>
                  </a:lnTo>
                  <a:lnTo>
                    <a:pt x="176870" y="1185037"/>
                  </a:lnTo>
                  <a:lnTo>
                    <a:pt x="212253" y="1185037"/>
                  </a:lnTo>
                  <a:lnTo>
                    <a:pt x="294790" y="1153540"/>
                  </a:lnTo>
                  <a:lnTo>
                    <a:pt x="432356" y="1094613"/>
                  </a:lnTo>
                  <a:lnTo>
                    <a:pt x="742871" y="1094613"/>
                  </a:lnTo>
                  <a:lnTo>
                    <a:pt x="733042" y="1043559"/>
                  </a:lnTo>
                  <a:lnTo>
                    <a:pt x="809824" y="1043559"/>
                  </a:lnTo>
                  <a:lnTo>
                    <a:pt x="805762" y="1037589"/>
                  </a:lnTo>
                  <a:lnTo>
                    <a:pt x="790039" y="1012063"/>
                  </a:lnTo>
                  <a:lnTo>
                    <a:pt x="786115" y="1004188"/>
                  </a:lnTo>
                  <a:lnTo>
                    <a:pt x="1312425" y="1004188"/>
                  </a:lnTo>
                  <a:lnTo>
                    <a:pt x="1312797" y="1002284"/>
                  </a:lnTo>
                  <a:lnTo>
                    <a:pt x="1312797" y="994410"/>
                  </a:lnTo>
                  <a:lnTo>
                    <a:pt x="1310892" y="988567"/>
                  </a:lnTo>
                  <a:lnTo>
                    <a:pt x="1300986" y="951229"/>
                  </a:lnTo>
                  <a:lnTo>
                    <a:pt x="1303018" y="917828"/>
                  </a:lnTo>
                  <a:lnTo>
                    <a:pt x="1289175" y="892175"/>
                  </a:lnTo>
                  <a:lnTo>
                    <a:pt x="1287848" y="888238"/>
                  </a:lnTo>
                  <a:lnTo>
                    <a:pt x="638719" y="888238"/>
                  </a:lnTo>
                  <a:lnTo>
                    <a:pt x="622996" y="878459"/>
                  </a:lnTo>
                  <a:lnTo>
                    <a:pt x="552244" y="833247"/>
                  </a:lnTo>
                  <a:lnTo>
                    <a:pt x="442186" y="770382"/>
                  </a:lnTo>
                  <a:lnTo>
                    <a:pt x="271206" y="695705"/>
                  </a:lnTo>
                  <a:lnTo>
                    <a:pt x="155255" y="658367"/>
                  </a:lnTo>
                  <a:lnTo>
                    <a:pt x="17687" y="632840"/>
                  </a:lnTo>
                  <a:close/>
                </a:path>
                <a:path w="1313180" h="1509395">
                  <a:moveTo>
                    <a:pt x="652473" y="813562"/>
                  </a:moveTo>
                  <a:lnTo>
                    <a:pt x="650504" y="813562"/>
                  </a:lnTo>
                  <a:lnTo>
                    <a:pt x="648536" y="817499"/>
                  </a:lnTo>
                  <a:lnTo>
                    <a:pt x="644611" y="819530"/>
                  </a:lnTo>
                  <a:lnTo>
                    <a:pt x="646580" y="821436"/>
                  </a:lnTo>
                  <a:lnTo>
                    <a:pt x="642643" y="823467"/>
                  </a:lnTo>
                  <a:lnTo>
                    <a:pt x="638719" y="825373"/>
                  </a:lnTo>
                  <a:lnTo>
                    <a:pt x="644611" y="827404"/>
                  </a:lnTo>
                  <a:lnTo>
                    <a:pt x="644611" y="829310"/>
                  </a:lnTo>
                  <a:lnTo>
                    <a:pt x="638719" y="831341"/>
                  </a:lnTo>
                  <a:lnTo>
                    <a:pt x="632813" y="835278"/>
                  </a:lnTo>
                  <a:lnTo>
                    <a:pt x="628889" y="841121"/>
                  </a:lnTo>
                  <a:lnTo>
                    <a:pt x="628889" y="848995"/>
                  </a:lnTo>
                  <a:lnTo>
                    <a:pt x="630857" y="854837"/>
                  </a:lnTo>
                  <a:lnTo>
                    <a:pt x="634782" y="860805"/>
                  </a:lnTo>
                  <a:lnTo>
                    <a:pt x="638719" y="862711"/>
                  </a:lnTo>
                  <a:lnTo>
                    <a:pt x="636750" y="878459"/>
                  </a:lnTo>
                  <a:lnTo>
                    <a:pt x="638719" y="888238"/>
                  </a:lnTo>
                  <a:lnTo>
                    <a:pt x="1287848" y="888238"/>
                  </a:lnTo>
                  <a:lnTo>
                    <a:pt x="1285238" y="880490"/>
                  </a:lnTo>
                  <a:lnTo>
                    <a:pt x="1283333" y="870585"/>
                  </a:lnTo>
                  <a:lnTo>
                    <a:pt x="1277491" y="860805"/>
                  </a:lnTo>
                  <a:lnTo>
                    <a:pt x="1271483" y="854837"/>
                  </a:lnTo>
                  <a:lnTo>
                    <a:pt x="717332" y="854837"/>
                  </a:lnTo>
                  <a:lnTo>
                    <a:pt x="715363" y="848995"/>
                  </a:lnTo>
                  <a:lnTo>
                    <a:pt x="707502" y="843026"/>
                  </a:lnTo>
                  <a:lnTo>
                    <a:pt x="695704" y="835278"/>
                  </a:lnTo>
                  <a:lnTo>
                    <a:pt x="695704" y="829310"/>
                  </a:lnTo>
                  <a:lnTo>
                    <a:pt x="693748" y="821436"/>
                  </a:lnTo>
                  <a:lnTo>
                    <a:pt x="689811" y="815594"/>
                  </a:lnTo>
                  <a:lnTo>
                    <a:pt x="658366" y="815594"/>
                  </a:lnTo>
                  <a:lnTo>
                    <a:pt x="652473" y="813562"/>
                  </a:lnTo>
                  <a:close/>
                </a:path>
                <a:path w="1313180" h="1509395">
                  <a:moveTo>
                    <a:pt x="1065185" y="0"/>
                  </a:moveTo>
                  <a:lnTo>
                    <a:pt x="1025878" y="0"/>
                  </a:lnTo>
                  <a:lnTo>
                    <a:pt x="1010156" y="5841"/>
                  </a:lnTo>
                  <a:lnTo>
                    <a:pt x="913851" y="88391"/>
                  </a:lnTo>
                  <a:lnTo>
                    <a:pt x="845068" y="186689"/>
                  </a:lnTo>
                  <a:lnTo>
                    <a:pt x="792008" y="316357"/>
                  </a:lnTo>
                  <a:lnTo>
                    <a:pt x="758594" y="434339"/>
                  </a:lnTo>
                  <a:lnTo>
                    <a:pt x="727149" y="617092"/>
                  </a:lnTo>
                  <a:lnTo>
                    <a:pt x="719287" y="744854"/>
                  </a:lnTo>
                  <a:lnTo>
                    <a:pt x="717425" y="823467"/>
                  </a:lnTo>
                  <a:lnTo>
                    <a:pt x="717332" y="854837"/>
                  </a:lnTo>
                  <a:lnTo>
                    <a:pt x="1271483" y="854837"/>
                  </a:lnTo>
                  <a:lnTo>
                    <a:pt x="1269566" y="852932"/>
                  </a:lnTo>
                  <a:lnTo>
                    <a:pt x="1259736" y="843026"/>
                  </a:lnTo>
                  <a:lnTo>
                    <a:pt x="1245982" y="831341"/>
                  </a:lnTo>
                  <a:lnTo>
                    <a:pt x="1173274" y="790066"/>
                  </a:lnTo>
                  <a:lnTo>
                    <a:pt x="1156079" y="786129"/>
                  </a:lnTo>
                  <a:lnTo>
                    <a:pt x="1002294" y="786129"/>
                  </a:lnTo>
                  <a:lnTo>
                    <a:pt x="1128062" y="705485"/>
                  </a:lnTo>
                  <a:lnTo>
                    <a:pt x="1163445" y="679958"/>
                  </a:lnTo>
                  <a:lnTo>
                    <a:pt x="1198814" y="652399"/>
                  </a:lnTo>
                  <a:lnTo>
                    <a:pt x="1232228" y="581660"/>
                  </a:lnTo>
                  <a:lnTo>
                    <a:pt x="1236165" y="526669"/>
                  </a:lnTo>
                  <a:lnTo>
                    <a:pt x="1230259" y="469646"/>
                  </a:lnTo>
                  <a:lnTo>
                    <a:pt x="1224366" y="434339"/>
                  </a:lnTo>
                  <a:lnTo>
                    <a:pt x="1192921" y="338074"/>
                  </a:lnTo>
                  <a:lnTo>
                    <a:pt x="1177199" y="275082"/>
                  </a:lnTo>
                  <a:lnTo>
                    <a:pt x="1130031" y="119887"/>
                  </a:lnTo>
                  <a:lnTo>
                    <a:pt x="1098586" y="45212"/>
                  </a:lnTo>
                  <a:lnTo>
                    <a:pt x="1082863" y="19685"/>
                  </a:lnTo>
                  <a:lnTo>
                    <a:pt x="1082863" y="17652"/>
                  </a:lnTo>
                  <a:lnTo>
                    <a:pt x="1080907" y="11811"/>
                  </a:lnTo>
                  <a:lnTo>
                    <a:pt x="1075002" y="5841"/>
                  </a:lnTo>
                  <a:lnTo>
                    <a:pt x="1065185" y="0"/>
                  </a:lnTo>
                  <a:close/>
                </a:path>
                <a:path w="1313180" h="1509395">
                  <a:moveTo>
                    <a:pt x="666227" y="809625"/>
                  </a:moveTo>
                  <a:lnTo>
                    <a:pt x="662303" y="813562"/>
                  </a:lnTo>
                  <a:lnTo>
                    <a:pt x="658366" y="815594"/>
                  </a:lnTo>
                  <a:lnTo>
                    <a:pt x="666227" y="815594"/>
                  </a:lnTo>
                  <a:lnTo>
                    <a:pt x="666227" y="809625"/>
                  </a:lnTo>
                  <a:close/>
                </a:path>
                <a:path w="1313180" h="1509395">
                  <a:moveTo>
                    <a:pt x="676057" y="811657"/>
                  </a:moveTo>
                  <a:lnTo>
                    <a:pt x="668195" y="813562"/>
                  </a:lnTo>
                  <a:lnTo>
                    <a:pt x="666227" y="815594"/>
                  </a:lnTo>
                  <a:lnTo>
                    <a:pt x="689811" y="815594"/>
                  </a:lnTo>
                  <a:lnTo>
                    <a:pt x="683918" y="813562"/>
                  </a:lnTo>
                  <a:lnTo>
                    <a:pt x="676057" y="811657"/>
                  </a:lnTo>
                  <a:close/>
                </a:path>
                <a:path w="1313180" h="1509395">
                  <a:moveTo>
                    <a:pt x="1104491" y="774319"/>
                  </a:moveTo>
                  <a:lnTo>
                    <a:pt x="1088769" y="774319"/>
                  </a:lnTo>
                  <a:lnTo>
                    <a:pt x="1063216" y="776224"/>
                  </a:lnTo>
                  <a:lnTo>
                    <a:pt x="1002294" y="786129"/>
                  </a:lnTo>
                  <a:lnTo>
                    <a:pt x="1156079" y="786129"/>
                  </a:lnTo>
                  <a:lnTo>
                    <a:pt x="1104491" y="774319"/>
                  </a:lnTo>
                  <a:close/>
                </a:path>
              </a:pathLst>
            </a:custGeom>
            <a:solidFill>
              <a:srgbClr val="666666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0011" y="4638928"/>
              <a:ext cx="351790" cy="372745"/>
            </a:xfrm>
            <a:custGeom>
              <a:avLst/>
              <a:gdLst/>
              <a:ahLst/>
              <a:cxnLst/>
              <a:rect l="l" t="t" r="r" b="b"/>
              <a:pathLst>
                <a:path w="351790" h="372745">
                  <a:moveTo>
                    <a:pt x="13792" y="18415"/>
                  </a:moveTo>
                  <a:lnTo>
                    <a:pt x="11493" y="6858"/>
                  </a:lnTo>
                  <a:lnTo>
                    <a:pt x="6896" y="0"/>
                  </a:lnTo>
                  <a:lnTo>
                    <a:pt x="4597" y="0"/>
                  </a:lnTo>
                  <a:lnTo>
                    <a:pt x="2298" y="2286"/>
                  </a:lnTo>
                  <a:lnTo>
                    <a:pt x="0" y="11430"/>
                  </a:lnTo>
                  <a:lnTo>
                    <a:pt x="0" y="20701"/>
                  </a:lnTo>
                  <a:lnTo>
                    <a:pt x="2298" y="32131"/>
                  </a:lnTo>
                  <a:lnTo>
                    <a:pt x="2171" y="64389"/>
                  </a:lnTo>
                  <a:lnTo>
                    <a:pt x="12" y="340233"/>
                  </a:lnTo>
                  <a:lnTo>
                    <a:pt x="0" y="356362"/>
                  </a:lnTo>
                  <a:lnTo>
                    <a:pt x="2298" y="360934"/>
                  </a:lnTo>
                  <a:lnTo>
                    <a:pt x="4597" y="360934"/>
                  </a:lnTo>
                  <a:lnTo>
                    <a:pt x="4597" y="340233"/>
                  </a:lnTo>
                  <a:lnTo>
                    <a:pt x="13792" y="64389"/>
                  </a:lnTo>
                  <a:lnTo>
                    <a:pt x="13792" y="18415"/>
                  </a:lnTo>
                  <a:close/>
                </a:path>
                <a:path w="351790" h="372745">
                  <a:moveTo>
                    <a:pt x="351777" y="234442"/>
                  </a:moveTo>
                  <a:lnTo>
                    <a:pt x="344868" y="232156"/>
                  </a:lnTo>
                  <a:lnTo>
                    <a:pt x="331076" y="234442"/>
                  </a:lnTo>
                  <a:lnTo>
                    <a:pt x="319582" y="239141"/>
                  </a:lnTo>
                  <a:lnTo>
                    <a:pt x="289699" y="250571"/>
                  </a:lnTo>
                  <a:lnTo>
                    <a:pt x="34480" y="360934"/>
                  </a:lnTo>
                  <a:lnTo>
                    <a:pt x="16090" y="370078"/>
                  </a:lnTo>
                  <a:lnTo>
                    <a:pt x="16090" y="372491"/>
                  </a:lnTo>
                  <a:lnTo>
                    <a:pt x="36791" y="365506"/>
                  </a:lnTo>
                  <a:lnTo>
                    <a:pt x="308089" y="255143"/>
                  </a:lnTo>
                  <a:lnTo>
                    <a:pt x="324180" y="248285"/>
                  </a:lnTo>
                  <a:lnTo>
                    <a:pt x="335673" y="245999"/>
                  </a:lnTo>
                  <a:lnTo>
                    <a:pt x="342569" y="243713"/>
                  </a:lnTo>
                  <a:lnTo>
                    <a:pt x="351777" y="239141"/>
                  </a:lnTo>
                  <a:lnTo>
                    <a:pt x="351777" y="234442"/>
                  </a:lnTo>
                  <a:close/>
                </a:path>
              </a:pathLst>
            </a:custGeom>
            <a:solidFill>
              <a:srgbClr val="7E7E7E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9" y="4273549"/>
              <a:ext cx="1193165" cy="1365250"/>
            </a:xfrm>
            <a:custGeom>
              <a:avLst/>
              <a:gdLst/>
              <a:ahLst/>
              <a:cxnLst/>
              <a:rect l="l" t="t" r="r" b="b"/>
              <a:pathLst>
                <a:path w="1193165" h="1365250">
                  <a:moveTo>
                    <a:pt x="392322" y="1359369"/>
                  </a:moveTo>
                  <a:lnTo>
                    <a:pt x="319742" y="1359369"/>
                  </a:lnTo>
                  <a:lnTo>
                    <a:pt x="331502" y="1361325"/>
                  </a:lnTo>
                  <a:lnTo>
                    <a:pt x="351124" y="1365250"/>
                  </a:lnTo>
                  <a:lnTo>
                    <a:pt x="374657" y="1365250"/>
                  </a:lnTo>
                  <a:lnTo>
                    <a:pt x="392322" y="1359369"/>
                  </a:lnTo>
                  <a:close/>
                </a:path>
                <a:path w="1193165" h="1365250">
                  <a:moveTo>
                    <a:pt x="455086" y="1359369"/>
                  </a:moveTo>
                  <a:lnTo>
                    <a:pt x="404083" y="1359369"/>
                  </a:lnTo>
                  <a:lnTo>
                    <a:pt x="408007" y="1361325"/>
                  </a:lnTo>
                  <a:lnTo>
                    <a:pt x="419780" y="1365250"/>
                  </a:lnTo>
                  <a:lnTo>
                    <a:pt x="441357" y="1365250"/>
                  </a:lnTo>
                  <a:lnTo>
                    <a:pt x="455086" y="1359369"/>
                  </a:lnTo>
                  <a:close/>
                </a:path>
                <a:path w="1193165" h="1365250">
                  <a:moveTo>
                    <a:pt x="1029899" y="941577"/>
                  </a:moveTo>
                  <a:lnTo>
                    <a:pt x="290316" y="941577"/>
                  </a:lnTo>
                  <a:lnTo>
                    <a:pt x="278543" y="984758"/>
                  </a:lnTo>
                  <a:lnTo>
                    <a:pt x="260890" y="1037716"/>
                  </a:lnTo>
                  <a:lnTo>
                    <a:pt x="239313" y="1098423"/>
                  </a:lnTo>
                  <a:lnTo>
                    <a:pt x="231464" y="1139698"/>
                  </a:lnTo>
                  <a:lnTo>
                    <a:pt x="223616" y="1176909"/>
                  </a:lnTo>
                  <a:lnTo>
                    <a:pt x="219691" y="1210310"/>
                  </a:lnTo>
                  <a:lnTo>
                    <a:pt x="217735" y="1235837"/>
                  </a:lnTo>
                  <a:lnTo>
                    <a:pt x="217735" y="1253490"/>
                  </a:lnTo>
                  <a:lnTo>
                    <a:pt x="219691" y="1269111"/>
                  </a:lnTo>
                  <a:lnTo>
                    <a:pt x="227540" y="1304417"/>
                  </a:lnTo>
                  <a:lnTo>
                    <a:pt x="233433" y="1320139"/>
                  </a:lnTo>
                  <a:lnTo>
                    <a:pt x="241269" y="1327975"/>
                  </a:lnTo>
                  <a:lnTo>
                    <a:pt x="243237" y="1327975"/>
                  </a:lnTo>
                  <a:lnTo>
                    <a:pt x="247161" y="1329944"/>
                  </a:lnTo>
                  <a:lnTo>
                    <a:pt x="253041" y="1333868"/>
                  </a:lnTo>
                  <a:lnTo>
                    <a:pt x="258934" y="1345641"/>
                  </a:lnTo>
                  <a:lnTo>
                    <a:pt x="260890" y="1351521"/>
                  </a:lnTo>
                  <a:lnTo>
                    <a:pt x="276587" y="1363294"/>
                  </a:lnTo>
                  <a:lnTo>
                    <a:pt x="300120" y="1361325"/>
                  </a:lnTo>
                  <a:lnTo>
                    <a:pt x="319742" y="1359369"/>
                  </a:lnTo>
                  <a:lnTo>
                    <a:pt x="455086" y="1359369"/>
                  </a:lnTo>
                  <a:lnTo>
                    <a:pt x="462934" y="1355445"/>
                  </a:lnTo>
                  <a:lnTo>
                    <a:pt x="466859" y="1351521"/>
                  </a:lnTo>
                  <a:lnTo>
                    <a:pt x="510013" y="1351521"/>
                  </a:lnTo>
                  <a:lnTo>
                    <a:pt x="515893" y="1347597"/>
                  </a:lnTo>
                  <a:lnTo>
                    <a:pt x="517862" y="1345641"/>
                  </a:lnTo>
                  <a:lnTo>
                    <a:pt x="543363" y="1324063"/>
                  </a:lnTo>
                  <a:lnTo>
                    <a:pt x="570821" y="1310386"/>
                  </a:lnTo>
                  <a:lnTo>
                    <a:pt x="586518" y="1288796"/>
                  </a:lnTo>
                  <a:lnTo>
                    <a:pt x="600247" y="1275080"/>
                  </a:lnTo>
                  <a:lnTo>
                    <a:pt x="604171" y="1267206"/>
                  </a:lnTo>
                  <a:lnTo>
                    <a:pt x="612020" y="1245616"/>
                  </a:lnTo>
                  <a:lnTo>
                    <a:pt x="615944" y="1229868"/>
                  </a:lnTo>
                  <a:lnTo>
                    <a:pt x="617900" y="1155319"/>
                  </a:lnTo>
                  <a:lnTo>
                    <a:pt x="602203" y="1094613"/>
                  </a:lnTo>
                  <a:lnTo>
                    <a:pt x="596322" y="1082802"/>
                  </a:lnTo>
                  <a:lnTo>
                    <a:pt x="582594" y="1065149"/>
                  </a:lnTo>
                  <a:lnTo>
                    <a:pt x="551212" y="1021969"/>
                  </a:lnTo>
                  <a:lnTo>
                    <a:pt x="945469" y="1021969"/>
                  </a:lnTo>
                  <a:lnTo>
                    <a:pt x="980790" y="986663"/>
                  </a:lnTo>
                  <a:lnTo>
                    <a:pt x="1023944" y="947419"/>
                  </a:lnTo>
                  <a:lnTo>
                    <a:pt x="1029899" y="941577"/>
                  </a:lnTo>
                  <a:close/>
                </a:path>
                <a:path w="1193165" h="1365250">
                  <a:moveTo>
                    <a:pt x="510013" y="1351521"/>
                  </a:moveTo>
                  <a:lnTo>
                    <a:pt x="474707" y="1351521"/>
                  </a:lnTo>
                  <a:lnTo>
                    <a:pt x="486467" y="1353477"/>
                  </a:lnTo>
                  <a:lnTo>
                    <a:pt x="500209" y="1353477"/>
                  </a:lnTo>
                  <a:lnTo>
                    <a:pt x="510013" y="1351521"/>
                  </a:lnTo>
                  <a:close/>
                </a:path>
                <a:path w="1193165" h="1365250">
                  <a:moveTo>
                    <a:pt x="140235" y="1176909"/>
                  </a:moveTo>
                  <a:lnTo>
                    <a:pt x="96118" y="1176909"/>
                  </a:lnTo>
                  <a:lnTo>
                    <a:pt x="86310" y="1194562"/>
                  </a:lnTo>
                  <a:lnTo>
                    <a:pt x="115733" y="1192657"/>
                  </a:lnTo>
                  <a:lnTo>
                    <a:pt x="140235" y="1176909"/>
                  </a:lnTo>
                  <a:close/>
                </a:path>
                <a:path w="1193165" h="1365250">
                  <a:moveTo>
                    <a:pt x="1057860" y="914145"/>
                  </a:moveTo>
                  <a:lnTo>
                    <a:pt x="239313" y="914145"/>
                  </a:lnTo>
                  <a:lnTo>
                    <a:pt x="223616" y="933704"/>
                  </a:lnTo>
                  <a:lnTo>
                    <a:pt x="194202" y="970915"/>
                  </a:lnTo>
                  <a:lnTo>
                    <a:pt x="186354" y="984758"/>
                  </a:lnTo>
                  <a:lnTo>
                    <a:pt x="168701" y="996441"/>
                  </a:lnTo>
                  <a:lnTo>
                    <a:pt x="151048" y="1024001"/>
                  </a:lnTo>
                  <a:lnTo>
                    <a:pt x="145155" y="1031747"/>
                  </a:lnTo>
                  <a:lnTo>
                    <a:pt x="119656" y="1069086"/>
                  </a:lnTo>
                  <a:lnTo>
                    <a:pt x="123579" y="1074928"/>
                  </a:lnTo>
                  <a:lnTo>
                    <a:pt x="119656" y="1080770"/>
                  </a:lnTo>
                  <a:lnTo>
                    <a:pt x="109849" y="1082802"/>
                  </a:lnTo>
                  <a:lnTo>
                    <a:pt x="100041" y="1102360"/>
                  </a:lnTo>
                  <a:lnTo>
                    <a:pt x="78463" y="1131824"/>
                  </a:lnTo>
                  <a:lnTo>
                    <a:pt x="74540" y="1165225"/>
                  </a:lnTo>
                  <a:lnTo>
                    <a:pt x="82387" y="1192657"/>
                  </a:lnTo>
                  <a:lnTo>
                    <a:pt x="96118" y="1176909"/>
                  </a:lnTo>
                  <a:lnTo>
                    <a:pt x="140235" y="1176909"/>
                  </a:lnTo>
                  <a:lnTo>
                    <a:pt x="143199" y="1175004"/>
                  </a:lnTo>
                  <a:lnTo>
                    <a:pt x="162808" y="1145540"/>
                  </a:lnTo>
                  <a:lnTo>
                    <a:pt x="176537" y="1127887"/>
                  </a:lnTo>
                  <a:lnTo>
                    <a:pt x="174581" y="1120013"/>
                  </a:lnTo>
                  <a:lnTo>
                    <a:pt x="178505" y="1114171"/>
                  </a:lnTo>
                  <a:lnTo>
                    <a:pt x="186354" y="1114171"/>
                  </a:lnTo>
                  <a:lnTo>
                    <a:pt x="211855" y="1076960"/>
                  </a:lnTo>
                  <a:lnTo>
                    <a:pt x="217735" y="1069086"/>
                  </a:lnTo>
                  <a:lnTo>
                    <a:pt x="235388" y="1041654"/>
                  </a:lnTo>
                  <a:lnTo>
                    <a:pt x="241269" y="1021969"/>
                  </a:lnTo>
                  <a:lnTo>
                    <a:pt x="251086" y="1010158"/>
                  </a:lnTo>
                  <a:lnTo>
                    <a:pt x="272663" y="969010"/>
                  </a:lnTo>
                  <a:lnTo>
                    <a:pt x="286392" y="945514"/>
                  </a:lnTo>
                  <a:lnTo>
                    <a:pt x="290316" y="941577"/>
                  </a:lnTo>
                  <a:lnTo>
                    <a:pt x="1029899" y="941577"/>
                  </a:lnTo>
                  <a:lnTo>
                    <a:pt x="1057860" y="914145"/>
                  </a:lnTo>
                  <a:close/>
                </a:path>
                <a:path w="1193165" h="1365250">
                  <a:moveTo>
                    <a:pt x="945469" y="1021969"/>
                  </a:moveTo>
                  <a:lnTo>
                    <a:pt x="551212" y="1021969"/>
                  </a:lnTo>
                  <a:lnTo>
                    <a:pt x="664979" y="1084707"/>
                  </a:lnTo>
                  <a:lnTo>
                    <a:pt x="735591" y="1120013"/>
                  </a:lnTo>
                  <a:lnTo>
                    <a:pt x="766985" y="1123950"/>
                  </a:lnTo>
                  <a:lnTo>
                    <a:pt x="806215" y="1118108"/>
                  </a:lnTo>
                  <a:lnTo>
                    <a:pt x="849370" y="1098423"/>
                  </a:lnTo>
                  <a:lnTo>
                    <a:pt x="892525" y="1069086"/>
                  </a:lnTo>
                  <a:lnTo>
                    <a:pt x="918026" y="1049401"/>
                  </a:lnTo>
                  <a:lnTo>
                    <a:pt x="945469" y="1021969"/>
                  </a:lnTo>
                  <a:close/>
                </a:path>
                <a:path w="1193165" h="1365250">
                  <a:moveTo>
                    <a:pt x="0" y="678688"/>
                  </a:moveTo>
                  <a:lnTo>
                    <a:pt x="0" y="1086739"/>
                  </a:lnTo>
                  <a:lnTo>
                    <a:pt x="21576" y="1074928"/>
                  </a:lnTo>
                  <a:lnTo>
                    <a:pt x="51001" y="1059307"/>
                  </a:lnTo>
                  <a:lnTo>
                    <a:pt x="82387" y="1039622"/>
                  </a:lnTo>
                  <a:lnTo>
                    <a:pt x="117695" y="1016127"/>
                  </a:lnTo>
                  <a:lnTo>
                    <a:pt x="162808" y="976884"/>
                  </a:lnTo>
                  <a:lnTo>
                    <a:pt x="202038" y="943482"/>
                  </a:lnTo>
                  <a:lnTo>
                    <a:pt x="239313" y="914145"/>
                  </a:lnTo>
                  <a:lnTo>
                    <a:pt x="1057860" y="914145"/>
                  </a:lnTo>
                  <a:lnTo>
                    <a:pt x="1125951" y="847344"/>
                  </a:lnTo>
                  <a:lnTo>
                    <a:pt x="1143603" y="825881"/>
                  </a:lnTo>
                  <a:lnTo>
                    <a:pt x="380549" y="825881"/>
                  </a:lnTo>
                  <a:lnTo>
                    <a:pt x="384474" y="819912"/>
                  </a:lnTo>
                  <a:lnTo>
                    <a:pt x="386430" y="812038"/>
                  </a:lnTo>
                  <a:lnTo>
                    <a:pt x="386430" y="798322"/>
                  </a:lnTo>
                  <a:lnTo>
                    <a:pt x="392322" y="796417"/>
                  </a:lnTo>
                  <a:lnTo>
                    <a:pt x="396247" y="792480"/>
                  </a:lnTo>
                  <a:lnTo>
                    <a:pt x="400158" y="786638"/>
                  </a:lnTo>
                  <a:lnTo>
                    <a:pt x="400158" y="780669"/>
                  </a:lnTo>
                  <a:lnTo>
                    <a:pt x="397518" y="776732"/>
                  </a:lnTo>
                  <a:lnTo>
                    <a:pt x="321698" y="776732"/>
                  </a:lnTo>
                  <a:lnTo>
                    <a:pt x="323666" y="759079"/>
                  </a:lnTo>
                  <a:lnTo>
                    <a:pt x="328589" y="698373"/>
                  </a:lnTo>
                  <a:lnTo>
                    <a:pt x="74540" y="698373"/>
                  </a:lnTo>
                  <a:lnTo>
                    <a:pt x="35308" y="686562"/>
                  </a:lnTo>
                  <a:lnTo>
                    <a:pt x="0" y="678688"/>
                  </a:lnTo>
                  <a:close/>
                </a:path>
                <a:path w="1193165" h="1365250">
                  <a:moveTo>
                    <a:pt x="957256" y="651256"/>
                  </a:moveTo>
                  <a:lnTo>
                    <a:pt x="833673" y="661035"/>
                  </a:lnTo>
                  <a:lnTo>
                    <a:pt x="727755" y="684530"/>
                  </a:lnTo>
                  <a:lnTo>
                    <a:pt x="570821" y="733679"/>
                  </a:lnTo>
                  <a:lnTo>
                    <a:pt x="466859" y="780669"/>
                  </a:lnTo>
                  <a:lnTo>
                    <a:pt x="402127" y="814069"/>
                  </a:lnTo>
                  <a:lnTo>
                    <a:pt x="380549" y="825881"/>
                  </a:lnTo>
                  <a:lnTo>
                    <a:pt x="1143603" y="825881"/>
                  </a:lnTo>
                  <a:lnTo>
                    <a:pt x="1171074" y="792480"/>
                  </a:lnTo>
                  <a:lnTo>
                    <a:pt x="1186758" y="768985"/>
                  </a:lnTo>
                  <a:lnTo>
                    <a:pt x="1188727" y="766952"/>
                  </a:lnTo>
                  <a:lnTo>
                    <a:pt x="1192651" y="761111"/>
                  </a:lnTo>
                  <a:lnTo>
                    <a:pt x="1192651" y="741426"/>
                  </a:lnTo>
                  <a:lnTo>
                    <a:pt x="1163225" y="702182"/>
                  </a:lnTo>
                  <a:lnTo>
                    <a:pt x="1151452" y="694436"/>
                  </a:lnTo>
                  <a:lnTo>
                    <a:pt x="1145572" y="690499"/>
                  </a:lnTo>
                  <a:lnTo>
                    <a:pt x="1063174" y="663067"/>
                  </a:lnTo>
                  <a:lnTo>
                    <a:pt x="957256" y="651256"/>
                  </a:lnTo>
                  <a:close/>
                </a:path>
                <a:path w="1193165" h="1365250">
                  <a:moveTo>
                    <a:pt x="360928" y="749300"/>
                  </a:moveTo>
                  <a:lnTo>
                    <a:pt x="355048" y="749300"/>
                  </a:lnTo>
                  <a:lnTo>
                    <a:pt x="349168" y="753237"/>
                  </a:lnTo>
                  <a:lnTo>
                    <a:pt x="341319" y="761111"/>
                  </a:lnTo>
                  <a:lnTo>
                    <a:pt x="341319" y="766952"/>
                  </a:lnTo>
                  <a:lnTo>
                    <a:pt x="329546" y="770889"/>
                  </a:lnTo>
                  <a:lnTo>
                    <a:pt x="321698" y="776732"/>
                  </a:lnTo>
                  <a:lnTo>
                    <a:pt x="397518" y="776732"/>
                  </a:lnTo>
                  <a:lnTo>
                    <a:pt x="392322" y="768985"/>
                  </a:lnTo>
                  <a:lnTo>
                    <a:pt x="390354" y="768985"/>
                  </a:lnTo>
                  <a:lnTo>
                    <a:pt x="394278" y="766952"/>
                  </a:lnTo>
                  <a:lnTo>
                    <a:pt x="390354" y="765048"/>
                  </a:lnTo>
                  <a:lnTo>
                    <a:pt x="388398" y="763016"/>
                  </a:lnTo>
                  <a:lnTo>
                    <a:pt x="388398" y="761111"/>
                  </a:lnTo>
                  <a:lnTo>
                    <a:pt x="387100" y="757174"/>
                  </a:lnTo>
                  <a:lnTo>
                    <a:pt x="370745" y="757174"/>
                  </a:lnTo>
                  <a:lnTo>
                    <a:pt x="366821" y="753237"/>
                  </a:lnTo>
                  <a:lnTo>
                    <a:pt x="360928" y="749300"/>
                  </a:lnTo>
                  <a:close/>
                </a:path>
                <a:path w="1193165" h="1365250">
                  <a:moveTo>
                    <a:pt x="372701" y="751332"/>
                  </a:moveTo>
                  <a:lnTo>
                    <a:pt x="370745" y="757174"/>
                  </a:lnTo>
                  <a:lnTo>
                    <a:pt x="384474" y="757174"/>
                  </a:lnTo>
                  <a:lnTo>
                    <a:pt x="384474" y="755142"/>
                  </a:lnTo>
                  <a:lnTo>
                    <a:pt x="376625" y="755142"/>
                  </a:lnTo>
                  <a:lnTo>
                    <a:pt x="372701" y="751332"/>
                  </a:lnTo>
                  <a:close/>
                </a:path>
                <a:path w="1193165" h="1365250">
                  <a:moveTo>
                    <a:pt x="386430" y="755142"/>
                  </a:moveTo>
                  <a:lnTo>
                    <a:pt x="384474" y="757174"/>
                  </a:lnTo>
                  <a:lnTo>
                    <a:pt x="387100" y="757174"/>
                  </a:lnTo>
                  <a:lnTo>
                    <a:pt x="386430" y="755142"/>
                  </a:lnTo>
                  <a:close/>
                </a:path>
                <a:path w="1193165" h="1365250">
                  <a:moveTo>
                    <a:pt x="378581" y="751332"/>
                  </a:moveTo>
                  <a:lnTo>
                    <a:pt x="376625" y="755142"/>
                  </a:lnTo>
                  <a:lnTo>
                    <a:pt x="382505" y="755142"/>
                  </a:lnTo>
                  <a:lnTo>
                    <a:pt x="378581" y="751332"/>
                  </a:lnTo>
                  <a:close/>
                </a:path>
                <a:path w="1193165" h="1365250">
                  <a:moveTo>
                    <a:pt x="115733" y="0"/>
                  </a:moveTo>
                  <a:lnTo>
                    <a:pt x="88270" y="0"/>
                  </a:lnTo>
                  <a:lnTo>
                    <a:pt x="80424" y="3937"/>
                  </a:lnTo>
                  <a:lnTo>
                    <a:pt x="76501" y="9779"/>
                  </a:lnTo>
                  <a:lnTo>
                    <a:pt x="74540" y="13716"/>
                  </a:lnTo>
                  <a:lnTo>
                    <a:pt x="56886" y="37211"/>
                  </a:lnTo>
                  <a:lnTo>
                    <a:pt x="23539" y="98043"/>
                  </a:lnTo>
                  <a:lnTo>
                    <a:pt x="0" y="154939"/>
                  </a:lnTo>
                  <a:lnTo>
                    <a:pt x="0" y="637539"/>
                  </a:lnTo>
                  <a:lnTo>
                    <a:pt x="74540" y="698373"/>
                  </a:lnTo>
                  <a:lnTo>
                    <a:pt x="328589" y="698373"/>
                  </a:lnTo>
                  <a:lnTo>
                    <a:pt x="329546" y="686562"/>
                  </a:lnTo>
                  <a:lnTo>
                    <a:pt x="333471" y="574801"/>
                  </a:lnTo>
                  <a:lnTo>
                    <a:pt x="321698" y="409956"/>
                  </a:lnTo>
                  <a:lnTo>
                    <a:pt x="304045" y="302132"/>
                  </a:lnTo>
                  <a:lnTo>
                    <a:pt x="268739" y="182372"/>
                  </a:lnTo>
                  <a:lnTo>
                    <a:pt x="217735" y="90297"/>
                  </a:lnTo>
                  <a:lnTo>
                    <a:pt x="160852" y="21589"/>
                  </a:lnTo>
                  <a:lnTo>
                    <a:pt x="133382" y="5842"/>
                  </a:lnTo>
                  <a:lnTo>
                    <a:pt x="115733" y="0"/>
                  </a:lnTo>
                  <a:close/>
                </a:path>
              </a:pathLst>
            </a:custGeom>
            <a:solidFill>
              <a:srgbClr val="666666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699375" y="0"/>
              <a:ext cx="281177" cy="188341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366634" y="0"/>
              <a:ext cx="1266825" cy="990600"/>
            </a:xfrm>
            <a:custGeom>
              <a:avLst/>
              <a:gdLst/>
              <a:ahLst/>
              <a:cxnLst/>
              <a:rect l="l" t="t" r="r" b="b"/>
              <a:pathLst>
                <a:path w="1266825" h="990600">
                  <a:moveTo>
                    <a:pt x="1169279" y="356870"/>
                  </a:moveTo>
                  <a:lnTo>
                    <a:pt x="474725" y="356870"/>
                  </a:lnTo>
                  <a:lnTo>
                    <a:pt x="412750" y="407670"/>
                  </a:lnTo>
                  <a:lnTo>
                    <a:pt x="386969" y="439420"/>
                  </a:lnTo>
                  <a:lnTo>
                    <a:pt x="381762" y="447039"/>
                  </a:lnTo>
                  <a:lnTo>
                    <a:pt x="379222" y="449579"/>
                  </a:lnTo>
                  <a:lnTo>
                    <a:pt x="379222" y="452120"/>
                  </a:lnTo>
                  <a:lnTo>
                    <a:pt x="343154" y="532129"/>
                  </a:lnTo>
                  <a:lnTo>
                    <a:pt x="348234" y="542289"/>
                  </a:lnTo>
                  <a:lnTo>
                    <a:pt x="348234" y="552450"/>
                  </a:lnTo>
                  <a:lnTo>
                    <a:pt x="340487" y="576579"/>
                  </a:lnTo>
                  <a:lnTo>
                    <a:pt x="332740" y="594360"/>
                  </a:lnTo>
                  <a:lnTo>
                    <a:pt x="330200" y="624839"/>
                  </a:lnTo>
                  <a:lnTo>
                    <a:pt x="335407" y="635000"/>
                  </a:lnTo>
                  <a:lnTo>
                    <a:pt x="340487" y="642620"/>
                  </a:lnTo>
                  <a:lnTo>
                    <a:pt x="350900" y="647700"/>
                  </a:lnTo>
                  <a:lnTo>
                    <a:pt x="355981" y="650239"/>
                  </a:lnTo>
                  <a:lnTo>
                    <a:pt x="358648" y="652779"/>
                  </a:lnTo>
                  <a:lnTo>
                    <a:pt x="363728" y="662939"/>
                  </a:lnTo>
                  <a:lnTo>
                    <a:pt x="363728" y="676910"/>
                  </a:lnTo>
                  <a:lnTo>
                    <a:pt x="368935" y="697229"/>
                  </a:lnTo>
                  <a:lnTo>
                    <a:pt x="371475" y="699770"/>
                  </a:lnTo>
                  <a:lnTo>
                    <a:pt x="376682" y="704850"/>
                  </a:lnTo>
                  <a:lnTo>
                    <a:pt x="386969" y="709929"/>
                  </a:lnTo>
                  <a:lnTo>
                    <a:pt x="410210" y="709929"/>
                  </a:lnTo>
                  <a:lnTo>
                    <a:pt x="415290" y="712470"/>
                  </a:lnTo>
                  <a:lnTo>
                    <a:pt x="420497" y="715010"/>
                  </a:lnTo>
                  <a:lnTo>
                    <a:pt x="423037" y="720089"/>
                  </a:lnTo>
                  <a:lnTo>
                    <a:pt x="425704" y="730250"/>
                  </a:lnTo>
                  <a:lnTo>
                    <a:pt x="425704" y="735329"/>
                  </a:lnTo>
                  <a:lnTo>
                    <a:pt x="428244" y="748029"/>
                  </a:lnTo>
                  <a:lnTo>
                    <a:pt x="430784" y="759460"/>
                  </a:lnTo>
                  <a:lnTo>
                    <a:pt x="433450" y="767079"/>
                  </a:lnTo>
                  <a:lnTo>
                    <a:pt x="438531" y="772160"/>
                  </a:lnTo>
                  <a:lnTo>
                    <a:pt x="469519" y="772160"/>
                  </a:lnTo>
                  <a:lnTo>
                    <a:pt x="477266" y="774700"/>
                  </a:lnTo>
                  <a:lnTo>
                    <a:pt x="479806" y="779779"/>
                  </a:lnTo>
                  <a:lnTo>
                    <a:pt x="482473" y="784860"/>
                  </a:lnTo>
                  <a:lnTo>
                    <a:pt x="487553" y="789939"/>
                  </a:lnTo>
                  <a:lnTo>
                    <a:pt x="487553" y="795020"/>
                  </a:lnTo>
                  <a:lnTo>
                    <a:pt x="490220" y="802639"/>
                  </a:lnTo>
                  <a:lnTo>
                    <a:pt x="487553" y="810260"/>
                  </a:lnTo>
                  <a:lnTo>
                    <a:pt x="485013" y="820420"/>
                  </a:lnTo>
                  <a:lnTo>
                    <a:pt x="469519" y="862329"/>
                  </a:lnTo>
                  <a:lnTo>
                    <a:pt x="464312" y="877570"/>
                  </a:lnTo>
                  <a:lnTo>
                    <a:pt x="456565" y="882650"/>
                  </a:lnTo>
                  <a:lnTo>
                    <a:pt x="448945" y="892810"/>
                  </a:lnTo>
                  <a:lnTo>
                    <a:pt x="443738" y="906779"/>
                  </a:lnTo>
                  <a:lnTo>
                    <a:pt x="435991" y="924560"/>
                  </a:lnTo>
                  <a:lnTo>
                    <a:pt x="433450" y="929639"/>
                  </a:lnTo>
                  <a:lnTo>
                    <a:pt x="430784" y="947420"/>
                  </a:lnTo>
                  <a:lnTo>
                    <a:pt x="433450" y="965200"/>
                  </a:lnTo>
                  <a:lnTo>
                    <a:pt x="435991" y="972820"/>
                  </a:lnTo>
                  <a:lnTo>
                    <a:pt x="441198" y="980439"/>
                  </a:lnTo>
                  <a:lnTo>
                    <a:pt x="448945" y="985520"/>
                  </a:lnTo>
                  <a:lnTo>
                    <a:pt x="459232" y="990600"/>
                  </a:lnTo>
                  <a:lnTo>
                    <a:pt x="469519" y="990600"/>
                  </a:lnTo>
                  <a:lnTo>
                    <a:pt x="479806" y="985520"/>
                  </a:lnTo>
                  <a:lnTo>
                    <a:pt x="487553" y="977900"/>
                  </a:lnTo>
                  <a:lnTo>
                    <a:pt x="497840" y="962660"/>
                  </a:lnTo>
                  <a:lnTo>
                    <a:pt x="503047" y="942339"/>
                  </a:lnTo>
                  <a:lnTo>
                    <a:pt x="513334" y="902970"/>
                  </a:lnTo>
                  <a:lnTo>
                    <a:pt x="531495" y="854710"/>
                  </a:lnTo>
                  <a:lnTo>
                    <a:pt x="552069" y="844550"/>
                  </a:lnTo>
                  <a:lnTo>
                    <a:pt x="606298" y="844550"/>
                  </a:lnTo>
                  <a:lnTo>
                    <a:pt x="611378" y="842010"/>
                  </a:lnTo>
                  <a:lnTo>
                    <a:pt x="616585" y="836929"/>
                  </a:lnTo>
                  <a:lnTo>
                    <a:pt x="662940" y="836929"/>
                  </a:lnTo>
                  <a:lnTo>
                    <a:pt x="665607" y="830579"/>
                  </a:lnTo>
                  <a:lnTo>
                    <a:pt x="670687" y="815339"/>
                  </a:lnTo>
                  <a:lnTo>
                    <a:pt x="673354" y="800100"/>
                  </a:lnTo>
                  <a:lnTo>
                    <a:pt x="673354" y="782320"/>
                  </a:lnTo>
                  <a:lnTo>
                    <a:pt x="683641" y="751839"/>
                  </a:lnTo>
                  <a:lnTo>
                    <a:pt x="683641" y="737870"/>
                  </a:lnTo>
                  <a:lnTo>
                    <a:pt x="701675" y="735329"/>
                  </a:lnTo>
                  <a:lnTo>
                    <a:pt x="709422" y="689610"/>
                  </a:lnTo>
                  <a:lnTo>
                    <a:pt x="717169" y="612139"/>
                  </a:lnTo>
                  <a:lnTo>
                    <a:pt x="719709" y="514350"/>
                  </a:lnTo>
                  <a:lnTo>
                    <a:pt x="719709" y="439420"/>
                  </a:lnTo>
                  <a:lnTo>
                    <a:pt x="722376" y="429260"/>
                  </a:lnTo>
                  <a:lnTo>
                    <a:pt x="724916" y="415289"/>
                  </a:lnTo>
                  <a:lnTo>
                    <a:pt x="724916" y="397510"/>
                  </a:lnTo>
                  <a:lnTo>
                    <a:pt x="722376" y="387350"/>
                  </a:lnTo>
                  <a:lnTo>
                    <a:pt x="724916" y="382270"/>
                  </a:lnTo>
                  <a:lnTo>
                    <a:pt x="727456" y="379729"/>
                  </a:lnTo>
                  <a:lnTo>
                    <a:pt x="784225" y="379729"/>
                  </a:lnTo>
                  <a:lnTo>
                    <a:pt x="781685" y="372110"/>
                  </a:lnTo>
                  <a:lnTo>
                    <a:pt x="786765" y="369570"/>
                  </a:lnTo>
                  <a:lnTo>
                    <a:pt x="1180908" y="369570"/>
                  </a:lnTo>
                  <a:lnTo>
                    <a:pt x="1169279" y="356870"/>
                  </a:lnTo>
                  <a:close/>
                </a:path>
                <a:path w="1266825" h="990600">
                  <a:moveTo>
                    <a:pt x="1194689" y="751839"/>
                  </a:moveTo>
                  <a:lnTo>
                    <a:pt x="1116965" y="751839"/>
                  </a:lnTo>
                  <a:lnTo>
                    <a:pt x="1124712" y="754379"/>
                  </a:lnTo>
                  <a:lnTo>
                    <a:pt x="1127379" y="756920"/>
                  </a:lnTo>
                  <a:lnTo>
                    <a:pt x="1142873" y="772160"/>
                  </a:lnTo>
                  <a:lnTo>
                    <a:pt x="1158240" y="795020"/>
                  </a:lnTo>
                  <a:lnTo>
                    <a:pt x="1181481" y="828039"/>
                  </a:lnTo>
                  <a:lnTo>
                    <a:pt x="1194435" y="847089"/>
                  </a:lnTo>
                  <a:lnTo>
                    <a:pt x="1204722" y="857250"/>
                  </a:lnTo>
                  <a:lnTo>
                    <a:pt x="1217676" y="862329"/>
                  </a:lnTo>
                  <a:lnTo>
                    <a:pt x="1227963" y="864870"/>
                  </a:lnTo>
                  <a:lnTo>
                    <a:pt x="1243457" y="859789"/>
                  </a:lnTo>
                  <a:lnTo>
                    <a:pt x="1248537" y="852170"/>
                  </a:lnTo>
                  <a:lnTo>
                    <a:pt x="1253744" y="844550"/>
                  </a:lnTo>
                  <a:lnTo>
                    <a:pt x="1256284" y="836929"/>
                  </a:lnTo>
                  <a:lnTo>
                    <a:pt x="1256284" y="828039"/>
                  </a:lnTo>
                  <a:lnTo>
                    <a:pt x="1240790" y="789939"/>
                  </a:lnTo>
                  <a:lnTo>
                    <a:pt x="1196975" y="754379"/>
                  </a:lnTo>
                  <a:lnTo>
                    <a:pt x="1194689" y="751839"/>
                  </a:lnTo>
                  <a:close/>
                </a:path>
                <a:path w="1266825" h="990600">
                  <a:moveTo>
                    <a:pt x="606298" y="844550"/>
                  </a:moveTo>
                  <a:lnTo>
                    <a:pt x="559816" y="844550"/>
                  </a:lnTo>
                  <a:lnTo>
                    <a:pt x="572770" y="847089"/>
                  </a:lnTo>
                  <a:lnTo>
                    <a:pt x="585597" y="852170"/>
                  </a:lnTo>
                  <a:lnTo>
                    <a:pt x="588137" y="852170"/>
                  </a:lnTo>
                  <a:lnTo>
                    <a:pt x="588137" y="854710"/>
                  </a:lnTo>
                  <a:lnTo>
                    <a:pt x="595884" y="852170"/>
                  </a:lnTo>
                  <a:lnTo>
                    <a:pt x="601091" y="849629"/>
                  </a:lnTo>
                  <a:lnTo>
                    <a:pt x="606298" y="844550"/>
                  </a:lnTo>
                  <a:close/>
                </a:path>
                <a:path w="1266825" h="990600">
                  <a:moveTo>
                    <a:pt x="662940" y="836929"/>
                  </a:moveTo>
                  <a:lnTo>
                    <a:pt x="634619" y="836929"/>
                  </a:lnTo>
                  <a:lnTo>
                    <a:pt x="642366" y="839470"/>
                  </a:lnTo>
                  <a:lnTo>
                    <a:pt x="644906" y="839470"/>
                  </a:lnTo>
                  <a:lnTo>
                    <a:pt x="650113" y="842010"/>
                  </a:lnTo>
                  <a:lnTo>
                    <a:pt x="657860" y="839470"/>
                  </a:lnTo>
                  <a:lnTo>
                    <a:pt x="662940" y="836929"/>
                  </a:lnTo>
                  <a:close/>
                </a:path>
                <a:path w="1266825" h="990600">
                  <a:moveTo>
                    <a:pt x="1180908" y="369570"/>
                  </a:moveTo>
                  <a:lnTo>
                    <a:pt x="786765" y="369570"/>
                  </a:lnTo>
                  <a:lnTo>
                    <a:pt x="789432" y="372110"/>
                  </a:lnTo>
                  <a:lnTo>
                    <a:pt x="794512" y="377189"/>
                  </a:lnTo>
                  <a:lnTo>
                    <a:pt x="797179" y="384810"/>
                  </a:lnTo>
                  <a:lnTo>
                    <a:pt x="802259" y="402589"/>
                  </a:lnTo>
                  <a:lnTo>
                    <a:pt x="807466" y="415289"/>
                  </a:lnTo>
                  <a:lnTo>
                    <a:pt x="815213" y="424179"/>
                  </a:lnTo>
                  <a:lnTo>
                    <a:pt x="840994" y="495300"/>
                  </a:lnTo>
                  <a:lnTo>
                    <a:pt x="874522" y="586739"/>
                  </a:lnTo>
                  <a:lnTo>
                    <a:pt x="905510" y="655320"/>
                  </a:lnTo>
                  <a:lnTo>
                    <a:pt x="928751" y="697229"/>
                  </a:lnTo>
                  <a:lnTo>
                    <a:pt x="944245" y="697229"/>
                  </a:lnTo>
                  <a:lnTo>
                    <a:pt x="949325" y="707389"/>
                  </a:lnTo>
                  <a:lnTo>
                    <a:pt x="970026" y="732789"/>
                  </a:lnTo>
                  <a:lnTo>
                    <a:pt x="975106" y="751839"/>
                  </a:lnTo>
                  <a:lnTo>
                    <a:pt x="990600" y="777239"/>
                  </a:lnTo>
                  <a:lnTo>
                    <a:pt x="998347" y="779779"/>
                  </a:lnTo>
                  <a:lnTo>
                    <a:pt x="1000887" y="782320"/>
                  </a:lnTo>
                  <a:lnTo>
                    <a:pt x="1011301" y="779779"/>
                  </a:lnTo>
                  <a:lnTo>
                    <a:pt x="1016381" y="777239"/>
                  </a:lnTo>
                  <a:lnTo>
                    <a:pt x="1019048" y="777239"/>
                  </a:lnTo>
                  <a:lnTo>
                    <a:pt x="1024128" y="772160"/>
                  </a:lnTo>
                  <a:lnTo>
                    <a:pt x="1037082" y="767079"/>
                  </a:lnTo>
                  <a:lnTo>
                    <a:pt x="1079161" y="767079"/>
                  </a:lnTo>
                  <a:lnTo>
                    <a:pt x="1086104" y="762000"/>
                  </a:lnTo>
                  <a:lnTo>
                    <a:pt x="1096391" y="756920"/>
                  </a:lnTo>
                  <a:lnTo>
                    <a:pt x="1104138" y="751839"/>
                  </a:lnTo>
                  <a:lnTo>
                    <a:pt x="1194689" y="751839"/>
                  </a:lnTo>
                  <a:lnTo>
                    <a:pt x="1186688" y="742950"/>
                  </a:lnTo>
                  <a:lnTo>
                    <a:pt x="1160907" y="709929"/>
                  </a:lnTo>
                  <a:lnTo>
                    <a:pt x="1153160" y="699770"/>
                  </a:lnTo>
                  <a:lnTo>
                    <a:pt x="1150620" y="692150"/>
                  </a:lnTo>
                  <a:lnTo>
                    <a:pt x="1147953" y="684529"/>
                  </a:lnTo>
                  <a:lnTo>
                    <a:pt x="1147953" y="679450"/>
                  </a:lnTo>
                  <a:lnTo>
                    <a:pt x="1150620" y="671829"/>
                  </a:lnTo>
                  <a:lnTo>
                    <a:pt x="1153160" y="665479"/>
                  </a:lnTo>
                  <a:lnTo>
                    <a:pt x="1153160" y="662939"/>
                  </a:lnTo>
                  <a:lnTo>
                    <a:pt x="1158240" y="659129"/>
                  </a:lnTo>
                  <a:lnTo>
                    <a:pt x="1165987" y="655320"/>
                  </a:lnTo>
                  <a:lnTo>
                    <a:pt x="1176401" y="652779"/>
                  </a:lnTo>
                  <a:lnTo>
                    <a:pt x="1184148" y="650239"/>
                  </a:lnTo>
                  <a:lnTo>
                    <a:pt x="1186688" y="645160"/>
                  </a:lnTo>
                  <a:lnTo>
                    <a:pt x="1191895" y="640079"/>
                  </a:lnTo>
                  <a:lnTo>
                    <a:pt x="1191895" y="622300"/>
                  </a:lnTo>
                  <a:lnTo>
                    <a:pt x="1186688" y="609600"/>
                  </a:lnTo>
                  <a:lnTo>
                    <a:pt x="1186688" y="589279"/>
                  </a:lnTo>
                  <a:lnTo>
                    <a:pt x="1191895" y="582929"/>
                  </a:lnTo>
                  <a:lnTo>
                    <a:pt x="1194435" y="577850"/>
                  </a:lnTo>
                  <a:lnTo>
                    <a:pt x="1202182" y="576579"/>
                  </a:lnTo>
                  <a:lnTo>
                    <a:pt x="1209929" y="576579"/>
                  </a:lnTo>
                  <a:lnTo>
                    <a:pt x="1215009" y="570229"/>
                  </a:lnTo>
                  <a:lnTo>
                    <a:pt x="1225423" y="562610"/>
                  </a:lnTo>
                  <a:lnTo>
                    <a:pt x="1227963" y="557529"/>
                  </a:lnTo>
                  <a:lnTo>
                    <a:pt x="1227963" y="532129"/>
                  </a:lnTo>
                  <a:lnTo>
                    <a:pt x="1222756" y="519429"/>
                  </a:lnTo>
                  <a:lnTo>
                    <a:pt x="1225423" y="509270"/>
                  </a:lnTo>
                  <a:lnTo>
                    <a:pt x="1240790" y="494029"/>
                  </a:lnTo>
                  <a:lnTo>
                    <a:pt x="1243457" y="482600"/>
                  </a:lnTo>
                  <a:lnTo>
                    <a:pt x="1240790" y="472439"/>
                  </a:lnTo>
                  <a:lnTo>
                    <a:pt x="1230503" y="444500"/>
                  </a:lnTo>
                  <a:lnTo>
                    <a:pt x="1217676" y="429260"/>
                  </a:lnTo>
                  <a:lnTo>
                    <a:pt x="1204722" y="411479"/>
                  </a:lnTo>
                  <a:lnTo>
                    <a:pt x="1199515" y="400050"/>
                  </a:lnTo>
                  <a:lnTo>
                    <a:pt x="1199515" y="389889"/>
                  </a:lnTo>
                  <a:lnTo>
                    <a:pt x="1180908" y="369570"/>
                  </a:lnTo>
                  <a:close/>
                </a:path>
                <a:path w="1266825" h="990600">
                  <a:moveTo>
                    <a:pt x="1079161" y="767079"/>
                  </a:moveTo>
                  <a:lnTo>
                    <a:pt x="1047369" y="767079"/>
                  </a:lnTo>
                  <a:lnTo>
                    <a:pt x="1052576" y="769620"/>
                  </a:lnTo>
                  <a:lnTo>
                    <a:pt x="1057656" y="772160"/>
                  </a:lnTo>
                  <a:lnTo>
                    <a:pt x="1065403" y="774700"/>
                  </a:lnTo>
                  <a:lnTo>
                    <a:pt x="1078357" y="774700"/>
                  </a:lnTo>
                  <a:lnTo>
                    <a:pt x="1075690" y="772160"/>
                  </a:lnTo>
                  <a:lnTo>
                    <a:pt x="1073150" y="772160"/>
                  </a:lnTo>
                  <a:lnTo>
                    <a:pt x="1075690" y="769620"/>
                  </a:lnTo>
                  <a:lnTo>
                    <a:pt x="1079161" y="767079"/>
                  </a:lnTo>
                  <a:close/>
                </a:path>
                <a:path w="1266825" h="990600">
                  <a:moveTo>
                    <a:pt x="784225" y="379729"/>
                  </a:moveTo>
                  <a:lnTo>
                    <a:pt x="732663" y="379729"/>
                  </a:lnTo>
                  <a:lnTo>
                    <a:pt x="732663" y="394970"/>
                  </a:lnTo>
                  <a:lnTo>
                    <a:pt x="735203" y="436879"/>
                  </a:lnTo>
                  <a:lnTo>
                    <a:pt x="740410" y="449579"/>
                  </a:lnTo>
                  <a:lnTo>
                    <a:pt x="735203" y="467360"/>
                  </a:lnTo>
                  <a:lnTo>
                    <a:pt x="740410" y="495300"/>
                  </a:lnTo>
                  <a:lnTo>
                    <a:pt x="742950" y="504189"/>
                  </a:lnTo>
                  <a:lnTo>
                    <a:pt x="748157" y="544829"/>
                  </a:lnTo>
                  <a:lnTo>
                    <a:pt x="755904" y="544829"/>
                  </a:lnTo>
                  <a:lnTo>
                    <a:pt x="755904" y="552450"/>
                  </a:lnTo>
                  <a:lnTo>
                    <a:pt x="750697" y="557529"/>
                  </a:lnTo>
                  <a:lnTo>
                    <a:pt x="755904" y="577850"/>
                  </a:lnTo>
                  <a:lnTo>
                    <a:pt x="760984" y="609600"/>
                  </a:lnTo>
                  <a:lnTo>
                    <a:pt x="776478" y="632460"/>
                  </a:lnTo>
                  <a:lnTo>
                    <a:pt x="799719" y="645160"/>
                  </a:lnTo>
                  <a:lnTo>
                    <a:pt x="799719" y="627379"/>
                  </a:lnTo>
                  <a:lnTo>
                    <a:pt x="818206" y="627379"/>
                  </a:lnTo>
                  <a:lnTo>
                    <a:pt x="820420" y="624839"/>
                  </a:lnTo>
                  <a:lnTo>
                    <a:pt x="828040" y="596900"/>
                  </a:lnTo>
                  <a:lnTo>
                    <a:pt x="822960" y="565150"/>
                  </a:lnTo>
                  <a:lnTo>
                    <a:pt x="820420" y="547370"/>
                  </a:lnTo>
                  <a:lnTo>
                    <a:pt x="815213" y="542289"/>
                  </a:lnTo>
                  <a:lnTo>
                    <a:pt x="812673" y="537210"/>
                  </a:lnTo>
                  <a:lnTo>
                    <a:pt x="820420" y="532129"/>
                  </a:lnTo>
                  <a:lnTo>
                    <a:pt x="812673" y="494029"/>
                  </a:lnTo>
                  <a:lnTo>
                    <a:pt x="810006" y="485139"/>
                  </a:lnTo>
                  <a:lnTo>
                    <a:pt x="807466" y="457200"/>
                  </a:lnTo>
                  <a:lnTo>
                    <a:pt x="797179" y="439420"/>
                  </a:lnTo>
                  <a:lnTo>
                    <a:pt x="797179" y="426720"/>
                  </a:lnTo>
                  <a:lnTo>
                    <a:pt x="786765" y="387350"/>
                  </a:lnTo>
                  <a:lnTo>
                    <a:pt x="784225" y="379729"/>
                  </a:lnTo>
                  <a:close/>
                </a:path>
                <a:path w="1266825" h="990600">
                  <a:moveTo>
                    <a:pt x="818206" y="627379"/>
                  </a:moveTo>
                  <a:lnTo>
                    <a:pt x="799719" y="627379"/>
                  </a:lnTo>
                  <a:lnTo>
                    <a:pt x="804926" y="642620"/>
                  </a:lnTo>
                  <a:lnTo>
                    <a:pt x="818206" y="627379"/>
                  </a:lnTo>
                  <a:close/>
                </a:path>
                <a:path w="1266825" h="990600">
                  <a:moveTo>
                    <a:pt x="446278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2954" y="36829"/>
                  </a:lnTo>
                  <a:lnTo>
                    <a:pt x="30988" y="62229"/>
                  </a:lnTo>
                  <a:lnTo>
                    <a:pt x="41275" y="69850"/>
                  </a:lnTo>
                  <a:lnTo>
                    <a:pt x="49022" y="77470"/>
                  </a:lnTo>
                  <a:lnTo>
                    <a:pt x="56769" y="80009"/>
                  </a:lnTo>
                  <a:lnTo>
                    <a:pt x="61975" y="86359"/>
                  </a:lnTo>
                  <a:lnTo>
                    <a:pt x="67056" y="91440"/>
                  </a:lnTo>
                  <a:lnTo>
                    <a:pt x="72263" y="99059"/>
                  </a:lnTo>
                  <a:lnTo>
                    <a:pt x="87757" y="114300"/>
                  </a:lnTo>
                  <a:lnTo>
                    <a:pt x="108331" y="124459"/>
                  </a:lnTo>
                  <a:lnTo>
                    <a:pt x="118745" y="132079"/>
                  </a:lnTo>
                  <a:lnTo>
                    <a:pt x="126365" y="139700"/>
                  </a:lnTo>
                  <a:lnTo>
                    <a:pt x="129032" y="144779"/>
                  </a:lnTo>
                  <a:lnTo>
                    <a:pt x="134112" y="152400"/>
                  </a:lnTo>
                  <a:lnTo>
                    <a:pt x="141859" y="160020"/>
                  </a:lnTo>
                  <a:lnTo>
                    <a:pt x="154813" y="170179"/>
                  </a:lnTo>
                  <a:lnTo>
                    <a:pt x="162560" y="184150"/>
                  </a:lnTo>
                  <a:lnTo>
                    <a:pt x="165100" y="196850"/>
                  </a:lnTo>
                  <a:lnTo>
                    <a:pt x="165100" y="204470"/>
                  </a:lnTo>
                  <a:lnTo>
                    <a:pt x="162560" y="207009"/>
                  </a:lnTo>
                  <a:lnTo>
                    <a:pt x="170307" y="214629"/>
                  </a:lnTo>
                  <a:lnTo>
                    <a:pt x="178054" y="219709"/>
                  </a:lnTo>
                  <a:lnTo>
                    <a:pt x="185800" y="227329"/>
                  </a:lnTo>
                  <a:lnTo>
                    <a:pt x="188341" y="234950"/>
                  </a:lnTo>
                  <a:lnTo>
                    <a:pt x="188341" y="252729"/>
                  </a:lnTo>
                  <a:lnTo>
                    <a:pt x="193548" y="266700"/>
                  </a:lnTo>
                  <a:lnTo>
                    <a:pt x="201295" y="276859"/>
                  </a:lnTo>
                  <a:lnTo>
                    <a:pt x="208915" y="281940"/>
                  </a:lnTo>
                  <a:lnTo>
                    <a:pt x="214122" y="284479"/>
                  </a:lnTo>
                  <a:lnTo>
                    <a:pt x="219329" y="292100"/>
                  </a:lnTo>
                  <a:lnTo>
                    <a:pt x="221869" y="302259"/>
                  </a:lnTo>
                  <a:lnTo>
                    <a:pt x="227075" y="309879"/>
                  </a:lnTo>
                  <a:lnTo>
                    <a:pt x="234823" y="320040"/>
                  </a:lnTo>
                  <a:lnTo>
                    <a:pt x="247650" y="330200"/>
                  </a:lnTo>
                  <a:lnTo>
                    <a:pt x="278638" y="361950"/>
                  </a:lnTo>
                  <a:lnTo>
                    <a:pt x="286385" y="367029"/>
                  </a:lnTo>
                  <a:lnTo>
                    <a:pt x="299212" y="369570"/>
                  </a:lnTo>
                  <a:lnTo>
                    <a:pt x="312166" y="374650"/>
                  </a:lnTo>
                  <a:lnTo>
                    <a:pt x="348234" y="372110"/>
                  </a:lnTo>
                  <a:lnTo>
                    <a:pt x="415290" y="361950"/>
                  </a:lnTo>
                  <a:lnTo>
                    <a:pt x="461772" y="356870"/>
                  </a:lnTo>
                  <a:lnTo>
                    <a:pt x="1169279" y="356870"/>
                  </a:lnTo>
                  <a:lnTo>
                    <a:pt x="1140206" y="325120"/>
                  </a:lnTo>
                  <a:lnTo>
                    <a:pt x="1140206" y="322579"/>
                  </a:lnTo>
                  <a:lnTo>
                    <a:pt x="1137666" y="320040"/>
                  </a:lnTo>
                  <a:lnTo>
                    <a:pt x="1129919" y="314959"/>
                  </a:lnTo>
                  <a:lnTo>
                    <a:pt x="1116965" y="307340"/>
                  </a:lnTo>
                  <a:lnTo>
                    <a:pt x="1096391" y="294640"/>
                  </a:lnTo>
                  <a:lnTo>
                    <a:pt x="1021588" y="264159"/>
                  </a:lnTo>
                  <a:lnTo>
                    <a:pt x="1031875" y="261620"/>
                  </a:lnTo>
                  <a:lnTo>
                    <a:pt x="1075690" y="251459"/>
                  </a:lnTo>
                  <a:lnTo>
                    <a:pt x="1109345" y="245109"/>
                  </a:lnTo>
                  <a:lnTo>
                    <a:pt x="1145413" y="240029"/>
                  </a:lnTo>
                  <a:lnTo>
                    <a:pt x="1162177" y="234950"/>
                  </a:lnTo>
                  <a:lnTo>
                    <a:pt x="699135" y="234950"/>
                  </a:lnTo>
                  <a:lnTo>
                    <a:pt x="673354" y="204470"/>
                  </a:lnTo>
                  <a:lnTo>
                    <a:pt x="637159" y="160020"/>
                  </a:lnTo>
                  <a:lnTo>
                    <a:pt x="593344" y="114300"/>
                  </a:lnTo>
                  <a:lnTo>
                    <a:pt x="570103" y="91440"/>
                  </a:lnTo>
                  <a:lnTo>
                    <a:pt x="546862" y="69850"/>
                  </a:lnTo>
                  <a:lnTo>
                    <a:pt x="446278" y="0"/>
                  </a:lnTo>
                  <a:close/>
                </a:path>
                <a:path w="1266825" h="990600">
                  <a:moveTo>
                    <a:pt x="748157" y="189229"/>
                  </a:moveTo>
                  <a:lnTo>
                    <a:pt x="719709" y="189229"/>
                  </a:lnTo>
                  <a:lnTo>
                    <a:pt x="717169" y="191770"/>
                  </a:lnTo>
                  <a:lnTo>
                    <a:pt x="719709" y="194309"/>
                  </a:lnTo>
                  <a:lnTo>
                    <a:pt x="714629" y="194309"/>
                  </a:lnTo>
                  <a:lnTo>
                    <a:pt x="704215" y="199390"/>
                  </a:lnTo>
                  <a:lnTo>
                    <a:pt x="701675" y="204470"/>
                  </a:lnTo>
                  <a:lnTo>
                    <a:pt x="701675" y="209550"/>
                  </a:lnTo>
                  <a:lnTo>
                    <a:pt x="706882" y="217170"/>
                  </a:lnTo>
                  <a:lnTo>
                    <a:pt x="699135" y="234950"/>
                  </a:lnTo>
                  <a:lnTo>
                    <a:pt x="1162177" y="234950"/>
                  </a:lnTo>
                  <a:lnTo>
                    <a:pt x="1178941" y="229870"/>
                  </a:lnTo>
                  <a:lnTo>
                    <a:pt x="1187577" y="224790"/>
                  </a:lnTo>
                  <a:lnTo>
                    <a:pt x="766191" y="224790"/>
                  </a:lnTo>
                  <a:lnTo>
                    <a:pt x="763651" y="219709"/>
                  </a:lnTo>
                  <a:lnTo>
                    <a:pt x="755904" y="212090"/>
                  </a:lnTo>
                  <a:lnTo>
                    <a:pt x="758444" y="207009"/>
                  </a:lnTo>
                  <a:lnTo>
                    <a:pt x="758444" y="201929"/>
                  </a:lnTo>
                  <a:lnTo>
                    <a:pt x="755904" y="196850"/>
                  </a:lnTo>
                  <a:lnTo>
                    <a:pt x="748157" y="189229"/>
                  </a:lnTo>
                  <a:close/>
                </a:path>
                <a:path w="1266825" h="990600">
                  <a:moveTo>
                    <a:pt x="1258951" y="0"/>
                  </a:moveTo>
                  <a:lnTo>
                    <a:pt x="871982" y="0"/>
                  </a:lnTo>
                  <a:lnTo>
                    <a:pt x="859028" y="19050"/>
                  </a:lnTo>
                  <a:lnTo>
                    <a:pt x="828040" y="74929"/>
                  </a:lnTo>
                  <a:lnTo>
                    <a:pt x="799719" y="134620"/>
                  </a:lnTo>
                  <a:lnTo>
                    <a:pt x="779145" y="189229"/>
                  </a:lnTo>
                  <a:lnTo>
                    <a:pt x="766191" y="224790"/>
                  </a:lnTo>
                  <a:lnTo>
                    <a:pt x="1187577" y="224790"/>
                  </a:lnTo>
                  <a:lnTo>
                    <a:pt x="1191895" y="222250"/>
                  </a:lnTo>
                  <a:lnTo>
                    <a:pt x="1202182" y="214629"/>
                  </a:lnTo>
                  <a:lnTo>
                    <a:pt x="1207262" y="207009"/>
                  </a:lnTo>
                  <a:lnTo>
                    <a:pt x="1215009" y="191770"/>
                  </a:lnTo>
                  <a:lnTo>
                    <a:pt x="1227963" y="168909"/>
                  </a:lnTo>
                  <a:lnTo>
                    <a:pt x="1235710" y="152400"/>
                  </a:lnTo>
                  <a:lnTo>
                    <a:pt x="1238250" y="142240"/>
                  </a:lnTo>
                  <a:lnTo>
                    <a:pt x="1240790" y="134620"/>
                  </a:lnTo>
                  <a:lnTo>
                    <a:pt x="1240790" y="121920"/>
                  </a:lnTo>
                  <a:lnTo>
                    <a:pt x="1243457" y="114300"/>
                  </a:lnTo>
                  <a:lnTo>
                    <a:pt x="1245997" y="109220"/>
                  </a:lnTo>
                  <a:lnTo>
                    <a:pt x="1251204" y="101600"/>
                  </a:lnTo>
                  <a:lnTo>
                    <a:pt x="1256284" y="87629"/>
                  </a:lnTo>
                  <a:lnTo>
                    <a:pt x="1256284" y="69850"/>
                  </a:lnTo>
                  <a:lnTo>
                    <a:pt x="1253744" y="64770"/>
                  </a:lnTo>
                  <a:lnTo>
                    <a:pt x="1251204" y="62229"/>
                  </a:lnTo>
                  <a:lnTo>
                    <a:pt x="1251204" y="49529"/>
                  </a:lnTo>
                  <a:lnTo>
                    <a:pt x="1256284" y="39370"/>
                  </a:lnTo>
                  <a:lnTo>
                    <a:pt x="1261491" y="31750"/>
                  </a:lnTo>
                  <a:lnTo>
                    <a:pt x="1264031" y="26670"/>
                  </a:lnTo>
                  <a:lnTo>
                    <a:pt x="1266698" y="24129"/>
                  </a:lnTo>
                  <a:lnTo>
                    <a:pt x="1261491" y="19050"/>
                  </a:lnTo>
                  <a:lnTo>
                    <a:pt x="1261491" y="13970"/>
                  </a:lnTo>
                  <a:lnTo>
                    <a:pt x="1258951" y="0"/>
                  </a:lnTo>
                  <a:close/>
                </a:path>
                <a:path w="1266825" h="990600">
                  <a:moveTo>
                    <a:pt x="740410" y="186690"/>
                  </a:moveTo>
                  <a:lnTo>
                    <a:pt x="722376" y="186690"/>
                  </a:lnTo>
                  <a:lnTo>
                    <a:pt x="722376" y="189229"/>
                  </a:lnTo>
                  <a:lnTo>
                    <a:pt x="740410" y="189229"/>
                  </a:lnTo>
                  <a:lnTo>
                    <a:pt x="740410" y="186690"/>
                  </a:lnTo>
                  <a:close/>
                </a:path>
                <a:path w="1266825" h="990600">
                  <a:moveTo>
                    <a:pt x="727456" y="184150"/>
                  </a:moveTo>
                  <a:lnTo>
                    <a:pt x="724916" y="186690"/>
                  </a:lnTo>
                  <a:lnTo>
                    <a:pt x="727456" y="186690"/>
                  </a:lnTo>
                  <a:lnTo>
                    <a:pt x="727456" y="184150"/>
                  </a:lnTo>
                  <a:close/>
                </a:path>
                <a:path w="1266825" h="990600">
                  <a:moveTo>
                    <a:pt x="727456" y="184150"/>
                  </a:moveTo>
                  <a:lnTo>
                    <a:pt x="727456" y="186690"/>
                  </a:lnTo>
                  <a:lnTo>
                    <a:pt x="732663" y="186690"/>
                  </a:lnTo>
                  <a:lnTo>
                    <a:pt x="727456" y="184150"/>
                  </a:lnTo>
                  <a:close/>
                </a:path>
              </a:pathLst>
            </a:custGeom>
            <a:solidFill>
              <a:srgbClr val="666666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709406" y="1185672"/>
              <a:ext cx="239522" cy="224662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/>
          <p:nvPr/>
        </p:nvSpPr>
        <p:spPr>
          <a:xfrm>
            <a:off x="8324088" y="990600"/>
            <a:ext cx="820419" cy="1066800"/>
          </a:xfrm>
          <a:custGeom>
            <a:avLst/>
            <a:gdLst/>
            <a:ahLst/>
            <a:cxnLst/>
            <a:rect l="l" t="t" r="r" b="b"/>
            <a:pathLst>
              <a:path w="820420" h="1066800">
                <a:moveTo>
                  <a:pt x="649477" y="834644"/>
                </a:moveTo>
                <a:lnTo>
                  <a:pt x="535939" y="834644"/>
                </a:lnTo>
                <a:lnTo>
                  <a:pt x="540892" y="837184"/>
                </a:lnTo>
                <a:lnTo>
                  <a:pt x="548258" y="839597"/>
                </a:lnTo>
                <a:lnTo>
                  <a:pt x="560577" y="854455"/>
                </a:lnTo>
                <a:lnTo>
                  <a:pt x="568070" y="869188"/>
                </a:lnTo>
                <a:lnTo>
                  <a:pt x="572896" y="876680"/>
                </a:lnTo>
                <a:lnTo>
                  <a:pt x="575436" y="884047"/>
                </a:lnTo>
                <a:lnTo>
                  <a:pt x="580389" y="901319"/>
                </a:lnTo>
                <a:lnTo>
                  <a:pt x="582802" y="913638"/>
                </a:lnTo>
                <a:lnTo>
                  <a:pt x="582802" y="926084"/>
                </a:lnTo>
                <a:lnTo>
                  <a:pt x="580389" y="938402"/>
                </a:lnTo>
                <a:lnTo>
                  <a:pt x="577850" y="950722"/>
                </a:lnTo>
                <a:lnTo>
                  <a:pt x="568070" y="972947"/>
                </a:lnTo>
                <a:lnTo>
                  <a:pt x="563117" y="987805"/>
                </a:lnTo>
                <a:lnTo>
                  <a:pt x="560577" y="1000125"/>
                </a:lnTo>
                <a:lnTo>
                  <a:pt x="558164" y="1007490"/>
                </a:lnTo>
                <a:lnTo>
                  <a:pt x="558164" y="1017397"/>
                </a:lnTo>
                <a:lnTo>
                  <a:pt x="560577" y="1027302"/>
                </a:lnTo>
                <a:lnTo>
                  <a:pt x="565530" y="1051940"/>
                </a:lnTo>
                <a:lnTo>
                  <a:pt x="570483" y="1059434"/>
                </a:lnTo>
                <a:lnTo>
                  <a:pt x="575436" y="1066800"/>
                </a:lnTo>
                <a:lnTo>
                  <a:pt x="582802" y="1066800"/>
                </a:lnTo>
                <a:lnTo>
                  <a:pt x="587755" y="1061847"/>
                </a:lnTo>
                <a:lnTo>
                  <a:pt x="592708" y="1059434"/>
                </a:lnTo>
                <a:lnTo>
                  <a:pt x="612520" y="1000125"/>
                </a:lnTo>
                <a:lnTo>
                  <a:pt x="605027" y="985265"/>
                </a:lnTo>
                <a:lnTo>
                  <a:pt x="607567" y="977900"/>
                </a:lnTo>
                <a:lnTo>
                  <a:pt x="609980" y="970534"/>
                </a:lnTo>
                <a:lnTo>
                  <a:pt x="614933" y="967994"/>
                </a:lnTo>
                <a:lnTo>
                  <a:pt x="619886" y="960627"/>
                </a:lnTo>
                <a:lnTo>
                  <a:pt x="624839" y="950722"/>
                </a:lnTo>
                <a:lnTo>
                  <a:pt x="627252" y="935863"/>
                </a:lnTo>
                <a:lnTo>
                  <a:pt x="632205" y="923544"/>
                </a:lnTo>
                <a:lnTo>
                  <a:pt x="642111" y="896365"/>
                </a:lnTo>
                <a:lnTo>
                  <a:pt x="647064" y="856869"/>
                </a:lnTo>
                <a:lnTo>
                  <a:pt x="649477" y="834644"/>
                </a:lnTo>
                <a:close/>
              </a:path>
              <a:path w="820420" h="1066800">
                <a:moveTo>
                  <a:pt x="620092" y="595122"/>
                </a:moveTo>
                <a:lnTo>
                  <a:pt x="432180" y="595122"/>
                </a:lnTo>
                <a:lnTo>
                  <a:pt x="412495" y="622300"/>
                </a:lnTo>
                <a:lnTo>
                  <a:pt x="395096" y="649477"/>
                </a:lnTo>
                <a:lnTo>
                  <a:pt x="372871" y="698880"/>
                </a:lnTo>
                <a:lnTo>
                  <a:pt x="368045" y="711200"/>
                </a:lnTo>
                <a:lnTo>
                  <a:pt x="368045" y="723519"/>
                </a:lnTo>
                <a:lnTo>
                  <a:pt x="372871" y="723519"/>
                </a:lnTo>
                <a:lnTo>
                  <a:pt x="382777" y="738377"/>
                </a:lnTo>
                <a:lnTo>
                  <a:pt x="392683" y="745744"/>
                </a:lnTo>
                <a:lnTo>
                  <a:pt x="412495" y="767969"/>
                </a:lnTo>
                <a:lnTo>
                  <a:pt x="424814" y="777875"/>
                </a:lnTo>
                <a:lnTo>
                  <a:pt x="439546" y="787780"/>
                </a:lnTo>
                <a:lnTo>
                  <a:pt x="451992" y="795147"/>
                </a:lnTo>
                <a:lnTo>
                  <a:pt x="464311" y="797560"/>
                </a:lnTo>
                <a:lnTo>
                  <a:pt x="474217" y="797560"/>
                </a:lnTo>
                <a:lnTo>
                  <a:pt x="481583" y="800100"/>
                </a:lnTo>
                <a:lnTo>
                  <a:pt x="488950" y="802513"/>
                </a:lnTo>
                <a:lnTo>
                  <a:pt x="491489" y="807465"/>
                </a:lnTo>
                <a:lnTo>
                  <a:pt x="496442" y="814959"/>
                </a:lnTo>
                <a:lnTo>
                  <a:pt x="498855" y="817372"/>
                </a:lnTo>
                <a:lnTo>
                  <a:pt x="511175" y="827277"/>
                </a:lnTo>
                <a:lnTo>
                  <a:pt x="523620" y="834644"/>
                </a:lnTo>
                <a:lnTo>
                  <a:pt x="528446" y="837184"/>
                </a:lnTo>
                <a:lnTo>
                  <a:pt x="535939" y="834644"/>
                </a:lnTo>
                <a:lnTo>
                  <a:pt x="649477" y="834644"/>
                </a:lnTo>
                <a:lnTo>
                  <a:pt x="647064" y="817372"/>
                </a:lnTo>
                <a:lnTo>
                  <a:pt x="622300" y="713613"/>
                </a:lnTo>
                <a:lnTo>
                  <a:pt x="609980" y="649477"/>
                </a:lnTo>
                <a:lnTo>
                  <a:pt x="607567" y="629665"/>
                </a:lnTo>
                <a:lnTo>
                  <a:pt x="607567" y="622300"/>
                </a:lnTo>
                <a:lnTo>
                  <a:pt x="609980" y="619760"/>
                </a:lnTo>
                <a:lnTo>
                  <a:pt x="614933" y="614934"/>
                </a:lnTo>
                <a:lnTo>
                  <a:pt x="617346" y="607440"/>
                </a:lnTo>
                <a:lnTo>
                  <a:pt x="620092" y="595122"/>
                </a:lnTo>
                <a:close/>
              </a:path>
              <a:path w="820420" h="1066800">
                <a:moveTo>
                  <a:pt x="673010" y="585215"/>
                </a:moveTo>
                <a:lnTo>
                  <a:pt x="622300" y="585215"/>
                </a:lnTo>
                <a:lnTo>
                  <a:pt x="632205" y="617347"/>
                </a:lnTo>
                <a:lnTo>
                  <a:pt x="639571" y="627252"/>
                </a:lnTo>
                <a:lnTo>
                  <a:pt x="639571" y="641985"/>
                </a:lnTo>
                <a:lnTo>
                  <a:pt x="649477" y="664210"/>
                </a:lnTo>
                <a:lnTo>
                  <a:pt x="652017" y="669163"/>
                </a:lnTo>
                <a:lnTo>
                  <a:pt x="664336" y="701294"/>
                </a:lnTo>
                <a:lnTo>
                  <a:pt x="669289" y="701294"/>
                </a:lnTo>
                <a:lnTo>
                  <a:pt x="671702" y="706247"/>
                </a:lnTo>
                <a:lnTo>
                  <a:pt x="669289" y="711200"/>
                </a:lnTo>
                <a:lnTo>
                  <a:pt x="676655" y="726059"/>
                </a:lnTo>
                <a:lnTo>
                  <a:pt x="686561" y="750697"/>
                </a:lnTo>
                <a:lnTo>
                  <a:pt x="703833" y="765555"/>
                </a:lnTo>
                <a:lnTo>
                  <a:pt x="726058" y="772922"/>
                </a:lnTo>
                <a:lnTo>
                  <a:pt x="721105" y="758063"/>
                </a:lnTo>
                <a:lnTo>
                  <a:pt x="734694" y="758063"/>
                </a:lnTo>
                <a:lnTo>
                  <a:pt x="738377" y="750697"/>
                </a:lnTo>
                <a:lnTo>
                  <a:pt x="738377" y="728472"/>
                </a:lnTo>
                <a:lnTo>
                  <a:pt x="728471" y="703834"/>
                </a:lnTo>
                <a:lnTo>
                  <a:pt x="723645" y="688975"/>
                </a:lnTo>
                <a:lnTo>
                  <a:pt x="716152" y="686435"/>
                </a:lnTo>
                <a:lnTo>
                  <a:pt x="716152" y="681609"/>
                </a:lnTo>
                <a:lnTo>
                  <a:pt x="718692" y="676655"/>
                </a:lnTo>
                <a:lnTo>
                  <a:pt x="706246" y="646938"/>
                </a:lnTo>
                <a:lnTo>
                  <a:pt x="703833" y="641985"/>
                </a:lnTo>
                <a:lnTo>
                  <a:pt x="693927" y="619760"/>
                </a:lnTo>
                <a:lnTo>
                  <a:pt x="684021" y="607440"/>
                </a:lnTo>
                <a:lnTo>
                  <a:pt x="679195" y="597535"/>
                </a:lnTo>
                <a:lnTo>
                  <a:pt x="673010" y="585215"/>
                </a:lnTo>
                <a:close/>
              </a:path>
              <a:path w="820420" h="1066800">
                <a:moveTo>
                  <a:pt x="734694" y="758063"/>
                </a:moveTo>
                <a:lnTo>
                  <a:pt x="721105" y="758063"/>
                </a:lnTo>
                <a:lnTo>
                  <a:pt x="728471" y="770509"/>
                </a:lnTo>
                <a:lnTo>
                  <a:pt x="734694" y="758063"/>
                </a:lnTo>
                <a:close/>
              </a:path>
              <a:path w="820420" h="1066800">
                <a:moveTo>
                  <a:pt x="819911" y="567944"/>
                </a:moveTo>
                <a:lnTo>
                  <a:pt x="664336" y="567944"/>
                </a:lnTo>
                <a:lnTo>
                  <a:pt x="684021" y="580263"/>
                </a:lnTo>
                <a:lnTo>
                  <a:pt x="691514" y="582802"/>
                </a:lnTo>
                <a:lnTo>
                  <a:pt x="701420" y="582802"/>
                </a:lnTo>
                <a:lnTo>
                  <a:pt x="706246" y="587755"/>
                </a:lnTo>
                <a:lnTo>
                  <a:pt x="718692" y="602488"/>
                </a:lnTo>
                <a:lnTo>
                  <a:pt x="755650" y="656844"/>
                </a:lnTo>
                <a:lnTo>
                  <a:pt x="814958" y="745744"/>
                </a:lnTo>
                <a:lnTo>
                  <a:pt x="819911" y="750697"/>
                </a:lnTo>
                <a:lnTo>
                  <a:pt x="819911" y="567944"/>
                </a:lnTo>
                <a:close/>
              </a:path>
              <a:path w="820420" h="1066800">
                <a:moveTo>
                  <a:pt x="197611" y="298830"/>
                </a:moveTo>
                <a:lnTo>
                  <a:pt x="143255" y="298830"/>
                </a:lnTo>
                <a:lnTo>
                  <a:pt x="76580" y="311150"/>
                </a:lnTo>
                <a:lnTo>
                  <a:pt x="69214" y="316102"/>
                </a:lnTo>
                <a:lnTo>
                  <a:pt x="37083" y="328422"/>
                </a:lnTo>
                <a:lnTo>
                  <a:pt x="9905" y="348234"/>
                </a:lnTo>
                <a:lnTo>
                  <a:pt x="0" y="365505"/>
                </a:lnTo>
                <a:lnTo>
                  <a:pt x="0" y="400050"/>
                </a:lnTo>
                <a:lnTo>
                  <a:pt x="34670" y="441960"/>
                </a:lnTo>
                <a:lnTo>
                  <a:pt x="51942" y="451865"/>
                </a:lnTo>
                <a:lnTo>
                  <a:pt x="56895" y="454405"/>
                </a:lnTo>
                <a:lnTo>
                  <a:pt x="64261" y="454405"/>
                </a:lnTo>
                <a:lnTo>
                  <a:pt x="69214" y="459359"/>
                </a:lnTo>
                <a:lnTo>
                  <a:pt x="74167" y="464185"/>
                </a:lnTo>
                <a:lnTo>
                  <a:pt x="79120" y="469138"/>
                </a:lnTo>
                <a:lnTo>
                  <a:pt x="86486" y="474090"/>
                </a:lnTo>
                <a:lnTo>
                  <a:pt x="96392" y="476630"/>
                </a:lnTo>
                <a:lnTo>
                  <a:pt x="103758" y="476630"/>
                </a:lnTo>
                <a:lnTo>
                  <a:pt x="113664" y="481584"/>
                </a:lnTo>
                <a:lnTo>
                  <a:pt x="121030" y="486410"/>
                </a:lnTo>
                <a:lnTo>
                  <a:pt x="123570" y="491363"/>
                </a:lnTo>
                <a:lnTo>
                  <a:pt x="128396" y="496315"/>
                </a:lnTo>
                <a:lnTo>
                  <a:pt x="148208" y="506222"/>
                </a:lnTo>
                <a:lnTo>
                  <a:pt x="155575" y="516127"/>
                </a:lnTo>
                <a:lnTo>
                  <a:pt x="160527" y="526034"/>
                </a:lnTo>
                <a:lnTo>
                  <a:pt x="160527" y="530860"/>
                </a:lnTo>
                <a:lnTo>
                  <a:pt x="163067" y="535813"/>
                </a:lnTo>
                <a:lnTo>
                  <a:pt x="168020" y="538352"/>
                </a:lnTo>
                <a:lnTo>
                  <a:pt x="175386" y="540765"/>
                </a:lnTo>
                <a:lnTo>
                  <a:pt x="185292" y="550672"/>
                </a:lnTo>
                <a:lnTo>
                  <a:pt x="187705" y="558038"/>
                </a:lnTo>
                <a:lnTo>
                  <a:pt x="187705" y="562990"/>
                </a:lnTo>
                <a:lnTo>
                  <a:pt x="190245" y="565530"/>
                </a:lnTo>
                <a:lnTo>
                  <a:pt x="195071" y="575310"/>
                </a:lnTo>
                <a:lnTo>
                  <a:pt x="204977" y="582802"/>
                </a:lnTo>
                <a:lnTo>
                  <a:pt x="209930" y="585215"/>
                </a:lnTo>
                <a:lnTo>
                  <a:pt x="214883" y="587755"/>
                </a:lnTo>
                <a:lnTo>
                  <a:pt x="219836" y="592709"/>
                </a:lnTo>
                <a:lnTo>
                  <a:pt x="224789" y="600075"/>
                </a:lnTo>
                <a:lnTo>
                  <a:pt x="229742" y="605027"/>
                </a:lnTo>
                <a:lnTo>
                  <a:pt x="237108" y="609980"/>
                </a:lnTo>
                <a:lnTo>
                  <a:pt x="247014" y="617347"/>
                </a:lnTo>
                <a:lnTo>
                  <a:pt x="266700" y="629665"/>
                </a:lnTo>
                <a:lnTo>
                  <a:pt x="276605" y="637159"/>
                </a:lnTo>
                <a:lnTo>
                  <a:pt x="283971" y="639572"/>
                </a:lnTo>
                <a:lnTo>
                  <a:pt x="303783" y="639572"/>
                </a:lnTo>
                <a:lnTo>
                  <a:pt x="330961" y="632205"/>
                </a:lnTo>
                <a:lnTo>
                  <a:pt x="355600" y="622300"/>
                </a:lnTo>
                <a:lnTo>
                  <a:pt x="377825" y="612394"/>
                </a:lnTo>
                <a:lnTo>
                  <a:pt x="409955" y="600075"/>
                </a:lnTo>
                <a:lnTo>
                  <a:pt x="432180" y="595122"/>
                </a:lnTo>
                <a:lnTo>
                  <a:pt x="620092" y="595122"/>
                </a:lnTo>
                <a:lnTo>
                  <a:pt x="622300" y="585215"/>
                </a:lnTo>
                <a:lnTo>
                  <a:pt x="673010" y="585215"/>
                </a:lnTo>
                <a:lnTo>
                  <a:pt x="664336" y="567944"/>
                </a:lnTo>
                <a:lnTo>
                  <a:pt x="819911" y="567944"/>
                </a:lnTo>
                <a:lnTo>
                  <a:pt x="819911" y="464185"/>
                </a:lnTo>
                <a:lnTo>
                  <a:pt x="563117" y="464185"/>
                </a:lnTo>
                <a:lnTo>
                  <a:pt x="535939" y="444500"/>
                </a:lnTo>
                <a:lnTo>
                  <a:pt x="501395" y="417322"/>
                </a:lnTo>
                <a:lnTo>
                  <a:pt x="459358" y="387730"/>
                </a:lnTo>
                <a:lnTo>
                  <a:pt x="414908" y="362965"/>
                </a:lnTo>
                <a:lnTo>
                  <a:pt x="360552" y="335788"/>
                </a:lnTo>
                <a:lnTo>
                  <a:pt x="306196" y="316102"/>
                </a:lnTo>
                <a:lnTo>
                  <a:pt x="251967" y="303784"/>
                </a:lnTo>
                <a:lnTo>
                  <a:pt x="197611" y="298830"/>
                </a:lnTo>
                <a:close/>
              </a:path>
              <a:path w="820420" h="1066800">
                <a:moveTo>
                  <a:pt x="592708" y="414909"/>
                </a:moveTo>
                <a:lnTo>
                  <a:pt x="587755" y="417322"/>
                </a:lnTo>
                <a:lnTo>
                  <a:pt x="572896" y="417322"/>
                </a:lnTo>
                <a:lnTo>
                  <a:pt x="572896" y="419735"/>
                </a:lnTo>
                <a:lnTo>
                  <a:pt x="570483" y="419735"/>
                </a:lnTo>
                <a:lnTo>
                  <a:pt x="570483" y="422275"/>
                </a:lnTo>
                <a:lnTo>
                  <a:pt x="572896" y="424688"/>
                </a:lnTo>
                <a:lnTo>
                  <a:pt x="568070" y="424688"/>
                </a:lnTo>
                <a:lnTo>
                  <a:pt x="563117" y="427227"/>
                </a:lnTo>
                <a:lnTo>
                  <a:pt x="560577" y="432180"/>
                </a:lnTo>
                <a:lnTo>
                  <a:pt x="560577" y="437134"/>
                </a:lnTo>
                <a:lnTo>
                  <a:pt x="563117" y="441960"/>
                </a:lnTo>
                <a:lnTo>
                  <a:pt x="565530" y="446913"/>
                </a:lnTo>
                <a:lnTo>
                  <a:pt x="565530" y="461772"/>
                </a:lnTo>
                <a:lnTo>
                  <a:pt x="563117" y="464185"/>
                </a:lnTo>
                <a:lnTo>
                  <a:pt x="819911" y="464185"/>
                </a:lnTo>
                <a:lnTo>
                  <a:pt x="819911" y="441960"/>
                </a:lnTo>
                <a:lnTo>
                  <a:pt x="614933" y="441960"/>
                </a:lnTo>
                <a:lnTo>
                  <a:pt x="605027" y="432180"/>
                </a:lnTo>
                <a:lnTo>
                  <a:pt x="605027" y="422275"/>
                </a:lnTo>
                <a:lnTo>
                  <a:pt x="602614" y="419735"/>
                </a:lnTo>
                <a:lnTo>
                  <a:pt x="592708" y="414909"/>
                </a:lnTo>
                <a:close/>
              </a:path>
              <a:path w="820420" h="1066800">
                <a:moveTo>
                  <a:pt x="819911" y="0"/>
                </a:moveTo>
                <a:lnTo>
                  <a:pt x="787780" y="24637"/>
                </a:lnTo>
                <a:lnTo>
                  <a:pt x="750696" y="61722"/>
                </a:lnTo>
                <a:lnTo>
                  <a:pt x="716152" y="106172"/>
                </a:lnTo>
                <a:lnTo>
                  <a:pt x="688975" y="153035"/>
                </a:lnTo>
                <a:lnTo>
                  <a:pt x="666750" y="204977"/>
                </a:lnTo>
                <a:lnTo>
                  <a:pt x="647064" y="264160"/>
                </a:lnTo>
                <a:lnTo>
                  <a:pt x="634745" y="313563"/>
                </a:lnTo>
                <a:lnTo>
                  <a:pt x="627252" y="362965"/>
                </a:lnTo>
                <a:lnTo>
                  <a:pt x="622300" y="407415"/>
                </a:lnTo>
                <a:lnTo>
                  <a:pt x="619886" y="439547"/>
                </a:lnTo>
                <a:lnTo>
                  <a:pt x="614933" y="441960"/>
                </a:lnTo>
                <a:lnTo>
                  <a:pt x="819911" y="441960"/>
                </a:lnTo>
                <a:lnTo>
                  <a:pt x="819911" y="439547"/>
                </a:lnTo>
                <a:lnTo>
                  <a:pt x="802639" y="437134"/>
                </a:lnTo>
                <a:lnTo>
                  <a:pt x="819911" y="427227"/>
                </a:lnTo>
                <a:lnTo>
                  <a:pt x="819911" y="0"/>
                </a:lnTo>
                <a:close/>
              </a:path>
              <a:path w="820420" h="1066800">
                <a:moveTo>
                  <a:pt x="577850" y="414909"/>
                </a:moveTo>
                <a:lnTo>
                  <a:pt x="575436" y="417322"/>
                </a:lnTo>
                <a:lnTo>
                  <a:pt x="582802" y="417322"/>
                </a:lnTo>
                <a:lnTo>
                  <a:pt x="577850" y="414909"/>
                </a:lnTo>
                <a:close/>
              </a:path>
              <a:path w="820420" h="1066800">
                <a:moveTo>
                  <a:pt x="587755" y="414909"/>
                </a:moveTo>
                <a:lnTo>
                  <a:pt x="585342" y="414909"/>
                </a:lnTo>
                <a:lnTo>
                  <a:pt x="582802" y="417322"/>
                </a:lnTo>
                <a:lnTo>
                  <a:pt x="587755" y="417322"/>
                </a:lnTo>
                <a:lnTo>
                  <a:pt x="587755" y="41490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841044" y="242696"/>
            <a:ext cx="65843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solidFill>
                  <a:srgbClr val="FF9999"/>
                </a:solidFill>
                <a:uFill>
                  <a:solidFill>
                    <a:srgbClr val="FF9999"/>
                  </a:solidFill>
                </a:uFill>
              </a:rPr>
              <a:t>Question 1: </a:t>
            </a:r>
            <a:r>
              <a:rPr sz="2400" u="none" dirty="0"/>
              <a:t>Find the </a:t>
            </a:r>
            <a:r>
              <a:rPr sz="2400" u="none" spc="-5" dirty="0"/>
              <a:t>geometric mean </a:t>
            </a:r>
            <a:r>
              <a:rPr sz="2400" u="none" dirty="0"/>
              <a:t>of the</a:t>
            </a:r>
            <a:r>
              <a:rPr sz="2400" u="none" spc="-140" dirty="0"/>
              <a:t> </a:t>
            </a:r>
            <a:r>
              <a:rPr sz="2400" u="none" dirty="0"/>
              <a:t>following  values:</a:t>
            </a:r>
            <a:endParaRPr sz="2400"/>
          </a:p>
          <a:p>
            <a:pPr marL="12700">
              <a:lnSpc>
                <a:spcPct val="100000"/>
              </a:lnSpc>
            </a:pPr>
            <a:r>
              <a:rPr sz="2400" u="none" dirty="0"/>
              <a:t>15, 12, 13, 19,</a:t>
            </a:r>
            <a:r>
              <a:rPr sz="2400" u="none" spc="-25" dirty="0"/>
              <a:t> </a:t>
            </a:r>
            <a:r>
              <a:rPr sz="2400" u="none" dirty="0"/>
              <a:t>10</a:t>
            </a:r>
            <a:endParaRPr sz="2400"/>
          </a:p>
        </p:txBody>
      </p:sp>
      <p:sp>
        <p:nvSpPr>
          <p:cNvPr id="68" name="object 68"/>
          <p:cNvSpPr/>
          <p:nvPr/>
        </p:nvSpPr>
        <p:spPr>
          <a:xfrm>
            <a:off x="381000" y="1981200"/>
            <a:ext cx="7772400" cy="396240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4641850" y="2355850"/>
          <a:ext cx="2895600" cy="2617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1981200"/>
              </a:tblGrid>
              <a:tr h="423037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38100">
                      <a:solidFill>
                        <a:srgbClr val="B81200"/>
                      </a:solidFill>
                      <a:prstDash val="solid"/>
                    </a:lnB>
                    <a:solidFill>
                      <a:srgbClr val="78AA94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Log 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38100">
                      <a:solidFill>
                        <a:srgbClr val="B81200"/>
                      </a:solidFill>
                      <a:prstDash val="solid"/>
                    </a:lnB>
                    <a:solidFill>
                      <a:srgbClr val="78AA9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381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D5E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1.1761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381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D5E1D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BF0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1.0792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BF0EE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D5E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1.1139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D5E1DD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BF0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1.2788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BF0E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D5E1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1.0000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D5E1D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4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Total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BF0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5.648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B81200"/>
                      </a:solidFill>
                      <a:prstDash val="solid"/>
                    </a:lnL>
                    <a:lnR w="12700">
                      <a:solidFill>
                        <a:srgbClr val="B81200"/>
                      </a:solidFill>
                      <a:prstDash val="solid"/>
                    </a:lnR>
                    <a:lnT w="12700">
                      <a:solidFill>
                        <a:srgbClr val="B81200"/>
                      </a:solidFill>
                      <a:prstDash val="solid"/>
                    </a:lnT>
                    <a:lnB w="12700">
                      <a:solidFill>
                        <a:srgbClr val="B81200"/>
                      </a:solidFill>
                      <a:prstDash val="solid"/>
                    </a:lnB>
                    <a:solidFill>
                      <a:srgbClr val="EBF0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110" y="4653153"/>
            <a:ext cx="13335" cy="235585"/>
          </a:xfrm>
          <a:custGeom>
            <a:avLst/>
            <a:gdLst/>
            <a:ahLst/>
            <a:cxnLst/>
            <a:rect l="l" t="t" r="r" b="b"/>
            <a:pathLst>
              <a:path w="13334" h="235585">
                <a:moveTo>
                  <a:pt x="9563" y="0"/>
                </a:moveTo>
                <a:lnTo>
                  <a:pt x="7023" y="4063"/>
                </a:lnTo>
                <a:lnTo>
                  <a:pt x="4330" y="11937"/>
                </a:lnTo>
                <a:lnTo>
                  <a:pt x="3124" y="20319"/>
                </a:lnTo>
                <a:lnTo>
                  <a:pt x="3683" y="21208"/>
                </a:lnTo>
                <a:lnTo>
                  <a:pt x="2730" y="38226"/>
                </a:lnTo>
                <a:lnTo>
                  <a:pt x="0" y="225043"/>
                </a:lnTo>
                <a:lnTo>
                  <a:pt x="825" y="234695"/>
                </a:lnTo>
                <a:lnTo>
                  <a:pt x="1384" y="235584"/>
                </a:lnTo>
                <a:lnTo>
                  <a:pt x="2298" y="234949"/>
                </a:lnTo>
                <a:lnTo>
                  <a:pt x="3009" y="232028"/>
                </a:lnTo>
                <a:lnTo>
                  <a:pt x="3877" y="225043"/>
                </a:lnTo>
                <a:lnTo>
                  <a:pt x="10007" y="27431"/>
                </a:lnTo>
                <a:lnTo>
                  <a:pt x="11772" y="20065"/>
                </a:lnTo>
                <a:lnTo>
                  <a:pt x="12636" y="13207"/>
                </a:lnTo>
                <a:lnTo>
                  <a:pt x="13144" y="7873"/>
                </a:lnTo>
                <a:lnTo>
                  <a:pt x="12166" y="2158"/>
                </a:lnTo>
                <a:lnTo>
                  <a:pt x="11049" y="253"/>
                </a:lnTo>
                <a:lnTo>
                  <a:pt x="9563" y="0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4088" y="990600"/>
            <a:ext cx="820419" cy="1066800"/>
          </a:xfrm>
          <a:custGeom>
            <a:avLst/>
            <a:gdLst/>
            <a:ahLst/>
            <a:cxnLst/>
            <a:rect l="l" t="t" r="r" b="b"/>
            <a:pathLst>
              <a:path w="820420" h="1066800">
                <a:moveTo>
                  <a:pt x="649477" y="834644"/>
                </a:moveTo>
                <a:lnTo>
                  <a:pt x="535939" y="834644"/>
                </a:lnTo>
                <a:lnTo>
                  <a:pt x="540892" y="837184"/>
                </a:lnTo>
                <a:lnTo>
                  <a:pt x="548258" y="839597"/>
                </a:lnTo>
                <a:lnTo>
                  <a:pt x="560577" y="854455"/>
                </a:lnTo>
                <a:lnTo>
                  <a:pt x="568070" y="869188"/>
                </a:lnTo>
                <a:lnTo>
                  <a:pt x="572896" y="876680"/>
                </a:lnTo>
                <a:lnTo>
                  <a:pt x="575436" y="884047"/>
                </a:lnTo>
                <a:lnTo>
                  <a:pt x="580389" y="901319"/>
                </a:lnTo>
                <a:lnTo>
                  <a:pt x="582802" y="913638"/>
                </a:lnTo>
                <a:lnTo>
                  <a:pt x="582802" y="926084"/>
                </a:lnTo>
                <a:lnTo>
                  <a:pt x="580389" y="938402"/>
                </a:lnTo>
                <a:lnTo>
                  <a:pt x="577850" y="950722"/>
                </a:lnTo>
                <a:lnTo>
                  <a:pt x="568070" y="972947"/>
                </a:lnTo>
                <a:lnTo>
                  <a:pt x="563117" y="987805"/>
                </a:lnTo>
                <a:lnTo>
                  <a:pt x="560577" y="1000125"/>
                </a:lnTo>
                <a:lnTo>
                  <a:pt x="558164" y="1007490"/>
                </a:lnTo>
                <a:lnTo>
                  <a:pt x="558164" y="1017397"/>
                </a:lnTo>
                <a:lnTo>
                  <a:pt x="560577" y="1027302"/>
                </a:lnTo>
                <a:lnTo>
                  <a:pt x="565530" y="1051940"/>
                </a:lnTo>
                <a:lnTo>
                  <a:pt x="570483" y="1059434"/>
                </a:lnTo>
                <a:lnTo>
                  <a:pt x="575436" y="1066800"/>
                </a:lnTo>
                <a:lnTo>
                  <a:pt x="582802" y="1066800"/>
                </a:lnTo>
                <a:lnTo>
                  <a:pt x="587755" y="1061847"/>
                </a:lnTo>
                <a:lnTo>
                  <a:pt x="592708" y="1059434"/>
                </a:lnTo>
                <a:lnTo>
                  <a:pt x="612520" y="1000125"/>
                </a:lnTo>
                <a:lnTo>
                  <a:pt x="605027" y="985265"/>
                </a:lnTo>
                <a:lnTo>
                  <a:pt x="607567" y="977900"/>
                </a:lnTo>
                <a:lnTo>
                  <a:pt x="609980" y="970534"/>
                </a:lnTo>
                <a:lnTo>
                  <a:pt x="614933" y="967994"/>
                </a:lnTo>
                <a:lnTo>
                  <a:pt x="619886" y="960627"/>
                </a:lnTo>
                <a:lnTo>
                  <a:pt x="624839" y="950722"/>
                </a:lnTo>
                <a:lnTo>
                  <a:pt x="627252" y="935863"/>
                </a:lnTo>
                <a:lnTo>
                  <a:pt x="632205" y="923544"/>
                </a:lnTo>
                <a:lnTo>
                  <a:pt x="642111" y="896365"/>
                </a:lnTo>
                <a:lnTo>
                  <a:pt x="647064" y="856869"/>
                </a:lnTo>
                <a:lnTo>
                  <a:pt x="649477" y="834644"/>
                </a:lnTo>
                <a:close/>
              </a:path>
              <a:path w="820420" h="1066800">
                <a:moveTo>
                  <a:pt x="620092" y="595122"/>
                </a:moveTo>
                <a:lnTo>
                  <a:pt x="432180" y="595122"/>
                </a:lnTo>
                <a:lnTo>
                  <a:pt x="412495" y="622300"/>
                </a:lnTo>
                <a:lnTo>
                  <a:pt x="395096" y="649477"/>
                </a:lnTo>
                <a:lnTo>
                  <a:pt x="372871" y="698880"/>
                </a:lnTo>
                <a:lnTo>
                  <a:pt x="368045" y="711200"/>
                </a:lnTo>
                <a:lnTo>
                  <a:pt x="368045" y="723519"/>
                </a:lnTo>
                <a:lnTo>
                  <a:pt x="372871" y="723519"/>
                </a:lnTo>
                <a:lnTo>
                  <a:pt x="382777" y="738377"/>
                </a:lnTo>
                <a:lnTo>
                  <a:pt x="392683" y="745744"/>
                </a:lnTo>
                <a:lnTo>
                  <a:pt x="412495" y="767969"/>
                </a:lnTo>
                <a:lnTo>
                  <a:pt x="424814" y="777875"/>
                </a:lnTo>
                <a:lnTo>
                  <a:pt x="439546" y="787780"/>
                </a:lnTo>
                <a:lnTo>
                  <a:pt x="451992" y="795147"/>
                </a:lnTo>
                <a:lnTo>
                  <a:pt x="464311" y="797560"/>
                </a:lnTo>
                <a:lnTo>
                  <a:pt x="474217" y="797560"/>
                </a:lnTo>
                <a:lnTo>
                  <a:pt x="481583" y="800100"/>
                </a:lnTo>
                <a:lnTo>
                  <a:pt x="488950" y="802513"/>
                </a:lnTo>
                <a:lnTo>
                  <a:pt x="491489" y="807465"/>
                </a:lnTo>
                <a:lnTo>
                  <a:pt x="496442" y="814959"/>
                </a:lnTo>
                <a:lnTo>
                  <a:pt x="498855" y="817372"/>
                </a:lnTo>
                <a:lnTo>
                  <a:pt x="511175" y="827277"/>
                </a:lnTo>
                <a:lnTo>
                  <a:pt x="523620" y="834644"/>
                </a:lnTo>
                <a:lnTo>
                  <a:pt x="528446" y="837184"/>
                </a:lnTo>
                <a:lnTo>
                  <a:pt x="535939" y="834644"/>
                </a:lnTo>
                <a:lnTo>
                  <a:pt x="649477" y="834644"/>
                </a:lnTo>
                <a:lnTo>
                  <a:pt x="647064" y="817372"/>
                </a:lnTo>
                <a:lnTo>
                  <a:pt x="622300" y="713613"/>
                </a:lnTo>
                <a:lnTo>
                  <a:pt x="609980" y="649477"/>
                </a:lnTo>
                <a:lnTo>
                  <a:pt x="607567" y="629665"/>
                </a:lnTo>
                <a:lnTo>
                  <a:pt x="607567" y="622300"/>
                </a:lnTo>
                <a:lnTo>
                  <a:pt x="609980" y="619760"/>
                </a:lnTo>
                <a:lnTo>
                  <a:pt x="614933" y="614934"/>
                </a:lnTo>
                <a:lnTo>
                  <a:pt x="617346" y="607440"/>
                </a:lnTo>
                <a:lnTo>
                  <a:pt x="620092" y="595122"/>
                </a:lnTo>
                <a:close/>
              </a:path>
              <a:path w="820420" h="1066800">
                <a:moveTo>
                  <a:pt x="673010" y="585215"/>
                </a:moveTo>
                <a:lnTo>
                  <a:pt x="622300" y="585215"/>
                </a:lnTo>
                <a:lnTo>
                  <a:pt x="632205" y="617347"/>
                </a:lnTo>
                <a:lnTo>
                  <a:pt x="639571" y="627252"/>
                </a:lnTo>
                <a:lnTo>
                  <a:pt x="639571" y="641985"/>
                </a:lnTo>
                <a:lnTo>
                  <a:pt x="649477" y="664210"/>
                </a:lnTo>
                <a:lnTo>
                  <a:pt x="652017" y="669163"/>
                </a:lnTo>
                <a:lnTo>
                  <a:pt x="664336" y="701294"/>
                </a:lnTo>
                <a:lnTo>
                  <a:pt x="669289" y="701294"/>
                </a:lnTo>
                <a:lnTo>
                  <a:pt x="671702" y="706247"/>
                </a:lnTo>
                <a:lnTo>
                  <a:pt x="669289" y="711200"/>
                </a:lnTo>
                <a:lnTo>
                  <a:pt x="676655" y="726059"/>
                </a:lnTo>
                <a:lnTo>
                  <a:pt x="686561" y="750697"/>
                </a:lnTo>
                <a:lnTo>
                  <a:pt x="703833" y="765555"/>
                </a:lnTo>
                <a:lnTo>
                  <a:pt x="726058" y="772922"/>
                </a:lnTo>
                <a:lnTo>
                  <a:pt x="721105" y="758063"/>
                </a:lnTo>
                <a:lnTo>
                  <a:pt x="734694" y="758063"/>
                </a:lnTo>
                <a:lnTo>
                  <a:pt x="738377" y="750697"/>
                </a:lnTo>
                <a:lnTo>
                  <a:pt x="738377" y="728472"/>
                </a:lnTo>
                <a:lnTo>
                  <a:pt x="728471" y="703834"/>
                </a:lnTo>
                <a:lnTo>
                  <a:pt x="723645" y="688975"/>
                </a:lnTo>
                <a:lnTo>
                  <a:pt x="716152" y="686435"/>
                </a:lnTo>
                <a:lnTo>
                  <a:pt x="716152" y="681609"/>
                </a:lnTo>
                <a:lnTo>
                  <a:pt x="718692" y="676655"/>
                </a:lnTo>
                <a:lnTo>
                  <a:pt x="706246" y="646938"/>
                </a:lnTo>
                <a:lnTo>
                  <a:pt x="703833" y="641985"/>
                </a:lnTo>
                <a:lnTo>
                  <a:pt x="693927" y="619760"/>
                </a:lnTo>
                <a:lnTo>
                  <a:pt x="684021" y="607440"/>
                </a:lnTo>
                <a:lnTo>
                  <a:pt x="679195" y="597535"/>
                </a:lnTo>
                <a:lnTo>
                  <a:pt x="673010" y="585215"/>
                </a:lnTo>
                <a:close/>
              </a:path>
              <a:path w="820420" h="1066800">
                <a:moveTo>
                  <a:pt x="734694" y="758063"/>
                </a:moveTo>
                <a:lnTo>
                  <a:pt x="721105" y="758063"/>
                </a:lnTo>
                <a:lnTo>
                  <a:pt x="728471" y="770509"/>
                </a:lnTo>
                <a:lnTo>
                  <a:pt x="734694" y="758063"/>
                </a:lnTo>
                <a:close/>
              </a:path>
              <a:path w="820420" h="1066800">
                <a:moveTo>
                  <a:pt x="819911" y="567944"/>
                </a:moveTo>
                <a:lnTo>
                  <a:pt x="664336" y="567944"/>
                </a:lnTo>
                <a:lnTo>
                  <a:pt x="684021" y="580263"/>
                </a:lnTo>
                <a:lnTo>
                  <a:pt x="691514" y="582802"/>
                </a:lnTo>
                <a:lnTo>
                  <a:pt x="701420" y="582802"/>
                </a:lnTo>
                <a:lnTo>
                  <a:pt x="706246" y="587755"/>
                </a:lnTo>
                <a:lnTo>
                  <a:pt x="718692" y="602488"/>
                </a:lnTo>
                <a:lnTo>
                  <a:pt x="755650" y="656844"/>
                </a:lnTo>
                <a:lnTo>
                  <a:pt x="814958" y="745744"/>
                </a:lnTo>
                <a:lnTo>
                  <a:pt x="819911" y="750697"/>
                </a:lnTo>
                <a:lnTo>
                  <a:pt x="819911" y="567944"/>
                </a:lnTo>
                <a:close/>
              </a:path>
              <a:path w="820420" h="1066800">
                <a:moveTo>
                  <a:pt x="197611" y="298830"/>
                </a:moveTo>
                <a:lnTo>
                  <a:pt x="143255" y="298830"/>
                </a:lnTo>
                <a:lnTo>
                  <a:pt x="76580" y="311150"/>
                </a:lnTo>
                <a:lnTo>
                  <a:pt x="69214" y="316102"/>
                </a:lnTo>
                <a:lnTo>
                  <a:pt x="37083" y="328422"/>
                </a:lnTo>
                <a:lnTo>
                  <a:pt x="9905" y="348234"/>
                </a:lnTo>
                <a:lnTo>
                  <a:pt x="0" y="365505"/>
                </a:lnTo>
                <a:lnTo>
                  <a:pt x="0" y="400050"/>
                </a:lnTo>
                <a:lnTo>
                  <a:pt x="34670" y="441960"/>
                </a:lnTo>
                <a:lnTo>
                  <a:pt x="51942" y="451865"/>
                </a:lnTo>
                <a:lnTo>
                  <a:pt x="56895" y="454405"/>
                </a:lnTo>
                <a:lnTo>
                  <a:pt x="64261" y="454405"/>
                </a:lnTo>
                <a:lnTo>
                  <a:pt x="69214" y="459359"/>
                </a:lnTo>
                <a:lnTo>
                  <a:pt x="74167" y="464185"/>
                </a:lnTo>
                <a:lnTo>
                  <a:pt x="79120" y="469138"/>
                </a:lnTo>
                <a:lnTo>
                  <a:pt x="86486" y="474090"/>
                </a:lnTo>
                <a:lnTo>
                  <a:pt x="96392" y="476630"/>
                </a:lnTo>
                <a:lnTo>
                  <a:pt x="103758" y="476630"/>
                </a:lnTo>
                <a:lnTo>
                  <a:pt x="113664" y="481584"/>
                </a:lnTo>
                <a:lnTo>
                  <a:pt x="121030" y="486410"/>
                </a:lnTo>
                <a:lnTo>
                  <a:pt x="123570" y="491363"/>
                </a:lnTo>
                <a:lnTo>
                  <a:pt x="128396" y="496315"/>
                </a:lnTo>
                <a:lnTo>
                  <a:pt x="148208" y="506222"/>
                </a:lnTo>
                <a:lnTo>
                  <a:pt x="155575" y="516127"/>
                </a:lnTo>
                <a:lnTo>
                  <a:pt x="160527" y="526034"/>
                </a:lnTo>
                <a:lnTo>
                  <a:pt x="160527" y="530860"/>
                </a:lnTo>
                <a:lnTo>
                  <a:pt x="163067" y="535813"/>
                </a:lnTo>
                <a:lnTo>
                  <a:pt x="168020" y="538352"/>
                </a:lnTo>
                <a:lnTo>
                  <a:pt x="175386" y="540765"/>
                </a:lnTo>
                <a:lnTo>
                  <a:pt x="185292" y="550672"/>
                </a:lnTo>
                <a:lnTo>
                  <a:pt x="187705" y="558038"/>
                </a:lnTo>
                <a:lnTo>
                  <a:pt x="187705" y="562990"/>
                </a:lnTo>
                <a:lnTo>
                  <a:pt x="190245" y="565530"/>
                </a:lnTo>
                <a:lnTo>
                  <a:pt x="195071" y="575310"/>
                </a:lnTo>
                <a:lnTo>
                  <a:pt x="204977" y="582802"/>
                </a:lnTo>
                <a:lnTo>
                  <a:pt x="209930" y="585215"/>
                </a:lnTo>
                <a:lnTo>
                  <a:pt x="214883" y="587755"/>
                </a:lnTo>
                <a:lnTo>
                  <a:pt x="219836" y="592709"/>
                </a:lnTo>
                <a:lnTo>
                  <a:pt x="224789" y="600075"/>
                </a:lnTo>
                <a:lnTo>
                  <a:pt x="229742" y="605027"/>
                </a:lnTo>
                <a:lnTo>
                  <a:pt x="237108" y="609980"/>
                </a:lnTo>
                <a:lnTo>
                  <a:pt x="247014" y="617347"/>
                </a:lnTo>
                <a:lnTo>
                  <a:pt x="266700" y="629665"/>
                </a:lnTo>
                <a:lnTo>
                  <a:pt x="276605" y="637159"/>
                </a:lnTo>
                <a:lnTo>
                  <a:pt x="283971" y="639572"/>
                </a:lnTo>
                <a:lnTo>
                  <a:pt x="303783" y="639572"/>
                </a:lnTo>
                <a:lnTo>
                  <a:pt x="330961" y="632205"/>
                </a:lnTo>
                <a:lnTo>
                  <a:pt x="355600" y="622300"/>
                </a:lnTo>
                <a:lnTo>
                  <a:pt x="377825" y="612394"/>
                </a:lnTo>
                <a:lnTo>
                  <a:pt x="409955" y="600075"/>
                </a:lnTo>
                <a:lnTo>
                  <a:pt x="432180" y="595122"/>
                </a:lnTo>
                <a:lnTo>
                  <a:pt x="620092" y="595122"/>
                </a:lnTo>
                <a:lnTo>
                  <a:pt x="622300" y="585215"/>
                </a:lnTo>
                <a:lnTo>
                  <a:pt x="673010" y="585215"/>
                </a:lnTo>
                <a:lnTo>
                  <a:pt x="664336" y="567944"/>
                </a:lnTo>
                <a:lnTo>
                  <a:pt x="819911" y="567944"/>
                </a:lnTo>
                <a:lnTo>
                  <a:pt x="819911" y="464185"/>
                </a:lnTo>
                <a:lnTo>
                  <a:pt x="563117" y="464185"/>
                </a:lnTo>
                <a:lnTo>
                  <a:pt x="535939" y="444500"/>
                </a:lnTo>
                <a:lnTo>
                  <a:pt x="501395" y="417322"/>
                </a:lnTo>
                <a:lnTo>
                  <a:pt x="459358" y="387730"/>
                </a:lnTo>
                <a:lnTo>
                  <a:pt x="414908" y="362965"/>
                </a:lnTo>
                <a:lnTo>
                  <a:pt x="360552" y="335788"/>
                </a:lnTo>
                <a:lnTo>
                  <a:pt x="306196" y="316102"/>
                </a:lnTo>
                <a:lnTo>
                  <a:pt x="251967" y="303784"/>
                </a:lnTo>
                <a:lnTo>
                  <a:pt x="197611" y="298830"/>
                </a:lnTo>
                <a:close/>
              </a:path>
              <a:path w="820420" h="1066800">
                <a:moveTo>
                  <a:pt x="592708" y="414909"/>
                </a:moveTo>
                <a:lnTo>
                  <a:pt x="587755" y="417322"/>
                </a:lnTo>
                <a:lnTo>
                  <a:pt x="572896" y="417322"/>
                </a:lnTo>
                <a:lnTo>
                  <a:pt x="572896" y="419735"/>
                </a:lnTo>
                <a:lnTo>
                  <a:pt x="570483" y="419735"/>
                </a:lnTo>
                <a:lnTo>
                  <a:pt x="570483" y="422275"/>
                </a:lnTo>
                <a:lnTo>
                  <a:pt x="572896" y="424688"/>
                </a:lnTo>
                <a:lnTo>
                  <a:pt x="568070" y="424688"/>
                </a:lnTo>
                <a:lnTo>
                  <a:pt x="563117" y="427227"/>
                </a:lnTo>
                <a:lnTo>
                  <a:pt x="560577" y="432180"/>
                </a:lnTo>
                <a:lnTo>
                  <a:pt x="560577" y="437134"/>
                </a:lnTo>
                <a:lnTo>
                  <a:pt x="563117" y="441960"/>
                </a:lnTo>
                <a:lnTo>
                  <a:pt x="565530" y="446913"/>
                </a:lnTo>
                <a:lnTo>
                  <a:pt x="565530" y="461772"/>
                </a:lnTo>
                <a:lnTo>
                  <a:pt x="563117" y="464185"/>
                </a:lnTo>
                <a:lnTo>
                  <a:pt x="819911" y="464185"/>
                </a:lnTo>
                <a:lnTo>
                  <a:pt x="819911" y="441960"/>
                </a:lnTo>
                <a:lnTo>
                  <a:pt x="614933" y="441960"/>
                </a:lnTo>
                <a:lnTo>
                  <a:pt x="605027" y="432180"/>
                </a:lnTo>
                <a:lnTo>
                  <a:pt x="605027" y="422275"/>
                </a:lnTo>
                <a:lnTo>
                  <a:pt x="602614" y="419735"/>
                </a:lnTo>
                <a:lnTo>
                  <a:pt x="592708" y="414909"/>
                </a:lnTo>
                <a:close/>
              </a:path>
              <a:path w="820420" h="1066800">
                <a:moveTo>
                  <a:pt x="819911" y="0"/>
                </a:moveTo>
                <a:lnTo>
                  <a:pt x="787780" y="24637"/>
                </a:lnTo>
                <a:lnTo>
                  <a:pt x="750696" y="61722"/>
                </a:lnTo>
                <a:lnTo>
                  <a:pt x="716152" y="106172"/>
                </a:lnTo>
                <a:lnTo>
                  <a:pt x="688975" y="153035"/>
                </a:lnTo>
                <a:lnTo>
                  <a:pt x="666750" y="204977"/>
                </a:lnTo>
                <a:lnTo>
                  <a:pt x="647064" y="264160"/>
                </a:lnTo>
                <a:lnTo>
                  <a:pt x="634745" y="313563"/>
                </a:lnTo>
                <a:lnTo>
                  <a:pt x="627252" y="362965"/>
                </a:lnTo>
                <a:lnTo>
                  <a:pt x="622300" y="407415"/>
                </a:lnTo>
                <a:lnTo>
                  <a:pt x="619886" y="439547"/>
                </a:lnTo>
                <a:lnTo>
                  <a:pt x="614933" y="441960"/>
                </a:lnTo>
                <a:lnTo>
                  <a:pt x="819911" y="441960"/>
                </a:lnTo>
                <a:lnTo>
                  <a:pt x="819911" y="439547"/>
                </a:lnTo>
                <a:lnTo>
                  <a:pt x="802639" y="437134"/>
                </a:lnTo>
                <a:lnTo>
                  <a:pt x="819911" y="427227"/>
                </a:lnTo>
                <a:lnTo>
                  <a:pt x="819911" y="0"/>
                </a:lnTo>
                <a:close/>
              </a:path>
              <a:path w="820420" h="1066800">
                <a:moveTo>
                  <a:pt x="577850" y="414909"/>
                </a:moveTo>
                <a:lnTo>
                  <a:pt x="575436" y="417322"/>
                </a:lnTo>
                <a:lnTo>
                  <a:pt x="582802" y="417322"/>
                </a:lnTo>
                <a:lnTo>
                  <a:pt x="577850" y="414909"/>
                </a:lnTo>
                <a:close/>
              </a:path>
              <a:path w="820420" h="1066800">
                <a:moveTo>
                  <a:pt x="587755" y="414909"/>
                </a:moveTo>
                <a:lnTo>
                  <a:pt x="585342" y="414909"/>
                </a:lnTo>
                <a:lnTo>
                  <a:pt x="582802" y="417322"/>
                </a:lnTo>
                <a:lnTo>
                  <a:pt x="587755" y="417322"/>
                </a:lnTo>
                <a:lnTo>
                  <a:pt x="587755" y="41490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8194" y="1152905"/>
            <a:ext cx="170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Formula:</a:t>
            </a:r>
            <a:endParaRPr sz="3600" dirty="0"/>
          </a:p>
        </p:txBody>
      </p:sp>
      <p:sp>
        <p:nvSpPr>
          <p:cNvPr id="5" name="object 5"/>
          <p:cNvSpPr/>
          <p:nvPr/>
        </p:nvSpPr>
        <p:spPr>
          <a:xfrm>
            <a:off x="838200" y="2209800"/>
            <a:ext cx="7288403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Find the </a:t>
            </a:r>
            <a:r>
              <a:rPr spc="-5" dirty="0"/>
              <a:t>modal class </a:t>
            </a:r>
            <a:r>
              <a:rPr spc="-10" dirty="0"/>
              <a:t>and </a:t>
            </a:r>
            <a:r>
              <a:rPr spc="-5" dirty="0"/>
              <a:t>the actual mode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994" y="1201673"/>
            <a:ext cx="20535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data set</a:t>
            </a:r>
            <a:r>
              <a:rPr sz="2800" u="heavy" spc="-8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below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9650" y="1821332"/>
            <a:ext cx="7124700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03300" y="1821307"/>
          <a:ext cx="7124699" cy="4023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2350"/>
                <a:gridCol w="2687954"/>
                <a:gridCol w="874395"/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Number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E8FE3"/>
                      </a:solidFill>
                      <a:prstDash val="solid"/>
                    </a:lnL>
                    <a:lnR w="12700">
                      <a:solidFill>
                        <a:srgbClr val="1E8FE3"/>
                      </a:solidFill>
                      <a:prstDash val="solid"/>
                    </a:lnR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Frequency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E8FE3"/>
                      </a:solidFill>
                      <a:prstDash val="solid"/>
                    </a:lnL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8FE3"/>
                      </a:solidFill>
                      <a:prstDash val="solid"/>
                    </a:lnR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1 -</a:t>
                      </a:r>
                      <a:r>
                        <a:rPr sz="1800" spc="-1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E8FE3"/>
                      </a:solidFill>
                      <a:prstDash val="solid"/>
                    </a:lnL>
                    <a:lnR w="12700">
                      <a:solidFill>
                        <a:srgbClr val="1E8FE3"/>
                      </a:solidFill>
                      <a:prstDash val="solid"/>
                    </a:lnR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E8FE3"/>
                      </a:solidFill>
                      <a:prstDash val="solid"/>
                    </a:lnL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8FE3"/>
                      </a:solidFill>
                      <a:prstDash val="solid"/>
                    </a:lnR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4 -</a:t>
                      </a:r>
                      <a:r>
                        <a:rPr sz="1800" spc="-1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E8FE3"/>
                      </a:solidFill>
                      <a:prstDash val="solid"/>
                    </a:lnL>
                    <a:lnR w="12700">
                      <a:solidFill>
                        <a:srgbClr val="1E8FE3"/>
                      </a:solidFill>
                      <a:prstDash val="solid"/>
                    </a:lnR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E8FE3"/>
                      </a:solidFill>
                      <a:prstDash val="solid"/>
                    </a:lnL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8FE3"/>
                      </a:solidFill>
                      <a:prstDash val="solid"/>
                    </a:lnR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7 -</a:t>
                      </a:r>
                      <a:r>
                        <a:rPr sz="1800" spc="-1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E8FE3"/>
                      </a:solidFill>
                      <a:prstDash val="solid"/>
                    </a:lnL>
                    <a:lnR w="12700">
                      <a:solidFill>
                        <a:srgbClr val="1E8FE3"/>
                      </a:solidFill>
                      <a:prstDash val="solid"/>
                    </a:lnR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E8FE3"/>
                      </a:solidFill>
                      <a:prstDash val="solid"/>
                    </a:lnL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8FE3"/>
                      </a:solidFill>
                      <a:prstDash val="solid"/>
                    </a:lnR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10 </a:t>
                      </a: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E8FE3"/>
                      </a:solidFill>
                      <a:prstDash val="solid"/>
                    </a:lnL>
                    <a:lnR w="12700">
                      <a:solidFill>
                        <a:srgbClr val="1E8FE3"/>
                      </a:solidFill>
                      <a:prstDash val="solid"/>
                    </a:lnR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E8FE3"/>
                      </a:solidFill>
                      <a:prstDash val="solid"/>
                    </a:lnL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8FE3"/>
                      </a:solidFill>
                      <a:prstDash val="solid"/>
                    </a:lnR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13 </a:t>
                      </a: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- </a:t>
                      </a:r>
                      <a:r>
                        <a:rPr sz="1800" spc="-1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E8FE3"/>
                      </a:solidFill>
                      <a:prstDash val="solid"/>
                    </a:lnL>
                    <a:lnR w="12700">
                      <a:solidFill>
                        <a:srgbClr val="1E8FE3"/>
                      </a:solidFill>
                      <a:prstDash val="solid"/>
                    </a:lnR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E8FE3"/>
                      </a:solidFill>
                      <a:prstDash val="solid"/>
                    </a:lnL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8FE3"/>
                      </a:solidFill>
                      <a:prstDash val="solid"/>
                    </a:lnR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16 </a:t>
                      </a: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18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E8FE3"/>
                      </a:solidFill>
                      <a:prstDash val="solid"/>
                    </a:lnL>
                    <a:lnR w="12700">
                      <a:solidFill>
                        <a:srgbClr val="1E8FE3"/>
                      </a:solidFill>
                      <a:prstDash val="solid"/>
                    </a:lnR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8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E8FE3"/>
                      </a:solidFill>
                      <a:prstDash val="solid"/>
                    </a:lnL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8FE3"/>
                      </a:solidFill>
                      <a:prstDash val="solid"/>
                    </a:lnR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19 </a:t>
                      </a: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21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E8FE3"/>
                      </a:solidFill>
                      <a:prstDash val="solid"/>
                    </a:lnL>
                    <a:lnR w="12700">
                      <a:solidFill>
                        <a:srgbClr val="1E8FE3"/>
                      </a:solidFill>
                      <a:prstDash val="solid"/>
                    </a:lnR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E8FE3"/>
                      </a:solidFill>
                      <a:prstDash val="solid"/>
                    </a:lnL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8FE3"/>
                      </a:solidFill>
                      <a:prstDash val="solid"/>
                    </a:lnR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22 </a:t>
                      </a: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24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E8FE3"/>
                      </a:solidFill>
                      <a:prstDash val="solid"/>
                    </a:lnL>
                    <a:lnR w="12700">
                      <a:solidFill>
                        <a:srgbClr val="1E8FE3"/>
                      </a:solidFill>
                      <a:prstDash val="solid"/>
                    </a:lnR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E8FE3"/>
                      </a:solidFill>
                      <a:prstDash val="solid"/>
                    </a:lnL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8FE3"/>
                      </a:solidFill>
                      <a:prstDash val="solid"/>
                    </a:lnR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25 </a:t>
                      </a: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E8FE3"/>
                      </a:solidFill>
                      <a:prstDash val="solid"/>
                    </a:lnL>
                    <a:lnR w="12700">
                      <a:solidFill>
                        <a:srgbClr val="1E8FE3"/>
                      </a:solidFill>
                      <a:prstDash val="solid"/>
                    </a:lnR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E8FE3"/>
                      </a:solidFill>
                      <a:prstDash val="solid"/>
                    </a:lnL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8FE3"/>
                      </a:solidFill>
                      <a:prstDash val="solid"/>
                    </a:lnR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</a:tr>
              <a:tr h="3657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28 </a:t>
                      </a: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30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1E8FE3"/>
                      </a:solidFill>
                      <a:prstDash val="solid"/>
                    </a:lnL>
                    <a:lnR w="12700">
                      <a:solidFill>
                        <a:srgbClr val="1E8FE3"/>
                      </a:solidFill>
                      <a:prstDash val="solid"/>
                    </a:lnR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B81200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1E8FE3"/>
                      </a:solidFill>
                      <a:prstDash val="solid"/>
                    </a:lnL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8FE3"/>
                      </a:solidFill>
                      <a:prstDash val="solid"/>
                    </a:lnR>
                    <a:lnT w="12700">
                      <a:solidFill>
                        <a:srgbClr val="1E8FE3"/>
                      </a:solidFill>
                      <a:prstDash val="solid"/>
                    </a:lnT>
                    <a:lnB w="12700">
                      <a:solidFill>
                        <a:srgbClr val="1E8FE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066800"/>
            <a:ext cx="81534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9300" y="1866900"/>
            <a:ext cx="2971800" cy="2076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652729"/>
            <a:ext cx="61861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Relations </a:t>
            </a:r>
            <a:r>
              <a:rPr spc="-10" dirty="0"/>
              <a:t>Between </a:t>
            </a:r>
            <a:r>
              <a:rPr spc="-5" dirty="0"/>
              <a:t>the Measures of Central </a:t>
            </a:r>
            <a:r>
              <a:rPr u="none" spc="-5" dirty="0"/>
              <a:t> </a:t>
            </a:r>
            <a:r>
              <a:rPr spc="-30" dirty="0"/>
              <a:t>Tendency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44" y="2112391"/>
            <a:ext cx="3970654" cy="30734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4965" marR="317500" indent="-342900">
              <a:lnSpc>
                <a:spcPts val="2039"/>
              </a:lnSpc>
              <a:spcBef>
                <a:spcPts val="470"/>
              </a:spcBef>
              <a:buClr>
                <a:srgbClr val="FF210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AFEF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00AFEF"/>
                </a:solidFill>
                <a:latin typeface="Times New Roman"/>
                <a:cs typeface="Times New Roman"/>
              </a:rPr>
              <a:t>symmetrical </a:t>
            </a:r>
            <a:r>
              <a:rPr sz="2000" dirty="0">
                <a:solidFill>
                  <a:srgbClr val="00AFEF"/>
                </a:solidFill>
                <a:latin typeface="Times New Roman"/>
                <a:cs typeface="Times New Roman"/>
              </a:rPr>
              <a:t>distributions,</a:t>
            </a:r>
            <a:r>
              <a:rPr sz="2000" spc="-15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EF"/>
                </a:solidFill>
                <a:latin typeface="Times New Roman"/>
                <a:cs typeface="Times New Roman"/>
              </a:rPr>
              <a:t>the  </a:t>
            </a:r>
            <a:r>
              <a:rPr sz="2000" spc="-5" dirty="0">
                <a:solidFill>
                  <a:srgbClr val="00AFEF"/>
                </a:solidFill>
                <a:latin typeface="Times New Roman"/>
                <a:cs typeface="Times New Roman"/>
              </a:rPr>
              <a:t>median </a:t>
            </a:r>
            <a:r>
              <a:rPr sz="2000" dirty="0">
                <a:solidFill>
                  <a:srgbClr val="00AFEF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00AFEF"/>
                </a:solidFill>
                <a:latin typeface="Times New Roman"/>
                <a:cs typeface="Times New Roman"/>
              </a:rPr>
              <a:t>mean </a:t>
            </a:r>
            <a:r>
              <a:rPr sz="2000" dirty="0">
                <a:solidFill>
                  <a:srgbClr val="00AFEF"/>
                </a:solidFill>
                <a:latin typeface="Times New Roman"/>
                <a:cs typeface="Times New Roman"/>
              </a:rPr>
              <a:t>are</a:t>
            </a:r>
            <a:r>
              <a:rPr sz="2000" spc="-4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EF"/>
                </a:solidFill>
                <a:latin typeface="Times New Roman"/>
                <a:cs typeface="Times New Roman"/>
              </a:rPr>
              <a:t>equal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885"/>
              </a:lnSpc>
              <a:spcBef>
                <a:spcPts val="400"/>
              </a:spcBef>
            </a:pPr>
            <a:r>
              <a:rPr sz="1700" dirty="0">
                <a:solidFill>
                  <a:srgbClr val="FF0066"/>
                </a:solidFill>
                <a:latin typeface="Times New Roman"/>
                <a:cs typeface="Times New Roman"/>
              </a:rPr>
              <a:t>For normal </a:t>
            </a:r>
            <a:r>
              <a:rPr sz="1700" spc="-5" dirty="0">
                <a:solidFill>
                  <a:srgbClr val="FF0066"/>
                </a:solidFill>
                <a:latin typeface="Times New Roman"/>
                <a:cs typeface="Times New Roman"/>
              </a:rPr>
              <a:t>distributions, </a:t>
            </a:r>
            <a:r>
              <a:rPr sz="1700" dirty="0">
                <a:solidFill>
                  <a:srgbClr val="FF0066"/>
                </a:solidFill>
                <a:latin typeface="Times New Roman"/>
                <a:cs typeface="Times New Roman"/>
              </a:rPr>
              <a:t>mean = </a:t>
            </a:r>
            <a:r>
              <a:rPr sz="1700" spc="-5" dirty="0">
                <a:solidFill>
                  <a:srgbClr val="FF0066"/>
                </a:solidFill>
                <a:latin typeface="Times New Roman"/>
                <a:cs typeface="Times New Roman"/>
              </a:rPr>
              <a:t>median</a:t>
            </a:r>
            <a:r>
              <a:rPr sz="1700" spc="-5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66"/>
                </a:solidFill>
                <a:latin typeface="Times New Roman"/>
                <a:cs typeface="Times New Roman"/>
              </a:rPr>
              <a:t>=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885"/>
              </a:lnSpc>
            </a:pPr>
            <a:r>
              <a:rPr sz="1700" dirty="0">
                <a:solidFill>
                  <a:srgbClr val="FF0066"/>
                </a:solidFill>
                <a:latin typeface="Times New Roman"/>
                <a:cs typeface="Times New Roman"/>
              </a:rPr>
              <a:t>mode</a:t>
            </a:r>
            <a:endParaRPr sz="170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2039"/>
              </a:lnSpc>
              <a:spcBef>
                <a:spcPts val="715"/>
              </a:spcBef>
              <a:buClr>
                <a:srgbClr val="FF210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In positively skewed distributions,  the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mean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is greater than the</a:t>
            </a:r>
            <a:r>
              <a:rPr sz="2000" spc="-1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median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210A"/>
              </a:buClr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507365" marR="518159" lvl="1" indent="-3429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1800" dirty="0">
                <a:solidFill>
                  <a:srgbClr val="2BEA2B"/>
                </a:solidFill>
                <a:latin typeface="Verdana"/>
                <a:cs typeface="Verdana"/>
              </a:rPr>
              <a:t>In </a:t>
            </a:r>
            <a:r>
              <a:rPr sz="1800" spc="-5" dirty="0">
                <a:solidFill>
                  <a:srgbClr val="2BEA2B"/>
                </a:solidFill>
                <a:latin typeface="Verdana"/>
                <a:cs typeface="Verdana"/>
              </a:rPr>
              <a:t>negatively skewed  distributions, the mean </a:t>
            </a:r>
            <a:r>
              <a:rPr sz="1800" spc="5" dirty="0">
                <a:solidFill>
                  <a:srgbClr val="2BEA2B"/>
                </a:solidFill>
                <a:latin typeface="Verdana"/>
                <a:cs typeface="Verdana"/>
              </a:rPr>
              <a:t>is  </a:t>
            </a:r>
            <a:r>
              <a:rPr sz="1800" dirty="0">
                <a:solidFill>
                  <a:srgbClr val="2BEA2B"/>
                </a:solidFill>
                <a:latin typeface="Verdana"/>
                <a:cs typeface="Verdana"/>
              </a:rPr>
              <a:t>smaller </a:t>
            </a:r>
            <a:r>
              <a:rPr sz="1800" spc="-5" dirty="0">
                <a:solidFill>
                  <a:srgbClr val="2BEA2B"/>
                </a:solidFill>
                <a:latin typeface="Verdana"/>
                <a:cs typeface="Verdana"/>
              </a:rPr>
              <a:t>than the</a:t>
            </a:r>
            <a:r>
              <a:rPr sz="1800" spc="-60" dirty="0">
                <a:solidFill>
                  <a:srgbClr val="2BEA2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2BEA2B"/>
                </a:solidFill>
                <a:latin typeface="Verdana"/>
                <a:cs typeface="Verdana"/>
              </a:rPr>
              <a:t>median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53125" y="4152900"/>
            <a:ext cx="2733675" cy="1762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3783" y="1076705"/>
            <a:ext cx="210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Conclusion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340" y="2234311"/>
            <a:ext cx="7657465" cy="3486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19760" indent="-342900">
              <a:lnSpc>
                <a:spcPct val="100000"/>
              </a:lnSpc>
              <a:spcBef>
                <a:spcPts val="105"/>
              </a:spcBef>
              <a:buClr>
                <a:srgbClr val="FF210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FFFF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00FFFF"/>
                </a:solidFill>
                <a:latin typeface="Times New Roman"/>
                <a:cs typeface="Times New Roman"/>
              </a:rPr>
              <a:t>measure </a:t>
            </a:r>
            <a:r>
              <a:rPr sz="2000" dirty="0">
                <a:solidFill>
                  <a:srgbClr val="00FFFF"/>
                </a:solidFill>
                <a:latin typeface="Times New Roman"/>
                <a:cs typeface="Times New Roman"/>
              </a:rPr>
              <a:t>of central tendency is a </a:t>
            </a:r>
            <a:r>
              <a:rPr sz="2000" spc="-5" dirty="0">
                <a:solidFill>
                  <a:srgbClr val="00FFFF"/>
                </a:solidFill>
                <a:latin typeface="Times New Roman"/>
                <a:cs typeface="Times New Roman"/>
              </a:rPr>
              <a:t>measure </a:t>
            </a:r>
            <a:r>
              <a:rPr sz="2000" dirty="0">
                <a:solidFill>
                  <a:srgbClr val="00FFFF"/>
                </a:solidFill>
                <a:latin typeface="Times New Roman"/>
                <a:cs typeface="Times New Roman"/>
              </a:rPr>
              <a:t>that </a:t>
            </a:r>
            <a:r>
              <a:rPr sz="2000" spc="-5" dirty="0">
                <a:solidFill>
                  <a:srgbClr val="00FFFF"/>
                </a:solidFill>
                <a:latin typeface="Times New Roman"/>
                <a:cs typeface="Times New Roman"/>
              </a:rPr>
              <a:t>tells </a:t>
            </a:r>
            <a:r>
              <a:rPr sz="2000" dirty="0">
                <a:solidFill>
                  <a:srgbClr val="00FFFF"/>
                </a:solidFill>
                <a:latin typeface="Times New Roman"/>
                <a:cs typeface="Times New Roman"/>
              </a:rPr>
              <a:t>us where</a:t>
            </a:r>
            <a:r>
              <a:rPr sz="2000" spc="-250" dirty="0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FFFF"/>
                </a:solidFill>
                <a:latin typeface="Times New Roman"/>
                <a:cs typeface="Times New Roman"/>
              </a:rPr>
              <a:t>the  </a:t>
            </a:r>
            <a:r>
              <a:rPr sz="2000" spc="-5" dirty="0">
                <a:solidFill>
                  <a:srgbClr val="00FFFF"/>
                </a:solidFill>
                <a:latin typeface="Times New Roman"/>
                <a:cs typeface="Times New Roman"/>
              </a:rPr>
              <a:t>middle </a:t>
            </a:r>
            <a:r>
              <a:rPr sz="2000" dirty="0">
                <a:solidFill>
                  <a:srgbClr val="00FFFF"/>
                </a:solidFill>
                <a:latin typeface="Times New Roman"/>
                <a:cs typeface="Times New Roman"/>
              </a:rPr>
              <a:t>of a </a:t>
            </a:r>
            <a:r>
              <a:rPr sz="2000" spc="5" dirty="0">
                <a:solidFill>
                  <a:srgbClr val="00FFFF"/>
                </a:solidFill>
                <a:latin typeface="Times New Roman"/>
                <a:cs typeface="Times New Roman"/>
              </a:rPr>
              <a:t>bunch </a:t>
            </a:r>
            <a:r>
              <a:rPr sz="2000" dirty="0">
                <a:solidFill>
                  <a:srgbClr val="00FFFF"/>
                </a:solidFill>
                <a:latin typeface="Times New Roman"/>
                <a:cs typeface="Times New Roman"/>
              </a:rPr>
              <a:t>of data</a:t>
            </a:r>
            <a:r>
              <a:rPr sz="2000" spc="-105" dirty="0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FFFF"/>
                </a:solidFill>
                <a:latin typeface="Times New Roman"/>
                <a:cs typeface="Times New Roman"/>
              </a:rPr>
              <a:t>lies.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80"/>
              </a:spcBef>
              <a:buClr>
                <a:srgbClr val="FF210A"/>
              </a:buClr>
              <a:buFont typeface="Arial"/>
              <a:buChar char="•"/>
              <a:tabLst>
                <a:tab pos="417830" algn="l"/>
                <a:tab pos="418465" algn="l"/>
              </a:tabLst>
            </a:pPr>
            <a:r>
              <a:rPr dirty="0"/>
              <a:t>	</a:t>
            </a:r>
            <a:r>
              <a:rPr sz="2000" dirty="0">
                <a:solidFill>
                  <a:srgbClr val="00FFFF"/>
                </a:solidFill>
                <a:latin typeface="Times New Roman"/>
                <a:cs typeface="Times New Roman"/>
              </a:rPr>
              <a:t>Mean is the </a:t>
            </a:r>
            <a:r>
              <a:rPr sz="2000" spc="-5" dirty="0">
                <a:solidFill>
                  <a:srgbClr val="00FFFF"/>
                </a:solidFill>
                <a:latin typeface="Times New Roman"/>
                <a:cs typeface="Times New Roman"/>
              </a:rPr>
              <a:t>most common measure </a:t>
            </a:r>
            <a:r>
              <a:rPr sz="2000" dirty="0">
                <a:solidFill>
                  <a:srgbClr val="00FFFF"/>
                </a:solidFill>
                <a:latin typeface="Times New Roman"/>
                <a:cs typeface="Times New Roman"/>
              </a:rPr>
              <a:t>of central </a:t>
            </a:r>
            <a:r>
              <a:rPr sz="2000" spc="-15" dirty="0">
                <a:solidFill>
                  <a:srgbClr val="00FFFF"/>
                </a:solidFill>
                <a:latin typeface="Times New Roman"/>
                <a:cs typeface="Times New Roman"/>
              </a:rPr>
              <a:t>tendency. </a:t>
            </a:r>
            <a:r>
              <a:rPr sz="2000" dirty="0">
                <a:solidFill>
                  <a:srgbClr val="00FFFF"/>
                </a:solidFill>
                <a:latin typeface="Times New Roman"/>
                <a:cs typeface="Times New Roman"/>
              </a:rPr>
              <a:t>It is </a:t>
            </a:r>
            <a:r>
              <a:rPr sz="2000" spc="-5" dirty="0">
                <a:solidFill>
                  <a:srgbClr val="00FFFF"/>
                </a:solidFill>
                <a:latin typeface="Times New Roman"/>
                <a:cs typeface="Times New Roman"/>
              </a:rPr>
              <a:t>simply</a:t>
            </a:r>
            <a:r>
              <a:rPr sz="2000" spc="-150" dirty="0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FFFF"/>
                </a:solidFill>
                <a:latin typeface="Times New Roman"/>
                <a:cs typeface="Times New Roman"/>
              </a:rPr>
              <a:t>the  sum of the numbers divided by the </a:t>
            </a:r>
            <a:r>
              <a:rPr sz="2000" spc="-5" dirty="0">
                <a:solidFill>
                  <a:srgbClr val="00FFFF"/>
                </a:solidFill>
                <a:latin typeface="Times New Roman"/>
                <a:cs typeface="Times New Roman"/>
              </a:rPr>
              <a:t>number </a:t>
            </a:r>
            <a:r>
              <a:rPr sz="2000" dirty="0">
                <a:solidFill>
                  <a:srgbClr val="00FFFF"/>
                </a:solidFill>
                <a:latin typeface="Times New Roman"/>
                <a:cs typeface="Times New Roman"/>
              </a:rPr>
              <a:t>of numbers in a set of data.  This is </a:t>
            </a:r>
            <a:r>
              <a:rPr sz="2000" spc="-5" dirty="0">
                <a:solidFill>
                  <a:srgbClr val="00FFFF"/>
                </a:solidFill>
                <a:latin typeface="Times New Roman"/>
                <a:cs typeface="Times New Roman"/>
              </a:rPr>
              <a:t>also </a:t>
            </a:r>
            <a:r>
              <a:rPr sz="2000" spc="5" dirty="0">
                <a:solidFill>
                  <a:srgbClr val="00FFFF"/>
                </a:solidFill>
                <a:latin typeface="Times New Roman"/>
                <a:cs typeface="Times New Roman"/>
              </a:rPr>
              <a:t>known </a:t>
            </a:r>
            <a:r>
              <a:rPr sz="2000" dirty="0">
                <a:solidFill>
                  <a:srgbClr val="00FFFF"/>
                </a:solidFill>
                <a:latin typeface="Times New Roman"/>
                <a:cs typeface="Times New Roman"/>
              </a:rPr>
              <a:t>as</a:t>
            </a:r>
            <a:r>
              <a:rPr sz="2000" spc="-95" dirty="0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FFFF"/>
                </a:solidFill>
                <a:latin typeface="Times New Roman"/>
                <a:cs typeface="Times New Roman"/>
              </a:rPr>
              <a:t>average.</a:t>
            </a:r>
            <a:endParaRPr sz="2000">
              <a:latin typeface="Times New Roman"/>
              <a:cs typeface="Times New Roman"/>
            </a:endParaRPr>
          </a:p>
          <a:p>
            <a:pPr marL="355600" marR="92075" indent="-342900">
              <a:lnSpc>
                <a:spcPct val="100000"/>
              </a:lnSpc>
              <a:spcBef>
                <a:spcPts val="1080"/>
              </a:spcBef>
              <a:buClr>
                <a:srgbClr val="FF210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92D050"/>
                </a:solidFill>
                <a:latin typeface="Times New Roman"/>
                <a:cs typeface="Times New Roman"/>
              </a:rPr>
              <a:t>Median is the </a:t>
            </a:r>
            <a:r>
              <a:rPr sz="2000" spc="-5" dirty="0">
                <a:solidFill>
                  <a:srgbClr val="92D050"/>
                </a:solidFill>
                <a:latin typeface="Times New Roman"/>
                <a:cs typeface="Times New Roman"/>
              </a:rPr>
              <a:t>number </a:t>
            </a:r>
            <a:r>
              <a:rPr sz="2000" dirty="0">
                <a:solidFill>
                  <a:srgbClr val="92D050"/>
                </a:solidFill>
                <a:latin typeface="Times New Roman"/>
                <a:cs typeface="Times New Roman"/>
              </a:rPr>
              <a:t>present in the </a:t>
            </a:r>
            <a:r>
              <a:rPr sz="2000" spc="-5" dirty="0">
                <a:solidFill>
                  <a:srgbClr val="92D050"/>
                </a:solidFill>
                <a:latin typeface="Times New Roman"/>
                <a:cs typeface="Times New Roman"/>
              </a:rPr>
              <a:t>middle </a:t>
            </a:r>
            <a:r>
              <a:rPr sz="2000" dirty="0">
                <a:solidFill>
                  <a:srgbClr val="92D050"/>
                </a:solidFill>
                <a:latin typeface="Times New Roman"/>
                <a:cs typeface="Times New Roman"/>
              </a:rPr>
              <a:t>when the numbers in a set  of data are arranged in ascending or descending </a:t>
            </a:r>
            <a:r>
              <a:rPr sz="2000" spc="-15" dirty="0">
                <a:solidFill>
                  <a:srgbClr val="92D050"/>
                </a:solidFill>
                <a:latin typeface="Times New Roman"/>
                <a:cs typeface="Times New Roman"/>
              </a:rPr>
              <a:t>order. </a:t>
            </a:r>
            <a:r>
              <a:rPr sz="2000" dirty="0">
                <a:solidFill>
                  <a:srgbClr val="92D050"/>
                </a:solidFill>
                <a:latin typeface="Times New Roman"/>
                <a:cs typeface="Times New Roman"/>
              </a:rPr>
              <a:t>If the </a:t>
            </a:r>
            <a:r>
              <a:rPr sz="2000" spc="-5" dirty="0">
                <a:solidFill>
                  <a:srgbClr val="92D050"/>
                </a:solidFill>
                <a:latin typeface="Times New Roman"/>
                <a:cs typeface="Times New Roman"/>
              </a:rPr>
              <a:t>number</a:t>
            </a:r>
            <a:r>
              <a:rPr sz="2000" spc="-24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2D050"/>
                </a:solidFill>
                <a:latin typeface="Times New Roman"/>
                <a:cs typeface="Times New Roman"/>
              </a:rPr>
              <a:t>of  numbers in a data set is even, then the </a:t>
            </a:r>
            <a:r>
              <a:rPr sz="2000" spc="-5" dirty="0">
                <a:solidFill>
                  <a:srgbClr val="92D050"/>
                </a:solidFill>
                <a:latin typeface="Times New Roman"/>
                <a:cs typeface="Times New Roman"/>
              </a:rPr>
              <a:t>median is </a:t>
            </a:r>
            <a:r>
              <a:rPr sz="2000" dirty="0">
                <a:solidFill>
                  <a:srgbClr val="92D05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92D050"/>
                </a:solidFill>
                <a:latin typeface="Times New Roman"/>
                <a:cs typeface="Times New Roman"/>
              </a:rPr>
              <a:t>mean </a:t>
            </a:r>
            <a:r>
              <a:rPr sz="2000" spc="5" dirty="0">
                <a:solidFill>
                  <a:srgbClr val="92D050"/>
                </a:solidFill>
                <a:latin typeface="Times New Roman"/>
                <a:cs typeface="Times New Roman"/>
              </a:rPr>
              <a:t>of </a:t>
            </a:r>
            <a:r>
              <a:rPr sz="2000" dirty="0">
                <a:solidFill>
                  <a:srgbClr val="92D050"/>
                </a:solidFill>
                <a:latin typeface="Times New Roman"/>
                <a:cs typeface="Times New Roman"/>
              </a:rPr>
              <a:t>the two  </a:t>
            </a:r>
            <a:r>
              <a:rPr sz="2000" spc="-5" dirty="0">
                <a:solidFill>
                  <a:srgbClr val="92D050"/>
                </a:solidFill>
                <a:latin typeface="Times New Roman"/>
                <a:cs typeface="Times New Roman"/>
              </a:rPr>
              <a:t>middle</a:t>
            </a:r>
            <a:r>
              <a:rPr sz="2000" spc="-3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2D050"/>
                </a:solidFill>
                <a:latin typeface="Times New Roman"/>
                <a:cs typeface="Times New Roman"/>
              </a:rPr>
              <a:t>numbers.</a:t>
            </a:r>
            <a:endParaRPr sz="2000">
              <a:latin typeface="Times New Roman"/>
              <a:cs typeface="Times New Roman"/>
            </a:endParaRPr>
          </a:p>
          <a:p>
            <a:pPr marL="417830" indent="-405765">
              <a:lnSpc>
                <a:spcPct val="100000"/>
              </a:lnSpc>
              <a:spcBef>
                <a:spcPts val="1080"/>
              </a:spcBef>
              <a:buClr>
                <a:srgbClr val="FF210A"/>
              </a:buClr>
              <a:buFont typeface="Arial"/>
              <a:buChar char="•"/>
              <a:tabLst>
                <a:tab pos="417830" algn="l"/>
                <a:tab pos="418465" algn="l"/>
              </a:tabLst>
            </a:pPr>
            <a:r>
              <a:rPr sz="2000" dirty="0">
                <a:solidFill>
                  <a:srgbClr val="92D050"/>
                </a:solidFill>
                <a:latin typeface="Times New Roman"/>
                <a:cs typeface="Times New Roman"/>
              </a:rPr>
              <a:t>Mode is the value that occurs </a:t>
            </a:r>
            <a:r>
              <a:rPr sz="2000" spc="-5" dirty="0">
                <a:solidFill>
                  <a:srgbClr val="92D050"/>
                </a:solidFill>
                <a:latin typeface="Times New Roman"/>
                <a:cs typeface="Times New Roman"/>
              </a:rPr>
              <a:t>most </a:t>
            </a:r>
            <a:r>
              <a:rPr sz="2000" dirty="0">
                <a:solidFill>
                  <a:srgbClr val="92D050"/>
                </a:solidFill>
                <a:latin typeface="Times New Roman"/>
                <a:cs typeface="Times New Roman"/>
              </a:rPr>
              <a:t>frequently in a set of</a:t>
            </a:r>
            <a:r>
              <a:rPr sz="2000" spc="-22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2D050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24088" y="990600"/>
            <a:ext cx="820419" cy="1066800"/>
          </a:xfrm>
          <a:custGeom>
            <a:avLst/>
            <a:gdLst/>
            <a:ahLst/>
            <a:cxnLst/>
            <a:rect l="l" t="t" r="r" b="b"/>
            <a:pathLst>
              <a:path w="820420" h="1066800">
                <a:moveTo>
                  <a:pt x="649477" y="834644"/>
                </a:moveTo>
                <a:lnTo>
                  <a:pt x="535939" y="834644"/>
                </a:lnTo>
                <a:lnTo>
                  <a:pt x="540892" y="837184"/>
                </a:lnTo>
                <a:lnTo>
                  <a:pt x="548258" y="839597"/>
                </a:lnTo>
                <a:lnTo>
                  <a:pt x="560577" y="854455"/>
                </a:lnTo>
                <a:lnTo>
                  <a:pt x="568070" y="869188"/>
                </a:lnTo>
                <a:lnTo>
                  <a:pt x="572896" y="876680"/>
                </a:lnTo>
                <a:lnTo>
                  <a:pt x="575436" y="884047"/>
                </a:lnTo>
                <a:lnTo>
                  <a:pt x="580389" y="901319"/>
                </a:lnTo>
                <a:lnTo>
                  <a:pt x="582802" y="913638"/>
                </a:lnTo>
                <a:lnTo>
                  <a:pt x="582802" y="926084"/>
                </a:lnTo>
                <a:lnTo>
                  <a:pt x="580389" y="938402"/>
                </a:lnTo>
                <a:lnTo>
                  <a:pt x="577850" y="950722"/>
                </a:lnTo>
                <a:lnTo>
                  <a:pt x="568070" y="972947"/>
                </a:lnTo>
                <a:lnTo>
                  <a:pt x="563117" y="987805"/>
                </a:lnTo>
                <a:lnTo>
                  <a:pt x="560577" y="1000125"/>
                </a:lnTo>
                <a:lnTo>
                  <a:pt x="558164" y="1007490"/>
                </a:lnTo>
                <a:lnTo>
                  <a:pt x="558164" y="1017397"/>
                </a:lnTo>
                <a:lnTo>
                  <a:pt x="560577" y="1027302"/>
                </a:lnTo>
                <a:lnTo>
                  <a:pt x="565530" y="1051940"/>
                </a:lnTo>
                <a:lnTo>
                  <a:pt x="570483" y="1059434"/>
                </a:lnTo>
                <a:lnTo>
                  <a:pt x="575436" y="1066800"/>
                </a:lnTo>
                <a:lnTo>
                  <a:pt x="582802" y="1066800"/>
                </a:lnTo>
                <a:lnTo>
                  <a:pt x="587755" y="1061847"/>
                </a:lnTo>
                <a:lnTo>
                  <a:pt x="592708" y="1059434"/>
                </a:lnTo>
                <a:lnTo>
                  <a:pt x="612520" y="1000125"/>
                </a:lnTo>
                <a:lnTo>
                  <a:pt x="605027" y="985265"/>
                </a:lnTo>
                <a:lnTo>
                  <a:pt x="607567" y="977900"/>
                </a:lnTo>
                <a:lnTo>
                  <a:pt x="609980" y="970534"/>
                </a:lnTo>
                <a:lnTo>
                  <a:pt x="614933" y="967994"/>
                </a:lnTo>
                <a:lnTo>
                  <a:pt x="619886" y="960627"/>
                </a:lnTo>
                <a:lnTo>
                  <a:pt x="624839" y="950722"/>
                </a:lnTo>
                <a:lnTo>
                  <a:pt x="627252" y="935863"/>
                </a:lnTo>
                <a:lnTo>
                  <a:pt x="632205" y="923544"/>
                </a:lnTo>
                <a:lnTo>
                  <a:pt x="642111" y="896365"/>
                </a:lnTo>
                <a:lnTo>
                  <a:pt x="647064" y="856869"/>
                </a:lnTo>
                <a:lnTo>
                  <a:pt x="649477" y="834644"/>
                </a:lnTo>
                <a:close/>
              </a:path>
              <a:path w="820420" h="1066800">
                <a:moveTo>
                  <a:pt x="620092" y="595122"/>
                </a:moveTo>
                <a:lnTo>
                  <a:pt x="432180" y="595122"/>
                </a:lnTo>
                <a:lnTo>
                  <a:pt x="412495" y="622300"/>
                </a:lnTo>
                <a:lnTo>
                  <a:pt x="395096" y="649477"/>
                </a:lnTo>
                <a:lnTo>
                  <a:pt x="372871" y="698880"/>
                </a:lnTo>
                <a:lnTo>
                  <a:pt x="368045" y="711200"/>
                </a:lnTo>
                <a:lnTo>
                  <a:pt x="368045" y="723519"/>
                </a:lnTo>
                <a:lnTo>
                  <a:pt x="372871" y="723519"/>
                </a:lnTo>
                <a:lnTo>
                  <a:pt x="382777" y="738377"/>
                </a:lnTo>
                <a:lnTo>
                  <a:pt x="392683" y="745744"/>
                </a:lnTo>
                <a:lnTo>
                  <a:pt x="412495" y="767969"/>
                </a:lnTo>
                <a:lnTo>
                  <a:pt x="424814" y="777875"/>
                </a:lnTo>
                <a:lnTo>
                  <a:pt x="439546" y="787780"/>
                </a:lnTo>
                <a:lnTo>
                  <a:pt x="451992" y="795147"/>
                </a:lnTo>
                <a:lnTo>
                  <a:pt x="464311" y="797560"/>
                </a:lnTo>
                <a:lnTo>
                  <a:pt x="474217" y="797560"/>
                </a:lnTo>
                <a:lnTo>
                  <a:pt x="481583" y="800100"/>
                </a:lnTo>
                <a:lnTo>
                  <a:pt x="488950" y="802513"/>
                </a:lnTo>
                <a:lnTo>
                  <a:pt x="491489" y="807465"/>
                </a:lnTo>
                <a:lnTo>
                  <a:pt x="496442" y="814959"/>
                </a:lnTo>
                <a:lnTo>
                  <a:pt x="498855" y="817372"/>
                </a:lnTo>
                <a:lnTo>
                  <a:pt x="511175" y="827277"/>
                </a:lnTo>
                <a:lnTo>
                  <a:pt x="523620" y="834644"/>
                </a:lnTo>
                <a:lnTo>
                  <a:pt x="528446" y="837184"/>
                </a:lnTo>
                <a:lnTo>
                  <a:pt x="535939" y="834644"/>
                </a:lnTo>
                <a:lnTo>
                  <a:pt x="649477" y="834644"/>
                </a:lnTo>
                <a:lnTo>
                  <a:pt x="647064" y="817372"/>
                </a:lnTo>
                <a:lnTo>
                  <a:pt x="622300" y="713613"/>
                </a:lnTo>
                <a:lnTo>
                  <a:pt x="609980" y="649477"/>
                </a:lnTo>
                <a:lnTo>
                  <a:pt x="607567" y="629665"/>
                </a:lnTo>
                <a:lnTo>
                  <a:pt x="607567" y="622300"/>
                </a:lnTo>
                <a:lnTo>
                  <a:pt x="609980" y="619760"/>
                </a:lnTo>
                <a:lnTo>
                  <a:pt x="614933" y="614934"/>
                </a:lnTo>
                <a:lnTo>
                  <a:pt x="617346" y="607440"/>
                </a:lnTo>
                <a:lnTo>
                  <a:pt x="620092" y="595122"/>
                </a:lnTo>
                <a:close/>
              </a:path>
              <a:path w="820420" h="1066800">
                <a:moveTo>
                  <a:pt x="673010" y="585215"/>
                </a:moveTo>
                <a:lnTo>
                  <a:pt x="622300" y="585215"/>
                </a:lnTo>
                <a:lnTo>
                  <a:pt x="632205" y="617347"/>
                </a:lnTo>
                <a:lnTo>
                  <a:pt x="639571" y="627252"/>
                </a:lnTo>
                <a:lnTo>
                  <a:pt x="639571" y="641985"/>
                </a:lnTo>
                <a:lnTo>
                  <a:pt x="649477" y="664210"/>
                </a:lnTo>
                <a:lnTo>
                  <a:pt x="652017" y="669163"/>
                </a:lnTo>
                <a:lnTo>
                  <a:pt x="664336" y="701294"/>
                </a:lnTo>
                <a:lnTo>
                  <a:pt x="669289" y="701294"/>
                </a:lnTo>
                <a:lnTo>
                  <a:pt x="671702" y="706247"/>
                </a:lnTo>
                <a:lnTo>
                  <a:pt x="669289" y="711200"/>
                </a:lnTo>
                <a:lnTo>
                  <a:pt x="676655" y="726059"/>
                </a:lnTo>
                <a:lnTo>
                  <a:pt x="686561" y="750697"/>
                </a:lnTo>
                <a:lnTo>
                  <a:pt x="703833" y="765555"/>
                </a:lnTo>
                <a:lnTo>
                  <a:pt x="726058" y="772922"/>
                </a:lnTo>
                <a:lnTo>
                  <a:pt x="721105" y="758063"/>
                </a:lnTo>
                <a:lnTo>
                  <a:pt x="734694" y="758063"/>
                </a:lnTo>
                <a:lnTo>
                  <a:pt x="738377" y="750697"/>
                </a:lnTo>
                <a:lnTo>
                  <a:pt x="738377" y="728472"/>
                </a:lnTo>
                <a:lnTo>
                  <a:pt x="728471" y="703834"/>
                </a:lnTo>
                <a:lnTo>
                  <a:pt x="723645" y="688975"/>
                </a:lnTo>
                <a:lnTo>
                  <a:pt x="716152" y="686435"/>
                </a:lnTo>
                <a:lnTo>
                  <a:pt x="716152" y="681609"/>
                </a:lnTo>
                <a:lnTo>
                  <a:pt x="718692" y="676655"/>
                </a:lnTo>
                <a:lnTo>
                  <a:pt x="706246" y="646938"/>
                </a:lnTo>
                <a:lnTo>
                  <a:pt x="703833" y="641985"/>
                </a:lnTo>
                <a:lnTo>
                  <a:pt x="693927" y="619760"/>
                </a:lnTo>
                <a:lnTo>
                  <a:pt x="684021" y="607440"/>
                </a:lnTo>
                <a:lnTo>
                  <a:pt x="679195" y="597535"/>
                </a:lnTo>
                <a:lnTo>
                  <a:pt x="673010" y="585215"/>
                </a:lnTo>
                <a:close/>
              </a:path>
              <a:path w="820420" h="1066800">
                <a:moveTo>
                  <a:pt x="734694" y="758063"/>
                </a:moveTo>
                <a:lnTo>
                  <a:pt x="721105" y="758063"/>
                </a:lnTo>
                <a:lnTo>
                  <a:pt x="728471" y="770509"/>
                </a:lnTo>
                <a:lnTo>
                  <a:pt x="734694" y="758063"/>
                </a:lnTo>
                <a:close/>
              </a:path>
              <a:path w="820420" h="1066800">
                <a:moveTo>
                  <a:pt x="819911" y="567944"/>
                </a:moveTo>
                <a:lnTo>
                  <a:pt x="664336" y="567944"/>
                </a:lnTo>
                <a:lnTo>
                  <a:pt x="684021" y="580263"/>
                </a:lnTo>
                <a:lnTo>
                  <a:pt x="691514" y="582802"/>
                </a:lnTo>
                <a:lnTo>
                  <a:pt x="701420" y="582802"/>
                </a:lnTo>
                <a:lnTo>
                  <a:pt x="706246" y="587755"/>
                </a:lnTo>
                <a:lnTo>
                  <a:pt x="718692" y="602488"/>
                </a:lnTo>
                <a:lnTo>
                  <a:pt x="755650" y="656844"/>
                </a:lnTo>
                <a:lnTo>
                  <a:pt x="814958" y="745744"/>
                </a:lnTo>
                <a:lnTo>
                  <a:pt x="819911" y="750697"/>
                </a:lnTo>
                <a:lnTo>
                  <a:pt x="819911" y="567944"/>
                </a:lnTo>
                <a:close/>
              </a:path>
              <a:path w="820420" h="1066800">
                <a:moveTo>
                  <a:pt x="197611" y="298830"/>
                </a:moveTo>
                <a:lnTo>
                  <a:pt x="143255" y="298830"/>
                </a:lnTo>
                <a:lnTo>
                  <a:pt x="76580" y="311150"/>
                </a:lnTo>
                <a:lnTo>
                  <a:pt x="69214" y="316102"/>
                </a:lnTo>
                <a:lnTo>
                  <a:pt x="37083" y="328422"/>
                </a:lnTo>
                <a:lnTo>
                  <a:pt x="9905" y="348234"/>
                </a:lnTo>
                <a:lnTo>
                  <a:pt x="0" y="365505"/>
                </a:lnTo>
                <a:lnTo>
                  <a:pt x="0" y="400050"/>
                </a:lnTo>
                <a:lnTo>
                  <a:pt x="34670" y="441960"/>
                </a:lnTo>
                <a:lnTo>
                  <a:pt x="51942" y="451865"/>
                </a:lnTo>
                <a:lnTo>
                  <a:pt x="56895" y="454405"/>
                </a:lnTo>
                <a:lnTo>
                  <a:pt x="64261" y="454405"/>
                </a:lnTo>
                <a:lnTo>
                  <a:pt x="69214" y="459359"/>
                </a:lnTo>
                <a:lnTo>
                  <a:pt x="74167" y="464185"/>
                </a:lnTo>
                <a:lnTo>
                  <a:pt x="79120" y="469138"/>
                </a:lnTo>
                <a:lnTo>
                  <a:pt x="86486" y="474090"/>
                </a:lnTo>
                <a:lnTo>
                  <a:pt x="96392" y="476630"/>
                </a:lnTo>
                <a:lnTo>
                  <a:pt x="103758" y="476630"/>
                </a:lnTo>
                <a:lnTo>
                  <a:pt x="113664" y="481584"/>
                </a:lnTo>
                <a:lnTo>
                  <a:pt x="121030" y="486410"/>
                </a:lnTo>
                <a:lnTo>
                  <a:pt x="123570" y="491363"/>
                </a:lnTo>
                <a:lnTo>
                  <a:pt x="128396" y="496315"/>
                </a:lnTo>
                <a:lnTo>
                  <a:pt x="148208" y="506222"/>
                </a:lnTo>
                <a:lnTo>
                  <a:pt x="155575" y="516127"/>
                </a:lnTo>
                <a:lnTo>
                  <a:pt x="160527" y="526034"/>
                </a:lnTo>
                <a:lnTo>
                  <a:pt x="160527" y="530860"/>
                </a:lnTo>
                <a:lnTo>
                  <a:pt x="163067" y="535813"/>
                </a:lnTo>
                <a:lnTo>
                  <a:pt x="168020" y="538352"/>
                </a:lnTo>
                <a:lnTo>
                  <a:pt x="175386" y="540765"/>
                </a:lnTo>
                <a:lnTo>
                  <a:pt x="185292" y="550672"/>
                </a:lnTo>
                <a:lnTo>
                  <a:pt x="187705" y="558038"/>
                </a:lnTo>
                <a:lnTo>
                  <a:pt x="187705" y="562990"/>
                </a:lnTo>
                <a:lnTo>
                  <a:pt x="190245" y="565530"/>
                </a:lnTo>
                <a:lnTo>
                  <a:pt x="195071" y="575310"/>
                </a:lnTo>
                <a:lnTo>
                  <a:pt x="204977" y="582802"/>
                </a:lnTo>
                <a:lnTo>
                  <a:pt x="209930" y="585215"/>
                </a:lnTo>
                <a:lnTo>
                  <a:pt x="214883" y="587755"/>
                </a:lnTo>
                <a:lnTo>
                  <a:pt x="219836" y="592709"/>
                </a:lnTo>
                <a:lnTo>
                  <a:pt x="224789" y="600075"/>
                </a:lnTo>
                <a:lnTo>
                  <a:pt x="229742" y="605027"/>
                </a:lnTo>
                <a:lnTo>
                  <a:pt x="237108" y="609980"/>
                </a:lnTo>
                <a:lnTo>
                  <a:pt x="247014" y="617347"/>
                </a:lnTo>
                <a:lnTo>
                  <a:pt x="266700" y="629665"/>
                </a:lnTo>
                <a:lnTo>
                  <a:pt x="276605" y="637159"/>
                </a:lnTo>
                <a:lnTo>
                  <a:pt x="283971" y="639572"/>
                </a:lnTo>
                <a:lnTo>
                  <a:pt x="303783" y="639572"/>
                </a:lnTo>
                <a:lnTo>
                  <a:pt x="330961" y="632205"/>
                </a:lnTo>
                <a:lnTo>
                  <a:pt x="355600" y="622300"/>
                </a:lnTo>
                <a:lnTo>
                  <a:pt x="377825" y="612394"/>
                </a:lnTo>
                <a:lnTo>
                  <a:pt x="409955" y="600075"/>
                </a:lnTo>
                <a:lnTo>
                  <a:pt x="432180" y="595122"/>
                </a:lnTo>
                <a:lnTo>
                  <a:pt x="620092" y="595122"/>
                </a:lnTo>
                <a:lnTo>
                  <a:pt x="622300" y="585215"/>
                </a:lnTo>
                <a:lnTo>
                  <a:pt x="673010" y="585215"/>
                </a:lnTo>
                <a:lnTo>
                  <a:pt x="664336" y="567944"/>
                </a:lnTo>
                <a:lnTo>
                  <a:pt x="819911" y="567944"/>
                </a:lnTo>
                <a:lnTo>
                  <a:pt x="819911" y="464185"/>
                </a:lnTo>
                <a:lnTo>
                  <a:pt x="563117" y="464185"/>
                </a:lnTo>
                <a:lnTo>
                  <a:pt x="535939" y="444500"/>
                </a:lnTo>
                <a:lnTo>
                  <a:pt x="501395" y="417322"/>
                </a:lnTo>
                <a:lnTo>
                  <a:pt x="459358" y="387730"/>
                </a:lnTo>
                <a:lnTo>
                  <a:pt x="414908" y="362965"/>
                </a:lnTo>
                <a:lnTo>
                  <a:pt x="360552" y="335788"/>
                </a:lnTo>
                <a:lnTo>
                  <a:pt x="306196" y="316102"/>
                </a:lnTo>
                <a:lnTo>
                  <a:pt x="251967" y="303784"/>
                </a:lnTo>
                <a:lnTo>
                  <a:pt x="197611" y="298830"/>
                </a:lnTo>
                <a:close/>
              </a:path>
              <a:path w="820420" h="1066800">
                <a:moveTo>
                  <a:pt x="592708" y="414909"/>
                </a:moveTo>
                <a:lnTo>
                  <a:pt x="587755" y="417322"/>
                </a:lnTo>
                <a:lnTo>
                  <a:pt x="572896" y="417322"/>
                </a:lnTo>
                <a:lnTo>
                  <a:pt x="572896" y="419735"/>
                </a:lnTo>
                <a:lnTo>
                  <a:pt x="570483" y="419735"/>
                </a:lnTo>
                <a:lnTo>
                  <a:pt x="570483" y="422275"/>
                </a:lnTo>
                <a:lnTo>
                  <a:pt x="572896" y="424688"/>
                </a:lnTo>
                <a:lnTo>
                  <a:pt x="568070" y="424688"/>
                </a:lnTo>
                <a:lnTo>
                  <a:pt x="563117" y="427227"/>
                </a:lnTo>
                <a:lnTo>
                  <a:pt x="560577" y="432180"/>
                </a:lnTo>
                <a:lnTo>
                  <a:pt x="560577" y="437134"/>
                </a:lnTo>
                <a:lnTo>
                  <a:pt x="563117" y="441960"/>
                </a:lnTo>
                <a:lnTo>
                  <a:pt x="565530" y="446913"/>
                </a:lnTo>
                <a:lnTo>
                  <a:pt x="565530" y="461772"/>
                </a:lnTo>
                <a:lnTo>
                  <a:pt x="563117" y="464185"/>
                </a:lnTo>
                <a:lnTo>
                  <a:pt x="819911" y="464185"/>
                </a:lnTo>
                <a:lnTo>
                  <a:pt x="819911" y="441960"/>
                </a:lnTo>
                <a:lnTo>
                  <a:pt x="614933" y="441960"/>
                </a:lnTo>
                <a:lnTo>
                  <a:pt x="605027" y="432180"/>
                </a:lnTo>
                <a:lnTo>
                  <a:pt x="605027" y="422275"/>
                </a:lnTo>
                <a:lnTo>
                  <a:pt x="602614" y="419735"/>
                </a:lnTo>
                <a:lnTo>
                  <a:pt x="592708" y="414909"/>
                </a:lnTo>
                <a:close/>
              </a:path>
              <a:path w="820420" h="1066800">
                <a:moveTo>
                  <a:pt x="819911" y="0"/>
                </a:moveTo>
                <a:lnTo>
                  <a:pt x="787780" y="24637"/>
                </a:lnTo>
                <a:lnTo>
                  <a:pt x="750696" y="61722"/>
                </a:lnTo>
                <a:lnTo>
                  <a:pt x="716152" y="106172"/>
                </a:lnTo>
                <a:lnTo>
                  <a:pt x="688975" y="153035"/>
                </a:lnTo>
                <a:lnTo>
                  <a:pt x="666750" y="204977"/>
                </a:lnTo>
                <a:lnTo>
                  <a:pt x="647064" y="264160"/>
                </a:lnTo>
                <a:lnTo>
                  <a:pt x="634745" y="313563"/>
                </a:lnTo>
                <a:lnTo>
                  <a:pt x="627252" y="362965"/>
                </a:lnTo>
                <a:lnTo>
                  <a:pt x="622300" y="407415"/>
                </a:lnTo>
                <a:lnTo>
                  <a:pt x="619886" y="439547"/>
                </a:lnTo>
                <a:lnTo>
                  <a:pt x="614933" y="441960"/>
                </a:lnTo>
                <a:lnTo>
                  <a:pt x="819911" y="441960"/>
                </a:lnTo>
                <a:lnTo>
                  <a:pt x="819911" y="439547"/>
                </a:lnTo>
                <a:lnTo>
                  <a:pt x="802639" y="437134"/>
                </a:lnTo>
                <a:lnTo>
                  <a:pt x="819911" y="427227"/>
                </a:lnTo>
                <a:lnTo>
                  <a:pt x="819911" y="0"/>
                </a:lnTo>
                <a:close/>
              </a:path>
              <a:path w="820420" h="1066800">
                <a:moveTo>
                  <a:pt x="577850" y="414909"/>
                </a:moveTo>
                <a:lnTo>
                  <a:pt x="575436" y="417322"/>
                </a:lnTo>
                <a:lnTo>
                  <a:pt x="582802" y="417322"/>
                </a:lnTo>
                <a:lnTo>
                  <a:pt x="577850" y="414909"/>
                </a:lnTo>
                <a:close/>
              </a:path>
              <a:path w="820420" h="1066800">
                <a:moveTo>
                  <a:pt x="587755" y="414909"/>
                </a:moveTo>
                <a:lnTo>
                  <a:pt x="585342" y="414909"/>
                </a:lnTo>
                <a:lnTo>
                  <a:pt x="582802" y="417322"/>
                </a:lnTo>
                <a:lnTo>
                  <a:pt x="587755" y="417322"/>
                </a:lnTo>
                <a:lnTo>
                  <a:pt x="587755" y="41490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99260" y="2033016"/>
            <a:ext cx="5238115" cy="981710"/>
            <a:chOff x="1699260" y="2033016"/>
            <a:chExt cx="5238115" cy="981710"/>
          </a:xfrm>
        </p:grpSpPr>
        <p:sp>
          <p:nvSpPr>
            <p:cNvPr id="4" name="object 4"/>
            <p:cNvSpPr/>
            <p:nvPr/>
          </p:nvSpPr>
          <p:spPr>
            <a:xfrm>
              <a:off x="1699260" y="2037588"/>
              <a:ext cx="3904488" cy="9768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60619" y="2033016"/>
              <a:ext cx="1309115" cy="9814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28131" y="2033016"/>
              <a:ext cx="1309115" cy="9814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61972" y="2872740"/>
              <a:ext cx="3188207" cy="1097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70931" y="2872740"/>
              <a:ext cx="231648" cy="1097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23331" y="2872740"/>
              <a:ext cx="1260347" cy="1097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62226" y="2165080"/>
            <a:ext cx="4469765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73425" algn="l"/>
              </a:tabLst>
            </a:pPr>
            <a:r>
              <a:rPr sz="4800" u="heavy" spc="-120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</a:rPr>
              <a:t> </a:t>
            </a:r>
            <a:r>
              <a:rPr sz="4800" i="1" u="heavy" spc="-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Times New Roman"/>
                <a:cs typeface="Times New Roman"/>
              </a:rPr>
              <a:t>Than</a:t>
            </a:r>
            <a:r>
              <a:rPr sz="4800" i="1" u="heavy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4800" i="1" u="heavy" spc="-2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i="1" u="heavy" spc="-45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4800" i="1" u="heavy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Times New Roman"/>
                <a:cs typeface="Times New Roman"/>
              </a:rPr>
              <a:t>ou…</a:t>
            </a:r>
            <a:r>
              <a:rPr sz="4800" i="1" u="none" dirty="0">
                <a:solidFill>
                  <a:srgbClr val="00FFFF"/>
                </a:solidFill>
                <a:latin typeface="Times New Roman"/>
                <a:cs typeface="Times New Roman"/>
              </a:rPr>
              <a:t>	</a:t>
            </a:r>
            <a:r>
              <a:rPr sz="5050" i="1" u="heavy" spc="-126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050" i="1" u="heavy" spc="43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Wingdings"/>
                <a:cs typeface="Wingdings"/>
              </a:rPr>
              <a:t></a:t>
            </a:r>
            <a:r>
              <a:rPr sz="5050" u="heavy" spc="-5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 </a:t>
            </a:r>
            <a:r>
              <a:rPr sz="5050" i="1" u="heavy" spc="603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Wingdings"/>
                <a:cs typeface="Wingdings"/>
              </a:rPr>
              <a:t></a:t>
            </a:r>
            <a:endParaRPr sz="5050"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83885" y="2885439"/>
            <a:ext cx="152400" cy="30480"/>
          </a:xfrm>
          <a:custGeom>
            <a:avLst/>
            <a:gdLst/>
            <a:ahLst/>
            <a:cxnLst/>
            <a:rect l="l" t="t" r="r" b="b"/>
            <a:pathLst>
              <a:path w="152400" h="30480">
                <a:moveTo>
                  <a:pt x="152400" y="0"/>
                </a:moveTo>
                <a:lnTo>
                  <a:pt x="0" y="0"/>
                </a:lnTo>
                <a:lnTo>
                  <a:pt x="0" y="30479"/>
                </a:lnTo>
                <a:lnTo>
                  <a:pt x="152400" y="30479"/>
                </a:lnTo>
                <a:lnTo>
                  <a:pt x="152400" y="0"/>
                </a:lnTo>
                <a:close/>
              </a:path>
            </a:pathLst>
          </a:custGeom>
          <a:solidFill>
            <a:srgbClr val="FF210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28600"/>
            <a:ext cx="79248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u="none" spc="-5" dirty="0"/>
              <a:t>Characteristics of a Good Measure  </a:t>
            </a:r>
            <a:r>
              <a:rPr lang="en-US" sz="3600" u="none" dirty="0"/>
              <a:t>of </a:t>
            </a:r>
            <a:br>
              <a:rPr lang="en-US" sz="3600" u="none" dirty="0"/>
            </a:br>
            <a:r>
              <a:rPr lang="en-US" sz="3600" u="none" spc="-5" dirty="0"/>
              <a:t>Central</a:t>
            </a:r>
            <a:r>
              <a:rPr lang="en-US" sz="3600" u="none" spc="-80" dirty="0"/>
              <a:t> </a:t>
            </a:r>
            <a:r>
              <a:rPr lang="en-US" sz="3600" u="none" spc="-35" dirty="0"/>
              <a:t>Tendency</a:t>
            </a:r>
            <a:endParaRPr sz="3600" u="non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04800" y="1524000"/>
            <a:ext cx="8686800" cy="6168355"/>
          </a:xfrm>
        </p:spPr>
        <p:txBody>
          <a:bodyPr/>
          <a:lstStyle/>
          <a:p>
            <a:pPr marL="469900" indent="-457834">
              <a:lnSpc>
                <a:spcPct val="100000"/>
              </a:lnSpc>
              <a:spcBef>
                <a:spcPts val="1275"/>
              </a:spcBef>
              <a:buClr>
                <a:srgbClr val="FF210A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lang="en-US" dirty="0" smtClean="0"/>
              <a:t> </a:t>
            </a:r>
            <a:r>
              <a:rPr lang="en-US" sz="2400" spc="-90" dirty="0">
                <a:solidFill>
                  <a:srgbClr val="00FFFF"/>
                </a:solidFill>
                <a:latin typeface="Times New Roman"/>
                <a:cs typeface="Times New Roman"/>
              </a:rPr>
              <a:t>It should be easy to understand</a:t>
            </a:r>
          </a:p>
          <a:p>
            <a:pPr marL="469900" indent="-457834">
              <a:lnSpc>
                <a:spcPct val="100000"/>
              </a:lnSpc>
              <a:spcBef>
                <a:spcPts val="1275"/>
              </a:spcBef>
              <a:buClr>
                <a:srgbClr val="FF210A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lang="en-US" sz="2400" spc="-90" dirty="0">
                <a:solidFill>
                  <a:srgbClr val="00FFFF"/>
                </a:solidFill>
                <a:latin typeface="Times New Roman"/>
                <a:cs typeface="Times New Roman"/>
              </a:rPr>
              <a:t>It should be easy to compute</a:t>
            </a:r>
            <a:endParaRPr lang="en-US" sz="2400" dirty="0">
              <a:latin typeface="Times New Roman"/>
              <a:cs typeface="Times New Roman"/>
            </a:endParaRPr>
          </a:p>
          <a:p>
            <a:pPr marL="469900" indent="-457834" algn="just">
              <a:lnSpc>
                <a:spcPct val="100000"/>
              </a:lnSpc>
              <a:spcBef>
                <a:spcPts val="1175"/>
              </a:spcBef>
              <a:buClr>
                <a:srgbClr val="FF210A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lang="en-US" sz="2400" spc="-90" dirty="0">
                <a:solidFill>
                  <a:srgbClr val="00FFFF"/>
                </a:solidFill>
                <a:latin typeface="Times New Roman"/>
                <a:cs typeface="Times New Roman"/>
              </a:rPr>
              <a:t>It should be  rigidly </a:t>
            </a:r>
            <a:r>
              <a:rPr lang="en-US" sz="2400" spc="-90" dirty="0" smtClean="0">
                <a:solidFill>
                  <a:srgbClr val="00FFFF"/>
                </a:solidFill>
                <a:latin typeface="Times New Roman"/>
                <a:cs typeface="Times New Roman"/>
              </a:rPr>
              <a:t>defined.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says that, the series of whose average is calculated should have only one interpretation. One interpretation will avoid personal prejudice or bias.</a:t>
            </a:r>
            <a:endParaRPr lang="en-US" sz="2400" spc="-90" dirty="0" smtClean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4" algn="just">
              <a:lnSpc>
                <a:spcPct val="100000"/>
              </a:lnSpc>
              <a:spcBef>
                <a:spcPts val="1175"/>
              </a:spcBef>
              <a:buClr>
                <a:srgbClr val="FF210A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lang="en-US" sz="2400" spc="-90" dirty="0">
                <a:solidFill>
                  <a:srgbClr val="00FFFF"/>
                </a:solidFill>
                <a:latin typeface="Times New Roman"/>
                <a:cs typeface="Times New Roman"/>
              </a:rPr>
              <a:t>It should </a:t>
            </a:r>
            <a:r>
              <a:rPr lang="en-US" sz="2400" spc="-90" dirty="0" smtClean="0">
                <a:solidFill>
                  <a:srgbClr val="00FFFF"/>
                </a:solidFill>
                <a:latin typeface="Times New Roman"/>
                <a:cs typeface="Times New Roman"/>
              </a:rPr>
              <a:t>be based on all observations.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other wards, the value should lie between the upper and lower limit of the data.</a:t>
            </a:r>
            <a:endParaRPr lang="en-US" sz="2400" spc="-90" dirty="0" smtClean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4" algn="just">
              <a:lnSpc>
                <a:spcPct val="100000"/>
              </a:lnSpc>
              <a:spcBef>
                <a:spcPts val="1175"/>
              </a:spcBef>
              <a:buClr>
                <a:srgbClr val="FF210A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lang="en-US" sz="2400" spc="-90" dirty="0">
                <a:solidFill>
                  <a:srgbClr val="00FFFF"/>
                </a:solidFill>
                <a:latin typeface="Times New Roman"/>
                <a:cs typeface="Times New Roman"/>
              </a:rPr>
              <a:t>It should </a:t>
            </a:r>
            <a:r>
              <a:rPr lang="en-US" sz="2400" spc="-90" dirty="0" smtClean="0">
                <a:solidFill>
                  <a:srgbClr val="00FFFF"/>
                </a:solidFill>
                <a:latin typeface="Times New Roman"/>
                <a:cs typeface="Times New Roman"/>
              </a:rPr>
              <a:t>be capable of further algebraic treatment. </a:t>
            </a:r>
            <a:r>
              <a:rPr 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wards, an ideal average is one which can be used for further statistical calculations.</a:t>
            </a:r>
            <a:endParaRPr lang="en-US" sz="2400" spc="-90" dirty="0" smtClean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4">
              <a:lnSpc>
                <a:spcPct val="100000"/>
              </a:lnSpc>
              <a:spcBef>
                <a:spcPts val="1175"/>
              </a:spcBef>
              <a:buClr>
                <a:srgbClr val="FF210A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lang="en-US" sz="2400" spc="-90" dirty="0">
                <a:solidFill>
                  <a:srgbClr val="00FFFF"/>
                </a:solidFill>
                <a:latin typeface="Times New Roman"/>
                <a:cs typeface="Times New Roman"/>
              </a:rPr>
              <a:t>It should </a:t>
            </a:r>
            <a:r>
              <a:rPr lang="en-US" sz="2400" spc="-90" dirty="0" smtClean="0">
                <a:solidFill>
                  <a:srgbClr val="00FFFF"/>
                </a:solidFill>
                <a:latin typeface="Times New Roman"/>
                <a:cs typeface="Times New Roman"/>
              </a:rPr>
              <a:t>have sampling stability</a:t>
            </a:r>
          </a:p>
          <a:p>
            <a:pPr marL="469900" indent="-457834">
              <a:lnSpc>
                <a:spcPct val="100000"/>
              </a:lnSpc>
              <a:spcBef>
                <a:spcPts val="1175"/>
              </a:spcBef>
              <a:buClr>
                <a:srgbClr val="FF210A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lang="en-US" sz="2400" spc="-90" dirty="0">
                <a:solidFill>
                  <a:srgbClr val="00FFFF"/>
                </a:solidFill>
                <a:latin typeface="Times New Roman"/>
                <a:cs typeface="Times New Roman"/>
              </a:rPr>
              <a:t>It should </a:t>
            </a:r>
            <a:r>
              <a:rPr lang="en-US" sz="2400" spc="-90" dirty="0" smtClean="0">
                <a:solidFill>
                  <a:srgbClr val="00FFFF"/>
                </a:solidFill>
                <a:latin typeface="Times New Roman"/>
                <a:cs typeface="Times New Roman"/>
              </a:rPr>
              <a:t>not be affected by the presence of extreme values</a:t>
            </a:r>
          </a:p>
          <a:p>
            <a:pPr marL="469900" indent="-457834">
              <a:lnSpc>
                <a:spcPct val="100000"/>
              </a:lnSpc>
              <a:spcBef>
                <a:spcPts val="1175"/>
              </a:spcBef>
              <a:buClr>
                <a:srgbClr val="FF210A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endParaRPr lang="en-US" sz="2400" spc="-90" dirty="0">
              <a:solidFill>
                <a:srgbClr val="00FFFF"/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9775" y="1206753"/>
            <a:ext cx="106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Mean</a:t>
            </a:r>
            <a:endParaRPr sz="3600" u="none" dirty="0"/>
          </a:p>
        </p:txBody>
      </p:sp>
      <p:sp>
        <p:nvSpPr>
          <p:cNvPr id="3" name="object 3"/>
          <p:cNvSpPr txBox="1"/>
          <p:nvPr/>
        </p:nvSpPr>
        <p:spPr>
          <a:xfrm>
            <a:off x="1069644" y="2088007"/>
            <a:ext cx="7113270" cy="2845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36830" indent="-342900" algn="just">
              <a:lnSpc>
                <a:spcPct val="100000"/>
              </a:lnSpc>
              <a:spcBef>
                <a:spcPts val="105"/>
              </a:spcBef>
              <a:buClr>
                <a:srgbClr val="FF210A"/>
              </a:buClr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solidFill>
                  <a:srgbClr val="FF9999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FF9999"/>
                </a:solidFill>
                <a:latin typeface="Verdana"/>
                <a:cs typeface="Verdana"/>
              </a:rPr>
              <a:t>MEAN of a </a:t>
            </a:r>
            <a:r>
              <a:rPr sz="2000" spc="-5" dirty="0">
                <a:solidFill>
                  <a:srgbClr val="FF9999"/>
                </a:solidFill>
                <a:latin typeface="Verdana"/>
                <a:cs typeface="Verdana"/>
              </a:rPr>
              <a:t>set </a:t>
            </a:r>
            <a:r>
              <a:rPr sz="2000" dirty="0">
                <a:solidFill>
                  <a:srgbClr val="FF9999"/>
                </a:solidFill>
                <a:latin typeface="Verdana"/>
                <a:cs typeface="Verdana"/>
              </a:rPr>
              <a:t>of </a:t>
            </a:r>
            <a:r>
              <a:rPr sz="2000" spc="-10" dirty="0">
                <a:solidFill>
                  <a:srgbClr val="FF9999"/>
                </a:solidFill>
                <a:latin typeface="Verdana"/>
                <a:cs typeface="Verdana"/>
              </a:rPr>
              <a:t>values </a:t>
            </a:r>
            <a:r>
              <a:rPr sz="2000" dirty="0">
                <a:solidFill>
                  <a:srgbClr val="FF9999"/>
                </a:solidFill>
                <a:latin typeface="Verdana"/>
                <a:cs typeface="Verdana"/>
              </a:rPr>
              <a:t>or </a:t>
            </a:r>
            <a:r>
              <a:rPr sz="2000" spc="-5" dirty="0">
                <a:solidFill>
                  <a:srgbClr val="FF9999"/>
                </a:solidFill>
                <a:latin typeface="Verdana"/>
                <a:cs typeface="Verdana"/>
              </a:rPr>
              <a:t>measurements </a:t>
            </a:r>
            <a:r>
              <a:rPr sz="2000" spc="-10" dirty="0">
                <a:solidFill>
                  <a:srgbClr val="FF9999"/>
                </a:solidFill>
                <a:latin typeface="Verdana"/>
                <a:cs typeface="Verdana"/>
              </a:rPr>
              <a:t>is </a:t>
            </a:r>
            <a:r>
              <a:rPr sz="2000" dirty="0">
                <a:solidFill>
                  <a:srgbClr val="FF9999"/>
                </a:solidFill>
                <a:latin typeface="Verdana"/>
                <a:cs typeface="Verdana"/>
              </a:rPr>
              <a:t>the  </a:t>
            </a:r>
            <a:r>
              <a:rPr lang="en-US" sz="2000" dirty="0" smtClean="0">
                <a:solidFill>
                  <a:srgbClr val="FF9999"/>
                </a:solidFill>
                <a:latin typeface="Verdana"/>
                <a:cs typeface="Verdana"/>
              </a:rPr>
              <a:t>total or </a:t>
            </a:r>
            <a:r>
              <a:rPr sz="2000" dirty="0" smtClean="0">
                <a:solidFill>
                  <a:srgbClr val="FF9999"/>
                </a:solidFill>
                <a:latin typeface="Verdana"/>
                <a:cs typeface="Verdana"/>
              </a:rPr>
              <a:t>sum </a:t>
            </a:r>
            <a:r>
              <a:rPr sz="2000" dirty="0">
                <a:solidFill>
                  <a:srgbClr val="FF9999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FF9999"/>
                </a:solidFill>
                <a:latin typeface="Verdana"/>
                <a:cs typeface="Verdana"/>
              </a:rPr>
              <a:t>all the measurements divided by the number  </a:t>
            </a:r>
            <a:r>
              <a:rPr sz="2000" dirty="0">
                <a:solidFill>
                  <a:srgbClr val="FF9999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FF9999"/>
                </a:solidFill>
                <a:latin typeface="Verdana"/>
                <a:cs typeface="Verdana"/>
              </a:rPr>
              <a:t>measurements </a:t>
            </a:r>
            <a:r>
              <a:rPr sz="2000" spc="-10" dirty="0">
                <a:solidFill>
                  <a:srgbClr val="FF9999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FF9999"/>
                </a:solidFill>
                <a:latin typeface="Verdana"/>
                <a:cs typeface="Verdana"/>
              </a:rPr>
              <a:t>the</a:t>
            </a:r>
            <a:r>
              <a:rPr sz="2000" spc="-70" dirty="0">
                <a:solidFill>
                  <a:srgbClr val="FF999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9999"/>
                </a:solidFill>
                <a:latin typeface="Verdana"/>
                <a:cs typeface="Verdana"/>
              </a:rPr>
              <a:t>set.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210A"/>
              </a:buClr>
              <a:buFont typeface="Arial"/>
              <a:buChar char="•"/>
            </a:pPr>
            <a:endParaRPr sz="2400" dirty="0">
              <a:latin typeface="Verdana"/>
              <a:cs typeface="Verdana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1645"/>
              </a:spcBef>
              <a:buClr>
                <a:srgbClr val="FF210A"/>
              </a:buClr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solidFill>
                  <a:srgbClr val="3333CC"/>
                </a:solidFill>
                <a:latin typeface="Verdana"/>
                <a:cs typeface="Verdana"/>
              </a:rPr>
              <a:t>The mean </a:t>
            </a:r>
            <a:r>
              <a:rPr sz="2000" spc="-10" dirty="0">
                <a:solidFill>
                  <a:srgbClr val="3333CC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CC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most </a:t>
            </a:r>
            <a:r>
              <a:rPr sz="2000" spc="-5" dirty="0">
                <a:solidFill>
                  <a:srgbClr val="3333CC"/>
                </a:solidFill>
                <a:latin typeface="Verdana"/>
                <a:cs typeface="Verdana"/>
              </a:rPr>
              <a:t>popular 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and </a:t>
            </a:r>
            <a:r>
              <a:rPr sz="2000" spc="-10" dirty="0">
                <a:solidFill>
                  <a:srgbClr val="3333CC"/>
                </a:solidFill>
                <a:latin typeface="Verdana"/>
                <a:cs typeface="Verdana"/>
              </a:rPr>
              <a:t>widely </a:t>
            </a:r>
            <a:r>
              <a:rPr sz="2000" dirty="0">
                <a:solidFill>
                  <a:srgbClr val="3333CC"/>
                </a:solidFill>
                <a:latin typeface="Verdana"/>
                <a:cs typeface="Verdana"/>
              </a:rPr>
              <a:t>used. </a:t>
            </a:r>
            <a:endParaRPr lang="en-US" sz="2000" dirty="0">
              <a:solidFill>
                <a:srgbClr val="3333CC"/>
              </a:solidFill>
              <a:latin typeface="Verdana"/>
              <a:cs typeface="Verdana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1645"/>
              </a:spcBef>
              <a:buClr>
                <a:srgbClr val="FF210A"/>
              </a:buClr>
              <a:buFont typeface="Arial"/>
              <a:buChar char="•"/>
              <a:tabLst>
                <a:tab pos="355600" algn="l"/>
              </a:tabLst>
            </a:pPr>
            <a:r>
              <a:rPr sz="2000" dirty="0" smtClean="0">
                <a:solidFill>
                  <a:schemeClr val="accent3">
                    <a:lumMod val="75000"/>
                  </a:schemeClr>
                </a:solidFill>
                <a:latin typeface="Verdana"/>
                <a:cs typeface="Verdana"/>
              </a:rPr>
              <a:t>It </a:t>
            </a:r>
            <a:r>
              <a:rPr sz="2000" spc="-10" dirty="0">
                <a:solidFill>
                  <a:schemeClr val="accent3">
                    <a:lumMod val="75000"/>
                  </a:schemeClr>
                </a:solidFill>
                <a:latin typeface="Verdana"/>
                <a:cs typeface="Verdana"/>
              </a:rPr>
              <a:t>is  </a:t>
            </a:r>
            <a:r>
              <a:rPr sz="2000" spc="-5" dirty="0">
                <a:solidFill>
                  <a:schemeClr val="accent3">
                    <a:lumMod val="75000"/>
                  </a:schemeClr>
                </a:solidFill>
                <a:latin typeface="Verdana"/>
                <a:cs typeface="Verdana"/>
              </a:rPr>
              <a:t>sometimes called </a:t>
            </a:r>
            <a:r>
              <a:rPr sz="2000" dirty="0">
                <a:solidFill>
                  <a:schemeClr val="accent3">
                    <a:lumMod val="75000"/>
                  </a:schemeClr>
                </a:solidFill>
                <a:latin typeface="Verdana"/>
                <a:cs typeface="Verdana"/>
              </a:rPr>
              <a:t>the </a:t>
            </a:r>
            <a:r>
              <a:rPr sz="2000" spc="-5" dirty="0">
                <a:solidFill>
                  <a:schemeClr val="accent3">
                    <a:lumMod val="75000"/>
                  </a:schemeClr>
                </a:solidFill>
                <a:latin typeface="Verdana"/>
                <a:cs typeface="Verdana"/>
              </a:rPr>
              <a:t>arithmetic</a:t>
            </a:r>
            <a:r>
              <a:rPr sz="2000" spc="-45" dirty="0">
                <a:solidFill>
                  <a:schemeClr val="accent3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chemeClr val="accent3">
                    <a:lumMod val="75000"/>
                  </a:schemeClr>
                </a:solidFill>
                <a:latin typeface="Verdana"/>
                <a:cs typeface="Verdana"/>
              </a:rPr>
              <a:t>mean</a:t>
            </a:r>
            <a:r>
              <a:rPr sz="2000" dirty="0" smtClean="0">
                <a:solidFill>
                  <a:schemeClr val="accent3">
                    <a:lumMod val="75000"/>
                  </a:schemeClr>
                </a:solidFill>
                <a:latin typeface="Verdana"/>
                <a:cs typeface="Verdana"/>
              </a:rPr>
              <a:t>.</a:t>
            </a:r>
            <a:endParaRPr lang="en-US" sz="2000" dirty="0" smtClean="0">
              <a:solidFill>
                <a:schemeClr val="accent3">
                  <a:lumMod val="75000"/>
                </a:schemeClr>
              </a:solidFill>
              <a:latin typeface="Verdana"/>
              <a:cs typeface="Verdana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1645"/>
              </a:spcBef>
              <a:buClr>
                <a:srgbClr val="FF210A"/>
              </a:buClr>
              <a:buFont typeface="Arial"/>
              <a:buChar char="•"/>
              <a:tabLst>
                <a:tab pos="355600" algn="l"/>
              </a:tabLst>
            </a:pPr>
            <a:r>
              <a:rPr lang="en-US" sz="2000" dirty="0" smtClean="0">
                <a:solidFill>
                  <a:srgbClr val="00B0F0"/>
                </a:solidFill>
                <a:latin typeface="Verdana"/>
                <a:cs typeface="Verdana"/>
              </a:rPr>
              <a:t>It is the best measure of central tendency</a:t>
            </a:r>
            <a:endParaRPr sz="2000" dirty="0">
              <a:solidFill>
                <a:srgbClr val="00B0F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996791" y="762000"/>
            <a:ext cx="679608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Properties </a:t>
            </a:r>
            <a:r>
              <a:rPr sz="3600" u="none" dirty="0"/>
              <a:t>of</a:t>
            </a:r>
            <a:r>
              <a:rPr sz="3600" u="none" spc="-45" dirty="0"/>
              <a:t> </a:t>
            </a:r>
            <a:r>
              <a:rPr sz="3600" u="none" dirty="0"/>
              <a:t>Mean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447800"/>
            <a:ext cx="7870190" cy="3590727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526416" indent="-514350">
              <a:lnSpc>
                <a:spcPct val="100000"/>
              </a:lnSpc>
              <a:spcBef>
                <a:spcPts val="1180"/>
              </a:spcBef>
              <a:buClr>
                <a:srgbClr val="FF210A"/>
              </a:buClr>
              <a:buFont typeface="+mj-lt"/>
              <a:buAutoNum type="arabicPeriod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00FFFF"/>
                </a:solidFill>
                <a:latin typeface="Times New Roman"/>
                <a:cs typeface="Times New Roman"/>
              </a:rPr>
              <a:t>Mean </a:t>
            </a:r>
            <a:r>
              <a:rPr sz="2800" dirty="0">
                <a:solidFill>
                  <a:srgbClr val="00FFFF"/>
                </a:solidFill>
                <a:latin typeface="Times New Roman"/>
                <a:cs typeface="Times New Roman"/>
              </a:rPr>
              <a:t>can be </a:t>
            </a:r>
            <a:r>
              <a:rPr sz="2800" spc="-5" dirty="0">
                <a:solidFill>
                  <a:srgbClr val="00FFFF"/>
                </a:solidFill>
                <a:latin typeface="Times New Roman"/>
                <a:cs typeface="Times New Roman"/>
              </a:rPr>
              <a:t>calculated </a:t>
            </a:r>
            <a:r>
              <a:rPr sz="2800" dirty="0">
                <a:solidFill>
                  <a:srgbClr val="00FFFF"/>
                </a:solidFill>
                <a:latin typeface="Times New Roman"/>
                <a:cs typeface="Times New Roman"/>
              </a:rPr>
              <a:t>for any set of numerical data, so it always</a:t>
            </a:r>
            <a:r>
              <a:rPr sz="2800" spc="-165" dirty="0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FFFF"/>
                </a:solidFill>
                <a:latin typeface="Times New Roman"/>
                <a:cs typeface="Times New Roman"/>
              </a:rPr>
              <a:t>exists.</a:t>
            </a:r>
          </a:p>
          <a:p>
            <a:pPr marL="526416" indent="-514350">
              <a:lnSpc>
                <a:spcPct val="100000"/>
              </a:lnSpc>
              <a:spcBef>
                <a:spcPts val="1080"/>
              </a:spcBef>
              <a:buClr>
                <a:srgbClr val="FF210A"/>
              </a:buClr>
              <a:buFont typeface="+mj-lt"/>
              <a:buAutoNum type="arabicPeriod"/>
              <a:tabLst>
                <a:tab pos="469900" algn="l"/>
                <a:tab pos="470534" algn="l"/>
              </a:tabLst>
            </a:pPr>
            <a:r>
              <a:rPr sz="2800" dirty="0">
                <a:solidFill>
                  <a:srgbClr val="00FFFF"/>
                </a:solidFill>
                <a:latin typeface="Times New Roman"/>
                <a:cs typeface="Times New Roman"/>
              </a:rPr>
              <a:t>A set of numerical data has </a:t>
            </a:r>
            <a:r>
              <a:rPr sz="2800" spc="5" dirty="0">
                <a:solidFill>
                  <a:srgbClr val="00FFFF"/>
                </a:solidFill>
                <a:latin typeface="Times New Roman"/>
                <a:cs typeface="Times New Roman"/>
              </a:rPr>
              <a:t>one </a:t>
            </a:r>
            <a:r>
              <a:rPr sz="2800" dirty="0">
                <a:solidFill>
                  <a:srgbClr val="00FFFF"/>
                </a:solidFill>
                <a:latin typeface="Times New Roman"/>
                <a:cs typeface="Times New Roman"/>
              </a:rPr>
              <a:t>and only </a:t>
            </a:r>
            <a:r>
              <a:rPr sz="2800" spc="5" dirty="0">
                <a:solidFill>
                  <a:srgbClr val="00FFFF"/>
                </a:solidFill>
                <a:latin typeface="Times New Roman"/>
                <a:cs typeface="Times New Roman"/>
              </a:rPr>
              <a:t>one</a:t>
            </a:r>
            <a:r>
              <a:rPr sz="2800" spc="-300" dirty="0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FFFF"/>
                </a:solidFill>
                <a:latin typeface="Times New Roman"/>
                <a:cs typeface="Times New Roman"/>
              </a:rPr>
              <a:t>mean.</a:t>
            </a:r>
            <a:endParaRPr sz="2800" dirty="0">
              <a:solidFill>
                <a:srgbClr val="00FFFF"/>
              </a:solidFill>
              <a:latin typeface="Times New Roman"/>
              <a:cs typeface="Times New Roman"/>
            </a:endParaRPr>
          </a:p>
          <a:p>
            <a:pPr marL="526416" indent="-514350">
              <a:lnSpc>
                <a:spcPct val="100000"/>
              </a:lnSpc>
              <a:spcBef>
                <a:spcPts val="1080"/>
              </a:spcBef>
              <a:buClr>
                <a:srgbClr val="FF210A"/>
              </a:buClr>
              <a:buFont typeface="+mj-lt"/>
              <a:buAutoNum type="arabicPeriod"/>
              <a:tabLst>
                <a:tab pos="469900" algn="l"/>
                <a:tab pos="470534" algn="l"/>
              </a:tabLst>
            </a:pPr>
            <a:r>
              <a:rPr sz="2800" dirty="0">
                <a:solidFill>
                  <a:srgbClr val="00FFFF"/>
                </a:solidFill>
                <a:latin typeface="Times New Roman"/>
                <a:cs typeface="Times New Roman"/>
              </a:rPr>
              <a:t>Mean is the </a:t>
            </a:r>
            <a:r>
              <a:rPr sz="2800" spc="-5" dirty="0">
                <a:solidFill>
                  <a:srgbClr val="00FFFF"/>
                </a:solidFill>
                <a:latin typeface="Times New Roman"/>
                <a:cs typeface="Times New Roman"/>
              </a:rPr>
              <a:t>most </a:t>
            </a:r>
            <a:r>
              <a:rPr sz="2800" dirty="0">
                <a:solidFill>
                  <a:srgbClr val="00FFFF"/>
                </a:solidFill>
                <a:latin typeface="Times New Roman"/>
                <a:cs typeface="Times New Roman"/>
              </a:rPr>
              <a:t>reliable </a:t>
            </a:r>
            <a:r>
              <a:rPr sz="2800" spc="-5" dirty="0">
                <a:solidFill>
                  <a:srgbClr val="00FFFF"/>
                </a:solidFill>
                <a:latin typeface="Times New Roman"/>
                <a:cs typeface="Times New Roman"/>
              </a:rPr>
              <a:t>measure </a:t>
            </a:r>
            <a:r>
              <a:rPr sz="2800" dirty="0">
                <a:solidFill>
                  <a:srgbClr val="00FFFF"/>
                </a:solidFill>
                <a:latin typeface="Times New Roman"/>
                <a:cs typeface="Times New Roman"/>
              </a:rPr>
              <a:t>of central tendency since it takes</a:t>
            </a:r>
            <a:r>
              <a:rPr sz="2800" spc="-250" dirty="0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00FFFF"/>
                </a:solidFill>
                <a:latin typeface="Times New Roman"/>
                <a:cs typeface="Times New Roman"/>
              </a:rPr>
              <a:t>into</a:t>
            </a:r>
            <a:r>
              <a:rPr lang="en-US" sz="2800" dirty="0" smtClean="0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00FFFF"/>
                </a:solidFill>
                <a:latin typeface="Times New Roman"/>
                <a:cs typeface="Times New Roman"/>
              </a:rPr>
              <a:t>account </a:t>
            </a:r>
            <a:r>
              <a:rPr sz="2800" dirty="0">
                <a:solidFill>
                  <a:srgbClr val="00FFFF"/>
                </a:solidFill>
                <a:latin typeface="Times New Roman"/>
                <a:cs typeface="Times New Roman"/>
              </a:rPr>
              <a:t>every </a:t>
            </a:r>
            <a:r>
              <a:rPr sz="2800" spc="-5" dirty="0">
                <a:solidFill>
                  <a:srgbClr val="00FFFF"/>
                </a:solidFill>
                <a:latin typeface="Times New Roman"/>
                <a:cs typeface="Times New Roman"/>
              </a:rPr>
              <a:t>item </a:t>
            </a:r>
            <a:r>
              <a:rPr sz="2800" dirty="0">
                <a:solidFill>
                  <a:srgbClr val="00FFFF"/>
                </a:solidFill>
                <a:latin typeface="Times New Roman"/>
                <a:cs typeface="Times New Roman"/>
              </a:rPr>
              <a:t>in </a:t>
            </a:r>
            <a:r>
              <a:rPr sz="2800" spc="-5" dirty="0">
                <a:solidFill>
                  <a:srgbClr val="00FFFF"/>
                </a:solidFill>
                <a:latin typeface="Times New Roman"/>
                <a:cs typeface="Times New Roman"/>
              </a:rPr>
              <a:t>the set </a:t>
            </a:r>
            <a:r>
              <a:rPr sz="2800" dirty="0">
                <a:solidFill>
                  <a:srgbClr val="00FFFF"/>
                </a:solidFill>
                <a:latin typeface="Times New Roman"/>
                <a:cs typeface="Times New Roman"/>
              </a:rPr>
              <a:t>of</a:t>
            </a:r>
            <a:r>
              <a:rPr sz="2800" spc="-105" dirty="0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FFFF"/>
                </a:solidFill>
                <a:latin typeface="Times New Roman"/>
                <a:cs typeface="Times New Roman"/>
              </a:rPr>
              <a:t>data.</a:t>
            </a:r>
          </a:p>
          <a:p>
            <a:pPr marL="526416" indent="-514350">
              <a:lnSpc>
                <a:spcPct val="100000"/>
              </a:lnSpc>
              <a:spcBef>
                <a:spcPts val="1080"/>
              </a:spcBef>
              <a:buClr>
                <a:srgbClr val="FF210A"/>
              </a:buClr>
              <a:buFont typeface="+mj-lt"/>
              <a:buAutoNum type="arabicPeriod"/>
              <a:tabLst>
                <a:tab pos="469900" algn="l"/>
                <a:tab pos="470534" algn="l"/>
              </a:tabLst>
            </a:pPr>
            <a:r>
              <a:rPr sz="2800" dirty="0" smtClean="0">
                <a:solidFill>
                  <a:srgbClr val="00FFFF"/>
                </a:solidFill>
                <a:latin typeface="Times New Roman"/>
                <a:cs typeface="Times New Roman"/>
              </a:rPr>
              <a:t>It </a:t>
            </a:r>
            <a:r>
              <a:rPr sz="2800" dirty="0">
                <a:solidFill>
                  <a:srgbClr val="00FFFF"/>
                </a:solidFill>
                <a:latin typeface="Times New Roman"/>
                <a:cs typeface="Times New Roman"/>
              </a:rPr>
              <a:t>is used only if the data are interval or</a:t>
            </a:r>
            <a:r>
              <a:rPr sz="2800" spc="-200" dirty="0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FFFF"/>
                </a:solidFill>
                <a:latin typeface="Times New Roman"/>
                <a:cs typeface="Times New Roman"/>
              </a:rPr>
              <a:t>ratio.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928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6795770" cy="492443"/>
          </a:xfrm>
        </p:spPr>
        <p:txBody>
          <a:bodyPr/>
          <a:lstStyle/>
          <a:p>
            <a:pPr algn="ctr"/>
            <a:r>
              <a:rPr lang="en-US" sz="3200" u="none" dirty="0" smtClean="0"/>
              <a:t>Demerits or Limitations</a:t>
            </a:r>
            <a:endParaRPr lang="en-US" sz="3200" u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300" y="1821307"/>
            <a:ext cx="7137400" cy="372409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FFFF"/>
                </a:solidFill>
                <a:latin typeface="Times New Roman"/>
                <a:cs typeface="Times New Roman"/>
              </a:rPr>
              <a:t>It </a:t>
            </a:r>
            <a:r>
              <a:rPr lang="en-US" sz="2800" dirty="0">
                <a:solidFill>
                  <a:srgbClr val="00FFFF"/>
                </a:solidFill>
                <a:latin typeface="Times New Roman"/>
                <a:cs typeface="Times New Roman"/>
              </a:rPr>
              <a:t>is greatly </a:t>
            </a:r>
            <a:r>
              <a:rPr lang="en-US" sz="2800" spc="-5" dirty="0">
                <a:solidFill>
                  <a:srgbClr val="00FFFF"/>
                </a:solidFill>
                <a:latin typeface="Times New Roman"/>
                <a:cs typeface="Times New Roman"/>
              </a:rPr>
              <a:t>affected </a:t>
            </a:r>
            <a:r>
              <a:rPr lang="en-US" sz="2800" dirty="0">
                <a:solidFill>
                  <a:srgbClr val="00FFFF"/>
                </a:solidFill>
                <a:latin typeface="Times New Roman"/>
                <a:cs typeface="Times New Roman"/>
              </a:rPr>
              <a:t>by </a:t>
            </a:r>
            <a:r>
              <a:rPr lang="en-US" sz="2800" spc="-5" dirty="0">
                <a:solidFill>
                  <a:srgbClr val="00FFFF"/>
                </a:solidFill>
                <a:latin typeface="Times New Roman"/>
                <a:cs typeface="Times New Roman"/>
              </a:rPr>
              <a:t>extreme </a:t>
            </a:r>
            <a:r>
              <a:rPr lang="en-US" sz="2800" dirty="0">
                <a:solidFill>
                  <a:srgbClr val="00FFFF"/>
                </a:solidFill>
                <a:latin typeface="Times New Roman"/>
                <a:cs typeface="Times New Roman"/>
              </a:rPr>
              <a:t>or deviant values</a:t>
            </a:r>
            <a:r>
              <a:rPr lang="en-US" sz="2800" spc="-180" dirty="0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FFFF"/>
                </a:solidFill>
                <a:latin typeface="Times New Roman"/>
                <a:cs typeface="Times New Roman"/>
              </a:rPr>
              <a:t>(</a:t>
            </a:r>
            <a:r>
              <a:rPr lang="en-US" sz="2800" i="1" dirty="0">
                <a:solidFill>
                  <a:srgbClr val="00FFFF"/>
                </a:solidFill>
                <a:latin typeface="Times New Roman"/>
                <a:cs typeface="Times New Roman"/>
              </a:rPr>
              <a:t>outliers</a:t>
            </a:r>
            <a:r>
              <a:rPr lang="en-US" sz="2800" dirty="0" smtClean="0">
                <a:solidFill>
                  <a:srgbClr val="00FFFF"/>
                </a:solidFill>
                <a:latin typeface="Times New Roman"/>
                <a:cs typeface="Times New Roman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FFFF"/>
                </a:solidFill>
                <a:latin typeface="Times New Roman"/>
                <a:cs typeface="Times New Roman"/>
              </a:rPr>
              <a:t>It can’t be calculated for qualitative data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FFFF"/>
                </a:solidFill>
                <a:latin typeface="Times New Roman"/>
                <a:cs typeface="Times New Roman"/>
              </a:rPr>
              <a:t>It can’t be found graphically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FFFF"/>
                </a:solidFill>
                <a:latin typeface="Times New Roman"/>
                <a:cs typeface="Times New Roman"/>
              </a:rPr>
              <a:t>It can’t be computed in case of open-ended class interval of a frequency distribution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FFFF"/>
                </a:solidFill>
                <a:latin typeface="Times New Roman"/>
                <a:cs typeface="Times New Roman"/>
              </a:rPr>
              <a:t>It is not a good measure of central tendency in case of highly </a:t>
            </a:r>
            <a:r>
              <a:rPr lang="en-US" sz="2800" dirty="0" err="1" smtClean="0">
                <a:solidFill>
                  <a:srgbClr val="00FFFF"/>
                </a:solidFill>
                <a:latin typeface="Times New Roman"/>
                <a:cs typeface="Times New Roman"/>
              </a:rPr>
              <a:t>shewed</a:t>
            </a:r>
            <a:r>
              <a:rPr lang="en-US" sz="2800" dirty="0" smtClean="0">
                <a:solidFill>
                  <a:srgbClr val="00FFFF"/>
                </a:solidFill>
                <a:latin typeface="Times New Roman"/>
                <a:cs typeface="Times New Roman"/>
              </a:rPr>
              <a:t> distribution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8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480869"/>
            <a:ext cx="4759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Mean for Ungrouped</a:t>
            </a:r>
            <a:r>
              <a:rPr sz="3600" u="none" spc="-10" dirty="0"/>
              <a:t> </a:t>
            </a:r>
            <a:r>
              <a:rPr sz="3600" u="none" spc="-5" dirty="0"/>
              <a:t>data</a:t>
            </a:r>
            <a:endParaRPr sz="3600" u="none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7612"/>
            <a:ext cx="77317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FF210A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FFFF"/>
                </a:solidFill>
                <a:latin typeface="Times New Roman"/>
                <a:cs typeface="Times New Roman"/>
              </a:rPr>
              <a:t>If </a:t>
            </a:r>
            <a:r>
              <a:rPr sz="2400" spc="-5" dirty="0">
                <a:solidFill>
                  <a:srgbClr val="00FFFF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00FFFF"/>
                </a:solidFill>
                <a:latin typeface="Times New Roman"/>
                <a:cs typeface="Times New Roman"/>
              </a:rPr>
              <a:t>get the </a:t>
            </a:r>
            <a:r>
              <a:rPr sz="2400" spc="-5" dirty="0">
                <a:solidFill>
                  <a:srgbClr val="00FFFF"/>
                </a:solidFill>
                <a:latin typeface="Times New Roman"/>
                <a:cs typeface="Times New Roman"/>
              </a:rPr>
              <a:t>mean </a:t>
            </a:r>
            <a:r>
              <a:rPr sz="2400" dirty="0">
                <a:solidFill>
                  <a:srgbClr val="00FFFF"/>
                </a:solidFill>
                <a:latin typeface="Times New Roman"/>
                <a:cs typeface="Times New Roman"/>
              </a:rPr>
              <a:t>of the </a:t>
            </a:r>
            <a:r>
              <a:rPr sz="2400" spc="-5" dirty="0">
                <a:solidFill>
                  <a:srgbClr val="00FFFF"/>
                </a:solidFill>
                <a:latin typeface="Times New Roman"/>
                <a:cs typeface="Times New Roman"/>
              </a:rPr>
              <a:t>sample, we </a:t>
            </a:r>
            <a:r>
              <a:rPr sz="2400" dirty="0">
                <a:solidFill>
                  <a:srgbClr val="00FFFF"/>
                </a:solidFill>
                <a:latin typeface="Times New Roman"/>
                <a:cs typeface="Times New Roman"/>
              </a:rPr>
              <a:t>call it the </a:t>
            </a:r>
            <a:r>
              <a:rPr sz="2400" spc="-5" dirty="0">
                <a:solidFill>
                  <a:srgbClr val="00FFFF"/>
                </a:solidFill>
                <a:latin typeface="Times New Roman"/>
                <a:cs typeface="Times New Roman"/>
              </a:rPr>
              <a:t>sample</a:t>
            </a:r>
            <a:r>
              <a:rPr sz="2400" spc="-130" dirty="0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FFFF"/>
                </a:solidFill>
                <a:latin typeface="Times New Roman"/>
                <a:cs typeface="Times New Roman"/>
              </a:rPr>
              <a:t>mean  </a:t>
            </a:r>
            <a:r>
              <a:rPr sz="2400" dirty="0">
                <a:solidFill>
                  <a:srgbClr val="00FFFF"/>
                </a:solidFill>
                <a:latin typeface="Times New Roman"/>
                <a:cs typeface="Times New Roman"/>
              </a:rPr>
              <a:t>and it </a:t>
            </a:r>
            <a:r>
              <a:rPr sz="2400" spc="-5" dirty="0">
                <a:solidFill>
                  <a:srgbClr val="00FFFF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00FFFF"/>
                </a:solidFill>
                <a:latin typeface="Times New Roman"/>
                <a:cs typeface="Times New Roman"/>
              </a:rPr>
              <a:t>denoted by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(read “x</a:t>
            </a:r>
            <a:r>
              <a:rPr sz="2400" spc="-6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bar”).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304" y="3876077"/>
            <a:ext cx="74790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FF210A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FF9999"/>
                </a:solidFill>
                <a:latin typeface="Times New Roman"/>
                <a:cs typeface="Times New Roman"/>
              </a:rPr>
              <a:t>If </a:t>
            </a:r>
            <a:r>
              <a:rPr sz="2400" spc="-5" dirty="0">
                <a:solidFill>
                  <a:srgbClr val="FF9999"/>
                </a:solidFill>
                <a:latin typeface="Times New Roman"/>
                <a:cs typeface="Times New Roman"/>
              </a:rPr>
              <a:t>we compute </a:t>
            </a:r>
            <a:r>
              <a:rPr sz="2400" dirty="0">
                <a:solidFill>
                  <a:srgbClr val="FF9999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9999"/>
                </a:solidFill>
                <a:latin typeface="Times New Roman"/>
                <a:cs typeface="Times New Roman"/>
              </a:rPr>
              <a:t>mean </a:t>
            </a:r>
            <a:r>
              <a:rPr sz="2400" dirty="0">
                <a:solidFill>
                  <a:srgbClr val="FF9999"/>
                </a:solidFill>
                <a:latin typeface="Times New Roman"/>
                <a:cs typeface="Times New Roman"/>
              </a:rPr>
              <a:t>of the population, </a:t>
            </a:r>
            <a:r>
              <a:rPr sz="2400" spc="-5" dirty="0">
                <a:solidFill>
                  <a:srgbClr val="FF9999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FF9999"/>
                </a:solidFill>
                <a:latin typeface="Times New Roman"/>
                <a:cs typeface="Times New Roman"/>
              </a:rPr>
              <a:t>call it the  </a:t>
            </a:r>
            <a:r>
              <a:rPr sz="2400" spc="-5" dirty="0">
                <a:solidFill>
                  <a:srgbClr val="FF9999"/>
                </a:solidFill>
                <a:latin typeface="Times New Roman"/>
                <a:cs typeface="Times New Roman"/>
              </a:rPr>
              <a:t>parametric </a:t>
            </a:r>
            <a:r>
              <a:rPr sz="2400" dirty="0">
                <a:solidFill>
                  <a:srgbClr val="FF9999"/>
                </a:solidFill>
                <a:latin typeface="Times New Roman"/>
                <a:cs typeface="Times New Roman"/>
              </a:rPr>
              <a:t>or population </a:t>
            </a:r>
            <a:r>
              <a:rPr sz="2400" spc="-5" dirty="0">
                <a:solidFill>
                  <a:srgbClr val="FF9999"/>
                </a:solidFill>
                <a:latin typeface="Times New Roman"/>
                <a:cs typeface="Times New Roman"/>
              </a:rPr>
              <a:t>mean,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denoted by μ (read</a:t>
            </a:r>
            <a:r>
              <a:rPr sz="2400" spc="-1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“mu”)</a:t>
            </a:r>
            <a:r>
              <a:rPr sz="2000" spc="-5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09691" y="4876800"/>
            <a:ext cx="6421755" cy="976630"/>
            <a:chOff x="1767585" y="5168900"/>
            <a:chExt cx="6421755" cy="976630"/>
          </a:xfrm>
        </p:grpSpPr>
        <p:sp>
          <p:nvSpPr>
            <p:cNvPr id="6" name="object 6"/>
            <p:cNvSpPr/>
            <p:nvPr/>
          </p:nvSpPr>
          <p:spPr>
            <a:xfrm>
              <a:off x="1780285" y="5181600"/>
              <a:ext cx="6395973" cy="9509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3935" y="5175250"/>
              <a:ext cx="6409055" cy="963930"/>
            </a:xfrm>
            <a:custGeom>
              <a:avLst/>
              <a:gdLst/>
              <a:ahLst/>
              <a:cxnLst/>
              <a:rect l="l" t="t" r="r" b="b"/>
              <a:pathLst>
                <a:path w="6409055" h="963929">
                  <a:moveTo>
                    <a:pt x="0" y="963612"/>
                  </a:moveTo>
                  <a:lnTo>
                    <a:pt x="6408673" y="963612"/>
                  </a:lnTo>
                  <a:lnTo>
                    <a:pt x="6408673" y="0"/>
                  </a:lnTo>
                  <a:lnTo>
                    <a:pt x="0" y="0"/>
                  </a:lnTo>
                  <a:lnTo>
                    <a:pt x="0" y="963612"/>
                  </a:lnTo>
                  <a:close/>
                </a:path>
              </a:pathLst>
            </a:custGeom>
            <a:ln w="12700">
              <a:solidFill>
                <a:srgbClr val="B81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62355" y="2489545"/>
            <a:ext cx="6426200" cy="976630"/>
            <a:chOff x="1164932" y="2730563"/>
            <a:chExt cx="6426200" cy="976630"/>
          </a:xfrm>
        </p:grpSpPr>
        <p:sp>
          <p:nvSpPr>
            <p:cNvPr id="9" name="object 9"/>
            <p:cNvSpPr/>
            <p:nvPr/>
          </p:nvSpPr>
          <p:spPr>
            <a:xfrm>
              <a:off x="1177632" y="2743136"/>
              <a:ext cx="6400800" cy="9510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1282" y="2736913"/>
              <a:ext cx="6413500" cy="963930"/>
            </a:xfrm>
            <a:custGeom>
              <a:avLst/>
              <a:gdLst/>
              <a:ahLst/>
              <a:cxnLst/>
              <a:rect l="l" t="t" r="r" b="b"/>
              <a:pathLst>
                <a:path w="6413500" h="963929">
                  <a:moveTo>
                    <a:pt x="0" y="963612"/>
                  </a:moveTo>
                  <a:lnTo>
                    <a:pt x="6413500" y="963612"/>
                  </a:lnTo>
                  <a:lnTo>
                    <a:pt x="6413500" y="0"/>
                  </a:lnTo>
                  <a:lnTo>
                    <a:pt x="0" y="0"/>
                  </a:lnTo>
                  <a:lnTo>
                    <a:pt x="0" y="963612"/>
                  </a:lnTo>
                  <a:close/>
                </a:path>
              </a:pathLst>
            </a:custGeom>
            <a:ln w="12700">
              <a:solidFill>
                <a:srgbClr val="B81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440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359670"/>
            <a:ext cx="1423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/>
              <a:t>Median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090930"/>
            <a:ext cx="8763000" cy="21422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FF210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66"/>
                </a:solidFill>
                <a:latin typeface="Times New Roman"/>
                <a:cs typeface="Times New Roman"/>
              </a:rPr>
              <a:t>The </a:t>
            </a:r>
            <a:r>
              <a:rPr lang="en-US" sz="2000" b="1" dirty="0" smtClean="0">
                <a:solidFill>
                  <a:srgbClr val="FF0066"/>
                </a:solidFill>
                <a:latin typeface="Times New Roman"/>
                <a:cs typeface="Times New Roman"/>
              </a:rPr>
              <a:t>median </a:t>
            </a:r>
            <a:r>
              <a:rPr sz="2000" dirty="0" smtClean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66"/>
                </a:solidFill>
                <a:latin typeface="Times New Roman"/>
                <a:cs typeface="Times New Roman"/>
              </a:rPr>
              <a:t>is the </a:t>
            </a:r>
            <a:r>
              <a:rPr sz="2000" spc="-5" dirty="0">
                <a:solidFill>
                  <a:srgbClr val="FF0066"/>
                </a:solidFill>
                <a:latin typeface="Times New Roman"/>
                <a:cs typeface="Times New Roman"/>
              </a:rPr>
              <a:t>middle </a:t>
            </a:r>
            <a:r>
              <a:rPr lang="en-US" sz="2000" spc="-5" dirty="0" smtClean="0">
                <a:solidFill>
                  <a:srgbClr val="FF0066"/>
                </a:solidFill>
                <a:latin typeface="Times New Roman"/>
                <a:cs typeface="Times New Roman"/>
              </a:rPr>
              <a:t>most value of a set of observations</a:t>
            </a:r>
            <a:r>
              <a:rPr sz="2000" dirty="0" smtClean="0">
                <a:solidFill>
                  <a:srgbClr val="FF0066"/>
                </a:solidFill>
                <a:latin typeface="Times New Roman"/>
                <a:cs typeface="Times New Roman"/>
              </a:rPr>
              <a:t> when </a:t>
            </a:r>
            <a:r>
              <a:rPr sz="2000" spc="-5" dirty="0">
                <a:solidFill>
                  <a:srgbClr val="FF0066"/>
                </a:solidFill>
                <a:latin typeface="Times New Roman"/>
                <a:cs typeface="Times New Roman"/>
              </a:rPr>
              <a:t>the  </a:t>
            </a:r>
            <a:r>
              <a:rPr lang="en-US" sz="2000" dirty="0" smtClean="0">
                <a:solidFill>
                  <a:srgbClr val="FF0066"/>
                </a:solidFill>
                <a:latin typeface="Times New Roman"/>
                <a:cs typeface="Times New Roman"/>
              </a:rPr>
              <a:t>values</a:t>
            </a:r>
            <a:r>
              <a:rPr sz="2000" dirty="0" smtClean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66"/>
                </a:solidFill>
                <a:latin typeface="Times New Roman"/>
                <a:cs typeface="Times New Roman"/>
              </a:rPr>
              <a:t>are </a:t>
            </a:r>
            <a:r>
              <a:rPr lang="en-US" sz="2000" dirty="0" smtClean="0">
                <a:solidFill>
                  <a:srgbClr val="FF0066"/>
                </a:solidFill>
                <a:latin typeface="Times New Roman"/>
                <a:cs typeface="Times New Roman"/>
              </a:rPr>
              <a:t>arranged</a:t>
            </a:r>
            <a:r>
              <a:rPr sz="2000" dirty="0" smtClean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66"/>
                </a:solidFill>
                <a:latin typeface="Times New Roman"/>
                <a:cs typeface="Times New Roman"/>
              </a:rPr>
              <a:t>in order </a:t>
            </a:r>
            <a:r>
              <a:rPr lang="en-US" sz="2000" dirty="0" smtClean="0">
                <a:solidFill>
                  <a:srgbClr val="FF0066"/>
                </a:solidFill>
                <a:latin typeface="Times New Roman"/>
                <a:cs typeface="Times New Roman"/>
              </a:rPr>
              <a:t>of magnitude</a:t>
            </a:r>
            <a:r>
              <a:rPr sz="2000" dirty="0" smtClean="0">
                <a:solidFill>
                  <a:srgbClr val="FF0066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355600" marR="175895" indent="-342900">
              <a:lnSpc>
                <a:spcPct val="100000"/>
              </a:lnSpc>
              <a:spcBef>
                <a:spcPts val="1080"/>
              </a:spcBef>
              <a:buClr>
                <a:srgbClr val="FF210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Connor has defined as </a:t>
            </a:r>
            <a:r>
              <a:rPr sz="2000" dirty="0">
                <a:solidFill>
                  <a:srgbClr val="FF0066"/>
                </a:solidFill>
                <a:latin typeface="Times New Roman"/>
                <a:cs typeface="Times New Roman"/>
              </a:rPr>
              <a:t>“ The </a:t>
            </a:r>
            <a:r>
              <a:rPr sz="2000" spc="-5" dirty="0">
                <a:solidFill>
                  <a:srgbClr val="FF0066"/>
                </a:solidFill>
                <a:latin typeface="Times New Roman"/>
                <a:cs typeface="Times New Roman"/>
              </a:rPr>
              <a:t>median is </a:t>
            </a:r>
            <a:r>
              <a:rPr sz="2000" dirty="0">
                <a:solidFill>
                  <a:srgbClr val="FF0066"/>
                </a:solidFill>
                <a:latin typeface="Times New Roman"/>
                <a:cs typeface="Times New Roman"/>
              </a:rPr>
              <a:t>that value of the variable which  divides the group into two equal parts, </a:t>
            </a:r>
            <a:r>
              <a:rPr sz="2000" spc="5" dirty="0">
                <a:solidFill>
                  <a:srgbClr val="FF0066"/>
                </a:solidFill>
                <a:latin typeface="Times New Roman"/>
                <a:cs typeface="Times New Roman"/>
              </a:rPr>
              <a:t>one </a:t>
            </a:r>
            <a:r>
              <a:rPr sz="2000" dirty="0">
                <a:solidFill>
                  <a:srgbClr val="FF0066"/>
                </a:solidFill>
                <a:latin typeface="Times New Roman"/>
                <a:cs typeface="Times New Roman"/>
              </a:rPr>
              <a:t>part </a:t>
            </a:r>
            <a:r>
              <a:rPr sz="2000" spc="-5" dirty="0">
                <a:solidFill>
                  <a:srgbClr val="FF0066"/>
                </a:solidFill>
                <a:latin typeface="Times New Roman"/>
                <a:cs typeface="Times New Roman"/>
              </a:rPr>
              <a:t>comprising </a:t>
            </a:r>
            <a:r>
              <a:rPr sz="2000" dirty="0">
                <a:solidFill>
                  <a:srgbClr val="FF0066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FF0066"/>
                </a:solidFill>
                <a:latin typeface="Times New Roman"/>
                <a:cs typeface="Times New Roman"/>
              </a:rPr>
              <a:t>all</a:t>
            </a:r>
            <a:r>
              <a:rPr sz="2000" spc="-225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66"/>
                </a:solidFill>
                <a:latin typeface="Times New Roman"/>
                <a:cs typeface="Times New Roman"/>
              </a:rPr>
              <a:t>values  </a:t>
            </a:r>
            <a:r>
              <a:rPr sz="2000" spc="-10" dirty="0">
                <a:solidFill>
                  <a:srgbClr val="FF0066"/>
                </a:solidFill>
                <a:latin typeface="Times New Roman"/>
                <a:cs typeface="Times New Roman"/>
              </a:rPr>
              <a:t>greater, </a:t>
            </a:r>
            <a:r>
              <a:rPr sz="2000" dirty="0">
                <a:solidFill>
                  <a:srgbClr val="FF0066"/>
                </a:solidFill>
                <a:latin typeface="Times New Roman"/>
                <a:cs typeface="Times New Roman"/>
              </a:rPr>
              <a:t>and the </a:t>
            </a:r>
            <a:r>
              <a:rPr sz="2000" spc="-15" dirty="0">
                <a:solidFill>
                  <a:srgbClr val="FF0066"/>
                </a:solidFill>
                <a:latin typeface="Times New Roman"/>
                <a:cs typeface="Times New Roman"/>
              </a:rPr>
              <a:t>other, </a:t>
            </a:r>
            <a:r>
              <a:rPr sz="2000" spc="-5" dirty="0">
                <a:solidFill>
                  <a:srgbClr val="FF0066"/>
                </a:solidFill>
                <a:latin typeface="Times New Roman"/>
                <a:cs typeface="Times New Roman"/>
              </a:rPr>
              <a:t>all </a:t>
            </a:r>
            <a:r>
              <a:rPr sz="2000" dirty="0">
                <a:solidFill>
                  <a:srgbClr val="FF0066"/>
                </a:solidFill>
                <a:latin typeface="Times New Roman"/>
                <a:cs typeface="Times New Roman"/>
              </a:rPr>
              <a:t>values </a:t>
            </a:r>
            <a:r>
              <a:rPr sz="2000" spc="-5" dirty="0">
                <a:solidFill>
                  <a:srgbClr val="FF0066"/>
                </a:solidFill>
                <a:latin typeface="Times New Roman"/>
                <a:cs typeface="Times New Roman"/>
              </a:rPr>
              <a:t>less </a:t>
            </a:r>
            <a:r>
              <a:rPr sz="2000" dirty="0">
                <a:solidFill>
                  <a:srgbClr val="FF0066"/>
                </a:solidFill>
                <a:latin typeface="Times New Roman"/>
                <a:cs typeface="Times New Roman"/>
              </a:rPr>
              <a:t>than</a:t>
            </a:r>
            <a:r>
              <a:rPr sz="2000" spc="-125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Times New Roman"/>
                <a:cs typeface="Times New Roman"/>
              </a:rPr>
              <a:t>median”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FF210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66"/>
                </a:solidFill>
                <a:latin typeface="Times New Roman"/>
                <a:cs typeface="Times New Roman"/>
              </a:rPr>
              <a:t>For 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Ungrouped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data </a:t>
            </a:r>
            <a:r>
              <a:rPr sz="2000" spc="-5" dirty="0">
                <a:solidFill>
                  <a:srgbClr val="FF0066"/>
                </a:solidFill>
                <a:latin typeface="Times New Roman"/>
                <a:cs typeface="Times New Roman"/>
              </a:rPr>
              <a:t>median </a:t>
            </a:r>
            <a:r>
              <a:rPr sz="2000" dirty="0">
                <a:solidFill>
                  <a:srgbClr val="FF0066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FF0066"/>
                </a:solidFill>
                <a:latin typeface="Times New Roman"/>
                <a:cs typeface="Times New Roman"/>
              </a:rPr>
              <a:t>calculated</a:t>
            </a:r>
            <a:r>
              <a:rPr sz="2000" spc="-15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66"/>
                </a:solidFill>
                <a:latin typeface="Times New Roman"/>
                <a:cs typeface="Times New Roman"/>
              </a:rPr>
              <a:t>as: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044" y="4658105"/>
            <a:ext cx="2286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210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For Grouped</a:t>
            </a:r>
            <a:r>
              <a:rPr sz="2000" spc="-1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Data: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71800" y="3537147"/>
            <a:ext cx="3505200" cy="1029961"/>
            <a:chOff x="3069970" y="3658742"/>
            <a:chExt cx="3420110" cy="635000"/>
          </a:xfrm>
        </p:grpSpPr>
        <p:sp>
          <p:nvSpPr>
            <p:cNvPr id="6" name="object 6"/>
            <p:cNvSpPr/>
            <p:nvPr/>
          </p:nvSpPr>
          <p:spPr>
            <a:xfrm>
              <a:off x="3082670" y="3671442"/>
              <a:ext cx="3394329" cy="609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6320" y="3665092"/>
              <a:ext cx="3407410" cy="622300"/>
            </a:xfrm>
            <a:custGeom>
              <a:avLst/>
              <a:gdLst/>
              <a:ahLst/>
              <a:cxnLst/>
              <a:rect l="l" t="t" r="r" b="b"/>
              <a:pathLst>
                <a:path w="3407410" h="622300">
                  <a:moveTo>
                    <a:pt x="0" y="622299"/>
                  </a:moveTo>
                  <a:lnTo>
                    <a:pt x="3407029" y="622299"/>
                  </a:lnTo>
                  <a:lnTo>
                    <a:pt x="3407029" y="0"/>
                  </a:lnTo>
                  <a:lnTo>
                    <a:pt x="0" y="0"/>
                  </a:lnTo>
                  <a:lnTo>
                    <a:pt x="0" y="622299"/>
                  </a:lnTo>
                  <a:close/>
                </a:path>
              </a:pathLst>
            </a:custGeom>
            <a:ln w="12700">
              <a:solidFill>
                <a:srgbClr val="B81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730500" y="5168887"/>
            <a:ext cx="3333115" cy="664845"/>
            <a:chOff x="2730500" y="5168887"/>
            <a:chExt cx="3333115" cy="664845"/>
          </a:xfrm>
        </p:grpSpPr>
        <p:sp>
          <p:nvSpPr>
            <p:cNvPr id="9" name="object 9"/>
            <p:cNvSpPr/>
            <p:nvPr/>
          </p:nvSpPr>
          <p:spPr>
            <a:xfrm>
              <a:off x="2743200" y="5181587"/>
              <a:ext cx="3307715" cy="6391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36850" y="5175237"/>
              <a:ext cx="3320415" cy="652145"/>
            </a:xfrm>
            <a:custGeom>
              <a:avLst/>
              <a:gdLst/>
              <a:ahLst/>
              <a:cxnLst/>
              <a:rect l="l" t="t" r="r" b="b"/>
              <a:pathLst>
                <a:path w="3320415" h="652145">
                  <a:moveTo>
                    <a:pt x="0" y="651890"/>
                  </a:moveTo>
                  <a:lnTo>
                    <a:pt x="3320415" y="651890"/>
                  </a:lnTo>
                  <a:lnTo>
                    <a:pt x="3320415" y="0"/>
                  </a:lnTo>
                  <a:lnTo>
                    <a:pt x="0" y="0"/>
                  </a:lnTo>
                  <a:lnTo>
                    <a:pt x="0" y="651890"/>
                  </a:lnTo>
                  <a:close/>
                </a:path>
              </a:pathLst>
            </a:custGeom>
            <a:ln w="12700">
              <a:solidFill>
                <a:srgbClr val="B81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796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1492</Words>
  <Application>Microsoft Office PowerPoint</Application>
  <PresentationFormat>On-screen Show (4:3)</PresentationFormat>
  <Paragraphs>332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Times New Roman</vt:lpstr>
      <vt:lpstr>Verdana</vt:lpstr>
      <vt:lpstr>Wingdings</vt:lpstr>
      <vt:lpstr>Office Theme</vt:lpstr>
      <vt:lpstr>Measure Of Central Tendency  </vt:lpstr>
      <vt:lpstr>PowerPoint Presentation</vt:lpstr>
      <vt:lpstr>Some Definitions</vt:lpstr>
      <vt:lpstr>Characteristics of a Good Measure  of  Central Tendency</vt:lpstr>
      <vt:lpstr>Mean</vt:lpstr>
      <vt:lpstr>Properties of Mean</vt:lpstr>
      <vt:lpstr>Demerits or Limitations</vt:lpstr>
      <vt:lpstr>Mean for Ungrouped data</vt:lpstr>
      <vt:lpstr>Median</vt:lpstr>
      <vt:lpstr>Advantages of Median:</vt:lpstr>
      <vt:lpstr>Disadvantages of Median</vt:lpstr>
      <vt:lpstr>PowerPoint Presentation</vt:lpstr>
      <vt:lpstr>Mode</vt:lpstr>
      <vt:lpstr>Properties of mode</vt:lpstr>
      <vt:lpstr>Advantages of Mode </vt:lpstr>
      <vt:lpstr>Disadvantages of Mode </vt:lpstr>
      <vt:lpstr>Geometric Mean </vt:lpstr>
      <vt:lpstr>Geometric Mean</vt:lpstr>
      <vt:lpstr>Definition</vt:lpstr>
      <vt:lpstr>Harmonic  Mean</vt:lpstr>
      <vt:lpstr>Arithmetic Mean Calculated Methods for grouped</vt:lpstr>
      <vt:lpstr>Example-1 </vt:lpstr>
      <vt:lpstr>PowerPoint Presentation</vt:lpstr>
      <vt:lpstr>Example-3 </vt:lpstr>
      <vt:lpstr>Solution</vt:lpstr>
      <vt:lpstr>Mean:  x ̅=(∑▒fx)/n=130.5</vt:lpstr>
      <vt:lpstr>PowerPoint Presentation</vt:lpstr>
      <vt:lpstr>Weighted Mean</vt:lpstr>
      <vt:lpstr>Example Of W.M</vt:lpstr>
      <vt:lpstr>Harmonic Mean Example</vt:lpstr>
      <vt:lpstr>Example: Calculate the harmonic mean for the given below:</vt:lpstr>
      <vt:lpstr>Formulas</vt:lpstr>
      <vt:lpstr>Question 1: Find the geometric mean of the following  values: 15, 12, 13, 19, 10</vt:lpstr>
      <vt:lpstr>Formula:</vt:lpstr>
      <vt:lpstr>Find the modal class and the actual mode of the</vt:lpstr>
      <vt:lpstr>PowerPoint Presentation</vt:lpstr>
      <vt:lpstr>Relations Between the Measures of Central  Tendency</vt:lpstr>
      <vt:lpstr>Conclusion</vt:lpstr>
      <vt:lpstr> Thank You…  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Of Central</dc:title>
  <dc:creator>AMINUL</dc:creator>
  <cp:lastModifiedBy>roman</cp:lastModifiedBy>
  <cp:revision>68</cp:revision>
  <dcterms:created xsi:type="dcterms:W3CDTF">2020-07-08T18:27:16Z</dcterms:created>
  <dcterms:modified xsi:type="dcterms:W3CDTF">2020-07-18T04:22:36Z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2014-01-03T00:00:00Z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2020-07-08T00:00:00Z</vt:filetime>
  </property>
</Properties>
</file>