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744D-2DBD-A2C4-80D4-CD7F8DAC2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C0913-94F9-BFE6-77DC-EB1A4E547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2A0AA-849F-71F5-97A7-038C1584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EB1ED-D023-A2E7-0013-10213023E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29535-3D7E-8B84-96FA-73A91389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702B-744E-3292-EB78-960B3E0B5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3B6D2-57A3-58BF-2038-6A9F3976E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EA8E6-A44A-18FF-5A9B-7999A198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39D31-E5A0-2A68-35E9-3C107D8E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3D82-0A3B-3951-D50E-CB1DB186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00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6BF85-E88A-A41E-9592-C903614E0F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BA01-AADB-FCA0-AA50-23700C20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FC99A-4298-F4FD-9802-81465C54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B546F-8367-606B-EB23-603EA87B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9D88D-57C7-DAD1-93C8-CC321EC2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1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5305-C233-55EA-9B47-7169F59C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E4709-E31A-0D7A-C5AD-B674622F0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77D0-1490-28C6-134B-BEB38C51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F0A7E-45DC-4835-8CDC-4C62E7B71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2A634-A46C-890F-148D-9F367548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6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2EE0-7A86-B596-8CA1-5C09D93F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8FF4C-F053-A507-FCCC-981B7E9E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8DC4-E690-7820-7341-6454BB292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1DD3-C330-6DA9-E316-28E348EE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8101-06BA-C414-9FD0-328918B70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3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C8EC-31FD-3647-C389-0B123820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4C7B-4494-16C3-AA56-0E9599E3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E0C0C-A939-7FE8-14BD-4872158D9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4930-0D63-275C-667C-111ECE89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442A0-D36A-3EA6-FBC6-80CD72275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26A2C-0846-A3A8-384B-218062E7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791A-CD41-4AE9-C294-9794C34E2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97E9F-42B1-01FA-04A4-0963326D4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3526-3532-1E3B-EBF0-FB7A628A4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D45F8-C0F7-B7BD-2E7F-FC00EA64A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598E-4F4D-D9F7-6034-6A942A517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254878-6335-913B-6FC7-D39AB368D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5C7CA-8415-7548-F1A2-E0EF110E4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615554-A367-FBD4-F75D-193E5429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5EEB-2554-5908-DCEA-CEEBEE59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661DF9-FFA0-FFE1-D172-0A3B0212B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4C274-2057-B283-13C2-ED7DF26C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7148A-ADB1-8E01-7E13-90701B43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2A79-9901-9D01-052B-6DA2ECAA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F3D37-8218-5C41-BBC6-46C3E0D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38A1-FA53-D11F-937A-F76BE7736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AA2E-ED50-D5AF-7305-979E2E80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A3AC-98D6-DD14-EAB3-6AF3B4FD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8DBED-156B-4F72-E6A9-42AD144F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2DFC5-C202-D17D-71B7-C6385467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60192-C549-3AEA-A035-4366E753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9470F-F124-33A2-F37E-3C9279EE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4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E95E-3B8F-3D95-B859-A8F7111A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49095-B607-4FBC-626C-BD166196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A8C888-EF0E-7652-9C9A-9C70D0EDC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0109F-A31F-1297-A69B-6045FDA0D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9FE17-318D-C3E4-9F15-19E9CA5FB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0EBB-031C-72DE-1B21-20EB81EC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419A2-F6AB-58DE-763A-C4BEDFFD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097E1-D246-4C84-8BE0-132D51BF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86917-DACA-E89B-3594-FF6412925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2F3C59-ED25-49C1-97D8-0D7AE6BC6F6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9450C-BC8E-08F1-D4C0-5A13C26C4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2F647-24F9-5086-DCF7-6C97D8E40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93C88-068B-4588-B15F-C6BB3F054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00C6-0EED-CE8B-CCF2-8FFA4394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DIFFERENCIATION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86D06-927A-37A8-1192-0B735C74C4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269534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ron Powder 325mesh, Packaging Size: 50 Kg, Rs 160 /kilogram Stark ...">
            <a:extLst>
              <a:ext uri="{FF2B5EF4-FFF2-40B4-BE49-F238E27FC236}">
                <a16:creationId xmlns:a16="http://schemas.microsoft.com/office/drawing/2014/main" id="{5049E520-D5CF-7E6B-7C6E-30C5B00EC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45" y="491567"/>
            <a:ext cx="2519510" cy="251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D97E7F82-248F-BF4C-3880-356EDA566495}"/>
              </a:ext>
            </a:extLst>
          </p:cNvPr>
          <p:cNvSpPr/>
          <p:nvPr/>
        </p:nvSpPr>
        <p:spPr>
          <a:xfrm>
            <a:off x="3184877" y="15662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Outdoor Old Fashioned Blacksmith Furnace Burning Stock Photo 192420914 ...">
            <a:extLst>
              <a:ext uri="{FF2B5EF4-FFF2-40B4-BE49-F238E27FC236}">
                <a16:creationId xmlns:a16="http://schemas.microsoft.com/office/drawing/2014/main" id="{514364F1-1B4E-C614-E3A0-30F5AF694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707" y="677452"/>
            <a:ext cx="3333750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9A2E1B3-70E1-0274-99D8-0BE3E4E4E341}"/>
              </a:ext>
            </a:extLst>
          </p:cNvPr>
          <p:cNvSpPr/>
          <p:nvPr/>
        </p:nvSpPr>
        <p:spPr>
          <a:xfrm>
            <a:off x="7755879" y="16692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ure Iron Metal">
            <a:extLst>
              <a:ext uri="{FF2B5EF4-FFF2-40B4-BE49-F238E27FC236}">
                <a16:creationId xmlns:a16="http://schemas.microsoft.com/office/drawing/2014/main" id="{7373C018-EE23-EE2A-E8F8-66DC7804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287" y="322572"/>
            <a:ext cx="2992657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Pv4 vs IPv6 and the missing IPv5 - Neterra.cloud Blog">
            <a:extLst>
              <a:ext uri="{FF2B5EF4-FFF2-40B4-BE49-F238E27FC236}">
                <a16:creationId xmlns:a16="http://schemas.microsoft.com/office/drawing/2014/main" id="{CD73BF47-B76C-0A4E-672E-196BEF3E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79" y="3832783"/>
            <a:ext cx="306184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1B42603-B95A-F915-0FDF-A9C5C94000AD}"/>
              </a:ext>
            </a:extLst>
          </p:cNvPr>
          <p:cNvSpPr/>
          <p:nvPr/>
        </p:nvSpPr>
        <p:spPr>
          <a:xfrm>
            <a:off x="3674081" y="48572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739B3F-69F4-0DA7-E13B-FA4F563CAF64}"/>
              </a:ext>
            </a:extLst>
          </p:cNvPr>
          <p:cNvSpPr/>
          <p:nvPr/>
        </p:nvSpPr>
        <p:spPr>
          <a:xfrm>
            <a:off x="4719957" y="4232195"/>
            <a:ext cx="2218171" cy="17348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LAGRANGE OR DIVIDED DIFFERENCE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B770E50-9781-212D-D988-962265349A10}"/>
              </a:ext>
            </a:extLst>
          </p:cNvPr>
          <p:cNvSpPr/>
          <p:nvPr/>
        </p:nvSpPr>
        <p:spPr>
          <a:xfrm>
            <a:off x="7005596" y="485729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0C99B8-59B1-7982-0A52-E974938A216D}"/>
              </a:ext>
            </a:extLst>
          </p:cNvPr>
          <p:cNvSpPr/>
          <p:nvPr/>
        </p:nvSpPr>
        <p:spPr>
          <a:xfrm>
            <a:off x="8500106" y="4036865"/>
            <a:ext cx="2218170" cy="2071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POLYNOMIALS</a:t>
            </a:r>
          </a:p>
        </p:txBody>
      </p:sp>
    </p:spTree>
    <p:extLst>
      <p:ext uri="{BB962C8B-B14F-4D97-AF65-F5344CB8AC3E}">
        <p14:creationId xmlns:p14="http://schemas.microsoft.com/office/powerpoint/2010/main" val="122664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F88E31-AAA0-DD61-C9BC-9072281A80C2}"/>
              </a:ext>
            </a:extLst>
          </p:cNvPr>
          <p:cNvSpPr txBox="1"/>
          <p:nvPr/>
        </p:nvSpPr>
        <p:spPr>
          <a:xfrm>
            <a:off x="999241" y="2564090"/>
            <a:ext cx="76252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STEP 1 : Use Lagrange or divided Difference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1C9269-2A76-7909-F9BC-BB6FAB18113C}"/>
              </a:ext>
            </a:extLst>
          </p:cNvPr>
          <p:cNvSpPr txBox="1"/>
          <p:nvPr/>
        </p:nvSpPr>
        <p:spPr>
          <a:xfrm>
            <a:off x="480767" y="245097"/>
            <a:ext cx="19236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 1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C8F9F97-1F21-5FC0-359C-D052FB6E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55228"/>
              </p:ext>
            </p:extLst>
          </p:nvPr>
        </p:nvGraphicFramePr>
        <p:xfrm>
          <a:off x="1302508" y="1417422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61830259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360058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7591557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81246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38526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065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7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856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3660F5-BEDA-EC10-CD3F-CD3041B7BC94}"/>
                  </a:ext>
                </a:extLst>
              </p:cNvPr>
              <p:cNvSpPr txBox="1"/>
              <p:nvPr/>
            </p:nvSpPr>
            <p:spPr>
              <a:xfrm>
                <a:off x="1302508" y="941722"/>
                <a:ext cx="5305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From the Following data,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F3660F5-BEDA-EC10-CD3F-CD3041B7B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508" y="941722"/>
                <a:ext cx="5305683" cy="400110"/>
              </a:xfrm>
              <a:prstGeom prst="rect">
                <a:avLst/>
              </a:prstGeom>
              <a:blipFill>
                <a:blip r:embed="rId2"/>
                <a:stretch>
                  <a:fillRect l="-12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50D19310-4C9F-8B7E-1F96-E0FA18FDD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09" y="3175251"/>
            <a:ext cx="7843101" cy="353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3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C0642-0583-06E2-BF90-4A813ABD63E1}"/>
              </a:ext>
            </a:extLst>
          </p:cNvPr>
          <p:cNvSpPr txBox="1"/>
          <p:nvPr/>
        </p:nvSpPr>
        <p:spPr>
          <a:xfrm>
            <a:off x="935611" y="478112"/>
            <a:ext cx="79161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STEP 2 :  make polynomials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C76B8-1AD8-EE48-B78B-38781CB2B3E5}"/>
              </a:ext>
            </a:extLst>
          </p:cNvPr>
          <p:cNvSpPr txBox="1"/>
          <p:nvPr/>
        </p:nvSpPr>
        <p:spPr>
          <a:xfrm>
            <a:off x="1095867" y="3953700"/>
            <a:ext cx="72185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STEP 3 :  Differentiate and Find the Value</a:t>
            </a:r>
          </a:p>
        </p:txBody>
      </p:sp>
    </p:spTree>
    <p:extLst>
      <p:ext uri="{BB962C8B-B14F-4D97-AF65-F5344CB8AC3E}">
        <p14:creationId xmlns:p14="http://schemas.microsoft.com/office/powerpoint/2010/main" val="352594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708F94-1FED-5839-5103-2EB613D9E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73897"/>
              </p:ext>
            </p:extLst>
          </p:nvPr>
        </p:nvGraphicFramePr>
        <p:xfrm>
          <a:off x="1720915" y="1153299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0682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391509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726912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44652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539015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88754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88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856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E939FC-24B7-056C-80AA-7F5B925745DC}"/>
                  </a:ext>
                </a:extLst>
              </p:cNvPr>
              <p:cNvSpPr txBox="1"/>
              <p:nvPr/>
            </p:nvSpPr>
            <p:spPr>
              <a:xfrm>
                <a:off x="1720915" y="659876"/>
                <a:ext cx="6147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1) From the following values of x and y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(1.2)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E939FC-24B7-056C-80AA-7F5B92574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915" y="659876"/>
                <a:ext cx="6147004" cy="369332"/>
              </a:xfrm>
              <a:prstGeom prst="rect">
                <a:avLst/>
              </a:prstGeom>
              <a:blipFill>
                <a:blip r:embed="rId2"/>
                <a:stretch>
                  <a:fillRect l="-793" t="-8197" r="-19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B874E2-019B-E443-B23B-12E53BA5BAB1}"/>
                  </a:ext>
                </a:extLst>
              </p:cNvPr>
              <p:cNvSpPr txBox="1"/>
              <p:nvPr/>
            </p:nvSpPr>
            <p:spPr>
              <a:xfrm>
                <a:off x="1720915" y="2525551"/>
                <a:ext cx="60944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2) From the following values of x and y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B874E2-019B-E443-B23B-12E53BA5B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915" y="2525551"/>
                <a:ext cx="6094428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5BA4D14-2691-15E4-B7AD-C18045A88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765741"/>
              </p:ext>
            </p:extLst>
          </p:nvPr>
        </p:nvGraphicFramePr>
        <p:xfrm>
          <a:off x="1494672" y="3058160"/>
          <a:ext cx="8128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6007215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17874004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235100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7208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9912129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982074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207396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317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45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3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NUMERICAL DIFFERENCIATION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DIFFERENCIATION</dc:title>
  <dc:creator>Nazmul kader Chowdhury</dc:creator>
  <cp:lastModifiedBy>Nazmul kader Chowdhury</cp:lastModifiedBy>
  <cp:revision>3</cp:revision>
  <dcterms:created xsi:type="dcterms:W3CDTF">2025-05-04T06:09:38Z</dcterms:created>
  <dcterms:modified xsi:type="dcterms:W3CDTF">2025-05-05T15:18:23Z</dcterms:modified>
</cp:coreProperties>
</file>