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4" r:id="rId4"/>
    <p:sldId id="257" r:id="rId5"/>
    <p:sldId id="263" r:id="rId6"/>
    <p:sldId id="262" r:id="rId7"/>
    <p:sldId id="261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89B4C-49C7-676C-1BA9-BEE722874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8A7A6-A7D1-967A-E05D-04872FFF8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D666D-682C-ACE6-228A-C68B4503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FB036-7345-C820-01BA-0BE21FC09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B517-64E7-BA8D-7C9B-664CF504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78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1DA1-C0D5-9A21-73BC-90790FF6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F23E2-E0FE-DD8E-8691-DF6782507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2913-E56A-866B-6037-55473896D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8F977-C7A6-D74D-AF6E-790A75D9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D9EF1-7C29-ECC6-0BCE-301C322A8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5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966C41-6240-B20D-50DD-492B13B0C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C63FA-F2D5-A748-DEF5-E9750E853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2AB8-D9A2-05A3-C80E-6D32CC80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57A7F-FD41-D454-5E1B-D0F85885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9E586-FADE-FD08-9941-F418BD95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2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CD9-CD66-4DBD-3267-9765CEB8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B2C90-A95E-6FAD-39C8-090922676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8BCC1-987C-8A34-CD55-B517A425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C70B-F102-0C00-05CF-8A4B60126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4D575-7591-A6B9-9EAF-2A5F97EA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83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646D2-4482-81E2-8EA3-0A33F6B5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6C5F8-D248-AFE9-D8AD-AC014E464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50E5-FEFD-D585-8288-5090575C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A6391-A06F-9667-1268-608DBC897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6A7D-505E-50A9-FF9D-880D217E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1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32A8-D905-794A-89D0-D81EB64C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C12-89A7-F7FA-3687-B8FFF4C20C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3F92D-68E9-0056-2503-82A009567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0ADB6-D223-7B50-279B-0B960BC75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57733-FB40-957B-5BF8-3F2A5D48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C361D-DB4E-200D-8AFD-28B43EAB6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8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DF9C-0D62-D753-AC36-34FA0FDD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2026E-79EE-E426-7F54-3811A8BF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C18F9-2B6C-8FE8-061F-73A2B20F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F5EFA-2093-6BAE-4C22-C50EF1D679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38459-B76F-6DB6-C57F-6A1AC47B1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9275-A3F5-E33A-833E-E0296574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400AF-738C-3F13-A18F-A858562D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9601C-A8E2-63B3-45DA-1FB042A3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0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25FC4-9838-2632-0D37-B15175C5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A478C6-BB57-0C92-EA3B-7D66EA32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091A-BFF0-0799-CD69-52D49BA5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A04F2D-2024-D4AC-B2F2-5AB9940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7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3296FC-E415-47D8-4CC4-5A1AF2BD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D8523-E8AB-CD65-2785-9A4CEF3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6A7F6-E59B-C9A9-CE39-70891C0E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C60AB-929E-0CC2-ED50-257786A2D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B2A71-6F74-D4FE-D881-2FE9E260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826DD-A4C3-AFF7-3378-6DE405577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31181-4A34-280A-7593-DE3C7EF5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5090E-3266-F86A-A15C-1FD86BDDE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2632-F0A1-2B0F-6853-BA557A3E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8381-6B94-2382-0B87-4F3E7774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F90A3-2946-C91D-8F19-6A914AFB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6D0B-3C67-DFF3-8C8C-FFBABC06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A781D-E140-229E-084F-566865678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13ACA-63A8-1A25-A050-DC0809E0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8F0B4-1C1F-6730-A489-924364DF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4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43B84-C915-D295-F49E-F54E6663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DF57E-93ED-7A8E-2F46-3D0BAE1F1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BE3D0-65EF-8439-925E-568B48C686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8E513-E20A-4AD9-AC98-4143684D5F6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74D71-2CE7-AF0D-1169-7763E327D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7647-6326-7712-2493-A85C8BAAA9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611D9-507E-408B-B7E7-F937BD558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361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A44AE-C118-83A1-E237-710BEE2B6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INTIGRATION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A4668-2F40-B20C-96BB-D9A463A03C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370761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tegration in Math: Definition, Formulas, Types, Examples">
            <a:extLst>
              <a:ext uri="{FF2B5EF4-FFF2-40B4-BE49-F238E27FC236}">
                <a16:creationId xmlns:a16="http://schemas.microsoft.com/office/drawing/2014/main" id="{FAFAEBD8-FC2D-8B38-7E55-C572400A3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5121" y="2282563"/>
            <a:ext cx="628650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A1ED908-0840-8ECD-5260-982ABB577692}"/>
              </a:ext>
            </a:extLst>
          </p:cNvPr>
          <p:cNvSpPr txBox="1"/>
          <p:nvPr/>
        </p:nvSpPr>
        <p:spPr>
          <a:xfrm>
            <a:off x="3601039" y="348791"/>
            <a:ext cx="44030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BASIC IDEA OF INTIGRATION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8DC9A1-D0A0-6BB3-AB73-7C78365E681D}"/>
              </a:ext>
            </a:extLst>
          </p:cNvPr>
          <p:cNvSpPr txBox="1"/>
          <p:nvPr/>
        </p:nvSpPr>
        <p:spPr>
          <a:xfrm>
            <a:off x="942680" y="3120272"/>
            <a:ext cx="19507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dirty="0"/>
              <a:t>THE FUNCTION</a:t>
            </a:r>
          </a:p>
          <a:p>
            <a:pPr marL="342900" indent="-342900">
              <a:buAutoNum type="arabicParenR"/>
            </a:pPr>
            <a:r>
              <a:rPr lang="en-US" dirty="0"/>
              <a:t>THE AXIS</a:t>
            </a:r>
          </a:p>
          <a:p>
            <a:pPr marL="342900" indent="-342900">
              <a:buAutoNum type="arabicParenR"/>
            </a:pPr>
            <a:r>
              <a:rPr lang="en-US" dirty="0"/>
              <a:t>LOWER LIMIT</a:t>
            </a:r>
          </a:p>
          <a:p>
            <a:pPr marL="342900" indent="-342900">
              <a:buAutoNum type="arabicParenR"/>
            </a:pPr>
            <a:r>
              <a:rPr lang="en-US" dirty="0"/>
              <a:t>UPPER LIMIT</a:t>
            </a:r>
          </a:p>
        </p:txBody>
      </p:sp>
    </p:spTree>
    <p:extLst>
      <p:ext uri="{BB962C8B-B14F-4D97-AF65-F5344CB8AC3E}">
        <p14:creationId xmlns:p14="http://schemas.microsoft.com/office/powerpoint/2010/main" val="293833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3">
            <a:extLst>
              <a:ext uri="{FF2B5EF4-FFF2-40B4-BE49-F238E27FC236}">
                <a16:creationId xmlns:a16="http://schemas.microsoft.com/office/drawing/2014/main" id="{B803E527-4EF4-6853-35EE-524E6178E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129" y="139044"/>
            <a:ext cx="5722071" cy="63159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E222D0-F506-FDB3-7E37-03C3E9F85ECB}"/>
              </a:ext>
            </a:extLst>
          </p:cNvPr>
          <p:cNvSpPr txBox="1"/>
          <p:nvPr/>
        </p:nvSpPr>
        <p:spPr>
          <a:xfrm>
            <a:off x="2394407" y="301658"/>
            <a:ext cx="976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226466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efinite integrals">
            <a:extLst>
              <a:ext uri="{FF2B5EF4-FFF2-40B4-BE49-F238E27FC236}">
                <a16:creationId xmlns:a16="http://schemas.microsoft.com/office/drawing/2014/main" id="{F61899A5-A94A-0412-0E3A-7DC16DF9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016" y="1762812"/>
            <a:ext cx="6042582" cy="425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784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16454E-980C-E867-E889-E43DEC66C266}"/>
              </a:ext>
            </a:extLst>
          </p:cNvPr>
          <p:cNvSpPr txBox="1"/>
          <p:nvPr/>
        </p:nvSpPr>
        <p:spPr>
          <a:xfrm>
            <a:off x="2601797" y="2667786"/>
            <a:ext cx="82998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NUMERICAL INTIGRATION</a:t>
            </a:r>
          </a:p>
        </p:txBody>
      </p:sp>
    </p:spTree>
    <p:extLst>
      <p:ext uri="{BB962C8B-B14F-4D97-AF65-F5344CB8AC3E}">
        <p14:creationId xmlns:p14="http://schemas.microsoft.com/office/powerpoint/2010/main" val="149375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71BB31-7504-4D1A-0FF3-CE7CB18F1781}"/>
              </a:ext>
            </a:extLst>
          </p:cNvPr>
          <p:cNvSpPr txBox="1"/>
          <p:nvPr/>
        </p:nvSpPr>
        <p:spPr>
          <a:xfrm>
            <a:off x="4289197" y="329938"/>
            <a:ext cx="3405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TRAPIZOIDAL RULE</a:t>
            </a:r>
          </a:p>
        </p:txBody>
      </p:sp>
    </p:spTree>
    <p:extLst>
      <p:ext uri="{BB962C8B-B14F-4D97-AF65-F5344CB8AC3E}">
        <p14:creationId xmlns:p14="http://schemas.microsoft.com/office/powerpoint/2010/main" val="1065131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5061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1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NUMERICAL INTIGRATION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INTIGRATION</dc:title>
  <dc:creator>Nazmul kader Chowdhury</dc:creator>
  <cp:lastModifiedBy>Nazmul kader Chowdhury</cp:lastModifiedBy>
  <cp:revision>1</cp:revision>
  <dcterms:created xsi:type="dcterms:W3CDTF">2025-05-05T04:32:06Z</dcterms:created>
  <dcterms:modified xsi:type="dcterms:W3CDTF">2025-05-05T04:48:58Z</dcterms:modified>
</cp:coreProperties>
</file>