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B6D8A-624B-76A9-AD62-1453994FE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468BD-22DC-D6D5-88D0-3CD549F6F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DA019-1CF9-151A-72B2-331A93F52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00E4-D7AF-4396-B6ED-7BBA44EE3B66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64268-5A70-ECFC-EF76-3BD7E074E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EB27F-605D-AB1A-06B8-732B61FA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124F-A91E-45C9-A73E-16C3F4D6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0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491A7-6427-3FFF-A27C-1B32F24A4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54348-586B-A4CF-4F71-B665C5D38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B49B0-DA34-EE2C-F557-2B01DA577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00E4-D7AF-4396-B6ED-7BBA44EE3B66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970CB-1A2B-E7C8-A2DB-549CBB5C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FA5CF-51EF-D2E0-22D2-FEE20CC98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124F-A91E-45C9-A73E-16C3F4D6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66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2164E1-71EB-F8C1-086F-AF0AD1E14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644B7-DC1C-5ADB-0925-7295252D5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77551-86D0-A385-EC3B-AD13F2EA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00E4-D7AF-4396-B6ED-7BBA44EE3B66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14639-C1A5-CAE6-BFAC-E5A35881A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20BB8-D230-E5E5-7035-3934EE2A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124F-A91E-45C9-A73E-16C3F4D6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4D13-4CBB-167B-9380-609B6FF8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92FC3-72CC-700C-9D85-63E737A3A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E976F-4035-60CD-C861-AE599E08E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00E4-D7AF-4396-B6ED-7BBA44EE3B66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CE2F8-42E6-B60C-C798-427A8A1D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663DF-9A0F-4F81-F7D0-855DA884A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124F-A91E-45C9-A73E-16C3F4D6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34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532B-2487-01CF-A8DA-14A17048A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1A455-6D37-DF55-023A-C9B42134C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792D3-730A-23D6-943E-B75D7A77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00E4-D7AF-4396-B6ED-7BBA44EE3B66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FD699-8EE6-0A11-77E9-50C927C6F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3E9BC-8266-4420-B579-E48A5167C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124F-A91E-45C9-A73E-16C3F4D6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6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9DE9-3C83-D963-FEAD-5EC7E6F2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AFB8F-C7FB-FFBE-2CAD-22C227D47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D3D91-BC2E-FEAB-F3E4-577ED2031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484C5-10D6-46C6-971A-358629C69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00E4-D7AF-4396-B6ED-7BBA44EE3B66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BF1B4-4A5E-D9A8-8978-C2842367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844AE-EFB6-85EA-9D8E-44E8822B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124F-A91E-45C9-A73E-16C3F4D6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0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AC791-8A2B-5B3E-3754-445489551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F2863-35C9-20D2-F276-60F9A1339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1B77D-3ACB-66B7-0F2E-BCE80FB17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708E0C-84F8-F4D2-2360-4AB305B5C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DE09A9-B9A5-28BE-CE0F-38AD9D7DD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72D21D-CB3B-2F7F-8D8D-AA476AD80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00E4-D7AF-4396-B6ED-7BBA44EE3B66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56AD91-9CD9-8EA4-6196-D667BC24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893B4D-6140-DCBE-DA15-E02368D9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124F-A91E-45C9-A73E-16C3F4D6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F966-1442-CA51-E346-79B6FC165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C71684-A2BF-C1E9-91BD-4A4357B0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00E4-D7AF-4396-B6ED-7BBA44EE3B66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CCFF9-0623-93B2-6758-E734DA0EA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8AD3F-42C8-F9D0-6416-67745FCFF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124F-A91E-45C9-A73E-16C3F4D6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7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A181D6-FAA6-17B1-A72B-0287EE92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00E4-D7AF-4396-B6ED-7BBA44EE3B66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6DA40D-0473-9792-39A7-12E81A64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CCA14-1DC1-ABD0-C125-549F9F4A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124F-A91E-45C9-A73E-16C3F4D6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4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D71E-D84D-7E0F-53FB-3D45878C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6D624-6E38-7A75-9D65-5D35821FB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D4EA3-3A79-5031-5662-EE3F00AB5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21322-DF3D-F7C0-2812-6F486E70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00E4-D7AF-4396-B6ED-7BBA44EE3B66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64577-7576-C42D-9859-5C990B5C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087B2-EC7F-4721-FEDD-9E7AC614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124F-A91E-45C9-A73E-16C3F4D6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4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4E52B-77AB-BEDD-7D2D-63ECF48AC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EB551F-E9E2-4802-6672-6A07FDAB0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B119C-EA75-9F63-72F6-0DADF2CE3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1EDFA-2EC2-5645-36D3-4C4E836B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00E4-D7AF-4396-B6ED-7BBA44EE3B66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C466C-F96B-F6CA-FEBA-DC141FB2D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0A65D-BB5C-03B0-F18E-D6E9E74A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C124F-A91E-45C9-A73E-16C3F4D6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1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6E154D-AC1A-2F19-B55C-77B65A2D2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CD2E2-948A-F8B7-E4E5-832EC7F7E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A5928-EB2D-3E5A-E573-857B2CFB3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800E4-D7AF-4396-B6ED-7BBA44EE3B66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D791B-53B5-581F-6DB9-7889887B8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FB6D1-AB5B-421B-91ED-2186C2C13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C124F-A91E-45C9-A73E-16C3F4D60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9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8F3C5-B9D4-0111-DBC9-6FB0BCB7B5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CORELATION AND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97508-472A-B372-56D2-A0E8B70C46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NAZMUL KADER CHOWDHURY</a:t>
            </a:r>
          </a:p>
        </p:txBody>
      </p:sp>
    </p:spTree>
    <p:extLst>
      <p:ext uri="{BB962C8B-B14F-4D97-AF65-F5344CB8AC3E}">
        <p14:creationId xmlns:p14="http://schemas.microsoft.com/office/powerpoint/2010/main" val="4075094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F500E7-6477-AB93-CF08-5745D34C0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498" y="289175"/>
            <a:ext cx="10048973" cy="24823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4D2B63-0DE3-0E8E-90FB-D66293A11472}"/>
              </a:ext>
            </a:extLst>
          </p:cNvPr>
          <p:cNvSpPr txBox="1"/>
          <p:nvPr/>
        </p:nvSpPr>
        <p:spPr>
          <a:xfrm>
            <a:off x="1498862" y="2856322"/>
            <a:ext cx="15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PAGE 747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010B16-5EC3-940E-5B2C-242F360D7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045" y="3256962"/>
            <a:ext cx="9134573" cy="18225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E33854-CDAF-2F6C-B49D-D3067A2127B9}"/>
              </a:ext>
            </a:extLst>
          </p:cNvPr>
          <p:cNvSpPr txBox="1"/>
          <p:nvPr/>
        </p:nvSpPr>
        <p:spPr>
          <a:xfrm>
            <a:off x="2168165" y="5637229"/>
            <a:ext cx="6913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+Problems which are solved in the class</a:t>
            </a:r>
          </a:p>
        </p:txBody>
      </p:sp>
    </p:spTree>
    <p:extLst>
      <p:ext uri="{BB962C8B-B14F-4D97-AF65-F5344CB8AC3E}">
        <p14:creationId xmlns:p14="http://schemas.microsoft.com/office/powerpoint/2010/main" val="240613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3BCE4E-6121-A149-F8CF-7F198E4E56A7}"/>
              </a:ext>
            </a:extLst>
          </p:cNvPr>
          <p:cNvSpPr txBox="1"/>
          <p:nvPr/>
        </p:nvSpPr>
        <p:spPr>
          <a:xfrm>
            <a:off x="4084163" y="2518471"/>
            <a:ext cx="429626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331144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0D1AAD-9672-4E69-B4AF-C76D6DDAD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383" y="424207"/>
            <a:ext cx="7495932" cy="19324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A429BF-4D6E-3684-1021-318FE23C8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760" y="2721758"/>
            <a:ext cx="8332555" cy="15203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8C07F4-F1F0-5880-6510-95854CF82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078" y="4807669"/>
            <a:ext cx="8059917" cy="12113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FCFB9C-CF08-1D63-1916-FA23BE081153}"/>
              </a:ext>
            </a:extLst>
          </p:cNvPr>
          <p:cNvSpPr txBox="1"/>
          <p:nvPr/>
        </p:nvSpPr>
        <p:spPr>
          <a:xfrm>
            <a:off x="2251383" y="6131292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+Problems which are solved in the class</a:t>
            </a:r>
          </a:p>
        </p:txBody>
      </p:sp>
    </p:spTree>
    <p:extLst>
      <p:ext uri="{BB962C8B-B14F-4D97-AF65-F5344CB8AC3E}">
        <p14:creationId xmlns:p14="http://schemas.microsoft.com/office/powerpoint/2010/main" val="1269629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26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CORELATION AND REGRESSION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CORELATION AND REGRESSION</dc:title>
  <dc:creator>Nazmul kader Chowdhury</dc:creator>
  <cp:lastModifiedBy>Nazmul kader Chowdhury</cp:lastModifiedBy>
  <cp:revision>1</cp:revision>
  <dcterms:created xsi:type="dcterms:W3CDTF">2025-05-21T16:28:49Z</dcterms:created>
  <dcterms:modified xsi:type="dcterms:W3CDTF">2025-05-21T16:43:36Z</dcterms:modified>
</cp:coreProperties>
</file>