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09189" y="397509"/>
            <a:ext cx="51104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69" y="1710690"/>
            <a:ext cx="8517890" cy="158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537709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045" y="3209289"/>
            <a:ext cx="0" cy="1323340"/>
          </a:xfrm>
          <a:custGeom>
            <a:avLst/>
            <a:gdLst/>
            <a:ahLst/>
            <a:cxnLst/>
            <a:rect l="l" t="t" r="r" b="b"/>
            <a:pathLst>
              <a:path h="1323339">
                <a:moveTo>
                  <a:pt x="0" y="0"/>
                </a:moveTo>
                <a:lnTo>
                  <a:pt x="0" y="132333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819" y="3204845"/>
            <a:ext cx="7891780" cy="0"/>
          </a:xfrm>
          <a:custGeom>
            <a:avLst/>
            <a:gdLst/>
            <a:ahLst/>
            <a:cxnLst/>
            <a:rect l="l" t="t" r="r" b="b"/>
            <a:pathLst>
              <a:path w="7891780">
                <a:moveTo>
                  <a:pt x="0" y="0"/>
                </a:moveTo>
                <a:lnTo>
                  <a:pt x="789178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204845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>
                <a:moveTo>
                  <a:pt x="0" y="0"/>
                </a:moveTo>
                <a:lnTo>
                  <a:pt x="566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6519" y="3209289"/>
            <a:ext cx="0" cy="1323340"/>
          </a:xfrm>
          <a:custGeom>
            <a:avLst/>
            <a:gdLst/>
            <a:ahLst/>
            <a:cxnLst/>
            <a:rect l="l" t="t" r="r" b="b"/>
            <a:pathLst>
              <a:path h="1323339">
                <a:moveTo>
                  <a:pt x="0" y="0"/>
                </a:moveTo>
                <a:lnTo>
                  <a:pt x="0" y="132334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90" y="4527550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>
                <a:moveTo>
                  <a:pt x="0" y="0"/>
                </a:moveTo>
                <a:lnTo>
                  <a:pt x="8743950" y="0"/>
                </a:lnTo>
              </a:path>
            </a:pathLst>
          </a:custGeom>
          <a:ln w="1015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570" y="3219450"/>
            <a:ext cx="0" cy="1303020"/>
          </a:xfrm>
          <a:custGeom>
            <a:avLst/>
            <a:gdLst/>
            <a:ahLst/>
            <a:cxnLst/>
            <a:rect l="l" t="t" r="r" b="b"/>
            <a:pathLst>
              <a:path h="1303020">
                <a:moveTo>
                  <a:pt x="0" y="0"/>
                </a:moveTo>
                <a:lnTo>
                  <a:pt x="0" y="1303020"/>
                </a:lnTo>
              </a:path>
            </a:pathLst>
          </a:custGeom>
          <a:ln w="1016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819" y="3214370"/>
            <a:ext cx="7881620" cy="0"/>
          </a:xfrm>
          <a:custGeom>
            <a:avLst/>
            <a:gdLst/>
            <a:ahLst/>
            <a:cxnLst/>
            <a:rect l="l" t="t" r="r" b="b"/>
            <a:pathLst>
              <a:path w="7881620">
                <a:moveTo>
                  <a:pt x="0" y="0"/>
                </a:moveTo>
                <a:lnTo>
                  <a:pt x="7881620" y="0"/>
                </a:lnTo>
              </a:path>
            </a:pathLst>
          </a:custGeom>
          <a:ln w="1015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490" y="3214370"/>
            <a:ext cx="557530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530" y="0"/>
                </a:lnTo>
              </a:path>
            </a:pathLst>
          </a:custGeom>
          <a:ln w="1015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76994" y="3219450"/>
            <a:ext cx="0" cy="1303020"/>
          </a:xfrm>
          <a:custGeom>
            <a:avLst/>
            <a:gdLst/>
            <a:ahLst/>
            <a:cxnLst/>
            <a:rect l="l" t="t" r="r" b="b"/>
            <a:pathLst>
              <a:path h="1303020">
                <a:moveTo>
                  <a:pt x="0" y="0"/>
                </a:moveTo>
                <a:lnTo>
                  <a:pt x="0" y="130302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50" y="4518025"/>
            <a:ext cx="8724900" cy="0"/>
          </a:xfrm>
          <a:custGeom>
            <a:avLst/>
            <a:gdLst/>
            <a:ahLst/>
            <a:cxnLst/>
            <a:rect l="l" t="t" r="r" b="b"/>
            <a:pathLst>
              <a:path w="8724900">
                <a:moveTo>
                  <a:pt x="0" y="0"/>
                </a:moveTo>
                <a:lnTo>
                  <a:pt x="8724900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29" y="3229610"/>
            <a:ext cx="0" cy="1283970"/>
          </a:xfrm>
          <a:custGeom>
            <a:avLst/>
            <a:gdLst/>
            <a:ahLst/>
            <a:cxnLst/>
            <a:rect l="l" t="t" r="r" b="b"/>
            <a:pathLst>
              <a:path h="1283970">
                <a:moveTo>
                  <a:pt x="0" y="0"/>
                </a:moveTo>
                <a:lnTo>
                  <a:pt x="0" y="1283969"/>
                </a:lnTo>
              </a:path>
            </a:pathLst>
          </a:custGeom>
          <a:ln w="1016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9819" y="3224529"/>
            <a:ext cx="7872730" cy="0"/>
          </a:xfrm>
          <a:custGeom>
            <a:avLst/>
            <a:gdLst/>
            <a:ahLst/>
            <a:cxnLst/>
            <a:rect l="l" t="t" r="r" b="b"/>
            <a:pathLst>
              <a:path w="7872730">
                <a:moveTo>
                  <a:pt x="0" y="0"/>
                </a:moveTo>
                <a:lnTo>
                  <a:pt x="7872730" y="0"/>
                </a:lnTo>
              </a:path>
            </a:pathLst>
          </a:custGeom>
          <a:ln w="1015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650" y="3224529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>
                <a:moveTo>
                  <a:pt x="0" y="0"/>
                </a:moveTo>
                <a:lnTo>
                  <a:pt x="547370" y="0"/>
                </a:lnTo>
              </a:path>
            </a:pathLst>
          </a:custGeom>
          <a:ln w="1015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7469" y="3229610"/>
            <a:ext cx="0" cy="1283970"/>
          </a:xfrm>
          <a:custGeom>
            <a:avLst/>
            <a:gdLst/>
            <a:ahLst/>
            <a:cxnLst/>
            <a:rect l="l" t="t" r="r" b="b"/>
            <a:pathLst>
              <a:path h="1283970">
                <a:moveTo>
                  <a:pt x="0" y="0"/>
                </a:moveTo>
                <a:lnTo>
                  <a:pt x="0" y="1283970"/>
                </a:lnTo>
              </a:path>
            </a:pathLst>
          </a:custGeom>
          <a:ln w="1015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809" y="4508500"/>
            <a:ext cx="8704580" cy="0"/>
          </a:xfrm>
          <a:custGeom>
            <a:avLst/>
            <a:gdLst/>
            <a:ahLst/>
            <a:cxnLst/>
            <a:rect l="l" t="t" r="r" b="b"/>
            <a:pathLst>
              <a:path w="8704580">
                <a:moveTo>
                  <a:pt x="0" y="0"/>
                </a:moveTo>
                <a:lnTo>
                  <a:pt x="8704580" y="0"/>
                </a:lnTo>
              </a:path>
            </a:pathLst>
          </a:custGeom>
          <a:ln w="1015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254" y="3238500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2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9819" y="3234054"/>
            <a:ext cx="7862570" cy="0"/>
          </a:xfrm>
          <a:custGeom>
            <a:avLst/>
            <a:gdLst/>
            <a:ahLst/>
            <a:cxnLst/>
            <a:rect l="l" t="t" r="r" b="b"/>
            <a:pathLst>
              <a:path w="7862570">
                <a:moveTo>
                  <a:pt x="0" y="0"/>
                </a:moveTo>
                <a:lnTo>
                  <a:pt x="7862570" y="0"/>
                </a:lnTo>
              </a:path>
            </a:pathLst>
          </a:custGeom>
          <a:ln w="8890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809" y="3234054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210" y="0"/>
                </a:lnTo>
              </a:path>
            </a:pathLst>
          </a:custGeom>
          <a:ln w="8890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7309" y="3238500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20"/>
                </a:lnTo>
              </a:path>
            </a:pathLst>
          </a:custGeom>
          <a:ln w="10160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00" y="4498340"/>
            <a:ext cx="8685530" cy="0"/>
          </a:xfrm>
          <a:custGeom>
            <a:avLst/>
            <a:gdLst/>
            <a:ahLst/>
            <a:cxnLst/>
            <a:rect l="l" t="t" r="r" b="b"/>
            <a:pathLst>
              <a:path w="8685530">
                <a:moveTo>
                  <a:pt x="0" y="0"/>
                </a:moveTo>
                <a:lnTo>
                  <a:pt x="8685530" y="0"/>
                </a:lnTo>
              </a:path>
            </a:pathLst>
          </a:custGeom>
          <a:ln w="1016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779" y="3248660"/>
            <a:ext cx="0" cy="1244600"/>
          </a:xfrm>
          <a:custGeom>
            <a:avLst/>
            <a:gdLst/>
            <a:ahLst/>
            <a:cxnLst/>
            <a:rect l="l" t="t" r="r" b="b"/>
            <a:pathLst>
              <a:path h="1244600">
                <a:moveTo>
                  <a:pt x="0" y="0"/>
                </a:moveTo>
                <a:lnTo>
                  <a:pt x="0" y="1244599"/>
                </a:lnTo>
              </a:path>
            </a:pathLst>
          </a:custGeom>
          <a:ln w="1016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9819" y="3243579"/>
            <a:ext cx="7852409" cy="0"/>
          </a:xfrm>
          <a:custGeom>
            <a:avLst/>
            <a:gdLst/>
            <a:ahLst/>
            <a:cxnLst/>
            <a:rect l="l" t="t" r="r" b="b"/>
            <a:pathLst>
              <a:path w="7852409">
                <a:moveTo>
                  <a:pt x="0" y="0"/>
                </a:moveTo>
                <a:lnTo>
                  <a:pt x="7852409" y="0"/>
                </a:lnTo>
              </a:path>
            </a:pathLst>
          </a:custGeom>
          <a:ln w="10159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700" y="3243579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10159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47784" y="3248660"/>
            <a:ext cx="0" cy="1244600"/>
          </a:xfrm>
          <a:custGeom>
            <a:avLst/>
            <a:gdLst/>
            <a:ahLst/>
            <a:cxnLst/>
            <a:rect l="l" t="t" r="r" b="b"/>
            <a:pathLst>
              <a:path h="1244600">
                <a:moveTo>
                  <a:pt x="0" y="0"/>
                </a:moveTo>
                <a:lnTo>
                  <a:pt x="0" y="1244600"/>
                </a:lnTo>
              </a:path>
            </a:pathLst>
          </a:custGeom>
          <a:ln w="8889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859" y="4488815"/>
            <a:ext cx="8666480" cy="0"/>
          </a:xfrm>
          <a:custGeom>
            <a:avLst/>
            <a:gdLst/>
            <a:ahLst/>
            <a:cxnLst/>
            <a:rect l="l" t="t" r="r" b="b"/>
            <a:pathLst>
              <a:path w="8666480">
                <a:moveTo>
                  <a:pt x="0" y="0"/>
                </a:moveTo>
                <a:lnTo>
                  <a:pt x="8666480" y="0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940" y="325882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55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9819" y="3253740"/>
            <a:ext cx="7843520" cy="0"/>
          </a:xfrm>
          <a:custGeom>
            <a:avLst/>
            <a:gdLst/>
            <a:ahLst/>
            <a:cxnLst/>
            <a:rect l="l" t="t" r="r" b="b"/>
            <a:pathLst>
              <a:path w="7843520">
                <a:moveTo>
                  <a:pt x="0" y="0"/>
                </a:moveTo>
                <a:lnTo>
                  <a:pt x="7843520" y="0"/>
                </a:lnTo>
              </a:path>
            </a:pathLst>
          </a:custGeom>
          <a:ln w="1015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859" y="3253740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1015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259" y="325882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55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020" y="4479290"/>
            <a:ext cx="8646160" cy="0"/>
          </a:xfrm>
          <a:custGeom>
            <a:avLst/>
            <a:gdLst/>
            <a:ahLst/>
            <a:cxnLst/>
            <a:rect l="l" t="t" r="r" b="b"/>
            <a:pathLst>
              <a:path w="8646160">
                <a:moveTo>
                  <a:pt x="0" y="0"/>
                </a:moveTo>
                <a:lnTo>
                  <a:pt x="8646160" y="0"/>
                </a:lnTo>
              </a:path>
            </a:pathLst>
          </a:custGeom>
          <a:ln w="1016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465" y="3267709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499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9819" y="3263265"/>
            <a:ext cx="7833359" cy="0"/>
          </a:xfrm>
          <a:custGeom>
            <a:avLst/>
            <a:gdLst/>
            <a:ahLst/>
            <a:cxnLst/>
            <a:rect l="l" t="t" r="r" b="b"/>
            <a:pathLst>
              <a:path w="7833359">
                <a:moveTo>
                  <a:pt x="0" y="0"/>
                </a:moveTo>
                <a:lnTo>
                  <a:pt x="7833359" y="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020" y="326326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28734" y="3267709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909" y="4469129"/>
            <a:ext cx="8628380" cy="0"/>
          </a:xfrm>
          <a:custGeom>
            <a:avLst/>
            <a:gdLst/>
            <a:ahLst/>
            <a:cxnLst/>
            <a:rect l="l" t="t" r="r" b="b"/>
            <a:pathLst>
              <a:path w="8628380">
                <a:moveTo>
                  <a:pt x="0" y="0"/>
                </a:moveTo>
                <a:lnTo>
                  <a:pt x="8628380" y="0"/>
                </a:lnTo>
              </a:path>
            </a:pathLst>
          </a:custGeom>
          <a:ln w="1015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990" y="3277870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79">
                <a:moveTo>
                  <a:pt x="0" y="0"/>
                </a:moveTo>
                <a:lnTo>
                  <a:pt x="0" y="1186180"/>
                </a:lnTo>
              </a:path>
            </a:pathLst>
          </a:custGeom>
          <a:ln w="1016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9819" y="3272790"/>
            <a:ext cx="7824470" cy="0"/>
          </a:xfrm>
          <a:custGeom>
            <a:avLst/>
            <a:gdLst/>
            <a:ahLst/>
            <a:cxnLst/>
            <a:rect l="l" t="t" r="r" b="b"/>
            <a:pathLst>
              <a:path w="7824470">
                <a:moveTo>
                  <a:pt x="0" y="0"/>
                </a:moveTo>
                <a:lnTo>
                  <a:pt x="7824470" y="0"/>
                </a:lnTo>
              </a:path>
            </a:pathLst>
          </a:custGeom>
          <a:ln w="1015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909" y="3272790"/>
            <a:ext cx="499109" cy="0"/>
          </a:xfrm>
          <a:custGeom>
            <a:avLst/>
            <a:gdLst/>
            <a:ahLst/>
            <a:cxnLst/>
            <a:rect l="l" t="t" r="r" b="b"/>
            <a:pathLst>
              <a:path w="499109">
                <a:moveTo>
                  <a:pt x="0" y="0"/>
                </a:moveTo>
                <a:lnTo>
                  <a:pt x="499109" y="0"/>
                </a:lnTo>
              </a:path>
            </a:pathLst>
          </a:custGeom>
          <a:ln w="1015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19209" y="3277870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79">
                <a:moveTo>
                  <a:pt x="0" y="0"/>
                </a:moveTo>
                <a:lnTo>
                  <a:pt x="0" y="1186179"/>
                </a:lnTo>
              </a:path>
            </a:pathLst>
          </a:custGeom>
          <a:ln w="1016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6070" y="4459604"/>
            <a:ext cx="8608060" cy="0"/>
          </a:xfrm>
          <a:custGeom>
            <a:avLst/>
            <a:gdLst/>
            <a:ahLst/>
            <a:cxnLst/>
            <a:rect l="l" t="t" r="r" b="b"/>
            <a:pathLst>
              <a:path w="8608060">
                <a:moveTo>
                  <a:pt x="0" y="0"/>
                </a:moveTo>
                <a:lnTo>
                  <a:pt x="8608060" y="0"/>
                </a:lnTo>
              </a:path>
            </a:pathLst>
          </a:custGeom>
          <a:ln w="889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1150" y="3288029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29">
                <a:moveTo>
                  <a:pt x="0" y="0"/>
                </a:moveTo>
                <a:lnTo>
                  <a:pt x="0" y="116713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9819" y="3282950"/>
            <a:ext cx="7814309" cy="0"/>
          </a:xfrm>
          <a:custGeom>
            <a:avLst/>
            <a:gdLst/>
            <a:ahLst/>
            <a:cxnLst/>
            <a:rect l="l" t="t" r="r" b="b"/>
            <a:pathLst>
              <a:path w="7814309">
                <a:moveTo>
                  <a:pt x="0" y="0"/>
                </a:moveTo>
                <a:lnTo>
                  <a:pt x="7814309" y="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6070" y="3282950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09050" y="3288029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29">
                <a:moveTo>
                  <a:pt x="0" y="0"/>
                </a:moveTo>
                <a:lnTo>
                  <a:pt x="0" y="116713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6229" y="4450079"/>
            <a:ext cx="8587740" cy="0"/>
          </a:xfrm>
          <a:custGeom>
            <a:avLst/>
            <a:gdLst/>
            <a:ahLst/>
            <a:cxnLst/>
            <a:rect l="l" t="t" r="r" b="b"/>
            <a:pathLst>
              <a:path w="8587740">
                <a:moveTo>
                  <a:pt x="0" y="0"/>
                </a:moveTo>
                <a:lnTo>
                  <a:pt x="8587740" y="0"/>
                </a:lnTo>
              </a:path>
            </a:pathLst>
          </a:custGeom>
          <a:ln w="10159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675" y="3296920"/>
            <a:ext cx="0" cy="1148080"/>
          </a:xfrm>
          <a:custGeom>
            <a:avLst/>
            <a:gdLst/>
            <a:ahLst/>
            <a:cxnLst/>
            <a:rect l="l" t="t" r="r" b="b"/>
            <a:pathLst>
              <a:path h="1148079">
                <a:moveTo>
                  <a:pt x="0" y="0"/>
                </a:moveTo>
                <a:lnTo>
                  <a:pt x="0" y="114808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9819" y="3292475"/>
            <a:ext cx="7804150" cy="0"/>
          </a:xfrm>
          <a:custGeom>
            <a:avLst/>
            <a:gdLst/>
            <a:ahLst/>
            <a:cxnLst/>
            <a:rect l="l" t="t" r="r" b="b"/>
            <a:pathLst>
              <a:path w="7804150">
                <a:moveTo>
                  <a:pt x="0" y="0"/>
                </a:moveTo>
                <a:lnTo>
                  <a:pt x="78041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229" y="32924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99525" y="3296920"/>
            <a:ext cx="0" cy="1148080"/>
          </a:xfrm>
          <a:custGeom>
            <a:avLst/>
            <a:gdLst/>
            <a:ahLst/>
            <a:cxnLst/>
            <a:rect l="l" t="t" r="r" b="b"/>
            <a:pathLst>
              <a:path h="1148079">
                <a:moveTo>
                  <a:pt x="0" y="0"/>
                </a:moveTo>
                <a:lnTo>
                  <a:pt x="0" y="114807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5120" y="4439920"/>
            <a:ext cx="8569960" cy="0"/>
          </a:xfrm>
          <a:custGeom>
            <a:avLst/>
            <a:gdLst/>
            <a:ahLst/>
            <a:cxnLst/>
            <a:rect l="l" t="t" r="r" b="b"/>
            <a:pathLst>
              <a:path w="8569960">
                <a:moveTo>
                  <a:pt x="0" y="0"/>
                </a:moveTo>
                <a:lnTo>
                  <a:pt x="8569960" y="0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0200" y="3307079"/>
            <a:ext cx="0" cy="1127760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0"/>
                </a:moveTo>
                <a:lnTo>
                  <a:pt x="0" y="112776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99819" y="3302000"/>
            <a:ext cx="7795259" cy="0"/>
          </a:xfrm>
          <a:custGeom>
            <a:avLst/>
            <a:gdLst/>
            <a:ahLst/>
            <a:cxnLst/>
            <a:rect l="l" t="t" r="r" b="b"/>
            <a:pathLst>
              <a:path w="7795259">
                <a:moveTo>
                  <a:pt x="0" y="0"/>
                </a:moveTo>
                <a:lnTo>
                  <a:pt x="7795259" y="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5120" y="3302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90000" y="3307079"/>
            <a:ext cx="0" cy="1127760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0"/>
                </a:moveTo>
                <a:lnTo>
                  <a:pt x="0" y="112776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279" y="4430395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0359" y="3317240"/>
            <a:ext cx="0" cy="1108710"/>
          </a:xfrm>
          <a:custGeom>
            <a:avLst/>
            <a:gdLst/>
            <a:ahLst/>
            <a:cxnLst/>
            <a:rect l="l" t="t" r="r" b="b"/>
            <a:pathLst>
              <a:path h="1108710">
                <a:moveTo>
                  <a:pt x="0" y="0"/>
                </a:moveTo>
                <a:lnTo>
                  <a:pt x="0" y="1108710"/>
                </a:lnTo>
              </a:path>
            </a:pathLst>
          </a:custGeom>
          <a:ln w="1016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99819" y="3312159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015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279" y="3312159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1015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79840" y="3317240"/>
            <a:ext cx="0" cy="1108710"/>
          </a:xfrm>
          <a:custGeom>
            <a:avLst/>
            <a:gdLst/>
            <a:ahLst/>
            <a:cxnLst/>
            <a:rect l="l" t="t" r="r" b="b"/>
            <a:pathLst>
              <a:path h="1108710">
                <a:moveTo>
                  <a:pt x="0" y="0"/>
                </a:moveTo>
                <a:lnTo>
                  <a:pt x="0" y="1108710"/>
                </a:lnTo>
              </a:path>
            </a:pathLst>
          </a:custGeom>
          <a:ln w="1016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5440" y="4420870"/>
            <a:ext cx="8529320" cy="0"/>
          </a:xfrm>
          <a:custGeom>
            <a:avLst/>
            <a:gdLst/>
            <a:ahLst/>
            <a:cxnLst/>
            <a:rect l="l" t="t" r="r" b="b"/>
            <a:pathLst>
              <a:path w="8529320">
                <a:moveTo>
                  <a:pt x="0" y="0"/>
                </a:moveTo>
                <a:lnTo>
                  <a:pt x="8529319" y="0"/>
                </a:lnTo>
              </a:path>
            </a:pathLst>
          </a:custGeom>
          <a:ln w="1016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9884" y="3326129"/>
            <a:ext cx="0" cy="1089660"/>
          </a:xfrm>
          <a:custGeom>
            <a:avLst/>
            <a:gdLst/>
            <a:ahLst/>
            <a:cxnLst/>
            <a:rect l="l" t="t" r="r" b="b"/>
            <a:pathLst>
              <a:path h="1089660">
                <a:moveTo>
                  <a:pt x="0" y="0"/>
                </a:moveTo>
                <a:lnTo>
                  <a:pt x="0" y="108966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99819" y="3321684"/>
            <a:ext cx="7774940" cy="0"/>
          </a:xfrm>
          <a:custGeom>
            <a:avLst/>
            <a:gdLst/>
            <a:ahLst/>
            <a:cxnLst/>
            <a:rect l="l" t="t" r="r" b="b"/>
            <a:pathLst>
              <a:path w="7774940">
                <a:moveTo>
                  <a:pt x="0" y="0"/>
                </a:moveTo>
                <a:lnTo>
                  <a:pt x="7774939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5440" y="3321684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70315" y="3326129"/>
            <a:ext cx="0" cy="1089660"/>
          </a:xfrm>
          <a:custGeom>
            <a:avLst/>
            <a:gdLst/>
            <a:ahLst/>
            <a:cxnLst/>
            <a:rect l="l" t="t" r="r" b="b"/>
            <a:pathLst>
              <a:path h="1089660">
                <a:moveTo>
                  <a:pt x="0" y="0"/>
                </a:moveTo>
                <a:lnTo>
                  <a:pt x="0" y="108966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329" y="4410709"/>
            <a:ext cx="8511540" cy="0"/>
          </a:xfrm>
          <a:custGeom>
            <a:avLst/>
            <a:gdLst/>
            <a:ahLst/>
            <a:cxnLst/>
            <a:rect l="l" t="t" r="r" b="b"/>
            <a:pathLst>
              <a:path w="8511540">
                <a:moveTo>
                  <a:pt x="0" y="0"/>
                </a:moveTo>
                <a:lnTo>
                  <a:pt x="8511540" y="0"/>
                </a:lnTo>
              </a:path>
            </a:pathLst>
          </a:custGeom>
          <a:ln w="1016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409" y="3336290"/>
            <a:ext cx="0" cy="1069340"/>
          </a:xfrm>
          <a:custGeom>
            <a:avLst/>
            <a:gdLst/>
            <a:ahLst/>
            <a:cxnLst/>
            <a:rect l="l" t="t" r="r" b="b"/>
            <a:pathLst>
              <a:path h="1069339">
                <a:moveTo>
                  <a:pt x="0" y="0"/>
                </a:moveTo>
                <a:lnTo>
                  <a:pt x="0" y="1069339"/>
                </a:lnTo>
              </a:path>
            </a:pathLst>
          </a:custGeom>
          <a:ln w="1016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9819" y="3331209"/>
            <a:ext cx="7766050" cy="0"/>
          </a:xfrm>
          <a:custGeom>
            <a:avLst/>
            <a:gdLst/>
            <a:ahLst/>
            <a:cxnLst/>
            <a:rect l="l" t="t" r="r" b="b"/>
            <a:pathLst>
              <a:path w="7766050">
                <a:moveTo>
                  <a:pt x="0" y="0"/>
                </a:moveTo>
                <a:lnTo>
                  <a:pt x="7766050" y="0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4329" y="333120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60790" y="3336290"/>
            <a:ext cx="0" cy="1069340"/>
          </a:xfrm>
          <a:custGeom>
            <a:avLst/>
            <a:gdLst/>
            <a:ahLst/>
            <a:cxnLst/>
            <a:rect l="l" t="t" r="r" b="b"/>
            <a:pathLst>
              <a:path h="1069339">
                <a:moveTo>
                  <a:pt x="0" y="0"/>
                </a:moveTo>
                <a:lnTo>
                  <a:pt x="0" y="1069340"/>
                </a:lnTo>
              </a:path>
            </a:pathLst>
          </a:custGeom>
          <a:ln w="1016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4490" y="4401184"/>
            <a:ext cx="8491220" cy="0"/>
          </a:xfrm>
          <a:custGeom>
            <a:avLst/>
            <a:gdLst/>
            <a:ahLst/>
            <a:cxnLst/>
            <a:rect l="l" t="t" r="r" b="b"/>
            <a:pathLst>
              <a:path w="8491220">
                <a:moveTo>
                  <a:pt x="0" y="0"/>
                </a:moveTo>
                <a:lnTo>
                  <a:pt x="8491219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9570" y="3346450"/>
            <a:ext cx="0" cy="1050290"/>
          </a:xfrm>
          <a:custGeom>
            <a:avLst/>
            <a:gdLst/>
            <a:ahLst/>
            <a:cxnLst/>
            <a:rect l="l" t="t" r="r" b="b"/>
            <a:pathLst>
              <a:path h="1050289">
                <a:moveTo>
                  <a:pt x="0" y="0"/>
                </a:moveTo>
                <a:lnTo>
                  <a:pt x="0" y="1050289"/>
                </a:lnTo>
              </a:path>
            </a:pathLst>
          </a:custGeom>
          <a:ln w="1016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99819" y="3341370"/>
            <a:ext cx="7755890" cy="0"/>
          </a:xfrm>
          <a:custGeom>
            <a:avLst/>
            <a:gdLst/>
            <a:ahLst/>
            <a:cxnLst/>
            <a:rect l="l" t="t" r="r" b="b"/>
            <a:pathLst>
              <a:path w="7755890">
                <a:moveTo>
                  <a:pt x="0" y="0"/>
                </a:moveTo>
                <a:lnTo>
                  <a:pt x="7755889" y="0"/>
                </a:lnTo>
              </a:path>
            </a:pathLst>
          </a:custGeom>
          <a:ln w="1015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4490" y="334137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1015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50630" y="3346450"/>
            <a:ext cx="0" cy="1050290"/>
          </a:xfrm>
          <a:custGeom>
            <a:avLst/>
            <a:gdLst/>
            <a:ahLst/>
            <a:cxnLst/>
            <a:rect l="l" t="t" r="r" b="b"/>
            <a:pathLst>
              <a:path h="1050289">
                <a:moveTo>
                  <a:pt x="0" y="0"/>
                </a:moveTo>
                <a:lnTo>
                  <a:pt x="0" y="1050289"/>
                </a:lnTo>
              </a:path>
            </a:pathLst>
          </a:custGeom>
          <a:ln w="1015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4650" y="4391659"/>
            <a:ext cx="8470900" cy="0"/>
          </a:xfrm>
          <a:custGeom>
            <a:avLst/>
            <a:gdLst/>
            <a:ahLst/>
            <a:cxnLst/>
            <a:rect l="l" t="t" r="r" b="b"/>
            <a:pathLst>
              <a:path w="8470900">
                <a:moveTo>
                  <a:pt x="0" y="0"/>
                </a:moveTo>
                <a:lnTo>
                  <a:pt x="8470900" y="0"/>
                </a:lnTo>
              </a:path>
            </a:pathLst>
          </a:custGeom>
          <a:ln w="1016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9095" y="335534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99819" y="3350895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3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4650" y="335089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41105" y="335534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4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3540" y="4381500"/>
            <a:ext cx="8453120" cy="0"/>
          </a:xfrm>
          <a:custGeom>
            <a:avLst/>
            <a:gdLst/>
            <a:ahLst/>
            <a:cxnLst/>
            <a:rect l="l" t="t" r="r" b="b"/>
            <a:pathLst>
              <a:path w="8453120">
                <a:moveTo>
                  <a:pt x="0" y="0"/>
                </a:moveTo>
                <a:lnTo>
                  <a:pt x="8453119" y="0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8620" y="3365500"/>
            <a:ext cx="0" cy="1010919"/>
          </a:xfrm>
          <a:custGeom>
            <a:avLst/>
            <a:gdLst/>
            <a:ahLst/>
            <a:cxnLst/>
            <a:rect l="l" t="t" r="r" b="b"/>
            <a:pathLst>
              <a:path h="1010920">
                <a:moveTo>
                  <a:pt x="0" y="0"/>
                </a:moveTo>
                <a:lnTo>
                  <a:pt x="0" y="1010919"/>
                </a:lnTo>
              </a:path>
            </a:pathLst>
          </a:custGeom>
          <a:ln w="1016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99819" y="3360420"/>
            <a:ext cx="7736840" cy="0"/>
          </a:xfrm>
          <a:custGeom>
            <a:avLst/>
            <a:gdLst/>
            <a:ahLst/>
            <a:cxnLst/>
            <a:rect l="l" t="t" r="r" b="b"/>
            <a:pathLst>
              <a:path w="7736840">
                <a:moveTo>
                  <a:pt x="0" y="0"/>
                </a:moveTo>
                <a:lnTo>
                  <a:pt x="7736839" y="0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3540" y="336042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31580" y="3365500"/>
            <a:ext cx="0" cy="1010919"/>
          </a:xfrm>
          <a:custGeom>
            <a:avLst/>
            <a:gdLst/>
            <a:ahLst/>
            <a:cxnLst/>
            <a:rect l="l" t="t" r="r" b="b"/>
            <a:pathLst>
              <a:path h="1010920">
                <a:moveTo>
                  <a:pt x="0" y="0"/>
                </a:moveTo>
                <a:lnTo>
                  <a:pt x="0" y="1010919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700" y="4371975"/>
            <a:ext cx="8432800" cy="0"/>
          </a:xfrm>
          <a:custGeom>
            <a:avLst/>
            <a:gdLst/>
            <a:ahLst/>
            <a:cxnLst/>
            <a:rect l="l" t="t" r="r" b="b"/>
            <a:pathLst>
              <a:path w="8432800">
                <a:moveTo>
                  <a:pt x="0" y="0"/>
                </a:moveTo>
                <a:lnTo>
                  <a:pt x="843280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8145" y="3374390"/>
            <a:ext cx="0" cy="993140"/>
          </a:xfrm>
          <a:custGeom>
            <a:avLst/>
            <a:gdLst/>
            <a:ahLst/>
            <a:cxnLst/>
            <a:rect l="l" t="t" r="r" b="b"/>
            <a:pathLst>
              <a:path h="993139">
                <a:moveTo>
                  <a:pt x="0" y="0"/>
                </a:moveTo>
                <a:lnTo>
                  <a:pt x="0" y="993139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9819" y="3369945"/>
            <a:ext cx="7726680" cy="0"/>
          </a:xfrm>
          <a:custGeom>
            <a:avLst/>
            <a:gdLst/>
            <a:ahLst/>
            <a:cxnLst/>
            <a:rect l="l" t="t" r="r" b="b"/>
            <a:pathLst>
              <a:path w="7726680">
                <a:moveTo>
                  <a:pt x="0" y="0"/>
                </a:moveTo>
                <a:lnTo>
                  <a:pt x="77266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700" y="3369945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21419" y="3374390"/>
            <a:ext cx="0" cy="993140"/>
          </a:xfrm>
          <a:custGeom>
            <a:avLst/>
            <a:gdLst/>
            <a:ahLst/>
            <a:cxnLst/>
            <a:rect l="l" t="t" r="r" b="b"/>
            <a:pathLst>
              <a:path h="993139">
                <a:moveTo>
                  <a:pt x="0" y="0"/>
                </a:moveTo>
                <a:lnTo>
                  <a:pt x="0" y="993140"/>
                </a:lnTo>
              </a:path>
            </a:pathLst>
          </a:custGeom>
          <a:ln w="1015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2590" y="4362450"/>
            <a:ext cx="8413750" cy="0"/>
          </a:xfrm>
          <a:custGeom>
            <a:avLst/>
            <a:gdLst/>
            <a:ahLst/>
            <a:cxnLst/>
            <a:rect l="l" t="t" r="r" b="b"/>
            <a:pathLst>
              <a:path w="8413750">
                <a:moveTo>
                  <a:pt x="0" y="0"/>
                </a:moveTo>
                <a:lnTo>
                  <a:pt x="8413750" y="0"/>
                </a:lnTo>
              </a:path>
            </a:pathLst>
          </a:custGeom>
          <a:ln w="1015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7669" y="3384550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6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99819" y="3379470"/>
            <a:ext cx="7716520" cy="0"/>
          </a:xfrm>
          <a:custGeom>
            <a:avLst/>
            <a:gdLst/>
            <a:ahLst/>
            <a:cxnLst/>
            <a:rect l="l" t="t" r="r" b="b"/>
            <a:pathLst>
              <a:path w="7716520">
                <a:moveTo>
                  <a:pt x="0" y="0"/>
                </a:moveTo>
                <a:lnTo>
                  <a:pt x="7716520" y="0"/>
                </a:lnTo>
              </a:path>
            </a:pathLst>
          </a:custGeom>
          <a:ln w="1015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2590" y="3379470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1015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11894" y="3384550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2750" y="4352290"/>
            <a:ext cx="8394700" cy="0"/>
          </a:xfrm>
          <a:custGeom>
            <a:avLst/>
            <a:gdLst/>
            <a:ahLst/>
            <a:cxnLst/>
            <a:rect l="l" t="t" r="r" b="b"/>
            <a:pathLst>
              <a:path w="8394700">
                <a:moveTo>
                  <a:pt x="0" y="0"/>
                </a:moveTo>
                <a:lnTo>
                  <a:pt x="8394700" y="0"/>
                </a:lnTo>
              </a:path>
            </a:pathLst>
          </a:custGeom>
          <a:ln w="1016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7830" y="3394709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499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99819" y="3389629"/>
            <a:ext cx="7707630" cy="0"/>
          </a:xfrm>
          <a:custGeom>
            <a:avLst/>
            <a:gdLst/>
            <a:ahLst/>
            <a:cxnLst/>
            <a:rect l="l" t="t" r="r" b="b"/>
            <a:pathLst>
              <a:path w="7707630">
                <a:moveTo>
                  <a:pt x="0" y="0"/>
                </a:moveTo>
                <a:lnTo>
                  <a:pt x="7707630" y="0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2750" y="3389629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70" y="0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02369" y="3394709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2909" y="4342765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8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7355" y="3403600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71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99819" y="3399154"/>
            <a:ext cx="7697470" cy="0"/>
          </a:xfrm>
          <a:custGeom>
            <a:avLst/>
            <a:gdLst/>
            <a:ahLst/>
            <a:cxnLst/>
            <a:rect l="l" t="t" r="r" b="b"/>
            <a:pathLst>
              <a:path w="7697470">
                <a:moveTo>
                  <a:pt x="0" y="0"/>
                </a:moveTo>
                <a:lnTo>
                  <a:pt x="769747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2909" y="3399154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211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92209" y="3403600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719"/>
                </a:lnTo>
              </a:path>
            </a:pathLst>
          </a:custGeom>
          <a:ln w="1016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1800" y="4333240"/>
            <a:ext cx="8355330" cy="0"/>
          </a:xfrm>
          <a:custGeom>
            <a:avLst/>
            <a:gdLst/>
            <a:ahLst/>
            <a:cxnLst/>
            <a:rect l="l" t="t" r="r" b="b"/>
            <a:pathLst>
              <a:path w="8355330">
                <a:moveTo>
                  <a:pt x="0" y="0"/>
                </a:moveTo>
                <a:lnTo>
                  <a:pt x="8355330" y="0"/>
                </a:lnTo>
              </a:path>
            </a:pathLst>
          </a:custGeom>
          <a:ln w="1016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6880" y="341375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015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99819" y="3408679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>
                <a:moveTo>
                  <a:pt x="0" y="0"/>
                </a:moveTo>
                <a:lnTo>
                  <a:pt x="7687309" y="0"/>
                </a:lnTo>
              </a:path>
            </a:pathLst>
          </a:custGeom>
          <a:ln w="1015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1800" y="340867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1015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82684" y="341375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1959" y="4323079"/>
            <a:ext cx="8336280" cy="0"/>
          </a:xfrm>
          <a:custGeom>
            <a:avLst/>
            <a:gdLst/>
            <a:ahLst/>
            <a:cxnLst/>
            <a:rect l="l" t="t" r="r" b="b"/>
            <a:pathLst>
              <a:path w="8336280">
                <a:moveTo>
                  <a:pt x="0" y="0"/>
                </a:moveTo>
                <a:lnTo>
                  <a:pt x="8336280" y="0"/>
                </a:lnTo>
              </a:path>
            </a:pathLst>
          </a:custGeom>
          <a:ln w="1015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7040" y="3423920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4080"/>
                </a:lnTo>
              </a:path>
            </a:pathLst>
          </a:custGeom>
          <a:ln w="1016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99819" y="3418840"/>
            <a:ext cx="7678420" cy="0"/>
          </a:xfrm>
          <a:custGeom>
            <a:avLst/>
            <a:gdLst/>
            <a:ahLst/>
            <a:cxnLst/>
            <a:rect l="l" t="t" r="r" b="b"/>
            <a:pathLst>
              <a:path w="7678420">
                <a:moveTo>
                  <a:pt x="0" y="0"/>
                </a:moveTo>
                <a:lnTo>
                  <a:pt x="7678420" y="0"/>
                </a:lnTo>
              </a:path>
            </a:pathLst>
          </a:custGeom>
          <a:ln w="1015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1959" y="341884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1015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73159" y="3423920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4079"/>
                </a:lnTo>
              </a:path>
            </a:pathLst>
          </a:custGeom>
          <a:ln w="1016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119" y="4313554"/>
            <a:ext cx="8315959" cy="0"/>
          </a:xfrm>
          <a:custGeom>
            <a:avLst/>
            <a:gdLst/>
            <a:ahLst/>
            <a:cxnLst/>
            <a:rect l="l" t="t" r="r" b="b"/>
            <a:pathLst>
              <a:path w="8315959">
                <a:moveTo>
                  <a:pt x="0" y="0"/>
                </a:moveTo>
                <a:lnTo>
                  <a:pt x="8315959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6565" y="343280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8889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99819" y="3428365"/>
            <a:ext cx="7668259" cy="0"/>
          </a:xfrm>
          <a:custGeom>
            <a:avLst/>
            <a:gdLst/>
            <a:ahLst/>
            <a:cxnLst/>
            <a:rect l="l" t="t" r="r" b="b"/>
            <a:pathLst>
              <a:path w="7668259">
                <a:moveTo>
                  <a:pt x="0" y="0"/>
                </a:moveTo>
                <a:lnTo>
                  <a:pt x="7668259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2119" y="3428365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63000" y="343280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10159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1009" y="430402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910" y="0"/>
                </a:lnTo>
              </a:path>
            </a:pathLst>
          </a:custGeom>
          <a:ln w="1015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6090" y="3442970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0"/>
                </a:moveTo>
                <a:lnTo>
                  <a:pt x="0" y="85598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99819" y="3437890"/>
            <a:ext cx="7658100" cy="0"/>
          </a:xfrm>
          <a:custGeom>
            <a:avLst/>
            <a:gdLst/>
            <a:ahLst/>
            <a:cxnLst/>
            <a:rect l="l" t="t" r="r" b="b"/>
            <a:pathLst>
              <a:path w="7658100">
                <a:moveTo>
                  <a:pt x="0" y="0"/>
                </a:moveTo>
                <a:lnTo>
                  <a:pt x="7658100" y="0"/>
                </a:lnTo>
              </a:path>
            </a:pathLst>
          </a:custGeom>
          <a:ln w="1015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1009" y="3437890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10" y="0"/>
                </a:lnTo>
              </a:path>
            </a:pathLst>
          </a:custGeom>
          <a:ln w="1015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3475" y="3442970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0"/>
                </a:moveTo>
                <a:lnTo>
                  <a:pt x="0" y="855979"/>
                </a:lnTo>
              </a:path>
            </a:pathLst>
          </a:custGeom>
          <a:ln w="889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1169" y="4293870"/>
            <a:ext cx="8277859" cy="0"/>
          </a:xfrm>
          <a:custGeom>
            <a:avLst/>
            <a:gdLst/>
            <a:ahLst/>
            <a:cxnLst/>
            <a:rect l="l" t="t" r="r" b="b"/>
            <a:pathLst>
              <a:path w="8277859">
                <a:moveTo>
                  <a:pt x="0" y="0"/>
                </a:moveTo>
                <a:lnTo>
                  <a:pt x="8277859" y="0"/>
                </a:lnTo>
              </a:path>
            </a:pathLst>
          </a:custGeom>
          <a:ln w="1016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6250" y="3453129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0"/>
                </a:moveTo>
                <a:lnTo>
                  <a:pt x="0" y="83566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99819" y="3448050"/>
            <a:ext cx="7649209" cy="0"/>
          </a:xfrm>
          <a:custGeom>
            <a:avLst/>
            <a:gdLst/>
            <a:ahLst/>
            <a:cxnLst/>
            <a:rect l="l" t="t" r="r" b="b"/>
            <a:pathLst>
              <a:path w="7649209">
                <a:moveTo>
                  <a:pt x="0" y="0"/>
                </a:moveTo>
                <a:lnTo>
                  <a:pt x="7649209" y="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1169" y="34480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743950" y="3453129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0"/>
                </a:moveTo>
                <a:lnTo>
                  <a:pt x="0" y="83566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1330" y="4284345"/>
            <a:ext cx="8257540" cy="0"/>
          </a:xfrm>
          <a:custGeom>
            <a:avLst/>
            <a:gdLst/>
            <a:ahLst/>
            <a:cxnLst/>
            <a:rect l="l" t="t" r="r" b="b"/>
            <a:pathLst>
              <a:path w="8257540">
                <a:moveTo>
                  <a:pt x="0" y="0"/>
                </a:moveTo>
                <a:lnTo>
                  <a:pt x="825754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5775" y="3462020"/>
            <a:ext cx="0" cy="817880"/>
          </a:xfrm>
          <a:custGeom>
            <a:avLst/>
            <a:gdLst/>
            <a:ahLst/>
            <a:cxnLst/>
            <a:rect l="l" t="t" r="r" b="b"/>
            <a:pathLst>
              <a:path h="817879">
                <a:moveTo>
                  <a:pt x="0" y="0"/>
                </a:moveTo>
                <a:lnTo>
                  <a:pt x="0" y="817880"/>
                </a:lnTo>
              </a:path>
            </a:pathLst>
          </a:custGeom>
          <a:ln w="889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99819" y="3457575"/>
            <a:ext cx="7639050" cy="0"/>
          </a:xfrm>
          <a:custGeom>
            <a:avLst/>
            <a:gdLst/>
            <a:ahLst/>
            <a:cxnLst/>
            <a:rect l="l" t="t" r="r" b="b"/>
            <a:pathLst>
              <a:path w="7639050">
                <a:moveTo>
                  <a:pt x="0" y="0"/>
                </a:moveTo>
                <a:lnTo>
                  <a:pt x="7639050" y="0"/>
                </a:lnTo>
              </a:path>
            </a:pathLst>
          </a:custGeom>
          <a:ln w="889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1330" y="3457575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90" y="0"/>
                </a:lnTo>
              </a:path>
            </a:pathLst>
          </a:custGeom>
          <a:ln w="889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33790" y="3462020"/>
            <a:ext cx="0" cy="817880"/>
          </a:xfrm>
          <a:custGeom>
            <a:avLst/>
            <a:gdLst/>
            <a:ahLst/>
            <a:cxnLst/>
            <a:rect l="l" t="t" r="r" b="b"/>
            <a:pathLst>
              <a:path h="817879">
                <a:moveTo>
                  <a:pt x="0" y="0"/>
                </a:moveTo>
                <a:lnTo>
                  <a:pt x="0" y="817879"/>
                </a:lnTo>
              </a:path>
            </a:pathLst>
          </a:custGeom>
          <a:ln w="1016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0219" y="4274820"/>
            <a:ext cx="8238490" cy="0"/>
          </a:xfrm>
          <a:custGeom>
            <a:avLst/>
            <a:gdLst/>
            <a:ahLst/>
            <a:cxnLst/>
            <a:rect l="l" t="t" r="r" b="b"/>
            <a:pathLst>
              <a:path w="8238490">
                <a:moveTo>
                  <a:pt x="0" y="0"/>
                </a:moveTo>
                <a:lnTo>
                  <a:pt x="8238489" y="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5300" y="3472179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560"/>
                </a:lnTo>
              </a:path>
            </a:pathLst>
          </a:custGeom>
          <a:ln w="1015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99819" y="3467100"/>
            <a:ext cx="7628890" cy="0"/>
          </a:xfrm>
          <a:custGeom>
            <a:avLst/>
            <a:gdLst/>
            <a:ahLst/>
            <a:cxnLst/>
            <a:rect l="l" t="t" r="r" b="b"/>
            <a:pathLst>
              <a:path w="7628890">
                <a:moveTo>
                  <a:pt x="0" y="0"/>
                </a:moveTo>
                <a:lnTo>
                  <a:pt x="7628889" y="0"/>
                </a:lnTo>
              </a:path>
            </a:pathLst>
          </a:custGeom>
          <a:ln w="1015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0219" y="34671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015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4265" y="3472179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56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0380" y="4265295"/>
            <a:ext cx="8219440" cy="0"/>
          </a:xfrm>
          <a:custGeom>
            <a:avLst/>
            <a:gdLst/>
            <a:ahLst/>
            <a:cxnLst/>
            <a:rect l="l" t="t" r="r" b="b"/>
            <a:pathLst>
              <a:path w="8219440">
                <a:moveTo>
                  <a:pt x="0" y="0"/>
                </a:moveTo>
                <a:lnTo>
                  <a:pt x="8219440" y="0"/>
                </a:lnTo>
              </a:path>
            </a:pathLst>
          </a:custGeom>
          <a:ln w="8889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5459" y="3482340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1016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99819" y="3477259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10159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380" y="3477259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10159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714740" y="3482340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1016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0540" y="4255770"/>
            <a:ext cx="8199120" cy="0"/>
          </a:xfrm>
          <a:custGeom>
            <a:avLst/>
            <a:gdLst/>
            <a:ahLst/>
            <a:cxnLst/>
            <a:rect l="l" t="t" r="r" b="b"/>
            <a:pathLst>
              <a:path w="8199120">
                <a:moveTo>
                  <a:pt x="0" y="0"/>
                </a:moveTo>
                <a:lnTo>
                  <a:pt x="8199119" y="0"/>
                </a:lnTo>
              </a:path>
            </a:pathLst>
          </a:custGeom>
          <a:ln w="1016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4984" y="3491229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99819" y="3486784"/>
            <a:ext cx="7609840" cy="0"/>
          </a:xfrm>
          <a:custGeom>
            <a:avLst/>
            <a:gdLst/>
            <a:ahLst/>
            <a:cxnLst/>
            <a:rect l="l" t="t" r="r" b="b"/>
            <a:pathLst>
              <a:path w="7609840">
                <a:moveTo>
                  <a:pt x="0" y="0"/>
                </a:moveTo>
                <a:lnTo>
                  <a:pt x="7609839" y="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0540" y="348678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704580" y="3491229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1015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9430" y="4245609"/>
            <a:ext cx="8180070" cy="0"/>
          </a:xfrm>
          <a:custGeom>
            <a:avLst/>
            <a:gdLst/>
            <a:ahLst/>
            <a:cxnLst/>
            <a:rect l="l" t="t" r="r" b="b"/>
            <a:pathLst>
              <a:path w="8180070">
                <a:moveTo>
                  <a:pt x="0" y="0"/>
                </a:moveTo>
                <a:lnTo>
                  <a:pt x="8180070" y="0"/>
                </a:lnTo>
              </a:path>
            </a:pathLst>
          </a:custGeom>
          <a:ln w="1016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4509" y="3501390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9139"/>
                </a:lnTo>
              </a:path>
            </a:pathLst>
          </a:custGeom>
          <a:ln w="1016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99819" y="3496309"/>
            <a:ext cx="7599680" cy="0"/>
          </a:xfrm>
          <a:custGeom>
            <a:avLst/>
            <a:gdLst/>
            <a:ahLst/>
            <a:cxnLst/>
            <a:rect l="l" t="t" r="r" b="b"/>
            <a:pathLst>
              <a:path w="7599680">
                <a:moveTo>
                  <a:pt x="0" y="0"/>
                </a:moveTo>
                <a:lnTo>
                  <a:pt x="7599680" y="0"/>
                </a:lnTo>
              </a:path>
            </a:pathLst>
          </a:custGeom>
          <a:ln w="1015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9430" y="349630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1015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695055" y="3501390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914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9590" y="4236084"/>
            <a:ext cx="8161020" cy="0"/>
          </a:xfrm>
          <a:custGeom>
            <a:avLst/>
            <a:gdLst/>
            <a:ahLst/>
            <a:cxnLst/>
            <a:rect l="l" t="t" r="r" b="b"/>
            <a:pathLst>
              <a:path w="8161020">
                <a:moveTo>
                  <a:pt x="0" y="0"/>
                </a:moveTo>
                <a:lnTo>
                  <a:pt x="8161019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4669" y="351155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99819" y="3506470"/>
            <a:ext cx="7590790" cy="0"/>
          </a:xfrm>
          <a:custGeom>
            <a:avLst/>
            <a:gdLst/>
            <a:ahLst/>
            <a:cxnLst/>
            <a:rect l="l" t="t" r="r" b="b"/>
            <a:pathLst>
              <a:path w="7590790">
                <a:moveTo>
                  <a:pt x="0" y="0"/>
                </a:moveTo>
                <a:lnTo>
                  <a:pt x="7590789" y="0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9590" y="35064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685530" y="351155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9750" y="4226559"/>
            <a:ext cx="8140700" cy="0"/>
          </a:xfrm>
          <a:custGeom>
            <a:avLst/>
            <a:gdLst/>
            <a:ahLst/>
            <a:cxnLst/>
            <a:rect l="l" t="t" r="r" b="b"/>
            <a:pathLst>
              <a:path w="8140700">
                <a:moveTo>
                  <a:pt x="0" y="0"/>
                </a:moveTo>
                <a:lnTo>
                  <a:pt x="8140700" y="0"/>
                </a:lnTo>
              </a:path>
            </a:pathLst>
          </a:custGeom>
          <a:ln w="1016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4194" y="3520440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0"/>
                </a:moveTo>
                <a:lnTo>
                  <a:pt x="0" y="701039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99819" y="3515995"/>
            <a:ext cx="7580630" cy="0"/>
          </a:xfrm>
          <a:custGeom>
            <a:avLst/>
            <a:gdLst/>
            <a:ahLst/>
            <a:cxnLst/>
            <a:rect l="l" t="t" r="r" b="b"/>
            <a:pathLst>
              <a:path w="7580630">
                <a:moveTo>
                  <a:pt x="0" y="0"/>
                </a:moveTo>
                <a:lnTo>
                  <a:pt x="758063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9750" y="351599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76005" y="3520440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8640" y="4216400"/>
            <a:ext cx="8122920" cy="0"/>
          </a:xfrm>
          <a:custGeom>
            <a:avLst/>
            <a:gdLst/>
            <a:ahLst/>
            <a:cxnLst/>
            <a:rect l="l" t="t" r="r" b="b"/>
            <a:pathLst>
              <a:path w="8122920">
                <a:moveTo>
                  <a:pt x="0" y="0"/>
                </a:moveTo>
                <a:lnTo>
                  <a:pt x="8122919" y="0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3719" y="35306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719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99819" y="3525520"/>
            <a:ext cx="7571740" cy="0"/>
          </a:xfrm>
          <a:custGeom>
            <a:avLst/>
            <a:gdLst/>
            <a:ahLst/>
            <a:cxnLst/>
            <a:rect l="l" t="t" r="r" b="b"/>
            <a:pathLst>
              <a:path w="7571740">
                <a:moveTo>
                  <a:pt x="0" y="0"/>
                </a:moveTo>
                <a:lnTo>
                  <a:pt x="7571739" y="0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8640" y="352552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79" y="0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66480" y="35306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719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8800" y="4206240"/>
            <a:ext cx="8102600" cy="0"/>
          </a:xfrm>
          <a:custGeom>
            <a:avLst/>
            <a:gdLst/>
            <a:ahLst/>
            <a:cxnLst/>
            <a:rect l="l" t="t" r="r" b="b"/>
            <a:pathLst>
              <a:path w="8102600">
                <a:moveTo>
                  <a:pt x="0" y="0"/>
                </a:moveTo>
                <a:lnTo>
                  <a:pt x="8102600" y="0"/>
                </a:lnTo>
              </a:path>
            </a:pathLst>
          </a:custGeom>
          <a:ln w="1016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3880" y="35407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399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9819" y="3535679"/>
            <a:ext cx="7561580" cy="0"/>
          </a:xfrm>
          <a:custGeom>
            <a:avLst/>
            <a:gdLst/>
            <a:ahLst/>
            <a:cxnLst/>
            <a:rect l="l" t="t" r="r" b="b"/>
            <a:pathLst>
              <a:path w="7561580">
                <a:moveTo>
                  <a:pt x="0" y="0"/>
                </a:moveTo>
                <a:lnTo>
                  <a:pt x="7561580" y="0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8800" y="3535679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656319" y="35407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400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68959" y="4196715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80" y="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74040" y="3550920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350"/>
                </a:lnTo>
              </a:path>
            </a:pathLst>
          </a:custGeom>
          <a:ln w="1016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099819" y="3545840"/>
            <a:ext cx="7551420" cy="0"/>
          </a:xfrm>
          <a:custGeom>
            <a:avLst/>
            <a:gdLst/>
            <a:ahLst/>
            <a:cxnLst/>
            <a:rect l="l" t="t" r="r" b="b"/>
            <a:pathLst>
              <a:path w="7551420">
                <a:moveTo>
                  <a:pt x="0" y="0"/>
                </a:moveTo>
                <a:lnTo>
                  <a:pt x="7551420" y="0"/>
                </a:lnTo>
              </a:path>
            </a:pathLst>
          </a:custGeom>
          <a:ln w="1015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8959" y="354584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60" y="0"/>
                </a:lnTo>
              </a:path>
            </a:pathLst>
          </a:custGeom>
          <a:ln w="1015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46159" y="3550920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349"/>
                </a:lnTo>
              </a:path>
            </a:pathLst>
          </a:custGeom>
          <a:ln w="1016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9119" y="4187190"/>
            <a:ext cx="8061959" cy="0"/>
          </a:xfrm>
          <a:custGeom>
            <a:avLst/>
            <a:gdLst/>
            <a:ahLst/>
            <a:cxnLst/>
            <a:rect l="l" t="t" r="r" b="b"/>
            <a:pathLst>
              <a:path w="8061959">
                <a:moveTo>
                  <a:pt x="0" y="0"/>
                </a:moveTo>
                <a:lnTo>
                  <a:pt x="8061959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3565" y="3559809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29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99819" y="3555365"/>
            <a:ext cx="7541259" cy="0"/>
          </a:xfrm>
          <a:custGeom>
            <a:avLst/>
            <a:gdLst/>
            <a:ahLst/>
            <a:cxnLst/>
            <a:rect l="l" t="t" r="r" b="b"/>
            <a:pathLst>
              <a:path w="7541259">
                <a:moveTo>
                  <a:pt x="0" y="0"/>
                </a:moveTo>
                <a:lnTo>
                  <a:pt x="7541259" y="0"/>
                </a:lnTo>
              </a:path>
            </a:pathLst>
          </a:custGeom>
          <a:ln w="889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9119" y="355536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889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36634" y="3559809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8009" y="4177029"/>
            <a:ext cx="8044180" cy="0"/>
          </a:xfrm>
          <a:custGeom>
            <a:avLst/>
            <a:gdLst/>
            <a:ahLst/>
            <a:cxnLst/>
            <a:rect l="l" t="t" r="r" b="b"/>
            <a:pathLst>
              <a:path w="8044180">
                <a:moveTo>
                  <a:pt x="0" y="0"/>
                </a:moveTo>
                <a:lnTo>
                  <a:pt x="8044180" y="0"/>
                </a:lnTo>
              </a:path>
            </a:pathLst>
          </a:custGeom>
          <a:ln w="10159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3090" y="3569970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980"/>
                </a:lnTo>
              </a:path>
            </a:pathLst>
          </a:custGeom>
          <a:ln w="1016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99819" y="3564890"/>
            <a:ext cx="7532370" cy="0"/>
          </a:xfrm>
          <a:custGeom>
            <a:avLst/>
            <a:gdLst/>
            <a:ahLst/>
            <a:cxnLst/>
            <a:rect l="l" t="t" r="r" b="b"/>
            <a:pathLst>
              <a:path w="7532370">
                <a:moveTo>
                  <a:pt x="0" y="0"/>
                </a:moveTo>
                <a:lnTo>
                  <a:pt x="7532370" y="0"/>
                </a:lnTo>
              </a:path>
            </a:pathLst>
          </a:custGeom>
          <a:ln w="10159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8009" y="356489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10" y="0"/>
                </a:lnTo>
              </a:path>
            </a:pathLst>
          </a:custGeom>
          <a:ln w="10159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7109" y="3569970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979"/>
                </a:lnTo>
              </a:path>
            </a:pathLst>
          </a:custGeom>
          <a:ln w="1016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8169" y="4167504"/>
            <a:ext cx="8023859" cy="0"/>
          </a:xfrm>
          <a:custGeom>
            <a:avLst/>
            <a:gdLst/>
            <a:ahLst/>
            <a:cxnLst/>
            <a:rect l="l" t="t" r="r" b="b"/>
            <a:pathLst>
              <a:path w="8023859">
                <a:moveTo>
                  <a:pt x="0" y="0"/>
                </a:moveTo>
                <a:lnTo>
                  <a:pt x="8023859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2615" y="3578859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19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99819" y="3574415"/>
            <a:ext cx="7522209" cy="0"/>
          </a:xfrm>
          <a:custGeom>
            <a:avLst/>
            <a:gdLst/>
            <a:ahLst/>
            <a:cxnLst/>
            <a:rect l="l" t="t" r="r" b="b"/>
            <a:pathLst>
              <a:path w="7522209">
                <a:moveTo>
                  <a:pt x="0" y="0"/>
                </a:moveTo>
                <a:lnTo>
                  <a:pt x="7522209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98169" y="357441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16950" y="3578859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1015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7059" y="4157979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810" y="0"/>
                </a:lnTo>
              </a:path>
            </a:pathLst>
          </a:custGeom>
          <a:ln w="1015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2140" y="35890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80"/>
                </a:lnTo>
              </a:path>
            </a:pathLst>
          </a:custGeom>
          <a:ln w="1016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99819" y="3583940"/>
            <a:ext cx="7512050" cy="0"/>
          </a:xfrm>
          <a:custGeom>
            <a:avLst/>
            <a:gdLst/>
            <a:ahLst/>
            <a:cxnLst/>
            <a:rect l="l" t="t" r="r" b="b"/>
            <a:pathLst>
              <a:path w="7512050">
                <a:moveTo>
                  <a:pt x="0" y="0"/>
                </a:moveTo>
                <a:lnTo>
                  <a:pt x="7512050" y="0"/>
                </a:lnTo>
              </a:path>
            </a:pathLst>
          </a:custGeom>
          <a:ln w="1015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07059" y="358394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1015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07425" y="35890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79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7219" y="4147820"/>
            <a:ext cx="7985759" cy="0"/>
          </a:xfrm>
          <a:custGeom>
            <a:avLst/>
            <a:gdLst/>
            <a:ahLst/>
            <a:cxnLst/>
            <a:rect l="l" t="t" r="r" b="b"/>
            <a:pathLst>
              <a:path w="7985759">
                <a:moveTo>
                  <a:pt x="0" y="0"/>
                </a:moveTo>
                <a:lnTo>
                  <a:pt x="7985759" y="0"/>
                </a:lnTo>
              </a:path>
            </a:pathLst>
          </a:custGeom>
          <a:ln w="1016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22300" y="3599179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56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99819" y="3594100"/>
            <a:ext cx="7503159" cy="0"/>
          </a:xfrm>
          <a:custGeom>
            <a:avLst/>
            <a:gdLst/>
            <a:ahLst/>
            <a:cxnLst/>
            <a:rect l="l" t="t" r="r" b="b"/>
            <a:pathLst>
              <a:path w="7503159">
                <a:moveTo>
                  <a:pt x="0" y="0"/>
                </a:moveTo>
                <a:lnTo>
                  <a:pt x="7503159" y="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19" y="35941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597900" y="3599179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56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7380" y="4138295"/>
            <a:ext cx="7965440" cy="0"/>
          </a:xfrm>
          <a:custGeom>
            <a:avLst/>
            <a:gdLst/>
            <a:ahLst/>
            <a:cxnLst/>
            <a:rect l="l" t="t" r="r" b="b"/>
            <a:pathLst>
              <a:path w="7965440">
                <a:moveTo>
                  <a:pt x="0" y="0"/>
                </a:moveTo>
                <a:lnTo>
                  <a:pt x="796544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1825" y="360807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79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99819" y="3603625"/>
            <a:ext cx="7493000" cy="0"/>
          </a:xfrm>
          <a:custGeom>
            <a:avLst/>
            <a:gdLst/>
            <a:ahLst/>
            <a:cxnLst/>
            <a:rect l="l" t="t" r="r" b="b"/>
            <a:pathLst>
              <a:path w="7493000">
                <a:moveTo>
                  <a:pt x="0" y="0"/>
                </a:moveTo>
                <a:lnTo>
                  <a:pt x="74930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7380" y="360362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87740" y="360807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79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1016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6269" y="4128770"/>
            <a:ext cx="7946390" cy="0"/>
          </a:xfrm>
          <a:custGeom>
            <a:avLst/>
            <a:gdLst/>
            <a:ahLst/>
            <a:cxnLst/>
            <a:rect l="l" t="t" r="r" b="b"/>
            <a:pathLst>
              <a:path w="7946390">
                <a:moveTo>
                  <a:pt x="0" y="0"/>
                </a:moveTo>
                <a:lnTo>
                  <a:pt x="7946389" y="0"/>
                </a:lnTo>
              </a:path>
            </a:pathLst>
          </a:custGeom>
          <a:ln w="1016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1350" y="3618229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460"/>
                </a:lnTo>
              </a:path>
            </a:pathLst>
          </a:custGeom>
          <a:ln w="1015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99819" y="3613150"/>
            <a:ext cx="7482840" cy="0"/>
          </a:xfrm>
          <a:custGeom>
            <a:avLst/>
            <a:gdLst/>
            <a:ahLst/>
            <a:cxnLst/>
            <a:rect l="l" t="t" r="r" b="b"/>
            <a:pathLst>
              <a:path w="7482840">
                <a:moveTo>
                  <a:pt x="0" y="0"/>
                </a:moveTo>
                <a:lnTo>
                  <a:pt x="7482839" y="0"/>
                </a:lnTo>
              </a:path>
            </a:pathLst>
          </a:custGeom>
          <a:ln w="1015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6269" y="3613150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015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578215" y="3618229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46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6430" y="4118609"/>
            <a:ext cx="7927340" cy="0"/>
          </a:xfrm>
          <a:custGeom>
            <a:avLst/>
            <a:gdLst/>
            <a:ahLst/>
            <a:cxnLst/>
            <a:rect l="l" t="t" r="r" b="b"/>
            <a:pathLst>
              <a:path w="7927340">
                <a:moveTo>
                  <a:pt x="0" y="0"/>
                </a:moveTo>
                <a:lnTo>
                  <a:pt x="7927340" y="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51509" y="3628390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99819" y="3623309"/>
            <a:ext cx="7473950" cy="0"/>
          </a:xfrm>
          <a:custGeom>
            <a:avLst/>
            <a:gdLst/>
            <a:ahLst/>
            <a:cxnLst/>
            <a:rect l="l" t="t" r="r" b="b"/>
            <a:pathLst>
              <a:path w="7473950">
                <a:moveTo>
                  <a:pt x="0" y="0"/>
                </a:moveTo>
                <a:lnTo>
                  <a:pt x="7473950" y="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6430" y="3623309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568690" y="3628390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4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56590" y="4109084"/>
            <a:ext cx="7907020" cy="0"/>
          </a:xfrm>
          <a:custGeom>
            <a:avLst/>
            <a:gdLst/>
            <a:ahLst/>
            <a:cxnLst/>
            <a:rect l="l" t="t" r="r" b="b"/>
            <a:pathLst>
              <a:path w="7907020">
                <a:moveTo>
                  <a:pt x="0" y="0"/>
                </a:moveTo>
                <a:lnTo>
                  <a:pt x="790701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61034" y="363727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99819" y="3632834"/>
            <a:ext cx="7463790" cy="0"/>
          </a:xfrm>
          <a:custGeom>
            <a:avLst/>
            <a:gdLst/>
            <a:ahLst/>
            <a:cxnLst/>
            <a:rect l="l" t="t" r="r" b="b"/>
            <a:pathLst>
              <a:path w="7463790">
                <a:moveTo>
                  <a:pt x="0" y="0"/>
                </a:moveTo>
                <a:lnTo>
                  <a:pt x="746378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56590" y="363283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558530" y="363727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1015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5480" y="4099559"/>
            <a:ext cx="7887970" cy="0"/>
          </a:xfrm>
          <a:custGeom>
            <a:avLst/>
            <a:gdLst/>
            <a:ahLst/>
            <a:cxnLst/>
            <a:rect l="l" t="t" r="r" b="b"/>
            <a:pathLst>
              <a:path w="7887970">
                <a:moveTo>
                  <a:pt x="0" y="0"/>
                </a:moveTo>
                <a:lnTo>
                  <a:pt x="7887970" y="0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70559" y="3647440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7039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99819" y="3642359"/>
            <a:ext cx="7453630" cy="0"/>
          </a:xfrm>
          <a:custGeom>
            <a:avLst/>
            <a:gdLst/>
            <a:ahLst/>
            <a:cxnLst/>
            <a:rect l="l" t="t" r="r" b="b"/>
            <a:pathLst>
              <a:path w="7453630">
                <a:moveTo>
                  <a:pt x="0" y="0"/>
                </a:moveTo>
                <a:lnTo>
                  <a:pt x="7453630" y="0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65480" y="3642359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549005" y="3647440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704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75640" y="4089400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919" y="0"/>
                </a:lnTo>
              </a:path>
            </a:pathLst>
          </a:custGeom>
          <a:ln w="1015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0719" y="36576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19"/>
                </a:lnTo>
              </a:path>
            </a:pathLst>
          </a:custGeom>
          <a:ln w="1015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99819" y="3652520"/>
            <a:ext cx="7444740" cy="0"/>
          </a:xfrm>
          <a:custGeom>
            <a:avLst/>
            <a:gdLst/>
            <a:ahLst/>
            <a:cxnLst/>
            <a:rect l="l" t="t" r="r" b="b"/>
            <a:pathLst>
              <a:path w="7444740">
                <a:moveTo>
                  <a:pt x="0" y="0"/>
                </a:moveTo>
                <a:lnTo>
                  <a:pt x="7444739" y="0"/>
                </a:lnTo>
              </a:path>
            </a:pathLst>
          </a:custGeom>
          <a:ln w="1016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5640" y="365252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9" y="0"/>
                </a:lnTo>
              </a:path>
            </a:pathLst>
          </a:custGeom>
          <a:ln w="1016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39480" y="36576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19"/>
                </a:lnTo>
              </a:path>
            </a:pathLst>
          </a:custGeom>
          <a:ln w="1015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85800" y="407987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90244" y="366649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99819" y="3662045"/>
            <a:ext cx="7434580" cy="0"/>
          </a:xfrm>
          <a:custGeom>
            <a:avLst/>
            <a:gdLst/>
            <a:ahLst/>
            <a:cxnLst/>
            <a:rect l="l" t="t" r="r" b="b"/>
            <a:pathLst>
              <a:path w="7434580">
                <a:moveTo>
                  <a:pt x="0" y="0"/>
                </a:moveTo>
                <a:lnTo>
                  <a:pt x="7434580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85800" y="3662045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529319" y="366649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40"/>
                </a:lnTo>
              </a:path>
            </a:pathLst>
          </a:custGeom>
          <a:ln w="1015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94690" y="4070350"/>
            <a:ext cx="7829550" cy="0"/>
          </a:xfrm>
          <a:custGeom>
            <a:avLst/>
            <a:gdLst/>
            <a:ahLst/>
            <a:cxnLst/>
            <a:rect l="l" t="t" r="r" b="b"/>
            <a:pathLst>
              <a:path w="7829550">
                <a:moveTo>
                  <a:pt x="0" y="0"/>
                </a:moveTo>
                <a:lnTo>
                  <a:pt x="7829550" y="0"/>
                </a:lnTo>
              </a:path>
            </a:pathLst>
          </a:custGeom>
          <a:ln w="1015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9769" y="367665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1015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99819" y="3671570"/>
            <a:ext cx="7424420" cy="0"/>
          </a:xfrm>
          <a:custGeom>
            <a:avLst/>
            <a:gdLst/>
            <a:ahLst/>
            <a:cxnLst/>
            <a:rect l="l" t="t" r="r" b="b"/>
            <a:pathLst>
              <a:path w="7424420">
                <a:moveTo>
                  <a:pt x="0" y="0"/>
                </a:moveTo>
                <a:lnTo>
                  <a:pt x="7424420" y="0"/>
                </a:lnTo>
              </a:path>
            </a:pathLst>
          </a:custGeom>
          <a:ln w="1016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4690" y="367157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1016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19794" y="367665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4850" y="4060825"/>
            <a:ext cx="7810500" cy="0"/>
          </a:xfrm>
          <a:custGeom>
            <a:avLst/>
            <a:gdLst/>
            <a:ahLst/>
            <a:cxnLst/>
            <a:rect l="l" t="t" r="r" b="b"/>
            <a:pathLst>
              <a:path w="7810500">
                <a:moveTo>
                  <a:pt x="0" y="0"/>
                </a:moveTo>
                <a:lnTo>
                  <a:pt x="7810500" y="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9930" y="368680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99819" y="3681729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04850" y="368172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510269" y="368680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69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5009" y="4051300"/>
            <a:ext cx="7790180" cy="0"/>
          </a:xfrm>
          <a:custGeom>
            <a:avLst/>
            <a:gdLst/>
            <a:ahLst/>
            <a:cxnLst/>
            <a:rect l="l" t="t" r="r" b="b"/>
            <a:pathLst>
              <a:path w="7790180">
                <a:moveTo>
                  <a:pt x="0" y="0"/>
                </a:moveTo>
                <a:lnTo>
                  <a:pt x="7790180" y="0"/>
                </a:lnTo>
              </a:path>
            </a:pathLst>
          </a:custGeom>
          <a:ln w="1015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19455" y="3695700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99819" y="3691254"/>
            <a:ext cx="7405370" cy="0"/>
          </a:xfrm>
          <a:custGeom>
            <a:avLst/>
            <a:gdLst/>
            <a:ahLst/>
            <a:cxnLst/>
            <a:rect l="l" t="t" r="r" b="b"/>
            <a:pathLst>
              <a:path w="7405370">
                <a:moveTo>
                  <a:pt x="0" y="0"/>
                </a:moveTo>
                <a:lnTo>
                  <a:pt x="740537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15009" y="369125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500109" y="3695700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1016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23900" y="4041140"/>
            <a:ext cx="7771130" cy="0"/>
          </a:xfrm>
          <a:custGeom>
            <a:avLst/>
            <a:gdLst/>
            <a:ahLst/>
            <a:cxnLst/>
            <a:rect l="l" t="t" r="r" b="b"/>
            <a:pathLst>
              <a:path w="7771130">
                <a:moveTo>
                  <a:pt x="0" y="0"/>
                </a:moveTo>
                <a:lnTo>
                  <a:pt x="7771130" y="0"/>
                </a:lnTo>
              </a:path>
            </a:pathLst>
          </a:custGeom>
          <a:ln w="1016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28980" y="3705859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015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99819" y="3700779"/>
            <a:ext cx="7395209" cy="0"/>
          </a:xfrm>
          <a:custGeom>
            <a:avLst/>
            <a:gdLst/>
            <a:ahLst/>
            <a:cxnLst/>
            <a:rect l="l" t="t" r="r" b="b"/>
            <a:pathLst>
              <a:path w="7395209">
                <a:moveTo>
                  <a:pt x="0" y="0"/>
                </a:moveTo>
                <a:lnTo>
                  <a:pt x="7395209" y="0"/>
                </a:lnTo>
              </a:path>
            </a:pathLst>
          </a:custGeom>
          <a:ln w="1015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23900" y="370077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20" y="0"/>
                </a:lnTo>
              </a:path>
            </a:pathLst>
          </a:custGeom>
          <a:ln w="1015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90584" y="3705859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888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34059" y="4031615"/>
            <a:ext cx="7752080" cy="0"/>
          </a:xfrm>
          <a:custGeom>
            <a:avLst/>
            <a:gdLst/>
            <a:ahLst/>
            <a:cxnLst/>
            <a:rect l="l" t="t" r="r" b="b"/>
            <a:pathLst>
              <a:path w="7752080">
                <a:moveTo>
                  <a:pt x="0" y="0"/>
                </a:moveTo>
                <a:lnTo>
                  <a:pt x="7752080" y="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39140" y="371602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49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99819" y="3710940"/>
            <a:ext cx="7386320" cy="0"/>
          </a:xfrm>
          <a:custGeom>
            <a:avLst/>
            <a:gdLst/>
            <a:ahLst/>
            <a:cxnLst/>
            <a:rect l="l" t="t" r="r" b="b"/>
            <a:pathLst>
              <a:path w="7386320">
                <a:moveTo>
                  <a:pt x="0" y="0"/>
                </a:moveTo>
                <a:lnTo>
                  <a:pt x="7386320" y="0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34059" y="371094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481059" y="371602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49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44219" y="4022090"/>
            <a:ext cx="7731759" cy="0"/>
          </a:xfrm>
          <a:custGeom>
            <a:avLst/>
            <a:gdLst/>
            <a:ahLst/>
            <a:cxnLst/>
            <a:rect l="l" t="t" r="r" b="b"/>
            <a:pathLst>
              <a:path w="7731759">
                <a:moveTo>
                  <a:pt x="0" y="0"/>
                </a:moveTo>
                <a:lnTo>
                  <a:pt x="7731759" y="0"/>
                </a:lnTo>
              </a:path>
            </a:pathLst>
          </a:custGeom>
          <a:ln w="1016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48665" y="372490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99819" y="3720465"/>
            <a:ext cx="7376159" cy="0"/>
          </a:xfrm>
          <a:custGeom>
            <a:avLst/>
            <a:gdLst/>
            <a:ahLst/>
            <a:cxnLst/>
            <a:rect l="l" t="t" r="r" b="b"/>
            <a:pathLst>
              <a:path w="7376159">
                <a:moveTo>
                  <a:pt x="0" y="0"/>
                </a:moveTo>
                <a:lnTo>
                  <a:pt x="7376159" y="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4219" y="372046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471534" y="372490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53109" y="4011929"/>
            <a:ext cx="7713980" cy="0"/>
          </a:xfrm>
          <a:custGeom>
            <a:avLst/>
            <a:gdLst/>
            <a:ahLst/>
            <a:cxnLst/>
            <a:rect l="l" t="t" r="r" b="b"/>
            <a:pathLst>
              <a:path w="7713980">
                <a:moveTo>
                  <a:pt x="0" y="0"/>
                </a:moveTo>
                <a:lnTo>
                  <a:pt x="7713980" y="0"/>
                </a:lnTo>
              </a:path>
            </a:pathLst>
          </a:custGeom>
          <a:ln w="1015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58190" y="373507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99819" y="3729990"/>
            <a:ext cx="7367270" cy="0"/>
          </a:xfrm>
          <a:custGeom>
            <a:avLst/>
            <a:gdLst/>
            <a:ahLst/>
            <a:cxnLst/>
            <a:rect l="l" t="t" r="r" b="b"/>
            <a:pathLst>
              <a:path w="7367270">
                <a:moveTo>
                  <a:pt x="0" y="0"/>
                </a:moveTo>
                <a:lnTo>
                  <a:pt x="7367270" y="0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53109" y="372999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462009" y="373507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63269" y="4002404"/>
            <a:ext cx="7693659" cy="0"/>
          </a:xfrm>
          <a:custGeom>
            <a:avLst/>
            <a:gdLst/>
            <a:ahLst/>
            <a:cxnLst/>
            <a:rect l="l" t="t" r="r" b="b"/>
            <a:pathLst>
              <a:path w="7693659">
                <a:moveTo>
                  <a:pt x="0" y="0"/>
                </a:moveTo>
                <a:lnTo>
                  <a:pt x="7693659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68350" y="3745229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3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99819" y="3740150"/>
            <a:ext cx="7357109" cy="0"/>
          </a:xfrm>
          <a:custGeom>
            <a:avLst/>
            <a:gdLst/>
            <a:ahLst/>
            <a:cxnLst/>
            <a:rect l="l" t="t" r="r" b="b"/>
            <a:pathLst>
              <a:path w="7357109">
                <a:moveTo>
                  <a:pt x="0" y="0"/>
                </a:moveTo>
                <a:lnTo>
                  <a:pt x="7357109" y="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3269" y="374015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451850" y="3745229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3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73430" y="3992879"/>
            <a:ext cx="7673340" cy="0"/>
          </a:xfrm>
          <a:custGeom>
            <a:avLst/>
            <a:gdLst/>
            <a:ahLst/>
            <a:cxnLst/>
            <a:rect l="l" t="t" r="r" b="b"/>
            <a:pathLst>
              <a:path w="7673340">
                <a:moveTo>
                  <a:pt x="0" y="0"/>
                </a:moveTo>
                <a:lnTo>
                  <a:pt x="7673340" y="0"/>
                </a:lnTo>
              </a:path>
            </a:pathLst>
          </a:custGeom>
          <a:ln w="10159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77875" y="375412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7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99819" y="3749675"/>
            <a:ext cx="7346950" cy="0"/>
          </a:xfrm>
          <a:custGeom>
            <a:avLst/>
            <a:gdLst/>
            <a:ahLst/>
            <a:cxnLst/>
            <a:rect l="l" t="t" r="r" b="b"/>
            <a:pathLst>
              <a:path w="7346950">
                <a:moveTo>
                  <a:pt x="0" y="0"/>
                </a:moveTo>
                <a:lnTo>
                  <a:pt x="734695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73430" y="3749675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442325" y="375412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7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82319" y="3982720"/>
            <a:ext cx="7655559" cy="0"/>
          </a:xfrm>
          <a:custGeom>
            <a:avLst/>
            <a:gdLst/>
            <a:ahLst/>
            <a:cxnLst/>
            <a:rect l="l" t="t" r="r" b="b"/>
            <a:pathLst>
              <a:path w="7655559">
                <a:moveTo>
                  <a:pt x="0" y="0"/>
                </a:moveTo>
                <a:lnTo>
                  <a:pt x="7655559" y="0"/>
                </a:lnTo>
              </a:path>
            </a:pathLst>
          </a:custGeom>
          <a:ln w="1016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7400" y="37642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015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99819" y="3759200"/>
            <a:ext cx="7338059" cy="0"/>
          </a:xfrm>
          <a:custGeom>
            <a:avLst/>
            <a:gdLst/>
            <a:ahLst/>
            <a:cxnLst/>
            <a:rect l="l" t="t" r="r" b="b"/>
            <a:pathLst>
              <a:path w="7338059">
                <a:moveTo>
                  <a:pt x="0" y="0"/>
                </a:moveTo>
                <a:lnTo>
                  <a:pt x="7338059" y="0"/>
                </a:lnTo>
              </a:path>
            </a:pathLst>
          </a:custGeom>
          <a:ln w="1015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432800" y="37642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015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92480" y="3973195"/>
            <a:ext cx="7635240" cy="0"/>
          </a:xfrm>
          <a:custGeom>
            <a:avLst/>
            <a:gdLst/>
            <a:ahLst/>
            <a:cxnLst/>
            <a:rect l="l" t="t" r="r" b="b"/>
            <a:pathLst>
              <a:path w="7635240">
                <a:moveTo>
                  <a:pt x="0" y="0"/>
                </a:moveTo>
                <a:lnTo>
                  <a:pt x="7635240" y="0"/>
                </a:lnTo>
              </a:path>
            </a:pathLst>
          </a:custGeom>
          <a:ln w="8889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7559" y="3774440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1016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99819" y="3769359"/>
            <a:ext cx="7327900" cy="0"/>
          </a:xfrm>
          <a:custGeom>
            <a:avLst/>
            <a:gdLst/>
            <a:ahLst/>
            <a:cxnLst/>
            <a:rect l="l" t="t" r="r" b="b"/>
            <a:pathLst>
              <a:path w="7327900">
                <a:moveTo>
                  <a:pt x="0" y="0"/>
                </a:moveTo>
                <a:lnTo>
                  <a:pt x="7327900" y="0"/>
                </a:lnTo>
              </a:path>
            </a:pathLst>
          </a:custGeom>
          <a:ln w="3175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422640" y="3774440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1016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02640" y="3963670"/>
            <a:ext cx="7614920" cy="0"/>
          </a:xfrm>
          <a:custGeom>
            <a:avLst/>
            <a:gdLst/>
            <a:ahLst/>
            <a:cxnLst/>
            <a:rect l="l" t="t" r="r" b="b"/>
            <a:pathLst>
              <a:path w="7614920">
                <a:moveTo>
                  <a:pt x="0" y="0"/>
                </a:moveTo>
                <a:lnTo>
                  <a:pt x="7614919" y="0"/>
                </a:lnTo>
              </a:path>
            </a:pathLst>
          </a:custGeom>
          <a:ln w="1016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07084" y="388492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99819" y="3778884"/>
            <a:ext cx="7317740" cy="0"/>
          </a:xfrm>
          <a:custGeom>
            <a:avLst/>
            <a:gdLst/>
            <a:ahLst/>
            <a:cxnLst/>
            <a:rect l="l" t="t" r="r" b="b"/>
            <a:pathLst>
              <a:path w="7317740">
                <a:moveTo>
                  <a:pt x="0" y="0"/>
                </a:moveTo>
                <a:lnTo>
                  <a:pt x="7317739" y="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413115" y="3783329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11530" y="3953509"/>
            <a:ext cx="7597140" cy="0"/>
          </a:xfrm>
          <a:custGeom>
            <a:avLst/>
            <a:gdLst/>
            <a:ahLst/>
            <a:cxnLst/>
            <a:rect l="l" t="t" r="r" b="b"/>
            <a:pathLst>
              <a:path w="7597140">
                <a:moveTo>
                  <a:pt x="0" y="0"/>
                </a:moveTo>
                <a:lnTo>
                  <a:pt x="7597140" y="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16610" y="388492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50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99819" y="3788409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403590" y="3793490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94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21689" y="3943984"/>
            <a:ext cx="7576820" cy="0"/>
          </a:xfrm>
          <a:custGeom>
            <a:avLst/>
            <a:gdLst/>
            <a:ahLst/>
            <a:cxnLst/>
            <a:rect l="l" t="t" r="r" b="b"/>
            <a:pathLst>
              <a:path w="7576820">
                <a:moveTo>
                  <a:pt x="0" y="0"/>
                </a:moveTo>
                <a:lnTo>
                  <a:pt x="7576819" y="0"/>
                </a:lnTo>
              </a:path>
            </a:pathLst>
          </a:custGeom>
          <a:ln w="8889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26769" y="38849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10"/>
                </a:lnTo>
              </a:path>
            </a:pathLst>
          </a:custGeom>
          <a:ln w="1016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99819" y="3798570"/>
            <a:ext cx="7298690" cy="0"/>
          </a:xfrm>
          <a:custGeom>
            <a:avLst/>
            <a:gdLst/>
            <a:ahLst/>
            <a:cxnLst/>
            <a:rect l="l" t="t" r="r" b="b"/>
            <a:pathLst>
              <a:path w="7298690">
                <a:moveTo>
                  <a:pt x="0" y="0"/>
                </a:moveTo>
                <a:lnTo>
                  <a:pt x="7298689" y="0"/>
                </a:lnTo>
              </a:path>
            </a:pathLst>
          </a:custGeom>
          <a:ln w="1016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93430" y="380365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10159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31850" y="3934459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1016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36294" y="388492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99819" y="3808095"/>
            <a:ext cx="7288530" cy="0"/>
          </a:xfrm>
          <a:custGeom>
            <a:avLst/>
            <a:gdLst/>
            <a:ahLst/>
            <a:cxnLst/>
            <a:rect l="l" t="t" r="r" b="b"/>
            <a:pathLst>
              <a:path w="7288530">
                <a:moveTo>
                  <a:pt x="0" y="0"/>
                </a:moveTo>
                <a:lnTo>
                  <a:pt x="7288530" y="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83905" y="3812540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84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40739" y="3924300"/>
            <a:ext cx="7538720" cy="0"/>
          </a:xfrm>
          <a:custGeom>
            <a:avLst/>
            <a:gdLst/>
            <a:ahLst/>
            <a:cxnLst/>
            <a:rect l="l" t="t" r="r" b="b"/>
            <a:pathLst>
              <a:path w="7538720">
                <a:moveTo>
                  <a:pt x="0" y="0"/>
                </a:moveTo>
                <a:lnTo>
                  <a:pt x="7538719" y="0"/>
                </a:lnTo>
              </a:path>
            </a:pathLst>
          </a:custGeom>
          <a:ln w="10159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45819" y="38849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1016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99819" y="3817620"/>
            <a:ext cx="7279640" cy="0"/>
          </a:xfrm>
          <a:custGeom>
            <a:avLst/>
            <a:gdLst/>
            <a:ahLst/>
            <a:cxnLst/>
            <a:rect l="l" t="t" r="r" b="b"/>
            <a:pathLst>
              <a:path w="7279640">
                <a:moveTo>
                  <a:pt x="0" y="0"/>
                </a:moveTo>
                <a:lnTo>
                  <a:pt x="7279639" y="0"/>
                </a:lnTo>
              </a:path>
            </a:pathLst>
          </a:custGeom>
          <a:ln w="1016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374380" y="3822700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19"/>
                </a:lnTo>
              </a:path>
            </a:pathLst>
          </a:custGeom>
          <a:ln w="10159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50900" y="3914775"/>
            <a:ext cx="7518400" cy="0"/>
          </a:xfrm>
          <a:custGeom>
            <a:avLst/>
            <a:gdLst/>
            <a:ahLst/>
            <a:cxnLst/>
            <a:rect l="l" t="t" r="r" b="b"/>
            <a:pathLst>
              <a:path w="7518400">
                <a:moveTo>
                  <a:pt x="0" y="0"/>
                </a:moveTo>
                <a:lnTo>
                  <a:pt x="751840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50900" y="3884929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0" y="25400"/>
                </a:moveTo>
                <a:lnTo>
                  <a:pt x="8890" y="25400"/>
                </a:lnTo>
                <a:lnTo>
                  <a:pt x="889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99819" y="3827145"/>
            <a:ext cx="7269480" cy="0"/>
          </a:xfrm>
          <a:custGeom>
            <a:avLst/>
            <a:gdLst/>
            <a:ahLst/>
            <a:cxnLst/>
            <a:rect l="l" t="t" r="r" b="b"/>
            <a:pathLst>
              <a:path w="7269480">
                <a:moveTo>
                  <a:pt x="0" y="0"/>
                </a:moveTo>
                <a:lnTo>
                  <a:pt x="7269480" y="0"/>
                </a:lnTo>
              </a:path>
            </a:pathLst>
          </a:custGeom>
          <a:ln w="8889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359140" y="3831590"/>
            <a:ext cx="10160" cy="78740"/>
          </a:xfrm>
          <a:custGeom>
            <a:avLst/>
            <a:gdLst/>
            <a:ahLst/>
            <a:cxnLst/>
            <a:rect l="l" t="t" r="r" b="b"/>
            <a:pathLst>
              <a:path w="10159" h="78739">
                <a:moveTo>
                  <a:pt x="10159" y="0"/>
                </a:moveTo>
                <a:lnTo>
                  <a:pt x="0" y="0"/>
                </a:lnTo>
                <a:lnTo>
                  <a:pt x="0" y="78740"/>
                </a:lnTo>
                <a:lnTo>
                  <a:pt x="10159" y="78740"/>
                </a:lnTo>
                <a:lnTo>
                  <a:pt x="1015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59789" y="3905250"/>
            <a:ext cx="7499350" cy="0"/>
          </a:xfrm>
          <a:custGeom>
            <a:avLst/>
            <a:gdLst/>
            <a:ahLst/>
            <a:cxnLst/>
            <a:rect l="l" t="t" r="r" b="b"/>
            <a:pathLst>
              <a:path w="7499350">
                <a:moveTo>
                  <a:pt x="0" y="0"/>
                </a:moveTo>
                <a:lnTo>
                  <a:pt x="7499350" y="0"/>
                </a:lnTo>
              </a:path>
            </a:pathLst>
          </a:custGeom>
          <a:ln w="10159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99819" y="3836670"/>
            <a:ext cx="7259320" cy="0"/>
          </a:xfrm>
          <a:custGeom>
            <a:avLst/>
            <a:gdLst/>
            <a:ahLst/>
            <a:cxnLst/>
            <a:rect l="l" t="t" r="r" b="b"/>
            <a:pathLst>
              <a:path w="7259320">
                <a:moveTo>
                  <a:pt x="0" y="0"/>
                </a:moveTo>
                <a:lnTo>
                  <a:pt x="7259320" y="0"/>
                </a:lnTo>
              </a:path>
            </a:pathLst>
          </a:custGeom>
          <a:ln w="1016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350250" y="3841750"/>
            <a:ext cx="8890" cy="58419"/>
          </a:xfrm>
          <a:custGeom>
            <a:avLst/>
            <a:gdLst/>
            <a:ahLst/>
            <a:cxnLst/>
            <a:rect l="l" t="t" r="r" b="b"/>
            <a:pathLst>
              <a:path w="8890" h="58420">
                <a:moveTo>
                  <a:pt x="8890" y="0"/>
                </a:moveTo>
                <a:lnTo>
                  <a:pt x="0" y="0"/>
                </a:lnTo>
                <a:lnTo>
                  <a:pt x="0" y="58419"/>
                </a:lnTo>
                <a:lnTo>
                  <a:pt x="8890" y="58419"/>
                </a:lnTo>
                <a:lnTo>
                  <a:pt x="889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9950" y="3895090"/>
            <a:ext cx="7480300" cy="0"/>
          </a:xfrm>
          <a:custGeom>
            <a:avLst/>
            <a:gdLst/>
            <a:ahLst/>
            <a:cxnLst/>
            <a:rect l="l" t="t" r="r" b="b"/>
            <a:pathLst>
              <a:path w="7480300">
                <a:moveTo>
                  <a:pt x="0" y="0"/>
                </a:moveTo>
                <a:lnTo>
                  <a:pt x="7480300" y="0"/>
                </a:lnTo>
              </a:path>
            </a:pathLst>
          </a:custGeom>
          <a:ln w="1016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99819" y="3846829"/>
            <a:ext cx="7250430" cy="0"/>
          </a:xfrm>
          <a:custGeom>
            <a:avLst/>
            <a:gdLst/>
            <a:ahLst/>
            <a:cxnLst/>
            <a:rect l="l" t="t" r="r" b="b"/>
            <a:pathLst>
              <a:path w="7250430">
                <a:moveTo>
                  <a:pt x="0" y="0"/>
                </a:moveTo>
                <a:lnTo>
                  <a:pt x="7250430" y="0"/>
                </a:lnTo>
              </a:path>
            </a:pathLst>
          </a:custGeom>
          <a:ln w="10159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340090" y="385190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59" h="38100">
                <a:moveTo>
                  <a:pt x="10159" y="0"/>
                </a:moveTo>
                <a:lnTo>
                  <a:pt x="0" y="0"/>
                </a:lnTo>
                <a:lnTo>
                  <a:pt x="0" y="38100"/>
                </a:lnTo>
                <a:lnTo>
                  <a:pt x="10159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80110" y="3885565"/>
            <a:ext cx="7459980" cy="0"/>
          </a:xfrm>
          <a:custGeom>
            <a:avLst/>
            <a:gdLst/>
            <a:ahLst/>
            <a:cxnLst/>
            <a:rect l="l" t="t" r="r" b="b"/>
            <a:pathLst>
              <a:path w="7459980">
                <a:moveTo>
                  <a:pt x="0" y="0"/>
                </a:moveTo>
                <a:lnTo>
                  <a:pt x="7459980" y="0"/>
                </a:lnTo>
              </a:path>
            </a:pathLst>
          </a:custGeom>
          <a:ln w="8889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99819" y="3856354"/>
            <a:ext cx="7240270" cy="0"/>
          </a:xfrm>
          <a:custGeom>
            <a:avLst/>
            <a:gdLst/>
            <a:ahLst/>
            <a:cxnLst/>
            <a:rect l="l" t="t" r="r" b="b"/>
            <a:pathLst>
              <a:path w="7240270">
                <a:moveTo>
                  <a:pt x="0" y="0"/>
                </a:moveTo>
                <a:lnTo>
                  <a:pt x="7240270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329930" y="3860800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160" y="0"/>
                </a:moveTo>
                <a:lnTo>
                  <a:pt x="0" y="0"/>
                </a:lnTo>
                <a:lnTo>
                  <a:pt x="0" y="20319"/>
                </a:lnTo>
                <a:lnTo>
                  <a:pt x="10160" y="20319"/>
                </a:lnTo>
                <a:lnTo>
                  <a:pt x="10160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99819" y="3870959"/>
            <a:ext cx="7230109" cy="0"/>
          </a:xfrm>
          <a:custGeom>
            <a:avLst/>
            <a:gdLst/>
            <a:ahLst/>
            <a:cxnLst/>
            <a:rect l="l" t="t" r="r" b="b"/>
            <a:pathLst>
              <a:path w="7230109">
                <a:moveTo>
                  <a:pt x="0" y="0"/>
                </a:moveTo>
                <a:lnTo>
                  <a:pt x="7230109" y="0"/>
                </a:lnTo>
              </a:path>
            </a:pathLst>
          </a:custGeom>
          <a:ln w="20320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08330" y="3210560"/>
            <a:ext cx="8383270" cy="839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95019" y="38855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41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95019" y="2895600"/>
            <a:ext cx="304800" cy="989330"/>
          </a:xfrm>
          <a:custGeom>
            <a:avLst/>
            <a:gdLst/>
            <a:ahLst/>
            <a:cxnLst/>
            <a:rect l="l" t="t" r="r" b="b"/>
            <a:pathLst>
              <a:path w="304800" h="989329">
                <a:moveTo>
                  <a:pt x="0" y="989329"/>
                </a:moveTo>
                <a:lnTo>
                  <a:pt x="304799" y="989329"/>
                </a:lnTo>
                <a:lnTo>
                  <a:pt x="304799" y="0"/>
                </a:lnTo>
                <a:lnTo>
                  <a:pt x="0" y="0"/>
                </a:lnTo>
                <a:lnTo>
                  <a:pt x="0" y="9893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>
            <a:spLocks noGrp="1"/>
          </p:cNvSpPr>
          <p:nvPr>
            <p:ph type="title"/>
          </p:nvPr>
        </p:nvSpPr>
        <p:spPr>
          <a:xfrm>
            <a:off x="706119" y="594359"/>
            <a:ext cx="7730490" cy="12128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584450" marR="5080" indent="-2571750">
              <a:lnSpc>
                <a:spcPts val="4550"/>
              </a:lnSpc>
              <a:spcBef>
                <a:spcPts val="459"/>
              </a:spcBef>
            </a:pPr>
            <a:r>
              <a:rPr spc="-10" dirty="0">
                <a:solidFill>
                  <a:srgbClr val="293C79"/>
                </a:solidFill>
              </a:rPr>
              <a:t>CORRELATION&amp; REGRESSION 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2880360" y="538479"/>
            <a:ext cx="35801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Karl</a:t>
            </a:r>
            <a:r>
              <a:rPr sz="4400" spc="-80" dirty="0"/>
              <a:t> </a:t>
            </a:r>
            <a:r>
              <a:rPr sz="4400" spc="-5" dirty="0"/>
              <a:t>Pearson's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-36830" y="1054608"/>
            <a:ext cx="8774430" cy="533146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945639">
              <a:lnSpc>
                <a:spcPct val="100000"/>
              </a:lnSpc>
              <a:spcBef>
                <a:spcPts val="1045"/>
              </a:spcBef>
              <a:tabLst>
                <a:tab pos="5295900" algn="l"/>
              </a:tabLst>
            </a:pPr>
            <a:r>
              <a:rPr sz="4400" b="1" spc="-5" dirty="0">
                <a:latin typeface="Times New Roman"/>
                <a:cs typeface="Times New Roman"/>
              </a:rPr>
              <a:t>Coefficient</a:t>
            </a:r>
            <a:r>
              <a:rPr sz="4400" b="1" spc="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of	</a:t>
            </a:r>
            <a:r>
              <a:rPr sz="4400" b="1" spc="-10" dirty="0">
                <a:latin typeface="Times New Roman"/>
                <a:cs typeface="Times New Roman"/>
              </a:rPr>
              <a:t>Correlation</a:t>
            </a:r>
            <a:endParaRPr sz="4400">
              <a:latin typeface="Times New Roman"/>
              <a:cs typeface="Times New Roman"/>
            </a:endParaRPr>
          </a:p>
          <a:p>
            <a:pPr marL="584200" marR="2219325" indent="-457200">
              <a:lnSpc>
                <a:spcPts val="4310"/>
              </a:lnSpc>
              <a:spcBef>
                <a:spcPts val="1410"/>
              </a:spcBef>
              <a:buClr>
                <a:srgbClr val="A40020"/>
              </a:buClr>
              <a:buSzPct val="75000"/>
              <a:buFont typeface="Symbol"/>
              <a:buChar char=""/>
              <a:tabLst>
                <a:tab pos="583565" algn="l"/>
                <a:tab pos="584200" algn="l"/>
                <a:tab pos="5820410" algn="l"/>
              </a:tabLst>
            </a:pPr>
            <a:r>
              <a:rPr sz="4000" spc="-10" dirty="0">
                <a:latin typeface="Times New Roman"/>
                <a:cs typeface="Times New Roman"/>
              </a:rPr>
              <a:t>Karl </a:t>
            </a:r>
            <a:r>
              <a:rPr sz="4000" spc="-5" dirty="0">
                <a:latin typeface="Times New Roman"/>
                <a:cs typeface="Times New Roman"/>
              </a:rPr>
              <a:t>Pearson’s Coefficient </a:t>
            </a:r>
            <a:r>
              <a:rPr sz="4000" dirty="0">
                <a:latin typeface="Times New Roman"/>
                <a:cs typeface="Times New Roman"/>
              </a:rPr>
              <a:t>of  </a:t>
            </a:r>
            <a:r>
              <a:rPr sz="4000" spc="-5" dirty="0">
                <a:latin typeface="Times New Roman"/>
                <a:cs typeface="Times New Roman"/>
              </a:rPr>
              <a:t>Correlation</a:t>
            </a:r>
            <a:r>
              <a:rPr sz="4000" spc="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denoted</a:t>
            </a:r>
            <a:r>
              <a:rPr sz="4000" spc="10" dirty="0">
                <a:latin typeface="Times New Roman"/>
                <a:cs typeface="Times New Roman"/>
              </a:rPr>
              <a:t> by-	</a:t>
            </a:r>
            <a:r>
              <a:rPr sz="4000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  <a:p>
            <a:pPr marL="1391920">
              <a:lnSpc>
                <a:spcPct val="100000"/>
              </a:lnSpc>
              <a:spcBef>
                <a:spcPts val="459"/>
              </a:spcBef>
              <a:tabLst>
                <a:tab pos="2472055" algn="l"/>
              </a:tabLst>
            </a:pPr>
            <a:r>
              <a:rPr sz="4000" spc="-5" dirty="0">
                <a:latin typeface="Times New Roman"/>
                <a:cs typeface="Times New Roman"/>
              </a:rPr>
              <a:t>-1</a:t>
            </a:r>
            <a:r>
              <a:rPr sz="4000" dirty="0">
                <a:latin typeface="Times New Roman"/>
                <a:cs typeface="Times New Roman"/>
              </a:rPr>
              <a:t> ≤	r ≤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+1</a:t>
            </a:r>
            <a:endParaRPr sz="4000">
              <a:latin typeface="Times New Roman"/>
              <a:cs typeface="Times New Roman"/>
            </a:endParaRPr>
          </a:p>
          <a:p>
            <a:pPr marL="584200" marR="142875" indent="-457200">
              <a:lnSpc>
                <a:spcPts val="4320"/>
              </a:lnSpc>
              <a:spcBef>
                <a:spcPts val="1055"/>
              </a:spcBef>
              <a:buClr>
                <a:srgbClr val="A40020"/>
              </a:buClr>
              <a:buSzPct val="75000"/>
              <a:buFont typeface="Symbol"/>
              <a:buChar char=""/>
              <a:tabLst>
                <a:tab pos="583565" algn="l"/>
                <a:tab pos="584200" algn="l"/>
              </a:tabLst>
            </a:pPr>
            <a:r>
              <a:rPr sz="4000" spc="-5" dirty="0">
                <a:latin typeface="Times New Roman"/>
                <a:cs typeface="Times New Roman"/>
              </a:rPr>
              <a:t>Degree </a:t>
            </a:r>
            <a:r>
              <a:rPr sz="4000" dirty="0">
                <a:latin typeface="Times New Roman"/>
                <a:cs typeface="Times New Roman"/>
              </a:rPr>
              <a:t>of </a:t>
            </a:r>
            <a:r>
              <a:rPr sz="4000" spc="-5" dirty="0">
                <a:latin typeface="Times New Roman"/>
                <a:cs typeface="Times New Roman"/>
              </a:rPr>
              <a:t>Correlation </a:t>
            </a:r>
            <a:r>
              <a:rPr sz="4000" dirty="0">
                <a:latin typeface="Times New Roman"/>
                <a:cs typeface="Times New Roman"/>
              </a:rPr>
              <a:t>is </a:t>
            </a:r>
            <a:r>
              <a:rPr sz="4000" spc="-5" dirty="0">
                <a:latin typeface="Times New Roman"/>
                <a:cs typeface="Times New Roman"/>
              </a:rPr>
              <a:t>expressed </a:t>
            </a:r>
            <a:r>
              <a:rPr sz="4000" dirty="0">
                <a:latin typeface="Times New Roman"/>
                <a:cs typeface="Times New Roman"/>
              </a:rPr>
              <a:t>by a  </a:t>
            </a:r>
            <a:r>
              <a:rPr sz="4000" spc="-5" dirty="0">
                <a:latin typeface="Times New Roman"/>
                <a:cs typeface="Times New Roman"/>
              </a:rPr>
              <a:t>value </a:t>
            </a:r>
            <a:r>
              <a:rPr sz="4000" dirty="0">
                <a:latin typeface="Times New Roman"/>
                <a:cs typeface="Times New Roman"/>
              </a:rPr>
              <a:t>of</a:t>
            </a:r>
            <a:r>
              <a:rPr sz="4000" spc="-5" dirty="0">
                <a:latin typeface="Times New Roman"/>
                <a:cs typeface="Times New Roman"/>
              </a:rPr>
              <a:t> Coefficient</a:t>
            </a:r>
            <a:endParaRPr sz="4000">
              <a:latin typeface="Times New Roman"/>
              <a:cs typeface="Times New Roman"/>
            </a:endParaRPr>
          </a:p>
          <a:p>
            <a:pPr marL="252729" marR="55880" indent="-125730">
              <a:lnSpc>
                <a:spcPts val="5320"/>
              </a:lnSpc>
              <a:spcBef>
                <a:spcPts val="190"/>
              </a:spcBef>
              <a:buClr>
                <a:srgbClr val="A40020"/>
              </a:buClr>
              <a:buSzPct val="75000"/>
              <a:buFont typeface="Symbol"/>
              <a:buChar char=""/>
              <a:tabLst>
                <a:tab pos="583565" algn="l"/>
                <a:tab pos="584200" algn="l"/>
              </a:tabLst>
            </a:pPr>
            <a:r>
              <a:rPr sz="4000" spc="-5" dirty="0">
                <a:latin typeface="Times New Roman"/>
                <a:cs typeface="Times New Roman"/>
              </a:rPr>
              <a:t>Direction </a:t>
            </a:r>
            <a:r>
              <a:rPr sz="4000" dirty="0">
                <a:latin typeface="Times New Roman"/>
                <a:cs typeface="Times New Roman"/>
              </a:rPr>
              <a:t>of change is </a:t>
            </a:r>
            <a:r>
              <a:rPr sz="4000" spc="-5" dirty="0">
                <a:latin typeface="Times New Roman"/>
                <a:cs typeface="Times New Roman"/>
              </a:rPr>
              <a:t>Indicated </a:t>
            </a:r>
            <a:r>
              <a:rPr sz="4000" dirty="0">
                <a:latin typeface="Times New Roman"/>
                <a:cs typeface="Times New Roman"/>
              </a:rPr>
              <a:t>by sign  ( - ve) or ( +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ve)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1609089" y="735329"/>
            <a:ext cx="6324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Interpretation </a:t>
            </a:r>
            <a:r>
              <a:rPr dirty="0"/>
              <a:t>of</a:t>
            </a:r>
            <a:r>
              <a:rPr spc="-6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447" name="object 447"/>
          <p:cNvSpPr txBox="1"/>
          <p:nvPr/>
        </p:nvSpPr>
        <p:spPr>
          <a:xfrm>
            <a:off x="3103879" y="1314450"/>
            <a:ext cx="30848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imes New Roman"/>
                <a:cs typeface="Times New Roman"/>
              </a:rPr>
              <a:t>Coefficient</a:t>
            </a:r>
            <a:r>
              <a:rPr sz="4000" b="1" spc="-5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(r)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06070" y="214122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306070" y="319405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306070" y="426974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306070" y="534670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763269" y="2110740"/>
            <a:ext cx="7848600" cy="420624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417195">
              <a:lnSpc>
                <a:spcPts val="3650"/>
              </a:lnSpc>
              <a:spcBef>
                <a:spcPts val="380"/>
              </a:spcBef>
            </a:pP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value of </a:t>
            </a:r>
            <a:r>
              <a:rPr sz="3200" spc="-5" dirty="0">
                <a:latin typeface="Times New Roman"/>
                <a:cs typeface="Times New Roman"/>
              </a:rPr>
              <a:t>correlation </a:t>
            </a:r>
            <a:r>
              <a:rPr sz="3200" spc="-10" dirty="0">
                <a:latin typeface="Times New Roman"/>
                <a:cs typeface="Times New Roman"/>
              </a:rPr>
              <a:t>coefficient </a:t>
            </a:r>
            <a:r>
              <a:rPr sz="3200" spc="35" dirty="0">
                <a:latin typeface="Times New Roman"/>
                <a:cs typeface="Times New Roman"/>
              </a:rPr>
              <a:t>‘r’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ranges  </a:t>
            </a:r>
            <a:r>
              <a:rPr sz="3200" spc="-5" dirty="0">
                <a:latin typeface="Times New Roman"/>
                <a:cs typeface="Times New Roman"/>
              </a:rPr>
              <a:t>from -1 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+1</a:t>
            </a:r>
            <a:endParaRPr sz="3200">
              <a:latin typeface="Times New Roman"/>
              <a:cs typeface="Times New Roman"/>
            </a:endParaRPr>
          </a:p>
          <a:p>
            <a:pPr marL="12700" marR="318770">
              <a:lnSpc>
                <a:spcPct val="100000"/>
              </a:lnSpc>
              <a:spcBef>
                <a:spcPts val="710"/>
              </a:spcBef>
            </a:pPr>
            <a:r>
              <a:rPr sz="3200" dirty="0">
                <a:latin typeface="Times New Roman"/>
                <a:cs typeface="Times New Roman"/>
              </a:rPr>
              <a:t>If r = </a:t>
            </a:r>
            <a:r>
              <a:rPr sz="3200" spc="5" dirty="0">
                <a:latin typeface="Times New Roman"/>
                <a:cs typeface="Times New Roman"/>
              </a:rPr>
              <a:t>+1, </a:t>
            </a:r>
            <a:r>
              <a:rPr sz="3200" dirty="0">
                <a:latin typeface="Times New Roman"/>
                <a:cs typeface="Times New Roman"/>
              </a:rPr>
              <a:t>then </a:t>
            </a:r>
            <a:r>
              <a:rPr sz="3200" spc="-5" dirty="0">
                <a:latin typeface="Times New Roman"/>
                <a:cs typeface="Times New Roman"/>
              </a:rPr>
              <a:t>the correlation between the two  variables is </a:t>
            </a:r>
            <a:r>
              <a:rPr sz="3200" dirty="0">
                <a:latin typeface="Times New Roman"/>
                <a:cs typeface="Times New Roman"/>
              </a:rPr>
              <a:t>said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perfect and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positive</a:t>
            </a:r>
            <a:endParaRPr sz="3200">
              <a:latin typeface="Times New Roman"/>
              <a:cs typeface="Times New Roman"/>
            </a:endParaRPr>
          </a:p>
          <a:p>
            <a:pPr marL="12700" marR="411480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If r = -1, </a:t>
            </a:r>
            <a:r>
              <a:rPr sz="3200" spc="-5" dirty="0">
                <a:latin typeface="Times New Roman"/>
                <a:cs typeface="Times New Roman"/>
              </a:rPr>
              <a:t>then the correlation </a:t>
            </a: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the two  variables is </a:t>
            </a:r>
            <a:r>
              <a:rPr sz="3200" dirty="0">
                <a:latin typeface="Times New Roman"/>
                <a:cs typeface="Times New Roman"/>
              </a:rPr>
              <a:t>said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perfect and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negative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latin typeface="Times New Roman"/>
                <a:cs typeface="Times New Roman"/>
              </a:rPr>
              <a:t>If r = 0, </a:t>
            </a:r>
            <a:r>
              <a:rPr sz="3200" spc="-5" dirty="0">
                <a:latin typeface="Times New Roman"/>
                <a:cs typeface="Times New Roman"/>
              </a:rPr>
              <a:t>then </a:t>
            </a: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5" dirty="0">
                <a:latin typeface="Times New Roman"/>
                <a:cs typeface="Times New Roman"/>
              </a:rPr>
              <a:t>exists </a:t>
            </a:r>
            <a:r>
              <a:rPr sz="3200" dirty="0">
                <a:latin typeface="Times New Roman"/>
                <a:cs typeface="Times New Roman"/>
              </a:rPr>
              <a:t>no correlation between 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variables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3107689" y="1022350"/>
            <a:ext cx="4749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Regression</a:t>
            </a:r>
            <a:r>
              <a:rPr sz="4400" spc="-275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496569" y="2136140"/>
            <a:ext cx="8296909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 marR="43180" indent="-457200" algn="just">
              <a:lnSpc>
                <a:spcPct val="100000"/>
              </a:lnSpc>
              <a:spcBef>
                <a:spcPts val="100"/>
              </a:spcBef>
            </a:pPr>
            <a:r>
              <a:rPr sz="4050" spc="975" baseline="13374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4050" spc="975" baseline="13374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Regression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10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very powerful  tool in the </a:t>
            </a:r>
            <a:r>
              <a:rPr sz="3600" spc="-10" dirty="0">
                <a:latin typeface="Times New Roman"/>
                <a:cs typeface="Times New Roman"/>
              </a:rPr>
              <a:t>field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statistical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10" dirty="0">
                <a:latin typeface="Times New Roman"/>
                <a:cs typeface="Times New Roman"/>
              </a:rPr>
              <a:t>in  predicting the </a:t>
            </a:r>
            <a:r>
              <a:rPr sz="3600" spc="-5" dirty="0">
                <a:latin typeface="Times New Roman"/>
                <a:cs typeface="Times New Roman"/>
              </a:rPr>
              <a:t>value </a:t>
            </a:r>
            <a:r>
              <a:rPr sz="3600" dirty="0">
                <a:latin typeface="Times New Roman"/>
                <a:cs typeface="Times New Roman"/>
              </a:rPr>
              <a:t>of one </a:t>
            </a:r>
            <a:r>
              <a:rPr sz="3600" spc="-5" dirty="0">
                <a:latin typeface="Times New Roman"/>
                <a:cs typeface="Times New Roman"/>
              </a:rPr>
              <a:t>variable, given  the value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5" dirty="0">
                <a:latin typeface="Times New Roman"/>
                <a:cs typeface="Times New Roman"/>
              </a:rPr>
              <a:t>another variable, </a:t>
            </a:r>
            <a:r>
              <a:rPr sz="3600" dirty="0">
                <a:latin typeface="Times New Roman"/>
                <a:cs typeface="Times New Roman"/>
              </a:rPr>
              <a:t>when </a:t>
            </a:r>
            <a:r>
              <a:rPr sz="3600" spc="-10" dirty="0">
                <a:latin typeface="Times New Roman"/>
                <a:cs typeface="Times New Roman"/>
              </a:rPr>
              <a:t>those  </a:t>
            </a:r>
            <a:r>
              <a:rPr sz="3600" spc="-5" dirty="0">
                <a:latin typeface="Times New Roman"/>
                <a:cs typeface="Times New Roman"/>
              </a:rPr>
              <a:t>variables </a:t>
            </a:r>
            <a:r>
              <a:rPr sz="3600" spc="-10" dirty="0">
                <a:latin typeface="Times New Roman"/>
                <a:cs typeface="Times New Roman"/>
              </a:rPr>
              <a:t>are </a:t>
            </a:r>
            <a:r>
              <a:rPr sz="3600" spc="-5" dirty="0">
                <a:latin typeface="Times New Roman"/>
                <a:cs typeface="Times New Roman"/>
              </a:rPr>
              <a:t>related to </a:t>
            </a:r>
            <a:r>
              <a:rPr sz="3600" spc="-10" dirty="0">
                <a:latin typeface="Times New Roman"/>
                <a:cs typeface="Times New Roman"/>
              </a:rPr>
              <a:t>each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-40" dirty="0">
                <a:latin typeface="Times New Roman"/>
                <a:cs typeface="Times New Roman"/>
              </a:rPr>
              <a:t>other.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2216150" y="946150"/>
            <a:ext cx="47504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Regression</a:t>
            </a:r>
            <a:r>
              <a:rPr sz="4400" spc="-31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382270" y="214122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82270" y="365632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839469" y="2110740"/>
            <a:ext cx="7910195" cy="300355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6350" algn="just">
              <a:lnSpc>
                <a:spcPts val="3650"/>
              </a:lnSpc>
              <a:spcBef>
                <a:spcPts val="380"/>
              </a:spcBef>
            </a:pPr>
            <a:r>
              <a:rPr sz="3200" spc="-5" dirty="0">
                <a:latin typeface="Times New Roman"/>
                <a:cs typeface="Times New Roman"/>
              </a:rPr>
              <a:t>Regression </a:t>
            </a:r>
            <a:r>
              <a:rPr sz="3200" dirty="0">
                <a:latin typeface="Times New Roman"/>
                <a:cs typeface="Times New Roman"/>
              </a:rPr>
              <a:t>Analysis </a:t>
            </a:r>
            <a:r>
              <a:rPr sz="3200" spc="-5" dirty="0">
                <a:latin typeface="Times New Roman"/>
                <a:cs typeface="Times New Roman"/>
              </a:rPr>
              <a:t>is mathematical measure </a:t>
            </a:r>
            <a:r>
              <a:rPr sz="3200" dirty="0">
                <a:latin typeface="Times New Roman"/>
                <a:cs typeface="Times New Roman"/>
              </a:rPr>
              <a:t>of  average </a:t>
            </a:r>
            <a:r>
              <a:rPr sz="3200" spc="-5" dirty="0">
                <a:latin typeface="Times New Roman"/>
                <a:cs typeface="Times New Roman"/>
              </a:rPr>
              <a:t>relationship between two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10" dirty="0">
                <a:latin typeface="Times New Roman"/>
                <a:cs typeface="Times New Roman"/>
              </a:rPr>
              <a:t>more  </a:t>
            </a:r>
            <a:r>
              <a:rPr sz="3200" dirty="0">
                <a:latin typeface="Times New Roman"/>
                <a:cs typeface="Times New Roman"/>
              </a:rPr>
              <a:t>variables.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00"/>
              </a:spcBef>
            </a:pPr>
            <a:r>
              <a:rPr sz="3200" spc="-5" dirty="0">
                <a:latin typeface="Times New Roman"/>
                <a:cs typeface="Times New Roman"/>
              </a:rPr>
              <a:t>Regression analysis is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statistical </a:t>
            </a:r>
            <a:r>
              <a:rPr sz="3200" dirty="0">
                <a:latin typeface="Times New Roman"/>
                <a:cs typeface="Times New Roman"/>
              </a:rPr>
              <a:t>tool used </a:t>
            </a:r>
            <a:r>
              <a:rPr sz="3200" spc="-10" dirty="0">
                <a:latin typeface="Times New Roman"/>
                <a:cs typeface="Times New Roman"/>
              </a:rPr>
              <a:t>in  </a:t>
            </a:r>
            <a:r>
              <a:rPr sz="3200" spc="-5" dirty="0">
                <a:latin typeface="Times New Roman"/>
                <a:cs typeface="Times New Roman"/>
              </a:rPr>
              <a:t>prediction </a:t>
            </a:r>
            <a:r>
              <a:rPr sz="3200" dirty="0">
                <a:latin typeface="Times New Roman"/>
                <a:cs typeface="Times New Roman"/>
              </a:rPr>
              <a:t>of value of unknown variable </a:t>
            </a:r>
            <a:r>
              <a:rPr sz="3200" spc="-5" dirty="0">
                <a:latin typeface="Times New Roman"/>
                <a:cs typeface="Times New Roman"/>
              </a:rPr>
              <a:t>from  </a:t>
            </a:r>
            <a:r>
              <a:rPr sz="3200" dirty="0">
                <a:latin typeface="Times New Roman"/>
                <a:cs typeface="Times New Roman"/>
              </a:rPr>
              <a:t>known variable.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407669" y="793750"/>
            <a:ext cx="82905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Advantages </a:t>
            </a:r>
            <a:r>
              <a:rPr sz="4400" dirty="0"/>
              <a:t>of </a:t>
            </a:r>
            <a:r>
              <a:rPr sz="4400" spc="-10" dirty="0"/>
              <a:t>Regression</a:t>
            </a:r>
            <a:r>
              <a:rPr sz="4400" spc="-28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382270" y="207264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839469" y="2042159"/>
            <a:ext cx="7908925" cy="1390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0"/>
              </a:spcBef>
            </a:pPr>
            <a:r>
              <a:rPr sz="3200" spc="-5" dirty="0">
                <a:latin typeface="Times New Roman"/>
                <a:cs typeface="Times New Roman"/>
              </a:rPr>
              <a:t>Regression </a:t>
            </a:r>
            <a:r>
              <a:rPr sz="3200" dirty="0">
                <a:latin typeface="Times New Roman"/>
                <a:cs typeface="Times New Roman"/>
              </a:rPr>
              <a:t>analysis provides </a:t>
            </a:r>
            <a:r>
              <a:rPr sz="3200" spc="-5" dirty="0">
                <a:latin typeface="Times New Roman"/>
                <a:cs typeface="Times New Roman"/>
              </a:rPr>
              <a:t>estimates </a:t>
            </a:r>
            <a:r>
              <a:rPr sz="3200" dirty="0">
                <a:latin typeface="Times New Roman"/>
                <a:cs typeface="Times New Roman"/>
              </a:rPr>
              <a:t>of  values 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dependent variables </a:t>
            </a:r>
            <a:r>
              <a:rPr sz="3200" spc="-5" dirty="0">
                <a:latin typeface="Times New Roman"/>
                <a:cs typeface="Times New Roman"/>
              </a:rPr>
              <a:t>from the  </a:t>
            </a:r>
            <a:r>
              <a:rPr sz="3200" dirty="0">
                <a:latin typeface="Times New Roman"/>
                <a:cs typeface="Times New Roman"/>
              </a:rPr>
              <a:t>values of independent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variables.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382270" y="348995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839469" y="3459479"/>
            <a:ext cx="7905750" cy="1390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0"/>
              </a:spcBef>
            </a:pPr>
            <a:r>
              <a:rPr sz="3200" spc="-5" dirty="0">
                <a:latin typeface="Times New Roman"/>
                <a:cs typeface="Times New Roman"/>
              </a:rPr>
              <a:t>Regression analysis also helps to obtain </a:t>
            </a:r>
            <a:r>
              <a:rPr sz="3200" dirty="0">
                <a:latin typeface="Times New Roman"/>
                <a:cs typeface="Times New Roman"/>
              </a:rPr>
              <a:t>a  </a:t>
            </a:r>
            <a:r>
              <a:rPr sz="3200" spc="-5" dirty="0">
                <a:latin typeface="Times New Roman"/>
                <a:cs typeface="Times New Roman"/>
              </a:rPr>
              <a:t>measure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error involved </a:t>
            </a: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using </a:t>
            </a:r>
            <a:r>
              <a:rPr sz="3200" spc="-5" dirty="0">
                <a:latin typeface="Times New Roman"/>
                <a:cs typeface="Times New Roman"/>
              </a:rPr>
              <a:t>the  </a:t>
            </a:r>
            <a:r>
              <a:rPr sz="3200" dirty="0">
                <a:latin typeface="Times New Roman"/>
                <a:cs typeface="Times New Roman"/>
              </a:rPr>
              <a:t>regression </a:t>
            </a:r>
            <a:r>
              <a:rPr sz="3200" spc="-5" dirty="0">
                <a:latin typeface="Times New Roman"/>
                <a:cs typeface="Times New Roman"/>
              </a:rPr>
              <a:t>line </a:t>
            </a:r>
            <a:r>
              <a:rPr sz="3200" dirty="0">
                <a:latin typeface="Times New Roman"/>
                <a:cs typeface="Times New Roman"/>
              </a:rPr>
              <a:t>as a basis </a:t>
            </a:r>
            <a:r>
              <a:rPr sz="3200" spc="-5" dirty="0">
                <a:latin typeface="Times New Roman"/>
                <a:cs typeface="Times New Roman"/>
              </a:rPr>
              <a:t>for estimations</a:t>
            </a:r>
            <a:r>
              <a:rPr sz="3200" dirty="0">
                <a:latin typeface="Times New Roman"/>
                <a:cs typeface="Times New Roman"/>
              </a:rPr>
              <a:t> 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382270" y="490727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839469" y="4876800"/>
            <a:ext cx="7905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3290" algn="l"/>
                <a:tab pos="3878579" algn="l"/>
                <a:tab pos="5111750" algn="l"/>
                <a:tab pos="5800725" algn="l"/>
                <a:tab pos="7711440" algn="l"/>
              </a:tabLst>
            </a:pPr>
            <a:r>
              <a:rPr sz="320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gr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on	</a:t>
            </a:r>
            <a:r>
              <a:rPr sz="3200" spc="5" dirty="0">
                <a:latin typeface="Times New Roman"/>
                <a:cs typeface="Times New Roman"/>
              </a:rPr>
              <a:t>ana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spc="10" dirty="0">
                <a:latin typeface="Times New Roman"/>
                <a:cs typeface="Times New Roman"/>
              </a:rPr>
              <a:t>y</a:t>
            </a:r>
            <a:r>
              <a:rPr sz="3200" spc="-10" dirty="0">
                <a:latin typeface="Times New Roman"/>
                <a:cs typeface="Times New Roman"/>
              </a:rPr>
              <a:t>s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s	</a:t>
            </a:r>
            <a:r>
              <a:rPr sz="3200" spc="5" dirty="0">
                <a:latin typeface="Times New Roman"/>
                <a:cs typeface="Times New Roman"/>
              </a:rPr>
              <a:t>he</a:t>
            </a:r>
            <a:r>
              <a:rPr sz="3200" spc="-5" dirty="0"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ps	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bt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g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839469" y="5314950"/>
            <a:ext cx="7912734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  <a:tabLst>
                <a:tab pos="1721485" algn="l"/>
                <a:tab pos="2413635" algn="l"/>
                <a:tab pos="3264535" algn="l"/>
                <a:tab pos="4705350" algn="l"/>
                <a:tab pos="5396865" algn="l"/>
                <a:tab pos="7559675" algn="l"/>
              </a:tabLst>
            </a:pPr>
            <a:r>
              <a:rPr sz="3200" spc="-20" dirty="0">
                <a:latin typeface="Times New Roman"/>
                <a:cs typeface="Times New Roman"/>
              </a:rPr>
              <a:t>m</a:t>
            </a:r>
            <a:r>
              <a:rPr sz="3200" spc="5" dirty="0">
                <a:latin typeface="Times New Roman"/>
                <a:cs typeface="Times New Roman"/>
              </a:rPr>
              <a:t>ea</a:t>
            </a:r>
            <a:r>
              <a:rPr sz="3200" dirty="0">
                <a:latin typeface="Times New Roman"/>
                <a:cs typeface="Times New Roman"/>
              </a:rPr>
              <a:t>sure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-10" dirty="0">
                <a:latin typeface="Times New Roman"/>
                <a:cs typeface="Times New Roman"/>
              </a:rPr>
              <a:t>t</a:t>
            </a:r>
            <a:r>
              <a:rPr sz="3200" spc="5" dirty="0">
                <a:latin typeface="Times New Roman"/>
                <a:cs typeface="Times New Roman"/>
              </a:rPr>
              <a:t>h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5" dirty="0">
                <a:latin typeface="Times New Roman"/>
                <a:cs typeface="Times New Roman"/>
              </a:rPr>
              <a:t>de</a:t>
            </a:r>
            <a:r>
              <a:rPr sz="3200" dirty="0">
                <a:latin typeface="Times New Roman"/>
                <a:cs typeface="Times New Roman"/>
              </a:rPr>
              <a:t>gr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e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f	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sso</a:t>
            </a:r>
            <a:r>
              <a:rPr sz="3200" spc="5" dirty="0">
                <a:latin typeface="Times New Roman"/>
                <a:cs typeface="Times New Roman"/>
              </a:rPr>
              <a:t>c</a:t>
            </a:r>
            <a:r>
              <a:rPr sz="3200" spc="-5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i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n	</a:t>
            </a:r>
            <a:r>
              <a:rPr sz="3200" spc="5" dirty="0">
                <a:latin typeface="Times New Roman"/>
                <a:cs typeface="Times New Roman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r  </a:t>
            </a:r>
            <a:r>
              <a:rPr sz="3200" spc="-5" dirty="0">
                <a:latin typeface="Times New Roman"/>
                <a:cs typeface="Times New Roman"/>
              </a:rPr>
              <a:t>correlation that </a:t>
            </a:r>
            <a:r>
              <a:rPr sz="3200" dirty="0">
                <a:latin typeface="Times New Roman"/>
                <a:cs typeface="Times New Roman"/>
              </a:rPr>
              <a:t>exists between </a:t>
            </a:r>
            <a:r>
              <a:rPr sz="3200" spc="-5" dirty="0">
                <a:latin typeface="Times New Roman"/>
                <a:cs typeface="Times New Roman"/>
              </a:rPr>
              <a:t>the two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variable.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3065779" y="793750"/>
            <a:ext cx="36315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Regression</a:t>
            </a:r>
            <a:r>
              <a:rPr sz="4400" spc="-45" dirty="0"/>
              <a:t> </a:t>
            </a:r>
            <a:r>
              <a:rPr sz="4400" spc="-5" dirty="0"/>
              <a:t>line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382270" y="186817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82270" y="338327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839469" y="1837690"/>
            <a:ext cx="7753984" cy="30035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ct val="94900"/>
              </a:lnSpc>
              <a:spcBef>
                <a:spcPts val="295"/>
              </a:spcBef>
              <a:tabLst>
                <a:tab pos="1052195" algn="l"/>
                <a:tab pos="4999990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Regression </a:t>
            </a:r>
            <a:r>
              <a:rPr sz="3200" b="1" spc="-5" dirty="0">
                <a:latin typeface="Times New Roman"/>
                <a:cs typeface="Times New Roman"/>
              </a:rPr>
              <a:t>line </a:t>
            </a:r>
            <a:r>
              <a:rPr sz="3200" spc="-5" dirty="0">
                <a:latin typeface="Times New Roman"/>
                <a:cs typeface="Times New Roman"/>
              </a:rPr>
              <a:t>is the line </a:t>
            </a:r>
            <a:r>
              <a:rPr sz="3200" dirty="0">
                <a:latin typeface="Times New Roman"/>
                <a:cs typeface="Times New Roman"/>
              </a:rPr>
              <a:t>which gives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best  </a:t>
            </a:r>
            <a:r>
              <a:rPr sz="3200" spc="-5" dirty="0">
                <a:latin typeface="Times New Roman"/>
                <a:cs typeface="Times New Roman"/>
              </a:rPr>
              <a:t>estimate </a:t>
            </a:r>
            <a:r>
              <a:rPr sz="3200" dirty="0">
                <a:latin typeface="Times New Roman"/>
                <a:cs typeface="Times New Roman"/>
              </a:rPr>
              <a:t>of one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variable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	the </a:t>
            </a:r>
            <a:r>
              <a:rPr sz="3200" dirty="0">
                <a:latin typeface="Times New Roman"/>
                <a:cs typeface="Times New Roman"/>
              </a:rPr>
              <a:t>value of any  other	given variable.</a:t>
            </a:r>
            <a:endParaRPr sz="3200">
              <a:latin typeface="Times New Roman"/>
              <a:cs typeface="Times New Roman"/>
            </a:endParaRPr>
          </a:p>
          <a:p>
            <a:pPr marL="12700" marR="1055370">
              <a:lnSpc>
                <a:spcPct val="100000"/>
              </a:lnSpc>
              <a:spcBef>
                <a:spcPts val="800"/>
              </a:spcBef>
            </a:pPr>
            <a:r>
              <a:rPr sz="3200" b="1" spc="-5" dirty="0">
                <a:latin typeface="Times New Roman"/>
                <a:cs typeface="Times New Roman"/>
              </a:rPr>
              <a:t>The </a:t>
            </a:r>
            <a:r>
              <a:rPr sz="3200" b="1" spc="-15" dirty="0">
                <a:latin typeface="Times New Roman"/>
                <a:cs typeface="Times New Roman"/>
              </a:rPr>
              <a:t>regression </a:t>
            </a:r>
            <a:r>
              <a:rPr sz="3200" b="1" spc="-5" dirty="0">
                <a:latin typeface="Times New Roman"/>
                <a:cs typeface="Times New Roman"/>
              </a:rPr>
              <a:t>line </a:t>
            </a:r>
            <a:r>
              <a:rPr sz="3200" dirty="0">
                <a:latin typeface="Times New Roman"/>
                <a:cs typeface="Times New Roman"/>
              </a:rPr>
              <a:t>gives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average  </a:t>
            </a:r>
            <a:r>
              <a:rPr sz="3200" spc="-5" dirty="0">
                <a:latin typeface="Times New Roman"/>
                <a:cs typeface="Times New Roman"/>
              </a:rPr>
              <a:t>relationship </a:t>
            </a: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the two </a:t>
            </a:r>
            <a:r>
              <a:rPr sz="3200" dirty="0">
                <a:latin typeface="Times New Roman"/>
                <a:cs typeface="Times New Roman"/>
              </a:rPr>
              <a:t>variables </a:t>
            </a:r>
            <a:r>
              <a:rPr sz="3200" spc="-10" dirty="0">
                <a:latin typeface="Times New Roman"/>
                <a:cs typeface="Times New Roman"/>
              </a:rPr>
              <a:t>in  </a:t>
            </a:r>
            <a:r>
              <a:rPr sz="3200" spc="-5" dirty="0">
                <a:latin typeface="Times New Roman"/>
                <a:cs typeface="Times New Roman"/>
              </a:rPr>
              <a:t>mathematical</a:t>
            </a:r>
            <a:r>
              <a:rPr sz="3200" spc="-10" dirty="0">
                <a:latin typeface="Times New Roman"/>
                <a:cs typeface="Times New Roman"/>
              </a:rPr>
              <a:t> form.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2827020" y="793750"/>
            <a:ext cx="363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Regression</a:t>
            </a:r>
            <a:r>
              <a:rPr sz="4400" spc="-85" dirty="0"/>
              <a:t> </a:t>
            </a:r>
            <a:r>
              <a:rPr sz="4400" spc="-5" dirty="0"/>
              <a:t>line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457200" y="171704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457200" y="276860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914400" y="1686559"/>
            <a:ext cx="7851140" cy="2540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ts val="3640"/>
              </a:lnSpc>
              <a:spcBef>
                <a:spcPts val="385"/>
              </a:spcBef>
            </a:pP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variables X and </a:t>
            </a:r>
            <a:r>
              <a:rPr sz="3200" spc="-204" dirty="0">
                <a:latin typeface="Times New Roman"/>
                <a:cs typeface="Times New Roman"/>
              </a:rPr>
              <a:t>Y, </a:t>
            </a:r>
            <a:r>
              <a:rPr sz="3200" spc="-5" dirty="0">
                <a:latin typeface="Times New Roman"/>
                <a:cs typeface="Times New Roman"/>
              </a:rPr>
              <a:t>there </a:t>
            </a:r>
            <a:r>
              <a:rPr sz="3200" dirty="0">
                <a:latin typeface="Times New Roman"/>
                <a:cs typeface="Times New Roman"/>
              </a:rPr>
              <a:t>are always </a:t>
            </a:r>
            <a:r>
              <a:rPr sz="3200" spc="-5" dirty="0">
                <a:latin typeface="Times New Roman"/>
                <a:cs typeface="Times New Roman"/>
              </a:rPr>
              <a:t>two  lines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regression </a:t>
            </a:r>
            <a:r>
              <a:rPr sz="3200" dirty="0">
                <a:latin typeface="Times New Roman"/>
                <a:cs typeface="Times New Roman"/>
              </a:rPr>
              <a:t>–</a:t>
            </a:r>
            <a:endParaRPr sz="3200">
              <a:latin typeface="Times New Roman"/>
              <a:cs typeface="Times New Roman"/>
            </a:endParaRPr>
          </a:p>
          <a:p>
            <a:pPr marL="12700" marR="808355" algn="just">
              <a:lnSpc>
                <a:spcPct val="100000"/>
              </a:lnSpc>
              <a:spcBef>
                <a:spcPts val="715"/>
              </a:spcBef>
            </a:pPr>
            <a:r>
              <a:rPr sz="3200" b="1" spc="-5" dirty="0">
                <a:latin typeface="Times New Roman"/>
                <a:cs typeface="Times New Roman"/>
              </a:rPr>
              <a:t>Regression line </a:t>
            </a:r>
            <a:r>
              <a:rPr sz="3200" b="1" dirty="0">
                <a:latin typeface="Times New Roman"/>
                <a:cs typeface="Times New Roman"/>
              </a:rPr>
              <a:t>of X on Y </a:t>
            </a:r>
            <a:r>
              <a:rPr sz="3200" dirty="0">
                <a:latin typeface="Times New Roman"/>
                <a:cs typeface="Times New Roman"/>
              </a:rPr>
              <a:t>: gives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best  </a:t>
            </a:r>
            <a:r>
              <a:rPr sz="3200" spc="-5" dirty="0">
                <a:latin typeface="Times New Roman"/>
                <a:cs typeface="Times New Roman"/>
              </a:rPr>
              <a:t>estimate for the </a:t>
            </a:r>
            <a:r>
              <a:rPr sz="3200" dirty="0">
                <a:latin typeface="Times New Roman"/>
                <a:cs typeface="Times New Roman"/>
              </a:rPr>
              <a:t>value of X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specific  </a:t>
            </a:r>
            <a:r>
              <a:rPr sz="3200" dirty="0">
                <a:latin typeface="Times New Roman"/>
                <a:cs typeface="Times New Roman"/>
              </a:rPr>
              <a:t>given values of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457200" y="431927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1424939" y="4288790"/>
            <a:ext cx="20027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X = a + b</a:t>
            </a:r>
            <a:r>
              <a:rPr sz="3200" b="1" spc="-19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457200" y="4890770"/>
            <a:ext cx="22923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4936490" y="4240529"/>
            <a:ext cx="3700145" cy="210693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800" dirty="0">
                <a:latin typeface="Times New Roman"/>
                <a:cs typeface="Times New Roman"/>
              </a:rPr>
              <a:t>a = X -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intercept</a:t>
            </a:r>
            <a:endParaRPr sz="2800">
              <a:latin typeface="Times New Roman"/>
              <a:cs typeface="Times New Roman"/>
            </a:endParaRPr>
          </a:p>
          <a:p>
            <a:pPr marL="74930">
              <a:lnSpc>
                <a:spcPct val="100000"/>
              </a:lnSpc>
              <a:spcBef>
                <a:spcPts val="780"/>
              </a:spcBef>
            </a:pPr>
            <a:r>
              <a:rPr sz="2800" dirty="0">
                <a:latin typeface="Times New Roman"/>
                <a:cs typeface="Times New Roman"/>
              </a:rPr>
              <a:t>b = Slope of the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line</a:t>
            </a:r>
            <a:endParaRPr sz="2800">
              <a:latin typeface="Times New Roman"/>
              <a:cs typeface="Times New Roman"/>
            </a:endParaRPr>
          </a:p>
          <a:p>
            <a:pPr marL="74930" marR="5080">
              <a:lnSpc>
                <a:spcPts val="4060"/>
              </a:lnSpc>
              <a:spcBef>
                <a:spcPts val="240"/>
              </a:spcBef>
            </a:pPr>
            <a:r>
              <a:rPr sz="2800" dirty="0">
                <a:latin typeface="Times New Roman"/>
                <a:cs typeface="Times New Roman"/>
              </a:rPr>
              <a:t>X = </a:t>
            </a:r>
            <a:r>
              <a:rPr sz="2800" spc="-5" dirty="0">
                <a:latin typeface="Times New Roman"/>
                <a:cs typeface="Times New Roman"/>
              </a:rPr>
              <a:t>Dependent variable  </a:t>
            </a:r>
            <a:r>
              <a:rPr sz="2800" dirty="0">
                <a:latin typeface="Times New Roman"/>
                <a:cs typeface="Times New Roman"/>
              </a:rPr>
              <a:t>Y = </a:t>
            </a:r>
            <a:r>
              <a:rPr sz="2800" spc="-5" dirty="0">
                <a:latin typeface="Times New Roman"/>
                <a:cs typeface="Times New Roman"/>
              </a:rPr>
              <a:t>Independent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3041650" y="641350"/>
            <a:ext cx="3632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Regression</a:t>
            </a:r>
            <a:r>
              <a:rPr sz="4400" spc="-85" dirty="0"/>
              <a:t> </a:t>
            </a:r>
            <a:r>
              <a:rPr sz="4400" spc="-5" dirty="0"/>
              <a:t>line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229870" y="163957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229870" y="269112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687069" y="1609090"/>
            <a:ext cx="7978775" cy="25400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715">
              <a:lnSpc>
                <a:spcPts val="3650"/>
              </a:lnSpc>
              <a:spcBef>
                <a:spcPts val="380"/>
              </a:spcBef>
            </a:pPr>
            <a:r>
              <a:rPr sz="3200" dirty="0">
                <a:latin typeface="Times New Roman"/>
                <a:cs typeface="Times New Roman"/>
              </a:rPr>
              <a:t>For </a:t>
            </a:r>
            <a:r>
              <a:rPr sz="3200" spc="-5" dirty="0">
                <a:latin typeface="Times New Roman"/>
                <a:cs typeface="Times New Roman"/>
              </a:rPr>
              <a:t>two </a:t>
            </a:r>
            <a:r>
              <a:rPr sz="3200" dirty="0">
                <a:latin typeface="Times New Roman"/>
                <a:cs typeface="Times New Roman"/>
              </a:rPr>
              <a:t>variables X and </a:t>
            </a:r>
            <a:r>
              <a:rPr sz="3200" spc="-210" dirty="0">
                <a:latin typeface="Times New Roman"/>
                <a:cs typeface="Times New Roman"/>
              </a:rPr>
              <a:t>Y, </a:t>
            </a:r>
            <a:r>
              <a:rPr sz="3200" spc="-5" dirty="0">
                <a:latin typeface="Times New Roman"/>
                <a:cs typeface="Times New Roman"/>
              </a:rPr>
              <a:t>there are </a:t>
            </a:r>
            <a:r>
              <a:rPr sz="3200" dirty="0">
                <a:latin typeface="Times New Roman"/>
                <a:cs typeface="Times New Roman"/>
              </a:rPr>
              <a:t>always </a:t>
            </a:r>
            <a:r>
              <a:rPr sz="3200" spc="-5" dirty="0">
                <a:latin typeface="Times New Roman"/>
                <a:cs typeface="Times New Roman"/>
              </a:rPr>
              <a:t>two  </a:t>
            </a:r>
            <a:r>
              <a:rPr sz="3200" dirty="0">
                <a:latin typeface="Times New Roman"/>
                <a:cs typeface="Times New Roman"/>
              </a:rPr>
              <a:t>lines of regression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99900"/>
              </a:lnSpc>
              <a:spcBef>
                <a:spcPts val="710"/>
              </a:spcBef>
              <a:tabLst>
                <a:tab pos="4801235" algn="l"/>
              </a:tabLst>
            </a:pPr>
            <a:r>
              <a:rPr sz="3200" b="1" spc="-10" dirty="0">
                <a:latin typeface="Times New Roman"/>
                <a:cs typeface="Times New Roman"/>
              </a:rPr>
              <a:t>Regression </a:t>
            </a:r>
            <a:r>
              <a:rPr sz="3200" b="1" spc="-5" dirty="0">
                <a:latin typeface="Times New Roman"/>
                <a:cs typeface="Times New Roman"/>
              </a:rPr>
              <a:t>line </a:t>
            </a:r>
            <a:r>
              <a:rPr sz="3200" b="1" dirty="0">
                <a:latin typeface="Times New Roman"/>
                <a:cs typeface="Times New Roman"/>
              </a:rPr>
              <a:t>of Y on</a:t>
            </a:r>
            <a:r>
              <a:rPr sz="3200" b="1" spc="-15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X</a:t>
            </a:r>
            <a:r>
              <a:rPr sz="3200" b="1" spc="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	gives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best  </a:t>
            </a:r>
            <a:r>
              <a:rPr sz="3200" spc="-5" dirty="0">
                <a:latin typeface="Times New Roman"/>
                <a:cs typeface="Times New Roman"/>
              </a:rPr>
              <a:t>estimate for </a:t>
            </a:r>
            <a:r>
              <a:rPr sz="3200" dirty="0">
                <a:latin typeface="Times New Roman"/>
                <a:cs typeface="Times New Roman"/>
              </a:rPr>
              <a:t>the value of Y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specific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given  values 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229870" y="424307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1197610" y="4212590"/>
            <a:ext cx="1807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Y = a +</a:t>
            </a:r>
            <a:r>
              <a:rPr sz="3200" b="1" spc="-22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bx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229870" y="481457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229870" y="533019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229870" y="584454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4820920" y="4165600"/>
            <a:ext cx="3521075" cy="21056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800" dirty="0">
                <a:latin typeface="Times New Roman"/>
                <a:cs typeface="Times New Roman"/>
              </a:rPr>
              <a:t>a = Y -</a:t>
            </a:r>
            <a:r>
              <a:rPr sz="2800" spc="-28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intercept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latin typeface="Times New Roman"/>
                <a:cs typeface="Times New Roman"/>
              </a:rPr>
              <a:t>b = Slope of 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line</a:t>
            </a:r>
            <a:endParaRPr sz="2800">
              <a:latin typeface="Times New Roman"/>
              <a:cs typeface="Times New Roman"/>
            </a:endParaRPr>
          </a:p>
          <a:p>
            <a:pPr marL="50800" marR="5080">
              <a:lnSpc>
                <a:spcPct val="120800"/>
              </a:lnSpc>
            </a:pPr>
            <a:r>
              <a:rPr sz="2800" dirty="0">
                <a:latin typeface="Times New Roman"/>
                <a:cs typeface="Times New Roman"/>
              </a:rPr>
              <a:t>Y = </a:t>
            </a:r>
            <a:r>
              <a:rPr sz="2800" spc="-5" dirty="0">
                <a:latin typeface="Times New Roman"/>
                <a:cs typeface="Times New Roman"/>
              </a:rPr>
              <a:t>Dependent variable  </a:t>
            </a:r>
            <a:r>
              <a:rPr sz="2800" dirty="0">
                <a:latin typeface="Times New Roman"/>
                <a:cs typeface="Times New Roman"/>
              </a:rPr>
              <a:t>x= Independent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6289" y="1342390"/>
            <a:ext cx="57670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4960" marR="5080" indent="-157226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Why always two lines</a:t>
            </a:r>
            <a:r>
              <a:rPr sz="4400" spc="-50" dirty="0"/>
              <a:t> </a:t>
            </a:r>
            <a:r>
              <a:rPr sz="4400" dirty="0"/>
              <a:t>of  </a:t>
            </a:r>
            <a:r>
              <a:rPr sz="4400" spc="-10" dirty="0"/>
              <a:t>Regression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77469" y="854709"/>
            <a:ext cx="8804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Properties </a:t>
            </a:r>
            <a:r>
              <a:rPr dirty="0"/>
              <a:t>of </a:t>
            </a:r>
            <a:r>
              <a:rPr spc="-5" dirty="0"/>
              <a:t>the </a:t>
            </a:r>
            <a:r>
              <a:rPr spc="-10" dirty="0"/>
              <a:t>Regression</a:t>
            </a:r>
            <a:r>
              <a:rPr spc="-5" dirty="0"/>
              <a:t> Coefficients</a:t>
            </a:r>
          </a:p>
        </p:txBody>
      </p:sp>
      <p:sp>
        <p:nvSpPr>
          <p:cNvPr id="447" name="object 447"/>
          <p:cNvSpPr txBox="1"/>
          <p:nvPr/>
        </p:nvSpPr>
        <p:spPr>
          <a:xfrm>
            <a:off x="77469" y="165100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77469" y="2500629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509269" y="1625600"/>
            <a:ext cx="8450580" cy="127127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8100" marR="30480">
              <a:lnSpc>
                <a:spcPct val="77100"/>
              </a:lnSpc>
              <a:spcBef>
                <a:spcPts val="870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coefficient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correlatio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geomet</a:t>
            </a:r>
            <a:r>
              <a:rPr sz="2800" spc="-5" dirty="0">
                <a:latin typeface="Times New Roman"/>
                <a:cs typeface="Times New Roman"/>
              </a:rPr>
              <a:t>ric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two  regression </a:t>
            </a:r>
            <a:r>
              <a:rPr sz="2800" spc="-10" dirty="0">
                <a:latin typeface="Times New Roman"/>
                <a:cs typeface="Times New Roman"/>
              </a:rPr>
              <a:t>coefficients. </a:t>
            </a:r>
            <a:r>
              <a:rPr sz="2800" b="1" dirty="0">
                <a:latin typeface="Times New Roman"/>
                <a:cs typeface="Times New Roman"/>
              </a:rPr>
              <a:t>r = √ </a:t>
            </a:r>
            <a:r>
              <a:rPr sz="2800" b="1" spc="-220" dirty="0">
                <a:latin typeface="Times New Roman"/>
                <a:cs typeface="Times New Roman"/>
              </a:rPr>
              <a:t>b</a:t>
            </a:r>
            <a:r>
              <a:rPr sz="2400" b="1" spc="-330" baseline="-24305" dirty="0">
                <a:latin typeface="Times New Roman"/>
                <a:cs typeface="Times New Roman"/>
              </a:rPr>
              <a:t>yx </a:t>
            </a:r>
            <a:r>
              <a:rPr sz="2400" b="1" spc="-494" baseline="-24305" dirty="0">
                <a:latin typeface="Times New Roman"/>
                <a:cs typeface="Times New Roman"/>
              </a:rPr>
              <a:t>*</a:t>
            </a:r>
            <a:r>
              <a:rPr sz="2400" b="1" spc="-457" baseline="-24305" dirty="0">
                <a:latin typeface="Times New Roman"/>
                <a:cs typeface="Times New Roman"/>
              </a:rPr>
              <a:t> </a:t>
            </a:r>
            <a:r>
              <a:rPr sz="2800" b="1" spc="-220" dirty="0">
                <a:latin typeface="Times New Roman"/>
                <a:cs typeface="Times New Roman"/>
              </a:rPr>
              <a:t>b</a:t>
            </a:r>
            <a:r>
              <a:rPr sz="2400" b="1" spc="-330" baseline="-24305" dirty="0">
                <a:latin typeface="Times New Roman"/>
                <a:cs typeface="Times New Roman"/>
              </a:rPr>
              <a:t>xy</a:t>
            </a:r>
            <a:endParaRPr sz="2400" baseline="-2430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spc="-235" dirty="0">
                <a:latin typeface="Times New Roman"/>
                <a:cs typeface="Times New Roman"/>
              </a:rPr>
              <a:t>b</a:t>
            </a:r>
            <a:r>
              <a:rPr sz="2400" spc="-352" baseline="-24305" dirty="0">
                <a:latin typeface="Times New Roman"/>
                <a:cs typeface="Times New Roman"/>
              </a:rPr>
              <a:t>yx </a:t>
            </a:r>
            <a:r>
              <a:rPr sz="2800" dirty="0">
                <a:latin typeface="Times New Roman"/>
                <a:cs typeface="Times New Roman"/>
              </a:rPr>
              <a:t>is positive than </a:t>
            </a:r>
            <a:r>
              <a:rPr sz="2800" spc="-220" dirty="0">
                <a:latin typeface="Times New Roman"/>
                <a:cs typeface="Times New Roman"/>
              </a:rPr>
              <a:t>b</a:t>
            </a:r>
            <a:r>
              <a:rPr sz="2400" spc="-330" baseline="-24305" dirty="0">
                <a:latin typeface="Times New Roman"/>
                <a:cs typeface="Times New Roman"/>
              </a:rPr>
              <a:t>xy </a:t>
            </a:r>
            <a:r>
              <a:rPr sz="2800" dirty="0">
                <a:latin typeface="Times New Roman"/>
                <a:cs typeface="Times New Roman"/>
              </a:rPr>
              <a:t>should </a:t>
            </a:r>
            <a:r>
              <a:rPr sz="2800" spc="-5" dirty="0">
                <a:latin typeface="Times New Roman"/>
                <a:cs typeface="Times New Roman"/>
              </a:rPr>
              <a:t>also </a:t>
            </a:r>
            <a:r>
              <a:rPr sz="2800" dirty="0">
                <a:latin typeface="Times New Roman"/>
                <a:cs typeface="Times New Roman"/>
              </a:rPr>
              <a:t>be positive &amp;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534669" y="2844800"/>
            <a:ext cx="86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ve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-1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77469" y="3313429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77469" y="409829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77469" y="4899659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509269" y="3288029"/>
            <a:ext cx="8106409" cy="24434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 marR="30480">
              <a:lnSpc>
                <a:spcPct val="79800"/>
              </a:lnSpc>
              <a:spcBef>
                <a:spcPts val="775"/>
              </a:spcBef>
            </a:pPr>
            <a:r>
              <a:rPr sz="2800" spc="-5" dirty="0">
                <a:latin typeface="Times New Roman"/>
                <a:cs typeface="Times New Roman"/>
              </a:rPr>
              <a:t>If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regression </a:t>
            </a:r>
            <a:r>
              <a:rPr sz="2800" spc="-10" dirty="0">
                <a:latin typeface="Times New Roman"/>
                <a:cs typeface="Times New Roman"/>
              </a:rPr>
              <a:t>coefficient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greater </a:t>
            </a:r>
            <a:r>
              <a:rPr sz="2800" dirty="0">
                <a:latin typeface="Times New Roman"/>
                <a:cs typeface="Times New Roman"/>
              </a:rPr>
              <a:t>than one the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other 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less than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  <a:p>
            <a:pPr marL="38100" marR="97790">
              <a:lnSpc>
                <a:spcPts val="2690"/>
              </a:lnSpc>
              <a:spcBef>
                <a:spcPts val="780"/>
              </a:spcBef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15" dirty="0">
                <a:latin typeface="Times New Roman"/>
                <a:cs typeface="Times New Roman"/>
              </a:rPr>
              <a:t>coefficient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correlation will have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dirty="0">
                <a:latin typeface="Times New Roman"/>
                <a:cs typeface="Times New Roman"/>
              </a:rPr>
              <a:t>sign </a:t>
            </a:r>
            <a:r>
              <a:rPr sz="2800" spc="-5" dirty="0">
                <a:latin typeface="Times New Roman"/>
                <a:cs typeface="Times New Roman"/>
              </a:rPr>
              <a:t>as  </a:t>
            </a:r>
            <a:r>
              <a:rPr sz="2800" dirty="0">
                <a:latin typeface="Times New Roman"/>
                <a:cs typeface="Times New Roman"/>
              </a:rPr>
              <a:t>that our </a:t>
            </a:r>
            <a:r>
              <a:rPr sz="2800" spc="-5" dirty="0">
                <a:latin typeface="Times New Roman"/>
                <a:cs typeface="Times New Roman"/>
              </a:rPr>
              <a:t>regression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coefficient.</a:t>
            </a:r>
            <a:endParaRPr sz="2800">
              <a:latin typeface="Times New Roman"/>
              <a:cs typeface="Times New Roman"/>
            </a:endParaRPr>
          </a:p>
          <a:p>
            <a:pPr marL="38100" marR="808990">
              <a:lnSpc>
                <a:spcPts val="3350"/>
              </a:lnSpc>
              <a:spcBef>
                <a:spcPts val="170"/>
              </a:spcBef>
            </a:pPr>
            <a:r>
              <a:rPr sz="2800" spc="-5" dirty="0">
                <a:latin typeface="Times New Roman"/>
                <a:cs typeface="Times New Roman"/>
              </a:rPr>
              <a:t>Arithmetic </a:t>
            </a:r>
            <a:r>
              <a:rPr sz="2800" spc="-10" dirty="0">
                <a:latin typeface="Times New Roman"/>
                <a:cs typeface="Times New Roman"/>
              </a:rPr>
              <a:t>mean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235" dirty="0">
                <a:latin typeface="Times New Roman"/>
                <a:cs typeface="Times New Roman"/>
              </a:rPr>
              <a:t>b</a:t>
            </a:r>
            <a:r>
              <a:rPr sz="2400" spc="-352" baseline="-24305" dirty="0">
                <a:latin typeface="Times New Roman"/>
                <a:cs typeface="Times New Roman"/>
              </a:rPr>
              <a:t>yx </a:t>
            </a:r>
            <a:r>
              <a:rPr sz="2400" spc="-772" baseline="-24305" dirty="0">
                <a:latin typeface="Times New Roman"/>
                <a:cs typeface="Times New Roman"/>
              </a:rPr>
              <a:t>&amp;</a:t>
            </a:r>
            <a:r>
              <a:rPr sz="2400" spc="-262" baseline="-2430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b</a:t>
            </a:r>
            <a:r>
              <a:rPr sz="2400" spc="-337" baseline="-24305" dirty="0">
                <a:latin typeface="Times New Roman"/>
                <a:cs typeface="Times New Roman"/>
              </a:rPr>
              <a:t>xy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equal </a:t>
            </a:r>
            <a:r>
              <a:rPr sz="2800" dirty="0">
                <a:latin typeface="Times New Roman"/>
                <a:cs typeface="Times New Roman"/>
              </a:rPr>
              <a:t>to or </a:t>
            </a:r>
            <a:r>
              <a:rPr sz="2800" spc="-5" dirty="0">
                <a:latin typeface="Times New Roman"/>
                <a:cs typeface="Times New Roman"/>
              </a:rPr>
              <a:t>greater than  </a:t>
            </a:r>
            <a:r>
              <a:rPr sz="2800" spc="-15" dirty="0">
                <a:latin typeface="Times New Roman"/>
                <a:cs typeface="Times New Roman"/>
              </a:rPr>
              <a:t>coefficient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correlation. </a:t>
            </a:r>
            <a:r>
              <a:rPr sz="3200" spc="-270" dirty="0">
                <a:latin typeface="Times New Roman"/>
                <a:cs typeface="Times New Roman"/>
              </a:rPr>
              <a:t>b</a:t>
            </a:r>
            <a:r>
              <a:rPr sz="2775" spc="-405" baseline="-24024" dirty="0">
                <a:latin typeface="Times New Roman"/>
                <a:cs typeface="Times New Roman"/>
              </a:rPr>
              <a:t>yx </a:t>
            </a:r>
            <a:r>
              <a:rPr sz="2775" spc="-660" baseline="-24024" dirty="0">
                <a:latin typeface="Times New Roman"/>
                <a:cs typeface="Times New Roman"/>
              </a:rPr>
              <a:t>+ </a:t>
            </a:r>
            <a:r>
              <a:rPr sz="3200" spc="-260" dirty="0">
                <a:latin typeface="Times New Roman"/>
                <a:cs typeface="Times New Roman"/>
              </a:rPr>
              <a:t>b</a:t>
            </a:r>
            <a:r>
              <a:rPr sz="2775" spc="-390" baseline="-24024" dirty="0">
                <a:latin typeface="Times New Roman"/>
                <a:cs typeface="Times New Roman"/>
              </a:rPr>
              <a:t>xy </a:t>
            </a:r>
            <a:r>
              <a:rPr sz="2775" spc="-330" baseline="-24024" dirty="0">
                <a:latin typeface="Times New Roman"/>
                <a:cs typeface="Times New Roman"/>
              </a:rPr>
              <a:t>/ </a:t>
            </a:r>
            <a:r>
              <a:rPr sz="2775" spc="-585" baseline="-24024" dirty="0">
                <a:latin typeface="Times New Roman"/>
                <a:cs typeface="Times New Roman"/>
              </a:rPr>
              <a:t>2 </a:t>
            </a:r>
            <a:r>
              <a:rPr sz="2775" spc="-644" baseline="-24024" dirty="0">
                <a:latin typeface="Times New Roman"/>
                <a:cs typeface="Times New Roman"/>
              </a:rPr>
              <a:t>≥</a:t>
            </a:r>
            <a:r>
              <a:rPr sz="2775" spc="-622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77469" y="5815329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534669" y="5788659"/>
            <a:ext cx="8346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Regression </a:t>
            </a:r>
            <a:r>
              <a:rPr sz="2800" spc="-10" dirty="0">
                <a:latin typeface="Times New Roman"/>
                <a:cs typeface="Times New Roman"/>
              </a:rPr>
              <a:t>coefficient </a:t>
            </a:r>
            <a:r>
              <a:rPr sz="2800" spc="-5" dirty="0">
                <a:latin typeface="Times New Roman"/>
                <a:cs typeface="Times New Roman"/>
              </a:rPr>
              <a:t>are independent </a:t>
            </a:r>
            <a:r>
              <a:rPr sz="2800" dirty="0">
                <a:latin typeface="Times New Roman"/>
                <a:cs typeface="Times New Roman"/>
              </a:rPr>
              <a:t>of origin but 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534669" y="6130290"/>
            <a:ext cx="8229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Times New Roman"/>
                <a:cs typeface="Times New Roman"/>
              </a:rPr>
              <a:t>scale.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4537709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01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045" y="3209289"/>
            <a:ext cx="0" cy="1323340"/>
          </a:xfrm>
          <a:custGeom>
            <a:avLst/>
            <a:gdLst/>
            <a:ahLst/>
            <a:cxnLst/>
            <a:rect l="l" t="t" r="r" b="b"/>
            <a:pathLst>
              <a:path h="1323339">
                <a:moveTo>
                  <a:pt x="0" y="0"/>
                </a:moveTo>
                <a:lnTo>
                  <a:pt x="0" y="1323339"/>
                </a:lnTo>
              </a:path>
            </a:pathLst>
          </a:custGeom>
          <a:ln w="88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9819" y="3204845"/>
            <a:ext cx="7891780" cy="0"/>
          </a:xfrm>
          <a:custGeom>
            <a:avLst/>
            <a:gdLst/>
            <a:ahLst/>
            <a:cxnLst/>
            <a:rect l="l" t="t" r="r" b="b"/>
            <a:pathLst>
              <a:path w="7891780">
                <a:moveTo>
                  <a:pt x="0" y="0"/>
                </a:moveTo>
                <a:lnTo>
                  <a:pt x="789178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204845"/>
            <a:ext cx="566420" cy="0"/>
          </a:xfrm>
          <a:custGeom>
            <a:avLst/>
            <a:gdLst/>
            <a:ahLst/>
            <a:cxnLst/>
            <a:rect l="l" t="t" r="r" b="b"/>
            <a:pathLst>
              <a:path w="566420">
                <a:moveTo>
                  <a:pt x="0" y="0"/>
                </a:moveTo>
                <a:lnTo>
                  <a:pt x="56642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6519" y="3209289"/>
            <a:ext cx="0" cy="1323340"/>
          </a:xfrm>
          <a:custGeom>
            <a:avLst/>
            <a:gdLst/>
            <a:ahLst/>
            <a:cxnLst/>
            <a:rect l="l" t="t" r="r" b="b"/>
            <a:pathLst>
              <a:path h="1323339">
                <a:moveTo>
                  <a:pt x="0" y="0"/>
                </a:moveTo>
                <a:lnTo>
                  <a:pt x="0" y="1323340"/>
                </a:lnTo>
              </a:path>
            </a:pathLst>
          </a:custGeom>
          <a:ln w="10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90" y="4527550"/>
            <a:ext cx="8743950" cy="0"/>
          </a:xfrm>
          <a:custGeom>
            <a:avLst/>
            <a:gdLst/>
            <a:ahLst/>
            <a:cxnLst/>
            <a:rect l="l" t="t" r="r" b="b"/>
            <a:pathLst>
              <a:path w="8743950">
                <a:moveTo>
                  <a:pt x="0" y="0"/>
                </a:moveTo>
                <a:lnTo>
                  <a:pt x="8743950" y="0"/>
                </a:lnTo>
              </a:path>
            </a:pathLst>
          </a:custGeom>
          <a:ln w="1015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2570" y="3219450"/>
            <a:ext cx="0" cy="1303020"/>
          </a:xfrm>
          <a:custGeom>
            <a:avLst/>
            <a:gdLst/>
            <a:ahLst/>
            <a:cxnLst/>
            <a:rect l="l" t="t" r="r" b="b"/>
            <a:pathLst>
              <a:path h="1303020">
                <a:moveTo>
                  <a:pt x="0" y="0"/>
                </a:moveTo>
                <a:lnTo>
                  <a:pt x="0" y="1303020"/>
                </a:lnTo>
              </a:path>
            </a:pathLst>
          </a:custGeom>
          <a:ln w="1016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9819" y="3214370"/>
            <a:ext cx="7881620" cy="0"/>
          </a:xfrm>
          <a:custGeom>
            <a:avLst/>
            <a:gdLst/>
            <a:ahLst/>
            <a:cxnLst/>
            <a:rect l="l" t="t" r="r" b="b"/>
            <a:pathLst>
              <a:path w="7881620">
                <a:moveTo>
                  <a:pt x="0" y="0"/>
                </a:moveTo>
                <a:lnTo>
                  <a:pt x="7881620" y="0"/>
                </a:lnTo>
              </a:path>
            </a:pathLst>
          </a:custGeom>
          <a:ln w="1015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7490" y="3214370"/>
            <a:ext cx="557530" cy="0"/>
          </a:xfrm>
          <a:custGeom>
            <a:avLst/>
            <a:gdLst/>
            <a:ahLst/>
            <a:cxnLst/>
            <a:rect l="l" t="t" r="r" b="b"/>
            <a:pathLst>
              <a:path w="557530">
                <a:moveTo>
                  <a:pt x="0" y="0"/>
                </a:moveTo>
                <a:lnTo>
                  <a:pt x="557530" y="0"/>
                </a:lnTo>
              </a:path>
            </a:pathLst>
          </a:custGeom>
          <a:ln w="1015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76994" y="3219450"/>
            <a:ext cx="0" cy="1303020"/>
          </a:xfrm>
          <a:custGeom>
            <a:avLst/>
            <a:gdLst/>
            <a:ahLst/>
            <a:cxnLst/>
            <a:rect l="l" t="t" r="r" b="b"/>
            <a:pathLst>
              <a:path h="1303020">
                <a:moveTo>
                  <a:pt x="0" y="0"/>
                </a:moveTo>
                <a:lnTo>
                  <a:pt x="0" y="130302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50" y="4518025"/>
            <a:ext cx="8724900" cy="0"/>
          </a:xfrm>
          <a:custGeom>
            <a:avLst/>
            <a:gdLst/>
            <a:ahLst/>
            <a:cxnLst/>
            <a:rect l="l" t="t" r="r" b="b"/>
            <a:pathLst>
              <a:path w="8724900">
                <a:moveTo>
                  <a:pt x="0" y="0"/>
                </a:moveTo>
                <a:lnTo>
                  <a:pt x="8724900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29" y="3229610"/>
            <a:ext cx="0" cy="1283970"/>
          </a:xfrm>
          <a:custGeom>
            <a:avLst/>
            <a:gdLst/>
            <a:ahLst/>
            <a:cxnLst/>
            <a:rect l="l" t="t" r="r" b="b"/>
            <a:pathLst>
              <a:path h="1283970">
                <a:moveTo>
                  <a:pt x="0" y="0"/>
                </a:moveTo>
                <a:lnTo>
                  <a:pt x="0" y="1283969"/>
                </a:lnTo>
              </a:path>
            </a:pathLst>
          </a:custGeom>
          <a:ln w="1016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99819" y="3224529"/>
            <a:ext cx="7872730" cy="0"/>
          </a:xfrm>
          <a:custGeom>
            <a:avLst/>
            <a:gdLst/>
            <a:ahLst/>
            <a:cxnLst/>
            <a:rect l="l" t="t" r="r" b="b"/>
            <a:pathLst>
              <a:path w="7872730">
                <a:moveTo>
                  <a:pt x="0" y="0"/>
                </a:moveTo>
                <a:lnTo>
                  <a:pt x="7872730" y="0"/>
                </a:lnTo>
              </a:path>
            </a:pathLst>
          </a:custGeom>
          <a:ln w="1015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650" y="3224529"/>
            <a:ext cx="547370" cy="0"/>
          </a:xfrm>
          <a:custGeom>
            <a:avLst/>
            <a:gdLst/>
            <a:ahLst/>
            <a:cxnLst/>
            <a:rect l="l" t="t" r="r" b="b"/>
            <a:pathLst>
              <a:path w="547370">
                <a:moveTo>
                  <a:pt x="0" y="0"/>
                </a:moveTo>
                <a:lnTo>
                  <a:pt x="547370" y="0"/>
                </a:lnTo>
              </a:path>
            </a:pathLst>
          </a:custGeom>
          <a:ln w="1015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67469" y="3229610"/>
            <a:ext cx="0" cy="1283970"/>
          </a:xfrm>
          <a:custGeom>
            <a:avLst/>
            <a:gdLst/>
            <a:ahLst/>
            <a:cxnLst/>
            <a:rect l="l" t="t" r="r" b="b"/>
            <a:pathLst>
              <a:path h="1283970">
                <a:moveTo>
                  <a:pt x="0" y="0"/>
                </a:moveTo>
                <a:lnTo>
                  <a:pt x="0" y="1283970"/>
                </a:lnTo>
              </a:path>
            </a:pathLst>
          </a:custGeom>
          <a:ln w="1015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7809" y="4508500"/>
            <a:ext cx="8704580" cy="0"/>
          </a:xfrm>
          <a:custGeom>
            <a:avLst/>
            <a:gdLst/>
            <a:ahLst/>
            <a:cxnLst/>
            <a:rect l="l" t="t" r="r" b="b"/>
            <a:pathLst>
              <a:path w="8704580">
                <a:moveTo>
                  <a:pt x="0" y="0"/>
                </a:moveTo>
                <a:lnTo>
                  <a:pt x="8704580" y="0"/>
                </a:lnTo>
              </a:path>
            </a:pathLst>
          </a:custGeom>
          <a:ln w="1015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2254" y="3238500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2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99819" y="3234054"/>
            <a:ext cx="7862570" cy="0"/>
          </a:xfrm>
          <a:custGeom>
            <a:avLst/>
            <a:gdLst/>
            <a:ahLst/>
            <a:cxnLst/>
            <a:rect l="l" t="t" r="r" b="b"/>
            <a:pathLst>
              <a:path w="7862570">
                <a:moveTo>
                  <a:pt x="0" y="0"/>
                </a:moveTo>
                <a:lnTo>
                  <a:pt x="7862570" y="0"/>
                </a:lnTo>
              </a:path>
            </a:pathLst>
          </a:custGeom>
          <a:ln w="8890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7809" y="3234054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>
                <a:moveTo>
                  <a:pt x="0" y="0"/>
                </a:moveTo>
                <a:lnTo>
                  <a:pt x="537210" y="0"/>
                </a:lnTo>
              </a:path>
            </a:pathLst>
          </a:custGeom>
          <a:ln w="8890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57309" y="3238500"/>
            <a:ext cx="0" cy="1264920"/>
          </a:xfrm>
          <a:custGeom>
            <a:avLst/>
            <a:gdLst/>
            <a:ahLst/>
            <a:cxnLst/>
            <a:rect l="l" t="t" r="r" b="b"/>
            <a:pathLst>
              <a:path h="1264920">
                <a:moveTo>
                  <a:pt x="0" y="0"/>
                </a:moveTo>
                <a:lnTo>
                  <a:pt x="0" y="1264920"/>
                </a:lnTo>
              </a:path>
            </a:pathLst>
          </a:custGeom>
          <a:ln w="10160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6700" y="4498340"/>
            <a:ext cx="8685530" cy="0"/>
          </a:xfrm>
          <a:custGeom>
            <a:avLst/>
            <a:gdLst/>
            <a:ahLst/>
            <a:cxnLst/>
            <a:rect l="l" t="t" r="r" b="b"/>
            <a:pathLst>
              <a:path w="8685530">
                <a:moveTo>
                  <a:pt x="0" y="0"/>
                </a:moveTo>
                <a:lnTo>
                  <a:pt x="8685530" y="0"/>
                </a:lnTo>
              </a:path>
            </a:pathLst>
          </a:custGeom>
          <a:ln w="1016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1779" y="3248660"/>
            <a:ext cx="0" cy="1244600"/>
          </a:xfrm>
          <a:custGeom>
            <a:avLst/>
            <a:gdLst/>
            <a:ahLst/>
            <a:cxnLst/>
            <a:rect l="l" t="t" r="r" b="b"/>
            <a:pathLst>
              <a:path h="1244600">
                <a:moveTo>
                  <a:pt x="0" y="0"/>
                </a:moveTo>
                <a:lnTo>
                  <a:pt x="0" y="1244599"/>
                </a:lnTo>
              </a:path>
            </a:pathLst>
          </a:custGeom>
          <a:ln w="1016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9819" y="3243579"/>
            <a:ext cx="7852409" cy="0"/>
          </a:xfrm>
          <a:custGeom>
            <a:avLst/>
            <a:gdLst/>
            <a:ahLst/>
            <a:cxnLst/>
            <a:rect l="l" t="t" r="r" b="b"/>
            <a:pathLst>
              <a:path w="7852409">
                <a:moveTo>
                  <a:pt x="0" y="0"/>
                </a:moveTo>
                <a:lnTo>
                  <a:pt x="7852409" y="0"/>
                </a:lnTo>
              </a:path>
            </a:pathLst>
          </a:custGeom>
          <a:ln w="10159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6700" y="3243579"/>
            <a:ext cx="528320" cy="0"/>
          </a:xfrm>
          <a:custGeom>
            <a:avLst/>
            <a:gdLst/>
            <a:ahLst/>
            <a:cxnLst/>
            <a:rect l="l" t="t" r="r" b="b"/>
            <a:pathLst>
              <a:path w="528320">
                <a:moveTo>
                  <a:pt x="0" y="0"/>
                </a:moveTo>
                <a:lnTo>
                  <a:pt x="528320" y="0"/>
                </a:lnTo>
              </a:path>
            </a:pathLst>
          </a:custGeom>
          <a:ln w="10159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47784" y="3248660"/>
            <a:ext cx="0" cy="1244600"/>
          </a:xfrm>
          <a:custGeom>
            <a:avLst/>
            <a:gdLst/>
            <a:ahLst/>
            <a:cxnLst/>
            <a:rect l="l" t="t" r="r" b="b"/>
            <a:pathLst>
              <a:path h="1244600">
                <a:moveTo>
                  <a:pt x="0" y="0"/>
                </a:moveTo>
                <a:lnTo>
                  <a:pt x="0" y="1244600"/>
                </a:lnTo>
              </a:path>
            </a:pathLst>
          </a:custGeom>
          <a:ln w="8889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6859" y="4488815"/>
            <a:ext cx="8666480" cy="0"/>
          </a:xfrm>
          <a:custGeom>
            <a:avLst/>
            <a:gdLst/>
            <a:ahLst/>
            <a:cxnLst/>
            <a:rect l="l" t="t" r="r" b="b"/>
            <a:pathLst>
              <a:path w="8666480">
                <a:moveTo>
                  <a:pt x="0" y="0"/>
                </a:moveTo>
                <a:lnTo>
                  <a:pt x="8666480" y="0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1940" y="325882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55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9819" y="3253740"/>
            <a:ext cx="7843520" cy="0"/>
          </a:xfrm>
          <a:custGeom>
            <a:avLst/>
            <a:gdLst/>
            <a:ahLst/>
            <a:cxnLst/>
            <a:rect l="l" t="t" r="r" b="b"/>
            <a:pathLst>
              <a:path w="7843520">
                <a:moveTo>
                  <a:pt x="0" y="0"/>
                </a:moveTo>
                <a:lnTo>
                  <a:pt x="7843520" y="0"/>
                </a:lnTo>
              </a:path>
            </a:pathLst>
          </a:custGeom>
          <a:ln w="1015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6859" y="3253740"/>
            <a:ext cx="51815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1015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38259" y="3258820"/>
            <a:ext cx="0" cy="1225550"/>
          </a:xfrm>
          <a:custGeom>
            <a:avLst/>
            <a:gdLst/>
            <a:ahLst/>
            <a:cxnLst/>
            <a:rect l="l" t="t" r="r" b="b"/>
            <a:pathLst>
              <a:path h="1225550">
                <a:moveTo>
                  <a:pt x="0" y="0"/>
                </a:moveTo>
                <a:lnTo>
                  <a:pt x="0" y="122555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7020" y="4479290"/>
            <a:ext cx="8646160" cy="0"/>
          </a:xfrm>
          <a:custGeom>
            <a:avLst/>
            <a:gdLst/>
            <a:ahLst/>
            <a:cxnLst/>
            <a:rect l="l" t="t" r="r" b="b"/>
            <a:pathLst>
              <a:path w="8646160">
                <a:moveTo>
                  <a:pt x="0" y="0"/>
                </a:moveTo>
                <a:lnTo>
                  <a:pt x="8646160" y="0"/>
                </a:lnTo>
              </a:path>
            </a:pathLst>
          </a:custGeom>
          <a:ln w="1016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1465" y="3267709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499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99819" y="3263265"/>
            <a:ext cx="7833359" cy="0"/>
          </a:xfrm>
          <a:custGeom>
            <a:avLst/>
            <a:gdLst/>
            <a:ahLst/>
            <a:cxnLst/>
            <a:rect l="l" t="t" r="r" b="b"/>
            <a:pathLst>
              <a:path w="7833359">
                <a:moveTo>
                  <a:pt x="0" y="0"/>
                </a:moveTo>
                <a:lnTo>
                  <a:pt x="7833359" y="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7020" y="3263265"/>
            <a:ext cx="508000" cy="0"/>
          </a:xfrm>
          <a:custGeom>
            <a:avLst/>
            <a:gdLst/>
            <a:ahLst/>
            <a:cxnLst/>
            <a:rect l="l" t="t" r="r" b="b"/>
            <a:pathLst>
              <a:path w="508000">
                <a:moveTo>
                  <a:pt x="0" y="0"/>
                </a:moveTo>
                <a:lnTo>
                  <a:pt x="508000" y="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28734" y="3267709"/>
            <a:ext cx="0" cy="1206500"/>
          </a:xfrm>
          <a:custGeom>
            <a:avLst/>
            <a:gdLst/>
            <a:ahLst/>
            <a:cxnLst/>
            <a:rect l="l" t="t" r="r" b="b"/>
            <a:pathLst>
              <a:path h="1206500">
                <a:moveTo>
                  <a:pt x="0" y="0"/>
                </a:moveTo>
                <a:lnTo>
                  <a:pt x="0" y="120650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5909" y="4469129"/>
            <a:ext cx="8628380" cy="0"/>
          </a:xfrm>
          <a:custGeom>
            <a:avLst/>
            <a:gdLst/>
            <a:ahLst/>
            <a:cxnLst/>
            <a:rect l="l" t="t" r="r" b="b"/>
            <a:pathLst>
              <a:path w="8628380">
                <a:moveTo>
                  <a:pt x="0" y="0"/>
                </a:moveTo>
                <a:lnTo>
                  <a:pt x="8628380" y="0"/>
                </a:lnTo>
              </a:path>
            </a:pathLst>
          </a:custGeom>
          <a:ln w="1015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0990" y="3277870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79">
                <a:moveTo>
                  <a:pt x="0" y="0"/>
                </a:moveTo>
                <a:lnTo>
                  <a:pt x="0" y="1186180"/>
                </a:lnTo>
              </a:path>
            </a:pathLst>
          </a:custGeom>
          <a:ln w="1016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9819" y="3272790"/>
            <a:ext cx="7824470" cy="0"/>
          </a:xfrm>
          <a:custGeom>
            <a:avLst/>
            <a:gdLst/>
            <a:ahLst/>
            <a:cxnLst/>
            <a:rect l="l" t="t" r="r" b="b"/>
            <a:pathLst>
              <a:path w="7824470">
                <a:moveTo>
                  <a:pt x="0" y="0"/>
                </a:moveTo>
                <a:lnTo>
                  <a:pt x="7824470" y="0"/>
                </a:lnTo>
              </a:path>
            </a:pathLst>
          </a:custGeom>
          <a:ln w="1015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5909" y="3272790"/>
            <a:ext cx="499109" cy="0"/>
          </a:xfrm>
          <a:custGeom>
            <a:avLst/>
            <a:gdLst/>
            <a:ahLst/>
            <a:cxnLst/>
            <a:rect l="l" t="t" r="r" b="b"/>
            <a:pathLst>
              <a:path w="499109">
                <a:moveTo>
                  <a:pt x="0" y="0"/>
                </a:moveTo>
                <a:lnTo>
                  <a:pt x="499109" y="0"/>
                </a:lnTo>
              </a:path>
            </a:pathLst>
          </a:custGeom>
          <a:ln w="1015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919209" y="3277870"/>
            <a:ext cx="0" cy="1186180"/>
          </a:xfrm>
          <a:custGeom>
            <a:avLst/>
            <a:gdLst/>
            <a:ahLst/>
            <a:cxnLst/>
            <a:rect l="l" t="t" r="r" b="b"/>
            <a:pathLst>
              <a:path h="1186179">
                <a:moveTo>
                  <a:pt x="0" y="0"/>
                </a:moveTo>
                <a:lnTo>
                  <a:pt x="0" y="1186179"/>
                </a:lnTo>
              </a:path>
            </a:pathLst>
          </a:custGeom>
          <a:ln w="1016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6070" y="4459604"/>
            <a:ext cx="8608060" cy="0"/>
          </a:xfrm>
          <a:custGeom>
            <a:avLst/>
            <a:gdLst/>
            <a:ahLst/>
            <a:cxnLst/>
            <a:rect l="l" t="t" r="r" b="b"/>
            <a:pathLst>
              <a:path w="8608060">
                <a:moveTo>
                  <a:pt x="0" y="0"/>
                </a:moveTo>
                <a:lnTo>
                  <a:pt x="8608060" y="0"/>
                </a:lnTo>
              </a:path>
            </a:pathLst>
          </a:custGeom>
          <a:ln w="889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1150" y="3288029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29">
                <a:moveTo>
                  <a:pt x="0" y="0"/>
                </a:moveTo>
                <a:lnTo>
                  <a:pt x="0" y="116713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99819" y="3282950"/>
            <a:ext cx="7814309" cy="0"/>
          </a:xfrm>
          <a:custGeom>
            <a:avLst/>
            <a:gdLst/>
            <a:ahLst/>
            <a:cxnLst/>
            <a:rect l="l" t="t" r="r" b="b"/>
            <a:pathLst>
              <a:path w="7814309">
                <a:moveTo>
                  <a:pt x="0" y="0"/>
                </a:moveTo>
                <a:lnTo>
                  <a:pt x="7814309" y="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6070" y="3282950"/>
            <a:ext cx="488950" cy="0"/>
          </a:xfrm>
          <a:custGeom>
            <a:avLst/>
            <a:gdLst/>
            <a:ahLst/>
            <a:cxnLst/>
            <a:rect l="l" t="t" r="r" b="b"/>
            <a:pathLst>
              <a:path w="488950">
                <a:moveTo>
                  <a:pt x="0" y="0"/>
                </a:moveTo>
                <a:lnTo>
                  <a:pt x="488950" y="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09050" y="3288029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29">
                <a:moveTo>
                  <a:pt x="0" y="0"/>
                </a:moveTo>
                <a:lnTo>
                  <a:pt x="0" y="1167130"/>
                </a:lnTo>
              </a:path>
            </a:pathLst>
          </a:custGeom>
          <a:ln w="1015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6229" y="4450079"/>
            <a:ext cx="8587740" cy="0"/>
          </a:xfrm>
          <a:custGeom>
            <a:avLst/>
            <a:gdLst/>
            <a:ahLst/>
            <a:cxnLst/>
            <a:rect l="l" t="t" r="r" b="b"/>
            <a:pathLst>
              <a:path w="8587740">
                <a:moveTo>
                  <a:pt x="0" y="0"/>
                </a:moveTo>
                <a:lnTo>
                  <a:pt x="8587740" y="0"/>
                </a:lnTo>
              </a:path>
            </a:pathLst>
          </a:custGeom>
          <a:ln w="10159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0675" y="3296920"/>
            <a:ext cx="0" cy="1148080"/>
          </a:xfrm>
          <a:custGeom>
            <a:avLst/>
            <a:gdLst/>
            <a:ahLst/>
            <a:cxnLst/>
            <a:rect l="l" t="t" r="r" b="b"/>
            <a:pathLst>
              <a:path h="1148079">
                <a:moveTo>
                  <a:pt x="0" y="0"/>
                </a:moveTo>
                <a:lnTo>
                  <a:pt x="0" y="114808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99819" y="3292475"/>
            <a:ext cx="7804150" cy="0"/>
          </a:xfrm>
          <a:custGeom>
            <a:avLst/>
            <a:gdLst/>
            <a:ahLst/>
            <a:cxnLst/>
            <a:rect l="l" t="t" r="r" b="b"/>
            <a:pathLst>
              <a:path w="7804150">
                <a:moveTo>
                  <a:pt x="0" y="0"/>
                </a:moveTo>
                <a:lnTo>
                  <a:pt x="78041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229" y="3292475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>
                <a:moveTo>
                  <a:pt x="0" y="0"/>
                </a:moveTo>
                <a:lnTo>
                  <a:pt x="47879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99525" y="3296920"/>
            <a:ext cx="0" cy="1148080"/>
          </a:xfrm>
          <a:custGeom>
            <a:avLst/>
            <a:gdLst/>
            <a:ahLst/>
            <a:cxnLst/>
            <a:rect l="l" t="t" r="r" b="b"/>
            <a:pathLst>
              <a:path h="1148079">
                <a:moveTo>
                  <a:pt x="0" y="0"/>
                </a:moveTo>
                <a:lnTo>
                  <a:pt x="0" y="114807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5120" y="4439920"/>
            <a:ext cx="8569960" cy="0"/>
          </a:xfrm>
          <a:custGeom>
            <a:avLst/>
            <a:gdLst/>
            <a:ahLst/>
            <a:cxnLst/>
            <a:rect l="l" t="t" r="r" b="b"/>
            <a:pathLst>
              <a:path w="8569960">
                <a:moveTo>
                  <a:pt x="0" y="0"/>
                </a:moveTo>
                <a:lnTo>
                  <a:pt x="8569960" y="0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0200" y="3307079"/>
            <a:ext cx="0" cy="1127760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0"/>
                </a:moveTo>
                <a:lnTo>
                  <a:pt x="0" y="112776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99819" y="3302000"/>
            <a:ext cx="7795259" cy="0"/>
          </a:xfrm>
          <a:custGeom>
            <a:avLst/>
            <a:gdLst/>
            <a:ahLst/>
            <a:cxnLst/>
            <a:rect l="l" t="t" r="r" b="b"/>
            <a:pathLst>
              <a:path w="7795259">
                <a:moveTo>
                  <a:pt x="0" y="0"/>
                </a:moveTo>
                <a:lnTo>
                  <a:pt x="7795259" y="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5120" y="3302000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900" y="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90000" y="3307079"/>
            <a:ext cx="0" cy="1127760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0"/>
                </a:moveTo>
                <a:lnTo>
                  <a:pt x="0" y="1127760"/>
                </a:lnTo>
              </a:path>
            </a:pathLst>
          </a:custGeom>
          <a:ln w="1015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35279" y="4430395"/>
            <a:ext cx="8549640" cy="0"/>
          </a:xfrm>
          <a:custGeom>
            <a:avLst/>
            <a:gdLst/>
            <a:ahLst/>
            <a:cxnLst/>
            <a:rect l="l" t="t" r="r" b="b"/>
            <a:pathLst>
              <a:path w="8549640">
                <a:moveTo>
                  <a:pt x="0" y="0"/>
                </a:moveTo>
                <a:lnTo>
                  <a:pt x="8549640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0359" y="3317240"/>
            <a:ext cx="0" cy="1108710"/>
          </a:xfrm>
          <a:custGeom>
            <a:avLst/>
            <a:gdLst/>
            <a:ahLst/>
            <a:cxnLst/>
            <a:rect l="l" t="t" r="r" b="b"/>
            <a:pathLst>
              <a:path h="1108710">
                <a:moveTo>
                  <a:pt x="0" y="0"/>
                </a:moveTo>
                <a:lnTo>
                  <a:pt x="0" y="1108710"/>
                </a:lnTo>
              </a:path>
            </a:pathLst>
          </a:custGeom>
          <a:ln w="1016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99819" y="3312159"/>
            <a:ext cx="7785100" cy="0"/>
          </a:xfrm>
          <a:custGeom>
            <a:avLst/>
            <a:gdLst/>
            <a:ahLst/>
            <a:cxnLst/>
            <a:rect l="l" t="t" r="r" b="b"/>
            <a:pathLst>
              <a:path w="7785100">
                <a:moveTo>
                  <a:pt x="0" y="0"/>
                </a:moveTo>
                <a:lnTo>
                  <a:pt x="7785100" y="0"/>
                </a:lnTo>
              </a:path>
            </a:pathLst>
          </a:custGeom>
          <a:ln w="1015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279" y="3312159"/>
            <a:ext cx="459740" cy="0"/>
          </a:xfrm>
          <a:custGeom>
            <a:avLst/>
            <a:gdLst/>
            <a:ahLst/>
            <a:cxnLst/>
            <a:rect l="l" t="t" r="r" b="b"/>
            <a:pathLst>
              <a:path w="459740">
                <a:moveTo>
                  <a:pt x="0" y="0"/>
                </a:moveTo>
                <a:lnTo>
                  <a:pt x="459740" y="0"/>
                </a:lnTo>
              </a:path>
            </a:pathLst>
          </a:custGeom>
          <a:ln w="1015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879840" y="3317240"/>
            <a:ext cx="0" cy="1108710"/>
          </a:xfrm>
          <a:custGeom>
            <a:avLst/>
            <a:gdLst/>
            <a:ahLst/>
            <a:cxnLst/>
            <a:rect l="l" t="t" r="r" b="b"/>
            <a:pathLst>
              <a:path h="1108710">
                <a:moveTo>
                  <a:pt x="0" y="0"/>
                </a:moveTo>
                <a:lnTo>
                  <a:pt x="0" y="1108710"/>
                </a:lnTo>
              </a:path>
            </a:pathLst>
          </a:custGeom>
          <a:ln w="1016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45440" y="4420870"/>
            <a:ext cx="8529320" cy="0"/>
          </a:xfrm>
          <a:custGeom>
            <a:avLst/>
            <a:gdLst/>
            <a:ahLst/>
            <a:cxnLst/>
            <a:rect l="l" t="t" r="r" b="b"/>
            <a:pathLst>
              <a:path w="8529320">
                <a:moveTo>
                  <a:pt x="0" y="0"/>
                </a:moveTo>
                <a:lnTo>
                  <a:pt x="8529319" y="0"/>
                </a:lnTo>
              </a:path>
            </a:pathLst>
          </a:custGeom>
          <a:ln w="1016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49884" y="3326129"/>
            <a:ext cx="0" cy="1089660"/>
          </a:xfrm>
          <a:custGeom>
            <a:avLst/>
            <a:gdLst/>
            <a:ahLst/>
            <a:cxnLst/>
            <a:rect l="l" t="t" r="r" b="b"/>
            <a:pathLst>
              <a:path h="1089660">
                <a:moveTo>
                  <a:pt x="0" y="0"/>
                </a:moveTo>
                <a:lnTo>
                  <a:pt x="0" y="108966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99819" y="3321684"/>
            <a:ext cx="7774940" cy="0"/>
          </a:xfrm>
          <a:custGeom>
            <a:avLst/>
            <a:gdLst/>
            <a:ahLst/>
            <a:cxnLst/>
            <a:rect l="l" t="t" r="r" b="b"/>
            <a:pathLst>
              <a:path w="7774940">
                <a:moveTo>
                  <a:pt x="0" y="0"/>
                </a:moveTo>
                <a:lnTo>
                  <a:pt x="7774939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45440" y="3321684"/>
            <a:ext cx="449580" cy="0"/>
          </a:xfrm>
          <a:custGeom>
            <a:avLst/>
            <a:gdLst/>
            <a:ahLst/>
            <a:cxnLst/>
            <a:rect l="l" t="t" r="r" b="b"/>
            <a:pathLst>
              <a:path w="449580">
                <a:moveTo>
                  <a:pt x="0" y="0"/>
                </a:moveTo>
                <a:lnTo>
                  <a:pt x="4495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70315" y="3326129"/>
            <a:ext cx="0" cy="1089660"/>
          </a:xfrm>
          <a:custGeom>
            <a:avLst/>
            <a:gdLst/>
            <a:ahLst/>
            <a:cxnLst/>
            <a:rect l="l" t="t" r="r" b="b"/>
            <a:pathLst>
              <a:path h="1089660">
                <a:moveTo>
                  <a:pt x="0" y="0"/>
                </a:moveTo>
                <a:lnTo>
                  <a:pt x="0" y="108966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4329" y="4410709"/>
            <a:ext cx="8511540" cy="0"/>
          </a:xfrm>
          <a:custGeom>
            <a:avLst/>
            <a:gdLst/>
            <a:ahLst/>
            <a:cxnLst/>
            <a:rect l="l" t="t" r="r" b="b"/>
            <a:pathLst>
              <a:path w="8511540">
                <a:moveTo>
                  <a:pt x="0" y="0"/>
                </a:moveTo>
                <a:lnTo>
                  <a:pt x="8511540" y="0"/>
                </a:lnTo>
              </a:path>
            </a:pathLst>
          </a:custGeom>
          <a:ln w="1016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409" y="3336290"/>
            <a:ext cx="0" cy="1069340"/>
          </a:xfrm>
          <a:custGeom>
            <a:avLst/>
            <a:gdLst/>
            <a:ahLst/>
            <a:cxnLst/>
            <a:rect l="l" t="t" r="r" b="b"/>
            <a:pathLst>
              <a:path h="1069339">
                <a:moveTo>
                  <a:pt x="0" y="0"/>
                </a:moveTo>
                <a:lnTo>
                  <a:pt x="0" y="1069339"/>
                </a:lnTo>
              </a:path>
            </a:pathLst>
          </a:custGeom>
          <a:ln w="1016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99819" y="3331209"/>
            <a:ext cx="7766050" cy="0"/>
          </a:xfrm>
          <a:custGeom>
            <a:avLst/>
            <a:gdLst/>
            <a:ahLst/>
            <a:cxnLst/>
            <a:rect l="l" t="t" r="r" b="b"/>
            <a:pathLst>
              <a:path w="7766050">
                <a:moveTo>
                  <a:pt x="0" y="0"/>
                </a:moveTo>
                <a:lnTo>
                  <a:pt x="7766050" y="0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4329" y="3331209"/>
            <a:ext cx="440690" cy="0"/>
          </a:xfrm>
          <a:custGeom>
            <a:avLst/>
            <a:gdLst/>
            <a:ahLst/>
            <a:cxnLst/>
            <a:rect l="l" t="t" r="r" b="b"/>
            <a:pathLst>
              <a:path w="440690">
                <a:moveTo>
                  <a:pt x="0" y="0"/>
                </a:moveTo>
                <a:lnTo>
                  <a:pt x="440690" y="0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60790" y="3336290"/>
            <a:ext cx="0" cy="1069340"/>
          </a:xfrm>
          <a:custGeom>
            <a:avLst/>
            <a:gdLst/>
            <a:ahLst/>
            <a:cxnLst/>
            <a:rect l="l" t="t" r="r" b="b"/>
            <a:pathLst>
              <a:path h="1069339">
                <a:moveTo>
                  <a:pt x="0" y="0"/>
                </a:moveTo>
                <a:lnTo>
                  <a:pt x="0" y="1069340"/>
                </a:lnTo>
              </a:path>
            </a:pathLst>
          </a:custGeom>
          <a:ln w="1016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4490" y="4401184"/>
            <a:ext cx="8491220" cy="0"/>
          </a:xfrm>
          <a:custGeom>
            <a:avLst/>
            <a:gdLst/>
            <a:ahLst/>
            <a:cxnLst/>
            <a:rect l="l" t="t" r="r" b="b"/>
            <a:pathLst>
              <a:path w="8491220">
                <a:moveTo>
                  <a:pt x="0" y="0"/>
                </a:moveTo>
                <a:lnTo>
                  <a:pt x="8491219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9570" y="3346450"/>
            <a:ext cx="0" cy="1050290"/>
          </a:xfrm>
          <a:custGeom>
            <a:avLst/>
            <a:gdLst/>
            <a:ahLst/>
            <a:cxnLst/>
            <a:rect l="l" t="t" r="r" b="b"/>
            <a:pathLst>
              <a:path h="1050289">
                <a:moveTo>
                  <a:pt x="0" y="0"/>
                </a:moveTo>
                <a:lnTo>
                  <a:pt x="0" y="1050289"/>
                </a:lnTo>
              </a:path>
            </a:pathLst>
          </a:custGeom>
          <a:ln w="1016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99819" y="3341370"/>
            <a:ext cx="7755890" cy="0"/>
          </a:xfrm>
          <a:custGeom>
            <a:avLst/>
            <a:gdLst/>
            <a:ahLst/>
            <a:cxnLst/>
            <a:rect l="l" t="t" r="r" b="b"/>
            <a:pathLst>
              <a:path w="7755890">
                <a:moveTo>
                  <a:pt x="0" y="0"/>
                </a:moveTo>
                <a:lnTo>
                  <a:pt x="7755889" y="0"/>
                </a:lnTo>
              </a:path>
            </a:pathLst>
          </a:custGeom>
          <a:ln w="1015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4490" y="334137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1015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850630" y="3346450"/>
            <a:ext cx="0" cy="1050290"/>
          </a:xfrm>
          <a:custGeom>
            <a:avLst/>
            <a:gdLst/>
            <a:ahLst/>
            <a:cxnLst/>
            <a:rect l="l" t="t" r="r" b="b"/>
            <a:pathLst>
              <a:path h="1050289">
                <a:moveTo>
                  <a:pt x="0" y="0"/>
                </a:moveTo>
                <a:lnTo>
                  <a:pt x="0" y="1050289"/>
                </a:lnTo>
              </a:path>
            </a:pathLst>
          </a:custGeom>
          <a:ln w="1015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4650" y="4391659"/>
            <a:ext cx="8470900" cy="0"/>
          </a:xfrm>
          <a:custGeom>
            <a:avLst/>
            <a:gdLst/>
            <a:ahLst/>
            <a:cxnLst/>
            <a:rect l="l" t="t" r="r" b="b"/>
            <a:pathLst>
              <a:path w="8470900">
                <a:moveTo>
                  <a:pt x="0" y="0"/>
                </a:moveTo>
                <a:lnTo>
                  <a:pt x="8470900" y="0"/>
                </a:lnTo>
              </a:path>
            </a:pathLst>
          </a:custGeom>
          <a:ln w="1016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9095" y="335534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3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99819" y="3350895"/>
            <a:ext cx="7745730" cy="0"/>
          </a:xfrm>
          <a:custGeom>
            <a:avLst/>
            <a:gdLst/>
            <a:ahLst/>
            <a:cxnLst/>
            <a:rect l="l" t="t" r="r" b="b"/>
            <a:pathLst>
              <a:path w="7745730">
                <a:moveTo>
                  <a:pt x="0" y="0"/>
                </a:moveTo>
                <a:lnTo>
                  <a:pt x="774573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4650" y="3350895"/>
            <a:ext cx="420370" cy="0"/>
          </a:xfrm>
          <a:custGeom>
            <a:avLst/>
            <a:gdLst/>
            <a:ahLst/>
            <a:cxnLst/>
            <a:rect l="l" t="t" r="r" b="b"/>
            <a:pathLst>
              <a:path w="420370">
                <a:moveTo>
                  <a:pt x="0" y="0"/>
                </a:moveTo>
                <a:lnTo>
                  <a:pt x="42037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841105" y="3355340"/>
            <a:ext cx="0" cy="1031240"/>
          </a:xfrm>
          <a:custGeom>
            <a:avLst/>
            <a:gdLst/>
            <a:ahLst/>
            <a:cxnLst/>
            <a:rect l="l" t="t" r="r" b="b"/>
            <a:pathLst>
              <a:path h="1031239">
                <a:moveTo>
                  <a:pt x="0" y="0"/>
                </a:moveTo>
                <a:lnTo>
                  <a:pt x="0" y="103124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3540" y="4381500"/>
            <a:ext cx="8453120" cy="0"/>
          </a:xfrm>
          <a:custGeom>
            <a:avLst/>
            <a:gdLst/>
            <a:ahLst/>
            <a:cxnLst/>
            <a:rect l="l" t="t" r="r" b="b"/>
            <a:pathLst>
              <a:path w="8453120">
                <a:moveTo>
                  <a:pt x="0" y="0"/>
                </a:moveTo>
                <a:lnTo>
                  <a:pt x="8453119" y="0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8620" y="3365500"/>
            <a:ext cx="0" cy="1010919"/>
          </a:xfrm>
          <a:custGeom>
            <a:avLst/>
            <a:gdLst/>
            <a:ahLst/>
            <a:cxnLst/>
            <a:rect l="l" t="t" r="r" b="b"/>
            <a:pathLst>
              <a:path h="1010920">
                <a:moveTo>
                  <a:pt x="0" y="0"/>
                </a:moveTo>
                <a:lnTo>
                  <a:pt x="0" y="1010919"/>
                </a:lnTo>
              </a:path>
            </a:pathLst>
          </a:custGeom>
          <a:ln w="1016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99819" y="3360420"/>
            <a:ext cx="7736840" cy="0"/>
          </a:xfrm>
          <a:custGeom>
            <a:avLst/>
            <a:gdLst/>
            <a:ahLst/>
            <a:cxnLst/>
            <a:rect l="l" t="t" r="r" b="b"/>
            <a:pathLst>
              <a:path w="7736840">
                <a:moveTo>
                  <a:pt x="0" y="0"/>
                </a:moveTo>
                <a:lnTo>
                  <a:pt x="7736839" y="0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83540" y="3360420"/>
            <a:ext cx="411480" cy="0"/>
          </a:xfrm>
          <a:custGeom>
            <a:avLst/>
            <a:gdLst/>
            <a:ahLst/>
            <a:cxnLst/>
            <a:rect l="l" t="t" r="r" b="b"/>
            <a:pathLst>
              <a:path w="411480">
                <a:moveTo>
                  <a:pt x="0" y="0"/>
                </a:moveTo>
                <a:lnTo>
                  <a:pt x="411480" y="0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831580" y="3365500"/>
            <a:ext cx="0" cy="1010919"/>
          </a:xfrm>
          <a:custGeom>
            <a:avLst/>
            <a:gdLst/>
            <a:ahLst/>
            <a:cxnLst/>
            <a:rect l="l" t="t" r="r" b="b"/>
            <a:pathLst>
              <a:path h="1010920">
                <a:moveTo>
                  <a:pt x="0" y="0"/>
                </a:moveTo>
                <a:lnTo>
                  <a:pt x="0" y="1010919"/>
                </a:lnTo>
              </a:path>
            </a:pathLst>
          </a:custGeom>
          <a:ln w="1015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93700" y="4371975"/>
            <a:ext cx="8432800" cy="0"/>
          </a:xfrm>
          <a:custGeom>
            <a:avLst/>
            <a:gdLst/>
            <a:ahLst/>
            <a:cxnLst/>
            <a:rect l="l" t="t" r="r" b="b"/>
            <a:pathLst>
              <a:path w="8432800">
                <a:moveTo>
                  <a:pt x="0" y="0"/>
                </a:moveTo>
                <a:lnTo>
                  <a:pt x="843280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98145" y="3374390"/>
            <a:ext cx="0" cy="993140"/>
          </a:xfrm>
          <a:custGeom>
            <a:avLst/>
            <a:gdLst/>
            <a:ahLst/>
            <a:cxnLst/>
            <a:rect l="l" t="t" r="r" b="b"/>
            <a:pathLst>
              <a:path h="993139">
                <a:moveTo>
                  <a:pt x="0" y="0"/>
                </a:moveTo>
                <a:lnTo>
                  <a:pt x="0" y="993139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99819" y="3369945"/>
            <a:ext cx="7726680" cy="0"/>
          </a:xfrm>
          <a:custGeom>
            <a:avLst/>
            <a:gdLst/>
            <a:ahLst/>
            <a:cxnLst/>
            <a:rect l="l" t="t" r="r" b="b"/>
            <a:pathLst>
              <a:path w="7726680">
                <a:moveTo>
                  <a:pt x="0" y="0"/>
                </a:moveTo>
                <a:lnTo>
                  <a:pt x="77266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3700" y="3369945"/>
            <a:ext cx="401320" cy="0"/>
          </a:xfrm>
          <a:custGeom>
            <a:avLst/>
            <a:gdLst/>
            <a:ahLst/>
            <a:cxnLst/>
            <a:rect l="l" t="t" r="r" b="b"/>
            <a:pathLst>
              <a:path w="401320">
                <a:moveTo>
                  <a:pt x="0" y="0"/>
                </a:moveTo>
                <a:lnTo>
                  <a:pt x="40132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821419" y="3374390"/>
            <a:ext cx="0" cy="993140"/>
          </a:xfrm>
          <a:custGeom>
            <a:avLst/>
            <a:gdLst/>
            <a:ahLst/>
            <a:cxnLst/>
            <a:rect l="l" t="t" r="r" b="b"/>
            <a:pathLst>
              <a:path h="993139">
                <a:moveTo>
                  <a:pt x="0" y="0"/>
                </a:moveTo>
                <a:lnTo>
                  <a:pt x="0" y="993140"/>
                </a:lnTo>
              </a:path>
            </a:pathLst>
          </a:custGeom>
          <a:ln w="1015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02590" y="4362450"/>
            <a:ext cx="8413750" cy="0"/>
          </a:xfrm>
          <a:custGeom>
            <a:avLst/>
            <a:gdLst/>
            <a:ahLst/>
            <a:cxnLst/>
            <a:rect l="l" t="t" r="r" b="b"/>
            <a:pathLst>
              <a:path w="8413750">
                <a:moveTo>
                  <a:pt x="0" y="0"/>
                </a:moveTo>
                <a:lnTo>
                  <a:pt x="8413750" y="0"/>
                </a:lnTo>
              </a:path>
            </a:pathLst>
          </a:custGeom>
          <a:ln w="1015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07669" y="3384550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6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099819" y="3379470"/>
            <a:ext cx="7716520" cy="0"/>
          </a:xfrm>
          <a:custGeom>
            <a:avLst/>
            <a:gdLst/>
            <a:ahLst/>
            <a:cxnLst/>
            <a:rect l="l" t="t" r="r" b="b"/>
            <a:pathLst>
              <a:path w="7716520">
                <a:moveTo>
                  <a:pt x="0" y="0"/>
                </a:moveTo>
                <a:lnTo>
                  <a:pt x="7716520" y="0"/>
                </a:lnTo>
              </a:path>
            </a:pathLst>
          </a:custGeom>
          <a:ln w="1015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2590" y="3379470"/>
            <a:ext cx="392430" cy="0"/>
          </a:xfrm>
          <a:custGeom>
            <a:avLst/>
            <a:gdLst/>
            <a:ahLst/>
            <a:cxnLst/>
            <a:rect l="l" t="t" r="r" b="b"/>
            <a:pathLst>
              <a:path w="392430">
                <a:moveTo>
                  <a:pt x="0" y="0"/>
                </a:moveTo>
                <a:lnTo>
                  <a:pt x="392430" y="0"/>
                </a:lnTo>
              </a:path>
            </a:pathLst>
          </a:custGeom>
          <a:ln w="1015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811894" y="3384550"/>
            <a:ext cx="0" cy="972819"/>
          </a:xfrm>
          <a:custGeom>
            <a:avLst/>
            <a:gdLst/>
            <a:ahLst/>
            <a:cxnLst/>
            <a:rect l="l" t="t" r="r" b="b"/>
            <a:pathLst>
              <a:path h="972820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12750" y="4352290"/>
            <a:ext cx="8394700" cy="0"/>
          </a:xfrm>
          <a:custGeom>
            <a:avLst/>
            <a:gdLst/>
            <a:ahLst/>
            <a:cxnLst/>
            <a:rect l="l" t="t" r="r" b="b"/>
            <a:pathLst>
              <a:path w="8394700">
                <a:moveTo>
                  <a:pt x="0" y="0"/>
                </a:moveTo>
                <a:lnTo>
                  <a:pt x="8394700" y="0"/>
                </a:lnTo>
              </a:path>
            </a:pathLst>
          </a:custGeom>
          <a:ln w="1016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7830" y="3394709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499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099819" y="3389629"/>
            <a:ext cx="7707630" cy="0"/>
          </a:xfrm>
          <a:custGeom>
            <a:avLst/>
            <a:gdLst/>
            <a:ahLst/>
            <a:cxnLst/>
            <a:rect l="l" t="t" r="r" b="b"/>
            <a:pathLst>
              <a:path w="7707630">
                <a:moveTo>
                  <a:pt x="0" y="0"/>
                </a:moveTo>
                <a:lnTo>
                  <a:pt x="7707630" y="0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12750" y="3389629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70" y="0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802369" y="3394709"/>
            <a:ext cx="0" cy="952500"/>
          </a:xfrm>
          <a:custGeom>
            <a:avLst/>
            <a:gdLst/>
            <a:ahLst/>
            <a:cxnLst/>
            <a:rect l="l" t="t" r="r" b="b"/>
            <a:pathLst>
              <a:path h="952500">
                <a:moveTo>
                  <a:pt x="0" y="0"/>
                </a:moveTo>
                <a:lnTo>
                  <a:pt x="0" y="952500"/>
                </a:lnTo>
              </a:path>
            </a:pathLst>
          </a:custGeom>
          <a:ln w="1015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22909" y="4342765"/>
            <a:ext cx="8374380" cy="0"/>
          </a:xfrm>
          <a:custGeom>
            <a:avLst/>
            <a:gdLst/>
            <a:ahLst/>
            <a:cxnLst/>
            <a:rect l="l" t="t" r="r" b="b"/>
            <a:pathLst>
              <a:path w="8374380">
                <a:moveTo>
                  <a:pt x="0" y="0"/>
                </a:moveTo>
                <a:lnTo>
                  <a:pt x="837438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7355" y="3403600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71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99819" y="3399154"/>
            <a:ext cx="7697470" cy="0"/>
          </a:xfrm>
          <a:custGeom>
            <a:avLst/>
            <a:gdLst/>
            <a:ahLst/>
            <a:cxnLst/>
            <a:rect l="l" t="t" r="r" b="b"/>
            <a:pathLst>
              <a:path w="7697470">
                <a:moveTo>
                  <a:pt x="0" y="0"/>
                </a:moveTo>
                <a:lnTo>
                  <a:pt x="769747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22909" y="3399154"/>
            <a:ext cx="372110" cy="0"/>
          </a:xfrm>
          <a:custGeom>
            <a:avLst/>
            <a:gdLst/>
            <a:ahLst/>
            <a:cxnLst/>
            <a:rect l="l" t="t" r="r" b="b"/>
            <a:pathLst>
              <a:path w="372109">
                <a:moveTo>
                  <a:pt x="0" y="0"/>
                </a:moveTo>
                <a:lnTo>
                  <a:pt x="37211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792209" y="3403600"/>
            <a:ext cx="0" cy="934719"/>
          </a:xfrm>
          <a:custGeom>
            <a:avLst/>
            <a:gdLst/>
            <a:ahLst/>
            <a:cxnLst/>
            <a:rect l="l" t="t" r="r" b="b"/>
            <a:pathLst>
              <a:path h="934720">
                <a:moveTo>
                  <a:pt x="0" y="0"/>
                </a:moveTo>
                <a:lnTo>
                  <a:pt x="0" y="934719"/>
                </a:lnTo>
              </a:path>
            </a:pathLst>
          </a:custGeom>
          <a:ln w="1016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31800" y="4333240"/>
            <a:ext cx="8355330" cy="0"/>
          </a:xfrm>
          <a:custGeom>
            <a:avLst/>
            <a:gdLst/>
            <a:ahLst/>
            <a:cxnLst/>
            <a:rect l="l" t="t" r="r" b="b"/>
            <a:pathLst>
              <a:path w="8355330">
                <a:moveTo>
                  <a:pt x="0" y="0"/>
                </a:moveTo>
                <a:lnTo>
                  <a:pt x="8355330" y="0"/>
                </a:lnTo>
              </a:path>
            </a:pathLst>
          </a:custGeom>
          <a:ln w="1016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36880" y="341375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399"/>
                </a:lnTo>
              </a:path>
            </a:pathLst>
          </a:custGeom>
          <a:ln w="1015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99819" y="3408679"/>
            <a:ext cx="7687309" cy="0"/>
          </a:xfrm>
          <a:custGeom>
            <a:avLst/>
            <a:gdLst/>
            <a:ahLst/>
            <a:cxnLst/>
            <a:rect l="l" t="t" r="r" b="b"/>
            <a:pathLst>
              <a:path w="7687309">
                <a:moveTo>
                  <a:pt x="0" y="0"/>
                </a:moveTo>
                <a:lnTo>
                  <a:pt x="7687309" y="0"/>
                </a:lnTo>
              </a:path>
            </a:pathLst>
          </a:custGeom>
          <a:ln w="1015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31800" y="3408679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1015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782684" y="3413759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1959" y="4323079"/>
            <a:ext cx="8336280" cy="0"/>
          </a:xfrm>
          <a:custGeom>
            <a:avLst/>
            <a:gdLst/>
            <a:ahLst/>
            <a:cxnLst/>
            <a:rect l="l" t="t" r="r" b="b"/>
            <a:pathLst>
              <a:path w="8336280">
                <a:moveTo>
                  <a:pt x="0" y="0"/>
                </a:moveTo>
                <a:lnTo>
                  <a:pt x="8336280" y="0"/>
                </a:lnTo>
              </a:path>
            </a:pathLst>
          </a:custGeom>
          <a:ln w="1015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7040" y="3423920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4080"/>
                </a:lnTo>
              </a:path>
            </a:pathLst>
          </a:custGeom>
          <a:ln w="1016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099819" y="3418840"/>
            <a:ext cx="7678420" cy="0"/>
          </a:xfrm>
          <a:custGeom>
            <a:avLst/>
            <a:gdLst/>
            <a:ahLst/>
            <a:cxnLst/>
            <a:rect l="l" t="t" r="r" b="b"/>
            <a:pathLst>
              <a:path w="7678420">
                <a:moveTo>
                  <a:pt x="0" y="0"/>
                </a:moveTo>
                <a:lnTo>
                  <a:pt x="7678420" y="0"/>
                </a:lnTo>
              </a:path>
            </a:pathLst>
          </a:custGeom>
          <a:ln w="1015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1959" y="3418840"/>
            <a:ext cx="353060" cy="0"/>
          </a:xfrm>
          <a:custGeom>
            <a:avLst/>
            <a:gdLst/>
            <a:ahLst/>
            <a:cxnLst/>
            <a:rect l="l" t="t" r="r" b="b"/>
            <a:pathLst>
              <a:path w="353059">
                <a:moveTo>
                  <a:pt x="0" y="0"/>
                </a:moveTo>
                <a:lnTo>
                  <a:pt x="353060" y="0"/>
                </a:lnTo>
              </a:path>
            </a:pathLst>
          </a:custGeom>
          <a:ln w="1015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73159" y="3423920"/>
            <a:ext cx="0" cy="894080"/>
          </a:xfrm>
          <a:custGeom>
            <a:avLst/>
            <a:gdLst/>
            <a:ahLst/>
            <a:cxnLst/>
            <a:rect l="l" t="t" r="r" b="b"/>
            <a:pathLst>
              <a:path h="894079">
                <a:moveTo>
                  <a:pt x="0" y="0"/>
                </a:moveTo>
                <a:lnTo>
                  <a:pt x="0" y="894079"/>
                </a:lnTo>
              </a:path>
            </a:pathLst>
          </a:custGeom>
          <a:ln w="1016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2119" y="4313554"/>
            <a:ext cx="8315959" cy="0"/>
          </a:xfrm>
          <a:custGeom>
            <a:avLst/>
            <a:gdLst/>
            <a:ahLst/>
            <a:cxnLst/>
            <a:rect l="l" t="t" r="r" b="b"/>
            <a:pathLst>
              <a:path w="8315959">
                <a:moveTo>
                  <a:pt x="0" y="0"/>
                </a:moveTo>
                <a:lnTo>
                  <a:pt x="8315959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56565" y="343280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299"/>
                </a:lnTo>
              </a:path>
            </a:pathLst>
          </a:custGeom>
          <a:ln w="8889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99819" y="3428365"/>
            <a:ext cx="7668259" cy="0"/>
          </a:xfrm>
          <a:custGeom>
            <a:avLst/>
            <a:gdLst/>
            <a:ahLst/>
            <a:cxnLst/>
            <a:rect l="l" t="t" r="r" b="b"/>
            <a:pathLst>
              <a:path w="7668259">
                <a:moveTo>
                  <a:pt x="0" y="0"/>
                </a:moveTo>
                <a:lnTo>
                  <a:pt x="7668259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52119" y="3428365"/>
            <a:ext cx="342900" cy="0"/>
          </a:xfrm>
          <a:custGeom>
            <a:avLst/>
            <a:gdLst/>
            <a:ahLst/>
            <a:cxnLst/>
            <a:rect l="l" t="t" r="r" b="b"/>
            <a:pathLst>
              <a:path w="342900">
                <a:moveTo>
                  <a:pt x="0" y="0"/>
                </a:moveTo>
                <a:lnTo>
                  <a:pt x="3429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8763000" y="3432809"/>
            <a:ext cx="0" cy="876300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0"/>
                </a:moveTo>
                <a:lnTo>
                  <a:pt x="0" y="876300"/>
                </a:lnTo>
              </a:path>
            </a:pathLst>
          </a:custGeom>
          <a:ln w="10159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61009" y="430402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910" y="0"/>
                </a:lnTo>
              </a:path>
            </a:pathLst>
          </a:custGeom>
          <a:ln w="1015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66090" y="3442970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0"/>
                </a:moveTo>
                <a:lnTo>
                  <a:pt x="0" y="85598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099819" y="3437890"/>
            <a:ext cx="7658100" cy="0"/>
          </a:xfrm>
          <a:custGeom>
            <a:avLst/>
            <a:gdLst/>
            <a:ahLst/>
            <a:cxnLst/>
            <a:rect l="l" t="t" r="r" b="b"/>
            <a:pathLst>
              <a:path w="7658100">
                <a:moveTo>
                  <a:pt x="0" y="0"/>
                </a:moveTo>
                <a:lnTo>
                  <a:pt x="7658100" y="0"/>
                </a:lnTo>
              </a:path>
            </a:pathLst>
          </a:custGeom>
          <a:ln w="1015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61009" y="3437890"/>
            <a:ext cx="334010" cy="0"/>
          </a:xfrm>
          <a:custGeom>
            <a:avLst/>
            <a:gdLst/>
            <a:ahLst/>
            <a:cxnLst/>
            <a:rect l="l" t="t" r="r" b="b"/>
            <a:pathLst>
              <a:path w="334009">
                <a:moveTo>
                  <a:pt x="0" y="0"/>
                </a:moveTo>
                <a:lnTo>
                  <a:pt x="334010" y="0"/>
                </a:lnTo>
              </a:path>
            </a:pathLst>
          </a:custGeom>
          <a:ln w="1015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753475" y="3442970"/>
            <a:ext cx="0" cy="855980"/>
          </a:xfrm>
          <a:custGeom>
            <a:avLst/>
            <a:gdLst/>
            <a:ahLst/>
            <a:cxnLst/>
            <a:rect l="l" t="t" r="r" b="b"/>
            <a:pathLst>
              <a:path h="855979">
                <a:moveTo>
                  <a:pt x="0" y="0"/>
                </a:moveTo>
                <a:lnTo>
                  <a:pt x="0" y="855979"/>
                </a:lnTo>
              </a:path>
            </a:pathLst>
          </a:custGeom>
          <a:ln w="889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71169" y="4293870"/>
            <a:ext cx="8277859" cy="0"/>
          </a:xfrm>
          <a:custGeom>
            <a:avLst/>
            <a:gdLst/>
            <a:ahLst/>
            <a:cxnLst/>
            <a:rect l="l" t="t" r="r" b="b"/>
            <a:pathLst>
              <a:path w="8277859">
                <a:moveTo>
                  <a:pt x="0" y="0"/>
                </a:moveTo>
                <a:lnTo>
                  <a:pt x="8277859" y="0"/>
                </a:lnTo>
              </a:path>
            </a:pathLst>
          </a:custGeom>
          <a:ln w="1016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6250" y="3453129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0"/>
                </a:moveTo>
                <a:lnTo>
                  <a:pt x="0" y="83566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099819" y="3448050"/>
            <a:ext cx="7649209" cy="0"/>
          </a:xfrm>
          <a:custGeom>
            <a:avLst/>
            <a:gdLst/>
            <a:ahLst/>
            <a:cxnLst/>
            <a:rect l="l" t="t" r="r" b="b"/>
            <a:pathLst>
              <a:path w="7649209">
                <a:moveTo>
                  <a:pt x="0" y="0"/>
                </a:moveTo>
                <a:lnTo>
                  <a:pt x="7649209" y="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1169" y="344805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743950" y="3453129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0"/>
                </a:moveTo>
                <a:lnTo>
                  <a:pt x="0" y="835660"/>
                </a:lnTo>
              </a:path>
            </a:pathLst>
          </a:custGeom>
          <a:ln w="1015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81330" y="4284345"/>
            <a:ext cx="8257540" cy="0"/>
          </a:xfrm>
          <a:custGeom>
            <a:avLst/>
            <a:gdLst/>
            <a:ahLst/>
            <a:cxnLst/>
            <a:rect l="l" t="t" r="r" b="b"/>
            <a:pathLst>
              <a:path w="8257540">
                <a:moveTo>
                  <a:pt x="0" y="0"/>
                </a:moveTo>
                <a:lnTo>
                  <a:pt x="825754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85775" y="3462020"/>
            <a:ext cx="0" cy="817880"/>
          </a:xfrm>
          <a:custGeom>
            <a:avLst/>
            <a:gdLst/>
            <a:ahLst/>
            <a:cxnLst/>
            <a:rect l="l" t="t" r="r" b="b"/>
            <a:pathLst>
              <a:path h="817879">
                <a:moveTo>
                  <a:pt x="0" y="0"/>
                </a:moveTo>
                <a:lnTo>
                  <a:pt x="0" y="817880"/>
                </a:lnTo>
              </a:path>
            </a:pathLst>
          </a:custGeom>
          <a:ln w="889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099819" y="3457575"/>
            <a:ext cx="7639050" cy="0"/>
          </a:xfrm>
          <a:custGeom>
            <a:avLst/>
            <a:gdLst/>
            <a:ahLst/>
            <a:cxnLst/>
            <a:rect l="l" t="t" r="r" b="b"/>
            <a:pathLst>
              <a:path w="7639050">
                <a:moveTo>
                  <a:pt x="0" y="0"/>
                </a:moveTo>
                <a:lnTo>
                  <a:pt x="7639050" y="0"/>
                </a:lnTo>
              </a:path>
            </a:pathLst>
          </a:custGeom>
          <a:ln w="889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81330" y="3457575"/>
            <a:ext cx="313690" cy="0"/>
          </a:xfrm>
          <a:custGeom>
            <a:avLst/>
            <a:gdLst/>
            <a:ahLst/>
            <a:cxnLst/>
            <a:rect l="l" t="t" r="r" b="b"/>
            <a:pathLst>
              <a:path w="313690">
                <a:moveTo>
                  <a:pt x="0" y="0"/>
                </a:moveTo>
                <a:lnTo>
                  <a:pt x="313690" y="0"/>
                </a:lnTo>
              </a:path>
            </a:pathLst>
          </a:custGeom>
          <a:ln w="889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33790" y="3462020"/>
            <a:ext cx="0" cy="817880"/>
          </a:xfrm>
          <a:custGeom>
            <a:avLst/>
            <a:gdLst/>
            <a:ahLst/>
            <a:cxnLst/>
            <a:rect l="l" t="t" r="r" b="b"/>
            <a:pathLst>
              <a:path h="817879">
                <a:moveTo>
                  <a:pt x="0" y="0"/>
                </a:moveTo>
                <a:lnTo>
                  <a:pt x="0" y="817879"/>
                </a:lnTo>
              </a:path>
            </a:pathLst>
          </a:custGeom>
          <a:ln w="10160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90219" y="4274820"/>
            <a:ext cx="8238490" cy="0"/>
          </a:xfrm>
          <a:custGeom>
            <a:avLst/>
            <a:gdLst/>
            <a:ahLst/>
            <a:cxnLst/>
            <a:rect l="l" t="t" r="r" b="b"/>
            <a:pathLst>
              <a:path w="8238490">
                <a:moveTo>
                  <a:pt x="0" y="0"/>
                </a:moveTo>
                <a:lnTo>
                  <a:pt x="8238489" y="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95300" y="3472179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560"/>
                </a:lnTo>
              </a:path>
            </a:pathLst>
          </a:custGeom>
          <a:ln w="1015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099819" y="3467100"/>
            <a:ext cx="7628890" cy="0"/>
          </a:xfrm>
          <a:custGeom>
            <a:avLst/>
            <a:gdLst/>
            <a:ahLst/>
            <a:cxnLst/>
            <a:rect l="l" t="t" r="r" b="b"/>
            <a:pathLst>
              <a:path w="7628890">
                <a:moveTo>
                  <a:pt x="0" y="0"/>
                </a:moveTo>
                <a:lnTo>
                  <a:pt x="7628889" y="0"/>
                </a:lnTo>
              </a:path>
            </a:pathLst>
          </a:custGeom>
          <a:ln w="1015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90219" y="34671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015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724265" y="3472179"/>
            <a:ext cx="0" cy="797560"/>
          </a:xfrm>
          <a:custGeom>
            <a:avLst/>
            <a:gdLst/>
            <a:ahLst/>
            <a:cxnLst/>
            <a:rect l="l" t="t" r="r" b="b"/>
            <a:pathLst>
              <a:path h="797560">
                <a:moveTo>
                  <a:pt x="0" y="0"/>
                </a:moveTo>
                <a:lnTo>
                  <a:pt x="0" y="79756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00380" y="4265295"/>
            <a:ext cx="8219440" cy="0"/>
          </a:xfrm>
          <a:custGeom>
            <a:avLst/>
            <a:gdLst/>
            <a:ahLst/>
            <a:cxnLst/>
            <a:rect l="l" t="t" r="r" b="b"/>
            <a:pathLst>
              <a:path w="8219440">
                <a:moveTo>
                  <a:pt x="0" y="0"/>
                </a:moveTo>
                <a:lnTo>
                  <a:pt x="8219440" y="0"/>
                </a:lnTo>
              </a:path>
            </a:pathLst>
          </a:custGeom>
          <a:ln w="8889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05459" y="3482340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1016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099819" y="3477259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10159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00380" y="3477259"/>
            <a:ext cx="294640" cy="0"/>
          </a:xfrm>
          <a:custGeom>
            <a:avLst/>
            <a:gdLst/>
            <a:ahLst/>
            <a:cxnLst/>
            <a:rect l="l" t="t" r="r" b="b"/>
            <a:pathLst>
              <a:path w="294640">
                <a:moveTo>
                  <a:pt x="0" y="0"/>
                </a:moveTo>
                <a:lnTo>
                  <a:pt x="294640" y="0"/>
                </a:lnTo>
              </a:path>
            </a:pathLst>
          </a:custGeom>
          <a:ln w="10159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714740" y="3482340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1016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10540" y="4255770"/>
            <a:ext cx="8199120" cy="0"/>
          </a:xfrm>
          <a:custGeom>
            <a:avLst/>
            <a:gdLst/>
            <a:ahLst/>
            <a:cxnLst/>
            <a:rect l="l" t="t" r="r" b="b"/>
            <a:pathLst>
              <a:path w="8199120">
                <a:moveTo>
                  <a:pt x="0" y="0"/>
                </a:moveTo>
                <a:lnTo>
                  <a:pt x="8199119" y="0"/>
                </a:lnTo>
              </a:path>
            </a:pathLst>
          </a:custGeom>
          <a:ln w="1016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14984" y="3491229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099819" y="3486784"/>
            <a:ext cx="7609840" cy="0"/>
          </a:xfrm>
          <a:custGeom>
            <a:avLst/>
            <a:gdLst/>
            <a:ahLst/>
            <a:cxnLst/>
            <a:rect l="l" t="t" r="r" b="b"/>
            <a:pathLst>
              <a:path w="7609840">
                <a:moveTo>
                  <a:pt x="0" y="0"/>
                </a:moveTo>
                <a:lnTo>
                  <a:pt x="7609839" y="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10540" y="3486784"/>
            <a:ext cx="284480" cy="0"/>
          </a:xfrm>
          <a:custGeom>
            <a:avLst/>
            <a:gdLst/>
            <a:ahLst/>
            <a:cxnLst/>
            <a:rect l="l" t="t" r="r" b="b"/>
            <a:pathLst>
              <a:path w="284480">
                <a:moveTo>
                  <a:pt x="0" y="0"/>
                </a:moveTo>
                <a:lnTo>
                  <a:pt x="284480" y="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704580" y="3491229"/>
            <a:ext cx="0" cy="759460"/>
          </a:xfrm>
          <a:custGeom>
            <a:avLst/>
            <a:gdLst/>
            <a:ahLst/>
            <a:cxnLst/>
            <a:rect l="l" t="t" r="r" b="b"/>
            <a:pathLst>
              <a:path h="759460">
                <a:moveTo>
                  <a:pt x="0" y="0"/>
                </a:moveTo>
                <a:lnTo>
                  <a:pt x="0" y="759460"/>
                </a:lnTo>
              </a:path>
            </a:pathLst>
          </a:custGeom>
          <a:ln w="1015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19430" y="4245609"/>
            <a:ext cx="8180070" cy="0"/>
          </a:xfrm>
          <a:custGeom>
            <a:avLst/>
            <a:gdLst/>
            <a:ahLst/>
            <a:cxnLst/>
            <a:rect l="l" t="t" r="r" b="b"/>
            <a:pathLst>
              <a:path w="8180070">
                <a:moveTo>
                  <a:pt x="0" y="0"/>
                </a:moveTo>
                <a:lnTo>
                  <a:pt x="8180070" y="0"/>
                </a:lnTo>
              </a:path>
            </a:pathLst>
          </a:custGeom>
          <a:ln w="1016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24509" y="3501390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9139"/>
                </a:lnTo>
              </a:path>
            </a:pathLst>
          </a:custGeom>
          <a:ln w="1016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099819" y="3496309"/>
            <a:ext cx="7599680" cy="0"/>
          </a:xfrm>
          <a:custGeom>
            <a:avLst/>
            <a:gdLst/>
            <a:ahLst/>
            <a:cxnLst/>
            <a:rect l="l" t="t" r="r" b="b"/>
            <a:pathLst>
              <a:path w="7599680">
                <a:moveTo>
                  <a:pt x="0" y="0"/>
                </a:moveTo>
                <a:lnTo>
                  <a:pt x="7599680" y="0"/>
                </a:lnTo>
              </a:path>
            </a:pathLst>
          </a:custGeom>
          <a:ln w="1015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19430" y="3496309"/>
            <a:ext cx="275590" cy="0"/>
          </a:xfrm>
          <a:custGeom>
            <a:avLst/>
            <a:gdLst/>
            <a:ahLst/>
            <a:cxnLst/>
            <a:rect l="l" t="t" r="r" b="b"/>
            <a:pathLst>
              <a:path w="275590">
                <a:moveTo>
                  <a:pt x="0" y="0"/>
                </a:moveTo>
                <a:lnTo>
                  <a:pt x="275590" y="0"/>
                </a:lnTo>
              </a:path>
            </a:pathLst>
          </a:custGeom>
          <a:ln w="1015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695055" y="3501390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73914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9590" y="4236084"/>
            <a:ext cx="8161020" cy="0"/>
          </a:xfrm>
          <a:custGeom>
            <a:avLst/>
            <a:gdLst/>
            <a:ahLst/>
            <a:cxnLst/>
            <a:rect l="l" t="t" r="r" b="b"/>
            <a:pathLst>
              <a:path w="8161020">
                <a:moveTo>
                  <a:pt x="0" y="0"/>
                </a:moveTo>
                <a:lnTo>
                  <a:pt x="8161019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34669" y="351155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99819" y="3506470"/>
            <a:ext cx="7590790" cy="0"/>
          </a:xfrm>
          <a:custGeom>
            <a:avLst/>
            <a:gdLst/>
            <a:ahLst/>
            <a:cxnLst/>
            <a:rect l="l" t="t" r="r" b="b"/>
            <a:pathLst>
              <a:path w="7590790">
                <a:moveTo>
                  <a:pt x="0" y="0"/>
                </a:moveTo>
                <a:lnTo>
                  <a:pt x="7590789" y="0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29590" y="350647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0" y="0"/>
                </a:moveTo>
                <a:lnTo>
                  <a:pt x="265430" y="0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685530" y="3511550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0" y="720089"/>
                </a:lnTo>
              </a:path>
            </a:pathLst>
          </a:custGeom>
          <a:ln w="1015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39750" y="4226559"/>
            <a:ext cx="8140700" cy="0"/>
          </a:xfrm>
          <a:custGeom>
            <a:avLst/>
            <a:gdLst/>
            <a:ahLst/>
            <a:cxnLst/>
            <a:rect l="l" t="t" r="r" b="b"/>
            <a:pathLst>
              <a:path w="8140700">
                <a:moveTo>
                  <a:pt x="0" y="0"/>
                </a:moveTo>
                <a:lnTo>
                  <a:pt x="8140700" y="0"/>
                </a:lnTo>
              </a:path>
            </a:pathLst>
          </a:custGeom>
          <a:ln w="1016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44194" y="3520440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0"/>
                </a:moveTo>
                <a:lnTo>
                  <a:pt x="0" y="701039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099819" y="3515995"/>
            <a:ext cx="7580630" cy="0"/>
          </a:xfrm>
          <a:custGeom>
            <a:avLst/>
            <a:gdLst/>
            <a:ahLst/>
            <a:cxnLst/>
            <a:rect l="l" t="t" r="r" b="b"/>
            <a:pathLst>
              <a:path w="7580630">
                <a:moveTo>
                  <a:pt x="0" y="0"/>
                </a:moveTo>
                <a:lnTo>
                  <a:pt x="758063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39750" y="351599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527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676005" y="3520440"/>
            <a:ext cx="0" cy="701040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0"/>
                </a:moveTo>
                <a:lnTo>
                  <a:pt x="0" y="70104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548640" y="4216400"/>
            <a:ext cx="8122920" cy="0"/>
          </a:xfrm>
          <a:custGeom>
            <a:avLst/>
            <a:gdLst/>
            <a:ahLst/>
            <a:cxnLst/>
            <a:rect l="l" t="t" r="r" b="b"/>
            <a:pathLst>
              <a:path w="8122920">
                <a:moveTo>
                  <a:pt x="0" y="0"/>
                </a:moveTo>
                <a:lnTo>
                  <a:pt x="8122919" y="0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53719" y="35306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719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099819" y="3525520"/>
            <a:ext cx="7571740" cy="0"/>
          </a:xfrm>
          <a:custGeom>
            <a:avLst/>
            <a:gdLst/>
            <a:ahLst/>
            <a:cxnLst/>
            <a:rect l="l" t="t" r="r" b="b"/>
            <a:pathLst>
              <a:path w="7571740">
                <a:moveTo>
                  <a:pt x="0" y="0"/>
                </a:moveTo>
                <a:lnTo>
                  <a:pt x="7571739" y="0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48640" y="3525520"/>
            <a:ext cx="246379" cy="0"/>
          </a:xfrm>
          <a:custGeom>
            <a:avLst/>
            <a:gdLst/>
            <a:ahLst/>
            <a:cxnLst/>
            <a:rect l="l" t="t" r="r" b="b"/>
            <a:pathLst>
              <a:path w="246379">
                <a:moveTo>
                  <a:pt x="0" y="0"/>
                </a:moveTo>
                <a:lnTo>
                  <a:pt x="246379" y="0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666480" y="3530600"/>
            <a:ext cx="0" cy="680720"/>
          </a:xfrm>
          <a:custGeom>
            <a:avLst/>
            <a:gdLst/>
            <a:ahLst/>
            <a:cxnLst/>
            <a:rect l="l" t="t" r="r" b="b"/>
            <a:pathLst>
              <a:path h="680720">
                <a:moveTo>
                  <a:pt x="0" y="0"/>
                </a:moveTo>
                <a:lnTo>
                  <a:pt x="0" y="680719"/>
                </a:lnTo>
              </a:path>
            </a:pathLst>
          </a:custGeom>
          <a:ln w="1015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58800" y="4206240"/>
            <a:ext cx="8102600" cy="0"/>
          </a:xfrm>
          <a:custGeom>
            <a:avLst/>
            <a:gdLst/>
            <a:ahLst/>
            <a:cxnLst/>
            <a:rect l="l" t="t" r="r" b="b"/>
            <a:pathLst>
              <a:path w="8102600">
                <a:moveTo>
                  <a:pt x="0" y="0"/>
                </a:moveTo>
                <a:lnTo>
                  <a:pt x="8102600" y="0"/>
                </a:lnTo>
              </a:path>
            </a:pathLst>
          </a:custGeom>
          <a:ln w="1016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63880" y="35407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399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099819" y="3535679"/>
            <a:ext cx="7561580" cy="0"/>
          </a:xfrm>
          <a:custGeom>
            <a:avLst/>
            <a:gdLst/>
            <a:ahLst/>
            <a:cxnLst/>
            <a:rect l="l" t="t" r="r" b="b"/>
            <a:pathLst>
              <a:path w="7561580">
                <a:moveTo>
                  <a:pt x="0" y="0"/>
                </a:moveTo>
                <a:lnTo>
                  <a:pt x="7561580" y="0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58800" y="3535679"/>
            <a:ext cx="236220" cy="0"/>
          </a:xfrm>
          <a:custGeom>
            <a:avLst/>
            <a:gdLst/>
            <a:ahLst/>
            <a:cxnLst/>
            <a:rect l="l" t="t" r="r" b="b"/>
            <a:pathLst>
              <a:path w="236220">
                <a:moveTo>
                  <a:pt x="0" y="0"/>
                </a:moveTo>
                <a:lnTo>
                  <a:pt x="236220" y="0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8656319" y="3540759"/>
            <a:ext cx="0" cy="660400"/>
          </a:xfrm>
          <a:custGeom>
            <a:avLst/>
            <a:gdLst/>
            <a:ahLst/>
            <a:cxnLst/>
            <a:rect l="l" t="t" r="r" b="b"/>
            <a:pathLst>
              <a:path h="660400">
                <a:moveTo>
                  <a:pt x="0" y="0"/>
                </a:moveTo>
                <a:lnTo>
                  <a:pt x="0" y="660400"/>
                </a:lnTo>
              </a:path>
            </a:pathLst>
          </a:custGeom>
          <a:ln w="1015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68959" y="4196715"/>
            <a:ext cx="8082280" cy="0"/>
          </a:xfrm>
          <a:custGeom>
            <a:avLst/>
            <a:gdLst/>
            <a:ahLst/>
            <a:cxnLst/>
            <a:rect l="l" t="t" r="r" b="b"/>
            <a:pathLst>
              <a:path w="8082280">
                <a:moveTo>
                  <a:pt x="0" y="0"/>
                </a:moveTo>
                <a:lnTo>
                  <a:pt x="8082280" y="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74040" y="3550920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350"/>
                </a:lnTo>
              </a:path>
            </a:pathLst>
          </a:custGeom>
          <a:ln w="1016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099819" y="3545840"/>
            <a:ext cx="7551420" cy="0"/>
          </a:xfrm>
          <a:custGeom>
            <a:avLst/>
            <a:gdLst/>
            <a:ahLst/>
            <a:cxnLst/>
            <a:rect l="l" t="t" r="r" b="b"/>
            <a:pathLst>
              <a:path w="7551420">
                <a:moveTo>
                  <a:pt x="0" y="0"/>
                </a:moveTo>
                <a:lnTo>
                  <a:pt x="7551420" y="0"/>
                </a:lnTo>
              </a:path>
            </a:pathLst>
          </a:custGeom>
          <a:ln w="1015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8959" y="3545840"/>
            <a:ext cx="226060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6060" y="0"/>
                </a:lnTo>
              </a:path>
            </a:pathLst>
          </a:custGeom>
          <a:ln w="1015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646159" y="3550920"/>
            <a:ext cx="0" cy="641350"/>
          </a:xfrm>
          <a:custGeom>
            <a:avLst/>
            <a:gdLst/>
            <a:ahLst/>
            <a:cxnLst/>
            <a:rect l="l" t="t" r="r" b="b"/>
            <a:pathLst>
              <a:path h="641350">
                <a:moveTo>
                  <a:pt x="0" y="0"/>
                </a:moveTo>
                <a:lnTo>
                  <a:pt x="0" y="641349"/>
                </a:lnTo>
              </a:path>
            </a:pathLst>
          </a:custGeom>
          <a:ln w="1016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9119" y="4187190"/>
            <a:ext cx="8061959" cy="0"/>
          </a:xfrm>
          <a:custGeom>
            <a:avLst/>
            <a:gdLst/>
            <a:ahLst/>
            <a:cxnLst/>
            <a:rect l="l" t="t" r="r" b="b"/>
            <a:pathLst>
              <a:path w="8061959">
                <a:moveTo>
                  <a:pt x="0" y="0"/>
                </a:moveTo>
                <a:lnTo>
                  <a:pt x="8061959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83565" y="3559809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29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99819" y="3555365"/>
            <a:ext cx="7541259" cy="0"/>
          </a:xfrm>
          <a:custGeom>
            <a:avLst/>
            <a:gdLst/>
            <a:ahLst/>
            <a:cxnLst/>
            <a:rect l="l" t="t" r="r" b="b"/>
            <a:pathLst>
              <a:path w="7541259">
                <a:moveTo>
                  <a:pt x="0" y="0"/>
                </a:moveTo>
                <a:lnTo>
                  <a:pt x="7541259" y="0"/>
                </a:lnTo>
              </a:path>
            </a:pathLst>
          </a:custGeom>
          <a:ln w="889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79119" y="3555365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900" y="0"/>
                </a:lnTo>
              </a:path>
            </a:pathLst>
          </a:custGeom>
          <a:ln w="889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8636634" y="3559809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230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88009" y="4177029"/>
            <a:ext cx="8044180" cy="0"/>
          </a:xfrm>
          <a:custGeom>
            <a:avLst/>
            <a:gdLst/>
            <a:ahLst/>
            <a:cxnLst/>
            <a:rect l="l" t="t" r="r" b="b"/>
            <a:pathLst>
              <a:path w="8044180">
                <a:moveTo>
                  <a:pt x="0" y="0"/>
                </a:moveTo>
                <a:lnTo>
                  <a:pt x="8044180" y="0"/>
                </a:lnTo>
              </a:path>
            </a:pathLst>
          </a:custGeom>
          <a:ln w="10159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3090" y="3569970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980"/>
                </a:lnTo>
              </a:path>
            </a:pathLst>
          </a:custGeom>
          <a:ln w="1016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099819" y="3564890"/>
            <a:ext cx="7532370" cy="0"/>
          </a:xfrm>
          <a:custGeom>
            <a:avLst/>
            <a:gdLst/>
            <a:ahLst/>
            <a:cxnLst/>
            <a:rect l="l" t="t" r="r" b="b"/>
            <a:pathLst>
              <a:path w="7532370">
                <a:moveTo>
                  <a:pt x="0" y="0"/>
                </a:moveTo>
                <a:lnTo>
                  <a:pt x="7532370" y="0"/>
                </a:lnTo>
              </a:path>
            </a:pathLst>
          </a:custGeom>
          <a:ln w="10159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88009" y="3564890"/>
            <a:ext cx="207010" cy="0"/>
          </a:xfrm>
          <a:custGeom>
            <a:avLst/>
            <a:gdLst/>
            <a:ahLst/>
            <a:cxnLst/>
            <a:rect l="l" t="t" r="r" b="b"/>
            <a:pathLst>
              <a:path w="207009">
                <a:moveTo>
                  <a:pt x="0" y="0"/>
                </a:moveTo>
                <a:lnTo>
                  <a:pt x="207010" y="0"/>
                </a:lnTo>
              </a:path>
            </a:pathLst>
          </a:custGeom>
          <a:ln w="10159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627109" y="3569970"/>
            <a:ext cx="0" cy="601980"/>
          </a:xfrm>
          <a:custGeom>
            <a:avLst/>
            <a:gdLst/>
            <a:ahLst/>
            <a:cxnLst/>
            <a:rect l="l" t="t" r="r" b="b"/>
            <a:pathLst>
              <a:path h="601979">
                <a:moveTo>
                  <a:pt x="0" y="0"/>
                </a:moveTo>
                <a:lnTo>
                  <a:pt x="0" y="601979"/>
                </a:lnTo>
              </a:path>
            </a:pathLst>
          </a:custGeom>
          <a:ln w="1016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598169" y="4167504"/>
            <a:ext cx="8023859" cy="0"/>
          </a:xfrm>
          <a:custGeom>
            <a:avLst/>
            <a:gdLst/>
            <a:ahLst/>
            <a:cxnLst/>
            <a:rect l="l" t="t" r="r" b="b"/>
            <a:pathLst>
              <a:path w="8023859">
                <a:moveTo>
                  <a:pt x="0" y="0"/>
                </a:moveTo>
                <a:lnTo>
                  <a:pt x="8023859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02615" y="3578859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19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99819" y="3574415"/>
            <a:ext cx="7522209" cy="0"/>
          </a:xfrm>
          <a:custGeom>
            <a:avLst/>
            <a:gdLst/>
            <a:ahLst/>
            <a:cxnLst/>
            <a:rect l="l" t="t" r="r" b="b"/>
            <a:pathLst>
              <a:path w="7522209">
                <a:moveTo>
                  <a:pt x="0" y="0"/>
                </a:moveTo>
                <a:lnTo>
                  <a:pt x="7522209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98169" y="3574415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8616950" y="3578859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1015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07059" y="4157979"/>
            <a:ext cx="8004809" cy="0"/>
          </a:xfrm>
          <a:custGeom>
            <a:avLst/>
            <a:gdLst/>
            <a:ahLst/>
            <a:cxnLst/>
            <a:rect l="l" t="t" r="r" b="b"/>
            <a:pathLst>
              <a:path w="8004809">
                <a:moveTo>
                  <a:pt x="0" y="0"/>
                </a:moveTo>
                <a:lnTo>
                  <a:pt x="8004810" y="0"/>
                </a:lnTo>
              </a:path>
            </a:pathLst>
          </a:custGeom>
          <a:ln w="1015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12140" y="35890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80"/>
                </a:lnTo>
              </a:path>
            </a:pathLst>
          </a:custGeom>
          <a:ln w="1016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099819" y="3583940"/>
            <a:ext cx="7512050" cy="0"/>
          </a:xfrm>
          <a:custGeom>
            <a:avLst/>
            <a:gdLst/>
            <a:ahLst/>
            <a:cxnLst/>
            <a:rect l="l" t="t" r="r" b="b"/>
            <a:pathLst>
              <a:path w="7512050">
                <a:moveTo>
                  <a:pt x="0" y="0"/>
                </a:moveTo>
                <a:lnTo>
                  <a:pt x="7512050" y="0"/>
                </a:lnTo>
              </a:path>
            </a:pathLst>
          </a:custGeom>
          <a:ln w="1015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607059" y="3583940"/>
            <a:ext cx="187960" cy="0"/>
          </a:xfrm>
          <a:custGeom>
            <a:avLst/>
            <a:gdLst/>
            <a:ahLst/>
            <a:cxnLst/>
            <a:rect l="l" t="t" r="r" b="b"/>
            <a:pathLst>
              <a:path w="187959">
                <a:moveTo>
                  <a:pt x="0" y="0"/>
                </a:moveTo>
                <a:lnTo>
                  <a:pt x="187960" y="0"/>
                </a:lnTo>
              </a:path>
            </a:pathLst>
          </a:custGeom>
          <a:ln w="1015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8607425" y="3589020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0"/>
                </a:moveTo>
                <a:lnTo>
                  <a:pt x="0" y="563879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17219" y="4147820"/>
            <a:ext cx="7985759" cy="0"/>
          </a:xfrm>
          <a:custGeom>
            <a:avLst/>
            <a:gdLst/>
            <a:ahLst/>
            <a:cxnLst/>
            <a:rect l="l" t="t" r="r" b="b"/>
            <a:pathLst>
              <a:path w="7985759">
                <a:moveTo>
                  <a:pt x="0" y="0"/>
                </a:moveTo>
                <a:lnTo>
                  <a:pt x="7985759" y="0"/>
                </a:lnTo>
              </a:path>
            </a:pathLst>
          </a:custGeom>
          <a:ln w="1016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622300" y="3599179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56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99819" y="3594100"/>
            <a:ext cx="7503159" cy="0"/>
          </a:xfrm>
          <a:custGeom>
            <a:avLst/>
            <a:gdLst/>
            <a:ahLst/>
            <a:cxnLst/>
            <a:rect l="l" t="t" r="r" b="b"/>
            <a:pathLst>
              <a:path w="7503159">
                <a:moveTo>
                  <a:pt x="0" y="0"/>
                </a:moveTo>
                <a:lnTo>
                  <a:pt x="7503159" y="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17219" y="35941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8597900" y="3599179"/>
            <a:ext cx="0" cy="543560"/>
          </a:xfrm>
          <a:custGeom>
            <a:avLst/>
            <a:gdLst/>
            <a:ahLst/>
            <a:cxnLst/>
            <a:rect l="l" t="t" r="r" b="b"/>
            <a:pathLst>
              <a:path h="543560">
                <a:moveTo>
                  <a:pt x="0" y="0"/>
                </a:moveTo>
                <a:lnTo>
                  <a:pt x="0" y="543560"/>
                </a:lnTo>
              </a:path>
            </a:pathLst>
          </a:custGeom>
          <a:ln w="1015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627380" y="4138295"/>
            <a:ext cx="7965440" cy="0"/>
          </a:xfrm>
          <a:custGeom>
            <a:avLst/>
            <a:gdLst/>
            <a:ahLst/>
            <a:cxnLst/>
            <a:rect l="l" t="t" r="r" b="b"/>
            <a:pathLst>
              <a:path w="7965440">
                <a:moveTo>
                  <a:pt x="0" y="0"/>
                </a:moveTo>
                <a:lnTo>
                  <a:pt x="796544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31825" y="360807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79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099819" y="3603625"/>
            <a:ext cx="7493000" cy="0"/>
          </a:xfrm>
          <a:custGeom>
            <a:avLst/>
            <a:gdLst/>
            <a:ahLst/>
            <a:cxnLst/>
            <a:rect l="l" t="t" r="r" b="b"/>
            <a:pathLst>
              <a:path w="7493000">
                <a:moveTo>
                  <a:pt x="0" y="0"/>
                </a:moveTo>
                <a:lnTo>
                  <a:pt x="74930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627380" y="3603625"/>
            <a:ext cx="167640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87740" y="3608070"/>
            <a:ext cx="0" cy="525780"/>
          </a:xfrm>
          <a:custGeom>
            <a:avLst/>
            <a:gdLst/>
            <a:ahLst/>
            <a:cxnLst/>
            <a:rect l="l" t="t" r="r" b="b"/>
            <a:pathLst>
              <a:path h="525779">
                <a:moveTo>
                  <a:pt x="0" y="0"/>
                </a:moveTo>
                <a:lnTo>
                  <a:pt x="0" y="525779"/>
                </a:lnTo>
              </a:path>
            </a:pathLst>
          </a:custGeom>
          <a:ln w="1016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36269" y="4128770"/>
            <a:ext cx="7946390" cy="0"/>
          </a:xfrm>
          <a:custGeom>
            <a:avLst/>
            <a:gdLst/>
            <a:ahLst/>
            <a:cxnLst/>
            <a:rect l="l" t="t" r="r" b="b"/>
            <a:pathLst>
              <a:path w="7946390">
                <a:moveTo>
                  <a:pt x="0" y="0"/>
                </a:moveTo>
                <a:lnTo>
                  <a:pt x="7946389" y="0"/>
                </a:lnTo>
              </a:path>
            </a:pathLst>
          </a:custGeom>
          <a:ln w="1016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41350" y="3618229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460"/>
                </a:lnTo>
              </a:path>
            </a:pathLst>
          </a:custGeom>
          <a:ln w="1015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99819" y="3613150"/>
            <a:ext cx="7482840" cy="0"/>
          </a:xfrm>
          <a:custGeom>
            <a:avLst/>
            <a:gdLst/>
            <a:ahLst/>
            <a:cxnLst/>
            <a:rect l="l" t="t" r="r" b="b"/>
            <a:pathLst>
              <a:path w="7482840">
                <a:moveTo>
                  <a:pt x="0" y="0"/>
                </a:moveTo>
                <a:lnTo>
                  <a:pt x="7482839" y="0"/>
                </a:lnTo>
              </a:path>
            </a:pathLst>
          </a:custGeom>
          <a:ln w="1015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36269" y="3613150"/>
            <a:ext cx="158750" cy="0"/>
          </a:xfrm>
          <a:custGeom>
            <a:avLst/>
            <a:gdLst/>
            <a:ahLst/>
            <a:cxnLst/>
            <a:rect l="l" t="t" r="r" b="b"/>
            <a:pathLst>
              <a:path w="158750">
                <a:moveTo>
                  <a:pt x="0" y="0"/>
                </a:moveTo>
                <a:lnTo>
                  <a:pt x="158750" y="0"/>
                </a:lnTo>
              </a:path>
            </a:pathLst>
          </a:custGeom>
          <a:ln w="1015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8578215" y="3618229"/>
            <a:ext cx="0" cy="505459"/>
          </a:xfrm>
          <a:custGeom>
            <a:avLst/>
            <a:gdLst/>
            <a:ahLst/>
            <a:cxnLst/>
            <a:rect l="l" t="t" r="r" b="b"/>
            <a:pathLst>
              <a:path h="505460">
                <a:moveTo>
                  <a:pt x="0" y="0"/>
                </a:moveTo>
                <a:lnTo>
                  <a:pt x="0" y="50546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46430" y="4118609"/>
            <a:ext cx="7927340" cy="0"/>
          </a:xfrm>
          <a:custGeom>
            <a:avLst/>
            <a:gdLst/>
            <a:ahLst/>
            <a:cxnLst/>
            <a:rect l="l" t="t" r="r" b="b"/>
            <a:pathLst>
              <a:path w="7927340">
                <a:moveTo>
                  <a:pt x="0" y="0"/>
                </a:moveTo>
                <a:lnTo>
                  <a:pt x="7927340" y="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51509" y="3628390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39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99819" y="3623309"/>
            <a:ext cx="7473950" cy="0"/>
          </a:xfrm>
          <a:custGeom>
            <a:avLst/>
            <a:gdLst/>
            <a:ahLst/>
            <a:cxnLst/>
            <a:rect l="l" t="t" r="r" b="b"/>
            <a:pathLst>
              <a:path w="7473950">
                <a:moveTo>
                  <a:pt x="0" y="0"/>
                </a:moveTo>
                <a:lnTo>
                  <a:pt x="7473950" y="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46430" y="3623309"/>
            <a:ext cx="148590" cy="0"/>
          </a:xfrm>
          <a:custGeom>
            <a:avLst/>
            <a:gdLst/>
            <a:ahLst/>
            <a:cxnLst/>
            <a:rect l="l" t="t" r="r" b="b"/>
            <a:pathLst>
              <a:path w="148590">
                <a:moveTo>
                  <a:pt x="0" y="0"/>
                </a:moveTo>
                <a:lnTo>
                  <a:pt x="148590" y="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8568690" y="3628390"/>
            <a:ext cx="0" cy="485140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5140"/>
                </a:lnTo>
              </a:path>
            </a:pathLst>
          </a:custGeom>
          <a:ln w="1016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56590" y="4109084"/>
            <a:ext cx="7907020" cy="0"/>
          </a:xfrm>
          <a:custGeom>
            <a:avLst/>
            <a:gdLst/>
            <a:ahLst/>
            <a:cxnLst/>
            <a:rect l="l" t="t" r="r" b="b"/>
            <a:pathLst>
              <a:path w="7907020">
                <a:moveTo>
                  <a:pt x="0" y="0"/>
                </a:moveTo>
                <a:lnTo>
                  <a:pt x="790701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61034" y="363727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099819" y="3632834"/>
            <a:ext cx="7463790" cy="0"/>
          </a:xfrm>
          <a:custGeom>
            <a:avLst/>
            <a:gdLst/>
            <a:ahLst/>
            <a:cxnLst/>
            <a:rect l="l" t="t" r="r" b="b"/>
            <a:pathLst>
              <a:path w="7463790">
                <a:moveTo>
                  <a:pt x="0" y="0"/>
                </a:moveTo>
                <a:lnTo>
                  <a:pt x="746378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56590" y="3632834"/>
            <a:ext cx="138430" cy="0"/>
          </a:xfrm>
          <a:custGeom>
            <a:avLst/>
            <a:gdLst/>
            <a:ahLst/>
            <a:cxnLst/>
            <a:rect l="l" t="t" r="r" b="b"/>
            <a:pathLst>
              <a:path w="138429">
                <a:moveTo>
                  <a:pt x="0" y="0"/>
                </a:moveTo>
                <a:lnTo>
                  <a:pt x="13842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8558530" y="3637279"/>
            <a:ext cx="0" cy="467359"/>
          </a:xfrm>
          <a:custGeom>
            <a:avLst/>
            <a:gdLst/>
            <a:ahLst/>
            <a:cxnLst/>
            <a:rect l="l" t="t" r="r" b="b"/>
            <a:pathLst>
              <a:path h="467360">
                <a:moveTo>
                  <a:pt x="0" y="0"/>
                </a:moveTo>
                <a:lnTo>
                  <a:pt x="0" y="467360"/>
                </a:lnTo>
              </a:path>
            </a:pathLst>
          </a:custGeom>
          <a:ln w="1015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5480" y="4099559"/>
            <a:ext cx="7887970" cy="0"/>
          </a:xfrm>
          <a:custGeom>
            <a:avLst/>
            <a:gdLst/>
            <a:ahLst/>
            <a:cxnLst/>
            <a:rect l="l" t="t" r="r" b="b"/>
            <a:pathLst>
              <a:path w="7887970">
                <a:moveTo>
                  <a:pt x="0" y="0"/>
                </a:moveTo>
                <a:lnTo>
                  <a:pt x="7887970" y="0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70559" y="3647440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7039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099819" y="3642359"/>
            <a:ext cx="7453630" cy="0"/>
          </a:xfrm>
          <a:custGeom>
            <a:avLst/>
            <a:gdLst/>
            <a:ahLst/>
            <a:cxnLst/>
            <a:rect l="l" t="t" r="r" b="b"/>
            <a:pathLst>
              <a:path w="7453630">
                <a:moveTo>
                  <a:pt x="0" y="0"/>
                </a:moveTo>
                <a:lnTo>
                  <a:pt x="7453630" y="0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65480" y="3642359"/>
            <a:ext cx="129539" cy="0"/>
          </a:xfrm>
          <a:custGeom>
            <a:avLst/>
            <a:gdLst/>
            <a:ahLst/>
            <a:cxnLst/>
            <a:rect l="l" t="t" r="r" b="b"/>
            <a:pathLst>
              <a:path w="129540">
                <a:moveTo>
                  <a:pt x="0" y="0"/>
                </a:moveTo>
                <a:lnTo>
                  <a:pt x="129540" y="0"/>
                </a:lnTo>
              </a:path>
            </a:pathLst>
          </a:custGeom>
          <a:ln w="1016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549005" y="3647440"/>
            <a:ext cx="0" cy="447040"/>
          </a:xfrm>
          <a:custGeom>
            <a:avLst/>
            <a:gdLst/>
            <a:ahLst/>
            <a:cxnLst/>
            <a:rect l="l" t="t" r="r" b="b"/>
            <a:pathLst>
              <a:path h="447039">
                <a:moveTo>
                  <a:pt x="0" y="0"/>
                </a:moveTo>
                <a:lnTo>
                  <a:pt x="0" y="44704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75640" y="4089400"/>
            <a:ext cx="7868920" cy="0"/>
          </a:xfrm>
          <a:custGeom>
            <a:avLst/>
            <a:gdLst/>
            <a:ahLst/>
            <a:cxnLst/>
            <a:rect l="l" t="t" r="r" b="b"/>
            <a:pathLst>
              <a:path w="7868920">
                <a:moveTo>
                  <a:pt x="0" y="0"/>
                </a:moveTo>
                <a:lnTo>
                  <a:pt x="7868919" y="0"/>
                </a:lnTo>
              </a:path>
            </a:pathLst>
          </a:custGeom>
          <a:ln w="1015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0719" y="36576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19"/>
                </a:lnTo>
              </a:path>
            </a:pathLst>
          </a:custGeom>
          <a:ln w="1015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099819" y="3652520"/>
            <a:ext cx="7444740" cy="0"/>
          </a:xfrm>
          <a:custGeom>
            <a:avLst/>
            <a:gdLst/>
            <a:ahLst/>
            <a:cxnLst/>
            <a:rect l="l" t="t" r="r" b="b"/>
            <a:pathLst>
              <a:path w="7444740">
                <a:moveTo>
                  <a:pt x="0" y="0"/>
                </a:moveTo>
                <a:lnTo>
                  <a:pt x="7444739" y="0"/>
                </a:lnTo>
              </a:path>
            </a:pathLst>
          </a:custGeom>
          <a:ln w="1016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675640" y="365252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379" y="0"/>
                </a:lnTo>
              </a:path>
            </a:pathLst>
          </a:custGeom>
          <a:ln w="1016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539480" y="3657600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19"/>
                </a:lnTo>
              </a:path>
            </a:pathLst>
          </a:custGeom>
          <a:ln w="1015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685800" y="407987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690244" y="366649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3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99819" y="3662045"/>
            <a:ext cx="7434580" cy="0"/>
          </a:xfrm>
          <a:custGeom>
            <a:avLst/>
            <a:gdLst/>
            <a:ahLst/>
            <a:cxnLst/>
            <a:rect l="l" t="t" r="r" b="b"/>
            <a:pathLst>
              <a:path w="7434580">
                <a:moveTo>
                  <a:pt x="0" y="0"/>
                </a:moveTo>
                <a:lnTo>
                  <a:pt x="7434580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85800" y="3662045"/>
            <a:ext cx="109220" cy="0"/>
          </a:xfrm>
          <a:custGeom>
            <a:avLst/>
            <a:gdLst/>
            <a:ahLst/>
            <a:cxnLst/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529319" y="3666490"/>
            <a:ext cx="0" cy="408940"/>
          </a:xfrm>
          <a:custGeom>
            <a:avLst/>
            <a:gdLst/>
            <a:ahLst/>
            <a:cxnLst/>
            <a:rect l="l" t="t" r="r" b="b"/>
            <a:pathLst>
              <a:path h="408939">
                <a:moveTo>
                  <a:pt x="0" y="0"/>
                </a:moveTo>
                <a:lnTo>
                  <a:pt x="0" y="408940"/>
                </a:lnTo>
              </a:path>
            </a:pathLst>
          </a:custGeom>
          <a:ln w="1015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694690" y="4070350"/>
            <a:ext cx="7829550" cy="0"/>
          </a:xfrm>
          <a:custGeom>
            <a:avLst/>
            <a:gdLst/>
            <a:ahLst/>
            <a:cxnLst/>
            <a:rect l="l" t="t" r="r" b="b"/>
            <a:pathLst>
              <a:path w="7829550">
                <a:moveTo>
                  <a:pt x="0" y="0"/>
                </a:moveTo>
                <a:lnTo>
                  <a:pt x="7829550" y="0"/>
                </a:lnTo>
              </a:path>
            </a:pathLst>
          </a:custGeom>
          <a:ln w="1015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99769" y="367665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1015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099819" y="3671570"/>
            <a:ext cx="7424420" cy="0"/>
          </a:xfrm>
          <a:custGeom>
            <a:avLst/>
            <a:gdLst/>
            <a:ahLst/>
            <a:cxnLst/>
            <a:rect l="l" t="t" r="r" b="b"/>
            <a:pathLst>
              <a:path w="7424420">
                <a:moveTo>
                  <a:pt x="0" y="0"/>
                </a:moveTo>
                <a:lnTo>
                  <a:pt x="7424420" y="0"/>
                </a:lnTo>
              </a:path>
            </a:pathLst>
          </a:custGeom>
          <a:ln w="1016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694690" y="3671570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>
                <a:moveTo>
                  <a:pt x="0" y="0"/>
                </a:moveTo>
                <a:lnTo>
                  <a:pt x="100329" y="0"/>
                </a:lnTo>
              </a:path>
            </a:pathLst>
          </a:custGeom>
          <a:ln w="1016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519794" y="367665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1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04850" y="4060825"/>
            <a:ext cx="7810500" cy="0"/>
          </a:xfrm>
          <a:custGeom>
            <a:avLst/>
            <a:gdLst/>
            <a:ahLst/>
            <a:cxnLst/>
            <a:rect l="l" t="t" r="r" b="b"/>
            <a:pathLst>
              <a:path w="7810500">
                <a:moveTo>
                  <a:pt x="0" y="0"/>
                </a:moveTo>
                <a:lnTo>
                  <a:pt x="7810500" y="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709930" y="368680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099819" y="3681729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04850" y="3681729"/>
            <a:ext cx="90170" cy="0"/>
          </a:xfrm>
          <a:custGeom>
            <a:avLst/>
            <a:gdLst/>
            <a:ahLst/>
            <a:cxnLst/>
            <a:rect l="l" t="t" r="r" b="b"/>
            <a:pathLst>
              <a:path w="90170">
                <a:moveTo>
                  <a:pt x="0" y="0"/>
                </a:moveTo>
                <a:lnTo>
                  <a:pt x="90170" y="0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510269" y="3686809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69"/>
                </a:lnTo>
              </a:path>
            </a:pathLst>
          </a:custGeom>
          <a:ln w="1015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15009" y="4051300"/>
            <a:ext cx="7790180" cy="0"/>
          </a:xfrm>
          <a:custGeom>
            <a:avLst/>
            <a:gdLst/>
            <a:ahLst/>
            <a:cxnLst/>
            <a:rect l="l" t="t" r="r" b="b"/>
            <a:pathLst>
              <a:path w="7790180">
                <a:moveTo>
                  <a:pt x="0" y="0"/>
                </a:moveTo>
                <a:lnTo>
                  <a:pt x="7790180" y="0"/>
                </a:lnTo>
              </a:path>
            </a:pathLst>
          </a:custGeom>
          <a:ln w="1015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19455" y="3695700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099819" y="3691254"/>
            <a:ext cx="7405370" cy="0"/>
          </a:xfrm>
          <a:custGeom>
            <a:avLst/>
            <a:gdLst/>
            <a:ahLst/>
            <a:cxnLst/>
            <a:rect l="l" t="t" r="r" b="b"/>
            <a:pathLst>
              <a:path w="7405370">
                <a:moveTo>
                  <a:pt x="0" y="0"/>
                </a:moveTo>
                <a:lnTo>
                  <a:pt x="740537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715009" y="369125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8001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8500109" y="3695700"/>
            <a:ext cx="0" cy="350520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19"/>
                </a:lnTo>
              </a:path>
            </a:pathLst>
          </a:custGeom>
          <a:ln w="1016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723900" y="4041140"/>
            <a:ext cx="7771130" cy="0"/>
          </a:xfrm>
          <a:custGeom>
            <a:avLst/>
            <a:gdLst/>
            <a:ahLst/>
            <a:cxnLst/>
            <a:rect l="l" t="t" r="r" b="b"/>
            <a:pathLst>
              <a:path w="7771130">
                <a:moveTo>
                  <a:pt x="0" y="0"/>
                </a:moveTo>
                <a:lnTo>
                  <a:pt x="7771130" y="0"/>
                </a:lnTo>
              </a:path>
            </a:pathLst>
          </a:custGeom>
          <a:ln w="1016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728980" y="3705859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1015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099819" y="3700779"/>
            <a:ext cx="7395209" cy="0"/>
          </a:xfrm>
          <a:custGeom>
            <a:avLst/>
            <a:gdLst/>
            <a:ahLst/>
            <a:cxnLst/>
            <a:rect l="l" t="t" r="r" b="b"/>
            <a:pathLst>
              <a:path w="7395209">
                <a:moveTo>
                  <a:pt x="0" y="0"/>
                </a:moveTo>
                <a:lnTo>
                  <a:pt x="7395209" y="0"/>
                </a:lnTo>
              </a:path>
            </a:pathLst>
          </a:custGeom>
          <a:ln w="1015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723900" y="370077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>
                <a:moveTo>
                  <a:pt x="0" y="0"/>
                </a:moveTo>
                <a:lnTo>
                  <a:pt x="71120" y="0"/>
                </a:lnTo>
              </a:path>
            </a:pathLst>
          </a:custGeom>
          <a:ln w="1015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8490584" y="3705859"/>
            <a:ext cx="0" cy="330200"/>
          </a:xfrm>
          <a:custGeom>
            <a:avLst/>
            <a:gdLst/>
            <a:ahLst/>
            <a:cxnLst/>
            <a:rect l="l" t="t" r="r" b="b"/>
            <a:pathLst>
              <a:path h="330200">
                <a:moveTo>
                  <a:pt x="0" y="0"/>
                </a:moveTo>
                <a:lnTo>
                  <a:pt x="0" y="330200"/>
                </a:lnTo>
              </a:path>
            </a:pathLst>
          </a:custGeom>
          <a:ln w="888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34059" y="4031615"/>
            <a:ext cx="7752080" cy="0"/>
          </a:xfrm>
          <a:custGeom>
            <a:avLst/>
            <a:gdLst/>
            <a:ahLst/>
            <a:cxnLst/>
            <a:rect l="l" t="t" r="r" b="b"/>
            <a:pathLst>
              <a:path w="7752080">
                <a:moveTo>
                  <a:pt x="0" y="0"/>
                </a:moveTo>
                <a:lnTo>
                  <a:pt x="7752080" y="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739140" y="371602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49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099819" y="3710940"/>
            <a:ext cx="7386320" cy="0"/>
          </a:xfrm>
          <a:custGeom>
            <a:avLst/>
            <a:gdLst/>
            <a:ahLst/>
            <a:cxnLst/>
            <a:rect l="l" t="t" r="r" b="b"/>
            <a:pathLst>
              <a:path w="7386320">
                <a:moveTo>
                  <a:pt x="0" y="0"/>
                </a:moveTo>
                <a:lnTo>
                  <a:pt x="7386320" y="0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34059" y="371094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8481059" y="3716020"/>
            <a:ext cx="0" cy="311150"/>
          </a:xfrm>
          <a:custGeom>
            <a:avLst/>
            <a:gdLst/>
            <a:ahLst/>
            <a:cxnLst/>
            <a:rect l="l" t="t" r="r" b="b"/>
            <a:pathLst>
              <a:path h="311150">
                <a:moveTo>
                  <a:pt x="0" y="0"/>
                </a:moveTo>
                <a:lnTo>
                  <a:pt x="0" y="311149"/>
                </a:lnTo>
              </a:path>
            </a:pathLst>
          </a:custGeom>
          <a:ln w="1016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744219" y="4022090"/>
            <a:ext cx="7731759" cy="0"/>
          </a:xfrm>
          <a:custGeom>
            <a:avLst/>
            <a:gdLst/>
            <a:ahLst/>
            <a:cxnLst/>
            <a:rect l="l" t="t" r="r" b="b"/>
            <a:pathLst>
              <a:path w="7731759">
                <a:moveTo>
                  <a:pt x="0" y="0"/>
                </a:moveTo>
                <a:lnTo>
                  <a:pt x="7731759" y="0"/>
                </a:lnTo>
              </a:path>
            </a:pathLst>
          </a:custGeom>
          <a:ln w="1016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748665" y="372490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99819" y="3720465"/>
            <a:ext cx="7376159" cy="0"/>
          </a:xfrm>
          <a:custGeom>
            <a:avLst/>
            <a:gdLst/>
            <a:ahLst/>
            <a:cxnLst/>
            <a:rect l="l" t="t" r="r" b="b"/>
            <a:pathLst>
              <a:path w="7376159">
                <a:moveTo>
                  <a:pt x="0" y="0"/>
                </a:moveTo>
                <a:lnTo>
                  <a:pt x="7376159" y="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744219" y="372046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8471534" y="3724909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8889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753109" y="4011929"/>
            <a:ext cx="7713980" cy="0"/>
          </a:xfrm>
          <a:custGeom>
            <a:avLst/>
            <a:gdLst/>
            <a:ahLst/>
            <a:cxnLst/>
            <a:rect l="l" t="t" r="r" b="b"/>
            <a:pathLst>
              <a:path w="7713980">
                <a:moveTo>
                  <a:pt x="0" y="0"/>
                </a:moveTo>
                <a:lnTo>
                  <a:pt x="7713980" y="0"/>
                </a:lnTo>
              </a:path>
            </a:pathLst>
          </a:custGeom>
          <a:ln w="1015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758190" y="373507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099819" y="3729990"/>
            <a:ext cx="7367270" cy="0"/>
          </a:xfrm>
          <a:custGeom>
            <a:avLst/>
            <a:gdLst/>
            <a:ahLst/>
            <a:cxnLst/>
            <a:rect l="l" t="t" r="r" b="b"/>
            <a:pathLst>
              <a:path w="7367270">
                <a:moveTo>
                  <a:pt x="0" y="0"/>
                </a:moveTo>
                <a:lnTo>
                  <a:pt x="7367270" y="0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53109" y="3729990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910" y="0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8462009" y="373507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79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1016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763269" y="4002404"/>
            <a:ext cx="7693659" cy="0"/>
          </a:xfrm>
          <a:custGeom>
            <a:avLst/>
            <a:gdLst/>
            <a:ahLst/>
            <a:cxnLst/>
            <a:rect l="l" t="t" r="r" b="b"/>
            <a:pathLst>
              <a:path w="7693659">
                <a:moveTo>
                  <a:pt x="0" y="0"/>
                </a:moveTo>
                <a:lnTo>
                  <a:pt x="7693659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768350" y="3745229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3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099819" y="3740150"/>
            <a:ext cx="7357109" cy="0"/>
          </a:xfrm>
          <a:custGeom>
            <a:avLst/>
            <a:gdLst/>
            <a:ahLst/>
            <a:cxnLst/>
            <a:rect l="l" t="t" r="r" b="b"/>
            <a:pathLst>
              <a:path w="7357109">
                <a:moveTo>
                  <a:pt x="0" y="0"/>
                </a:moveTo>
                <a:lnTo>
                  <a:pt x="7357109" y="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763269" y="374015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8451850" y="3745229"/>
            <a:ext cx="0" cy="252729"/>
          </a:xfrm>
          <a:custGeom>
            <a:avLst/>
            <a:gdLst/>
            <a:ahLst/>
            <a:cxnLst/>
            <a:rect l="l" t="t" r="r" b="b"/>
            <a:pathLst>
              <a:path h="252729">
                <a:moveTo>
                  <a:pt x="0" y="0"/>
                </a:moveTo>
                <a:lnTo>
                  <a:pt x="0" y="252730"/>
                </a:lnTo>
              </a:path>
            </a:pathLst>
          </a:custGeom>
          <a:ln w="10159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773430" y="3992879"/>
            <a:ext cx="7673340" cy="0"/>
          </a:xfrm>
          <a:custGeom>
            <a:avLst/>
            <a:gdLst/>
            <a:ahLst/>
            <a:cxnLst/>
            <a:rect l="l" t="t" r="r" b="b"/>
            <a:pathLst>
              <a:path w="7673340">
                <a:moveTo>
                  <a:pt x="0" y="0"/>
                </a:moveTo>
                <a:lnTo>
                  <a:pt x="7673340" y="0"/>
                </a:lnTo>
              </a:path>
            </a:pathLst>
          </a:custGeom>
          <a:ln w="10159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777875" y="375412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7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099819" y="3749675"/>
            <a:ext cx="7346950" cy="0"/>
          </a:xfrm>
          <a:custGeom>
            <a:avLst/>
            <a:gdLst/>
            <a:ahLst/>
            <a:cxnLst/>
            <a:rect l="l" t="t" r="r" b="b"/>
            <a:pathLst>
              <a:path w="7346950">
                <a:moveTo>
                  <a:pt x="0" y="0"/>
                </a:moveTo>
                <a:lnTo>
                  <a:pt x="734695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773430" y="3749675"/>
            <a:ext cx="21590" cy="0"/>
          </a:xfrm>
          <a:custGeom>
            <a:avLst/>
            <a:gdLst/>
            <a:ahLst/>
            <a:cxnLst/>
            <a:rect l="l" t="t" r="r" b="b"/>
            <a:pathLst>
              <a:path w="21590">
                <a:moveTo>
                  <a:pt x="0" y="0"/>
                </a:moveTo>
                <a:lnTo>
                  <a:pt x="2159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8442325" y="375412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79">
                <a:moveTo>
                  <a:pt x="0" y="0"/>
                </a:moveTo>
                <a:lnTo>
                  <a:pt x="0" y="23367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82319" y="3982720"/>
            <a:ext cx="7655559" cy="0"/>
          </a:xfrm>
          <a:custGeom>
            <a:avLst/>
            <a:gdLst/>
            <a:ahLst/>
            <a:cxnLst/>
            <a:rect l="l" t="t" r="r" b="b"/>
            <a:pathLst>
              <a:path w="7655559">
                <a:moveTo>
                  <a:pt x="0" y="0"/>
                </a:moveTo>
                <a:lnTo>
                  <a:pt x="7655559" y="0"/>
                </a:lnTo>
              </a:path>
            </a:pathLst>
          </a:custGeom>
          <a:ln w="1016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87400" y="37642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015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099819" y="3759200"/>
            <a:ext cx="7338059" cy="0"/>
          </a:xfrm>
          <a:custGeom>
            <a:avLst/>
            <a:gdLst/>
            <a:ahLst/>
            <a:cxnLst/>
            <a:rect l="l" t="t" r="r" b="b"/>
            <a:pathLst>
              <a:path w="7338059">
                <a:moveTo>
                  <a:pt x="0" y="0"/>
                </a:moveTo>
                <a:lnTo>
                  <a:pt x="7338059" y="0"/>
                </a:lnTo>
              </a:path>
            </a:pathLst>
          </a:custGeom>
          <a:ln w="1015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8432800" y="3764279"/>
            <a:ext cx="0" cy="213360"/>
          </a:xfrm>
          <a:custGeom>
            <a:avLst/>
            <a:gdLst/>
            <a:ahLst/>
            <a:cxnLst/>
            <a:rect l="l" t="t" r="r" b="b"/>
            <a:pathLst>
              <a:path h="213360">
                <a:moveTo>
                  <a:pt x="0" y="0"/>
                </a:moveTo>
                <a:lnTo>
                  <a:pt x="0" y="213360"/>
                </a:lnTo>
              </a:path>
            </a:pathLst>
          </a:custGeom>
          <a:ln w="1015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92480" y="3973195"/>
            <a:ext cx="7635240" cy="0"/>
          </a:xfrm>
          <a:custGeom>
            <a:avLst/>
            <a:gdLst/>
            <a:ahLst/>
            <a:cxnLst/>
            <a:rect l="l" t="t" r="r" b="b"/>
            <a:pathLst>
              <a:path w="7635240">
                <a:moveTo>
                  <a:pt x="0" y="0"/>
                </a:moveTo>
                <a:lnTo>
                  <a:pt x="7635240" y="0"/>
                </a:lnTo>
              </a:path>
            </a:pathLst>
          </a:custGeom>
          <a:ln w="8889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97559" y="3774440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1016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099819" y="3769359"/>
            <a:ext cx="7327900" cy="0"/>
          </a:xfrm>
          <a:custGeom>
            <a:avLst/>
            <a:gdLst/>
            <a:ahLst/>
            <a:cxnLst/>
            <a:rect l="l" t="t" r="r" b="b"/>
            <a:pathLst>
              <a:path w="7327900">
                <a:moveTo>
                  <a:pt x="0" y="0"/>
                </a:moveTo>
                <a:lnTo>
                  <a:pt x="7327900" y="0"/>
                </a:lnTo>
              </a:path>
            </a:pathLst>
          </a:custGeom>
          <a:ln w="3175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422640" y="3774440"/>
            <a:ext cx="0" cy="194310"/>
          </a:xfrm>
          <a:custGeom>
            <a:avLst/>
            <a:gdLst/>
            <a:ahLst/>
            <a:cxnLst/>
            <a:rect l="l" t="t" r="r" b="b"/>
            <a:pathLst>
              <a:path h="194310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1016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802640" y="3963670"/>
            <a:ext cx="7614920" cy="0"/>
          </a:xfrm>
          <a:custGeom>
            <a:avLst/>
            <a:gdLst/>
            <a:ahLst/>
            <a:cxnLst/>
            <a:rect l="l" t="t" r="r" b="b"/>
            <a:pathLst>
              <a:path w="7614920">
                <a:moveTo>
                  <a:pt x="0" y="0"/>
                </a:moveTo>
                <a:lnTo>
                  <a:pt x="7614919" y="0"/>
                </a:lnTo>
              </a:path>
            </a:pathLst>
          </a:custGeom>
          <a:ln w="1016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807084" y="388492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66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99819" y="3778884"/>
            <a:ext cx="7317740" cy="0"/>
          </a:xfrm>
          <a:custGeom>
            <a:avLst/>
            <a:gdLst/>
            <a:ahLst/>
            <a:cxnLst/>
            <a:rect l="l" t="t" r="r" b="b"/>
            <a:pathLst>
              <a:path w="7317740">
                <a:moveTo>
                  <a:pt x="0" y="0"/>
                </a:moveTo>
                <a:lnTo>
                  <a:pt x="7317739" y="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413115" y="3783329"/>
            <a:ext cx="0" cy="175260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11530" y="3953509"/>
            <a:ext cx="7597140" cy="0"/>
          </a:xfrm>
          <a:custGeom>
            <a:avLst/>
            <a:gdLst/>
            <a:ahLst/>
            <a:cxnLst/>
            <a:rect l="l" t="t" r="r" b="b"/>
            <a:pathLst>
              <a:path w="7597140">
                <a:moveTo>
                  <a:pt x="0" y="0"/>
                </a:moveTo>
                <a:lnTo>
                  <a:pt x="7597140" y="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816610" y="3884929"/>
            <a:ext cx="0" cy="63500"/>
          </a:xfrm>
          <a:custGeom>
            <a:avLst/>
            <a:gdLst/>
            <a:ahLst/>
            <a:cxnLst/>
            <a:rect l="l" t="t" r="r" b="b"/>
            <a:pathLst>
              <a:path h="63500">
                <a:moveTo>
                  <a:pt x="0" y="0"/>
                </a:moveTo>
                <a:lnTo>
                  <a:pt x="0" y="6350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99819" y="3788409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8403590" y="3793490"/>
            <a:ext cx="0" cy="154940"/>
          </a:xfrm>
          <a:custGeom>
            <a:avLst/>
            <a:gdLst/>
            <a:ahLst/>
            <a:cxnLst/>
            <a:rect l="l" t="t" r="r" b="b"/>
            <a:pathLst>
              <a:path h="154939">
                <a:moveTo>
                  <a:pt x="0" y="0"/>
                </a:moveTo>
                <a:lnTo>
                  <a:pt x="0" y="154940"/>
                </a:lnTo>
              </a:path>
            </a:pathLst>
          </a:custGeom>
          <a:ln w="1016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21689" y="3943984"/>
            <a:ext cx="7576820" cy="0"/>
          </a:xfrm>
          <a:custGeom>
            <a:avLst/>
            <a:gdLst/>
            <a:ahLst/>
            <a:cxnLst/>
            <a:rect l="l" t="t" r="r" b="b"/>
            <a:pathLst>
              <a:path w="7576820">
                <a:moveTo>
                  <a:pt x="0" y="0"/>
                </a:moveTo>
                <a:lnTo>
                  <a:pt x="7576819" y="0"/>
                </a:lnTo>
              </a:path>
            </a:pathLst>
          </a:custGeom>
          <a:ln w="8889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26769" y="3884929"/>
            <a:ext cx="0" cy="54610"/>
          </a:xfrm>
          <a:custGeom>
            <a:avLst/>
            <a:gdLst/>
            <a:ahLst/>
            <a:cxnLst/>
            <a:rect l="l" t="t" r="r" b="b"/>
            <a:pathLst>
              <a:path h="54610">
                <a:moveTo>
                  <a:pt x="0" y="0"/>
                </a:moveTo>
                <a:lnTo>
                  <a:pt x="0" y="54610"/>
                </a:lnTo>
              </a:path>
            </a:pathLst>
          </a:custGeom>
          <a:ln w="1016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099819" y="3798570"/>
            <a:ext cx="7298690" cy="0"/>
          </a:xfrm>
          <a:custGeom>
            <a:avLst/>
            <a:gdLst/>
            <a:ahLst/>
            <a:cxnLst/>
            <a:rect l="l" t="t" r="r" b="b"/>
            <a:pathLst>
              <a:path w="7298690">
                <a:moveTo>
                  <a:pt x="0" y="0"/>
                </a:moveTo>
                <a:lnTo>
                  <a:pt x="7298689" y="0"/>
                </a:lnTo>
              </a:path>
            </a:pathLst>
          </a:custGeom>
          <a:ln w="1016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8393430" y="3803650"/>
            <a:ext cx="0" cy="135890"/>
          </a:xfrm>
          <a:custGeom>
            <a:avLst/>
            <a:gdLst/>
            <a:ahLst/>
            <a:cxnLst/>
            <a:rect l="l" t="t" r="r" b="b"/>
            <a:pathLst>
              <a:path h="135889">
                <a:moveTo>
                  <a:pt x="0" y="0"/>
                </a:moveTo>
                <a:lnTo>
                  <a:pt x="0" y="135889"/>
                </a:lnTo>
              </a:path>
            </a:pathLst>
          </a:custGeom>
          <a:ln w="10159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831850" y="3934459"/>
            <a:ext cx="7556500" cy="0"/>
          </a:xfrm>
          <a:custGeom>
            <a:avLst/>
            <a:gdLst/>
            <a:ahLst/>
            <a:cxnLst/>
            <a:rect l="l" t="t" r="r" b="b"/>
            <a:pathLst>
              <a:path w="7556500">
                <a:moveTo>
                  <a:pt x="0" y="0"/>
                </a:moveTo>
                <a:lnTo>
                  <a:pt x="7556500" y="0"/>
                </a:lnTo>
              </a:path>
            </a:pathLst>
          </a:custGeom>
          <a:ln w="1016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36294" y="3884929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099819" y="3808095"/>
            <a:ext cx="7288530" cy="0"/>
          </a:xfrm>
          <a:custGeom>
            <a:avLst/>
            <a:gdLst/>
            <a:ahLst/>
            <a:cxnLst/>
            <a:rect l="l" t="t" r="r" b="b"/>
            <a:pathLst>
              <a:path w="7288530">
                <a:moveTo>
                  <a:pt x="0" y="0"/>
                </a:moveTo>
                <a:lnTo>
                  <a:pt x="7288530" y="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383905" y="3812540"/>
            <a:ext cx="0" cy="116839"/>
          </a:xfrm>
          <a:custGeom>
            <a:avLst/>
            <a:gdLst/>
            <a:ahLst/>
            <a:cxnLst/>
            <a:rect l="l" t="t" r="r" b="b"/>
            <a:pathLst>
              <a:path h="116839">
                <a:moveTo>
                  <a:pt x="0" y="0"/>
                </a:moveTo>
                <a:lnTo>
                  <a:pt x="0" y="11684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840739" y="3924300"/>
            <a:ext cx="7538720" cy="0"/>
          </a:xfrm>
          <a:custGeom>
            <a:avLst/>
            <a:gdLst/>
            <a:ahLst/>
            <a:cxnLst/>
            <a:rect l="l" t="t" r="r" b="b"/>
            <a:pathLst>
              <a:path w="7538720">
                <a:moveTo>
                  <a:pt x="0" y="0"/>
                </a:moveTo>
                <a:lnTo>
                  <a:pt x="7538719" y="0"/>
                </a:lnTo>
              </a:path>
            </a:pathLst>
          </a:custGeom>
          <a:ln w="10159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845819" y="3884929"/>
            <a:ext cx="0" cy="34290"/>
          </a:xfrm>
          <a:custGeom>
            <a:avLst/>
            <a:gdLst/>
            <a:ahLst/>
            <a:cxnLst/>
            <a:rect l="l" t="t" r="r" b="b"/>
            <a:pathLst>
              <a:path h="34289">
                <a:moveTo>
                  <a:pt x="0" y="0"/>
                </a:moveTo>
                <a:lnTo>
                  <a:pt x="0" y="34290"/>
                </a:lnTo>
              </a:path>
            </a:pathLst>
          </a:custGeom>
          <a:ln w="1016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099819" y="3817620"/>
            <a:ext cx="7279640" cy="0"/>
          </a:xfrm>
          <a:custGeom>
            <a:avLst/>
            <a:gdLst/>
            <a:ahLst/>
            <a:cxnLst/>
            <a:rect l="l" t="t" r="r" b="b"/>
            <a:pathLst>
              <a:path w="7279640">
                <a:moveTo>
                  <a:pt x="0" y="0"/>
                </a:moveTo>
                <a:lnTo>
                  <a:pt x="7279639" y="0"/>
                </a:lnTo>
              </a:path>
            </a:pathLst>
          </a:custGeom>
          <a:ln w="1016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374380" y="3822700"/>
            <a:ext cx="0" cy="96520"/>
          </a:xfrm>
          <a:custGeom>
            <a:avLst/>
            <a:gdLst/>
            <a:ahLst/>
            <a:cxnLst/>
            <a:rect l="l" t="t" r="r" b="b"/>
            <a:pathLst>
              <a:path h="96520">
                <a:moveTo>
                  <a:pt x="0" y="0"/>
                </a:moveTo>
                <a:lnTo>
                  <a:pt x="0" y="96519"/>
                </a:lnTo>
              </a:path>
            </a:pathLst>
          </a:custGeom>
          <a:ln w="10159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850900" y="3914775"/>
            <a:ext cx="7518400" cy="0"/>
          </a:xfrm>
          <a:custGeom>
            <a:avLst/>
            <a:gdLst/>
            <a:ahLst/>
            <a:cxnLst/>
            <a:rect l="l" t="t" r="r" b="b"/>
            <a:pathLst>
              <a:path w="7518400">
                <a:moveTo>
                  <a:pt x="0" y="0"/>
                </a:moveTo>
                <a:lnTo>
                  <a:pt x="751840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850900" y="3884929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0" y="25400"/>
                </a:moveTo>
                <a:lnTo>
                  <a:pt x="8890" y="25400"/>
                </a:lnTo>
                <a:lnTo>
                  <a:pt x="889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099819" y="3827145"/>
            <a:ext cx="7269480" cy="0"/>
          </a:xfrm>
          <a:custGeom>
            <a:avLst/>
            <a:gdLst/>
            <a:ahLst/>
            <a:cxnLst/>
            <a:rect l="l" t="t" r="r" b="b"/>
            <a:pathLst>
              <a:path w="7269480">
                <a:moveTo>
                  <a:pt x="0" y="0"/>
                </a:moveTo>
                <a:lnTo>
                  <a:pt x="7269480" y="0"/>
                </a:lnTo>
              </a:path>
            </a:pathLst>
          </a:custGeom>
          <a:ln w="8889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359140" y="3831590"/>
            <a:ext cx="10160" cy="78740"/>
          </a:xfrm>
          <a:custGeom>
            <a:avLst/>
            <a:gdLst/>
            <a:ahLst/>
            <a:cxnLst/>
            <a:rect l="l" t="t" r="r" b="b"/>
            <a:pathLst>
              <a:path w="10159" h="78739">
                <a:moveTo>
                  <a:pt x="10159" y="0"/>
                </a:moveTo>
                <a:lnTo>
                  <a:pt x="0" y="0"/>
                </a:lnTo>
                <a:lnTo>
                  <a:pt x="0" y="78740"/>
                </a:lnTo>
                <a:lnTo>
                  <a:pt x="10159" y="78740"/>
                </a:lnTo>
                <a:lnTo>
                  <a:pt x="1015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59789" y="3905250"/>
            <a:ext cx="7499350" cy="0"/>
          </a:xfrm>
          <a:custGeom>
            <a:avLst/>
            <a:gdLst/>
            <a:ahLst/>
            <a:cxnLst/>
            <a:rect l="l" t="t" r="r" b="b"/>
            <a:pathLst>
              <a:path w="7499350">
                <a:moveTo>
                  <a:pt x="0" y="0"/>
                </a:moveTo>
                <a:lnTo>
                  <a:pt x="7499350" y="0"/>
                </a:lnTo>
              </a:path>
            </a:pathLst>
          </a:custGeom>
          <a:ln w="10159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099819" y="3836670"/>
            <a:ext cx="7259320" cy="0"/>
          </a:xfrm>
          <a:custGeom>
            <a:avLst/>
            <a:gdLst/>
            <a:ahLst/>
            <a:cxnLst/>
            <a:rect l="l" t="t" r="r" b="b"/>
            <a:pathLst>
              <a:path w="7259320">
                <a:moveTo>
                  <a:pt x="0" y="0"/>
                </a:moveTo>
                <a:lnTo>
                  <a:pt x="7259320" y="0"/>
                </a:lnTo>
              </a:path>
            </a:pathLst>
          </a:custGeom>
          <a:ln w="1016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8350250" y="3841750"/>
            <a:ext cx="8890" cy="58419"/>
          </a:xfrm>
          <a:custGeom>
            <a:avLst/>
            <a:gdLst/>
            <a:ahLst/>
            <a:cxnLst/>
            <a:rect l="l" t="t" r="r" b="b"/>
            <a:pathLst>
              <a:path w="8890" h="58420">
                <a:moveTo>
                  <a:pt x="8890" y="0"/>
                </a:moveTo>
                <a:lnTo>
                  <a:pt x="0" y="0"/>
                </a:lnTo>
                <a:lnTo>
                  <a:pt x="0" y="58419"/>
                </a:lnTo>
                <a:lnTo>
                  <a:pt x="8890" y="58419"/>
                </a:lnTo>
                <a:lnTo>
                  <a:pt x="889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869950" y="3895090"/>
            <a:ext cx="7480300" cy="0"/>
          </a:xfrm>
          <a:custGeom>
            <a:avLst/>
            <a:gdLst/>
            <a:ahLst/>
            <a:cxnLst/>
            <a:rect l="l" t="t" r="r" b="b"/>
            <a:pathLst>
              <a:path w="7480300">
                <a:moveTo>
                  <a:pt x="0" y="0"/>
                </a:moveTo>
                <a:lnTo>
                  <a:pt x="7480300" y="0"/>
                </a:lnTo>
              </a:path>
            </a:pathLst>
          </a:custGeom>
          <a:ln w="1016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099819" y="3846829"/>
            <a:ext cx="7250430" cy="0"/>
          </a:xfrm>
          <a:custGeom>
            <a:avLst/>
            <a:gdLst/>
            <a:ahLst/>
            <a:cxnLst/>
            <a:rect l="l" t="t" r="r" b="b"/>
            <a:pathLst>
              <a:path w="7250430">
                <a:moveTo>
                  <a:pt x="0" y="0"/>
                </a:moveTo>
                <a:lnTo>
                  <a:pt x="7250430" y="0"/>
                </a:lnTo>
              </a:path>
            </a:pathLst>
          </a:custGeom>
          <a:ln w="10159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340090" y="385190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59" h="38100">
                <a:moveTo>
                  <a:pt x="10159" y="0"/>
                </a:moveTo>
                <a:lnTo>
                  <a:pt x="0" y="0"/>
                </a:lnTo>
                <a:lnTo>
                  <a:pt x="0" y="38100"/>
                </a:lnTo>
                <a:lnTo>
                  <a:pt x="10159" y="38100"/>
                </a:lnTo>
                <a:lnTo>
                  <a:pt x="10159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880110" y="3885565"/>
            <a:ext cx="7459980" cy="0"/>
          </a:xfrm>
          <a:custGeom>
            <a:avLst/>
            <a:gdLst/>
            <a:ahLst/>
            <a:cxnLst/>
            <a:rect l="l" t="t" r="r" b="b"/>
            <a:pathLst>
              <a:path w="7459980">
                <a:moveTo>
                  <a:pt x="0" y="0"/>
                </a:moveTo>
                <a:lnTo>
                  <a:pt x="7459980" y="0"/>
                </a:lnTo>
              </a:path>
            </a:pathLst>
          </a:custGeom>
          <a:ln w="8889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099819" y="3856354"/>
            <a:ext cx="7240270" cy="0"/>
          </a:xfrm>
          <a:custGeom>
            <a:avLst/>
            <a:gdLst/>
            <a:ahLst/>
            <a:cxnLst/>
            <a:rect l="l" t="t" r="r" b="b"/>
            <a:pathLst>
              <a:path w="7240270">
                <a:moveTo>
                  <a:pt x="0" y="0"/>
                </a:moveTo>
                <a:lnTo>
                  <a:pt x="7240270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8329930" y="3860800"/>
            <a:ext cx="10160" cy="20320"/>
          </a:xfrm>
          <a:custGeom>
            <a:avLst/>
            <a:gdLst/>
            <a:ahLst/>
            <a:cxnLst/>
            <a:rect l="l" t="t" r="r" b="b"/>
            <a:pathLst>
              <a:path w="10159" h="20320">
                <a:moveTo>
                  <a:pt x="10160" y="0"/>
                </a:moveTo>
                <a:lnTo>
                  <a:pt x="0" y="0"/>
                </a:lnTo>
                <a:lnTo>
                  <a:pt x="0" y="20319"/>
                </a:lnTo>
                <a:lnTo>
                  <a:pt x="10160" y="20319"/>
                </a:lnTo>
                <a:lnTo>
                  <a:pt x="10160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099819" y="3870959"/>
            <a:ext cx="7230109" cy="0"/>
          </a:xfrm>
          <a:custGeom>
            <a:avLst/>
            <a:gdLst/>
            <a:ahLst/>
            <a:cxnLst/>
            <a:rect l="l" t="t" r="r" b="b"/>
            <a:pathLst>
              <a:path w="7230109">
                <a:moveTo>
                  <a:pt x="0" y="0"/>
                </a:moveTo>
                <a:lnTo>
                  <a:pt x="7230109" y="0"/>
                </a:lnTo>
              </a:path>
            </a:pathLst>
          </a:custGeom>
          <a:ln w="20320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08330" y="3210560"/>
            <a:ext cx="8383270" cy="8394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795019" y="38855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5">
                <a:moveTo>
                  <a:pt x="0" y="0"/>
                </a:moveTo>
                <a:lnTo>
                  <a:pt x="3041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795019" y="2895600"/>
            <a:ext cx="304800" cy="989330"/>
          </a:xfrm>
          <a:custGeom>
            <a:avLst/>
            <a:gdLst/>
            <a:ahLst/>
            <a:cxnLst/>
            <a:rect l="l" t="t" r="r" b="b"/>
            <a:pathLst>
              <a:path w="304800" h="989329">
                <a:moveTo>
                  <a:pt x="0" y="989329"/>
                </a:moveTo>
                <a:lnTo>
                  <a:pt x="304799" y="989329"/>
                </a:lnTo>
                <a:lnTo>
                  <a:pt x="304799" y="0"/>
                </a:lnTo>
                <a:lnTo>
                  <a:pt x="0" y="0"/>
                </a:lnTo>
                <a:lnTo>
                  <a:pt x="0" y="9893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 txBox="1">
            <a:spLocks noGrp="1"/>
          </p:cNvSpPr>
          <p:nvPr>
            <p:ph type="title"/>
          </p:nvPr>
        </p:nvSpPr>
        <p:spPr>
          <a:xfrm>
            <a:off x="77469" y="336550"/>
            <a:ext cx="4971415" cy="234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02890">
              <a:lnSpc>
                <a:spcPct val="100000"/>
              </a:lnSpc>
              <a:spcBef>
                <a:spcPts val="100"/>
              </a:spcBef>
            </a:pPr>
            <a:r>
              <a:rPr sz="4400" spc="5" dirty="0">
                <a:solidFill>
                  <a:srgbClr val="293C79"/>
                </a:solidFill>
              </a:rPr>
              <a:t>C</a:t>
            </a:r>
            <a:r>
              <a:rPr sz="4400" dirty="0">
                <a:solidFill>
                  <a:srgbClr val="293C79"/>
                </a:solidFill>
              </a:rPr>
              <a:t>onten</a:t>
            </a:r>
            <a:r>
              <a:rPr sz="4400" spc="-5" dirty="0">
                <a:solidFill>
                  <a:srgbClr val="293C79"/>
                </a:solidFill>
              </a:rPr>
              <a:t>t</a:t>
            </a:r>
            <a:r>
              <a:rPr sz="4400" dirty="0">
                <a:solidFill>
                  <a:srgbClr val="293C79"/>
                </a:solidFill>
              </a:rPr>
              <a:t>s  </a:t>
            </a:r>
            <a:r>
              <a:rPr sz="3600" b="0" spc="-10" dirty="0">
                <a:solidFill>
                  <a:srgbClr val="293C79"/>
                </a:solidFill>
                <a:latin typeface="Times New Roman"/>
                <a:cs typeface="Times New Roman"/>
              </a:rPr>
              <a:t>Meaning </a:t>
            </a:r>
            <a:r>
              <a:rPr sz="3600" b="0" dirty="0">
                <a:solidFill>
                  <a:srgbClr val="293C79"/>
                </a:solidFill>
                <a:latin typeface="Times New Roman"/>
                <a:cs typeface="Times New Roman"/>
              </a:rPr>
              <a:t>of </a:t>
            </a:r>
            <a:r>
              <a:rPr sz="3600" b="0" spc="-10" dirty="0">
                <a:solidFill>
                  <a:srgbClr val="293C79"/>
                </a:solidFill>
                <a:latin typeface="Times New Roman"/>
                <a:cs typeface="Times New Roman"/>
              </a:rPr>
              <a:t>Correlation  </a:t>
            </a:r>
            <a:r>
              <a:rPr sz="3600" b="0" spc="5" dirty="0">
                <a:solidFill>
                  <a:srgbClr val="293C79"/>
                </a:solidFill>
                <a:latin typeface="Times New Roman"/>
                <a:cs typeface="Times New Roman"/>
              </a:rPr>
              <a:t>Types </a:t>
            </a:r>
            <a:r>
              <a:rPr sz="3600" b="0" dirty="0">
                <a:solidFill>
                  <a:srgbClr val="293C79"/>
                </a:solidFill>
                <a:latin typeface="Times New Roman"/>
                <a:cs typeface="Times New Roman"/>
              </a:rPr>
              <a:t>of </a:t>
            </a:r>
            <a:r>
              <a:rPr sz="3600" b="0" spc="-5" dirty="0">
                <a:solidFill>
                  <a:srgbClr val="293C79"/>
                </a:solidFill>
                <a:latin typeface="Times New Roman"/>
                <a:cs typeface="Times New Roman"/>
              </a:rPr>
              <a:t>correlation  </a:t>
            </a:r>
            <a:r>
              <a:rPr sz="3600" b="0" spc="-10" dirty="0">
                <a:solidFill>
                  <a:srgbClr val="293C79"/>
                </a:solidFill>
                <a:latin typeface="Times New Roman"/>
                <a:cs typeface="Times New Roman"/>
              </a:rPr>
              <a:t>Correlation</a:t>
            </a:r>
            <a:r>
              <a:rPr sz="3600" b="0" spc="-15" dirty="0">
                <a:solidFill>
                  <a:srgbClr val="293C79"/>
                </a:solidFill>
                <a:latin typeface="Times New Roman"/>
                <a:cs typeface="Times New Roman"/>
              </a:rPr>
              <a:t> </a:t>
            </a:r>
            <a:r>
              <a:rPr sz="3600" b="0" spc="-10" dirty="0">
                <a:solidFill>
                  <a:srgbClr val="293C79"/>
                </a:solidFill>
                <a:latin typeface="Times New Roman"/>
                <a:cs typeface="Times New Roman"/>
              </a:rPr>
              <a:t>coefficient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33" name="object 333"/>
          <p:cNvSpPr txBox="1"/>
          <p:nvPr/>
        </p:nvSpPr>
        <p:spPr>
          <a:xfrm>
            <a:off x="77469" y="2653029"/>
            <a:ext cx="841375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92125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Range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of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correlation coefficient 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Interpretation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of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Correlation Coefficient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(r) 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Meaning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of</a:t>
            </a:r>
            <a:r>
              <a:rPr sz="3600" spc="-20" dirty="0">
                <a:solidFill>
                  <a:srgbClr val="293C79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Regression</a:t>
            </a:r>
            <a:endParaRPr sz="3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Difference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between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Correlation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&amp;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Regression 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Lines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Regression</a:t>
            </a:r>
            <a:endParaRPr sz="3600">
              <a:latin typeface="Times New Roman"/>
              <a:cs typeface="Times New Roman"/>
            </a:endParaRPr>
          </a:p>
          <a:p>
            <a:pPr marL="12700" marR="3241040">
              <a:lnSpc>
                <a:spcPct val="100000"/>
              </a:lnSpc>
            </a:pP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Why two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lines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of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regression  Regression </a:t>
            </a: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coefficient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293C79"/>
                </a:solidFill>
                <a:latin typeface="Times New Roman"/>
                <a:cs typeface="Times New Roman"/>
              </a:rPr>
              <a:t>Correlation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analysis Vs </a:t>
            </a:r>
            <a:r>
              <a:rPr sz="3600" spc="-5" dirty="0">
                <a:solidFill>
                  <a:srgbClr val="293C79"/>
                </a:solidFill>
                <a:latin typeface="Times New Roman"/>
                <a:cs typeface="Times New Roman"/>
              </a:rPr>
              <a:t>Regression</a:t>
            </a:r>
            <a:r>
              <a:rPr sz="3600" spc="-40" dirty="0">
                <a:solidFill>
                  <a:srgbClr val="293C79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293C79"/>
                </a:solidFill>
                <a:latin typeface="Times New Roman"/>
                <a:cs typeface="Times New Roman"/>
              </a:rPr>
              <a:t>analysis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Correlation </a:t>
            </a:r>
            <a:r>
              <a:rPr spc="-5" dirty="0"/>
              <a:t>analysis</a:t>
            </a:r>
            <a:r>
              <a:rPr spc="-50" dirty="0"/>
              <a:t> </a:t>
            </a:r>
            <a:r>
              <a:rPr dirty="0"/>
              <a:t>vs.</a:t>
            </a:r>
          </a:p>
        </p:txBody>
      </p:sp>
      <p:sp>
        <p:nvSpPr>
          <p:cNvPr id="447" name="object 447"/>
          <p:cNvSpPr txBox="1"/>
          <p:nvPr/>
        </p:nvSpPr>
        <p:spPr>
          <a:xfrm>
            <a:off x="2660650" y="1007109"/>
            <a:ext cx="43611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latin typeface="Times New Roman"/>
                <a:cs typeface="Times New Roman"/>
              </a:rPr>
              <a:t>Regression</a:t>
            </a:r>
            <a:r>
              <a:rPr sz="4000" b="1" spc="-75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analysis.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77469" y="174117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77469" y="281685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0" name="object 4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Regression is the </a:t>
            </a:r>
            <a:r>
              <a:rPr dirty="0"/>
              <a:t>average </a:t>
            </a:r>
            <a:r>
              <a:rPr spc="-5" dirty="0"/>
              <a:t>relationship </a:t>
            </a:r>
            <a:r>
              <a:rPr dirty="0"/>
              <a:t>between </a:t>
            </a:r>
            <a:r>
              <a:rPr spc="-5" dirty="0"/>
              <a:t>two  variables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243455" algn="l"/>
                <a:tab pos="3391535" algn="l"/>
                <a:tab pos="4289425" algn="l"/>
                <a:tab pos="5615305" algn="l"/>
                <a:tab pos="6898005" algn="l"/>
                <a:tab pos="7590155" algn="l"/>
              </a:tabLst>
            </a:pPr>
            <a:r>
              <a:rPr spc="-5" dirty="0"/>
              <a:t>Correlation	</a:t>
            </a:r>
            <a:r>
              <a:rPr dirty="0"/>
              <a:t>need	not	</a:t>
            </a:r>
            <a:r>
              <a:rPr spc="-5" dirty="0"/>
              <a:t>imply	</a:t>
            </a:r>
            <a:r>
              <a:rPr dirty="0"/>
              <a:t>cause	&amp;	</a:t>
            </a:r>
            <a:r>
              <a:rPr spc="-20" dirty="0"/>
              <a:t>effect</a:t>
            </a:r>
          </a:p>
        </p:txBody>
      </p:sp>
      <p:sp>
        <p:nvSpPr>
          <p:cNvPr id="451" name="object 451"/>
          <p:cNvSpPr txBox="1"/>
          <p:nvPr/>
        </p:nvSpPr>
        <p:spPr>
          <a:xfrm>
            <a:off x="534669" y="3274059"/>
            <a:ext cx="853630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  <a:tabLst>
                <a:tab pos="1436370" algn="l"/>
                <a:tab pos="2882900" algn="l"/>
                <a:tab pos="3538220" algn="l"/>
                <a:tab pos="4602480" algn="l"/>
                <a:tab pos="5349240" algn="l"/>
                <a:tab pos="6422390" algn="l"/>
                <a:tab pos="7822565" algn="l"/>
              </a:tabLst>
            </a:pPr>
            <a:r>
              <a:rPr sz="3200" spc="-5" dirty="0">
                <a:latin typeface="Times New Roman"/>
                <a:cs typeface="Times New Roman"/>
              </a:rPr>
              <a:t>relationship </a:t>
            </a: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variables </a:t>
            </a:r>
            <a:r>
              <a:rPr sz="3200" spc="-20" dirty="0">
                <a:latin typeface="Times New Roman"/>
                <a:cs typeface="Times New Roman"/>
              </a:rPr>
              <a:t>understudy.- </a:t>
            </a:r>
            <a:r>
              <a:rPr sz="3200" dirty="0">
                <a:latin typeface="Times New Roman"/>
                <a:cs typeface="Times New Roman"/>
              </a:rPr>
              <a:t>R A  clearly	</a:t>
            </a:r>
            <a:r>
              <a:rPr sz="3200" spc="-5" dirty="0">
                <a:latin typeface="Times New Roman"/>
                <a:cs typeface="Times New Roman"/>
              </a:rPr>
              <a:t>indicate	the	</a:t>
            </a:r>
            <a:r>
              <a:rPr sz="3200" dirty="0">
                <a:latin typeface="Times New Roman"/>
                <a:cs typeface="Times New Roman"/>
              </a:rPr>
              <a:t>cause	and	</a:t>
            </a:r>
            <a:r>
              <a:rPr sz="3200" spc="-15" dirty="0">
                <a:latin typeface="Times New Roman"/>
                <a:cs typeface="Times New Roman"/>
              </a:rPr>
              <a:t>effect	</a:t>
            </a:r>
            <a:r>
              <a:rPr sz="3200" spc="-5" dirty="0">
                <a:latin typeface="Times New Roman"/>
                <a:cs typeface="Times New Roman"/>
              </a:rPr>
              <a:t>relation	ship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77469" y="486790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534669" y="4149090"/>
            <a:ext cx="8515985" cy="21767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variables.</a:t>
            </a:r>
            <a:endParaRPr sz="3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90"/>
              </a:spcBef>
            </a:pP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5" dirty="0">
                <a:latin typeface="Times New Roman"/>
                <a:cs typeface="Times New Roman"/>
              </a:rPr>
              <a:t>may </a:t>
            </a:r>
            <a:r>
              <a:rPr sz="3200" dirty="0">
                <a:latin typeface="Times New Roman"/>
                <a:cs typeface="Times New Roman"/>
              </a:rPr>
              <a:t>be non-sense correlation between </a:t>
            </a:r>
            <a:r>
              <a:rPr sz="3200" spc="-5" dirty="0">
                <a:latin typeface="Times New Roman"/>
                <a:cs typeface="Times New Roman"/>
              </a:rPr>
              <a:t>two  variables.- </a:t>
            </a:r>
            <a:r>
              <a:rPr sz="3200" dirty="0">
                <a:latin typeface="Times New Roman"/>
                <a:cs typeface="Times New Roman"/>
              </a:rPr>
              <a:t>There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no such </a:t>
            </a:r>
            <a:r>
              <a:rPr sz="3200" spc="-5" dirty="0">
                <a:latin typeface="Times New Roman"/>
                <a:cs typeface="Times New Roman"/>
              </a:rPr>
              <a:t>thing like </a:t>
            </a:r>
            <a:r>
              <a:rPr sz="3200" dirty="0">
                <a:latin typeface="Times New Roman"/>
                <a:cs typeface="Times New Roman"/>
              </a:rPr>
              <a:t>non-sense  regression.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1144269" y="1249679"/>
            <a:ext cx="1673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imes New Roman"/>
                <a:cs typeface="Times New Roman"/>
              </a:rPr>
              <a:t>Con</a:t>
            </a:r>
            <a:r>
              <a:rPr sz="4400" b="0" spc="5" dirty="0">
                <a:latin typeface="Times New Roman"/>
                <a:cs typeface="Times New Roman"/>
              </a:rPr>
              <a:t>t</a:t>
            </a:r>
            <a:r>
              <a:rPr sz="4400" b="0" dirty="0">
                <a:latin typeface="Times New Roman"/>
                <a:cs typeface="Times New Roman"/>
              </a:rPr>
              <a:t>…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47" name="object 447"/>
          <p:cNvSpPr txBox="1"/>
          <p:nvPr/>
        </p:nvSpPr>
        <p:spPr>
          <a:xfrm>
            <a:off x="1144269" y="216662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1601469" y="2136140"/>
            <a:ext cx="7143750" cy="197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the correlation </a:t>
            </a:r>
            <a:r>
              <a:rPr sz="3200" spc="-10" dirty="0">
                <a:latin typeface="Times New Roman"/>
                <a:cs typeface="Times New Roman"/>
              </a:rPr>
              <a:t>coefficient </a:t>
            </a:r>
            <a:r>
              <a:rPr sz="3200" spc="-5" dirty="0">
                <a:latin typeface="Times New Roman"/>
                <a:cs typeface="Times New Roman"/>
              </a:rPr>
              <a:t>is zero, 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two lines are </a:t>
            </a:r>
            <a:r>
              <a:rPr sz="3200" dirty="0">
                <a:latin typeface="Times New Roman"/>
                <a:cs typeface="Times New Roman"/>
              </a:rPr>
              <a:t>perpendicular and when </a:t>
            </a:r>
            <a:r>
              <a:rPr sz="3200" spc="-5" dirty="0">
                <a:latin typeface="Times New Roman"/>
                <a:cs typeface="Times New Roman"/>
              </a:rPr>
              <a:t>it  is </a:t>
            </a:r>
            <a:r>
              <a:rPr sz="3200" dirty="0">
                <a:latin typeface="Times New Roman"/>
                <a:cs typeface="Times New Roman"/>
              </a:rPr>
              <a:t>±1, then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regression </a:t>
            </a:r>
            <a:r>
              <a:rPr sz="3200" spc="-5" dirty="0">
                <a:latin typeface="Times New Roman"/>
                <a:cs typeface="Times New Roman"/>
              </a:rPr>
              <a:t>lines are parallel  </a:t>
            </a:r>
            <a:r>
              <a:rPr sz="3200" dirty="0">
                <a:latin typeface="Times New Roman"/>
                <a:cs typeface="Times New Roman"/>
              </a:rPr>
              <a:t>or </a:t>
            </a:r>
            <a:r>
              <a:rPr sz="3200" spc="-5" dirty="0">
                <a:latin typeface="Times New Roman"/>
                <a:cs typeface="Times New Roman"/>
              </a:rPr>
              <a:t>coincide.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3268979" y="808990"/>
            <a:ext cx="3060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Correlation</a:t>
            </a:r>
            <a:endParaRPr sz="4800"/>
          </a:p>
        </p:txBody>
      </p:sp>
      <p:sp>
        <p:nvSpPr>
          <p:cNvPr id="447" name="object 447"/>
          <p:cNvSpPr txBox="1"/>
          <p:nvPr/>
        </p:nvSpPr>
        <p:spPr>
          <a:xfrm>
            <a:off x="39369" y="1785620"/>
            <a:ext cx="88982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40005" indent="-457200" algn="just">
              <a:lnSpc>
                <a:spcPct val="100000"/>
              </a:lnSpc>
              <a:spcBef>
                <a:spcPts val="100"/>
              </a:spcBef>
            </a:pPr>
            <a:r>
              <a:rPr sz="4500" spc="1087" baseline="12962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4500" spc="1087" baseline="12962" dirty="0">
                <a:solidFill>
                  <a:srgbClr val="A4002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Correlation </a:t>
            </a:r>
            <a:r>
              <a:rPr sz="4000" dirty="0">
                <a:latin typeface="Times New Roman"/>
                <a:cs typeface="Times New Roman"/>
              </a:rPr>
              <a:t>is a </a:t>
            </a:r>
            <a:r>
              <a:rPr sz="4000" spc="-5" dirty="0">
                <a:latin typeface="Times New Roman"/>
                <a:cs typeface="Times New Roman"/>
              </a:rPr>
              <a:t>statistical tool </a:t>
            </a:r>
            <a:r>
              <a:rPr sz="4000" dirty="0">
                <a:latin typeface="Times New Roman"/>
                <a:cs typeface="Times New Roman"/>
              </a:rPr>
              <a:t>that helps  </a:t>
            </a:r>
            <a:r>
              <a:rPr sz="4000" spc="-5" dirty="0">
                <a:latin typeface="Times New Roman"/>
                <a:cs typeface="Times New Roman"/>
              </a:rPr>
              <a:t>to measure </a:t>
            </a:r>
            <a:r>
              <a:rPr sz="4000" dirty="0">
                <a:latin typeface="Times New Roman"/>
                <a:cs typeface="Times New Roman"/>
              </a:rPr>
              <a:t>and analyse </a:t>
            </a:r>
            <a:r>
              <a:rPr sz="4000" spc="-5" dirty="0">
                <a:latin typeface="Times New Roman"/>
                <a:cs typeface="Times New Roman"/>
              </a:rPr>
              <a:t>the degree </a:t>
            </a:r>
            <a:r>
              <a:rPr sz="4000" dirty="0">
                <a:latin typeface="Times New Roman"/>
                <a:cs typeface="Times New Roman"/>
              </a:rPr>
              <a:t>of  </a:t>
            </a:r>
            <a:r>
              <a:rPr sz="4000" spc="-5" dirty="0">
                <a:latin typeface="Times New Roman"/>
                <a:cs typeface="Times New Roman"/>
              </a:rPr>
              <a:t>relationship between two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variables.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52069" y="3741420"/>
            <a:ext cx="2846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4500" spc="1087" baseline="12962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4500" spc="1087" baseline="12962" dirty="0">
                <a:solidFill>
                  <a:srgbClr val="A40020"/>
                </a:solidFill>
                <a:latin typeface="Times New Roman"/>
                <a:cs typeface="Times New Roman"/>
              </a:rPr>
              <a:t>	</a:t>
            </a:r>
            <a:r>
              <a:rPr sz="4000" spc="-5" dirty="0">
                <a:latin typeface="Times New Roman"/>
                <a:cs typeface="Times New Roman"/>
              </a:rPr>
              <a:t>Correlation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3303782" y="3741420"/>
            <a:ext cx="17462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Times New Roman"/>
                <a:cs typeface="Times New Roman"/>
              </a:rPr>
              <a:t>analysis  be</a:t>
            </a:r>
            <a:r>
              <a:rPr sz="4000" spc="-5" dirty="0">
                <a:latin typeface="Times New Roman"/>
                <a:cs typeface="Times New Roman"/>
              </a:rPr>
              <a:t>t</a:t>
            </a:r>
            <a:r>
              <a:rPr sz="4000" spc="-15" dirty="0">
                <a:latin typeface="Times New Roman"/>
                <a:cs typeface="Times New Roman"/>
              </a:rPr>
              <a:t>w</a:t>
            </a:r>
            <a:r>
              <a:rPr sz="4000" dirty="0">
                <a:latin typeface="Times New Roman"/>
                <a:cs typeface="Times New Roman"/>
              </a:rPr>
              <a:t>e</a:t>
            </a:r>
            <a:r>
              <a:rPr sz="4000" spc="-1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5399887" y="3741420"/>
            <a:ext cx="10699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 marR="5080" indent="-167640">
              <a:lnSpc>
                <a:spcPct val="100000"/>
              </a:lnSpc>
              <a:spcBef>
                <a:spcPts val="100"/>
              </a:spcBef>
            </a:pPr>
            <a:r>
              <a:rPr sz="4000" spc="5" dirty="0">
                <a:latin typeface="Times New Roman"/>
                <a:cs typeface="Times New Roman"/>
              </a:rPr>
              <a:t>d</a:t>
            </a:r>
            <a:r>
              <a:rPr sz="4000" spc="-10" dirty="0">
                <a:latin typeface="Times New Roman"/>
                <a:cs typeface="Times New Roman"/>
              </a:rPr>
              <a:t>e</a:t>
            </a:r>
            <a:r>
              <a:rPr sz="4000" dirty="0">
                <a:latin typeface="Times New Roman"/>
                <a:cs typeface="Times New Roman"/>
              </a:rPr>
              <a:t>als  </a:t>
            </a:r>
            <a:r>
              <a:rPr sz="4000" spc="-5" dirty="0">
                <a:latin typeface="Times New Roman"/>
                <a:cs typeface="Times New Roman"/>
              </a:rPr>
              <a:t>two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6871051" y="3741420"/>
            <a:ext cx="203517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940">
              <a:lnSpc>
                <a:spcPct val="100000"/>
              </a:lnSpc>
              <a:spcBef>
                <a:spcPts val="100"/>
              </a:spcBef>
              <a:tabLst>
                <a:tab pos="977900" algn="l"/>
                <a:tab pos="1397000" algn="l"/>
              </a:tabLst>
            </a:pPr>
            <a:r>
              <a:rPr sz="4000" spc="-10" dirty="0">
                <a:latin typeface="Times New Roman"/>
                <a:cs typeface="Times New Roman"/>
              </a:rPr>
              <a:t>w</a:t>
            </a:r>
            <a:r>
              <a:rPr sz="4000" dirty="0">
                <a:latin typeface="Times New Roman"/>
                <a:cs typeface="Times New Roman"/>
              </a:rPr>
              <a:t>i</a:t>
            </a:r>
            <a:r>
              <a:rPr sz="4000" spc="-5" dirty="0">
                <a:latin typeface="Times New Roman"/>
                <a:cs typeface="Times New Roman"/>
              </a:rPr>
              <a:t>t</a:t>
            </a:r>
            <a:r>
              <a:rPr sz="4000" dirty="0">
                <a:latin typeface="Times New Roman"/>
                <a:cs typeface="Times New Roman"/>
              </a:rPr>
              <a:t>h		the  </a:t>
            </a:r>
            <a:r>
              <a:rPr sz="4000" spc="5" dirty="0">
                <a:latin typeface="Times New Roman"/>
                <a:cs typeface="Times New Roman"/>
              </a:rPr>
              <a:t>o</a:t>
            </a:r>
            <a:r>
              <a:rPr sz="4000" dirty="0">
                <a:latin typeface="Times New Roman"/>
                <a:cs typeface="Times New Roman"/>
              </a:rPr>
              <a:t>r	</a:t>
            </a:r>
            <a:r>
              <a:rPr sz="4000" spc="-5" dirty="0">
                <a:latin typeface="Times New Roman"/>
                <a:cs typeface="Times New Roman"/>
              </a:rPr>
              <a:t>m</a:t>
            </a:r>
            <a:r>
              <a:rPr sz="4000" dirty="0">
                <a:latin typeface="Times New Roman"/>
                <a:cs typeface="Times New Roman"/>
              </a:rPr>
              <a:t>o</a:t>
            </a:r>
            <a:r>
              <a:rPr sz="4000" spc="-5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534669" y="4351020"/>
            <a:ext cx="22821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Times New Roman"/>
                <a:cs typeface="Times New Roman"/>
              </a:rPr>
              <a:t>a</a:t>
            </a:r>
            <a:r>
              <a:rPr sz="4000" spc="-5" dirty="0">
                <a:latin typeface="Times New Roman"/>
                <a:cs typeface="Times New Roman"/>
              </a:rPr>
              <a:t>ss</a:t>
            </a:r>
            <a:r>
              <a:rPr sz="4000" spc="5" dirty="0">
                <a:latin typeface="Times New Roman"/>
                <a:cs typeface="Times New Roman"/>
              </a:rPr>
              <a:t>o</a:t>
            </a:r>
            <a:r>
              <a:rPr sz="4000" spc="-10" dirty="0">
                <a:latin typeface="Times New Roman"/>
                <a:cs typeface="Times New Roman"/>
              </a:rPr>
              <a:t>c</a:t>
            </a:r>
            <a:r>
              <a:rPr sz="4000" dirty="0">
                <a:latin typeface="Times New Roman"/>
                <a:cs typeface="Times New Roman"/>
              </a:rPr>
              <a:t>i</a:t>
            </a:r>
            <a:r>
              <a:rPr sz="4000" spc="-10" dirty="0">
                <a:latin typeface="Times New Roman"/>
                <a:cs typeface="Times New Roman"/>
              </a:rPr>
              <a:t>a</a:t>
            </a:r>
            <a:r>
              <a:rPr sz="400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i</a:t>
            </a:r>
            <a:r>
              <a:rPr sz="4000" dirty="0">
                <a:latin typeface="Times New Roman"/>
                <a:cs typeface="Times New Roman"/>
              </a:rPr>
              <a:t>on  variables</a:t>
            </a:r>
            <a:r>
              <a:rPr sz="4000" dirty="0">
                <a:solidFill>
                  <a:srgbClr val="5A5148"/>
                </a:solidFill>
                <a:latin typeface="Times New Roman"/>
                <a:cs typeface="Times New Roman"/>
              </a:rPr>
              <a:t>.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382270" y="580390"/>
            <a:ext cx="192023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C</a:t>
            </a:r>
            <a:r>
              <a:rPr sz="4800" dirty="0"/>
              <a:t>on</a:t>
            </a:r>
            <a:r>
              <a:rPr sz="4800" spc="-10" dirty="0"/>
              <a:t>t</a:t>
            </a:r>
            <a:r>
              <a:rPr sz="4800" dirty="0"/>
              <a:t>…</a:t>
            </a:r>
            <a:endParaRPr sz="4800"/>
          </a:p>
        </p:txBody>
      </p:sp>
      <p:sp>
        <p:nvSpPr>
          <p:cNvPr id="447" name="object 447"/>
          <p:cNvSpPr txBox="1"/>
          <p:nvPr/>
        </p:nvSpPr>
        <p:spPr>
          <a:xfrm>
            <a:off x="-36830" y="2010409"/>
            <a:ext cx="918146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884555">
              <a:lnSpc>
                <a:spcPct val="100000"/>
              </a:lnSpc>
              <a:spcBef>
                <a:spcPts val="100"/>
              </a:spcBef>
            </a:pPr>
            <a:r>
              <a:rPr sz="3600" spc="209" baseline="12731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3200" spc="14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measure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correlation </a:t>
            </a:r>
            <a:r>
              <a:rPr sz="3200" dirty="0">
                <a:latin typeface="Times New Roman"/>
                <a:cs typeface="Times New Roman"/>
              </a:rPr>
              <a:t>called </a:t>
            </a:r>
            <a:r>
              <a:rPr sz="3200" spc="-5" dirty="0">
                <a:latin typeface="Times New Roman"/>
                <a:cs typeface="Times New Roman"/>
              </a:rPr>
              <a:t>the correlation  </a:t>
            </a:r>
            <a:r>
              <a:rPr sz="3200" spc="-10" dirty="0">
                <a:latin typeface="Times New Roman"/>
                <a:cs typeface="Times New Roman"/>
              </a:rPr>
              <a:t>coefficient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0" marR="106680">
              <a:lnSpc>
                <a:spcPct val="100000"/>
              </a:lnSpc>
              <a:spcBef>
                <a:spcPts val="790"/>
              </a:spcBef>
              <a:tabLst>
                <a:tab pos="5772150" algn="l"/>
                <a:tab pos="6199505" algn="l"/>
                <a:tab pos="6577330" algn="l"/>
                <a:tab pos="7004684" algn="l"/>
              </a:tabLst>
            </a:pPr>
            <a:r>
              <a:rPr sz="3600" spc="209" baseline="12731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3200" spc="14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degree of </a:t>
            </a:r>
            <a:r>
              <a:rPr sz="3200" spc="-5" dirty="0">
                <a:latin typeface="Times New Roman"/>
                <a:cs typeface="Times New Roman"/>
              </a:rPr>
              <a:t>relationship is </a:t>
            </a:r>
            <a:r>
              <a:rPr sz="3200" dirty="0">
                <a:latin typeface="Times New Roman"/>
                <a:cs typeface="Times New Roman"/>
              </a:rPr>
              <a:t>expressed by </a:t>
            </a:r>
            <a:r>
              <a:rPr sz="3200" spc="-10" dirty="0">
                <a:latin typeface="Times New Roman"/>
                <a:cs typeface="Times New Roman"/>
              </a:rPr>
              <a:t>coefficient  </a:t>
            </a:r>
            <a:r>
              <a:rPr sz="3200" spc="-5" dirty="0">
                <a:latin typeface="Times New Roman"/>
                <a:cs typeface="Times New Roman"/>
              </a:rPr>
              <a:t>which </a:t>
            </a:r>
            <a:r>
              <a:rPr sz="3200" dirty="0">
                <a:latin typeface="Times New Roman"/>
                <a:cs typeface="Times New Roman"/>
              </a:rPr>
              <a:t>range </a:t>
            </a:r>
            <a:r>
              <a:rPr sz="3200" spc="-5" dirty="0">
                <a:latin typeface="Times New Roman"/>
                <a:cs typeface="Times New Roman"/>
              </a:rPr>
              <a:t>from correlation</a:t>
            </a:r>
            <a:r>
              <a:rPr sz="3200" spc="1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spc="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-1	≤	r	≥	</a:t>
            </a:r>
            <a:r>
              <a:rPr sz="3200" b="1" spc="-5" dirty="0">
                <a:latin typeface="Times New Roman"/>
                <a:cs typeface="Times New Roman"/>
              </a:rPr>
              <a:t>+1)</a:t>
            </a:r>
            <a:endParaRPr sz="32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800"/>
              </a:spcBef>
            </a:pPr>
            <a:r>
              <a:rPr sz="3600" spc="209" baseline="12731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3200" spc="14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direction </a:t>
            </a:r>
            <a:r>
              <a:rPr sz="3200" dirty="0">
                <a:latin typeface="Times New Roman"/>
                <a:cs typeface="Times New Roman"/>
              </a:rPr>
              <a:t>of change </a:t>
            </a: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indicated by 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sign.</a:t>
            </a:r>
            <a:endParaRPr sz="3200">
              <a:latin typeface="Times New Roman"/>
              <a:cs typeface="Times New Roman"/>
            </a:endParaRPr>
          </a:p>
          <a:p>
            <a:pPr marL="127000" marR="717550">
              <a:lnSpc>
                <a:spcPct val="100000"/>
              </a:lnSpc>
              <a:spcBef>
                <a:spcPts val="800"/>
              </a:spcBef>
            </a:pPr>
            <a:r>
              <a:rPr sz="3600" spc="209" baseline="12731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r>
              <a:rPr sz="3200" spc="14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correlation </a:t>
            </a:r>
            <a:r>
              <a:rPr sz="3200" dirty="0">
                <a:latin typeface="Times New Roman"/>
                <a:cs typeface="Times New Roman"/>
              </a:rPr>
              <a:t>analysis enable us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have </a:t>
            </a:r>
            <a:r>
              <a:rPr sz="3200" spc="-5" dirty="0">
                <a:latin typeface="Times New Roman"/>
                <a:cs typeface="Times New Roman"/>
              </a:rPr>
              <a:t>an </a:t>
            </a:r>
            <a:r>
              <a:rPr sz="3200" dirty="0">
                <a:latin typeface="Times New Roman"/>
                <a:cs typeface="Times New Roman"/>
              </a:rPr>
              <a:t>idea  about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degree &amp; </a:t>
            </a:r>
            <a:r>
              <a:rPr sz="3200" spc="-5" dirty="0">
                <a:latin typeface="Times New Roman"/>
                <a:cs typeface="Times New Roman"/>
              </a:rPr>
              <a:t>direction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the relationship  </a:t>
            </a:r>
            <a:r>
              <a:rPr sz="3200" dirty="0">
                <a:latin typeface="Times New Roman"/>
                <a:cs typeface="Times New Roman"/>
              </a:rPr>
              <a:t>between </a:t>
            </a:r>
            <a:r>
              <a:rPr sz="3200" spc="-5" dirty="0">
                <a:latin typeface="Times New Roman"/>
                <a:cs typeface="Times New Roman"/>
              </a:rPr>
              <a:t>the two variables </a:t>
            </a:r>
            <a:r>
              <a:rPr sz="3200" dirty="0">
                <a:latin typeface="Times New Roman"/>
                <a:cs typeface="Times New Roman"/>
              </a:rPr>
              <a:t>under</a:t>
            </a:r>
            <a:r>
              <a:rPr sz="3200" spc="2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study.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1144269" y="614679"/>
            <a:ext cx="4992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85035" algn="l"/>
              </a:tabLst>
            </a:pPr>
            <a:r>
              <a:rPr sz="4400" spc="-5" dirty="0">
                <a:solidFill>
                  <a:srgbClr val="293C79"/>
                </a:solidFill>
              </a:rPr>
              <a:t>Types</a:t>
            </a:r>
            <a:r>
              <a:rPr sz="4400" spc="5" dirty="0">
                <a:solidFill>
                  <a:srgbClr val="293C79"/>
                </a:solidFill>
              </a:rPr>
              <a:t> </a:t>
            </a:r>
            <a:r>
              <a:rPr sz="4400" dirty="0">
                <a:solidFill>
                  <a:srgbClr val="293C79"/>
                </a:solidFill>
              </a:rPr>
              <a:t>of	</a:t>
            </a:r>
            <a:r>
              <a:rPr sz="4400" spc="-5" dirty="0">
                <a:solidFill>
                  <a:srgbClr val="293C79"/>
                </a:solidFill>
              </a:rPr>
              <a:t>Correlation</a:t>
            </a:r>
            <a:endParaRPr sz="4400"/>
          </a:p>
        </p:txBody>
      </p:sp>
      <p:sp>
        <p:nvSpPr>
          <p:cNvPr id="447" name="object 447"/>
          <p:cNvSpPr/>
          <p:nvPr/>
        </p:nvSpPr>
        <p:spPr>
          <a:xfrm>
            <a:off x="4723129" y="3302000"/>
            <a:ext cx="2255520" cy="600710"/>
          </a:xfrm>
          <a:custGeom>
            <a:avLst/>
            <a:gdLst/>
            <a:ahLst/>
            <a:cxnLst/>
            <a:rect l="l" t="t" r="r" b="b"/>
            <a:pathLst>
              <a:path w="2255520" h="600710">
                <a:moveTo>
                  <a:pt x="2255520" y="600710"/>
                </a:moveTo>
                <a:lnTo>
                  <a:pt x="1127760" y="600710"/>
                </a:lnTo>
                <a:lnTo>
                  <a:pt x="1127760" y="0"/>
                </a:lnTo>
                <a:lnTo>
                  <a:pt x="0" y="0"/>
                </a:lnTo>
              </a:path>
            </a:pathLst>
          </a:custGeom>
          <a:ln w="28393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466339" y="3300729"/>
            <a:ext cx="2256790" cy="601980"/>
          </a:xfrm>
          <a:custGeom>
            <a:avLst/>
            <a:gdLst/>
            <a:ahLst/>
            <a:cxnLst/>
            <a:rect l="l" t="t" r="r" b="b"/>
            <a:pathLst>
              <a:path w="2256790" h="601979">
                <a:moveTo>
                  <a:pt x="0" y="601980"/>
                </a:moveTo>
                <a:lnTo>
                  <a:pt x="0" y="300990"/>
                </a:lnTo>
                <a:lnTo>
                  <a:pt x="2256790" y="300990"/>
                </a:lnTo>
                <a:lnTo>
                  <a:pt x="2256790" y="0"/>
                </a:lnTo>
              </a:path>
            </a:pathLst>
          </a:custGeom>
          <a:ln w="28393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790189" y="2101850"/>
            <a:ext cx="3865879" cy="1200150"/>
          </a:xfrm>
          <a:custGeom>
            <a:avLst/>
            <a:gdLst/>
            <a:ahLst/>
            <a:cxnLst/>
            <a:rect l="l" t="t" r="r" b="b"/>
            <a:pathLst>
              <a:path w="3865879" h="1200150">
                <a:moveTo>
                  <a:pt x="378968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1123950"/>
                </a:lnTo>
                <a:lnTo>
                  <a:pt x="6548" y="1151929"/>
                </a:lnTo>
                <a:lnTo>
                  <a:pt x="23812" y="1176337"/>
                </a:lnTo>
                <a:lnTo>
                  <a:pt x="48220" y="1193601"/>
                </a:lnTo>
                <a:lnTo>
                  <a:pt x="76200" y="1200150"/>
                </a:lnTo>
                <a:lnTo>
                  <a:pt x="3789680" y="1200150"/>
                </a:lnTo>
                <a:lnTo>
                  <a:pt x="3817659" y="1193601"/>
                </a:lnTo>
                <a:lnTo>
                  <a:pt x="3842067" y="1176337"/>
                </a:lnTo>
                <a:lnTo>
                  <a:pt x="3859331" y="1151929"/>
                </a:lnTo>
                <a:lnTo>
                  <a:pt x="3865880" y="1123950"/>
                </a:lnTo>
                <a:lnTo>
                  <a:pt x="3865880" y="76200"/>
                </a:lnTo>
                <a:lnTo>
                  <a:pt x="3859331" y="48220"/>
                </a:lnTo>
                <a:lnTo>
                  <a:pt x="3842067" y="23812"/>
                </a:lnTo>
                <a:lnTo>
                  <a:pt x="3817659" y="6548"/>
                </a:lnTo>
                <a:lnTo>
                  <a:pt x="3789680" y="0"/>
                </a:lnTo>
                <a:close/>
              </a:path>
            </a:pathLst>
          </a:custGeom>
          <a:solidFill>
            <a:srgbClr val="C8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790189" y="2101850"/>
            <a:ext cx="3865879" cy="1200150"/>
          </a:xfrm>
          <a:custGeom>
            <a:avLst/>
            <a:gdLst/>
            <a:ahLst/>
            <a:cxnLst/>
            <a:rect l="l" t="t" r="r" b="b"/>
            <a:pathLst>
              <a:path w="3865879" h="1200150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1123950"/>
                </a:lnTo>
                <a:lnTo>
                  <a:pt x="6548" y="1151929"/>
                </a:lnTo>
                <a:lnTo>
                  <a:pt x="23812" y="1176337"/>
                </a:lnTo>
                <a:lnTo>
                  <a:pt x="48220" y="1193601"/>
                </a:lnTo>
                <a:lnTo>
                  <a:pt x="76200" y="1200150"/>
                </a:lnTo>
                <a:lnTo>
                  <a:pt x="3789680" y="1200150"/>
                </a:lnTo>
                <a:lnTo>
                  <a:pt x="3817659" y="1193601"/>
                </a:lnTo>
                <a:lnTo>
                  <a:pt x="3842067" y="1176337"/>
                </a:lnTo>
                <a:lnTo>
                  <a:pt x="3859331" y="1151929"/>
                </a:lnTo>
                <a:lnTo>
                  <a:pt x="3865880" y="1123950"/>
                </a:lnTo>
                <a:lnTo>
                  <a:pt x="3865880" y="76200"/>
                </a:lnTo>
                <a:lnTo>
                  <a:pt x="3859331" y="48220"/>
                </a:lnTo>
                <a:lnTo>
                  <a:pt x="3842067" y="23812"/>
                </a:lnTo>
                <a:lnTo>
                  <a:pt x="3817659" y="6548"/>
                </a:lnTo>
                <a:lnTo>
                  <a:pt x="378968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790189" y="21018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6657340" y="330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 txBox="1"/>
          <p:nvPr/>
        </p:nvSpPr>
        <p:spPr>
          <a:xfrm>
            <a:off x="3440429" y="2608579"/>
            <a:ext cx="25641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Times New Roman"/>
                <a:cs typeface="Times New Roman"/>
              </a:rPr>
              <a:t>Correlation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54" name="object 454"/>
          <p:cNvSpPr/>
          <p:nvPr/>
        </p:nvSpPr>
        <p:spPr>
          <a:xfrm>
            <a:off x="533400" y="3902709"/>
            <a:ext cx="3867150" cy="1198880"/>
          </a:xfrm>
          <a:custGeom>
            <a:avLst/>
            <a:gdLst/>
            <a:ahLst/>
            <a:cxnLst/>
            <a:rect l="l" t="t" r="r" b="b"/>
            <a:pathLst>
              <a:path w="3867150" h="1198879">
                <a:moveTo>
                  <a:pt x="3790950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1122679"/>
                </a:lnTo>
                <a:lnTo>
                  <a:pt x="6548" y="1150659"/>
                </a:lnTo>
                <a:lnTo>
                  <a:pt x="23812" y="1175067"/>
                </a:lnTo>
                <a:lnTo>
                  <a:pt x="48220" y="1192331"/>
                </a:lnTo>
                <a:lnTo>
                  <a:pt x="76200" y="1198879"/>
                </a:lnTo>
                <a:lnTo>
                  <a:pt x="3790950" y="1198879"/>
                </a:lnTo>
                <a:lnTo>
                  <a:pt x="3818393" y="1192331"/>
                </a:lnTo>
                <a:lnTo>
                  <a:pt x="3842861" y="1175067"/>
                </a:lnTo>
                <a:lnTo>
                  <a:pt x="3860422" y="1150659"/>
                </a:lnTo>
                <a:lnTo>
                  <a:pt x="3867150" y="1122679"/>
                </a:lnTo>
                <a:lnTo>
                  <a:pt x="3867150" y="76200"/>
                </a:lnTo>
                <a:lnTo>
                  <a:pt x="3860422" y="48220"/>
                </a:lnTo>
                <a:lnTo>
                  <a:pt x="3842861" y="23812"/>
                </a:lnTo>
                <a:lnTo>
                  <a:pt x="3818393" y="6548"/>
                </a:lnTo>
                <a:lnTo>
                  <a:pt x="3790950" y="0"/>
                </a:lnTo>
                <a:close/>
              </a:path>
            </a:pathLst>
          </a:custGeom>
          <a:solidFill>
            <a:srgbClr val="C8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533400" y="3902709"/>
            <a:ext cx="3867150" cy="1198880"/>
          </a:xfrm>
          <a:custGeom>
            <a:avLst/>
            <a:gdLst/>
            <a:ahLst/>
            <a:cxnLst/>
            <a:rect l="l" t="t" r="r" b="b"/>
            <a:pathLst>
              <a:path w="3867150" h="1198879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1122679"/>
                </a:lnTo>
                <a:lnTo>
                  <a:pt x="6548" y="1150659"/>
                </a:lnTo>
                <a:lnTo>
                  <a:pt x="23812" y="1175067"/>
                </a:lnTo>
                <a:lnTo>
                  <a:pt x="48220" y="1192331"/>
                </a:lnTo>
                <a:lnTo>
                  <a:pt x="76200" y="1198879"/>
                </a:lnTo>
                <a:lnTo>
                  <a:pt x="3790950" y="1198879"/>
                </a:lnTo>
                <a:lnTo>
                  <a:pt x="3818393" y="1192331"/>
                </a:lnTo>
                <a:lnTo>
                  <a:pt x="3842861" y="1175067"/>
                </a:lnTo>
                <a:lnTo>
                  <a:pt x="3860422" y="1150659"/>
                </a:lnTo>
                <a:lnTo>
                  <a:pt x="3867150" y="1122679"/>
                </a:lnTo>
                <a:lnTo>
                  <a:pt x="3867150" y="76200"/>
                </a:lnTo>
                <a:lnTo>
                  <a:pt x="3860422" y="48220"/>
                </a:lnTo>
                <a:lnTo>
                  <a:pt x="3842861" y="23812"/>
                </a:lnTo>
                <a:lnTo>
                  <a:pt x="3818393" y="6548"/>
                </a:lnTo>
                <a:lnTo>
                  <a:pt x="3790950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533400" y="3902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4400550" y="510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 txBox="1"/>
          <p:nvPr/>
        </p:nvSpPr>
        <p:spPr>
          <a:xfrm>
            <a:off x="704850" y="4234179"/>
            <a:ext cx="35166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Times New Roman"/>
                <a:cs typeface="Times New Roman"/>
              </a:rPr>
              <a:t>Positive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Correlation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9" name="object 459"/>
          <p:cNvSpPr/>
          <p:nvPr/>
        </p:nvSpPr>
        <p:spPr>
          <a:xfrm>
            <a:off x="5045709" y="3902709"/>
            <a:ext cx="3865879" cy="1198880"/>
          </a:xfrm>
          <a:custGeom>
            <a:avLst/>
            <a:gdLst/>
            <a:ahLst/>
            <a:cxnLst/>
            <a:rect l="l" t="t" r="r" b="b"/>
            <a:pathLst>
              <a:path w="3865879" h="1198879">
                <a:moveTo>
                  <a:pt x="3790949" y="0"/>
                </a:moveTo>
                <a:lnTo>
                  <a:pt x="76200" y="0"/>
                </a:ln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1122679"/>
                </a:lnTo>
                <a:lnTo>
                  <a:pt x="6548" y="1150659"/>
                </a:lnTo>
                <a:lnTo>
                  <a:pt x="23812" y="1175067"/>
                </a:lnTo>
                <a:lnTo>
                  <a:pt x="48220" y="1192331"/>
                </a:lnTo>
                <a:lnTo>
                  <a:pt x="76200" y="1198879"/>
                </a:lnTo>
                <a:lnTo>
                  <a:pt x="3790949" y="1198879"/>
                </a:lnTo>
                <a:lnTo>
                  <a:pt x="3818195" y="1192331"/>
                </a:lnTo>
                <a:lnTo>
                  <a:pt x="3842226" y="1175067"/>
                </a:lnTo>
                <a:lnTo>
                  <a:pt x="3859351" y="1150659"/>
                </a:lnTo>
                <a:lnTo>
                  <a:pt x="3865880" y="1122679"/>
                </a:lnTo>
                <a:lnTo>
                  <a:pt x="3865880" y="76200"/>
                </a:lnTo>
                <a:lnTo>
                  <a:pt x="3859351" y="48220"/>
                </a:lnTo>
                <a:lnTo>
                  <a:pt x="3842226" y="23812"/>
                </a:lnTo>
                <a:lnTo>
                  <a:pt x="3818195" y="6548"/>
                </a:lnTo>
                <a:lnTo>
                  <a:pt x="3790949" y="0"/>
                </a:lnTo>
                <a:close/>
              </a:path>
            </a:pathLst>
          </a:custGeom>
          <a:solidFill>
            <a:srgbClr val="C8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5045709" y="3902709"/>
            <a:ext cx="3865879" cy="1198880"/>
          </a:xfrm>
          <a:custGeom>
            <a:avLst/>
            <a:gdLst/>
            <a:ahLst/>
            <a:cxnLst/>
            <a:rect l="l" t="t" r="r" b="b"/>
            <a:pathLst>
              <a:path w="3865879" h="1198879">
                <a:moveTo>
                  <a:pt x="76200" y="0"/>
                </a:moveTo>
                <a:lnTo>
                  <a:pt x="48220" y="6548"/>
                </a:lnTo>
                <a:lnTo>
                  <a:pt x="23812" y="23812"/>
                </a:lnTo>
                <a:lnTo>
                  <a:pt x="6548" y="48220"/>
                </a:lnTo>
                <a:lnTo>
                  <a:pt x="0" y="76200"/>
                </a:lnTo>
                <a:lnTo>
                  <a:pt x="0" y="1122679"/>
                </a:lnTo>
                <a:lnTo>
                  <a:pt x="6548" y="1150659"/>
                </a:lnTo>
                <a:lnTo>
                  <a:pt x="23812" y="1175067"/>
                </a:lnTo>
                <a:lnTo>
                  <a:pt x="48220" y="1192331"/>
                </a:lnTo>
                <a:lnTo>
                  <a:pt x="76200" y="1198879"/>
                </a:lnTo>
                <a:lnTo>
                  <a:pt x="3790949" y="1198879"/>
                </a:lnTo>
                <a:lnTo>
                  <a:pt x="3818195" y="1192331"/>
                </a:lnTo>
                <a:lnTo>
                  <a:pt x="3842226" y="1175067"/>
                </a:lnTo>
                <a:lnTo>
                  <a:pt x="3859351" y="1150659"/>
                </a:lnTo>
                <a:lnTo>
                  <a:pt x="3865880" y="1122679"/>
                </a:lnTo>
                <a:lnTo>
                  <a:pt x="3865880" y="76200"/>
                </a:lnTo>
                <a:lnTo>
                  <a:pt x="3859351" y="48220"/>
                </a:lnTo>
                <a:lnTo>
                  <a:pt x="3842226" y="23812"/>
                </a:lnTo>
                <a:lnTo>
                  <a:pt x="3818195" y="6548"/>
                </a:lnTo>
                <a:lnTo>
                  <a:pt x="3790949" y="0"/>
                </a:lnTo>
                <a:lnTo>
                  <a:pt x="76200" y="0"/>
                </a:lnTo>
                <a:close/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5045709" y="39027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8912859" y="51015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5A51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 txBox="1"/>
          <p:nvPr/>
        </p:nvSpPr>
        <p:spPr>
          <a:xfrm>
            <a:off x="5137150" y="4234179"/>
            <a:ext cx="3676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Negative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Correlation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534669" y="869950"/>
            <a:ext cx="1764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Cont…</a:t>
            </a:r>
            <a:endParaRPr sz="4400"/>
          </a:p>
        </p:txBody>
      </p:sp>
      <p:sp>
        <p:nvSpPr>
          <p:cNvPr id="447" name="object 447"/>
          <p:cNvSpPr txBox="1"/>
          <p:nvPr/>
        </p:nvSpPr>
        <p:spPr>
          <a:xfrm>
            <a:off x="306070" y="171704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306070" y="382015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715009" y="1686559"/>
            <a:ext cx="8006715" cy="359156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0960" marR="165735">
              <a:lnSpc>
                <a:spcPct val="94900"/>
              </a:lnSpc>
              <a:spcBef>
                <a:spcPts val="295"/>
              </a:spcBef>
            </a:pPr>
            <a:r>
              <a:rPr sz="3200" b="1" spc="-5" dirty="0">
                <a:latin typeface="Times New Roman"/>
                <a:cs typeface="Times New Roman"/>
              </a:rPr>
              <a:t>Positive Correlation: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correlation is said to 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5" dirty="0">
                <a:latin typeface="Times New Roman"/>
                <a:cs typeface="Times New Roman"/>
              </a:rPr>
              <a:t>positive correlation if the </a:t>
            </a:r>
            <a:r>
              <a:rPr sz="3200" dirty="0">
                <a:latin typeface="Times New Roman"/>
                <a:cs typeface="Times New Roman"/>
              </a:rPr>
              <a:t>values of </a:t>
            </a:r>
            <a:r>
              <a:rPr sz="3200" spc="-5" dirty="0">
                <a:latin typeface="Times New Roman"/>
                <a:cs typeface="Times New Roman"/>
              </a:rPr>
              <a:t>two  variables </a:t>
            </a:r>
            <a:r>
              <a:rPr sz="3200" dirty="0">
                <a:latin typeface="Times New Roman"/>
                <a:cs typeface="Times New Roman"/>
              </a:rPr>
              <a:t>changing </a:t>
            </a:r>
            <a:r>
              <a:rPr sz="3200" spc="-5" dirty="0">
                <a:latin typeface="Times New Roman"/>
                <a:cs typeface="Times New Roman"/>
              </a:rPr>
              <a:t>with </a:t>
            </a:r>
            <a:r>
              <a:rPr sz="3200" spc="-10" dirty="0">
                <a:latin typeface="Times New Roman"/>
                <a:cs typeface="Times New Roman"/>
              </a:rPr>
              <a:t>same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direction.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latin typeface="Times New Roman"/>
                <a:cs typeface="Times New Roman"/>
              </a:rPr>
              <a:t>Ex. </a:t>
            </a:r>
            <a:r>
              <a:rPr sz="3200" dirty="0">
                <a:latin typeface="Times New Roman"/>
                <a:cs typeface="Times New Roman"/>
              </a:rPr>
              <a:t>Pub. Exp. &amp; </a:t>
            </a:r>
            <a:r>
              <a:rPr sz="3200" spc="-5" dirty="0">
                <a:latin typeface="Times New Roman"/>
                <a:cs typeface="Times New Roman"/>
              </a:rPr>
              <a:t>sales, </a:t>
            </a:r>
            <a:r>
              <a:rPr sz="3200" dirty="0">
                <a:latin typeface="Times New Roman"/>
                <a:cs typeface="Times New Roman"/>
              </a:rPr>
              <a:t>Height &amp;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weight.</a:t>
            </a:r>
            <a:endParaRPr sz="3200">
              <a:latin typeface="Times New Roman"/>
              <a:cs typeface="Times New Roman"/>
            </a:endParaRPr>
          </a:p>
          <a:p>
            <a:pPr marL="60960" marR="5080">
              <a:lnSpc>
                <a:spcPct val="100000"/>
              </a:lnSpc>
              <a:spcBef>
                <a:spcPts val="790"/>
              </a:spcBef>
              <a:tabLst>
                <a:tab pos="2990215" algn="l"/>
              </a:tabLst>
            </a:pPr>
            <a:r>
              <a:rPr sz="3200" b="1" dirty="0">
                <a:latin typeface="Times New Roman"/>
                <a:cs typeface="Times New Roman"/>
              </a:rPr>
              <a:t>Negative </a:t>
            </a:r>
            <a:r>
              <a:rPr sz="3200" b="1" spc="-5" dirty="0">
                <a:latin typeface="Times New Roman"/>
                <a:cs typeface="Times New Roman"/>
              </a:rPr>
              <a:t>Correlation: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5" dirty="0">
                <a:latin typeface="Times New Roman"/>
                <a:cs typeface="Times New Roman"/>
              </a:rPr>
              <a:t>correlation is said to  </a:t>
            </a:r>
            <a:r>
              <a:rPr sz="3200" dirty="0">
                <a:latin typeface="Times New Roman"/>
                <a:cs typeface="Times New Roman"/>
              </a:rPr>
              <a:t>be negative </a:t>
            </a:r>
            <a:r>
              <a:rPr sz="3200" spc="-5" dirty="0">
                <a:latin typeface="Times New Roman"/>
                <a:cs typeface="Times New Roman"/>
              </a:rPr>
              <a:t>correlation </a:t>
            </a:r>
            <a:r>
              <a:rPr sz="3200" dirty="0">
                <a:latin typeface="Times New Roman"/>
                <a:cs typeface="Times New Roman"/>
              </a:rPr>
              <a:t>when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values of  </a:t>
            </a:r>
            <a:r>
              <a:rPr sz="3200" spc="-5" dirty="0">
                <a:latin typeface="Times New Roman"/>
                <a:cs typeface="Times New Roman"/>
              </a:rPr>
              <a:t>variables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change	</a:t>
            </a:r>
            <a:r>
              <a:rPr sz="3200" spc="-5" dirty="0">
                <a:latin typeface="Times New Roman"/>
                <a:cs typeface="Times New Roman"/>
              </a:rPr>
              <a:t>with opposite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direction.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612140" y="5354320"/>
            <a:ext cx="45091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Ex. Price &amp; </a:t>
            </a:r>
            <a:r>
              <a:rPr sz="3200" spc="-50" dirty="0">
                <a:latin typeface="Times New Roman"/>
                <a:cs typeface="Times New Roman"/>
              </a:rPr>
              <a:t>qty.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demanded.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1272539" y="854709"/>
            <a:ext cx="60559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Direction </a:t>
            </a:r>
            <a:r>
              <a:rPr dirty="0"/>
              <a:t>of </a:t>
            </a:r>
            <a:r>
              <a:rPr spc="-5" dirty="0"/>
              <a:t>the</a:t>
            </a:r>
            <a:r>
              <a:rPr spc="-50" dirty="0"/>
              <a:t> </a:t>
            </a:r>
            <a:r>
              <a:rPr spc="-10" dirty="0"/>
              <a:t>Correlation</a:t>
            </a:r>
          </a:p>
        </p:txBody>
      </p:sp>
      <p:sp>
        <p:nvSpPr>
          <p:cNvPr id="447" name="object 447"/>
          <p:cNvSpPr txBox="1"/>
          <p:nvPr/>
        </p:nvSpPr>
        <p:spPr>
          <a:xfrm>
            <a:off x="307340" y="193294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48" name="object 448"/>
          <p:cNvSpPr txBox="1"/>
          <p:nvPr/>
        </p:nvSpPr>
        <p:spPr>
          <a:xfrm>
            <a:off x="764540" y="1902459"/>
            <a:ext cx="7757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imes New Roman"/>
                <a:cs typeface="Times New Roman"/>
              </a:rPr>
              <a:t>Positive </a:t>
            </a:r>
            <a:r>
              <a:rPr sz="3200" b="1" spc="-5" dirty="0">
                <a:latin typeface="Times New Roman"/>
                <a:cs typeface="Times New Roman"/>
              </a:rPr>
              <a:t>relationship </a:t>
            </a:r>
            <a:r>
              <a:rPr sz="3200" dirty="0">
                <a:solidFill>
                  <a:srgbClr val="5A5148"/>
                </a:solidFill>
                <a:latin typeface="Times New Roman"/>
                <a:cs typeface="Times New Roman"/>
              </a:rPr>
              <a:t>– </a:t>
            </a:r>
            <a:r>
              <a:rPr sz="3200" spc="-40" dirty="0">
                <a:latin typeface="Times New Roman"/>
                <a:cs typeface="Times New Roman"/>
              </a:rPr>
              <a:t>Variables </a:t>
            </a:r>
            <a:r>
              <a:rPr sz="3200" dirty="0">
                <a:latin typeface="Times New Roman"/>
                <a:cs typeface="Times New Roman"/>
              </a:rPr>
              <a:t>change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49" name="object 449"/>
          <p:cNvSpPr txBox="1"/>
          <p:nvPr/>
        </p:nvSpPr>
        <p:spPr>
          <a:xfrm>
            <a:off x="764540" y="2340609"/>
            <a:ext cx="2508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same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direction.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0" name="object 450"/>
          <p:cNvSpPr txBox="1"/>
          <p:nvPr/>
        </p:nvSpPr>
        <p:spPr>
          <a:xfrm>
            <a:off x="1422400" y="2828289"/>
            <a:ext cx="4611370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09"/>
              </a:spcBef>
              <a:buClr>
                <a:srgbClr val="666699"/>
              </a:buClr>
              <a:buSzPct val="68750"/>
              <a:buFont typeface="Symbol"/>
              <a:buChar char=""/>
              <a:tabLst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X is </a:t>
            </a:r>
            <a:r>
              <a:rPr sz="2400" spc="-5" dirty="0">
                <a:latin typeface="Times New Roman"/>
                <a:cs typeface="Times New Roman"/>
              </a:rPr>
              <a:t>increasing, 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increasing</a:t>
            </a:r>
            <a:endParaRPr sz="24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310"/>
              </a:spcBef>
              <a:buClr>
                <a:srgbClr val="666699"/>
              </a:buClr>
              <a:buSzPct val="68750"/>
              <a:buFont typeface="Symbol"/>
              <a:buChar char=""/>
              <a:tabLst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X is </a:t>
            </a:r>
            <a:r>
              <a:rPr sz="2400" spc="-5" dirty="0">
                <a:latin typeface="Times New Roman"/>
                <a:cs typeface="Times New Roman"/>
              </a:rPr>
              <a:t>decreasing, </a:t>
            </a:r>
            <a:r>
              <a:rPr sz="2400" dirty="0">
                <a:latin typeface="Times New Roman"/>
                <a:cs typeface="Times New Roman"/>
              </a:rPr>
              <a:t>Y is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decreasing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1" name="object 451"/>
          <p:cNvSpPr txBox="1"/>
          <p:nvPr/>
        </p:nvSpPr>
        <p:spPr>
          <a:xfrm>
            <a:off x="877569" y="370967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F9C063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2" name="object 452"/>
          <p:cNvSpPr txBox="1"/>
          <p:nvPr/>
        </p:nvSpPr>
        <p:spPr>
          <a:xfrm>
            <a:off x="1333500" y="3684270"/>
            <a:ext cx="5892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E.g., As </a:t>
            </a:r>
            <a:r>
              <a:rPr sz="2800" dirty="0">
                <a:latin typeface="Times New Roman"/>
                <a:cs typeface="Times New Roman"/>
              </a:rPr>
              <a:t>height </a:t>
            </a:r>
            <a:r>
              <a:rPr sz="2800" spc="-5" dirty="0">
                <a:latin typeface="Times New Roman"/>
                <a:cs typeface="Times New Roman"/>
              </a:rPr>
              <a:t>increases, so does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weight.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3" name="object 453"/>
          <p:cNvSpPr txBox="1"/>
          <p:nvPr/>
        </p:nvSpPr>
        <p:spPr>
          <a:xfrm>
            <a:off x="307340" y="419354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454" name="object 454"/>
          <p:cNvSpPr txBox="1"/>
          <p:nvPr/>
        </p:nvSpPr>
        <p:spPr>
          <a:xfrm>
            <a:off x="764540" y="4163059"/>
            <a:ext cx="7319009" cy="9512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0"/>
              </a:spcBef>
            </a:pPr>
            <a:r>
              <a:rPr sz="3200" b="1" dirty="0">
                <a:latin typeface="Times New Roman"/>
                <a:cs typeface="Times New Roman"/>
              </a:rPr>
              <a:t>Negative </a:t>
            </a:r>
            <a:r>
              <a:rPr sz="3200" b="1" spc="-5" dirty="0">
                <a:latin typeface="Times New Roman"/>
                <a:cs typeface="Times New Roman"/>
              </a:rPr>
              <a:t>relationship </a:t>
            </a:r>
            <a:r>
              <a:rPr sz="3200" dirty="0">
                <a:solidFill>
                  <a:srgbClr val="5A5148"/>
                </a:solidFill>
                <a:latin typeface="Times New Roman"/>
                <a:cs typeface="Times New Roman"/>
              </a:rPr>
              <a:t>– </a:t>
            </a:r>
            <a:r>
              <a:rPr sz="3200" spc="-40" dirty="0">
                <a:latin typeface="Times New Roman"/>
                <a:cs typeface="Times New Roman"/>
              </a:rPr>
              <a:t>Variables </a:t>
            </a:r>
            <a:r>
              <a:rPr sz="3200" dirty="0">
                <a:latin typeface="Times New Roman"/>
                <a:cs typeface="Times New Roman"/>
              </a:rPr>
              <a:t>change </a:t>
            </a:r>
            <a:r>
              <a:rPr sz="3200" spc="-5" dirty="0">
                <a:latin typeface="Times New Roman"/>
                <a:cs typeface="Times New Roman"/>
              </a:rPr>
              <a:t>in  </a:t>
            </a:r>
            <a:r>
              <a:rPr sz="3200" dirty="0">
                <a:latin typeface="Times New Roman"/>
                <a:cs typeface="Times New Roman"/>
              </a:rPr>
              <a:t>opposite </a:t>
            </a:r>
            <a:r>
              <a:rPr sz="3200" spc="-5" dirty="0">
                <a:latin typeface="Times New Roman"/>
                <a:cs typeface="Times New Roman"/>
              </a:rPr>
              <a:t>directions.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55" name="object 455"/>
          <p:cNvSpPr txBox="1"/>
          <p:nvPr/>
        </p:nvSpPr>
        <p:spPr>
          <a:xfrm>
            <a:off x="1422400" y="5088890"/>
            <a:ext cx="4561205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09"/>
              </a:spcBef>
              <a:buClr>
                <a:srgbClr val="666699"/>
              </a:buClr>
              <a:buSzPct val="68750"/>
              <a:buFont typeface="Symbol"/>
              <a:buChar char=""/>
              <a:tabLst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X is </a:t>
            </a:r>
            <a:r>
              <a:rPr sz="2400" spc="-5" dirty="0">
                <a:latin typeface="Times New Roman"/>
                <a:cs typeface="Times New Roman"/>
              </a:rPr>
              <a:t>increasing, </a:t>
            </a:r>
            <a:r>
              <a:rPr sz="2400" dirty="0">
                <a:latin typeface="Times New Roman"/>
                <a:cs typeface="Times New Roman"/>
              </a:rPr>
              <a:t>Y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decreasing</a:t>
            </a:r>
            <a:endParaRPr sz="24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309"/>
              </a:spcBef>
              <a:buClr>
                <a:srgbClr val="666699"/>
              </a:buClr>
              <a:buSzPct val="68750"/>
              <a:buFont typeface="Symbol"/>
              <a:buChar char=""/>
              <a:tabLst>
                <a:tab pos="26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X is </a:t>
            </a:r>
            <a:r>
              <a:rPr sz="2400" spc="-5" dirty="0">
                <a:latin typeface="Times New Roman"/>
                <a:cs typeface="Times New Roman"/>
              </a:rPr>
              <a:t>decreasing, </a:t>
            </a:r>
            <a:r>
              <a:rPr sz="2400" dirty="0">
                <a:latin typeface="Times New Roman"/>
                <a:cs typeface="Times New Roman"/>
              </a:rPr>
              <a:t>Y is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6" name="object 456"/>
          <p:cNvSpPr txBox="1"/>
          <p:nvPr/>
        </p:nvSpPr>
        <p:spPr>
          <a:xfrm>
            <a:off x="877569" y="5971540"/>
            <a:ext cx="2292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05" dirty="0">
                <a:solidFill>
                  <a:srgbClr val="F9C063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57" name="object 457"/>
          <p:cNvSpPr txBox="1"/>
          <p:nvPr/>
        </p:nvSpPr>
        <p:spPr>
          <a:xfrm>
            <a:off x="1333500" y="5944870"/>
            <a:ext cx="6215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E.g., As </a:t>
            </a:r>
            <a:r>
              <a:rPr sz="2800" spc="-10" dirty="0">
                <a:latin typeface="Times New Roman"/>
                <a:cs typeface="Times New Roman"/>
              </a:rPr>
              <a:t>TV </a:t>
            </a:r>
            <a:r>
              <a:rPr sz="2800" spc="-5" dirty="0">
                <a:latin typeface="Times New Roman"/>
                <a:cs typeface="Times New Roman"/>
              </a:rPr>
              <a:t>time increases, grades</a:t>
            </a:r>
            <a:r>
              <a:rPr sz="2800" spc="-3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decrease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58" name="object 458"/>
          <p:cNvSpPr/>
          <p:nvPr/>
        </p:nvSpPr>
        <p:spPr>
          <a:xfrm>
            <a:off x="6280150" y="2586354"/>
            <a:ext cx="2639695" cy="0"/>
          </a:xfrm>
          <a:custGeom>
            <a:avLst/>
            <a:gdLst/>
            <a:ahLst/>
            <a:cxnLst/>
            <a:rect l="l" t="t" r="r" b="b"/>
            <a:pathLst>
              <a:path w="2639695">
                <a:moveTo>
                  <a:pt x="0" y="0"/>
                </a:moveTo>
                <a:lnTo>
                  <a:pt x="2639694" y="0"/>
                </a:lnTo>
              </a:path>
            </a:pathLst>
          </a:custGeom>
          <a:ln w="3175">
            <a:solidFill>
              <a:srgbClr val="293C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 txBox="1"/>
          <p:nvPr/>
        </p:nvSpPr>
        <p:spPr>
          <a:xfrm>
            <a:off x="6280150" y="2586989"/>
            <a:ext cx="2640330" cy="942340"/>
          </a:xfrm>
          <a:prstGeom prst="rect">
            <a:avLst/>
          </a:prstGeom>
          <a:solidFill>
            <a:srgbClr val="293C79"/>
          </a:solidFill>
        </p:spPr>
        <p:txBody>
          <a:bodyPr vert="horz" wrap="square" lIns="0" tIns="45719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59"/>
              </a:spcBef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Indicated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2639060" algn="l"/>
              </a:tabLst>
            </a:pPr>
            <a:r>
              <a:rPr sz="2800" u="sng" dirty="0">
                <a:solidFill>
                  <a:srgbClr val="FF0000"/>
                </a:solidFill>
                <a:uFill>
                  <a:solidFill>
                    <a:srgbClr val="293C7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60" dirty="0">
                <a:solidFill>
                  <a:srgbClr val="FF0000"/>
                </a:solidFill>
                <a:uFill>
                  <a:solidFill>
                    <a:srgbClr val="293C7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293C79"/>
                  </a:solidFill>
                </a:uFill>
                <a:latin typeface="Arial"/>
                <a:cs typeface="Arial"/>
              </a:rPr>
              <a:t>sign; (+) or</a:t>
            </a:r>
            <a:r>
              <a:rPr sz="2800" u="sng" spc="-50" dirty="0">
                <a:solidFill>
                  <a:srgbClr val="FF0000"/>
                </a:solidFill>
                <a:uFill>
                  <a:solidFill>
                    <a:srgbClr val="293C79"/>
                  </a:solidFill>
                </a:uFill>
                <a:latin typeface="Arial"/>
                <a:cs typeface="Arial"/>
              </a:rPr>
              <a:t> 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293C79"/>
                  </a:solidFill>
                </a:uFill>
                <a:latin typeface="Arial"/>
                <a:cs typeface="Arial"/>
              </a:rPr>
              <a:t>(-).	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1068070"/>
          </a:xfrm>
          <a:custGeom>
            <a:avLst/>
            <a:gdLst/>
            <a:ahLst/>
            <a:cxnLst/>
            <a:rect l="l" t="t" r="r" b="b"/>
            <a:pathLst>
              <a:path h="1068070">
                <a:moveTo>
                  <a:pt x="0" y="0"/>
                </a:moveTo>
                <a:lnTo>
                  <a:pt x="0" y="10680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1469" y="4953000"/>
            <a:ext cx="0" cy="1906270"/>
          </a:xfrm>
          <a:custGeom>
            <a:avLst/>
            <a:gdLst/>
            <a:ahLst/>
            <a:cxnLst/>
            <a:rect l="l" t="t" r="r" b="b"/>
            <a:pathLst>
              <a:path h="1906270">
                <a:moveTo>
                  <a:pt x="0" y="0"/>
                </a:moveTo>
                <a:lnTo>
                  <a:pt x="0" y="19062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61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7861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8289" y="760730"/>
            <a:ext cx="21590" cy="1068070"/>
          </a:xfrm>
          <a:custGeom>
            <a:avLst/>
            <a:gdLst/>
            <a:ahLst/>
            <a:cxnLst/>
            <a:rect l="l" t="t" r="r" b="b"/>
            <a:pathLst>
              <a:path w="21590" h="1068070">
                <a:moveTo>
                  <a:pt x="0" y="1068070"/>
                </a:moveTo>
                <a:lnTo>
                  <a:pt x="21589" y="1068070"/>
                </a:lnTo>
                <a:lnTo>
                  <a:pt x="2158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8289" y="4953000"/>
            <a:ext cx="21590" cy="1906270"/>
          </a:xfrm>
          <a:custGeom>
            <a:avLst/>
            <a:gdLst/>
            <a:ahLst/>
            <a:cxnLst/>
            <a:rect l="l" t="t" r="r" b="b"/>
            <a:pathLst>
              <a:path w="21590" h="1906270">
                <a:moveTo>
                  <a:pt x="0" y="1906270"/>
                </a:moveTo>
                <a:lnTo>
                  <a:pt x="21589" y="1906270"/>
                </a:lnTo>
                <a:lnTo>
                  <a:pt x="2158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670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367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511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511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478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478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7320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732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5288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5288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128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3128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10969" y="760730"/>
            <a:ext cx="21590" cy="1068070"/>
          </a:xfrm>
          <a:custGeom>
            <a:avLst/>
            <a:gdLst/>
            <a:ahLst/>
            <a:cxnLst/>
            <a:rect l="l" t="t" r="r" b="b"/>
            <a:pathLst>
              <a:path w="21590" h="1068070">
                <a:moveTo>
                  <a:pt x="0" y="1068070"/>
                </a:moveTo>
                <a:lnTo>
                  <a:pt x="21589" y="1068070"/>
                </a:lnTo>
                <a:lnTo>
                  <a:pt x="2158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0969" y="4953000"/>
            <a:ext cx="21590" cy="1906270"/>
          </a:xfrm>
          <a:custGeom>
            <a:avLst/>
            <a:gdLst/>
            <a:ahLst/>
            <a:cxnLst/>
            <a:rect l="l" t="t" r="r" b="b"/>
            <a:pathLst>
              <a:path w="21590" h="1906270">
                <a:moveTo>
                  <a:pt x="0" y="1906270"/>
                </a:moveTo>
                <a:lnTo>
                  <a:pt x="21589" y="1906270"/>
                </a:lnTo>
                <a:lnTo>
                  <a:pt x="2158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8938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8938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6778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6778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34746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34746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2588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2588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0556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30556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8396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28396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26365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26365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4206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4206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22173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22173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0015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0015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7856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7856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5823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5823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3665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13665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1633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1633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9473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9473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7441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7441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5283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5283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3251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251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091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1091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90600" y="760730"/>
            <a:ext cx="21590" cy="1068070"/>
          </a:xfrm>
          <a:custGeom>
            <a:avLst/>
            <a:gdLst/>
            <a:ahLst/>
            <a:cxnLst/>
            <a:rect l="l" t="t" r="r" b="b"/>
            <a:pathLst>
              <a:path w="21590" h="1068070">
                <a:moveTo>
                  <a:pt x="0" y="1068070"/>
                </a:moveTo>
                <a:lnTo>
                  <a:pt x="21589" y="1068070"/>
                </a:lnTo>
                <a:lnTo>
                  <a:pt x="2158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90600" y="4953000"/>
            <a:ext cx="21590" cy="1906270"/>
          </a:xfrm>
          <a:custGeom>
            <a:avLst/>
            <a:gdLst/>
            <a:ahLst/>
            <a:cxnLst/>
            <a:rect l="l" t="t" r="r" b="b"/>
            <a:pathLst>
              <a:path w="21590" h="1906270">
                <a:moveTo>
                  <a:pt x="0" y="1906270"/>
                </a:moveTo>
                <a:lnTo>
                  <a:pt x="21589" y="1906270"/>
                </a:lnTo>
                <a:lnTo>
                  <a:pt x="2158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6901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6901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4741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4741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2710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271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90551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90551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8518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8518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86360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636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43280" y="760730"/>
            <a:ext cx="21590" cy="1068070"/>
          </a:xfrm>
          <a:custGeom>
            <a:avLst/>
            <a:gdLst/>
            <a:ahLst/>
            <a:cxnLst/>
            <a:rect l="l" t="t" r="r" b="b"/>
            <a:pathLst>
              <a:path w="21590" h="1068070">
                <a:moveTo>
                  <a:pt x="0" y="1068070"/>
                </a:moveTo>
                <a:lnTo>
                  <a:pt x="21589" y="1068070"/>
                </a:lnTo>
                <a:lnTo>
                  <a:pt x="2158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43280" y="4953000"/>
            <a:ext cx="21590" cy="1906270"/>
          </a:xfrm>
          <a:custGeom>
            <a:avLst/>
            <a:gdLst/>
            <a:ahLst/>
            <a:cxnLst/>
            <a:rect l="l" t="t" r="r" b="b"/>
            <a:pathLst>
              <a:path w="21590" h="1906270">
                <a:moveTo>
                  <a:pt x="0" y="1906270"/>
                </a:moveTo>
                <a:lnTo>
                  <a:pt x="21589" y="1906270"/>
                </a:lnTo>
                <a:lnTo>
                  <a:pt x="2158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2168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2168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0010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001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7978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978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5819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5819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786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3786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1628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1628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9595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9595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7436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7436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52780" y="760730"/>
            <a:ext cx="24130" cy="1068070"/>
          </a:xfrm>
          <a:custGeom>
            <a:avLst/>
            <a:gdLst/>
            <a:ahLst/>
            <a:cxnLst/>
            <a:rect l="l" t="t" r="r" b="b"/>
            <a:pathLst>
              <a:path w="24129" h="1068070">
                <a:moveTo>
                  <a:pt x="0" y="1068070"/>
                </a:moveTo>
                <a:lnTo>
                  <a:pt x="24130" y="1068070"/>
                </a:lnTo>
                <a:lnTo>
                  <a:pt x="2413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52780" y="4953000"/>
            <a:ext cx="24130" cy="1906270"/>
          </a:xfrm>
          <a:custGeom>
            <a:avLst/>
            <a:gdLst/>
            <a:ahLst/>
            <a:cxnLst/>
            <a:rect l="l" t="t" r="r" b="b"/>
            <a:pathLst>
              <a:path w="24129" h="1906270">
                <a:moveTo>
                  <a:pt x="0" y="1906270"/>
                </a:moveTo>
                <a:lnTo>
                  <a:pt x="24130" y="1906270"/>
                </a:lnTo>
                <a:lnTo>
                  <a:pt x="2413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3245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3245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1086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1086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59055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59055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6895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6895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54864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4864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705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2705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0673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0673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8514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8514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481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481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4323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60" y="1068070"/>
                </a:lnTo>
                <a:lnTo>
                  <a:pt x="2286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4323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60" y="1906270"/>
                </a:lnTo>
                <a:lnTo>
                  <a:pt x="2286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422909" y="760730"/>
            <a:ext cx="21590" cy="1068070"/>
          </a:xfrm>
          <a:custGeom>
            <a:avLst/>
            <a:gdLst/>
            <a:ahLst/>
            <a:cxnLst/>
            <a:rect l="l" t="t" r="r" b="b"/>
            <a:pathLst>
              <a:path w="21590" h="1068070">
                <a:moveTo>
                  <a:pt x="0" y="1068070"/>
                </a:moveTo>
                <a:lnTo>
                  <a:pt x="21590" y="1068070"/>
                </a:lnTo>
                <a:lnTo>
                  <a:pt x="21590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22909" y="4953000"/>
            <a:ext cx="21590" cy="1906270"/>
          </a:xfrm>
          <a:custGeom>
            <a:avLst/>
            <a:gdLst/>
            <a:ahLst/>
            <a:cxnLst/>
            <a:rect l="l" t="t" r="r" b="b"/>
            <a:pathLst>
              <a:path w="21590" h="1906270">
                <a:moveTo>
                  <a:pt x="0" y="1906270"/>
                </a:moveTo>
                <a:lnTo>
                  <a:pt x="21590" y="1906270"/>
                </a:lnTo>
                <a:lnTo>
                  <a:pt x="2159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0132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59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0132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59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7972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60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7972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60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9409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60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940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60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782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60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782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60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17500" y="760730"/>
            <a:ext cx="22860" cy="1068070"/>
          </a:xfrm>
          <a:custGeom>
            <a:avLst/>
            <a:gdLst/>
            <a:ahLst/>
            <a:cxnLst/>
            <a:rect l="l" t="t" r="r" b="b"/>
            <a:pathLst>
              <a:path w="22860" h="1068070">
                <a:moveTo>
                  <a:pt x="0" y="1068070"/>
                </a:moveTo>
                <a:lnTo>
                  <a:pt x="22859" y="1068070"/>
                </a:lnTo>
                <a:lnTo>
                  <a:pt x="22859" y="0"/>
                </a:lnTo>
                <a:lnTo>
                  <a:pt x="0" y="0"/>
                </a:lnTo>
                <a:lnTo>
                  <a:pt x="0" y="10680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175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60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95909" y="0"/>
            <a:ext cx="22860" cy="1830070"/>
          </a:xfrm>
          <a:custGeom>
            <a:avLst/>
            <a:gdLst/>
            <a:ahLst/>
            <a:cxnLst/>
            <a:rect l="l" t="t" r="r" b="b"/>
            <a:pathLst>
              <a:path w="22860" h="1830070">
                <a:moveTo>
                  <a:pt x="0" y="1830070"/>
                </a:moveTo>
                <a:lnTo>
                  <a:pt x="22859" y="1830070"/>
                </a:lnTo>
                <a:lnTo>
                  <a:pt x="22859" y="0"/>
                </a:lnTo>
                <a:lnTo>
                  <a:pt x="0" y="0"/>
                </a:lnTo>
                <a:lnTo>
                  <a:pt x="0" y="183007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95909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60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75590" y="0"/>
            <a:ext cx="21590" cy="1830070"/>
          </a:xfrm>
          <a:custGeom>
            <a:avLst/>
            <a:gdLst/>
            <a:ahLst/>
            <a:cxnLst/>
            <a:rect l="l" t="t" r="r" b="b"/>
            <a:pathLst>
              <a:path w="21589" h="1830070">
                <a:moveTo>
                  <a:pt x="0" y="1830070"/>
                </a:moveTo>
                <a:lnTo>
                  <a:pt x="21590" y="1830070"/>
                </a:lnTo>
                <a:lnTo>
                  <a:pt x="21590" y="0"/>
                </a:lnTo>
                <a:lnTo>
                  <a:pt x="0" y="0"/>
                </a:lnTo>
                <a:lnTo>
                  <a:pt x="0" y="183007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75590" y="4953000"/>
            <a:ext cx="21590" cy="1906270"/>
          </a:xfrm>
          <a:custGeom>
            <a:avLst/>
            <a:gdLst/>
            <a:ahLst/>
            <a:cxnLst/>
            <a:rect l="l" t="t" r="r" b="b"/>
            <a:pathLst>
              <a:path w="21589" h="1906270">
                <a:moveTo>
                  <a:pt x="0" y="1906270"/>
                </a:moveTo>
                <a:lnTo>
                  <a:pt x="21590" y="1906270"/>
                </a:lnTo>
                <a:lnTo>
                  <a:pt x="21590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54000" y="0"/>
            <a:ext cx="22860" cy="1830070"/>
          </a:xfrm>
          <a:custGeom>
            <a:avLst/>
            <a:gdLst/>
            <a:ahLst/>
            <a:cxnLst/>
            <a:rect l="l" t="t" r="r" b="b"/>
            <a:pathLst>
              <a:path w="22860" h="1830070">
                <a:moveTo>
                  <a:pt x="0" y="1830070"/>
                </a:moveTo>
                <a:lnTo>
                  <a:pt x="22859" y="1830070"/>
                </a:lnTo>
                <a:lnTo>
                  <a:pt x="22859" y="0"/>
                </a:lnTo>
                <a:lnTo>
                  <a:pt x="0" y="0"/>
                </a:lnTo>
                <a:lnTo>
                  <a:pt x="0" y="183007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54000" y="4953000"/>
            <a:ext cx="22860" cy="1906270"/>
          </a:xfrm>
          <a:custGeom>
            <a:avLst/>
            <a:gdLst/>
            <a:ahLst/>
            <a:cxnLst/>
            <a:rect l="l" t="t" r="r" b="b"/>
            <a:pathLst>
              <a:path w="22860" h="1906270">
                <a:moveTo>
                  <a:pt x="0" y="1906270"/>
                </a:moveTo>
                <a:lnTo>
                  <a:pt x="22859" y="1906270"/>
                </a:lnTo>
                <a:lnTo>
                  <a:pt x="2285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232409" y="0"/>
            <a:ext cx="24130" cy="1830070"/>
          </a:xfrm>
          <a:custGeom>
            <a:avLst/>
            <a:gdLst/>
            <a:ahLst/>
            <a:cxnLst/>
            <a:rect l="l" t="t" r="r" b="b"/>
            <a:pathLst>
              <a:path w="24129" h="1830070">
                <a:moveTo>
                  <a:pt x="0" y="1830070"/>
                </a:moveTo>
                <a:lnTo>
                  <a:pt x="24129" y="1830070"/>
                </a:lnTo>
                <a:lnTo>
                  <a:pt x="24129" y="0"/>
                </a:lnTo>
                <a:lnTo>
                  <a:pt x="0" y="0"/>
                </a:lnTo>
                <a:lnTo>
                  <a:pt x="0" y="183007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232409" y="4953000"/>
            <a:ext cx="24130" cy="1906270"/>
          </a:xfrm>
          <a:custGeom>
            <a:avLst/>
            <a:gdLst/>
            <a:ahLst/>
            <a:cxnLst/>
            <a:rect l="l" t="t" r="r" b="b"/>
            <a:pathLst>
              <a:path w="24129" h="1906270">
                <a:moveTo>
                  <a:pt x="0" y="1906270"/>
                </a:moveTo>
                <a:lnTo>
                  <a:pt x="24129" y="1906270"/>
                </a:lnTo>
                <a:lnTo>
                  <a:pt x="24129" y="0"/>
                </a:lnTo>
                <a:lnTo>
                  <a:pt x="0" y="0"/>
                </a:lnTo>
                <a:lnTo>
                  <a:pt x="0" y="190627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504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509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512"/>
          <p:cNvSpPr txBox="1">
            <a:spLocks noGrp="1"/>
          </p:cNvSpPr>
          <p:nvPr>
            <p:ph type="title"/>
          </p:nvPr>
        </p:nvSpPr>
        <p:spPr>
          <a:xfrm>
            <a:off x="3056889" y="793750"/>
            <a:ext cx="3787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More</a:t>
            </a:r>
            <a:r>
              <a:rPr sz="4400" spc="-85" dirty="0"/>
              <a:t> </a:t>
            </a:r>
            <a:r>
              <a:rPr sz="4400" dirty="0"/>
              <a:t>Examples</a:t>
            </a:r>
            <a:endParaRPr sz="4400"/>
          </a:p>
        </p:txBody>
      </p:sp>
      <p:sp>
        <p:nvSpPr>
          <p:cNvPr id="513" name="object 513"/>
          <p:cNvSpPr/>
          <p:nvPr/>
        </p:nvSpPr>
        <p:spPr>
          <a:xfrm>
            <a:off x="228600" y="1828800"/>
            <a:ext cx="4267200" cy="3124200"/>
          </a:xfrm>
          <a:custGeom>
            <a:avLst/>
            <a:gdLst/>
            <a:ahLst/>
            <a:cxnLst/>
            <a:rect l="l" t="t" r="r" b="b"/>
            <a:pathLst>
              <a:path w="4267200" h="3124200">
                <a:moveTo>
                  <a:pt x="4267200" y="0"/>
                </a:moveTo>
                <a:lnTo>
                  <a:pt x="0" y="0"/>
                </a:lnTo>
                <a:lnTo>
                  <a:pt x="0" y="3124200"/>
                </a:lnTo>
                <a:lnTo>
                  <a:pt x="4267200" y="3124200"/>
                </a:lnTo>
                <a:lnTo>
                  <a:pt x="4267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514"/>
          <p:cNvSpPr/>
          <p:nvPr/>
        </p:nvSpPr>
        <p:spPr>
          <a:xfrm>
            <a:off x="791209" y="2255520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800" y="0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515"/>
          <p:cNvSpPr txBox="1"/>
          <p:nvPr/>
        </p:nvSpPr>
        <p:spPr>
          <a:xfrm>
            <a:off x="763269" y="1841500"/>
            <a:ext cx="32486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Positive</a:t>
            </a:r>
            <a:r>
              <a:rPr sz="2800" b="1" spc="-3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relationships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16" name="object 516"/>
          <p:cNvSpPr/>
          <p:nvPr/>
        </p:nvSpPr>
        <p:spPr>
          <a:xfrm>
            <a:off x="775969" y="2240279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>
                <a:moveTo>
                  <a:pt x="0" y="0"/>
                </a:moveTo>
                <a:lnTo>
                  <a:pt x="322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517"/>
          <p:cNvSpPr txBox="1"/>
          <p:nvPr/>
        </p:nvSpPr>
        <p:spPr>
          <a:xfrm>
            <a:off x="306070" y="1682591"/>
            <a:ext cx="258445" cy="110934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18" name="object 518"/>
          <p:cNvSpPr txBox="1"/>
          <p:nvPr/>
        </p:nvSpPr>
        <p:spPr>
          <a:xfrm>
            <a:off x="306070" y="3475990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19" name="object 519"/>
          <p:cNvSpPr txBox="1"/>
          <p:nvPr/>
        </p:nvSpPr>
        <p:spPr>
          <a:xfrm>
            <a:off x="763269" y="2369820"/>
            <a:ext cx="313182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water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consumption  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temperature.</a:t>
            </a:r>
            <a:endParaRPr sz="3200">
              <a:latin typeface="Times New Roman"/>
              <a:cs typeface="Times New Roman"/>
            </a:endParaRPr>
          </a:p>
          <a:p>
            <a:pPr marL="12700" marR="716280">
              <a:lnSpc>
                <a:spcPct val="100000"/>
              </a:lnSpc>
              <a:spcBef>
                <a:spcPts val="790"/>
              </a:spcBef>
            </a:pPr>
            <a:r>
              <a:rPr sz="3200" spc="-5" dirty="0">
                <a:latin typeface="Times New Roman"/>
                <a:cs typeface="Times New Roman"/>
              </a:rPr>
              <a:t>study </a:t>
            </a:r>
            <a:r>
              <a:rPr sz="3200" spc="-10" dirty="0">
                <a:latin typeface="Times New Roman"/>
                <a:cs typeface="Times New Roman"/>
              </a:rPr>
              <a:t>time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  grades.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20" name="object 520"/>
          <p:cNvSpPr/>
          <p:nvPr/>
        </p:nvSpPr>
        <p:spPr>
          <a:xfrm>
            <a:off x="4645659" y="1831339"/>
            <a:ext cx="4309110" cy="3121660"/>
          </a:xfrm>
          <a:custGeom>
            <a:avLst/>
            <a:gdLst/>
            <a:ahLst/>
            <a:cxnLst/>
            <a:rect l="l" t="t" r="r" b="b"/>
            <a:pathLst>
              <a:path w="4309109" h="3121660">
                <a:moveTo>
                  <a:pt x="4309110" y="0"/>
                </a:moveTo>
                <a:lnTo>
                  <a:pt x="0" y="0"/>
                </a:lnTo>
                <a:lnTo>
                  <a:pt x="0" y="3121660"/>
                </a:lnTo>
                <a:lnTo>
                  <a:pt x="4309110" y="3121660"/>
                </a:lnTo>
                <a:lnTo>
                  <a:pt x="43091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5207000" y="2258060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19050">
            <a:solidFill>
              <a:srgbClr val="BFBF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5191759" y="2242820"/>
            <a:ext cx="3364229" cy="0"/>
          </a:xfrm>
          <a:custGeom>
            <a:avLst/>
            <a:gdLst/>
            <a:ahLst/>
            <a:cxnLst/>
            <a:rect l="l" t="t" r="r" b="b"/>
            <a:pathLst>
              <a:path w="3364229">
                <a:moveTo>
                  <a:pt x="0" y="0"/>
                </a:moveTo>
                <a:lnTo>
                  <a:pt x="336422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523"/>
          <p:cNvSpPr txBox="1"/>
          <p:nvPr/>
        </p:nvSpPr>
        <p:spPr>
          <a:xfrm>
            <a:off x="5179059" y="1844040"/>
            <a:ext cx="3508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Negative</a:t>
            </a:r>
            <a:r>
              <a:rPr sz="2800" b="1" spc="-6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relationships: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4" name="object 524"/>
          <p:cNvSpPr txBox="1"/>
          <p:nvPr/>
        </p:nvSpPr>
        <p:spPr>
          <a:xfrm>
            <a:off x="4721859" y="1685130"/>
            <a:ext cx="258445" cy="1109345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100" spc="505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25" name="object 525"/>
          <p:cNvSpPr txBox="1"/>
          <p:nvPr/>
        </p:nvSpPr>
        <p:spPr>
          <a:xfrm>
            <a:off x="4721859" y="3478529"/>
            <a:ext cx="258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80" dirty="0">
                <a:solidFill>
                  <a:srgbClr val="A40020"/>
                </a:solidFill>
                <a:latin typeface="Symbol"/>
                <a:cs typeface="Symbol"/>
              </a:rPr>
              <a:t>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526" name="object 526"/>
          <p:cNvSpPr txBox="1"/>
          <p:nvPr/>
        </p:nvSpPr>
        <p:spPr>
          <a:xfrm>
            <a:off x="5179059" y="2372359"/>
            <a:ext cx="342646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alcohol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consumption  </a:t>
            </a:r>
            <a:r>
              <a:rPr sz="3200" dirty="0">
                <a:latin typeface="Times New Roman"/>
                <a:cs typeface="Times New Roman"/>
              </a:rPr>
              <a:t>and driving</a:t>
            </a:r>
            <a:r>
              <a:rPr sz="3200" spc="-25" dirty="0">
                <a:latin typeface="Times New Roman"/>
                <a:cs typeface="Times New Roman"/>
              </a:rPr>
              <a:t> ability.</a:t>
            </a:r>
            <a:endParaRPr sz="3200">
              <a:latin typeface="Times New Roman"/>
              <a:cs typeface="Times New Roman"/>
            </a:endParaRPr>
          </a:p>
          <a:p>
            <a:pPr marL="12700" marR="718820">
              <a:lnSpc>
                <a:spcPts val="3829"/>
              </a:lnSpc>
              <a:spcBef>
                <a:spcPts val="935"/>
              </a:spcBef>
            </a:pPr>
            <a:r>
              <a:rPr sz="3200" dirty="0">
                <a:latin typeface="Times New Roman"/>
                <a:cs typeface="Times New Roman"/>
              </a:rPr>
              <a:t>Price &amp;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quantity  </a:t>
            </a:r>
            <a:r>
              <a:rPr sz="3200" dirty="0">
                <a:latin typeface="Times New Roman"/>
                <a:cs typeface="Times New Roman"/>
              </a:rPr>
              <a:t>demanded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1469" y="0"/>
            <a:ext cx="0" cy="458470"/>
          </a:xfrm>
          <a:custGeom>
            <a:avLst/>
            <a:gdLst/>
            <a:ahLst/>
            <a:cxnLst/>
            <a:rect l="l" t="t" r="r" b="b"/>
            <a:pathLst>
              <a:path h="458470">
                <a:moveTo>
                  <a:pt x="0" y="0"/>
                </a:moveTo>
                <a:lnTo>
                  <a:pt x="0" y="45847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01469" y="760730"/>
            <a:ext cx="0" cy="6098540"/>
          </a:xfrm>
          <a:custGeom>
            <a:avLst/>
            <a:gdLst/>
            <a:ahLst/>
            <a:cxnLst/>
            <a:rect l="l" t="t" r="r" b="b"/>
            <a:pathLst>
              <a:path h="6098540">
                <a:moveTo>
                  <a:pt x="0" y="0"/>
                </a:moveTo>
                <a:lnTo>
                  <a:pt x="0" y="6098540"/>
                </a:lnTo>
              </a:path>
            </a:pathLst>
          </a:custGeom>
          <a:ln w="3175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86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86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828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828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DC7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67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367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EC8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51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51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94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4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CF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732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32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0C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2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2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12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312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1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096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096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2CD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93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93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3CE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677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677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E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474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474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4CF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258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58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5D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05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05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839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2839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6D2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63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63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7D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2420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420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3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21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221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8D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001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001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9D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7856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7856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AD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582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82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66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66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BD7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163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163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CD8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9473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09473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4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4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DD9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528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528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EDA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32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B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09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109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DFD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9060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060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0DD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690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690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1DD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474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474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27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7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2D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0551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0551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3E0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51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51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36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36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4E1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43280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89" y="458470"/>
                </a:lnTo>
                <a:lnTo>
                  <a:pt x="2158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43280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89" y="6098540"/>
                </a:lnTo>
                <a:lnTo>
                  <a:pt x="2158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5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2168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2168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3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001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001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6E4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797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797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7E4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19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819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8E5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7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7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6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1628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1628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9E7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5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95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AE8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43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43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52780" y="0"/>
            <a:ext cx="24130" cy="458470"/>
          </a:xfrm>
          <a:custGeom>
            <a:avLst/>
            <a:gdLst/>
            <a:ahLst/>
            <a:cxnLst/>
            <a:rect l="l" t="t" r="r" b="b"/>
            <a:pathLst>
              <a:path w="24129" h="458470">
                <a:moveTo>
                  <a:pt x="0" y="458470"/>
                </a:moveTo>
                <a:lnTo>
                  <a:pt x="24130" y="458470"/>
                </a:lnTo>
                <a:lnTo>
                  <a:pt x="2413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52780" y="760730"/>
            <a:ext cx="24130" cy="6098540"/>
          </a:xfrm>
          <a:custGeom>
            <a:avLst/>
            <a:gdLst/>
            <a:ahLst/>
            <a:cxnLst/>
            <a:rect l="l" t="t" r="r" b="b"/>
            <a:pathLst>
              <a:path w="24129" h="6098540">
                <a:moveTo>
                  <a:pt x="0" y="6098540"/>
                </a:moveTo>
                <a:lnTo>
                  <a:pt x="24130" y="6098540"/>
                </a:lnTo>
                <a:lnTo>
                  <a:pt x="2413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BE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324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324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CEA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1086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1086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05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905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DE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895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6895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EEC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486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486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EFED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705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2705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E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67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67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0E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8514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8514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1E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6481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481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323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60" y="458470"/>
                </a:lnTo>
                <a:lnTo>
                  <a:pt x="2286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323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60" y="6098540"/>
                </a:lnTo>
                <a:lnTo>
                  <a:pt x="2286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2F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2909" y="0"/>
            <a:ext cx="21590" cy="458470"/>
          </a:xfrm>
          <a:custGeom>
            <a:avLst/>
            <a:gdLst/>
            <a:ahLst/>
            <a:cxnLst/>
            <a:rect l="l" t="t" r="r" b="b"/>
            <a:pathLst>
              <a:path w="21590" h="458470">
                <a:moveTo>
                  <a:pt x="0" y="458470"/>
                </a:moveTo>
                <a:lnTo>
                  <a:pt x="21590" y="458470"/>
                </a:lnTo>
                <a:lnTo>
                  <a:pt x="21590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22909" y="760730"/>
            <a:ext cx="21590" cy="6098540"/>
          </a:xfrm>
          <a:custGeom>
            <a:avLst/>
            <a:gdLst/>
            <a:ahLst/>
            <a:cxnLst/>
            <a:rect l="l" t="t" r="r" b="b"/>
            <a:pathLst>
              <a:path w="21590" h="6098540">
                <a:moveTo>
                  <a:pt x="0" y="6098540"/>
                </a:moveTo>
                <a:lnTo>
                  <a:pt x="21590" y="6098540"/>
                </a:lnTo>
                <a:lnTo>
                  <a:pt x="21590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3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013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59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013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59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972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7972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4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09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59409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5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3782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3782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6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7500" y="0"/>
            <a:ext cx="22860" cy="458470"/>
          </a:xfrm>
          <a:custGeom>
            <a:avLst/>
            <a:gdLst/>
            <a:ahLst/>
            <a:cxnLst/>
            <a:rect l="l" t="t" r="r" b="b"/>
            <a:pathLst>
              <a:path w="22860" h="458470">
                <a:moveTo>
                  <a:pt x="0" y="458470"/>
                </a:moveTo>
                <a:lnTo>
                  <a:pt x="22859" y="458470"/>
                </a:lnTo>
                <a:lnTo>
                  <a:pt x="22859" y="0"/>
                </a:lnTo>
                <a:lnTo>
                  <a:pt x="0" y="0"/>
                </a:lnTo>
                <a:lnTo>
                  <a:pt x="0" y="45847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17500" y="760730"/>
            <a:ext cx="22860" cy="6098540"/>
          </a:xfrm>
          <a:custGeom>
            <a:avLst/>
            <a:gdLst/>
            <a:ahLst/>
            <a:cxnLst/>
            <a:rect l="l" t="t" r="r" b="b"/>
            <a:pathLst>
              <a:path w="22860" h="6098540">
                <a:moveTo>
                  <a:pt x="0" y="6098540"/>
                </a:moveTo>
                <a:lnTo>
                  <a:pt x="22859" y="6098540"/>
                </a:lnTo>
                <a:lnTo>
                  <a:pt x="22859" y="0"/>
                </a:lnTo>
                <a:lnTo>
                  <a:pt x="0" y="0"/>
                </a:lnTo>
                <a:lnTo>
                  <a:pt x="0" y="6098540"/>
                </a:lnTo>
                <a:close/>
              </a:path>
            </a:pathLst>
          </a:custGeom>
          <a:solidFill>
            <a:srgbClr val="F7F6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590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7F6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75590" y="0"/>
            <a:ext cx="21590" cy="6860540"/>
          </a:xfrm>
          <a:custGeom>
            <a:avLst/>
            <a:gdLst/>
            <a:ahLst/>
            <a:cxnLst/>
            <a:rect l="l" t="t" r="r" b="b"/>
            <a:pathLst>
              <a:path w="21589" h="6860540">
                <a:moveTo>
                  <a:pt x="0" y="6860540"/>
                </a:moveTo>
                <a:lnTo>
                  <a:pt x="21590" y="6860540"/>
                </a:lnTo>
                <a:lnTo>
                  <a:pt x="2159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8F7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0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8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2409" y="0"/>
            <a:ext cx="24130" cy="6860540"/>
          </a:xfrm>
          <a:custGeom>
            <a:avLst/>
            <a:gdLst/>
            <a:ahLst/>
            <a:cxnLst/>
            <a:rect l="l" t="t" r="r" b="b"/>
            <a:pathLst>
              <a:path w="24129" h="6860540">
                <a:moveTo>
                  <a:pt x="0" y="6860540"/>
                </a:moveTo>
                <a:lnTo>
                  <a:pt x="24129" y="6860540"/>
                </a:lnTo>
                <a:lnTo>
                  <a:pt x="2412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9F9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1209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AF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90500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60" y="6860540"/>
                </a:lnTo>
                <a:lnTo>
                  <a:pt x="22860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70179" y="0"/>
            <a:ext cx="22860" cy="6860540"/>
          </a:xfrm>
          <a:custGeom>
            <a:avLst/>
            <a:gdLst/>
            <a:ahLst/>
            <a:cxnLst/>
            <a:rect l="l" t="t" r="r" b="b"/>
            <a:pathLst>
              <a:path w="22860" h="6860540">
                <a:moveTo>
                  <a:pt x="0" y="6860540"/>
                </a:moveTo>
                <a:lnTo>
                  <a:pt x="22859" y="6860540"/>
                </a:lnTo>
                <a:lnTo>
                  <a:pt x="22859" y="0"/>
                </a:lnTo>
                <a:lnTo>
                  <a:pt x="0" y="0"/>
                </a:lnTo>
                <a:lnTo>
                  <a:pt x="0" y="686054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52400" y="0"/>
            <a:ext cx="19050" cy="6858000"/>
          </a:xfrm>
          <a:custGeom>
            <a:avLst/>
            <a:gdLst/>
            <a:ahLst/>
            <a:cxnLst/>
            <a:rect l="l" t="t" r="r" b="b"/>
            <a:pathLst>
              <a:path w="19050" h="6858000">
                <a:moveTo>
                  <a:pt x="0" y="6858000"/>
                </a:moveTo>
                <a:lnTo>
                  <a:pt x="19050" y="6858000"/>
                </a:lnTo>
                <a:lnTo>
                  <a:pt x="1905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676400" y="121475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680210" y="762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0210" y="760730"/>
            <a:ext cx="0" cy="449580"/>
          </a:xfrm>
          <a:custGeom>
            <a:avLst/>
            <a:gdLst/>
            <a:ahLst/>
            <a:cxnLst/>
            <a:rect l="l" t="t" r="r" b="b"/>
            <a:pathLst>
              <a:path h="449580">
                <a:moveTo>
                  <a:pt x="0" y="0"/>
                </a:moveTo>
                <a:lnTo>
                  <a:pt x="0" y="449579"/>
                </a:lnTo>
              </a:path>
            </a:pathLst>
          </a:custGeom>
          <a:ln w="762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76400" y="3175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9139555" y="7620"/>
            <a:ext cx="0" cy="1202690"/>
          </a:xfrm>
          <a:custGeom>
            <a:avLst/>
            <a:gdLst/>
            <a:ahLst/>
            <a:cxnLst/>
            <a:rect l="l" t="t" r="r" b="b"/>
            <a:pathLst>
              <a:path h="1202690">
                <a:moveTo>
                  <a:pt x="0" y="0"/>
                </a:moveTo>
                <a:lnTo>
                  <a:pt x="0" y="1202689"/>
                </a:lnTo>
              </a:path>
            </a:pathLst>
          </a:custGeom>
          <a:ln w="88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84020" y="12058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688464" y="16509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90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88464" y="760730"/>
            <a:ext cx="0" cy="440690"/>
          </a:xfrm>
          <a:custGeom>
            <a:avLst/>
            <a:gdLst/>
            <a:ahLst/>
            <a:cxnLst/>
            <a:rect l="l" t="t" r="r" b="b"/>
            <a:pathLst>
              <a:path h="440690">
                <a:moveTo>
                  <a:pt x="0" y="0"/>
                </a:moveTo>
                <a:lnTo>
                  <a:pt x="0" y="440689"/>
                </a:lnTo>
              </a:path>
            </a:pathLst>
          </a:custGeom>
          <a:ln w="8890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684020" y="12064"/>
            <a:ext cx="7451090" cy="0"/>
          </a:xfrm>
          <a:custGeom>
            <a:avLst/>
            <a:gdLst/>
            <a:ahLst/>
            <a:cxnLst/>
            <a:rect l="l" t="t" r="r" b="b"/>
            <a:pathLst>
              <a:path w="7451090">
                <a:moveTo>
                  <a:pt x="0" y="0"/>
                </a:moveTo>
                <a:lnTo>
                  <a:pt x="7451089" y="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9130665" y="16509"/>
            <a:ext cx="0" cy="1184910"/>
          </a:xfrm>
          <a:custGeom>
            <a:avLst/>
            <a:gdLst/>
            <a:ahLst/>
            <a:cxnLst/>
            <a:rect l="l" t="t" r="r" b="b"/>
            <a:pathLst>
              <a:path h="1184910">
                <a:moveTo>
                  <a:pt x="0" y="0"/>
                </a:moveTo>
                <a:lnTo>
                  <a:pt x="0" y="1184910"/>
                </a:lnTo>
              </a:path>
            </a:pathLst>
          </a:custGeom>
          <a:ln w="8889">
            <a:solidFill>
              <a:srgbClr val="FFFF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692910" y="1196975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697354" y="2540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697354" y="760730"/>
            <a:ext cx="0" cy="431800"/>
          </a:xfrm>
          <a:custGeom>
            <a:avLst/>
            <a:gdLst/>
            <a:ahLst/>
            <a:cxnLst/>
            <a:rect l="l" t="t" r="r" b="b"/>
            <a:pathLst>
              <a:path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8889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692910" y="20954"/>
            <a:ext cx="7433309" cy="0"/>
          </a:xfrm>
          <a:custGeom>
            <a:avLst/>
            <a:gdLst/>
            <a:ahLst/>
            <a:cxnLst/>
            <a:rect l="l" t="t" r="r" b="b"/>
            <a:pathLst>
              <a:path w="7433309">
                <a:moveTo>
                  <a:pt x="0" y="0"/>
                </a:moveTo>
                <a:lnTo>
                  <a:pt x="7433309" y="0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121775" y="25400"/>
            <a:ext cx="0" cy="1167130"/>
          </a:xfrm>
          <a:custGeom>
            <a:avLst/>
            <a:gdLst/>
            <a:ahLst/>
            <a:cxnLst/>
            <a:rect l="l" t="t" r="r" b="b"/>
            <a:pathLst>
              <a:path h="1167130">
                <a:moveTo>
                  <a:pt x="0" y="0"/>
                </a:moveTo>
                <a:lnTo>
                  <a:pt x="0" y="1167129"/>
                </a:lnTo>
              </a:path>
            </a:pathLst>
          </a:custGeom>
          <a:ln w="8890">
            <a:solidFill>
              <a:srgbClr val="FDFD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1701800" y="1188085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1706245" y="3429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1706245" y="760730"/>
            <a:ext cx="0" cy="422909"/>
          </a:xfrm>
          <a:custGeom>
            <a:avLst/>
            <a:gdLst/>
            <a:ahLst/>
            <a:cxnLst/>
            <a:rect l="l" t="t" r="r" b="b"/>
            <a:pathLst>
              <a:path h="422909">
                <a:moveTo>
                  <a:pt x="0" y="0"/>
                </a:moveTo>
                <a:lnTo>
                  <a:pt x="0" y="42291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1701800" y="29844"/>
            <a:ext cx="7415530" cy="0"/>
          </a:xfrm>
          <a:custGeom>
            <a:avLst/>
            <a:gdLst/>
            <a:ahLst/>
            <a:cxnLst/>
            <a:rect l="l" t="t" r="r" b="b"/>
            <a:pathLst>
              <a:path w="7415530">
                <a:moveTo>
                  <a:pt x="0" y="0"/>
                </a:moveTo>
                <a:lnTo>
                  <a:pt x="7415530" y="0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9112884" y="34290"/>
            <a:ext cx="0" cy="1149350"/>
          </a:xfrm>
          <a:custGeom>
            <a:avLst/>
            <a:gdLst/>
            <a:ahLst/>
            <a:cxnLst/>
            <a:rect l="l" t="t" r="r" b="b"/>
            <a:pathLst>
              <a:path h="1149350">
                <a:moveTo>
                  <a:pt x="0" y="0"/>
                </a:moveTo>
                <a:lnTo>
                  <a:pt x="0" y="1149349"/>
                </a:lnTo>
              </a:path>
            </a:pathLst>
          </a:custGeom>
          <a:ln w="8889">
            <a:solidFill>
              <a:srgbClr val="FCFC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710689" y="1179830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762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15135" y="43180"/>
            <a:ext cx="0" cy="414020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2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715135" y="760730"/>
            <a:ext cx="0" cy="415290"/>
          </a:xfrm>
          <a:custGeom>
            <a:avLst/>
            <a:gdLst/>
            <a:ahLst/>
            <a:cxnLst/>
            <a:rect l="l" t="t" r="r" b="b"/>
            <a:pathLst>
              <a:path h="415290">
                <a:moveTo>
                  <a:pt x="0" y="0"/>
                </a:moveTo>
                <a:lnTo>
                  <a:pt x="0" y="415289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710689" y="38734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50" y="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9103994" y="43180"/>
            <a:ext cx="0" cy="1132840"/>
          </a:xfrm>
          <a:custGeom>
            <a:avLst/>
            <a:gdLst/>
            <a:ahLst/>
            <a:cxnLst/>
            <a:rect l="l" t="t" r="r" b="b"/>
            <a:pathLst>
              <a:path h="1132840">
                <a:moveTo>
                  <a:pt x="0" y="0"/>
                </a:moveTo>
                <a:lnTo>
                  <a:pt x="0" y="1132840"/>
                </a:lnTo>
              </a:path>
            </a:pathLst>
          </a:custGeom>
          <a:ln w="8890">
            <a:solidFill>
              <a:srgbClr val="FCFB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719579" y="1170939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1016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724025" y="52069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724025" y="760730"/>
            <a:ext cx="0" cy="405130"/>
          </a:xfrm>
          <a:custGeom>
            <a:avLst/>
            <a:gdLst/>
            <a:ahLst/>
            <a:cxnLst/>
            <a:rect l="l" t="t" r="r" b="b"/>
            <a:pathLst>
              <a:path h="405130">
                <a:moveTo>
                  <a:pt x="0" y="0"/>
                </a:moveTo>
                <a:lnTo>
                  <a:pt x="0" y="405129"/>
                </a:lnTo>
              </a:path>
            </a:pathLst>
          </a:custGeom>
          <a:ln w="8889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1719579" y="47625"/>
            <a:ext cx="7379970" cy="0"/>
          </a:xfrm>
          <a:custGeom>
            <a:avLst/>
            <a:gdLst/>
            <a:ahLst/>
            <a:cxnLst/>
            <a:rect l="l" t="t" r="r" b="b"/>
            <a:pathLst>
              <a:path w="7379970">
                <a:moveTo>
                  <a:pt x="0" y="0"/>
                </a:moveTo>
                <a:lnTo>
                  <a:pt x="7379970" y="0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9095105" y="52069"/>
            <a:ext cx="0" cy="1113790"/>
          </a:xfrm>
          <a:custGeom>
            <a:avLst/>
            <a:gdLst/>
            <a:ahLst/>
            <a:cxnLst/>
            <a:rect l="l" t="t" r="r" b="b"/>
            <a:pathLst>
              <a:path h="1113790">
                <a:moveTo>
                  <a:pt x="0" y="0"/>
                </a:moveTo>
                <a:lnTo>
                  <a:pt x="0" y="1113789"/>
                </a:lnTo>
              </a:path>
            </a:pathLst>
          </a:custGeom>
          <a:ln w="8890">
            <a:solidFill>
              <a:srgbClr val="FBFB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728470" y="11614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1732914" y="6096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40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732914" y="760730"/>
            <a:ext cx="0" cy="396240"/>
          </a:xfrm>
          <a:custGeom>
            <a:avLst/>
            <a:gdLst/>
            <a:ahLst/>
            <a:cxnLst/>
            <a:rect l="l" t="t" r="r" b="b"/>
            <a:pathLst>
              <a:path h="396240">
                <a:moveTo>
                  <a:pt x="0" y="0"/>
                </a:moveTo>
                <a:lnTo>
                  <a:pt x="0" y="396239"/>
                </a:lnTo>
              </a:path>
            </a:pathLst>
          </a:custGeom>
          <a:ln w="8890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1728470" y="56514"/>
            <a:ext cx="7362190" cy="0"/>
          </a:xfrm>
          <a:custGeom>
            <a:avLst/>
            <a:gdLst/>
            <a:ahLst/>
            <a:cxnLst/>
            <a:rect l="l" t="t" r="r" b="b"/>
            <a:pathLst>
              <a:path w="7362190">
                <a:moveTo>
                  <a:pt x="0" y="0"/>
                </a:moveTo>
                <a:lnTo>
                  <a:pt x="7362189" y="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9086215" y="60960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0"/>
                </a:moveTo>
                <a:lnTo>
                  <a:pt x="0" y="1096010"/>
                </a:lnTo>
              </a:path>
            </a:pathLst>
          </a:custGeom>
          <a:ln w="8889">
            <a:solidFill>
              <a:srgbClr val="FAFA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1737360" y="1153160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761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741804" y="69850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5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741804" y="76073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19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89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737360" y="65405"/>
            <a:ext cx="7344409" cy="0"/>
          </a:xfrm>
          <a:custGeom>
            <a:avLst/>
            <a:gdLst/>
            <a:ahLst/>
            <a:cxnLst/>
            <a:rect l="l" t="t" r="r" b="b"/>
            <a:pathLst>
              <a:path w="7344409">
                <a:moveTo>
                  <a:pt x="0" y="0"/>
                </a:moveTo>
                <a:lnTo>
                  <a:pt x="7344409" y="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9077325" y="69850"/>
            <a:ext cx="0" cy="1079500"/>
          </a:xfrm>
          <a:custGeom>
            <a:avLst/>
            <a:gdLst/>
            <a:ahLst/>
            <a:cxnLst/>
            <a:rect l="l" t="t" r="r" b="b"/>
            <a:pathLst>
              <a:path h="1079500">
                <a:moveTo>
                  <a:pt x="0" y="0"/>
                </a:moveTo>
                <a:lnTo>
                  <a:pt x="0" y="1079500"/>
                </a:lnTo>
              </a:path>
            </a:pathLst>
          </a:custGeom>
          <a:ln w="8890">
            <a:solidFill>
              <a:srgbClr val="FAF9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1746250" y="1144269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10160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750695" y="78739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750695" y="760730"/>
            <a:ext cx="0" cy="378460"/>
          </a:xfrm>
          <a:custGeom>
            <a:avLst/>
            <a:gdLst/>
            <a:ahLst/>
            <a:cxnLst/>
            <a:rect l="l" t="t" r="r" b="b"/>
            <a:pathLst>
              <a:path h="378459">
                <a:moveTo>
                  <a:pt x="0" y="0"/>
                </a:moveTo>
                <a:lnTo>
                  <a:pt x="0" y="37846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746250" y="74294"/>
            <a:ext cx="7326630" cy="0"/>
          </a:xfrm>
          <a:custGeom>
            <a:avLst/>
            <a:gdLst/>
            <a:ahLst/>
            <a:cxnLst/>
            <a:rect l="l" t="t" r="r" b="b"/>
            <a:pathLst>
              <a:path w="7326630">
                <a:moveTo>
                  <a:pt x="0" y="0"/>
                </a:moveTo>
                <a:lnTo>
                  <a:pt x="7326630" y="0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68434" y="78739"/>
            <a:ext cx="0" cy="1060450"/>
          </a:xfrm>
          <a:custGeom>
            <a:avLst/>
            <a:gdLst/>
            <a:ahLst/>
            <a:cxnLst/>
            <a:rect l="l" t="t" r="r" b="b"/>
            <a:pathLst>
              <a:path h="1060450">
                <a:moveTo>
                  <a:pt x="0" y="0"/>
                </a:moveTo>
                <a:lnTo>
                  <a:pt x="0" y="1060449"/>
                </a:lnTo>
              </a:path>
            </a:pathLst>
          </a:custGeom>
          <a:ln w="8889">
            <a:solidFill>
              <a:srgbClr val="F9F8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755139" y="1135380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759585" y="87630"/>
            <a:ext cx="0" cy="369570"/>
          </a:xfrm>
          <a:custGeom>
            <a:avLst/>
            <a:gdLst/>
            <a:ahLst/>
            <a:cxnLst/>
            <a:rect l="l" t="t" r="r" b="b"/>
            <a:pathLst>
              <a:path h="369570">
                <a:moveTo>
                  <a:pt x="0" y="0"/>
                </a:moveTo>
                <a:lnTo>
                  <a:pt x="0" y="36957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759585" y="76073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39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755139" y="83185"/>
            <a:ext cx="7308850" cy="0"/>
          </a:xfrm>
          <a:custGeom>
            <a:avLst/>
            <a:gdLst/>
            <a:ahLst/>
            <a:cxnLst/>
            <a:rect l="l" t="t" r="r" b="b"/>
            <a:pathLst>
              <a:path w="7308850">
                <a:moveTo>
                  <a:pt x="0" y="0"/>
                </a:moveTo>
                <a:lnTo>
                  <a:pt x="7308850" y="0"/>
                </a:lnTo>
              </a:path>
            </a:pathLst>
          </a:custGeom>
          <a:ln w="889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60180" y="87630"/>
            <a:ext cx="0" cy="1043940"/>
          </a:xfrm>
          <a:custGeom>
            <a:avLst/>
            <a:gdLst/>
            <a:ahLst/>
            <a:cxnLst/>
            <a:rect l="l" t="t" r="r" b="b"/>
            <a:pathLst>
              <a:path h="1043940">
                <a:moveTo>
                  <a:pt x="0" y="0"/>
                </a:moveTo>
                <a:lnTo>
                  <a:pt x="0" y="1043940"/>
                </a:lnTo>
              </a:path>
            </a:pathLst>
          </a:custGeom>
          <a:ln w="7620">
            <a:solidFill>
              <a:srgbClr val="F8F7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764029" y="112712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768475" y="96519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0"/>
                </a:moveTo>
                <a:lnTo>
                  <a:pt x="0" y="360679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768475" y="760730"/>
            <a:ext cx="0" cy="361950"/>
          </a:xfrm>
          <a:custGeom>
            <a:avLst/>
            <a:gdLst/>
            <a:ahLst/>
            <a:cxnLst/>
            <a:rect l="l" t="t" r="r" b="b"/>
            <a:pathLst>
              <a:path h="361950">
                <a:moveTo>
                  <a:pt x="0" y="0"/>
                </a:moveTo>
                <a:lnTo>
                  <a:pt x="0" y="361950"/>
                </a:lnTo>
              </a:path>
            </a:pathLst>
          </a:custGeom>
          <a:ln w="8889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1764029" y="92075"/>
            <a:ext cx="7292340" cy="0"/>
          </a:xfrm>
          <a:custGeom>
            <a:avLst/>
            <a:gdLst/>
            <a:ahLst/>
            <a:cxnLst/>
            <a:rect l="l" t="t" r="r" b="b"/>
            <a:pathLst>
              <a:path w="7292340">
                <a:moveTo>
                  <a:pt x="0" y="0"/>
                </a:moveTo>
                <a:lnTo>
                  <a:pt x="7292340" y="0"/>
                </a:lnTo>
              </a:path>
            </a:pathLst>
          </a:custGeom>
          <a:ln w="889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51290" y="96519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6159"/>
                </a:lnTo>
              </a:path>
            </a:pathLst>
          </a:custGeom>
          <a:ln w="10160">
            <a:solidFill>
              <a:srgbClr val="F7F7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772920" y="1118235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777364" y="105410"/>
            <a:ext cx="0" cy="351790"/>
          </a:xfrm>
          <a:custGeom>
            <a:avLst/>
            <a:gdLst/>
            <a:ahLst/>
            <a:cxnLst/>
            <a:rect l="l" t="t" r="r" b="b"/>
            <a:pathLst>
              <a:path h="351790">
                <a:moveTo>
                  <a:pt x="0" y="0"/>
                </a:moveTo>
                <a:lnTo>
                  <a:pt x="0" y="35179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777364" y="760730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60"/>
                </a:lnTo>
              </a:path>
            </a:pathLst>
          </a:custGeom>
          <a:ln w="8890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1772920" y="100964"/>
            <a:ext cx="7273290" cy="0"/>
          </a:xfrm>
          <a:custGeom>
            <a:avLst/>
            <a:gdLst/>
            <a:ahLst/>
            <a:cxnLst/>
            <a:rect l="l" t="t" r="r" b="b"/>
            <a:pathLst>
              <a:path w="7273290">
                <a:moveTo>
                  <a:pt x="0" y="0"/>
                </a:moveTo>
                <a:lnTo>
                  <a:pt x="7273289" y="0"/>
                </a:lnTo>
              </a:path>
            </a:pathLst>
          </a:custGeom>
          <a:ln w="888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042400" y="105410"/>
            <a:ext cx="0" cy="1008380"/>
          </a:xfrm>
          <a:custGeom>
            <a:avLst/>
            <a:gdLst/>
            <a:ahLst/>
            <a:cxnLst/>
            <a:rect l="l" t="t" r="r" b="b"/>
            <a:pathLst>
              <a:path h="1008380">
                <a:moveTo>
                  <a:pt x="0" y="0"/>
                </a:moveTo>
                <a:lnTo>
                  <a:pt x="0" y="1008380"/>
                </a:lnTo>
              </a:path>
            </a:pathLst>
          </a:custGeom>
          <a:ln w="7619">
            <a:solidFill>
              <a:srgbClr val="F7F6F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781810" y="110934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786254" y="114300"/>
            <a:ext cx="0" cy="342900"/>
          </a:xfrm>
          <a:custGeom>
            <a:avLst/>
            <a:gdLst/>
            <a:ahLst/>
            <a:cxnLst/>
            <a:rect l="l" t="t" r="r" b="b"/>
            <a:pathLst>
              <a:path h="342900">
                <a:moveTo>
                  <a:pt x="0" y="0"/>
                </a:moveTo>
                <a:lnTo>
                  <a:pt x="0" y="34290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786254" y="760730"/>
            <a:ext cx="0" cy="344170"/>
          </a:xfrm>
          <a:custGeom>
            <a:avLst/>
            <a:gdLst/>
            <a:ahLst/>
            <a:cxnLst/>
            <a:rect l="l" t="t" r="r" b="b"/>
            <a:pathLst>
              <a:path h="344169">
                <a:moveTo>
                  <a:pt x="0" y="0"/>
                </a:moveTo>
                <a:lnTo>
                  <a:pt x="0" y="344170"/>
                </a:lnTo>
              </a:path>
            </a:pathLst>
          </a:custGeom>
          <a:ln w="8889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1781810" y="109854"/>
            <a:ext cx="7256780" cy="0"/>
          </a:xfrm>
          <a:custGeom>
            <a:avLst/>
            <a:gdLst/>
            <a:ahLst/>
            <a:cxnLst/>
            <a:rect l="l" t="t" r="r" b="b"/>
            <a:pathLst>
              <a:path w="7256780">
                <a:moveTo>
                  <a:pt x="0" y="0"/>
                </a:moveTo>
                <a:lnTo>
                  <a:pt x="7256780" y="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9034144" y="11430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8890">
            <a:solidFill>
              <a:srgbClr val="F6F5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1790700" y="110045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90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795145" y="123189"/>
            <a:ext cx="0" cy="334010"/>
          </a:xfrm>
          <a:custGeom>
            <a:avLst/>
            <a:gdLst/>
            <a:ahLst/>
            <a:cxnLst/>
            <a:rect l="l" t="t" r="r" b="b"/>
            <a:pathLst>
              <a:path h="334009">
                <a:moveTo>
                  <a:pt x="0" y="0"/>
                </a:moveTo>
                <a:lnTo>
                  <a:pt x="0" y="33401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795145" y="760730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790700" y="118745"/>
            <a:ext cx="7239000" cy="0"/>
          </a:xfrm>
          <a:custGeom>
            <a:avLst/>
            <a:gdLst/>
            <a:ahLst/>
            <a:cxnLst/>
            <a:rect l="l" t="t" r="r" b="b"/>
            <a:pathLst>
              <a:path w="7239000">
                <a:moveTo>
                  <a:pt x="0" y="0"/>
                </a:moveTo>
                <a:lnTo>
                  <a:pt x="7239000" y="0"/>
                </a:lnTo>
              </a:path>
            </a:pathLst>
          </a:custGeom>
          <a:ln w="888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9024619" y="123189"/>
            <a:ext cx="0" cy="972819"/>
          </a:xfrm>
          <a:custGeom>
            <a:avLst/>
            <a:gdLst/>
            <a:ahLst/>
            <a:cxnLst/>
            <a:rect l="l" t="t" r="r" b="b"/>
            <a:pathLst>
              <a:path h="972819">
                <a:moveTo>
                  <a:pt x="0" y="0"/>
                </a:moveTo>
                <a:lnTo>
                  <a:pt x="0" y="972819"/>
                </a:lnTo>
              </a:path>
            </a:pathLst>
          </a:custGeom>
          <a:ln w="10159">
            <a:solidFill>
              <a:srgbClr val="F5F4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799589" y="1091564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89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804035" y="132079"/>
            <a:ext cx="0" cy="325120"/>
          </a:xfrm>
          <a:custGeom>
            <a:avLst/>
            <a:gdLst/>
            <a:ahLst/>
            <a:cxnLst/>
            <a:rect l="l" t="t" r="r" b="b"/>
            <a:pathLst>
              <a:path h="325120">
                <a:moveTo>
                  <a:pt x="0" y="0"/>
                </a:moveTo>
                <a:lnTo>
                  <a:pt x="0" y="32512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1804035" y="760730"/>
            <a:ext cx="0" cy="326390"/>
          </a:xfrm>
          <a:custGeom>
            <a:avLst/>
            <a:gdLst/>
            <a:ahLst/>
            <a:cxnLst/>
            <a:rect l="l" t="t" r="r" b="b"/>
            <a:pathLst>
              <a:path h="326390">
                <a:moveTo>
                  <a:pt x="0" y="0"/>
                </a:moveTo>
                <a:lnTo>
                  <a:pt x="0" y="326389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1799589" y="127635"/>
            <a:ext cx="7219950" cy="0"/>
          </a:xfrm>
          <a:custGeom>
            <a:avLst/>
            <a:gdLst/>
            <a:ahLst/>
            <a:cxnLst/>
            <a:rect l="l" t="t" r="r" b="b"/>
            <a:pathLst>
              <a:path w="7219950">
                <a:moveTo>
                  <a:pt x="0" y="0"/>
                </a:moveTo>
                <a:lnTo>
                  <a:pt x="7219950" y="0"/>
                </a:lnTo>
              </a:path>
            </a:pathLst>
          </a:custGeom>
          <a:ln w="889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9015730" y="132079"/>
            <a:ext cx="0" cy="955040"/>
          </a:xfrm>
          <a:custGeom>
            <a:avLst/>
            <a:gdLst/>
            <a:ahLst/>
            <a:cxnLst/>
            <a:rect l="l" t="t" r="r" b="b"/>
            <a:pathLst>
              <a:path h="955040">
                <a:moveTo>
                  <a:pt x="0" y="0"/>
                </a:moveTo>
                <a:lnTo>
                  <a:pt x="0" y="955040"/>
                </a:lnTo>
              </a:path>
            </a:pathLst>
          </a:custGeom>
          <a:ln w="7620">
            <a:solidFill>
              <a:srgbClr val="F5F3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1808479" y="108267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1812925" y="140970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29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1812925" y="76073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89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808479" y="136525"/>
            <a:ext cx="7203440" cy="0"/>
          </a:xfrm>
          <a:custGeom>
            <a:avLst/>
            <a:gdLst/>
            <a:ahLst/>
            <a:cxnLst/>
            <a:rect l="l" t="t" r="r" b="b"/>
            <a:pathLst>
              <a:path w="7203440">
                <a:moveTo>
                  <a:pt x="0" y="0"/>
                </a:moveTo>
                <a:lnTo>
                  <a:pt x="7203440" y="0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9007475" y="140970"/>
            <a:ext cx="0" cy="937260"/>
          </a:xfrm>
          <a:custGeom>
            <a:avLst/>
            <a:gdLst/>
            <a:ahLst/>
            <a:cxnLst/>
            <a:rect l="l" t="t" r="r" b="b"/>
            <a:pathLst>
              <a:path h="937260">
                <a:moveTo>
                  <a:pt x="0" y="0"/>
                </a:moveTo>
                <a:lnTo>
                  <a:pt x="0" y="937259"/>
                </a:lnTo>
              </a:path>
            </a:pathLst>
          </a:custGeom>
          <a:ln w="8890">
            <a:solidFill>
              <a:srgbClr val="F4F3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817370" y="1073785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821814" y="149860"/>
            <a:ext cx="0" cy="307340"/>
          </a:xfrm>
          <a:custGeom>
            <a:avLst/>
            <a:gdLst/>
            <a:ahLst/>
            <a:cxnLst/>
            <a:rect l="l" t="t" r="r" b="b"/>
            <a:pathLst>
              <a:path h="307340">
                <a:moveTo>
                  <a:pt x="0" y="0"/>
                </a:moveTo>
                <a:lnTo>
                  <a:pt x="0" y="30734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21814" y="760730"/>
            <a:ext cx="0" cy="308610"/>
          </a:xfrm>
          <a:custGeom>
            <a:avLst/>
            <a:gdLst/>
            <a:ahLst/>
            <a:cxnLst/>
            <a:rect l="l" t="t" r="r" b="b"/>
            <a:pathLst>
              <a:path h="308609">
                <a:moveTo>
                  <a:pt x="0" y="0"/>
                </a:moveTo>
                <a:lnTo>
                  <a:pt x="0" y="308610"/>
                </a:lnTo>
              </a:path>
            </a:pathLst>
          </a:custGeom>
          <a:ln w="8890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17370" y="145414"/>
            <a:ext cx="7185659" cy="0"/>
          </a:xfrm>
          <a:custGeom>
            <a:avLst/>
            <a:gdLst/>
            <a:ahLst/>
            <a:cxnLst/>
            <a:rect l="l" t="t" r="r" b="b"/>
            <a:pathLst>
              <a:path w="7185659">
                <a:moveTo>
                  <a:pt x="0" y="0"/>
                </a:moveTo>
                <a:lnTo>
                  <a:pt x="7185659" y="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998584" y="149860"/>
            <a:ext cx="0" cy="919480"/>
          </a:xfrm>
          <a:custGeom>
            <a:avLst/>
            <a:gdLst/>
            <a:ahLst/>
            <a:cxnLst/>
            <a:rect l="l" t="t" r="r" b="b"/>
            <a:pathLst>
              <a:path h="919480">
                <a:moveTo>
                  <a:pt x="0" y="0"/>
                </a:moveTo>
                <a:lnTo>
                  <a:pt x="0" y="919480"/>
                </a:lnTo>
              </a:path>
            </a:pathLst>
          </a:custGeom>
          <a:ln w="8889">
            <a:solidFill>
              <a:srgbClr val="F3F2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826260" y="106489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830704" y="158750"/>
            <a:ext cx="0" cy="298450"/>
          </a:xfrm>
          <a:custGeom>
            <a:avLst/>
            <a:gdLst/>
            <a:ahLst/>
            <a:cxnLst/>
            <a:rect l="l" t="t" r="r" b="b"/>
            <a:pathLst>
              <a:path h="298450">
                <a:moveTo>
                  <a:pt x="0" y="0"/>
                </a:moveTo>
                <a:lnTo>
                  <a:pt x="0" y="29845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830704" y="760730"/>
            <a:ext cx="0" cy="299720"/>
          </a:xfrm>
          <a:custGeom>
            <a:avLst/>
            <a:gdLst/>
            <a:ahLst/>
            <a:cxnLst/>
            <a:rect l="l" t="t" r="r" b="b"/>
            <a:pathLst>
              <a:path h="299719">
                <a:moveTo>
                  <a:pt x="0" y="0"/>
                </a:moveTo>
                <a:lnTo>
                  <a:pt x="0" y="299720"/>
                </a:lnTo>
              </a:path>
            </a:pathLst>
          </a:custGeom>
          <a:ln w="8889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826260" y="154304"/>
            <a:ext cx="7167880" cy="0"/>
          </a:xfrm>
          <a:custGeom>
            <a:avLst/>
            <a:gdLst/>
            <a:ahLst/>
            <a:cxnLst/>
            <a:rect l="l" t="t" r="r" b="b"/>
            <a:pathLst>
              <a:path w="7167880">
                <a:moveTo>
                  <a:pt x="0" y="0"/>
                </a:moveTo>
                <a:lnTo>
                  <a:pt x="7167880" y="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8989694" y="158750"/>
            <a:ext cx="0" cy="901700"/>
          </a:xfrm>
          <a:custGeom>
            <a:avLst/>
            <a:gdLst/>
            <a:ahLst/>
            <a:cxnLst/>
            <a:rect l="l" t="t" r="r" b="b"/>
            <a:pathLst>
              <a:path h="901700">
                <a:moveTo>
                  <a:pt x="0" y="0"/>
                </a:moveTo>
                <a:lnTo>
                  <a:pt x="0" y="901700"/>
                </a:lnTo>
              </a:path>
            </a:pathLst>
          </a:custGeom>
          <a:ln w="8890">
            <a:solidFill>
              <a:srgbClr val="F2F1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1835150" y="105600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1839595" y="167639"/>
            <a:ext cx="0" cy="289560"/>
          </a:xfrm>
          <a:custGeom>
            <a:avLst/>
            <a:gdLst/>
            <a:ahLst/>
            <a:cxnLst/>
            <a:rect l="l" t="t" r="r" b="b"/>
            <a:pathLst>
              <a:path h="289559">
                <a:moveTo>
                  <a:pt x="0" y="0"/>
                </a:moveTo>
                <a:lnTo>
                  <a:pt x="0" y="28956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1839595" y="760730"/>
            <a:ext cx="0" cy="290830"/>
          </a:xfrm>
          <a:custGeom>
            <a:avLst/>
            <a:gdLst/>
            <a:ahLst/>
            <a:cxnLst/>
            <a:rect l="l" t="t" r="r" b="b"/>
            <a:pathLst>
              <a:path h="290830">
                <a:moveTo>
                  <a:pt x="0" y="0"/>
                </a:moveTo>
                <a:lnTo>
                  <a:pt x="0" y="290829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1835150" y="163195"/>
            <a:ext cx="7150100" cy="0"/>
          </a:xfrm>
          <a:custGeom>
            <a:avLst/>
            <a:gdLst/>
            <a:ahLst/>
            <a:cxnLst/>
            <a:rect l="l" t="t" r="r" b="b"/>
            <a:pathLst>
              <a:path w="7150100">
                <a:moveTo>
                  <a:pt x="0" y="0"/>
                </a:moveTo>
                <a:lnTo>
                  <a:pt x="7150100" y="0"/>
                </a:lnTo>
              </a:path>
            </a:pathLst>
          </a:custGeom>
          <a:ln w="8889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980805" y="167639"/>
            <a:ext cx="0" cy="883919"/>
          </a:xfrm>
          <a:custGeom>
            <a:avLst/>
            <a:gdLst/>
            <a:ahLst/>
            <a:cxnLst/>
            <a:rect l="l" t="t" r="r" b="b"/>
            <a:pathLst>
              <a:path h="883919">
                <a:moveTo>
                  <a:pt x="0" y="0"/>
                </a:moveTo>
                <a:lnTo>
                  <a:pt x="0" y="883919"/>
                </a:lnTo>
              </a:path>
            </a:pathLst>
          </a:custGeom>
          <a:ln w="8890">
            <a:solidFill>
              <a:srgbClr val="F2F0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1844039" y="1047114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848485" y="176529"/>
            <a:ext cx="0" cy="280670"/>
          </a:xfrm>
          <a:custGeom>
            <a:avLst/>
            <a:gdLst/>
            <a:ahLst/>
            <a:cxnLst/>
            <a:rect l="l" t="t" r="r" b="b"/>
            <a:pathLst>
              <a:path h="280670">
                <a:moveTo>
                  <a:pt x="0" y="0"/>
                </a:moveTo>
                <a:lnTo>
                  <a:pt x="0" y="28067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48485" y="7607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39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844039" y="172085"/>
            <a:ext cx="7132320" cy="0"/>
          </a:xfrm>
          <a:custGeom>
            <a:avLst/>
            <a:gdLst/>
            <a:ahLst/>
            <a:cxnLst/>
            <a:rect l="l" t="t" r="r" b="b"/>
            <a:pathLst>
              <a:path w="7132320">
                <a:moveTo>
                  <a:pt x="0" y="0"/>
                </a:moveTo>
                <a:lnTo>
                  <a:pt x="7132319" y="0"/>
                </a:lnTo>
              </a:path>
            </a:pathLst>
          </a:custGeom>
          <a:ln w="8890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971915" y="176529"/>
            <a:ext cx="0" cy="866140"/>
          </a:xfrm>
          <a:custGeom>
            <a:avLst/>
            <a:gdLst/>
            <a:ahLst/>
            <a:cxnLst/>
            <a:rect l="l" t="t" r="r" b="b"/>
            <a:pathLst>
              <a:path h="866140">
                <a:moveTo>
                  <a:pt x="0" y="0"/>
                </a:moveTo>
                <a:lnTo>
                  <a:pt x="0" y="866140"/>
                </a:lnTo>
              </a:path>
            </a:pathLst>
          </a:custGeom>
          <a:ln w="8889">
            <a:solidFill>
              <a:srgbClr val="F1E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1852929" y="103822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57375" y="185420"/>
            <a:ext cx="0" cy="271780"/>
          </a:xfrm>
          <a:custGeom>
            <a:avLst/>
            <a:gdLst/>
            <a:ahLst/>
            <a:cxnLst/>
            <a:rect l="l" t="t" r="r" b="b"/>
            <a:pathLst>
              <a:path h="271780">
                <a:moveTo>
                  <a:pt x="0" y="0"/>
                </a:moveTo>
                <a:lnTo>
                  <a:pt x="0" y="271779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857375" y="760730"/>
            <a:ext cx="0" cy="273050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3050"/>
                </a:lnTo>
              </a:path>
            </a:pathLst>
          </a:custGeom>
          <a:ln w="8889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52929" y="180975"/>
            <a:ext cx="7114540" cy="0"/>
          </a:xfrm>
          <a:custGeom>
            <a:avLst/>
            <a:gdLst/>
            <a:ahLst/>
            <a:cxnLst/>
            <a:rect l="l" t="t" r="r" b="b"/>
            <a:pathLst>
              <a:path w="7114540">
                <a:moveTo>
                  <a:pt x="0" y="0"/>
                </a:moveTo>
                <a:lnTo>
                  <a:pt x="7114540" y="0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8963025" y="185420"/>
            <a:ext cx="0" cy="848360"/>
          </a:xfrm>
          <a:custGeom>
            <a:avLst/>
            <a:gdLst/>
            <a:ahLst/>
            <a:cxnLst/>
            <a:rect l="l" t="t" r="r" b="b"/>
            <a:pathLst>
              <a:path h="848360">
                <a:moveTo>
                  <a:pt x="0" y="0"/>
                </a:moveTo>
                <a:lnTo>
                  <a:pt x="0" y="848359"/>
                </a:lnTo>
              </a:path>
            </a:pathLst>
          </a:custGeom>
          <a:ln w="8890">
            <a:solidFill>
              <a:srgbClr val="F0EF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861820" y="1029335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1866264" y="194310"/>
            <a:ext cx="0" cy="262890"/>
          </a:xfrm>
          <a:custGeom>
            <a:avLst/>
            <a:gdLst/>
            <a:ahLst/>
            <a:cxnLst/>
            <a:rect l="l" t="t" r="r" b="b"/>
            <a:pathLst>
              <a:path h="262890">
                <a:moveTo>
                  <a:pt x="0" y="0"/>
                </a:moveTo>
                <a:lnTo>
                  <a:pt x="0" y="26289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866264" y="760730"/>
            <a:ext cx="0" cy="264160"/>
          </a:xfrm>
          <a:custGeom>
            <a:avLst/>
            <a:gdLst/>
            <a:ahLst/>
            <a:cxnLst/>
            <a:rect l="l" t="t" r="r" b="b"/>
            <a:pathLst>
              <a:path h="264159">
                <a:moveTo>
                  <a:pt x="0" y="0"/>
                </a:moveTo>
                <a:lnTo>
                  <a:pt x="0" y="264160"/>
                </a:lnTo>
              </a:path>
            </a:pathLst>
          </a:custGeom>
          <a:ln w="8890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1861820" y="189864"/>
            <a:ext cx="7096759" cy="0"/>
          </a:xfrm>
          <a:custGeom>
            <a:avLst/>
            <a:gdLst/>
            <a:ahLst/>
            <a:cxnLst/>
            <a:rect l="l" t="t" r="r" b="b"/>
            <a:pathLst>
              <a:path w="7096759">
                <a:moveTo>
                  <a:pt x="0" y="0"/>
                </a:moveTo>
                <a:lnTo>
                  <a:pt x="7096759" y="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954134" y="194310"/>
            <a:ext cx="0" cy="830580"/>
          </a:xfrm>
          <a:custGeom>
            <a:avLst/>
            <a:gdLst/>
            <a:ahLst/>
            <a:cxnLst/>
            <a:rect l="l" t="t" r="r" b="b"/>
            <a:pathLst>
              <a:path h="830580">
                <a:moveTo>
                  <a:pt x="0" y="0"/>
                </a:moveTo>
                <a:lnTo>
                  <a:pt x="0" y="830580"/>
                </a:lnTo>
              </a:path>
            </a:pathLst>
          </a:custGeom>
          <a:ln w="8889">
            <a:solidFill>
              <a:srgbClr val="F0EE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1870710" y="102044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1875154" y="203200"/>
            <a:ext cx="0" cy="254000"/>
          </a:xfrm>
          <a:custGeom>
            <a:avLst/>
            <a:gdLst/>
            <a:ahLst/>
            <a:cxnLst/>
            <a:rect l="l" t="t" r="r" b="b"/>
            <a:pathLst>
              <a:path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1875154" y="76073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69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8889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1870710" y="198754"/>
            <a:ext cx="7078980" cy="0"/>
          </a:xfrm>
          <a:custGeom>
            <a:avLst/>
            <a:gdLst/>
            <a:ahLst/>
            <a:cxnLst/>
            <a:rect l="l" t="t" r="r" b="b"/>
            <a:pathLst>
              <a:path w="7078980">
                <a:moveTo>
                  <a:pt x="0" y="0"/>
                </a:moveTo>
                <a:lnTo>
                  <a:pt x="7078980" y="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945244" y="203200"/>
            <a:ext cx="0" cy="812800"/>
          </a:xfrm>
          <a:custGeom>
            <a:avLst/>
            <a:gdLst/>
            <a:ahLst/>
            <a:cxnLst/>
            <a:rect l="l" t="t" r="r" b="b"/>
            <a:pathLst>
              <a:path h="812800">
                <a:moveTo>
                  <a:pt x="0" y="0"/>
                </a:moveTo>
                <a:lnTo>
                  <a:pt x="0" y="812800"/>
                </a:lnTo>
              </a:path>
            </a:pathLst>
          </a:custGeom>
          <a:ln w="8890">
            <a:solidFill>
              <a:srgbClr val="EFED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1879600" y="1011555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1883410" y="21082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883410" y="760730"/>
            <a:ext cx="0" cy="246379"/>
          </a:xfrm>
          <a:custGeom>
            <a:avLst/>
            <a:gdLst/>
            <a:ahLst/>
            <a:cxnLst/>
            <a:rect l="l" t="t" r="r" b="b"/>
            <a:pathLst>
              <a:path h="246380">
                <a:moveTo>
                  <a:pt x="0" y="0"/>
                </a:moveTo>
                <a:lnTo>
                  <a:pt x="0" y="246379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879600" y="207009"/>
            <a:ext cx="7061200" cy="0"/>
          </a:xfrm>
          <a:custGeom>
            <a:avLst/>
            <a:gdLst/>
            <a:ahLst/>
            <a:cxnLst/>
            <a:rect l="l" t="t" r="r" b="b"/>
            <a:pathLst>
              <a:path w="7061200">
                <a:moveTo>
                  <a:pt x="0" y="0"/>
                </a:moveTo>
                <a:lnTo>
                  <a:pt x="7061200" y="0"/>
                </a:lnTo>
              </a:path>
            </a:pathLst>
          </a:custGeom>
          <a:ln w="762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8936355" y="210820"/>
            <a:ext cx="0" cy="796290"/>
          </a:xfrm>
          <a:custGeom>
            <a:avLst/>
            <a:gdLst/>
            <a:ahLst/>
            <a:cxnLst/>
            <a:rect l="l" t="t" r="r" b="b"/>
            <a:pathLst>
              <a:path h="796290">
                <a:moveTo>
                  <a:pt x="0" y="0"/>
                </a:moveTo>
                <a:lnTo>
                  <a:pt x="0" y="796289"/>
                </a:lnTo>
              </a:path>
            </a:pathLst>
          </a:custGeom>
          <a:ln w="8890">
            <a:solidFill>
              <a:srgbClr val="EEEC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87220" y="1002664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1892300" y="219709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90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1892300" y="760730"/>
            <a:ext cx="0" cy="237490"/>
          </a:xfrm>
          <a:custGeom>
            <a:avLst/>
            <a:gdLst/>
            <a:ahLst/>
            <a:cxnLst/>
            <a:rect l="l" t="t" r="r" b="b"/>
            <a:pathLst>
              <a:path h="237490">
                <a:moveTo>
                  <a:pt x="0" y="0"/>
                </a:moveTo>
                <a:lnTo>
                  <a:pt x="0" y="237489"/>
                </a:lnTo>
              </a:path>
            </a:pathLst>
          </a:custGeom>
          <a:ln w="10160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1887220" y="215265"/>
            <a:ext cx="7044690" cy="0"/>
          </a:xfrm>
          <a:custGeom>
            <a:avLst/>
            <a:gdLst/>
            <a:ahLst/>
            <a:cxnLst/>
            <a:rect l="l" t="t" r="r" b="b"/>
            <a:pathLst>
              <a:path w="7044690">
                <a:moveTo>
                  <a:pt x="0" y="0"/>
                </a:moveTo>
                <a:lnTo>
                  <a:pt x="7044689" y="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8927465" y="219709"/>
            <a:ext cx="0" cy="778510"/>
          </a:xfrm>
          <a:custGeom>
            <a:avLst/>
            <a:gdLst/>
            <a:ahLst/>
            <a:cxnLst/>
            <a:rect l="l" t="t" r="r" b="b"/>
            <a:pathLst>
              <a:path h="778510">
                <a:moveTo>
                  <a:pt x="0" y="0"/>
                </a:moveTo>
                <a:lnTo>
                  <a:pt x="0" y="778510"/>
                </a:lnTo>
              </a:path>
            </a:pathLst>
          </a:custGeom>
          <a:ln w="8889">
            <a:solidFill>
              <a:srgbClr val="EDEB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1897379" y="993775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89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1901189" y="2286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1901189" y="76073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762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1897379" y="224154"/>
            <a:ext cx="7025640" cy="0"/>
          </a:xfrm>
          <a:custGeom>
            <a:avLst/>
            <a:gdLst/>
            <a:ahLst/>
            <a:cxnLst/>
            <a:rect l="l" t="t" r="r" b="b"/>
            <a:pathLst>
              <a:path w="7025640">
                <a:moveTo>
                  <a:pt x="0" y="0"/>
                </a:moveTo>
                <a:lnTo>
                  <a:pt x="7025640" y="0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8918575" y="228600"/>
            <a:ext cx="0" cy="760730"/>
          </a:xfrm>
          <a:custGeom>
            <a:avLst/>
            <a:gdLst/>
            <a:ahLst/>
            <a:cxnLst/>
            <a:rect l="l" t="t" r="r" b="b"/>
            <a:pathLst>
              <a:path h="760730">
                <a:moveTo>
                  <a:pt x="0" y="0"/>
                </a:moveTo>
                <a:lnTo>
                  <a:pt x="0" y="760729"/>
                </a:lnTo>
              </a:path>
            </a:pathLst>
          </a:custGeom>
          <a:ln w="8890">
            <a:solidFill>
              <a:srgbClr val="EDEB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1905000" y="98488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1909445" y="23749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1909445" y="760730"/>
            <a:ext cx="0" cy="219710"/>
          </a:xfrm>
          <a:custGeom>
            <a:avLst/>
            <a:gdLst/>
            <a:ahLst/>
            <a:cxnLst/>
            <a:rect l="l" t="t" r="r" b="b"/>
            <a:pathLst>
              <a:path h="219709">
                <a:moveTo>
                  <a:pt x="0" y="0"/>
                </a:moveTo>
                <a:lnTo>
                  <a:pt x="0" y="21971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905000" y="233045"/>
            <a:ext cx="7009130" cy="0"/>
          </a:xfrm>
          <a:custGeom>
            <a:avLst/>
            <a:gdLst/>
            <a:ahLst/>
            <a:cxnLst/>
            <a:rect l="l" t="t" r="r" b="b"/>
            <a:pathLst>
              <a:path w="7009130">
                <a:moveTo>
                  <a:pt x="0" y="0"/>
                </a:moveTo>
                <a:lnTo>
                  <a:pt x="7009130" y="0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8909684" y="237490"/>
            <a:ext cx="0" cy="742950"/>
          </a:xfrm>
          <a:custGeom>
            <a:avLst/>
            <a:gdLst/>
            <a:ahLst/>
            <a:cxnLst/>
            <a:rect l="l" t="t" r="r" b="b"/>
            <a:pathLst>
              <a:path h="742950">
                <a:moveTo>
                  <a:pt x="0" y="0"/>
                </a:moveTo>
                <a:lnTo>
                  <a:pt x="0" y="742949"/>
                </a:lnTo>
              </a:path>
            </a:pathLst>
          </a:custGeom>
          <a:ln w="8889">
            <a:solidFill>
              <a:srgbClr val="ECEA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913889" y="97599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89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918970" y="246379"/>
            <a:ext cx="0" cy="210820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1918970" y="760730"/>
            <a:ext cx="0" cy="210820"/>
          </a:xfrm>
          <a:custGeom>
            <a:avLst/>
            <a:gdLst/>
            <a:ahLst/>
            <a:cxnLst/>
            <a:rect l="l" t="t" r="r" b="b"/>
            <a:pathLst>
              <a:path h="210819">
                <a:moveTo>
                  <a:pt x="0" y="0"/>
                </a:moveTo>
                <a:lnTo>
                  <a:pt x="0" y="210820"/>
                </a:lnTo>
              </a:path>
            </a:pathLst>
          </a:custGeom>
          <a:ln w="1016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913889" y="241934"/>
            <a:ext cx="6991350" cy="0"/>
          </a:xfrm>
          <a:custGeom>
            <a:avLst/>
            <a:gdLst/>
            <a:ahLst/>
            <a:cxnLst/>
            <a:rect l="l" t="t" r="r" b="b"/>
            <a:pathLst>
              <a:path w="6991350">
                <a:moveTo>
                  <a:pt x="0" y="0"/>
                </a:moveTo>
                <a:lnTo>
                  <a:pt x="6991350" y="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8900794" y="246379"/>
            <a:ext cx="0" cy="725170"/>
          </a:xfrm>
          <a:custGeom>
            <a:avLst/>
            <a:gdLst/>
            <a:ahLst/>
            <a:cxnLst/>
            <a:rect l="l" t="t" r="r" b="b"/>
            <a:pathLst>
              <a:path h="725169">
                <a:moveTo>
                  <a:pt x="0" y="0"/>
                </a:moveTo>
                <a:lnTo>
                  <a:pt x="0" y="725170"/>
                </a:lnTo>
              </a:path>
            </a:pathLst>
          </a:custGeom>
          <a:ln w="8890">
            <a:solidFill>
              <a:srgbClr val="EBE9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924050" y="96710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927860" y="25527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29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1927860" y="760730"/>
            <a:ext cx="0" cy="201930"/>
          </a:xfrm>
          <a:custGeom>
            <a:avLst/>
            <a:gdLst/>
            <a:ahLst/>
            <a:cxnLst/>
            <a:rect l="l" t="t" r="r" b="b"/>
            <a:pathLst>
              <a:path h="201930">
                <a:moveTo>
                  <a:pt x="0" y="0"/>
                </a:moveTo>
                <a:lnTo>
                  <a:pt x="0" y="201929"/>
                </a:lnTo>
              </a:path>
            </a:pathLst>
          </a:custGeom>
          <a:ln w="762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1924050" y="250825"/>
            <a:ext cx="6972300" cy="0"/>
          </a:xfrm>
          <a:custGeom>
            <a:avLst/>
            <a:gdLst/>
            <a:ahLst/>
            <a:cxnLst/>
            <a:rect l="l" t="t" r="r" b="b"/>
            <a:pathLst>
              <a:path w="6972300">
                <a:moveTo>
                  <a:pt x="0" y="0"/>
                </a:moveTo>
                <a:lnTo>
                  <a:pt x="6972300" y="0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891905" y="255270"/>
            <a:ext cx="0" cy="707390"/>
          </a:xfrm>
          <a:custGeom>
            <a:avLst/>
            <a:gdLst/>
            <a:ahLst/>
            <a:cxnLst/>
            <a:rect l="l" t="t" r="r" b="b"/>
            <a:pathLst>
              <a:path h="707390">
                <a:moveTo>
                  <a:pt x="0" y="0"/>
                </a:moveTo>
                <a:lnTo>
                  <a:pt x="0" y="707389"/>
                </a:lnTo>
              </a:path>
            </a:pathLst>
          </a:custGeom>
          <a:ln w="8890">
            <a:solidFill>
              <a:srgbClr val="EBE8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1931670" y="958214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1936114" y="264159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40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1936114" y="760730"/>
            <a:ext cx="0" cy="193040"/>
          </a:xfrm>
          <a:custGeom>
            <a:avLst/>
            <a:gdLst/>
            <a:ahLst/>
            <a:cxnLst/>
            <a:rect l="l" t="t" r="r" b="b"/>
            <a:pathLst>
              <a:path h="193040">
                <a:moveTo>
                  <a:pt x="0" y="0"/>
                </a:moveTo>
                <a:lnTo>
                  <a:pt x="0" y="193039"/>
                </a:lnTo>
              </a:path>
            </a:pathLst>
          </a:custGeom>
          <a:ln w="8890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1931670" y="259715"/>
            <a:ext cx="6955790" cy="0"/>
          </a:xfrm>
          <a:custGeom>
            <a:avLst/>
            <a:gdLst/>
            <a:ahLst/>
            <a:cxnLst/>
            <a:rect l="l" t="t" r="r" b="b"/>
            <a:pathLst>
              <a:path w="6955790">
                <a:moveTo>
                  <a:pt x="0" y="0"/>
                </a:moveTo>
                <a:lnTo>
                  <a:pt x="6955789" y="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8883015" y="2641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8889">
            <a:solidFill>
              <a:srgbClr val="EAE7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1940560" y="949325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1945004" y="27305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1945004" y="760730"/>
            <a:ext cx="0" cy="184150"/>
          </a:xfrm>
          <a:custGeom>
            <a:avLst/>
            <a:gdLst/>
            <a:ahLst/>
            <a:cxnLst/>
            <a:rect l="l" t="t" r="r" b="b"/>
            <a:pathLst>
              <a:path h="184150">
                <a:moveTo>
                  <a:pt x="0" y="0"/>
                </a:moveTo>
                <a:lnTo>
                  <a:pt x="0" y="184150"/>
                </a:lnTo>
              </a:path>
            </a:pathLst>
          </a:custGeom>
          <a:ln w="8889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1940560" y="268604"/>
            <a:ext cx="6938009" cy="0"/>
          </a:xfrm>
          <a:custGeom>
            <a:avLst/>
            <a:gdLst/>
            <a:ahLst/>
            <a:cxnLst/>
            <a:rect l="l" t="t" r="r" b="b"/>
            <a:pathLst>
              <a:path w="6938009">
                <a:moveTo>
                  <a:pt x="0" y="0"/>
                </a:moveTo>
                <a:lnTo>
                  <a:pt x="6938009" y="0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8874125" y="273050"/>
            <a:ext cx="0" cy="671830"/>
          </a:xfrm>
          <a:custGeom>
            <a:avLst/>
            <a:gdLst/>
            <a:ahLst/>
            <a:cxnLst/>
            <a:rect l="l" t="t" r="r" b="b"/>
            <a:pathLst>
              <a:path h="671830">
                <a:moveTo>
                  <a:pt x="0" y="0"/>
                </a:moveTo>
                <a:lnTo>
                  <a:pt x="0" y="671829"/>
                </a:lnTo>
              </a:path>
            </a:pathLst>
          </a:custGeom>
          <a:ln w="8890">
            <a:solidFill>
              <a:srgbClr val="E9E7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1949450" y="94043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1953895" y="28194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1953895" y="760730"/>
            <a:ext cx="0" cy="175260"/>
          </a:xfrm>
          <a:custGeom>
            <a:avLst/>
            <a:gdLst/>
            <a:ahLst/>
            <a:cxnLst/>
            <a:rect l="l" t="t" r="r" b="b"/>
            <a:pathLst>
              <a:path h="175259">
                <a:moveTo>
                  <a:pt x="0" y="0"/>
                </a:moveTo>
                <a:lnTo>
                  <a:pt x="0" y="17526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1949450" y="277495"/>
            <a:ext cx="6920230" cy="0"/>
          </a:xfrm>
          <a:custGeom>
            <a:avLst/>
            <a:gdLst/>
            <a:ahLst/>
            <a:cxnLst/>
            <a:rect l="l" t="t" r="r" b="b"/>
            <a:pathLst>
              <a:path w="6920230">
                <a:moveTo>
                  <a:pt x="0" y="0"/>
                </a:moveTo>
                <a:lnTo>
                  <a:pt x="6920230" y="0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8865234" y="281940"/>
            <a:ext cx="0" cy="654050"/>
          </a:xfrm>
          <a:custGeom>
            <a:avLst/>
            <a:gdLst/>
            <a:ahLst/>
            <a:cxnLst/>
            <a:rect l="l" t="t" r="r" b="b"/>
            <a:pathLst>
              <a:path h="654050">
                <a:moveTo>
                  <a:pt x="0" y="0"/>
                </a:moveTo>
                <a:lnTo>
                  <a:pt x="0" y="654049"/>
                </a:lnTo>
              </a:path>
            </a:pathLst>
          </a:custGeom>
          <a:ln w="8889">
            <a:solidFill>
              <a:srgbClr val="E8E6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1958339" y="93154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89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1962785" y="290829"/>
            <a:ext cx="0" cy="166370"/>
          </a:xfrm>
          <a:custGeom>
            <a:avLst/>
            <a:gdLst/>
            <a:ahLst/>
            <a:cxnLst/>
            <a:rect l="l" t="t" r="r" b="b"/>
            <a:pathLst>
              <a:path h="166370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962785" y="760730"/>
            <a:ext cx="0" cy="166370"/>
          </a:xfrm>
          <a:custGeom>
            <a:avLst/>
            <a:gdLst/>
            <a:ahLst/>
            <a:cxnLst/>
            <a:rect l="l" t="t" r="r" b="b"/>
            <a:pathLst>
              <a:path h="166369">
                <a:moveTo>
                  <a:pt x="0" y="0"/>
                </a:moveTo>
                <a:lnTo>
                  <a:pt x="0" y="1663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958339" y="286384"/>
            <a:ext cx="6902450" cy="0"/>
          </a:xfrm>
          <a:custGeom>
            <a:avLst/>
            <a:gdLst/>
            <a:ahLst/>
            <a:cxnLst/>
            <a:rect l="l" t="t" r="r" b="b"/>
            <a:pathLst>
              <a:path w="6902450">
                <a:moveTo>
                  <a:pt x="0" y="0"/>
                </a:moveTo>
                <a:lnTo>
                  <a:pt x="6902450" y="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8856344" y="290829"/>
            <a:ext cx="0" cy="636270"/>
          </a:xfrm>
          <a:custGeom>
            <a:avLst/>
            <a:gdLst/>
            <a:ahLst/>
            <a:cxnLst/>
            <a:rect l="l" t="t" r="r" b="b"/>
            <a:pathLst>
              <a:path h="636269">
                <a:moveTo>
                  <a:pt x="0" y="0"/>
                </a:moveTo>
                <a:lnTo>
                  <a:pt x="0" y="636270"/>
                </a:lnTo>
              </a:path>
            </a:pathLst>
          </a:custGeom>
          <a:ln w="8890">
            <a:solidFill>
              <a:srgbClr val="E8E5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967229" y="92265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971675" y="29972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79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971675" y="760730"/>
            <a:ext cx="0" cy="157480"/>
          </a:xfrm>
          <a:custGeom>
            <a:avLst/>
            <a:gdLst/>
            <a:ahLst/>
            <a:cxnLst/>
            <a:rect l="l" t="t" r="r" b="b"/>
            <a:pathLst>
              <a:path h="157480">
                <a:moveTo>
                  <a:pt x="0" y="0"/>
                </a:moveTo>
                <a:lnTo>
                  <a:pt x="0" y="157479"/>
                </a:lnTo>
              </a:path>
            </a:pathLst>
          </a:custGeom>
          <a:ln w="8889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967229" y="295275"/>
            <a:ext cx="6884670" cy="0"/>
          </a:xfrm>
          <a:custGeom>
            <a:avLst/>
            <a:gdLst/>
            <a:ahLst/>
            <a:cxnLst/>
            <a:rect l="l" t="t" r="r" b="b"/>
            <a:pathLst>
              <a:path w="6884670">
                <a:moveTo>
                  <a:pt x="0" y="0"/>
                </a:moveTo>
                <a:lnTo>
                  <a:pt x="6884670" y="0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8847455" y="299720"/>
            <a:ext cx="0" cy="618490"/>
          </a:xfrm>
          <a:custGeom>
            <a:avLst/>
            <a:gdLst/>
            <a:ahLst/>
            <a:cxnLst/>
            <a:rect l="l" t="t" r="r" b="b"/>
            <a:pathLst>
              <a:path h="618490">
                <a:moveTo>
                  <a:pt x="0" y="0"/>
                </a:moveTo>
                <a:lnTo>
                  <a:pt x="0" y="618489"/>
                </a:lnTo>
              </a:path>
            </a:pathLst>
          </a:custGeom>
          <a:ln w="8890">
            <a:solidFill>
              <a:srgbClr val="E7E4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976120" y="913764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980564" y="308609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90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980564" y="760730"/>
            <a:ext cx="0" cy="148590"/>
          </a:xfrm>
          <a:custGeom>
            <a:avLst/>
            <a:gdLst/>
            <a:ahLst/>
            <a:cxnLst/>
            <a:rect l="l" t="t" r="r" b="b"/>
            <a:pathLst>
              <a:path h="148590">
                <a:moveTo>
                  <a:pt x="0" y="0"/>
                </a:moveTo>
                <a:lnTo>
                  <a:pt x="0" y="148589"/>
                </a:lnTo>
              </a:path>
            </a:pathLst>
          </a:custGeom>
          <a:ln w="8890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976120" y="304165"/>
            <a:ext cx="6866890" cy="0"/>
          </a:xfrm>
          <a:custGeom>
            <a:avLst/>
            <a:gdLst/>
            <a:ahLst/>
            <a:cxnLst/>
            <a:rect l="l" t="t" r="r" b="b"/>
            <a:pathLst>
              <a:path w="6866890">
                <a:moveTo>
                  <a:pt x="0" y="0"/>
                </a:moveTo>
                <a:lnTo>
                  <a:pt x="6866889" y="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8838565" y="308609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710"/>
                </a:lnTo>
              </a:path>
            </a:pathLst>
          </a:custGeom>
          <a:ln w="8889">
            <a:solidFill>
              <a:srgbClr val="E6E3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985010" y="905510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761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1989454" y="317500"/>
            <a:ext cx="0" cy="139700"/>
          </a:xfrm>
          <a:custGeom>
            <a:avLst/>
            <a:gdLst/>
            <a:ahLst/>
            <a:cxnLst/>
            <a:rect l="l" t="t" r="r" b="b"/>
            <a:pathLst>
              <a:path h="139700">
                <a:moveTo>
                  <a:pt x="0" y="0"/>
                </a:moveTo>
                <a:lnTo>
                  <a:pt x="0" y="13970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1989454" y="76073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69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89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1985010" y="313054"/>
            <a:ext cx="6849109" cy="0"/>
          </a:xfrm>
          <a:custGeom>
            <a:avLst/>
            <a:gdLst/>
            <a:ahLst/>
            <a:cxnLst/>
            <a:rect l="l" t="t" r="r" b="b"/>
            <a:pathLst>
              <a:path w="6849109">
                <a:moveTo>
                  <a:pt x="0" y="0"/>
                </a:moveTo>
                <a:lnTo>
                  <a:pt x="6849109" y="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8829675" y="31750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8890">
            <a:solidFill>
              <a:srgbClr val="E6E3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1993900" y="896619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10160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1998345" y="32639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1998345" y="760730"/>
            <a:ext cx="0" cy="130810"/>
          </a:xfrm>
          <a:custGeom>
            <a:avLst/>
            <a:gdLst/>
            <a:ahLst/>
            <a:cxnLst/>
            <a:rect l="l" t="t" r="r" b="b"/>
            <a:pathLst>
              <a:path h="130809">
                <a:moveTo>
                  <a:pt x="0" y="0"/>
                </a:moveTo>
                <a:lnTo>
                  <a:pt x="0" y="13081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1993900" y="321945"/>
            <a:ext cx="6831330" cy="0"/>
          </a:xfrm>
          <a:custGeom>
            <a:avLst/>
            <a:gdLst/>
            <a:ahLst/>
            <a:cxnLst/>
            <a:rect l="l" t="t" r="r" b="b"/>
            <a:pathLst>
              <a:path w="6831330">
                <a:moveTo>
                  <a:pt x="0" y="0"/>
                </a:moveTo>
                <a:lnTo>
                  <a:pt x="6831330" y="0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8820784" y="326390"/>
            <a:ext cx="0" cy="565150"/>
          </a:xfrm>
          <a:custGeom>
            <a:avLst/>
            <a:gdLst/>
            <a:ahLst/>
            <a:cxnLst/>
            <a:rect l="l" t="t" r="r" b="b"/>
            <a:pathLst>
              <a:path h="565150">
                <a:moveTo>
                  <a:pt x="0" y="0"/>
                </a:moveTo>
                <a:lnTo>
                  <a:pt x="0" y="565149"/>
                </a:lnTo>
              </a:path>
            </a:pathLst>
          </a:custGeom>
          <a:ln w="8889">
            <a:solidFill>
              <a:srgbClr val="E5E2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2002789" y="887730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2007235" y="335279"/>
            <a:ext cx="0" cy="121920"/>
          </a:xfrm>
          <a:custGeom>
            <a:avLst/>
            <a:gdLst/>
            <a:ahLst/>
            <a:cxnLst/>
            <a:rect l="l" t="t" r="r" b="b"/>
            <a:pathLst>
              <a:path h="121920">
                <a:moveTo>
                  <a:pt x="0" y="0"/>
                </a:moveTo>
                <a:lnTo>
                  <a:pt x="0" y="12192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2007235" y="760730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2002789" y="330834"/>
            <a:ext cx="6813550" cy="0"/>
          </a:xfrm>
          <a:custGeom>
            <a:avLst/>
            <a:gdLst/>
            <a:ahLst/>
            <a:cxnLst/>
            <a:rect l="l" t="t" r="r" b="b"/>
            <a:pathLst>
              <a:path w="6813550">
                <a:moveTo>
                  <a:pt x="0" y="0"/>
                </a:moveTo>
                <a:lnTo>
                  <a:pt x="6813550" y="0"/>
                </a:lnTo>
              </a:path>
            </a:pathLst>
          </a:custGeom>
          <a:ln w="889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8812530" y="335279"/>
            <a:ext cx="0" cy="548640"/>
          </a:xfrm>
          <a:custGeom>
            <a:avLst/>
            <a:gdLst/>
            <a:ahLst/>
            <a:cxnLst/>
            <a:rect l="l" t="t" r="r" b="b"/>
            <a:pathLst>
              <a:path h="548640">
                <a:moveTo>
                  <a:pt x="0" y="0"/>
                </a:moveTo>
                <a:lnTo>
                  <a:pt x="0" y="548640"/>
                </a:lnTo>
              </a:path>
            </a:pathLst>
          </a:custGeom>
          <a:ln w="7620">
            <a:solidFill>
              <a:srgbClr val="E4E1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2011679" y="87947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016125" y="344170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3029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2016125" y="76073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8889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011679" y="339725"/>
            <a:ext cx="6797040" cy="0"/>
          </a:xfrm>
          <a:custGeom>
            <a:avLst/>
            <a:gdLst/>
            <a:ahLst/>
            <a:cxnLst/>
            <a:rect l="l" t="t" r="r" b="b"/>
            <a:pathLst>
              <a:path w="6797040">
                <a:moveTo>
                  <a:pt x="0" y="0"/>
                </a:moveTo>
                <a:lnTo>
                  <a:pt x="6797040" y="0"/>
                </a:lnTo>
              </a:path>
            </a:pathLst>
          </a:custGeom>
          <a:ln w="889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8803640" y="344170"/>
            <a:ext cx="0" cy="530860"/>
          </a:xfrm>
          <a:custGeom>
            <a:avLst/>
            <a:gdLst/>
            <a:ahLst/>
            <a:cxnLst/>
            <a:rect l="l" t="t" r="r" b="b"/>
            <a:pathLst>
              <a:path h="530860">
                <a:moveTo>
                  <a:pt x="0" y="0"/>
                </a:moveTo>
                <a:lnTo>
                  <a:pt x="0" y="530859"/>
                </a:lnTo>
              </a:path>
            </a:pathLst>
          </a:custGeom>
          <a:ln w="10160">
            <a:solidFill>
              <a:srgbClr val="E4E0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2020570" y="87058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025014" y="353059"/>
            <a:ext cx="0" cy="104139"/>
          </a:xfrm>
          <a:custGeom>
            <a:avLst/>
            <a:gdLst/>
            <a:ahLst/>
            <a:cxnLst/>
            <a:rect l="l" t="t" r="r" b="b"/>
            <a:pathLst>
              <a:path h="104140">
                <a:moveTo>
                  <a:pt x="0" y="0"/>
                </a:moveTo>
                <a:lnTo>
                  <a:pt x="0" y="10414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2025014" y="76073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90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2020570" y="348615"/>
            <a:ext cx="6777990" cy="0"/>
          </a:xfrm>
          <a:custGeom>
            <a:avLst/>
            <a:gdLst/>
            <a:ahLst/>
            <a:cxnLst/>
            <a:rect l="l" t="t" r="r" b="b"/>
            <a:pathLst>
              <a:path w="6777990">
                <a:moveTo>
                  <a:pt x="0" y="0"/>
                </a:moveTo>
                <a:lnTo>
                  <a:pt x="6777989" y="0"/>
                </a:lnTo>
              </a:path>
            </a:pathLst>
          </a:custGeom>
          <a:ln w="888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8794750" y="353059"/>
            <a:ext cx="0" cy="513080"/>
          </a:xfrm>
          <a:custGeom>
            <a:avLst/>
            <a:gdLst/>
            <a:ahLst/>
            <a:cxnLst/>
            <a:rect l="l" t="t" r="r" b="b"/>
            <a:pathLst>
              <a:path h="513080">
                <a:moveTo>
                  <a:pt x="0" y="0"/>
                </a:moveTo>
                <a:lnTo>
                  <a:pt x="0" y="513080"/>
                </a:lnTo>
              </a:path>
            </a:pathLst>
          </a:custGeom>
          <a:ln w="7619">
            <a:solidFill>
              <a:srgbClr val="E3D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2029460" y="86169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2033904" y="36195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2033904" y="760730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520"/>
                </a:lnTo>
              </a:path>
            </a:pathLst>
          </a:custGeom>
          <a:ln w="8889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2029460" y="357504"/>
            <a:ext cx="6761480" cy="0"/>
          </a:xfrm>
          <a:custGeom>
            <a:avLst/>
            <a:gdLst/>
            <a:ahLst/>
            <a:cxnLst/>
            <a:rect l="l" t="t" r="r" b="b"/>
            <a:pathLst>
              <a:path w="6761480">
                <a:moveTo>
                  <a:pt x="0" y="0"/>
                </a:moveTo>
                <a:lnTo>
                  <a:pt x="6761480" y="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6494" y="361950"/>
            <a:ext cx="0" cy="495300"/>
          </a:xfrm>
          <a:custGeom>
            <a:avLst/>
            <a:gdLst/>
            <a:ahLst/>
            <a:cxnLst/>
            <a:rect l="l" t="t" r="r" b="b"/>
            <a:pathLst>
              <a:path h="495300">
                <a:moveTo>
                  <a:pt x="0" y="0"/>
                </a:moveTo>
                <a:lnTo>
                  <a:pt x="0" y="495300"/>
                </a:lnTo>
              </a:path>
            </a:pathLst>
          </a:custGeom>
          <a:ln w="8890">
            <a:solidFill>
              <a:srgbClr val="E2DF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2038350" y="85280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90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042795" y="370840"/>
            <a:ext cx="0" cy="86360"/>
          </a:xfrm>
          <a:custGeom>
            <a:avLst/>
            <a:gdLst/>
            <a:ahLst/>
            <a:cxnLst/>
            <a:rect l="l" t="t" r="r" b="b"/>
            <a:pathLst>
              <a:path h="86359">
                <a:moveTo>
                  <a:pt x="0" y="0"/>
                </a:moveTo>
                <a:lnTo>
                  <a:pt x="0" y="8636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042795" y="760730"/>
            <a:ext cx="0" cy="87630"/>
          </a:xfrm>
          <a:custGeom>
            <a:avLst/>
            <a:gdLst/>
            <a:ahLst/>
            <a:cxnLst/>
            <a:rect l="l" t="t" r="r" b="b"/>
            <a:pathLst>
              <a:path h="87630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2038350" y="366395"/>
            <a:ext cx="6743700" cy="0"/>
          </a:xfrm>
          <a:custGeom>
            <a:avLst/>
            <a:gdLst/>
            <a:ahLst/>
            <a:cxnLst/>
            <a:rect l="l" t="t" r="r" b="b"/>
            <a:pathLst>
              <a:path w="6743700">
                <a:moveTo>
                  <a:pt x="0" y="0"/>
                </a:moveTo>
                <a:lnTo>
                  <a:pt x="6743700" y="0"/>
                </a:lnTo>
              </a:path>
            </a:pathLst>
          </a:custGeom>
          <a:ln w="888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8776969" y="370840"/>
            <a:ext cx="0" cy="477520"/>
          </a:xfrm>
          <a:custGeom>
            <a:avLst/>
            <a:gdLst/>
            <a:ahLst/>
            <a:cxnLst/>
            <a:rect l="l" t="t" r="r" b="b"/>
            <a:pathLst>
              <a:path h="477519">
                <a:moveTo>
                  <a:pt x="0" y="0"/>
                </a:moveTo>
                <a:lnTo>
                  <a:pt x="0" y="477520"/>
                </a:lnTo>
              </a:path>
            </a:pathLst>
          </a:custGeom>
          <a:ln w="10159">
            <a:solidFill>
              <a:srgbClr val="E1DE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2047239" y="84391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2051685" y="379729"/>
            <a:ext cx="0" cy="77470"/>
          </a:xfrm>
          <a:custGeom>
            <a:avLst/>
            <a:gdLst/>
            <a:ahLst/>
            <a:cxnLst/>
            <a:rect l="l" t="t" r="r" b="b"/>
            <a:pathLst>
              <a:path h="77470">
                <a:moveTo>
                  <a:pt x="0" y="0"/>
                </a:moveTo>
                <a:lnTo>
                  <a:pt x="0" y="77470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2051685" y="760730"/>
            <a:ext cx="0" cy="78740"/>
          </a:xfrm>
          <a:custGeom>
            <a:avLst/>
            <a:gdLst/>
            <a:ahLst/>
            <a:cxnLst/>
            <a:rect l="l" t="t" r="r" b="b"/>
            <a:pathLst>
              <a:path h="78740">
                <a:moveTo>
                  <a:pt x="0" y="0"/>
                </a:moveTo>
                <a:lnTo>
                  <a:pt x="0" y="78739"/>
                </a:lnTo>
              </a:path>
            </a:pathLst>
          </a:custGeom>
          <a:ln w="889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2047239" y="375284"/>
            <a:ext cx="6724650" cy="0"/>
          </a:xfrm>
          <a:custGeom>
            <a:avLst/>
            <a:gdLst/>
            <a:ahLst/>
            <a:cxnLst/>
            <a:rect l="l" t="t" r="r" b="b"/>
            <a:pathLst>
              <a:path w="6724650">
                <a:moveTo>
                  <a:pt x="0" y="0"/>
                </a:moveTo>
                <a:lnTo>
                  <a:pt x="6724650" y="0"/>
                </a:lnTo>
              </a:path>
            </a:pathLst>
          </a:custGeom>
          <a:ln w="8889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8768080" y="379729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40"/>
                </a:lnTo>
              </a:path>
            </a:pathLst>
          </a:custGeom>
          <a:ln w="7620">
            <a:solidFill>
              <a:srgbClr val="E1DD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2056129" y="83502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2060575" y="388620"/>
            <a:ext cx="0" cy="68580"/>
          </a:xfrm>
          <a:custGeom>
            <a:avLst/>
            <a:gdLst/>
            <a:ahLst/>
            <a:cxnLst/>
            <a:rect l="l" t="t" r="r" b="b"/>
            <a:pathLst>
              <a:path h="68579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2060575" y="760730"/>
            <a:ext cx="0" cy="69850"/>
          </a:xfrm>
          <a:custGeom>
            <a:avLst/>
            <a:gdLst/>
            <a:ahLst/>
            <a:cxnLst/>
            <a:rect l="l" t="t" r="r" b="b"/>
            <a:pathLst>
              <a:path h="69850">
                <a:moveTo>
                  <a:pt x="0" y="0"/>
                </a:moveTo>
                <a:lnTo>
                  <a:pt x="0" y="6985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2056129" y="384175"/>
            <a:ext cx="6708140" cy="0"/>
          </a:xfrm>
          <a:custGeom>
            <a:avLst/>
            <a:gdLst/>
            <a:ahLst/>
            <a:cxnLst/>
            <a:rect l="l" t="t" r="r" b="b"/>
            <a:pathLst>
              <a:path w="6708140">
                <a:moveTo>
                  <a:pt x="0" y="0"/>
                </a:moveTo>
                <a:lnTo>
                  <a:pt x="6708140" y="0"/>
                </a:lnTo>
              </a:path>
            </a:pathLst>
          </a:custGeom>
          <a:ln w="8889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759825" y="388620"/>
            <a:ext cx="0" cy="441959"/>
          </a:xfrm>
          <a:custGeom>
            <a:avLst/>
            <a:gdLst/>
            <a:ahLst/>
            <a:cxnLst/>
            <a:rect l="l" t="t" r="r" b="b"/>
            <a:pathLst>
              <a:path h="441959">
                <a:moveTo>
                  <a:pt x="0" y="0"/>
                </a:moveTo>
                <a:lnTo>
                  <a:pt x="0" y="441959"/>
                </a:lnTo>
              </a:path>
            </a:pathLst>
          </a:custGeom>
          <a:ln w="8890">
            <a:solidFill>
              <a:srgbClr val="E0D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2065020" y="82613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2069464" y="397509"/>
            <a:ext cx="0" cy="59690"/>
          </a:xfrm>
          <a:custGeom>
            <a:avLst/>
            <a:gdLst/>
            <a:ahLst/>
            <a:cxnLst/>
            <a:rect l="l" t="t" r="r" b="b"/>
            <a:pathLst>
              <a:path h="59690">
                <a:moveTo>
                  <a:pt x="0" y="0"/>
                </a:moveTo>
                <a:lnTo>
                  <a:pt x="0" y="5969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2069464" y="76073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960"/>
                </a:lnTo>
              </a:path>
            </a:pathLst>
          </a:custGeom>
          <a:ln w="8890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065020" y="393065"/>
            <a:ext cx="6690359" cy="0"/>
          </a:xfrm>
          <a:custGeom>
            <a:avLst/>
            <a:gdLst/>
            <a:ahLst/>
            <a:cxnLst/>
            <a:rect l="l" t="t" r="r" b="b"/>
            <a:pathLst>
              <a:path w="6690359">
                <a:moveTo>
                  <a:pt x="0" y="0"/>
                </a:moveTo>
                <a:lnTo>
                  <a:pt x="6690359" y="0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8750934" y="397509"/>
            <a:ext cx="0" cy="424180"/>
          </a:xfrm>
          <a:custGeom>
            <a:avLst/>
            <a:gdLst/>
            <a:ahLst/>
            <a:cxnLst/>
            <a:rect l="l" t="t" r="r" b="b"/>
            <a:pathLst>
              <a:path h="424180">
                <a:moveTo>
                  <a:pt x="0" y="0"/>
                </a:moveTo>
                <a:lnTo>
                  <a:pt x="0" y="424179"/>
                </a:lnTo>
              </a:path>
            </a:pathLst>
          </a:custGeom>
          <a:ln w="8889">
            <a:solidFill>
              <a:srgbClr val="DFDB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2073910" y="81724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2078354" y="406400"/>
            <a:ext cx="0" cy="50800"/>
          </a:xfrm>
          <a:custGeom>
            <a:avLst/>
            <a:gdLst/>
            <a:ahLst/>
            <a:cxnLst/>
            <a:rect l="l" t="t" r="r" b="b"/>
            <a:pathLst>
              <a:path h="50800">
                <a:moveTo>
                  <a:pt x="0" y="0"/>
                </a:moveTo>
                <a:lnTo>
                  <a:pt x="0" y="5080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2078354" y="760730"/>
            <a:ext cx="0" cy="52069"/>
          </a:xfrm>
          <a:custGeom>
            <a:avLst/>
            <a:gdLst/>
            <a:ahLst/>
            <a:cxnLst/>
            <a:rect l="l" t="t" r="r" b="b"/>
            <a:pathLst>
              <a:path h="52069">
                <a:moveTo>
                  <a:pt x="0" y="0"/>
                </a:moveTo>
                <a:lnTo>
                  <a:pt x="0" y="52070"/>
                </a:lnTo>
              </a:path>
            </a:pathLst>
          </a:custGeom>
          <a:ln w="8889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2073910" y="401954"/>
            <a:ext cx="6672580" cy="0"/>
          </a:xfrm>
          <a:custGeom>
            <a:avLst/>
            <a:gdLst/>
            <a:ahLst/>
            <a:cxnLst/>
            <a:rect l="l" t="t" r="r" b="b"/>
            <a:pathLst>
              <a:path w="6672580">
                <a:moveTo>
                  <a:pt x="0" y="0"/>
                </a:moveTo>
                <a:lnTo>
                  <a:pt x="6672580" y="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8742044" y="406400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0"/>
                </a:moveTo>
                <a:lnTo>
                  <a:pt x="0" y="406400"/>
                </a:lnTo>
              </a:path>
            </a:pathLst>
          </a:custGeom>
          <a:ln w="8890">
            <a:solidFill>
              <a:srgbClr val="DFDB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2082800" y="808355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2087245" y="415290"/>
            <a:ext cx="0" cy="41910"/>
          </a:xfrm>
          <a:custGeom>
            <a:avLst/>
            <a:gdLst/>
            <a:ahLst/>
            <a:cxnLst/>
            <a:rect l="l" t="t" r="r" b="b"/>
            <a:pathLst>
              <a:path h="41909">
                <a:moveTo>
                  <a:pt x="0" y="0"/>
                </a:moveTo>
                <a:lnTo>
                  <a:pt x="0" y="4191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2087245" y="760730"/>
            <a:ext cx="0" cy="43180"/>
          </a:xfrm>
          <a:custGeom>
            <a:avLst/>
            <a:gdLst/>
            <a:ahLst/>
            <a:cxnLst/>
            <a:rect l="l" t="t" r="r" b="b"/>
            <a:pathLst>
              <a:path h="43179">
                <a:moveTo>
                  <a:pt x="0" y="0"/>
                </a:moveTo>
                <a:lnTo>
                  <a:pt x="0" y="43179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2082800" y="410844"/>
            <a:ext cx="6654800" cy="0"/>
          </a:xfrm>
          <a:custGeom>
            <a:avLst/>
            <a:gdLst/>
            <a:ahLst/>
            <a:cxnLst/>
            <a:rect l="l" t="t" r="r" b="b"/>
            <a:pathLst>
              <a:path w="6654800">
                <a:moveTo>
                  <a:pt x="0" y="0"/>
                </a:moveTo>
                <a:lnTo>
                  <a:pt x="6654800" y="0"/>
                </a:lnTo>
              </a:path>
            </a:pathLst>
          </a:custGeom>
          <a:ln w="8889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8733155" y="415290"/>
            <a:ext cx="0" cy="388620"/>
          </a:xfrm>
          <a:custGeom>
            <a:avLst/>
            <a:gdLst/>
            <a:ahLst/>
            <a:cxnLst/>
            <a:rect l="l" t="t" r="r" b="b"/>
            <a:pathLst>
              <a:path h="388620">
                <a:moveTo>
                  <a:pt x="0" y="0"/>
                </a:moveTo>
                <a:lnTo>
                  <a:pt x="0" y="388620"/>
                </a:lnTo>
              </a:path>
            </a:pathLst>
          </a:custGeom>
          <a:ln w="8890">
            <a:solidFill>
              <a:srgbClr val="DEDA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2091689" y="799465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2096135" y="424180"/>
            <a:ext cx="0" cy="33020"/>
          </a:xfrm>
          <a:custGeom>
            <a:avLst/>
            <a:gdLst/>
            <a:ahLst/>
            <a:cxnLst/>
            <a:rect l="l" t="t" r="r" b="b"/>
            <a:pathLst>
              <a:path h="33020">
                <a:moveTo>
                  <a:pt x="0" y="0"/>
                </a:moveTo>
                <a:lnTo>
                  <a:pt x="0" y="33020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2096135" y="760730"/>
            <a:ext cx="0" cy="34290"/>
          </a:xfrm>
          <a:custGeom>
            <a:avLst/>
            <a:gdLst/>
            <a:ahLst/>
            <a:cxnLst/>
            <a:rect l="l" t="t" r="r" b="b"/>
            <a:pathLst>
              <a:path h="34290">
                <a:moveTo>
                  <a:pt x="0" y="0"/>
                </a:moveTo>
                <a:lnTo>
                  <a:pt x="0" y="34289"/>
                </a:lnTo>
              </a:path>
            </a:pathLst>
          </a:custGeom>
          <a:ln w="8890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2091689" y="419734"/>
            <a:ext cx="6637020" cy="0"/>
          </a:xfrm>
          <a:custGeom>
            <a:avLst/>
            <a:gdLst/>
            <a:ahLst/>
            <a:cxnLst/>
            <a:rect l="l" t="t" r="r" b="b"/>
            <a:pathLst>
              <a:path w="6637020">
                <a:moveTo>
                  <a:pt x="0" y="0"/>
                </a:moveTo>
                <a:lnTo>
                  <a:pt x="6637019" y="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8724265" y="424180"/>
            <a:ext cx="0" cy="370840"/>
          </a:xfrm>
          <a:custGeom>
            <a:avLst/>
            <a:gdLst/>
            <a:ahLst/>
            <a:cxnLst/>
            <a:rect l="l" t="t" r="r" b="b"/>
            <a:pathLst>
              <a:path h="370840">
                <a:moveTo>
                  <a:pt x="0" y="0"/>
                </a:moveTo>
                <a:lnTo>
                  <a:pt x="0" y="370840"/>
                </a:lnTo>
              </a:path>
            </a:pathLst>
          </a:custGeom>
          <a:ln w="8889">
            <a:solidFill>
              <a:srgbClr val="DDD9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100579" y="79057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105025" y="4330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0" y="0"/>
                </a:moveTo>
                <a:lnTo>
                  <a:pt x="0" y="2413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2105025" y="76073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2100579" y="428625"/>
            <a:ext cx="6619240" cy="0"/>
          </a:xfrm>
          <a:custGeom>
            <a:avLst/>
            <a:gdLst/>
            <a:ahLst/>
            <a:cxnLst/>
            <a:rect l="l" t="t" r="r" b="b"/>
            <a:pathLst>
              <a:path w="6619240">
                <a:moveTo>
                  <a:pt x="0" y="0"/>
                </a:moveTo>
                <a:lnTo>
                  <a:pt x="6619240" y="0"/>
                </a:lnTo>
              </a:path>
            </a:pathLst>
          </a:custGeom>
          <a:ln w="8889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8715375" y="433069"/>
            <a:ext cx="0" cy="353060"/>
          </a:xfrm>
          <a:custGeom>
            <a:avLst/>
            <a:gdLst/>
            <a:ahLst/>
            <a:cxnLst/>
            <a:rect l="l" t="t" r="r" b="b"/>
            <a:pathLst>
              <a:path h="353059">
                <a:moveTo>
                  <a:pt x="0" y="0"/>
                </a:moveTo>
                <a:lnTo>
                  <a:pt x="0" y="353059"/>
                </a:lnTo>
              </a:path>
            </a:pathLst>
          </a:custGeom>
          <a:ln w="8890">
            <a:solidFill>
              <a:srgbClr val="DCD8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2109470" y="781684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2113914" y="441959"/>
            <a:ext cx="0" cy="15240"/>
          </a:xfrm>
          <a:custGeom>
            <a:avLst/>
            <a:gdLst/>
            <a:ahLst/>
            <a:cxnLst/>
            <a:rect l="l" t="t" r="r" b="b"/>
            <a:pathLst>
              <a:path h="15240">
                <a:moveTo>
                  <a:pt x="0" y="0"/>
                </a:moveTo>
                <a:lnTo>
                  <a:pt x="0" y="1524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2113914" y="760730"/>
            <a:ext cx="0" cy="16510"/>
          </a:xfrm>
          <a:custGeom>
            <a:avLst/>
            <a:gdLst/>
            <a:ahLst/>
            <a:cxnLst/>
            <a:rect l="l" t="t" r="r" b="b"/>
            <a:pathLst>
              <a:path h="16509">
                <a:moveTo>
                  <a:pt x="0" y="0"/>
                </a:moveTo>
                <a:lnTo>
                  <a:pt x="0" y="16510"/>
                </a:lnTo>
              </a:path>
            </a:pathLst>
          </a:custGeom>
          <a:ln w="8890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109470" y="437515"/>
            <a:ext cx="6601459" cy="0"/>
          </a:xfrm>
          <a:custGeom>
            <a:avLst/>
            <a:gdLst/>
            <a:ahLst/>
            <a:cxnLst/>
            <a:rect l="l" t="t" r="r" b="b"/>
            <a:pathLst>
              <a:path w="6601459">
                <a:moveTo>
                  <a:pt x="0" y="0"/>
                </a:moveTo>
                <a:lnTo>
                  <a:pt x="6601459" y="0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8706484" y="441959"/>
            <a:ext cx="0" cy="335280"/>
          </a:xfrm>
          <a:custGeom>
            <a:avLst/>
            <a:gdLst/>
            <a:ahLst/>
            <a:cxnLst/>
            <a:rect l="l" t="t" r="r" b="b"/>
            <a:pathLst>
              <a:path h="335280">
                <a:moveTo>
                  <a:pt x="0" y="0"/>
                </a:moveTo>
                <a:lnTo>
                  <a:pt x="0" y="335279"/>
                </a:lnTo>
              </a:path>
            </a:pathLst>
          </a:custGeom>
          <a:ln w="8889">
            <a:solidFill>
              <a:srgbClr val="DCD7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118360" y="772794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89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2118360" y="454025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2118360" y="764540"/>
            <a:ext cx="8890" cy="0"/>
          </a:xfrm>
          <a:custGeom>
            <a:avLst/>
            <a:gdLst/>
            <a:ahLst/>
            <a:cxnLst/>
            <a:rect l="l" t="t" r="r" b="b"/>
            <a:pathLst>
              <a:path w="8889">
                <a:moveTo>
                  <a:pt x="0" y="0"/>
                </a:moveTo>
                <a:lnTo>
                  <a:pt x="8889" y="0"/>
                </a:lnTo>
              </a:path>
            </a:pathLst>
          </a:custGeom>
          <a:ln w="762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2118360" y="446405"/>
            <a:ext cx="6583680" cy="0"/>
          </a:xfrm>
          <a:custGeom>
            <a:avLst/>
            <a:gdLst/>
            <a:ahLst/>
            <a:cxnLst/>
            <a:rect l="l" t="t" r="r" b="b"/>
            <a:pathLst>
              <a:path w="6583680">
                <a:moveTo>
                  <a:pt x="0" y="0"/>
                </a:moveTo>
                <a:lnTo>
                  <a:pt x="6583680" y="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8697594" y="450850"/>
            <a:ext cx="0" cy="317500"/>
          </a:xfrm>
          <a:custGeom>
            <a:avLst/>
            <a:gdLst/>
            <a:ahLst/>
            <a:cxnLst/>
            <a:rect l="l" t="t" r="r" b="b"/>
            <a:pathLst>
              <a:path h="317500">
                <a:moveTo>
                  <a:pt x="0" y="0"/>
                </a:moveTo>
                <a:lnTo>
                  <a:pt x="0" y="317500"/>
                </a:lnTo>
              </a:path>
            </a:pathLst>
          </a:custGeom>
          <a:ln w="8890">
            <a:solidFill>
              <a:srgbClr val="DBD7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2127250" y="763905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2127250" y="454659"/>
            <a:ext cx="6565900" cy="0"/>
          </a:xfrm>
          <a:custGeom>
            <a:avLst/>
            <a:gdLst/>
            <a:ahLst/>
            <a:cxnLst/>
            <a:rect l="l" t="t" r="r" b="b"/>
            <a:pathLst>
              <a:path w="6565900">
                <a:moveTo>
                  <a:pt x="0" y="0"/>
                </a:moveTo>
                <a:lnTo>
                  <a:pt x="6565900" y="0"/>
                </a:lnTo>
              </a:path>
            </a:pathLst>
          </a:custGeom>
          <a:ln w="7619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8688705" y="458469"/>
            <a:ext cx="0" cy="300990"/>
          </a:xfrm>
          <a:custGeom>
            <a:avLst/>
            <a:gdLst/>
            <a:ahLst/>
            <a:cxnLst/>
            <a:rect l="l" t="t" r="r" b="b"/>
            <a:pathLst>
              <a:path h="300990">
                <a:moveTo>
                  <a:pt x="0" y="0"/>
                </a:moveTo>
                <a:lnTo>
                  <a:pt x="0" y="300989"/>
                </a:lnTo>
              </a:path>
            </a:pathLst>
          </a:custGeom>
          <a:ln w="8890">
            <a:solidFill>
              <a:srgbClr val="DAD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2819400" y="755015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8890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2819400" y="463550"/>
            <a:ext cx="5864860" cy="0"/>
          </a:xfrm>
          <a:custGeom>
            <a:avLst/>
            <a:gdLst/>
            <a:ahLst/>
            <a:cxnLst/>
            <a:rect l="l" t="t" r="r" b="b"/>
            <a:pathLst>
              <a:path w="5864859">
                <a:moveTo>
                  <a:pt x="0" y="0"/>
                </a:moveTo>
                <a:lnTo>
                  <a:pt x="5864859" y="0"/>
                </a:lnTo>
              </a:path>
            </a:pathLst>
          </a:custGeom>
          <a:ln w="1015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8679815" y="468630"/>
            <a:ext cx="0" cy="281940"/>
          </a:xfrm>
          <a:custGeom>
            <a:avLst/>
            <a:gdLst/>
            <a:ahLst/>
            <a:cxnLst/>
            <a:rect l="l" t="t" r="r" b="b"/>
            <a:pathLst>
              <a:path h="281940">
                <a:moveTo>
                  <a:pt x="0" y="0"/>
                </a:moveTo>
                <a:lnTo>
                  <a:pt x="0" y="281940"/>
                </a:lnTo>
              </a:path>
            </a:pathLst>
          </a:custGeom>
          <a:ln w="8889">
            <a:solidFill>
              <a:srgbClr val="DAD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2819400" y="746125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2819400" y="472440"/>
            <a:ext cx="5855970" cy="0"/>
          </a:xfrm>
          <a:custGeom>
            <a:avLst/>
            <a:gdLst/>
            <a:ahLst/>
            <a:cxnLst/>
            <a:rect l="l" t="t" r="r" b="b"/>
            <a:pathLst>
              <a:path w="5855970">
                <a:moveTo>
                  <a:pt x="0" y="0"/>
                </a:moveTo>
                <a:lnTo>
                  <a:pt x="5855970" y="0"/>
                </a:lnTo>
              </a:path>
            </a:pathLst>
          </a:custGeom>
          <a:ln w="762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8670925" y="47625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29"/>
                </a:lnTo>
              </a:path>
            </a:pathLst>
          </a:custGeom>
          <a:ln w="8890">
            <a:solidFill>
              <a:srgbClr val="D9D4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2819400" y="73723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2819400" y="480694"/>
            <a:ext cx="5847080" cy="0"/>
          </a:xfrm>
          <a:custGeom>
            <a:avLst/>
            <a:gdLst/>
            <a:ahLst/>
            <a:cxnLst/>
            <a:rect l="l" t="t" r="r" b="b"/>
            <a:pathLst>
              <a:path w="5847080">
                <a:moveTo>
                  <a:pt x="0" y="0"/>
                </a:moveTo>
                <a:lnTo>
                  <a:pt x="5847080" y="0"/>
                </a:lnTo>
              </a:path>
            </a:pathLst>
          </a:custGeom>
          <a:ln w="8890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662034" y="485140"/>
            <a:ext cx="0" cy="247650"/>
          </a:xfrm>
          <a:custGeom>
            <a:avLst/>
            <a:gdLst/>
            <a:ahLst/>
            <a:cxnLst/>
            <a:rect l="l" t="t" r="r" b="b"/>
            <a:pathLst>
              <a:path h="247650">
                <a:moveTo>
                  <a:pt x="0" y="0"/>
                </a:moveTo>
                <a:lnTo>
                  <a:pt x="0" y="247650"/>
                </a:lnTo>
              </a:path>
            </a:pathLst>
          </a:custGeom>
          <a:ln w="8889">
            <a:solidFill>
              <a:srgbClr val="D8D3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2819400" y="72834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2819400" y="489584"/>
            <a:ext cx="5838190" cy="0"/>
          </a:xfrm>
          <a:custGeom>
            <a:avLst/>
            <a:gdLst/>
            <a:ahLst/>
            <a:cxnLst/>
            <a:rect l="l" t="t" r="r" b="b"/>
            <a:pathLst>
              <a:path w="5838190">
                <a:moveTo>
                  <a:pt x="0" y="0"/>
                </a:moveTo>
                <a:lnTo>
                  <a:pt x="5838190" y="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8653144" y="494030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0"/>
                </a:moveTo>
                <a:lnTo>
                  <a:pt x="0" y="229870"/>
                </a:lnTo>
              </a:path>
            </a:pathLst>
          </a:custGeom>
          <a:ln w="8890">
            <a:solidFill>
              <a:srgbClr val="D7D3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2819400" y="71945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2819400" y="498475"/>
            <a:ext cx="5829300" cy="0"/>
          </a:xfrm>
          <a:custGeom>
            <a:avLst/>
            <a:gdLst/>
            <a:ahLst/>
            <a:cxnLst/>
            <a:rect l="l" t="t" r="r" b="b"/>
            <a:pathLst>
              <a:path w="5829300">
                <a:moveTo>
                  <a:pt x="0" y="0"/>
                </a:moveTo>
                <a:lnTo>
                  <a:pt x="5829300" y="0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8644255" y="502919"/>
            <a:ext cx="0" cy="212090"/>
          </a:xfrm>
          <a:custGeom>
            <a:avLst/>
            <a:gdLst/>
            <a:ahLst/>
            <a:cxnLst/>
            <a:rect l="l" t="t" r="r" b="b"/>
            <a:pathLst>
              <a:path h="212090">
                <a:moveTo>
                  <a:pt x="0" y="0"/>
                </a:moveTo>
                <a:lnTo>
                  <a:pt x="0" y="212089"/>
                </a:lnTo>
              </a:path>
            </a:pathLst>
          </a:custGeom>
          <a:ln w="8890">
            <a:solidFill>
              <a:srgbClr val="D7D2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2819400" y="7105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2819400" y="507365"/>
            <a:ext cx="5820410" cy="0"/>
          </a:xfrm>
          <a:custGeom>
            <a:avLst/>
            <a:gdLst/>
            <a:ahLst/>
            <a:cxnLst/>
            <a:rect l="l" t="t" r="r" b="b"/>
            <a:pathLst>
              <a:path w="5820409">
                <a:moveTo>
                  <a:pt x="0" y="0"/>
                </a:moveTo>
                <a:lnTo>
                  <a:pt x="5820409" y="0"/>
                </a:lnTo>
              </a:path>
            </a:pathLst>
          </a:custGeom>
          <a:ln w="8890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8635365" y="511809"/>
            <a:ext cx="0" cy="194310"/>
          </a:xfrm>
          <a:custGeom>
            <a:avLst/>
            <a:gdLst/>
            <a:ahLst/>
            <a:cxnLst/>
            <a:rect l="l" t="t" r="r" b="b"/>
            <a:pathLst>
              <a:path h="194309">
                <a:moveTo>
                  <a:pt x="0" y="0"/>
                </a:moveTo>
                <a:lnTo>
                  <a:pt x="0" y="194310"/>
                </a:lnTo>
              </a:path>
            </a:pathLst>
          </a:custGeom>
          <a:ln w="8889">
            <a:solidFill>
              <a:srgbClr val="D6D1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2819400" y="70167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2819400" y="516255"/>
            <a:ext cx="5811520" cy="0"/>
          </a:xfrm>
          <a:custGeom>
            <a:avLst/>
            <a:gdLst/>
            <a:ahLst/>
            <a:cxnLst/>
            <a:rect l="l" t="t" r="r" b="b"/>
            <a:pathLst>
              <a:path w="5811520">
                <a:moveTo>
                  <a:pt x="0" y="0"/>
                </a:moveTo>
                <a:lnTo>
                  <a:pt x="5811520" y="0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8626475" y="520700"/>
            <a:ext cx="0" cy="176530"/>
          </a:xfrm>
          <a:custGeom>
            <a:avLst/>
            <a:gdLst/>
            <a:ahLst/>
            <a:cxnLst/>
            <a:rect l="l" t="t" r="r" b="b"/>
            <a:pathLst>
              <a:path h="176529">
                <a:moveTo>
                  <a:pt x="0" y="0"/>
                </a:moveTo>
                <a:lnTo>
                  <a:pt x="0" y="176529"/>
                </a:lnTo>
              </a:path>
            </a:pathLst>
          </a:custGeom>
          <a:ln w="8890">
            <a:solidFill>
              <a:srgbClr val="D5D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2819400" y="69278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2819400" y="525144"/>
            <a:ext cx="5802630" cy="0"/>
          </a:xfrm>
          <a:custGeom>
            <a:avLst/>
            <a:gdLst/>
            <a:ahLst/>
            <a:cxnLst/>
            <a:rect l="l" t="t" r="r" b="b"/>
            <a:pathLst>
              <a:path w="5802630">
                <a:moveTo>
                  <a:pt x="0" y="0"/>
                </a:moveTo>
                <a:lnTo>
                  <a:pt x="5802630" y="0"/>
                </a:lnTo>
              </a:path>
            </a:pathLst>
          </a:custGeom>
          <a:ln w="8890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8617584" y="529590"/>
            <a:ext cx="0" cy="158750"/>
          </a:xfrm>
          <a:custGeom>
            <a:avLst/>
            <a:gdLst/>
            <a:ahLst/>
            <a:cxnLst/>
            <a:rect l="l" t="t" r="r" b="b"/>
            <a:pathLst>
              <a:path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8889">
            <a:solidFill>
              <a:srgbClr val="D5CF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2819400" y="68389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2819400" y="534034"/>
            <a:ext cx="5793740" cy="0"/>
          </a:xfrm>
          <a:custGeom>
            <a:avLst/>
            <a:gdLst/>
            <a:ahLst/>
            <a:cxnLst/>
            <a:rect l="l" t="t" r="r" b="b"/>
            <a:pathLst>
              <a:path w="5793740">
                <a:moveTo>
                  <a:pt x="0" y="0"/>
                </a:moveTo>
                <a:lnTo>
                  <a:pt x="5793740" y="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8608694" y="538480"/>
            <a:ext cx="0" cy="140970"/>
          </a:xfrm>
          <a:custGeom>
            <a:avLst/>
            <a:gdLst/>
            <a:ahLst/>
            <a:cxnLst/>
            <a:rect l="l" t="t" r="r" b="b"/>
            <a:pathLst>
              <a:path h="140970">
                <a:moveTo>
                  <a:pt x="0" y="0"/>
                </a:moveTo>
                <a:lnTo>
                  <a:pt x="0" y="140970"/>
                </a:lnTo>
              </a:path>
            </a:pathLst>
          </a:custGeom>
          <a:ln w="8890">
            <a:solidFill>
              <a:srgbClr val="D4CFC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2819400" y="67500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2819400" y="542925"/>
            <a:ext cx="5784850" cy="0"/>
          </a:xfrm>
          <a:custGeom>
            <a:avLst/>
            <a:gdLst/>
            <a:ahLst/>
            <a:cxnLst/>
            <a:rect l="l" t="t" r="r" b="b"/>
            <a:pathLst>
              <a:path w="5784850">
                <a:moveTo>
                  <a:pt x="0" y="0"/>
                </a:moveTo>
                <a:lnTo>
                  <a:pt x="5784850" y="0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8599805" y="547369"/>
            <a:ext cx="0" cy="123189"/>
          </a:xfrm>
          <a:custGeom>
            <a:avLst/>
            <a:gdLst/>
            <a:ahLst/>
            <a:cxnLst/>
            <a:rect l="l" t="t" r="r" b="b"/>
            <a:pathLst>
              <a:path h="123190">
                <a:moveTo>
                  <a:pt x="0" y="0"/>
                </a:moveTo>
                <a:lnTo>
                  <a:pt x="0" y="123189"/>
                </a:lnTo>
              </a:path>
            </a:pathLst>
          </a:custGeom>
          <a:ln w="8890">
            <a:solidFill>
              <a:srgbClr val="D3CE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2819400" y="6661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2819400" y="551815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59">
                <a:moveTo>
                  <a:pt x="0" y="0"/>
                </a:moveTo>
                <a:lnTo>
                  <a:pt x="5775959" y="0"/>
                </a:lnTo>
              </a:path>
            </a:pathLst>
          </a:custGeom>
          <a:ln w="8890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8590915" y="556259"/>
            <a:ext cx="0" cy="105410"/>
          </a:xfrm>
          <a:custGeom>
            <a:avLst/>
            <a:gdLst/>
            <a:ahLst/>
            <a:cxnLst/>
            <a:rect l="l" t="t" r="r" b="b"/>
            <a:pathLst>
              <a:path h="105409">
                <a:moveTo>
                  <a:pt x="0" y="0"/>
                </a:moveTo>
                <a:lnTo>
                  <a:pt x="0" y="105410"/>
                </a:lnTo>
              </a:path>
            </a:pathLst>
          </a:custGeom>
          <a:ln w="8889">
            <a:solidFill>
              <a:srgbClr val="D2CD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819400" y="65722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819400" y="560705"/>
            <a:ext cx="5767070" cy="0"/>
          </a:xfrm>
          <a:custGeom>
            <a:avLst/>
            <a:gdLst/>
            <a:ahLst/>
            <a:cxnLst/>
            <a:rect l="l" t="t" r="r" b="b"/>
            <a:pathLst>
              <a:path w="5767070">
                <a:moveTo>
                  <a:pt x="0" y="0"/>
                </a:moveTo>
                <a:lnTo>
                  <a:pt x="5767070" y="0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8582025" y="565150"/>
            <a:ext cx="0" cy="87630"/>
          </a:xfrm>
          <a:custGeom>
            <a:avLst/>
            <a:gdLst/>
            <a:ahLst/>
            <a:cxnLst/>
            <a:rect l="l" t="t" r="r" b="b"/>
            <a:pathLst>
              <a:path h="87629">
                <a:moveTo>
                  <a:pt x="0" y="0"/>
                </a:moveTo>
                <a:lnTo>
                  <a:pt x="0" y="87629"/>
                </a:lnTo>
              </a:path>
            </a:pathLst>
          </a:custGeom>
          <a:ln w="8890">
            <a:solidFill>
              <a:srgbClr val="D2C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2819400" y="64833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819400" y="569594"/>
            <a:ext cx="5758180" cy="0"/>
          </a:xfrm>
          <a:custGeom>
            <a:avLst/>
            <a:gdLst/>
            <a:ahLst/>
            <a:cxnLst/>
            <a:rect l="l" t="t" r="r" b="b"/>
            <a:pathLst>
              <a:path w="5758180">
                <a:moveTo>
                  <a:pt x="0" y="0"/>
                </a:moveTo>
                <a:lnTo>
                  <a:pt x="5758180" y="0"/>
                </a:lnTo>
              </a:path>
            </a:pathLst>
          </a:custGeom>
          <a:ln w="8890">
            <a:solidFill>
              <a:srgbClr val="D1CC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8568690" y="574040"/>
            <a:ext cx="8890" cy="69850"/>
          </a:xfrm>
          <a:custGeom>
            <a:avLst/>
            <a:gdLst/>
            <a:ahLst/>
            <a:cxnLst/>
            <a:rect l="l" t="t" r="r" b="b"/>
            <a:pathLst>
              <a:path w="8890" h="69850">
                <a:moveTo>
                  <a:pt x="8889" y="0"/>
                </a:moveTo>
                <a:lnTo>
                  <a:pt x="0" y="0"/>
                </a:lnTo>
                <a:lnTo>
                  <a:pt x="0" y="69850"/>
                </a:lnTo>
                <a:lnTo>
                  <a:pt x="8889" y="69850"/>
                </a:lnTo>
                <a:lnTo>
                  <a:pt x="8889" y="0"/>
                </a:lnTo>
                <a:close/>
              </a:path>
            </a:pathLst>
          </a:custGeom>
          <a:solidFill>
            <a:srgbClr val="D1C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819400" y="640080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762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2819400" y="578484"/>
            <a:ext cx="5749290" cy="0"/>
          </a:xfrm>
          <a:custGeom>
            <a:avLst/>
            <a:gdLst/>
            <a:ahLst/>
            <a:cxnLst/>
            <a:rect l="l" t="t" r="r" b="b"/>
            <a:pathLst>
              <a:path w="5749290">
                <a:moveTo>
                  <a:pt x="0" y="0"/>
                </a:moveTo>
                <a:lnTo>
                  <a:pt x="5749290" y="0"/>
                </a:lnTo>
              </a:path>
            </a:pathLst>
          </a:custGeom>
          <a:ln w="8890">
            <a:solidFill>
              <a:srgbClr val="D0CC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8561069" y="582930"/>
            <a:ext cx="7620" cy="53340"/>
          </a:xfrm>
          <a:custGeom>
            <a:avLst/>
            <a:gdLst/>
            <a:ahLst/>
            <a:cxnLst/>
            <a:rect l="l" t="t" r="r" b="b"/>
            <a:pathLst>
              <a:path w="7620" h="53340">
                <a:moveTo>
                  <a:pt x="7620" y="0"/>
                </a:moveTo>
                <a:lnTo>
                  <a:pt x="0" y="0"/>
                </a:lnTo>
                <a:lnTo>
                  <a:pt x="0" y="53340"/>
                </a:lnTo>
                <a:lnTo>
                  <a:pt x="7620" y="53340"/>
                </a:lnTo>
                <a:lnTo>
                  <a:pt x="7620" y="0"/>
                </a:lnTo>
                <a:close/>
              </a:path>
            </a:pathLst>
          </a:custGeom>
          <a:solidFill>
            <a:srgbClr val="D0CC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2819400" y="63182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2819400" y="587375"/>
            <a:ext cx="5741670" cy="0"/>
          </a:xfrm>
          <a:custGeom>
            <a:avLst/>
            <a:gdLst/>
            <a:ahLst/>
            <a:cxnLst/>
            <a:rect l="l" t="t" r="r" b="b"/>
            <a:pathLst>
              <a:path w="5741670">
                <a:moveTo>
                  <a:pt x="0" y="0"/>
                </a:moveTo>
                <a:lnTo>
                  <a:pt x="5741670" y="0"/>
                </a:lnTo>
              </a:path>
            </a:pathLst>
          </a:custGeom>
          <a:ln w="8890">
            <a:solidFill>
              <a:srgbClr val="D0CA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8550909" y="591819"/>
            <a:ext cx="10160" cy="35560"/>
          </a:xfrm>
          <a:custGeom>
            <a:avLst/>
            <a:gdLst/>
            <a:ahLst/>
            <a:cxnLst/>
            <a:rect l="l" t="t" r="r" b="b"/>
            <a:pathLst>
              <a:path w="10159" h="35559">
                <a:moveTo>
                  <a:pt x="10160" y="0"/>
                </a:moveTo>
                <a:lnTo>
                  <a:pt x="0" y="0"/>
                </a:lnTo>
                <a:lnTo>
                  <a:pt x="0" y="35559"/>
                </a:lnTo>
                <a:lnTo>
                  <a:pt x="10160" y="35559"/>
                </a:lnTo>
                <a:lnTo>
                  <a:pt x="10160" y="0"/>
                </a:lnTo>
                <a:close/>
              </a:path>
            </a:pathLst>
          </a:custGeom>
          <a:solidFill>
            <a:srgbClr val="D0CA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2819400" y="622934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2819400" y="596265"/>
            <a:ext cx="5731510" cy="0"/>
          </a:xfrm>
          <a:custGeom>
            <a:avLst/>
            <a:gdLst/>
            <a:ahLst/>
            <a:cxnLst/>
            <a:rect l="l" t="t" r="r" b="b"/>
            <a:pathLst>
              <a:path w="5731509">
                <a:moveTo>
                  <a:pt x="0" y="0"/>
                </a:moveTo>
                <a:lnTo>
                  <a:pt x="5731509" y="0"/>
                </a:lnTo>
              </a:path>
            </a:pathLst>
          </a:custGeom>
          <a:ln w="8890">
            <a:solidFill>
              <a:srgbClr val="CFC9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8543290" y="600709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9" y="0"/>
                </a:moveTo>
                <a:lnTo>
                  <a:pt x="0" y="0"/>
                </a:lnTo>
                <a:lnTo>
                  <a:pt x="0" y="17779"/>
                </a:lnTo>
                <a:lnTo>
                  <a:pt x="7619" y="17779"/>
                </a:lnTo>
                <a:lnTo>
                  <a:pt x="7619" y="0"/>
                </a:lnTo>
                <a:close/>
              </a:path>
            </a:pathLst>
          </a:custGeom>
          <a:solidFill>
            <a:srgbClr val="CFC9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2819400" y="609600"/>
            <a:ext cx="5723890" cy="0"/>
          </a:xfrm>
          <a:custGeom>
            <a:avLst/>
            <a:gdLst/>
            <a:ahLst/>
            <a:cxnLst/>
            <a:rect l="l" t="t" r="r" b="b"/>
            <a:pathLst>
              <a:path w="5723890">
                <a:moveTo>
                  <a:pt x="0" y="0"/>
                </a:moveTo>
                <a:lnTo>
                  <a:pt x="5723890" y="0"/>
                </a:lnTo>
              </a:path>
            </a:pathLst>
          </a:custGeom>
          <a:ln w="17779">
            <a:solidFill>
              <a:srgbClr val="CDC7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287020" y="0"/>
            <a:ext cx="1560830" cy="1160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0" y="0"/>
            <a:ext cx="100965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28089" y="0"/>
            <a:ext cx="7915909" cy="754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304800" y="761365"/>
            <a:ext cx="2513965" cy="0"/>
          </a:xfrm>
          <a:custGeom>
            <a:avLst/>
            <a:gdLst/>
            <a:ahLst/>
            <a:cxnLst/>
            <a:rect l="l" t="t" r="r" b="b"/>
            <a:pathLst>
              <a:path w="2513965">
                <a:moveTo>
                  <a:pt x="0" y="0"/>
                </a:moveTo>
                <a:lnTo>
                  <a:pt x="2513965" y="0"/>
                </a:lnTo>
              </a:path>
            </a:pathLst>
          </a:custGeom>
          <a:ln w="3175">
            <a:solidFill>
              <a:srgbClr val="F9C0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304800" y="457200"/>
            <a:ext cx="2514600" cy="303530"/>
          </a:xfrm>
          <a:custGeom>
            <a:avLst/>
            <a:gdLst/>
            <a:ahLst/>
            <a:cxnLst/>
            <a:rect l="l" t="t" r="r" b="b"/>
            <a:pathLst>
              <a:path w="2514600" h="303530">
                <a:moveTo>
                  <a:pt x="0" y="303529"/>
                </a:moveTo>
                <a:lnTo>
                  <a:pt x="2514600" y="303529"/>
                </a:lnTo>
                <a:lnTo>
                  <a:pt x="2514600" y="0"/>
                </a:lnTo>
                <a:lnTo>
                  <a:pt x="0" y="0"/>
                </a:lnTo>
                <a:lnTo>
                  <a:pt x="0" y="303529"/>
                </a:lnTo>
                <a:close/>
              </a:path>
            </a:pathLst>
          </a:custGeom>
          <a:solidFill>
            <a:srgbClr val="F9C06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 txBox="1">
            <a:spLocks noGrp="1"/>
          </p:cNvSpPr>
          <p:nvPr>
            <p:ph type="title"/>
          </p:nvPr>
        </p:nvSpPr>
        <p:spPr>
          <a:xfrm>
            <a:off x="3013710" y="735329"/>
            <a:ext cx="325310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Karl</a:t>
            </a:r>
            <a:r>
              <a:rPr spc="-85" dirty="0"/>
              <a:t> </a:t>
            </a:r>
            <a:r>
              <a:rPr spc="-5" dirty="0"/>
              <a:t>Pearson's</a:t>
            </a:r>
          </a:p>
        </p:txBody>
      </p:sp>
      <p:sp>
        <p:nvSpPr>
          <p:cNvPr id="447" name="object 447"/>
          <p:cNvSpPr txBox="1"/>
          <p:nvPr/>
        </p:nvSpPr>
        <p:spPr>
          <a:xfrm>
            <a:off x="534669" y="1109838"/>
            <a:ext cx="8378190" cy="4951095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352550">
              <a:lnSpc>
                <a:spcPct val="100000"/>
              </a:lnSpc>
              <a:spcBef>
                <a:spcPts val="1710"/>
              </a:spcBef>
            </a:pPr>
            <a:r>
              <a:rPr sz="4000" b="1" spc="-5" dirty="0">
                <a:latin typeface="Times New Roman"/>
                <a:cs typeface="Times New Roman"/>
              </a:rPr>
              <a:t>Coefficient </a:t>
            </a:r>
            <a:r>
              <a:rPr sz="4000" b="1" dirty="0">
                <a:latin typeface="Times New Roman"/>
                <a:cs typeface="Times New Roman"/>
              </a:rPr>
              <a:t>of</a:t>
            </a:r>
            <a:r>
              <a:rPr sz="4000" b="1" spc="-10" dirty="0">
                <a:latin typeface="Times New Roman"/>
                <a:cs typeface="Times New Roman"/>
              </a:rPr>
              <a:t> Correlation</a:t>
            </a:r>
            <a:endParaRPr sz="4000">
              <a:latin typeface="Times New Roman"/>
              <a:cs typeface="Times New Roman"/>
            </a:endParaRPr>
          </a:p>
          <a:p>
            <a:pPr marL="545465" marR="1720850" indent="-457200">
              <a:lnSpc>
                <a:spcPts val="4100"/>
              </a:lnSpc>
              <a:spcBef>
                <a:spcPts val="1770"/>
              </a:spcBef>
              <a:buClr>
                <a:srgbClr val="A40020"/>
              </a:buClr>
              <a:buSzPct val="75000"/>
              <a:buFont typeface="Symbol"/>
              <a:buChar char=""/>
              <a:tabLst>
                <a:tab pos="545465" algn="l"/>
                <a:tab pos="546100" algn="l"/>
              </a:tabLst>
            </a:pPr>
            <a:r>
              <a:rPr sz="3600" spc="-25" dirty="0">
                <a:latin typeface="Times New Roman"/>
                <a:cs typeface="Times New Roman"/>
              </a:rPr>
              <a:t>Pearson’s </a:t>
            </a:r>
            <a:r>
              <a:rPr sz="3600" spc="40" dirty="0">
                <a:latin typeface="Times New Roman"/>
                <a:cs typeface="Times New Roman"/>
              </a:rPr>
              <a:t>‘r’ </a:t>
            </a:r>
            <a:r>
              <a:rPr sz="3600" spc="-10" dirty="0">
                <a:latin typeface="Times New Roman"/>
                <a:cs typeface="Times New Roman"/>
              </a:rPr>
              <a:t>is the most</a:t>
            </a:r>
            <a:r>
              <a:rPr sz="3600" spc="-3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common  </a:t>
            </a:r>
            <a:r>
              <a:rPr sz="3600" spc="-5" dirty="0">
                <a:latin typeface="Times New Roman"/>
                <a:cs typeface="Times New Roman"/>
              </a:rPr>
              <a:t>correlation </a:t>
            </a:r>
            <a:r>
              <a:rPr sz="3600" spc="-15" dirty="0">
                <a:latin typeface="Times New Roman"/>
                <a:cs typeface="Times New Roman"/>
              </a:rPr>
              <a:t>coefficient.</a:t>
            </a:r>
            <a:endParaRPr sz="3600">
              <a:latin typeface="Times New Roman"/>
              <a:cs typeface="Times New Roman"/>
            </a:endParaRPr>
          </a:p>
          <a:p>
            <a:pPr marL="545465" marR="17780" indent="-457200">
              <a:lnSpc>
                <a:spcPct val="100000"/>
              </a:lnSpc>
              <a:spcBef>
                <a:spcPts val="800"/>
              </a:spcBef>
              <a:buClr>
                <a:srgbClr val="A40020"/>
              </a:buClr>
              <a:buSzPct val="75000"/>
              <a:buFont typeface="Symbol"/>
              <a:buChar char=""/>
              <a:tabLst>
                <a:tab pos="545465" algn="l"/>
                <a:tab pos="546100" algn="l"/>
                <a:tab pos="2924810" algn="l"/>
              </a:tabLst>
            </a:pPr>
            <a:r>
              <a:rPr sz="3600" spc="-5" dirty="0">
                <a:latin typeface="Times New Roman"/>
                <a:cs typeface="Times New Roman"/>
              </a:rPr>
              <a:t>Karl </a:t>
            </a:r>
            <a:r>
              <a:rPr sz="3600" spc="-30" dirty="0">
                <a:latin typeface="Times New Roman"/>
                <a:cs typeface="Times New Roman"/>
              </a:rPr>
              <a:t>Pearson’s </a:t>
            </a:r>
            <a:r>
              <a:rPr sz="3600" spc="-15" dirty="0">
                <a:latin typeface="Times New Roman"/>
                <a:cs typeface="Times New Roman"/>
              </a:rPr>
              <a:t>Coefficient </a:t>
            </a:r>
            <a:r>
              <a:rPr sz="3600" dirty="0">
                <a:latin typeface="Times New Roman"/>
                <a:cs typeface="Times New Roman"/>
              </a:rPr>
              <a:t>of </a:t>
            </a:r>
            <a:r>
              <a:rPr sz="3600" spc="-10" dirty="0">
                <a:latin typeface="Times New Roman"/>
                <a:cs typeface="Times New Roman"/>
              </a:rPr>
              <a:t>Correlation  </a:t>
            </a:r>
            <a:r>
              <a:rPr sz="3600" spc="-5" dirty="0">
                <a:latin typeface="Times New Roman"/>
                <a:cs typeface="Times New Roman"/>
              </a:rPr>
              <a:t>denoted </a:t>
            </a:r>
            <a:r>
              <a:rPr sz="3600" spc="10" dirty="0">
                <a:latin typeface="Times New Roman"/>
                <a:cs typeface="Times New Roman"/>
              </a:rPr>
              <a:t>by- </a:t>
            </a:r>
            <a:r>
              <a:rPr sz="3600" spc="40" dirty="0">
                <a:latin typeface="Times New Roman"/>
                <a:cs typeface="Times New Roman"/>
              </a:rPr>
              <a:t>‘r’ </a:t>
            </a:r>
            <a:r>
              <a:rPr sz="3600" dirty="0">
                <a:latin typeface="Times New Roman"/>
                <a:cs typeface="Times New Roman"/>
              </a:rPr>
              <a:t>The </a:t>
            </a:r>
            <a:r>
              <a:rPr sz="3600" spc="-15" dirty="0">
                <a:latin typeface="Times New Roman"/>
                <a:cs typeface="Times New Roman"/>
              </a:rPr>
              <a:t>coefficient </a:t>
            </a:r>
            <a:r>
              <a:rPr sz="3600" dirty="0">
                <a:latin typeface="Times New Roman"/>
                <a:cs typeface="Times New Roman"/>
              </a:rPr>
              <a:t>of  </a:t>
            </a:r>
            <a:r>
              <a:rPr sz="3600" spc="-5" dirty="0">
                <a:latin typeface="Times New Roman"/>
                <a:cs typeface="Times New Roman"/>
              </a:rPr>
              <a:t>correlation </a:t>
            </a:r>
            <a:r>
              <a:rPr sz="3600" spc="45" dirty="0">
                <a:latin typeface="Times New Roman"/>
                <a:cs typeface="Times New Roman"/>
              </a:rPr>
              <a:t>‘r’ </a:t>
            </a:r>
            <a:r>
              <a:rPr sz="3600" spc="-15" dirty="0">
                <a:latin typeface="Times New Roman"/>
                <a:cs typeface="Times New Roman"/>
              </a:rPr>
              <a:t>measure </a:t>
            </a:r>
            <a:r>
              <a:rPr sz="3600" spc="-5" dirty="0">
                <a:latin typeface="Times New Roman"/>
                <a:cs typeface="Times New Roman"/>
              </a:rPr>
              <a:t>the degree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3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linear  relationship	</a:t>
            </a:r>
            <a:r>
              <a:rPr sz="3600" spc="-5" dirty="0">
                <a:latin typeface="Times New Roman"/>
                <a:cs typeface="Times New Roman"/>
              </a:rPr>
              <a:t>between two variables say </a:t>
            </a:r>
            <a:r>
              <a:rPr sz="3600" dirty="0">
                <a:latin typeface="Times New Roman"/>
                <a:cs typeface="Times New Roman"/>
              </a:rPr>
              <a:t>x  &amp;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100" dirty="0">
                <a:latin typeface="Times New Roman"/>
                <a:cs typeface="Times New Roman"/>
              </a:rPr>
              <a:t>y.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1099</Words>
  <Application>Microsoft Office PowerPoint</Application>
  <PresentationFormat>On-screen Show (4:3)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Office Theme</vt:lpstr>
      <vt:lpstr>CORRELATION&amp; REGRESSION  ANALYSIS</vt:lpstr>
      <vt:lpstr>Contents  Meaning of Correlation  Types of correlation  Correlation coefficient</vt:lpstr>
      <vt:lpstr>Correlation</vt:lpstr>
      <vt:lpstr>Cont…</vt:lpstr>
      <vt:lpstr>Types of Correlation</vt:lpstr>
      <vt:lpstr>Cont…</vt:lpstr>
      <vt:lpstr>Direction of the Correlation</vt:lpstr>
      <vt:lpstr>More Examples</vt:lpstr>
      <vt:lpstr>Karl Pearson's</vt:lpstr>
      <vt:lpstr>Karl Pearson's</vt:lpstr>
      <vt:lpstr>Interpretation of Correlation</vt:lpstr>
      <vt:lpstr>Regression Analysis</vt:lpstr>
      <vt:lpstr>Regression Analysis</vt:lpstr>
      <vt:lpstr>Advantages of Regression Analysis</vt:lpstr>
      <vt:lpstr>Regression line</vt:lpstr>
      <vt:lpstr>Regression line</vt:lpstr>
      <vt:lpstr>Regression line</vt:lpstr>
      <vt:lpstr>Why always two lines of  Regression</vt:lpstr>
      <vt:lpstr>Properties of the Regression Coefficients</vt:lpstr>
      <vt:lpstr>Correlation analysis vs.</vt:lpstr>
      <vt:lpstr>Cont…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CORRELATION&amp; REGRESSION  ANALYSIS</dc:title>
  <dc:creator>hp</dc:creator>
  <cp:lastModifiedBy>hp</cp:lastModifiedBy>
  <cp:revision>1</cp:revision>
  <dcterms:created xsi:type="dcterms:W3CDTF">2020-08-02T10:00:22Z</dcterms:created>
  <dcterms:modified xsi:type="dcterms:W3CDTF">2020-08-02T10:03:06Z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2014-07-08T00:00:00Z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2020-08-02T00:00:00Z</vt:filetime>
  </property>
</Properties>
</file>