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60" r:id="rId7"/>
    <p:sldId id="270" r:id="rId8"/>
    <p:sldId id="259" r:id="rId9"/>
    <p:sldId id="261" r:id="rId10"/>
    <p:sldId id="268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BE3-C1D2-B14E-BF27-B4A620B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836F-FEA5-A143-B616-D0733F43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6ECF-EEE9-7597-A856-8C362B3B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01BA-0F21-1DD8-9838-EDA631D6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630A-A684-BEDB-4DC9-ADBD439D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E08-F12F-4CAE-86A7-A3A5963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2FD4-3682-0DB1-4928-9E1428ED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2521-BA9A-0057-8EE7-C2B79058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7BF-C92B-F72D-BE3A-58D0411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EF2C-F0D2-2BF7-D7E1-06CBBB8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0A185-472D-C4EC-A8B8-FDBC67AC0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2443-E266-9E51-7624-6FC3809D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5596-92E1-E440-4DDE-EBABA0A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8FAF-055D-3110-419B-E78FDF4B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55EA-38D1-98BE-8EF5-840CC570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82A-B932-4D81-DCEE-8E3345A2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2E0-DDE7-F74F-8D42-F578FA93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20BE-3541-218C-3615-5FF7C7BE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ED47-D859-6E4A-AF80-0B1206B4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62EB-4BAB-371F-74B1-6244974A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3B29-E643-0DEB-C720-FFB817E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8E0B-7399-1139-3C99-ACA4C2F0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7DC1-6333-2021-B2DF-C6C1C99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731E-F833-1013-BDD8-A3CB051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C18E-CC14-FF4A-15B6-DA42225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C8C3-1497-0C4F-D93B-59D03BED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EF5D-34A8-2150-AF55-A642972F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45286-75DB-2CC2-3996-4C57C8F5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2AC3D-E3CA-AD37-DC32-C28BE64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F4C9A-64AE-E897-31C0-FE6E5A6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72ED-E37B-A459-B548-30AB310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E2C3-9A71-9EC8-AF2C-E0CA3F8D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60F7B-EE48-0780-E4D8-C9254476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44EE-CE75-D719-9F1F-6CC040AF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5657C-AC6F-CE6D-AE95-CB3C3227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1D458-BEB9-CB42-3713-4E47355A3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6206C-6173-94F3-368D-55D77892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9A1F-3DBF-5AD4-81E0-AD1E8FEE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7B5B0-FAB9-EE94-4E9E-A0503D3E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9EB-A992-43F1-46DB-DE39E02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FFA8B-ACD9-2F96-9D8D-76C487F0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289E-EDBD-E7DC-37F3-424FB96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B83A-98AA-4322-108B-B0BF177C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B44DA-D733-5B01-2467-116401DF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58E76-B06A-84FD-A7E3-AAA9B81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6718-419E-5BF3-5CEB-E4C88865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1491-BA8E-839D-70FF-819039E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B12B-B6BF-208F-87B4-7CA09931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17AB-A5D6-32DE-4EB1-B4E0A8FA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F769C-BD8C-54A7-7B5C-6B7C91A6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167C9-7367-136F-51EB-3A7FECEF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AB3D-EEFF-D0D9-D035-4B23A448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34CE-32F4-41DE-A776-A680C738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DC91D-F742-6407-3656-97C96B00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6303-E296-867A-48A4-364A563C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5428-5532-B9B2-0D1D-CC2806FA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4A4B5-803F-A8B4-6C20-542748AF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4E59-248C-EE7F-C0CF-55D2B2A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7E71-A2FF-15E1-5BF2-79FF6D4B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B92A-D96F-4BB0-526D-D2D2F9A1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8560-A3F6-30C9-F2C7-6210D9C72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8474-6E53-4730-8557-9E2EDAC2D5E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25E5-4D44-86E2-5859-0275B67B3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23D7-C552-96AD-25F7-C5718EE4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28CB-9C9B-99EC-1A01-3DC3D0BEB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Straight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E1F4-9C4B-EC7C-0269-42C24D47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309221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72829-BB7E-36A9-EFBB-265F6C42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6" y="373115"/>
            <a:ext cx="11392887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7627D-437F-12BD-00FB-132B90CE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9" y="538537"/>
            <a:ext cx="10837821" cy="57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290A5-5090-9341-D3EB-D239123B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04" y="631596"/>
            <a:ext cx="10861997" cy="58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98355-40C1-F0C9-B7B7-895F2FE9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0" y="417395"/>
            <a:ext cx="11137697" cy="60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4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8C31F-ADD5-BC42-A0EC-88B5213B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3" y="289677"/>
            <a:ext cx="10520314" cy="57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7738A-222D-A8AC-AF5E-79AB7848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238858"/>
            <a:ext cx="10718275" cy="58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FB2FD-ED6F-2994-529A-E48E8D5F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" y="375745"/>
            <a:ext cx="10746556" cy="58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011F43-1A84-9101-E451-C8F440ED354C}"/>
              </a:ext>
            </a:extLst>
          </p:cNvPr>
          <p:cNvSpPr txBox="1"/>
          <p:nvPr/>
        </p:nvSpPr>
        <p:spPr>
          <a:xfrm>
            <a:off x="3839067" y="14527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is a Straight Line?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72C0F-BEFD-1F65-7A02-F26462C70ADC}"/>
              </a:ext>
            </a:extLst>
          </p:cNvPr>
          <p:cNvSpPr txBox="1"/>
          <p:nvPr/>
        </p:nvSpPr>
        <p:spPr>
          <a:xfrm>
            <a:off x="2066828" y="1037196"/>
            <a:ext cx="82460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straight line is just a line with no curves. So, a line that extends to both sides till infinity and has no curves is called a straight line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8086E-F12A-3317-9B3B-B1CAC79D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6" y="2422191"/>
            <a:ext cx="1107282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EF4EF-D5CF-2253-081A-E680ACAB3494}"/>
              </a:ext>
            </a:extLst>
          </p:cNvPr>
          <p:cNvSpPr txBox="1"/>
          <p:nvPr/>
        </p:nvSpPr>
        <p:spPr>
          <a:xfrm>
            <a:off x="3556263" y="390368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Equation of Straight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8823-2167-689D-C990-C148EE6FCBB0}"/>
              </a:ext>
            </a:extLst>
          </p:cNvPr>
          <p:cNvSpPr txBox="1"/>
          <p:nvPr/>
        </p:nvSpPr>
        <p:spPr>
          <a:xfrm>
            <a:off x="1159497" y="1477354"/>
            <a:ext cx="9822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relation between variables x, y satisfy all points on the curve.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BDF52-F3C5-3D80-514D-B859798C8C3C}"/>
              </a:ext>
            </a:extLst>
          </p:cNvPr>
          <p:cNvSpPr txBox="1"/>
          <p:nvPr/>
        </p:nvSpPr>
        <p:spPr>
          <a:xfrm>
            <a:off x="4421171" y="2826101"/>
            <a:ext cx="3299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Y= 2x +4 </a:t>
            </a:r>
          </a:p>
          <a:p>
            <a:endParaRPr lang="en-US" sz="3200" dirty="0"/>
          </a:p>
          <a:p>
            <a:r>
              <a:rPr lang="en-US" sz="3200" dirty="0"/>
              <a:t>y+x-4=0 </a:t>
            </a:r>
          </a:p>
          <a:p>
            <a:endParaRPr lang="en-US" sz="3200" dirty="0"/>
          </a:p>
          <a:p>
            <a:r>
              <a:rPr lang="en-US" sz="3200" dirty="0"/>
              <a:t>6x-5y+13=0 </a:t>
            </a:r>
          </a:p>
        </p:txBody>
      </p:sp>
    </p:spTree>
    <p:extLst>
      <p:ext uri="{BB962C8B-B14F-4D97-AF65-F5344CB8AC3E}">
        <p14:creationId xmlns:p14="http://schemas.microsoft.com/office/powerpoint/2010/main" val="3388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798ED-DD29-395E-0B9E-3661FD5B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307561"/>
            <a:ext cx="10162094" cy="60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6F90F-7749-1F0C-1903-0FC3AD6455AF}"/>
              </a:ext>
            </a:extLst>
          </p:cNvPr>
          <p:cNvSpPr txBox="1"/>
          <p:nvPr/>
        </p:nvSpPr>
        <p:spPr>
          <a:xfrm>
            <a:off x="3254604" y="29610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Distance Between Two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5E797-803E-51C2-B66A-6EAAF7B8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82" y="1369931"/>
            <a:ext cx="7886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40C441-D04F-789B-C902-891314DEF896}"/>
              </a:ext>
            </a:extLst>
          </p:cNvPr>
          <p:cNvSpPr txBox="1"/>
          <p:nvPr/>
        </p:nvSpPr>
        <p:spPr>
          <a:xfrm>
            <a:off x="3867347" y="456356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SLOPE OF A STRAIGHT 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9943B-F7BE-8E5E-5968-9EF63625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1124764"/>
            <a:ext cx="11377646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28C99-F2AC-051B-3A95-02B526E66037}"/>
              </a:ext>
            </a:extLst>
          </p:cNvPr>
          <p:cNvSpPr txBox="1"/>
          <p:nvPr/>
        </p:nvSpPr>
        <p:spPr>
          <a:xfrm>
            <a:off x="3190973" y="173552"/>
            <a:ext cx="6174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How to Find Slope From Points?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E4A34-1081-CC99-6459-D44A7795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5" y="1536570"/>
            <a:ext cx="11201290" cy="44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4A57C-101D-BE85-C45E-4B2C1F21904D}"/>
              </a:ext>
            </a:extLst>
          </p:cNvPr>
          <p:cNvSpPr txBox="1"/>
          <p:nvPr/>
        </p:nvSpPr>
        <p:spPr>
          <a:xfrm>
            <a:off x="3487918" y="282804"/>
            <a:ext cx="579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 To MAKE Equation Straight Line?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8186-DB66-B430-2181-DBBAFC7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16436"/>
            <a:ext cx="6858000" cy="59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0608F-307F-C10B-9344-FB26E8276496}"/>
              </a:ext>
            </a:extLst>
          </p:cNvPr>
          <p:cNvSpPr txBox="1"/>
          <p:nvPr/>
        </p:nvSpPr>
        <p:spPr>
          <a:xfrm>
            <a:off x="2762053" y="263951"/>
            <a:ext cx="727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Number 1 rule: If you have two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A1900-7284-B8FA-B798-31ADD93ED1E6}"/>
              </a:ext>
            </a:extLst>
          </p:cNvPr>
          <p:cNvSpPr txBox="1"/>
          <p:nvPr/>
        </p:nvSpPr>
        <p:spPr>
          <a:xfrm>
            <a:off x="2368484" y="3505943"/>
            <a:ext cx="8557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Number 2 rule: If you have a point and slope</a:t>
            </a:r>
          </a:p>
        </p:txBody>
      </p:sp>
    </p:spTree>
    <p:extLst>
      <p:ext uri="{BB962C8B-B14F-4D97-AF65-F5344CB8AC3E}">
        <p14:creationId xmlns:p14="http://schemas.microsoft.com/office/powerpoint/2010/main" val="18289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Straight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Straight Line</dc:title>
  <dc:creator>Nazmul kader Chowdhury</dc:creator>
  <cp:lastModifiedBy>Nazmul kader Chowdhury</cp:lastModifiedBy>
  <cp:revision>1</cp:revision>
  <dcterms:created xsi:type="dcterms:W3CDTF">2025-08-01T18:22:09Z</dcterms:created>
  <dcterms:modified xsi:type="dcterms:W3CDTF">2025-08-01T18:22:09Z</dcterms:modified>
</cp:coreProperties>
</file>