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5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4F2F6-F92C-4B47-A337-E7D8EE10511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8F88E-458C-42C8-ABFE-6C84049D56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33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2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88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16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5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8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32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69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02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387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05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82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B86D96-E6FB-4003-8A29-16E35D0022EE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BE00F-3C19-476E-B8EF-5314C81B74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7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>
                <a:latin typeface="Times New Roman" pitchFamily="18" charset="0"/>
                <a:cs typeface="Times New Roman" pitchFamily="18" charset="0"/>
              </a:rPr>
              <a:t>Asymptotes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886200"/>
            <a:ext cx="6400800" cy="1752600"/>
          </a:xfrm>
        </p:spPr>
        <p:txBody>
          <a:bodyPr/>
          <a:lstStyle/>
          <a:p>
            <a:r>
              <a:rPr lang="en-US" dirty="0" err="1" smtClean="0"/>
              <a:t>Nazmul</a:t>
            </a:r>
            <a:r>
              <a:rPr lang="en-US" dirty="0" smtClean="0"/>
              <a:t> Kader </a:t>
            </a:r>
            <a:r>
              <a:rPr lang="en-US" dirty="0" err="1" smtClean="0"/>
              <a:t>Chowdhury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03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0741" y="1325525"/>
            <a:ext cx="754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asymptote is a </a:t>
            </a:r>
            <a:r>
              <a:rPr lang="en-US" b="1" dirty="0"/>
              <a:t>straight line that constantly approaches a given curve but does not meet at any infinite distance</a:t>
            </a:r>
            <a:r>
              <a:rPr lang="en-US" dirty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228600"/>
            <a:ext cx="47332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What is asymptote?</a:t>
            </a:r>
            <a:endParaRPr lang="en-US" sz="4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110482"/>
            <a:ext cx="4885683" cy="4411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505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95400"/>
            <a:ext cx="6705600" cy="4157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60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8600" y="533400"/>
                <a:ext cx="8229600" cy="5998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/>
                  <a:t>Step 1:  put x=1 and y=m in the highest degree term</a:t>
                </a:r>
              </a:p>
              <a:p>
                <a:endParaRPr lang="en-US" sz="3200" dirty="0"/>
              </a:p>
              <a:p>
                <a:r>
                  <a:rPr lang="en-US" sz="3200" dirty="0" smtClean="0"/>
                  <a:t>Step 2:   find the value of m from</a:t>
                </a:r>
              </a:p>
              <a:p>
                <a:r>
                  <a:rPr lang="en-US" sz="3200" dirty="0"/>
                  <a:t> </a:t>
                </a:r>
                <a:r>
                  <a:rPr lang="en-US" sz="3200" dirty="0" smtClean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∅</m:t>
                        </m:r>
                      </m:e>
                      <m:sub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𝒏</m:t>
                        </m:r>
                      </m:sub>
                    </m:sSub>
                    <m:d>
                      <m:dPr>
                        <m:ctrlPr>
                          <a:rPr lang="en-US" sz="3200" b="1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3200" b="1" i="1" smtClean="0">
                            <a:latin typeface="Cambria Math"/>
                            <a:ea typeface="Cambria Math"/>
                          </a:rPr>
                          <m:t>𝒎</m:t>
                        </m:r>
                      </m:e>
                    </m:d>
                    <m:r>
                      <a:rPr lang="en-US" sz="32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3200" b="1" i="1" smtClean="0">
                        <a:latin typeface="Cambria Math"/>
                        <a:ea typeface="Cambria Math"/>
                      </a:rPr>
                      <m:t>𝟎</m:t>
                    </m:r>
                  </m:oMath>
                </a14:m>
                <a:endParaRPr lang="en-US" sz="3200" b="1" dirty="0" smtClean="0">
                  <a:ea typeface="Cambria Math"/>
                </a:endParaRPr>
              </a:p>
              <a:p>
                <a:endParaRPr lang="en-US" sz="3200" dirty="0" smtClean="0"/>
              </a:p>
              <a:p>
                <a:r>
                  <a:rPr lang="en-US" sz="3200" dirty="0" smtClean="0"/>
                  <a:t>Step 3: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/>
                      </a:rPr>
                      <m:t>𝒄</m:t>
                    </m:r>
                    <m:r>
                      <a:rPr lang="en-US" sz="3200" b="1" i="1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3200" b="1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𝒏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sz="3200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  <m:d>
                          <m:d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𝒎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3200" b="1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latin typeface="Cambria Math"/>
                              </a:rPr>
                              <m:t>𝝓</m:t>
                            </m:r>
                          </m:e>
                          <m:sub>
                            <m:r>
                              <a:rPr lang="en-US" sz="3200" b="1" i="1" smtClean="0">
                                <a:latin typeface="Cambria Math"/>
                              </a:rPr>
                              <m:t>𝒏</m:t>
                            </m:r>
                          </m:sub>
                        </m:sSub>
                        <m:r>
                          <a:rPr lang="en-US" sz="3200" b="1" i="1" smtClean="0">
                            <a:latin typeface="Cambria Math"/>
                          </a:rPr>
                          <m:t>′(</m:t>
                        </m:r>
                        <m:r>
                          <a:rPr lang="en-US" sz="3200" b="1" i="1" smtClean="0">
                            <a:latin typeface="Cambria Math"/>
                          </a:rPr>
                          <m:t>𝒎</m:t>
                        </m:r>
                        <m:r>
                          <a:rPr lang="en-US" sz="3200" b="1" i="1" smtClean="0">
                            <a:latin typeface="Cambria Math"/>
                          </a:rPr>
                          <m:t>)</m:t>
                        </m:r>
                      </m:den>
                    </m:f>
                  </m:oMath>
                </a14:m>
                <a:endParaRPr lang="en-US" sz="3200" b="1" dirty="0" smtClean="0"/>
              </a:p>
              <a:p>
                <a:endParaRPr lang="en-US" sz="3200" b="0" dirty="0" smtClean="0"/>
              </a:p>
              <a:p>
                <a:r>
                  <a:rPr lang="en-US" sz="3200" dirty="0" smtClean="0"/>
                  <a:t>Step 4: put the value of m and C in y=</a:t>
                </a:r>
                <a:r>
                  <a:rPr lang="en-US" sz="3200" dirty="0" err="1" smtClean="0"/>
                  <a:t>mx+c</a:t>
                </a:r>
                <a:endParaRPr lang="en-US" sz="3200" dirty="0" smtClean="0"/>
              </a:p>
              <a:p>
                <a:endParaRPr lang="en-US" sz="3200" b="0" dirty="0" smtClean="0"/>
              </a:p>
              <a:p>
                <a:endParaRPr lang="en-US" sz="4400" dirty="0" smtClean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533400"/>
                <a:ext cx="8229600" cy="5998886"/>
              </a:xfrm>
              <a:prstGeom prst="rect">
                <a:avLst/>
              </a:prstGeom>
              <a:blipFill rotWithShape="1">
                <a:blip r:embed="rId2"/>
                <a:stretch>
                  <a:fillRect l="-3037" t="-1321" b="-3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717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72578" y="609600"/>
                <a:ext cx="8423653" cy="35394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 smtClean="0"/>
                  <a:t>HW</a:t>
                </a:r>
              </a:p>
              <a:p>
                <a:endParaRPr lang="en-US" sz="2800" dirty="0"/>
              </a:p>
              <a:p>
                <a:r>
                  <a:rPr lang="en-US" sz="2800" dirty="0" smtClean="0"/>
                  <a:t>1. Find the asymptotes of the curve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/>
                      </a:rPr>
                      <m:t>=3</m:t>
                    </m:r>
                    <m:r>
                      <a:rPr lang="en-US" sz="2800" b="0" i="1" smtClean="0">
                        <a:latin typeface="Cambria Math"/>
                      </a:rPr>
                      <m:t>𝑎𝑥𝑦</m:t>
                    </m:r>
                    <m:r>
                      <a:rPr lang="en-US" sz="2800" b="0" i="1" smtClean="0">
                        <a:latin typeface="Cambria Math"/>
                      </a:rPr>
                      <m:t> </m:t>
                    </m:r>
                  </m:oMath>
                </a14:m>
                <a:endParaRPr lang="en-US" sz="2800" i="1" dirty="0" smtClean="0">
                  <a:latin typeface="Cambria Math"/>
                </a:endParaRPr>
              </a:p>
              <a:p>
                <a:endParaRPr lang="en-US" sz="2800" i="1" dirty="0">
                  <a:latin typeface="Cambria Math"/>
                </a:endParaRPr>
              </a:p>
              <a:p>
                <a:r>
                  <a:rPr lang="en-US" sz="2800" dirty="0" smtClean="0"/>
                  <a:t>2. Find the asymptotes of the curve</a:t>
                </a:r>
                <a:endParaRPr lang="en-US" sz="2800" i="1" dirty="0">
                  <a:latin typeface="Cambria Math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 −3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+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−3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+2</m:t>
                      </m:r>
                      <m:r>
                        <a:rPr lang="en-US" sz="2800" b="0" i="1" smtClean="0">
                          <a:latin typeface="Cambria Math"/>
                        </a:rPr>
                        <m:t>𝑥𝑦</m:t>
                      </m:r>
                      <m:r>
                        <a:rPr lang="en-US" sz="2800" b="0" i="1" smtClean="0">
                          <a:latin typeface="Cambria Math"/>
                        </a:rPr>
                        <m:t>+4</m:t>
                      </m:r>
                      <m:r>
                        <a:rPr lang="en-US" sz="2800" b="0" i="1" smtClean="0">
                          <a:latin typeface="Cambria Math"/>
                        </a:rPr>
                        <m:t>𝑥</m:t>
                      </m:r>
                      <m:r>
                        <a:rPr lang="en-US" sz="2800" b="0" i="1" smtClean="0">
                          <a:latin typeface="Cambria Math"/>
                        </a:rPr>
                        <m:t>+5</m:t>
                      </m:r>
                      <m:r>
                        <a:rPr lang="en-US" sz="2800" b="0" i="1" smtClean="0">
                          <a:latin typeface="Cambria Math"/>
                        </a:rPr>
                        <m:t>𝑦</m:t>
                      </m:r>
                      <m:r>
                        <a:rPr lang="en-US" sz="2800" b="0" i="1" smtClean="0">
                          <a:latin typeface="Cambria Math"/>
                        </a:rPr>
                        <m:t>+6</m:t>
                      </m:r>
                    </m:oMath>
                  </m:oMathPara>
                </a14:m>
                <a:endParaRPr lang="en-US" sz="2800" b="0" dirty="0" smtClean="0"/>
              </a:p>
              <a:p>
                <a:endParaRPr lang="en-US" sz="2800" dirty="0" smtClean="0"/>
              </a:p>
              <a:p>
                <a:r>
                  <a:rPr lang="en-US" sz="2800" dirty="0" smtClean="0"/>
                  <a:t>3.</a:t>
                </a: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8" y="609600"/>
                <a:ext cx="8423653" cy="3539430"/>
              </a:xfrm>
              <a:prstGeom prst="rect">
                <a:avLst/>
              </a:prstGeom>
              <a:blipFill rotWithShape="1">
                <a:blip r:embed="rId2"/>
                <a:stretch>
                  <a:fillRect l="-1520" t="-1549" r="-507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733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148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Asymptotes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Asymptotes</dc:title>
  <dc:creator>user</dc:creator>
  <cp:lastModifiedBy>user</cp:lastModifiedBy>
  <cp:revision>4</cp:revision>
  <dcterms:created xsi:type="dcterms:W3CDTF">2025-08-24T08:32:24Z</dcterms:created>
  <dcterms:modified xsi:type="dcterms:W3CDTF">2025-08-24T09:44:47Z</dcterms:modified>
</cp:coreProperties>
</file>