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0B19-1F74-2716-0FDC-86FB2C74B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7CF23-4FBD-5188-41D3-C00CAE254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4D216-43C4-D9AE-B49F-E95836AC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D90A-BEC7-FAEE-081F-6D35EA16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9174-BE5D-EC93-5EBB-AB486F62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8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461F-7C09-62E5-8574-7682DE28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1D310-8D53-C632-DC99-B59375EC8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DEDB-6287-90D7-45ED-E60FD7B9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8DF2-EFA7-73AA-1800-E4743517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E32BD-E67F-5EC8-7E6D-7ABE64D58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E6544-04AC-96D8-87C1-320529B67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0D51B-AC77-2CD0-9FF8-7CBAF6F39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C8DF8-1679-10BE-A92F-F3DB9988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3E3BF-830E-9F01-7F08-0FE1FDAC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9BD0-E21A-4F05-CDA3-83276841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8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257E5-0B8A-7007-A7E0-B3D26A40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ACA5-7859-1801-43C3-ECE62E18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E9553-BD1B-A7FC-3D05-E55ED773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45C4-691D-F23F-FDFA-91B3A46C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9159C-946A-DAAA-C7E2-954C80E1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DDEF4-72A0-4331-CF1D-19979EAA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C8CEE-6497-2756-29D9-9BCA0F2B2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2CD4-C08D-C8AD-DA3C-4B536EB8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239F-852A-37AC-F4ED-F8A10C5E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5E8F1-3DD4-F1CF-AC77-A09727B7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9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776A-0740-6E27-9ED2-2C86E052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5897-E4F8-4788-B715-0D2D39469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853B1-B4AF-70AD-2F28-81F5606D9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6433-E79E-7613-AA3B-77D09886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BF3AF-321A-F058-6064-D1A1223B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8253B-25E1-0327-4398-83A34BEA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F678-490A-237E-6D3A-2200B5A6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F70C0-2715-1A07-1C76-B1DE33172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1C77D-51E7-1F76-6254-1CA27204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AED3D-548D-43C5-4209-4805B01B7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1B094-1DD9-503A-10C4-54E8FAC51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B9093-1350-CAF8-55D8-891F2081D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3318E-555B-2110-D8C2-B8B70420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19228-EE1E-F0D3-AC5E-4A09C20E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6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BD72E-BA03-E9C3-EF37-B2140AE5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7B014-DBEC-C7A6-1920-C69DFC5F0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F0D60-BD2C-3BCF-AEBB-533C430F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B46C4-8F6D-3702-E056-28927B48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5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82C96-EDA2-7EA3-2DB4-CB00D20B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B6461-7DA8-7077-436C-747B31BF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E6E21-3F77-AD28-E3CD-4EB8444E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A9BDD-9F80-858E-3D40-45546B16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6EAB7-ABBE-640E-BCA3-AB2835D3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7918C-8429-C433-8B74-C3BC7E2E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A6B99-685D-A7AF-C9A0-C1104865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15FFB-4208-35EE-861F-4DA61F11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9AA3C-A17F-D583-CEA1-8666BDFE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4117-5D0F-6921-880C-C45D85B9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F058F-9F76-DA90-65A9-EAA9E7BB1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5DC15-3E29-9DA8-26CD-23EACECF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C92FE-82DC-2921-959B-780F7EE6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D38C-8200-410E-FA8D-8B65493E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3D627-819D-F4B5-0BCD-E7B6ABE1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2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94860-2F5E-FD01-CFA8-A997A53E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8B0A1-8253-E71A-B929-0BEBF9F3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BA000-D56E-158B-F92B-51D0FF7EB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F91C0-1213-4B3A-9CA6-85423FCDF78C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737FE-991C-AF11-C577-1E63F9336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1285-C353-FBAA-D1EB-91BE1C2C7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E5FE2-623C-444E-BAFE-3E7EBD252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B400-F820-FF4F-3337-96460DC127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Complex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7B9CD-A1F3-0582-1EED-9780B5042B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296785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5C060-A8C1-1363-B9FB-A77D09F07704}"/>
              </a:ext>
            </a:extLst>
          </p:cNvPr>
          <p:cNvSpPr txBox="1"/>
          <p:nvPr/>
        </p:nvSpPr>
        <p:spPr>
          <a:xfrm>
            <a:off x="1645920" y="152400"/>
            <a:ext cx="9521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Why Were Complex Numbers Invented?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B77CA-8672-E800-015B-3BAC2858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443" y="1401629"/>
            <a:ext cx="8512278" cy="2530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14FAE9-7D81-5F66-7FB6-78103599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102" y="3931688"/>
            <a:ext cx="9449619" cy="268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57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85423-29E8-AE19-67F2-600C0FB40420}"/>
              </a:ext>
            </a:extLst>
          </p:cNvPr>
          <p:cNvSpPr txBox="1"/>
          <p:nvPr/>
        </p:nvSpPr>
        <p:spPr>
          <a:xfrm>
            <a:off x="2377440" y="396240"/>
            <a:ext cx="843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Definition of a Complex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9154DA-135E-C9D3-351D-DB336657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2" y="1489572"/>
            <a:ext cx="7788315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15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4C2E61-FE10-15C8-4A8A-4D603D662235}"/>
              </a:ext>
            </a:extLst>
          </p:cNvPr>
          <p:cNvSpPr txBox="1"/>
          <p:nvPr/>
        </p:nvSpPr>
        <p:spPr>
          <a:xfrm>
            <a:off x="1798320" y="287774"/>
            <a:ext cx="88087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What is the Conjugate of a Complex Number?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BD5AC-6CCD-9C3F-A786-47D54D6C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489" y="2042108"/>
            <a:ext cx="9129551" cy="1188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179DA-563C-F83D-7A84-D45409464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89" y="3132148"/>
            <a:ext cx="8695173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1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B4060C-4091-E71B-3D47-CD3293ACF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89" y="1496917"/>
            <a:ext cx="9007621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5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5E1D3E-8B62-951D-2038-3675F1BD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38" y="514238"/>
            <a:ext cx="8809483" cy="2568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19D535-8DFD-8B40-4340-93694B355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338" y="3619411"/>
            <a:ext cx="7978831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3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90245F-CB48-9B28-E7D7-82D87914A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91" y="598075"/>
            <a:ext cx="9655377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4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Complex Number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Number</dc:title>
  <dc:creator>Nazmul kader Chowdhury</dc:creator>
  <cp:lastModifiedBy>Nazmul kader Chowdhury</cp:lastModifiedBy>
  <cp:revision>1</cp:revision>
  <dcterms:created xsi:type="dcterms:W3CDTF">2025-07-25T17:29:13Z</dcterms:created>
  <dcterms:modified xsi:type="dcterms:W3CDTF">2025-07-25T17:31:33Z</dcterms:modified>
</cp:coreProperties>
</file>