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2" r:id="rId6"/>
    <p:sldId id="260" r:id="rId7"/>
    <p:sldId id="261" r:id="rId8"/>
    <p:sldId id="258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2:20:17.2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951 1,'-867'0,"831"3,28 0,26 1,41 1,67-4,-79-2,674 12,4 58,-552-41,288 85,-437-105,42 19,-45-11,-21-15,1-1,-1 0,0 1,0-1,0 0,1 1,-1-1,0 0,0 1,0-1,0 1,0-1,0 1,0-1,0 0,0 1,0-1,0 1,0-1,0 0,0 1,0-1,0 1,0-1,0 0,-1 1,1-1,0 1,0-1,-1 1,-1 1,-1 0,0 0,0-1,0 1,0-1,0 1,-1-1,1 0,0 0,-6 0,-65 13,0-4,-111 0,111-7,-819 81,500-9,-319 43,709-117,0-1,-1 1,1-1,0 0,0 0,0 0,-1 0,1-1,-4-1,12-4,17-5,217-78,-116 46,549-191,-622 213,-40 14,-15 4,-16 4,-103 20,51-7,34-7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2:20:23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2530 1078 24575,'-41'24'0,"-1"-1"0,0-2 0,-59 19 0,43-17 0,-99 35-96,-1-6 0,-3-7 1,-2-8-1,-168 18 0,200-42 16,0-5 0,-1-6 0,1-6 0,-1-6 0,-205-41 0,324 48 81,-23-4 38,1-1 0,0-2 0,0-1 0,-39-20 1,70 29-38,0 0 0,1 0 1,-1 0-1,1 0 1,-1-1-1,1 1 1,0-1-1,0 0 1,0 0-1,1 0 1,-1-1-1,1 1 1,-1-1-1,1 1 1,0-1-1,-2-5 0,4 5-2,-1 1 0,1-1 0,0 1 0,0-1 0,0 0 0,0 1-1,0-1 1,1 1 0,0-1 0,0 1 0,0-1 0,0 1 0,0-1-1,1 1 1,0 0 0,-1 0 0,1 0 0,4-5 0,17-24 113,2 1 1,1 2-1,1 0 1,57-45 0,-62 56-95,2 2 1,0 0-1,1 2 0,0 0 1,2 2-1,-1 1 1,40-11-1,-49 18-19,0 1 0,0 1 0,0 0 0,0 2 0,0 0 0,1 1 0,-1 0 0,0 1 0,0 2 0,0-1 0,-1 2 0,1 0 0,-1 1 0,29 15 0,-33-15 0,-2 1 0,1 0 0,-1 0 0,0 1 0,0 1 0,-1-1 0,0 1 0,-1 1 0,0 0 0,0 0 0,-1 0 0,-1 1 0,1 0 0,-2 0 0,0 1 0,0 0 0,-1 0 0,0 0 0,-1 0 0,2 22 0,-3-19 0,-1 1 0,-1 0 0,0-1 0,-1 1 0,-1 0 0,0-1 0,-2 1 0,-4 16 0,5-26 0,1-1 0,-1 1 0,0 0 0,0-1 0,0 1 0,-1-1 0,0 0 0,0 0 0,0-1 0,0 1 0,-1-1 0,0 0 0,0 0 0,0-1 0,0 1 0,-1-1 0,1 0 0,-1 0 0,0-1 0,0 0 0,0 0 0,-11 2 0,10-3 0,1 0 0,-1 0 0,1 0 0,-1-1 0,1 0 0,-1 0 0,0-1 0,1 0 0,-10-2 0,14 2 0,0 0 0,-1 0 0,1 0 0,0-1 0,-1 1 0,1-1 0,0 1 0,0-1 0,0 1 0,0-1 0,1 0 0,-1 0 0,0 0 0,1 0 0,-1 0 0,1-1 0,0 1 0,0 0 0,0-1 0,0 1 0,0 0 0,0-1 0,1 1 0,-1-1 0,1 1 0,-1-5 0,2 0 0,-1 0 0,1-1 0,0 1 0,0 0 0,1 0 0,0 0 0,0 0 0,1 0 0,0 0 0,0 1 0,1-1 0,0 1 0,6-8 0,17-26 0,3 1 0,1 1 0,2 2 0,63-55 0,-31 37 0,138-84 0,-177 121 0,1 2 0,1 0 0,0 2 0,1 1 0,50-13 0,-77 24 0,1 0 0,-1 1 0,1-1 0,-1 1 0,1 0 0,-1-1 0,1 1 0,-1 1 0,1-1 0,-1 0 0,1 0 0,-1 1 0,1 0 0,-1-1 0,1 1 0,-1 0 0,1 0 0,-1 0 0,0 1 0,0-1 0,0 0 0,3 4 0,-1-1 0,0 1 0,-1 0 0,0 0 0,0 1 0,0-1 0,-1 1 0,0-1 0,3 11 0,8 34 0,-2 1 0,-2 1 0,-3 0 0,-2 0 0,-2 0 0,-2 0 0,-9 56 0,7-85 0,-1 0 0,-2-1 0,-10 34 0,12-49 0,0 0 0,0 0 0,-1 0 0,0 0 0,0-1 0,-7 9 0,8-12 0,1 0 0,-1-1 0,0 1 0,0-1 0,0 0 0,0 0 0,0 0 0,0 0 0,-1 0 0,1-1 0,0 0 0,-1 1 0,1-1 0,-6 0 0,4 0 0,0-1 0,0-1 0,0 1 0,0-1 0,-1 0 0,1 0 0,0 0 0,0-1 0,1 0 0,-1 0 0,0 0 0,0-1 0,1 1 0,0-1 0,-6-5 0,-10-7 0,-32-34 0,44 40 0,-11-10 0,1 0 0,2-2 0,0 0 0,1 0 0,1-1 0,-18-38 0,27 46 0,-1 0 0,2-1 0,0 0 0,0 0 0,1 0 0,1 0 0,1 0 0,0-1 0,1 1 0,1 0 0,0-1 0,6-26 0,-2 24 0,1-1 0,0 1 0,2 0 0,0 0 0,1 1 0,0 0 0,2 0 0,0 2 0,1-1 0,0 1 0,1 1 0,1 0 0,0 1 0,1 0 0,20-13 0,-23 18 0,0 1 0,1 0 0,0 1 0,0 0 0,0 1 0,1 1 0,-1 0 0,1 1 0,0 0 0,0 1 0,1 0 0,-1 2 0,0-1 0,0 2 0,1 0 0,-1 0 0,0 2 0,0 0 0,0 0 0,-1 1 0,21 9 0,-15-3 0,0 1 0,-1 1 0,0 1 0,-1 0 0,-1 1 0,0 1 0,-1 0 0,0 1 0,-2 1 0,0 0 0,0 1 0,-2 0 0,0 1 0,-1 0 0,-1 1 0,-1 0 0,-1 0 0,-1 1 0,0 0 0,-2 0 0,4 42 0,-8-53 0,0-1 0,0 1 0,-1-1 0,-1 1 0,1-1 0,-2 0 0,1 0 0,-1 0 0,-1 0 0,1 0 0,-1-1 0,-1 1 0,0-1 0,0 0 0,-1 0 0,1-1 0,-2 0 0,1 0 0,-11 8 0,1-6 0,16-9 0,0 0 0,0 0 0,-1 0 0,1 0 0,0 0 0,0 0 0,0 0 0,0 0 0,0 0 0,-1 0 0,1 0 0,0 0 0,0 0 0,0 0 0,0 0 0,0 0 0,-1 0 0,1 0 0,0-1 0,0 1 0,0 0 0,0 0 0,0 0 0,0 0 0,0 0 0,0 0 0,0-1 0,0 1 0,-1 0 0,1 0 0,0 0 0,0 0 0,0 0 0,0-1 0,0 1 0,0 0 0,0 0 0,0 0 0,0 0 0,0 0 0,0-1 0,0 1 0,0 0 0,0 0 0,1 0 0,-1 0 0,0 0 0,0-1 0,0 1 0,1-4 0,1 0 0,0 1 0,0-1 0,0 1 0,0-1 0,0 1 0,4-4 0,18-19 0,2 0 0,1 1 0,1 2 0,1 1 0,0 1 0,2 2 0,1 0 0,0 3 0,1 0 0,0 2 0,67-17 0,-51 18 0,1 3 0,0 2 0,0 3 0,0 1 0,1 3 0,-1 2 0,0 2 0,54 10 0,-72-7 0,0 2 0,0 1 0,-2 1 0,1 2 0,-1 1 0,-1 2 0,0 0 0,43 32 0,-49-29 0,-1 1 0,-1 1 0,0 0 0,-2 2 0,-1 0 0,0 2 0,-2-1 0,0 2 0,22 50 0,-32-61 0,-1 0 0,0 0 0,-1 1 0,0-1 0,-1 1 0,-1 0 0,0 0 0,-1 0 0,-1 16 0,-1-24 0,1 0 0,-2 0 0,1 0 0,-1 0 0,0 0 0,0 0 0,-1 0 0,0-1 0,0 1 0,0-1 0,-1 0 0,0 0 0,0 0 0,-1-1 0,0 1 0,0-1 0,0 0 0,0 0 0,-1-1 0,-10 7 0,7-6 0,0-1 0,-1 0 0,1 0 0,-1-1 0,0-1 0,0 1 0,0-2 0,0 1 0,-1-1 0,1-1 0,0 0 0,-1 0 0,1-1 0,0-1 0,0 1 0,0-2 0,0 1 0,0-1 0,-10-5 0,-9-5 0,0-1 0,1-1 0,0-1 0,-46-37 0,36 22 0,2-3 0,1 0 0,1-2 0,2-2 0,2-1 0,2-1 0,1-1 0,2-2 0,2 0 0,-31-85 0,38 82 0,2 0 0,2-1 0,3 0 0,1-1 0,2 0 0,2 0 0,3 0 0,2-1 0,1 1 0,3 0 0,12-50 0,-11 72 0,1 1 0,1-1 0,1 1 0,2 1 0,0 0 0,1 1 0,2 0 0,31-41 0,-41 58 0,1 1 0,0-1 0,1 1 0,-1 0 0,1 0 0,11-6 0,-16 10 0,1 0 0,-1 0 0,1 1 0,-1-1 0,1 1 0,0-1 0,-1 1 0,1 0 0,-1-1 0,1 1 0,0 0 0,-1 0 0,1 0 0,0 1 0,-1-1 0,1 0 0,0 0 0,-1 1 0,1-1 0,-1 1 0,1 0 0,-1-1 0,1 1 0,-1 0 0,1 0 0,-1 0 0,0 0 0,1 0 0,-1 0 0,0 0 0,0 0 0,0 1 0,0-1 0,2 3 0,4 7 0,-1 1 0,0 0 0,-1 0 0,0 0 0,0 0 0,-2 1 0,1 0 0,-2 0 0,0 0 0,1 23 0,-2-10 0,-1 1 0,-2-1 0,-1 1 0,-8 37 0,4-39 0,0 0 0,-1-1 0,-2 0 0,-1 0 0,0-1 0,-2-1 0,-27 38 0,30-47 0,-1-1 0,0 1 0,-1-2 0,-1 1 0,0-2 0,0 0 0,-1 0 0,0-1 0,-1-1 0,1 0 0,-2-1 0,-27 8 0,39-13 0,0-1 0,0 0 0,0-1 0,0 1 0,0-1 0,0 1 0,0-1 0,0 0 0,0-1 0,0 1 0,0-1 0,0 0 0,0 0 0,0 0 0,-7-3 0,8 2 0,0 0 0,0-1 0,0 1 0,1-1 0,-1 0 0,0 0 0,1 0 0,0 0 0,0 0 0,0 0 0,0-1 0,0 1 0,1-1 0,0 1 0,-1-1 0,1 0 0,-1-5 0,-1-10 0,1-1 0,1 0 0,0 0 0,1 0 0,2 1 0,0-1 0,0 0 0,2 1 0,1-1 0,0 1 0,2 0 0,11-24 0,2-1 0,2 2 0,3 0 0,0 2 0,34-39 0,-27 39 0,59-57 0,-78 85 0,0 1 0,0 0 0,1 1 0,0 1 0,1 0 0,0 1 0,0 0 0,25-8 0,-35 15 0,-1 0 0,0 0 0,1 0 0,-1 1 0,1-1 0,-1 1 0,1 0 0,-1 0 0,1 1 0,-1-1 0,0 1 0,1 0 0,-1 0 0,0 0 0,0 1 0,1 0 0,4 2 0,-4 0 0,1 0 0,-1 0 0,-1 0 0,1 1 0,-1 0 0,1 0 0,-1 0 0,-1 0 0,1 0 0,4 11 0,1 3 0,-2 0 0,-1 0 0,0 1 0,-1 0 0,-1 0 0,1 29 0,-4-19 0,-1 0 0,-2-1 0,-1 1 0,-2 0 0,0-1 0,-2 0 0,-1 0 0,-2-1 0,-1 0 0,-1 0 0,-1-2 0,-1 1 0,-1-2 0,-2 0 0,0 0 0,-2-2 0,0 0 0,-2-2 0,0 0 0,-26 19 0,36-33 0,0 1 0,0-1 0,-1-1 0,-22 9 0,32-14 0,0 0 0,0 0 0,0 0 0,-1-1 0,1 1 0,0 0 0,0-1 0,-1 0 0,1 0 0,0 0 0,-1 0 0,1 0 0,0 0 0,-1 0 0,1-1 0,0 1 0,-1-1 0,1 0 0,0 1 0,0-1 0,0 0 0,0 0 0,0-1 0,0 1 0,0 0 0,0-1 0,0 1 0,0-1 0,1 1 0,-1-1 0,1 0 0,-1 0 0,1 0 0,0 0 0,-1-2 0,0-1 0,0 0 0,1-1 0,-1 1 0,2 0 0,-1-1 0,0 1 0,1-1 0,0 1 0,0 0 0,2-8 0,14-57 0,-5 36 0,2 0 0,1 0 0,2 1 0,20-31 0,-21 41 0,0 2 0,1 0 0,1 0 0,1 2 0,1 0 0,27-21 0,-41 36 0,0 0 0,1 0 0,0 1 0,0 0 0,0 0 0,0 0 0,0 0 0,1 1 0,-1 0 0,1 1 0,-1-1 0,1 1 0,0 1 0,8-1 0,-10 2 0,0 0 0,1 0 0,-1 0 0,0 1 0,0-1 0,0 1 0,0 1 0,0-1 0,0 1 0,-1 0 0,1 0 0,-1 0 0,0 0 0,0 1 0,0 0 0,0 0 0,-1 0 0,4 5 0,6 10 0,0 0 0,-2 1 0,-1 1 0,0 0 0,-1 0 0,10 40 0,-11-28 0,-2 0 0,-1 0 0,-1 1 0,-1 34 0,-3-53 0,-1 0 0,0 0 0,-1-1 0,-1 1 0,0 0 0,-1-1 0,-1 0 0,0 0 0,-1 0 0,0 0 0,-1-1 0,-1 0 0,0-1 0,-11 14 0,8-14 0,0-1 0,0-1 0,-1 0 0,-1 0 0,0-1 0,0-1 0,-1 0 0,1 0 0,-2-2 0,1 0 0,-1 0 0,0-2 0,-23 5 0,8-4 0,1-2 0,0-2 0,-1 0 0,1-2 0,0-1 0,0-1 0,-1-2 0,2-1 0,-1-1 0,1-1 0,0-2 0,1-1 0,0-1 0,-34-21 0,42 22 0,2-1 0,0-1 0,0 0 0,1-2 0,1 0 0,0 0 0,1-1 0,1-1 0,-12-20 0,17 22 0,0 0 0,1 0 0,1-1 0,0 0 0,1 0 0,1 0 0,0-1 0,2 1 0,-1-1 0,2 0 0,0 0 0,3-24 0,1 20 0,0 1 0,1-1 0,1 1 0,2 0 0,-1 1 0,2-1 0,1 1 0,0 1 0,1 0 0,1 0 0,1 1 0,23-27 0,-16 24 0,1 1 0,0 0 0,1 2 0,1 0 0,1 2 0,0 0 0,1 2 0,1 0 0,29-10 0,-47 20 0,1 1 0,-1-1 0,1 1 0,0 1 0,0 0 0,0 0 0,16 0 0,-21 1 0,-1 1 0,1-1 0,-1 0 0,1 1 0,-1 0 0,1 0 0,-1 0 0,1 0 0,-1 0 0,0 0 0,1 0 0,-1 1 0,0-1 0,0 1 0,0 0 0,0 0 0,-1-1 0,1 1 0,0 0 0,-1 0 0,1 1 0,-1-1 0,0 0 0,0 0 0,1 1 0,-2-1 0,1 1 0,1 2 0,2 20-1365,-3-1-5461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2:20:40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1880 1150 24575,'-6'2'0,"1"1"0,-1-1 0,0 0 0,-1 0 0,1 0 0,-8 0 0,-19 5 0,-937 226-983,784-189 572,-385 76-96,516-116 507,55-4 0,-1 0 0,1 0 0,-1 1 0,1-1 0,-1 0 0,1 0 0,-1-1 0,1 1 0,-1 0 0,1 0 0,-1 0 0,1 0 0,-1 0 0,1 0 0,-1-1 0,1 1 0,-1 0 0,1 0 0,0-1 0,-1 1 0,1 0 0,-1-1 0,1 1 0,0 0 0,-1-1 0,1 1 0,0-1 0,-1 1 0,1-1 0,0 1 0,0 0 0,0-1 0,-1 1 0,1-1 0,0 1 0,0-1 0,0 1 0,0-1 0,0 1 0,0-1 0,0 1 0,0-1 0,0 1 0,0-1 0,0 1 0,0-1 0,0 1 0,0-1 0,1 0 0,14-21 0,13-5 374,2 2 0,0 1 1,39-24-1,0 0 30,210-174-404,-268 214 0,0-1 0,1 1 0,1 1 0,-1 0 0,1 1 0,0 1 0,1 0 0,-1 0 0,23-4 0,-26 8 0,-1 0 0,1 1 0,0 0 0,-1 0 0,1 1 0,0 1 0,-1-1 0,1 1 0,-1 1 0,0 0 0,0 0 0,0 1 0,0 0 0,16 10 0,6 8 0,-1 1 0,0 2 0,-2 1 0,43 50 0,89 135 0,-66-81 0,-79-111-1,273 369-300,-200-259 161,77 154-1,-144-243 141,-1 2 0,23 77 0,-41-113 0,0 1 0,-1 0 0,0-1 0,0 1 0,-1 0 0,0 0 0,0 0 0,0 0 0,-1 0 0,0-1 0,0 1 0,-4 10 0,4-15 0,0 0 0,0 0 0,-1 0 0,1 0 0,0 0 0,-1 0 0,1 0 0,-1 0 0,0-1 0,0 1 0,1 0 0,-1-1 0,0 0 0,0 1 0,-4 1 0,2-2 0,1 0 0,-1 0 0,1-1 0,-1 1 0,1-1 0,-1 0 0,0 0 0,1 0 0,-1 0 0,1 0 0,-1-1 0,0 0 0,-4-1 0,-7-3 0,-1-1 0,1-1 0,1 0 0,-1-1 0,-16-12 0,-73-60 0,8-1-13,3-5 0,4-4 1,-152-200-1,188 214 5,3-3 1,3-1-1,5-2 1,2-3-1,5-1 1,-30-106 0,54 150 0,1-1 1,2 0 0,3 0 0,1-1-1,2 0 1,2 1 0,7-64-1,-3 86 18,0 0-1,2 0 1,0 1 0,1-1-1,1 2 1,1-1-1,15-23 1,-15 29 38,2 0 0,-1 1-1,2 0 1,0 0 0,0 1 0,1 1 0,0 0 0,1 1 0,0 0 0,16-7 0,-26 15-41,-1 0 0,1 0 0,-1 0 0,1 1 0,0-1-1,-1 1 1,1 0 0,0 0 0,0 1 0,0-1 0,-1 1 0,1 0 0,0 0 0,0 0 0,0 0 0,0 1 0,6 1 0,-5 0-10,-1 1 0,0-1 0,0 1 0,0 0 0,0 0 0,0 0 1,-1 1-1,1-1 0,-1 1 0,0 0 0,0 0 0,-1 0 0,1 0 0,3 8 0,10 24 2,-1 0 0,-1 1 0,-2 1 0,-2 0 0,6 49 0,14 202 0,-20-10 0,-11-235 0,-2 0 0,-2 0 0,-2 0 0,-16 54 0,18-84 0,0 0 0,0-1 0,-1 1 0,-1-1 0,0-1 0,-16 21 0,20-28 0,-1-1 0,0 0 0,0 0 0,0 0 0,0 0 0,-1-1 0,0 0 0,1 0 0,-1 0 0,0 0 0,-1-1 0,1 0 0,0 0 0,-1 0 0,1-1 0,-1 0 0,1 0 0,-1 0 0,-9 0 0,4-2 0,0-1 0,0 0 0,1-1 0,-1 0 0,0 0 0,1-1 0,0 0 0,0-1 0,0 0 0,0-1 0,1 0 0,0-1 0,0 0 0,1 0 0,0 0 0,0-1 0,1-1 0,0 1 0,0-1 0,-6-11 0,3 3 0,0 0 0,1-1 0,1 0 0,0 0 0,1-1 0,2 0 0,0 0 0,0 0 0,2-1 0,-1-30 0,3 42 0,2 0 0,-1 0 0,1 0 0,0 0 0,1 0 0,-1 1 0,2-1 0,-1 0 0,1 1 0,0-1 0,1 1 0,0 0 0,0 0 0,0 0 0,1 1 0,7-9 0,-4 8 0,0 0 0,0 1 0,1 0 0,-1 0 0,1 1 0,0 0 0,1 1 0,-1 0 0,1 0 0,0 1 0,0 0 0,16-2 0,23-1 0,-1 2 0,0 3 0,1 1 0,-1 2 0,83 15 0,-63-3 0,0 3 0,-1 3 0,87 38 0,-104-35 0,-2 2 0,-1 2 0,-1 2 0,-1 2 0,69 63 0,-89-71 0,-1 2 0,-1 0 0,-1 2 0,-2 0 0,0 2 0,-2 0 0,-2 1 0,0 0 0,-2 1 0,13 41 0,-23-57 0,0 1 0,-1 0 0,-1-1 0,-1 1 0,0 0 0,-1 0 0,-3 31 0,1-36 0,-1 0 0,0 1 0,0-1 0,-1 0 0,0 0 0,-1-1 0,-1 1 0,1-1 0,-1-1 0,-1 1 0,-11 12 0,2-6 0,0-1 0,-1-1 0,0-1 0,-1 0 0,-1-1 0,0-1 0,-1 0 0,-38 13 0,25-12 0,-1-2 0,-1-2 0,0-1 0,-64 5 0,75-11 0,-1-1 0,1-1 0,0-1 0,0-1 0,0-1 0,1-2 0,-32-10 0,38 10 0,1-1 0,1-1 0,-1 0 0,2-1 0,-1-1 0,1 0 0,0-1 0,1 0 0,0-1 0,1 0 0,-11-16 0,8 5 0,0-1 0,2 0 0,1-1 0,0 0 0,2-1 0,2 0 0,0-1 0,1 0 0,2 0 0,1 0 0,1-1 0,0-35 0,4 17 0,1 0 0,2 1 0,2-1 0,2 1 0,3 1 0,24-71 0,-20 79 0,1 1 0,2 1 0,1 1 0,2 1 0,1 0 0,1 2 0,38-38 0,-37 44 0,1 1 0,1 2 0,1 0 0,0 2 0,2 1 0,0 1 0,1 2 0,53-20 0,-78 33 0,0 0 0,1 0 0,-1 1 0,0-1 0,0 1 0,1 1 0,-1-1 0,0 1 0,1 0 0,-1 0 0,1 0 0,-1 1 0,0 0 0,1 0 0,6 2 0,-8 0 0,0 0 0,0 0 0,0 0 0,0 0 0,-1 1 0,1 0 0,-1-1 0,0 1 0,0 0 0,-1 1 0,1-1 0,-1 0 0,0 1 0,0 0 0,0-1 0,-1 1 0,2 7 0,15 65 0,-3 2 0,-4-1 0,1 85 0,-9-122 0,2 26 0,8 165 0,-12-183 0,-2 0 0,-13 75 0,14-121 0,-1 1 0,0-1 0,1 1 0,-2-1 0,1 1 0,0-1 0,-4 6 0,5-9 0,0 0 0,0 0 0,0 0 0,0 0 0,0 0 0,0 0 0,-1 0 0,1 0 0,0 0 0,0 1 0,0-1 0,0 0 0,0 0 0,0 0 0,-1 0 0,1 0 0,0 0 0,0 0 0,0 0 0,0 0 0,0 0 0,-1 0 0,1 0 0,0 0 0,0 0 0,0 0 0,0 0 0,0-1 0,-1 1 0,1 0 0,0 0 0,0 0 0,0 0 0,0 0 0,0 0 0,0 0 0,0 0 0,-1 0 0,1 0 0,0-1 0,0 1 0,0 0 0,0 0 0,0 0 0,0 0 0,0 0 0,0 0 0,0-1 0,0 1 0,0 0 0,0 0 0,0 0 0,0 0 0,0-1 0,-5-22 0,3-12 0,2 0 0,1 0 0,8-48 0,28-111 0,-34 179 0,40-176-154,74-203 1,-88 315 101,4 1 1,2 2 0,4 1 0,4 3-1,60-81 1,-78 122 51,1 1 0,2 1 0,1 2 0,41-32 0,-53 47 0,0 1 0,1 0 0,0 1 0,0 1 0,1 0 0,0 2 0,1 0 0,0 1 0,37-6 0,-51 12 0,0-1 0,1 1 0,-1 0 0,0 1 0,1 0 0,-1 0 0,0 0 0,0 0 0,0 1 0,0 0 0,0 1 0,0-1 0,10 7 0,-8-3 0,0 0 0,0 1 0,-1-1 0,0 2 0,0-1 0,0 1 0,9 16 0,1 7 0,-1 0 0,-2 1 0,20 66 0,-4 5 103,-4 2-1,-4 0 1,-5 2-1,-5 0 1,-2 146-1,-11-228-102,-1-1 0,-1 1 0,-1-1 0,-1 0 0,-1 0 0,-11 26 0,12-37 0,-1-1 0,0 0 0,-1 0 0,0 0 0,-1-1 0,0 0 0,-1 0 0,0-1 0,-1-1 0,0 1 0,0-1 0,-16 9 0,23-16 0,1 0 0,-1 0 0,1 0 0,-1-1 0,0 1 0,0-1 0,0 0 0,0 0 0,0 0 0,0-1 0,0 1 0,0-1 0,-1 1 0,1-1 0,0 0 0,0 0 0,0 0 0,0-1 0,-4 0 0,4-1 0,1 1 0,-1-1 0,1 0 0,-1 0 0,1 0 0,0 0 0,0 0 0,0-1 0,0 1 0,0 0 0,1-1 0,-1 0 0,1 1 0,0-1 0,-1 0 0,1 0 0,0 0 0,1 0 0,-1 0 0,0-5 0,-2-13 0,1 0 0,0-1 0,2 1 0,0 0 0,2 0 0,0-1 0,2 1 0,0 0 0,1 1 0,8-21 0,6-8 0,1 1 0,53-91 0,-54 106 0,2 1 0,2 1 0,0 2 0,29-29 0,-50 57 0,0-1 0,-1 0 0,1 0 0,0 1 0,1-1 0,-1 1 0,0-1 0,0 1 0,1 0 0,-1 0 0,0 0 0,4 0 0,-5 1 0,0 0 0,1 0 0,-1 0 0,0 0 0,0 1 0,1-1 0,-1 1 0,0-1 0,0 1 0,0-1 0,1 1 0,-1-1 0,0 1 0,0 0 0,0 0 0,0 0 0,0 0 0,0 0 0,-1 0 0,1 0 0,0 0 0,0 0 0,-1 0 0,1 0 0,0 0 0,0 3 0,4 6 0,-1 1 0,0 0 0,-1 0 0,0 0 0,3 23 0,0 67 0,-6-20 0,-4-1 0,-4 1 0,-25 116 0,5-83 0,-75 195 0,35-156 0,57-132 0,-1 0 0,-1-1 0,-1 0 0,-29 31 0,38-46 0,0-1 0,0 1 0,0-1 0,-1 0 0,1 0 0,-1-1 0,0 1 0,0-1 0,0-1 0,-1 1 0,1-1 0,-1 0 0,1 0 0,-1-1 0,1 0 0,-9 0 0,7-1 0,0 0 0,0-1 0,1-1 0,-1 1 0,0-1 0,1-1 0,0 1 0,-1-1 0,1-1 0,0 1 0,0-1 0,1 0 0,-12-10 0,6 3 0,0-1 0,1 0 0,0 0 0,1-1 0,1-1 0,0 0 0,1 0 0,0 0 0,2-1 0,-1 0 0,-7-31 0,1-4 0,3-1 0,-6-79 0,11 60 0,3-1 0,4 1 0,2 0 0,4 0 0,22-93 0,-17 111 0,2 2 0,2 0 0,2 1 0,2 0 0,3 2 0,1 1 0,58-78 0,-73 111 0,-3 3 0,-1 1 0,1 0 0,1 0 0,0 1 0,0 0 0,0 1 0,1-1 0,0 2 0,1-1 0,16-7 0,-24 13 0,1 0 0,-1 1 0,1 0 0,0-1 0,-1 1 0,1 0 0,-1 0 0,1 1 0,0-1 0,-1 0 0,1 1 0,-1 0 0,1-1 0,-1 1 0,0 0 0,1 0 0,-1 1 0,0-1 0,0 0 0,1 1 0,-1-1 0,0 1 0,0 0 0,2 3 0,6 6 0,-1 0 0,0 0 0,9 17 0,-11-17 0,20 32 0,-3 0 0,-1 1 0,-3 2 0,18 56 0,-29-75 0,-2 0 0,-1 1 0,-1 0 0,-2 0 0,0 0 0,-2 0 0,-1 0 0,-7 54 0,-9-31 0,12-37 0,8-23 0,32-95 0,-25 67 0,1 1 0,20-39 0,-30 72 0,-1 1 0,0-1 0,1 1 0,-1-1 0,1 1 0,-1 0 0,1-1 0,0 1 0,0 0 0,0 0 0,1 0 0,-1 1 0,0-1 0,1 1 0,-1-1 0,1 1 0,-1 0 0,1 0 0,5-2 0,-5 3 0,1 0 0,0 0 0,-1 0 0,1 1 0,-1-1 0,1 1 0,-1 0 0,0 0 0,1 0 0,-1 1 0,0-1 0,0 1 0,0 0 0,0 0 0,0 0 0,3 2 0,13 12 0,-1 1 0,-1 0 0,-1 1 0,0 1 0,-1 1 0,-1 0 0,-1 0 0,-1 2 0,-1-1 0,-1 2 0,0-1 0,8 37 0,-16-52 0,9 24 0,-4-27 0,2-17 0,1-14 0,8-48 0,1 0 0,14-20 0,50-97 0,-69 161 0,-14 31 0,0 0 0,0 0 0,0 0 0,0 0 0,0 0 0,0 1 0,1-1 0,-1 0 0,0 0 0,0 0 0,0 0 0,0 0 0,0 0 0,0 0 0,0 0 0,0 0 0,1 0 0,-1 0 0,0 0 0,0 0 0,0 0 0,0 0 0,0 0 0,0 0 0,0 0 0,1 0 0,-1 0 0,0 0 0,0 0 0,0 0 0,0 0 0,0 0 0,0 0 0,0 0 0,0 0 0,1 0 0,-1 0 0,0 0 0,0 0 0,0 0 0,0 0 0,0 0 0,0 0 0,0 0 0,0 0 0,0-1 0,1 1 0,-1 0 0,0 0 0,0 0 0,0 0 0,0 0 0,0 0 0,0 0 0,0 0 0,0-1 0,0 1 0,0 0 0,0 0 0,0 0 0,0 0 0,0 0 0,0 0 0,0 0 0,0-1 0,0 1 0,0 0 0,0 0 0,3 14 0,-2 21 0,-13 87 0,6-84 0,0 42 0,9-66 0,4-15 0,11-23 0,48-82 0,73-113 0,-82 128 0,-56 89 0,-1 1 0,1 0 0,0-1 0,-1 1 0,1 0 0,0 0 0,0 0 0,0 0 0,0-1 0,0 1 0,0 1 0,0-1 0,0 0 0,2-1 0,-3 2 0,1 0 0,-1 0 0,0 1 0,1-1 0,-1 0 0,0 0 0,1 0 0,-1 0 0,0 1 0,1-1 0,-1 0 0,0 0 0,0 0 0,1 1 0,-1-1 0,0 0 0,0 1 0,1-1 0,-1 0 0,0 0 0,0 1 0,0-1 0,1 0 0,-1 1 0,0-1 0,0 1 0,0-1 0,0 0 0,0 1 0,0-1 0,0 0 0,0 1 0,2 51 0,-2-50 0,-8 138 0,-55 275 0,55-379 0,7-35 0,1-1 0,0 0 0,0 0 0,-1 0 0,1 0 0,0 0 0,0 0 0,-1 0 0,1 1 0,0-1 0,0 0 0,-1 0 0,1 0 0,0 0 0,0 0 0,-1 0 0,1 0 0,0 0 0,-1 0 0,1-1 0,0 1 0,0 0 0,-1 0 0,1 0 0,0 0 0,0 0 0,-1 0 0,1 0 0,0-1 0,0 1 0,0 0 0,-1 0 0,1 0 0,0-1 0,0 1 0,0 0 0,0 0 0,-1-1 0,1 1 0,0 0 0,0 0 0,0-1 0,-20-18 0,-17-15 0,28 29 0,1 1 0,-1 1 0,0-1 0,0 1 0,0 1 0,0 0 0,0 0 0,0 1 0,-1 0 0,1 1 0,-1 0 0,1 0 0,0 1 0,-1 0 0,1 1 0,-15 4 0,-11 5 0,0 2 0,-63 35 0,74-36 0,-385 209 0,162-86 0,170-87 0,29-16 0,48-32 0,0 0 0,0 1 0,-1-1 0,1 0 0,0 0 0,0 1 0,-1-1 0,1 0 0,0 0 0,-1 0 0,1 0 0,0 0 0,-1 1 0,1-1 0,0 0 0,0 0 0,-1 0 0,1 0 0,0 0 0,-1 0 0,1 0 0,0 0 0,-1 0 0,1 0 0,0 0 0,-1 0 0,1-1 0,0 1 0,-1 0 0,1 0 0,0 0 0,-1 0 0,1 0 0,0-1 0,0 1 0,-1 0 0,1 0 0,0 0 0,0-1 0,-1 1 0,1 0 0,0 0 0,0-1 0,0 1 0,-1-1 0,-1-18 0,2 15 0,0-53 0,2 0 0,3 0 0,16-77 0,1 38 0,39-103 0,-60 197 0,6-20 0,0 1 0,2 0 0,1 1 0,17-29 0,-26 47 0,1-1 0,0 1 0,-1 0 0,1 0 0,0 0 0,0 1 0,0-1 0,0 0 0,0 1 0,1-1 0,-1 1 0,0 0 0,1 0 0,-1 0 0,1 0 0,-1 0 0,1 0 0,0 1 0,-1-1 0,4 1 0,-2 0 0,0 0 0,0 1 0,-1 0 0,1 0 0,0 0 0,0 0 0,-1 0 0,1 1 0,-1 0 0,1-1 0,-1 1 0,5 4 0,3 4 0,0 0 0,0 0 0,-1 1 0,-1 0 0,1 1 0,8 16 0,-11-18 0,-2 1 0,1-1 0,-1 2 0,0-1 0,-1 0 0,-1 1 0,0 0 0,0 0 0,-1 0 0,-1 0 0,0 0 0,-1 22 0,-1-25 0,-1 1 0,0 0 0,0-1 0,-1 1 0,0-1 0,-1 0 0,0 0 0,0 0 0,-1 0 0,0-1 0,-1 0 0,0 0 0,0 0 0,-1-1 0,1 0 0,-12 9 0,6-8 0,-1 1 0,1-2 0,-2 0 0,1 0 0,-1-2 0,0 1 0,0-2 0,0 0 0,-1 0 0,1-2 0,-1 1 0,0-2 0,-28 0 0,13-2 0,-1-2 0,1-1 0,0-1 0,0-1 0,-50-18 0,54 14 0,-1-1 0,2-1 0,0-1 0,0-2 0,1 0 0,1-1 0,1-2 0,0 0 0,1-2 0,1 0 0,1-1 0,1-1 0,1 0 0,1-2 0,0 0 0,2-1 0,1 0 0,2-1 0,0 0 0,1-1 0,2 0 0,1-1 0,1 1 0,1-1 0,1-1 0,2 1 0,2-41 0,3 30 0,2 1 0,2 1 0,2-1 0,1 1 0,2 1 0,1 0 0,2 1 0,1 0 0,2 1 0,1 1 0,44-56 0,-57 81 0,1 1 0,-1-1 0,2 1 0,-1 1 0,1-1 0,0 1 0,0 0 0,10-4 0,-15 9 0,0-1 0,0 1 0,1 0 0,-1 0 0,0 1 0,1-1 0,-1 1 0,1-1 0,-1 1 0,0 0 0,1 1 0,-1-1 0,1 0 0,-1 1 0,0 0 0,1 0 0,-1 0 0,0 0 0,0 0 0,0 1 0,0 0 0,0-1 0,0 1 0,0 0 0,0 0 0,-1 1 0,4 2 0,5 6 0,-1 1 0,0 1 0,0 0 0,-1 0 0,10 21 0,34 83 0,-28-51 0,-3 2 0,-3 0 0,-4 2 0,-2-1 0,-3 2 0,-3-1 0,-4 1 0,-2 0 0,-4 0 0,-11 72 0,9-113 0,-2 0 0,0 0 0,-2-1 0,-25 53 0,29-71 0,0 0 0,-2-1 0,1 1 0,-1-1 0,-1-1 0,0 0 0,0 0 0,-1 0 0,0-1 0,0 0 0,-1-1 0,0 0 0,0-1 0,0 0 0,-12 5 0,17-9 0,1 0 0,0-1 0,-1 0 0,1 0 0,0 0 0,-1 0 0,1 0 0,-1-1 0,1 0 0,-1 0 0,0 0 0,1-1 0,-1 1 0,1-1 0,0 0 0,-1-1 0,1 1 0,0-1 0,-1 1 0,1-1 0,0-1 0,0 1 0,1 0 0,-1-1 0,0 0 0,1 0 0,0 0 0,0 0 0,0-1 0,0 1 0,0-1 0,0 0 0,1 1 0,0-1 0,0-1 0,0 1 0,0 0 0,1 0 0,-2-6 0,-6-22 0,1 0 0,2 0 0,1-1 0,-1-38 0,5 12 0,9-90 0,0 92 0,3 0 0,2 0 0,3 1 0,35-83 0,-13 54 0,4 2 0,56-83 0,-92 156 0,1 1 0,-1-1 0,2 1 0,-1 0 0,15-13 0,-20 21 0,-1 0 0,0 1 0,1-1 0,-1 0 0,0 0 0,1 1 0,-1-1 0,1 0 0,-1 1 0,1 0 0,-1-1 0,1 1 0,0 0 0,-1 0 0,1 0 0,-1 0 0,1 0 0,0 0 0,2 1 0,-1 0 0,-1 0 0,0 0 0,0 1 0,0-1 0,0 1 0,0 0 0,0 0 0,0-1 0,-1 1 0,1 0 0,-1 1 0,1-1 0,-1 0 0,0 0 0,1 1 0,0 3 0,6 15 0,-1 0 0,-1 1 0,0 0 0,-2 0 0,-1 0 0,1 42 0,-4-22 0,-2-1 0,-13 79 0,11-100 0,-1-1 0,-1 1 0,0-2 0,-1 1 0,-2-1 0,1 0 0,-23 33 0,25-42 0,-1-2 0,1 1 0,-1-1 0,0 0 0,-1 0 0,0-1 0,0 0 0,0 0 0,-1-1 0,1 0 0,-1 0 0,-1-1 0,1 0 0,0-1 0,-1 0 0,0-1 0,-16 3 0,10-5 0,1 0 0,-1-1 0,1-1 0,-1 0 0,1-1 0,0-1 0,0 0 0,1-1 0,-1 0 0,1-1 0,0-1 0,0-1 0,-24-17 0,4-1 0,0-1 0,2-2 0,-53-61 0,20 10 0,-104-167 0,-19-111 0,172 323 0,1 0 0,2-1 0,2 0 0,1-1 0,-7-48 0,15 71 0,1 0 0,1 0 0,0 1 0,0-1 0,1 0 0,1 0 0,0 1 0,1-1 0,1 1 0,0 0 0,1 0 0,0 0 0,1 0 0,0 1 0,1 0 0,0 0 0,15-17 0,-13 19 0,1-1 0,0 1 0,1 1 0,0 0 0,1 1 0,-1 0 0,2 1 0,-1 0 0,1 1 0,26-10 0,-30 14 0,-1 0 0,1 0 0,0 1 0,0 1 0,0-1 0,0 1 0,0 0 0,-1 1 0,1 0 0,0 1 0,0 0 0,-1 0 0,1 1 0,-1 0 0,0 0 0,0 1 0,0 0 0,13 9 0,-7-2 0,-1 0 0,0 1 0,-1 1 0,0 0 0,-1 0 0,-1 1 0,0 1 0,-1-1 0,12 27 0,-2 1 0,-2 1 0,16 65 0,-24-75 0,-1 1 0,-2 0 0,-1 1 0,-2 0 0,-2-1 0,-1 1 0,-1 0 0,-2 0 0,-1-1 0,-2 0 0,-2 0 0,-1 0 0,-1-1 0,-2 0 0,-1-1 0,-2 0 0,-27 43 0,14-34 0,-1-2 0,-3 0 0,-1-3 0,-1 0 0,-66 51 0,73-66 0,-1-2 0,-1-1 0,0-1 0,-1-1 0,-1-1 0,0-2 0,-1-2 0,0-1 0,-39 8 0,62-17 0,0 1 0,0-1 0,0-1 0,0 0 0,0 0 0,-1 0 0,1-1 0,0-1 0,0 0 0,0 0 0,0-1 0,-10-4 0,12 3 0,1 0 0,-1 0 0,1-1 0,0 0 0,0 0 0,0 0 0,1-1 0,0 0 0,0 0 0,0-1 0,1 1 0,0-1 0,0 0 0,-3-10 0,3 9 0,0-1 0,1 0 0,1-1 0,0 1 0,0 0 0,0-1 0,1 1 0,1 0 0,0-1 0,0 0 0,0 1 0,2 0 0,-1-1 0,1 1 0,0 0 0,7-17 0,-4 14 0,1 1 0,0 0 0,1 0 0,0 0 0,1 1 0,0 0 0,1 1 0,0-1 0,0 2 0,1-1 0,0 1 0,12-7 0,-14 10 0,0 0 0,0 1 0,0 0 0,1 0 0,-1 1 0,1 0 0,0 0 0,0 1 0,12-1 0,-16 2 0,-1 1 0,0 0 0,0 1 0,0-1 0,0 1 0,1 0 0,-1 0 0,0 0 0,0 1 0,-1-1 0,1 1 0,0 0 0,0 0 0,-1 0 0,1 0 0,-1 1 0,0 0 0,0-1 0,0 1 0,0 0 0,0 1 0,-1-1 0,4 5 0,7 13 0,-1 0 0,-1 1 0,-1 1 0,-1 0 0,9 36 0,-4 2 0,7 65 0,-13-52 0,-4 1 0,-2-1 0,-4 1 0,-4 0 0,-19 96 0,12-105 0,-4 0 0,-2-1 0,-4-2 0,-2 0 0,-2-1 0,-39 61 0,41-84 0,-1 0 0,-44 49 0,58-74 0,0-2 0,-1 1 0,-1-2 0,0 0 0,0 0 0,-1-1 0,-1-1 0,1-1 0,-21 9 0,32-16 0,1 0 0,-1 0 0,1 0 0,-1-1 0,0 1 0,1-1 0,-1 0 0,1 0 0,-1 0 0,0-1 0,1 1 0,-1-1 0,1 0 0,-1 0 0,1 0 0,-1 0 0,-5-3 0,4 1 0,-1-1 0,1 0 0,0 0 0,0-1 0,1 1 0,-1-1 0,1 0 0,0 0 0,-4-7 0,-5-10 0,2-1 0,0 0 0,2 0 0,-9-29 0,-12-63 0,5 0 0,5-1 0,-10-216 0,35-24 0,2 281 0,3 1 0,33-126 0,-29 163 0,-14 37 0,0 0 0,0 0 0,0 0 0,0 0 0,0-1 0,0 1 0,0 0 0,0 0 0,0 0 0,0 0 0,0 0 0,0-1 0,0 1 0,0 0 0,0 0 0,0 0 0,0 0 0,1 0 0,-1 0 0,0-1 0,0 1 0,0 0 0,0 0 0,0 0 0,0 0 0,1 0 0,-1 0 0,0 0 0,0 0 0,0 0 0,0 0 0,0 0 0,1 0 0,-1 0 0,0-1 0,0 1 0,0 0 0,0 0 0,1 0 0,-1 1 0,0-1 0,0 0 0,0 0 0,0 0 0,0 0 0,1 0 0,-1 0 0,0 0 0,0 0 0,2 20 0,-7 39 0,-2 1 0,-3-2 0,-2 1 0,-3-1 0,-3-1 0,-29 63 0,42-106 0,-17 33 0,21-45 0,0 0 0,0 0 0,0 0 0,-1 0 0,1 0 0,-1 0 0,1 0 0,-1 0 0,0-1 0,0 1 0,1-1 0,-1 1 0,0-1 0,0 0 0,-3 1 0,4-2 0,0 0 0,0 0 0,-1 0 0,1 0 0,0-1 0,0 1 0,0 0 0,0-1 0,0 1 0,0-1 0,0 1 0,0-1 0,0 0 0,0 1 0,0-1 0,0 0 0,0 0 0,0 1 0,1-1 0,-1 0 0,0 0 0,0 0 0,1 0 0,-1 0 0,1 0 0,-1-2 0,-11-20 0,1 0 0,1 0 0,-12-48 0,13 42 0,-148-638 0,155 658 0,2 13 0,4 30 0,4 34 0,-6-14 0,-2-1 0,-2 1 0,-2-1 0,-18 81 0,19-122 0,0-1 0,-1 0 0,-10 19 0,7-14 0,5-9 0,1-1 0,-1 1 0,1 0 0,0 0 0,1 0 0,0 0 0,0 0 0,0 0 0,1 0 0,0 0 0,3 11 0,1 6 0,96 464 0,-54-283 0,-43-185 0,0-7 0,-2 0 0,1 1 0,-2-1 0,1 19 0,-2-31 0,0-1 0,0 1 0,0 0 0,0-1 0,0 1 0,0 0 0,0-1 0,0 1 0,0 0 0,-1 0 0,1-1 0,0 1 0,0-1 0,-1 1 0,1 0 0,-1-1 0,1 1 0,0-1 0,-1 1 0,1-1 0,-1 1 0,1-1 0,-1 1 0,1-1 0,-1 1 0,0-1 0,1 0 0,-2 1 0,1-1 0,0 0 0,-1 0 0,1 0 0,0 0 0,0 0 0,-1 0 0,1 0 0,0-1 0,-1 1 0,1-1 0,0 1 0,0-1 0,0 1 0,-2-2 0,-2-1 0,0 0 0,0-1 0,0 0 0,0 0 0,1 0 0,-4-5 0,-14-23 0,2 0 0,2-2 0,1 0 0,-15-44 0,11 29 0,-228-622 0,245 656 0,1 6 0,0 1 0,0-1 0,1 0 0,0 0 0,1 1 0,0-1 0,1 0 0,0-1 0,1-13 0,-1 22 0,0 1 0,1-1 0,-1 1 0,0-1 0,0 1 0,1-1 0,-1 1 0,0-1 0,0 1 0,1 0 0,-1-1 0,0 1 0,1 0 0,-1-1 0,1 1 0,-1 0 0,0-1 0,1 1 0,-1 0 0,1 0 0,-1-1 0,1 1 0,-1 0 0,1 0 0,-1 0 0,1 0 0,-1 0 0,1 0 0,-1 0 0,1 0 0,-1 0 0,1 0 0,-1 0 0,1 0 0,-1 0 0,1 0 0,-1 0 0,1 0 0,-1 1 0,1-1 0,-1 0 0,1 0 0,-1 1 0,1-1 0,-1 0 0,0 0 0,1 1 0,-1-1 0,0 1 0,1-1 0,-1 0 0,1 2 0,21 22 0,-3 6 0,-1 1 0,-1 0 0,-1 2 0,-2-1 0,-2 2 0,-1 0 0,-1 0 0,-2 1 0,-1 0 0,-2 1 0,1 51 0,-6-74 0,-1-18 0,-1-15 0,1 17 0,-2 11 0,0 12 0,-1 0 0,-1-1 0,-1 1 0,0-1 0,-11 21 0,16-39 0,1 0 0,-1 0 0,1 0 0,-1-1 0,1 1 0,-1 0 0,1 0 0,-1-1 0,0 1 0,1 0 0,-1-1 0,0 1 0,0 0 0,1-1 0,-1 1 0,0-1 0,0 1 0,0-1 0,0 0 0,0 1 0,0-1 0,-1 0 0,2 0 0,-1 0 0,0 0 0,0-1 0,0 1 0,0 0 0,0-1 0,1 1 0,-1 0 0,0-1 0,0 1 0,1-1 0,-1 0 0,0 1 0,1-1 0,-1 0 0,1 1 0,-1-1 0,0-1 0,-3-6 0,0 1 0,0-1 0,-4-15 0,7 22 0,-29-115 0,21 78 0,-1 0 0,-25-62 0,23 85 0,12 15 0,0 0 0,-1 0 0,1 0 0,-1 0 0,1 0 0,0 0 0,-1 0 0,1 0 0,-1 0 0,1 0 0,0 0 0,-1 0 0,1 0 0,0 0 0,-1 0 0,1 0 0,-1 1 0,1-1 0,0 0 0,-1 0 0,1 0 0,0 1 0,0-1 0,-1 0 0,1 0 0,0 1 0,0-1 0,-1 1 0,-16 36 0,8-13 0,8-23 0,1-1 0,0 1 0,-1 0 0,1-1 0,0 1 0,-1 0 0,1-1 0,-1 1 0,1-1 0,-1 1 0,1-1 0,-1 1 0,1-1 0,-1 1 0,0-1 0,1 1 0,-1-1 0,0 0 0,1 1 0,-1-1 0,0 0 0,0 0 0,1 1 0,-1-1 0,0 0 0,0 0 0,0 0 0,0-1 0,0 1 0,0-1 0,0 1 0,1-1 0,-1 0 0,0 0 0,1 1 0,-1-1 0,0 0 0,1 0 0,-1 0 0,1 0 0,-1 0 0,1 0 0,0 1 0,-1-1 0,1-2 0,-8-43 0,8 46 0,-1-7 0,-1 7 0,-2 15 0,-5 35 0,9-47 0,-13 80 0,-71 349 0,84-431 0,0 1 0,0-1 0,-1 0 0,1 1 0,0-1 0,0 0 0,-1 0 0,1 1 0,-1-1 0,0 0 0,1 0 0,-1 0 0,0 1 0,1-1 0,-1 0 0,0 0 0,0 0 0,0 0 0,0 0 0,-1 0 0,1-2 0,1-1 0,-1 1 0,1-1 0,-1 1 0,1-1 0,0 1 0,0-1 0,0 0 0,0 1 0,0-1 0,0 1 0,0-1 0,0 1 0,1-1 0,0-2 0,0-4 0,1 0 0,0-1 0,0 1 0,1 0 0,0 0 0,1 0 0,0 0 0,0 1 0,1 0 0,9-13 0,-11 16 0,1 1 0,-1 0 0,1-1 0,0 1 0,0 1 0,0-1 0,0 0 0,1 1 0,-1 0 0,1 0 0,-1 0 0,1 1 0,0 0 0,-1 0 0,1 0 0,0 0 0,0 1 0,0-1 0,0 1 0,9 2 0,0 0 0,0 1 0,0 1 0,0 0 0,-1 1 0,0 1 0,0 0 0,15 10 0,86 63 0,-79-54 0,216 187 0,-112-88 0,-85-74 0,-34-30 0,36 28 0,-48-42 0,0-1 0,0 0 0,0-1 0,1 0 0,-1 0 0,1-1 0,0 0 0,18 4 0,7-3 0,0-2 0,0-1 0,1-1 0,43-7 0,137-32 0,-63 9 0,464-90 0,-348 80 0,-174 29 0,-42 2 0,61-18 0,-77 16 0,1 2 0,0 2 0,0 1 0,48-1 0,-70 6 0,0 0 0,-1-1 0,0-1 0,1 0 0,-1 0 0,0-2 0,0 0 0,-1 0 0,19-11 0,10-9 0,58-46 0,-3 3 0,-84 61 0,1 0 0,0 2 0,0 0 0,0 0 0,25-4 0,25-8 0,-23 1 0,-26 9 0,2 1 0,-1 1 0,1 0 0,-1 1 0,32-3 0,-29 6 0,-1-1 0,1 0 0,32-9 0,-43 9 0,0-1 0,0-1 0,0 0 0,0 0 0,-1 0 0,0-1 0,0 0 0,0-1 0,-1 1 0,10-12 0,-6 4 0,0 0 0,-1 0 0,0-1 0,-2-1 0,1 1 0,-2-1 0,5-16 0,27-112 0,-36 133 0,4-17 0,-1-1 0,-1 0 0,-2 0 0,-1-35 0,-2 45 0,-1 0 0,-1 0 0,-1 0 0,0 1 0,-1-1 0,-1 1 0,-13-25 0,-12-15 0,-39-53 0,-14-22 0,-16-37 0,-17-31 0,107 183 0,-1 0 0,-1 1 0,0 0 0,-1 1 0,-1 0 0,0 1 0,-1 0 0,0 1 0,-1 1 0,0 1 0,-36-19 0,-9 2 0,0 3 0,-81-22 0,76 26 0,12 2 0,-1 3 0,-1 2 0,0 2 0,-83-6 0,-210 19 0,333 0 0,0 2 0,0 0 0,0 1 0,1 0 0,-1 1 0,1 1 0,1 1 0,-20 10 0,-10 11 0,-49 39 0,78-55 0,-18 13 0,1 1 0,2 2 0,-46 53 0,65-67 0,0 0 0,1 1 0,1 0 0,0 1 0,2 0 0,-1 0 0,2 1 0,0-1 0,1 1 0,1 1 0,-3 19 0,-13 223 0,18-187 0,11 113 0,-8-172 0,2 0 0,0 0 0,1 0 0,0-1 0,1 0 0,0 0 0,1 0 0,1 0 0,0-1 0,0 0 0,1 0 0,1-1 0,0 0 0,1-1 0,20 18 0,-14-16 0,0-1 0,0 0 0,1-2 0,1 0 0,-1-1 0,1 0 0,1-2 0,-1 0 0,1-1 0,0-1 0,22 2 0,-31-5 0,0-1 0,1 0 0,-1-1 0,0 0 0,1-1 0,-1 0 0,0 0 0,0-1 0,-1 0 0,13-6 0,10-7 0,49-33 0,5-3 0,-38 28 0,-10 7 0,-2-2 0,63-44 0,-88 55 0,-1-1 0,0 0 0,0-1 0,-1 0 0,0-1 0,-1 1 0,-1-1 0,1-1 0,-2 0 0,0 0 0,0 0 0,7-25 0,-7 13 0,-1-1 0,-1 0 0,-1-1 0,-1 1 0,-1 0 0,-2-1 0,-4-33 0,0 27 0,-2-1 0,-1 1 0,-1 1 0,-2 0 0,-18-37 0,4 20 0,-2 2 0,-2 1 0,-2 1 0,-40-44 0,2 14 0,-100-84 0,151 143 0,-1 0 0,0 1 0,-1 1 0,0 0 0,-27-10 0,36 18 0,0 1 0,0 1 0,-1 0 0,1 0 0,-1 1 0,0 1 0,1 0 0,-1 0 0,0 1 0,0 1 0,1 0 0,-20 4 0,-12 7 0,-1 2 0,2 2 0,-47 24 0,-118 73 0,183-99 0,21-13 0,-230 146 0,207-129 0,2 2 0,0 1 0,1 1 0,1 0 0,2 2 0,-31 43 0,46-58 0,-1 1 0,1 0 0,1 0 0,0 0 0,0 1 0,1-1 0,0 1 0,1 0 0,0-1 0,1 1 0,0 0 0,1 0 0,0 0 0,0 0 0,2 0 0,3 21 0,-2-23 0,1 1 0,-1-1 0,1 0 0,1-1 0,-1 1 0,2-1 0,-1 0 0,1 0 0,0 0 0,1-1 0,0 0 0,0 0 0,0-1 0,1 0 0,0 0 0,0-1 0,0 0 0,18 7 0,-7-4 0,1-1 0,1-1 0,-1-1 0,1-1 0,0-1 0,0-1 0,0-1 0,0 0 0,0-2 0,0 0 0,25-5 0,-38 4 0,-1 0 0,0 0 0,0-1 0,0 0 0,-1 0 0,1 0 0,-1-1 0,0 0 0,0-1 0,0 1 0,0-1 0,-1 0 0,0 0 0,0-1 0,0 1 0,0-1 0,-1 0 0,0-1 0,-1 1 0,1-1 0,-1 1 0,2-9 0,4-13 0,-2 1 0,-2-2 0,0 1 0,1-40 0,-3 29 0,0 14 0,-2 0 0,-2-38 0,-1 51 0,0 0 0,0 0 0,-1 0 0,-1 1 0,0-1 0,0 1 0,-9-15 0,3 9 0,-1 1 0,0 0 0,-2 1 0,0 0 0,0 1 0,-1 0 0,-1 1 0,0 1 0,-1 0 0,0 1 0,-1 1 0,0 0 0,-1 1 0,0 1 0,0 1 0,-1 1 0,-33-7 0,43 11 0,-1 0 0,1 1 0,-1 0 0,0 0 0,1 1 0,-1 1 0,0 0 0,1 0 0,-1 1 0,0 0 0,1 0 0,0 1 0,-10 5 0,7-2 0,0 0 0,1 1 0,0 1 0,0 0 0,0 1 0,1 0 0,1 0 0,-13 16 0,-2 8 0,1 1 0,2 1 0,2 2 0,1-1 0,-15 48 0,-10 39 0,6 2 0,5 2 0,6 0 0,-18 237 0,44-357 0,-1 10 0,0 1 0,1 0 0,4 24 0,-4-37 0,1 0 0,1 0 0,-1 0 0,1 0 0,-1-1 0,2 1 0,-1-1 0,0 1 0,1-1 0,0 0 0,0 1 0,0-1 0,0-1 0,1 1 0,0 0 0,5 3 0,2 0 0,0-2 0,0 1 0,0-1 0,1-1 0,-1 0 0,1-1 0,0 0 0,0-1 0,1 0 0,-1-1 0,0 0 0,18-2 0,20-2 0,81-15 0,-131 18 0,144-28 0,182-59 0,-316 83 0,1 1 0,0-2 0,-1 1 0,0-1 0,0-1 0,0 0 0,11-9 0,-18 12 0,0 0 0,0-1 0,0 0 0,0 1 0,-1-1 0,1 0 0,-1 0 0,0 0 0,0 0 0,-1-1 0,1 1 0,-1 0 0,0-1 0,0 1 0,0-1 0,-1 1 0,1-1 0,-1 0 0,0 1 0,-1-6 0,-1-2 0,-1 1 0,0-1 0,0 1 0,-1-1 0,0 1 0,-1 0 0,0 1 0,-1-1 0,0 1 0,-1 0 0,0 1 0,-1 0 0,0 0 0,-17-15 0,20 18 0,-1 1 0,-1 0 0,1 0 0,-1 1 0,1 0 0,-1 0 0,-1 0 0,1 1 0,0 0 0,-1 1 0,1 0 0,-1 0 0,0 0 0,0 1 0,0 0 0,0 0 0,0 1 0,1 0 0,-1 1 0,0 0 0,0 0 0,0 1 0,-9 2 0,6 1 0,0 1 0,0 0 0,1 0 0,0 1 0,0 0 0,1 1 0,0 0 0,0 1 0,0-1 0,-10 17 0,-2 4 0,2 1 0,-21 47 0,8-8 0,3 2 0,4 2 0,-27 122 0,30-79 0,-11 199 0,30-263 0,3 0 0,2 0 0,3-1 0,1 1 0,3-1 0,26 82 0,-26-108 0,1 0 0,2 0 0,0-1 0,2-1 0,0 0 0,20 23 0,-21-31 0,1 0 0,0-1 0,2-1 0,-1 0 0,2-1 0,-1 0 0,2-1 0,34 15 0,-38-20 0,0 0 0,1-1 0,-1-1 0,1-1 0,0 0 0,0-1 0,22 1 0,-28-3 0,0-1 0,-1 0 0,1 0 0,0-1 0,-1 0 0,1 0 0,-1-1 0,0 0 0,0-1 0,0 0 0,0 0 0,-1 0 0,1-1 0,6-7 0,7-7 0,0-1 0,-2-1 0,-1 0 0,31-48 0,-23 25 0,38-89 0,-58 120 0,-1-1 0,0 0 0,-1 0 0,-1-1 0,0 1 0,-1-1 0,-1 1 0,0-1 0,-2-29 0,0 36 0,-1-1 0,0 1 0,0 0 0,-1 0 0,0 1 0,0-1 0,-1 1 0,0-1 0,0 1 0,-1 0 0,0 0 0,0 1 0,0 0 0,-1 0 0,0 0 0,0 0 0,-1 1 0,0 0 0,-7-4 0,8 6 0,0-1 0,0 1 0,0 1 0,0-1 0,0 1 0,0 0 0,-1 1 0,1 0 0,-1 0 0,0 0 0,1 0 0,-1 1 0,1 0 0,-1 1 0,0 0 0,1 0 0,-1 0 0,1 0 0,0 1 0,-11 4 0,8-1 0,-1 0 0,1 1 0,0-1 0,1 2 0,-1-1 0,1 1 0,1 0 0,-1 1 0,1 0 0,0 0 0,1 1 0,-7 11 0,8-12 0,0 1 0,1-1 0,0 1 0,1 0 0,0 0 0,0 0 0,1 1 0,0-1 0,1 1 0,0-1 0,0 1 0,1 0 0,1 12 0,0-15 0,0-1 0,1 0 0,0 0 0,0 0 0,0 0 0,1 0 0,0-1 0,0 1 0,0-1 0,1 1 0,0-1 0,0-1 0,0 1 0,1 0 0,-1-1 0,1 0 0,0 0 0,0 0 0,1-1 0,-1 0 0,11 5 0,-5-4 0,1 0 0,0-1 0,0 0 0,0-1 0,0 0 0,1-1 0,-1 0 0,0-1 0,1-1 0,-1 0 0,0-1 0,0 0 0,1 0 0,-2-1 0,1-1 0,17-7 0,3-3 0,-1-2 0,0 0 0,-2-2 0,45-35 0,-54 37 0,0-1 0,-1 0 0,-1-2 0,27-35 0,-37 43 0,-1-1 0,0 0 0,-1 0 0,-1 0 0,1-1 0,-2 1 0,0-1 0,-1 0 0,0-1 0,2-21 0,-1-29 0,-4 65 0,0-1 0,0 0 0,0 0 0,0 0 0,0 0 0,0 0 0,0 0 0,0 0 0,0 0 0,0 0 0,0 0 0,1 0 0,-1 0 0,0 0 0,0 0 0,0 0 0,0 0 0,0 0 0,0 0 0,0 0 0,0 0 0,0 0 0,0 0 0,0 0 0,0 0 0,0 0 0,0 0 0,0 0 0,1 0 0,-1 0 0,0 0 0,0 0 0,0 0 0,0 0 0,0 0 0,0 0 0,0 0 0,0 0 0,3 14 0,1 21 0,-4 34 0,1 32 0,0-90 0,1 0 0,0 0 0,0 0 0,1 0 0,0 0 0,7 15 0,-7-22 0,0 1 0,-1 0 0,2-1 0,-1 1 0,0-1 0,1 0 0,0 0 0,0 0 0,0-1 0,0 1 0,1-1 0,-1 0 0,1 0 0,5 2 0,-2-2 0,0 0 0,0-1 0,0 0 0,0 0 0,0-1 0,0 0 0,1 0 0,12-1 0,-6-1 0,-1-1 0,1 0 0,-1-1 0,0-1 0,0 0 0,0-1 0,-1 0 0,1-1 0,-1 0 0,14-10 0,-15 7 0,-1 1 0,0-1 0,-1-1 0,0 0 0,0-1 0,-1 0 0,0 0 0,-1-1 0,0 0 0,-1 0 0,-1-1 0,0 1 0,0-2 0,-1 1 0,-1-1 0,0 1 0,-1-1 0,-1 0 0,0 0 0,0-16 0,-1 12 0,2 0 0,0 0 0,1 0 0,1 0 0,1 1 0,0 0 0,1 0 0,1 0 0,0 1 0,1 0 0,1 1 0,1 0 0,20-23 0,-18 23 0,-2 0 0,0-1 0,0 0 0,-2-1 0,0 0 0,11-28 0,-14 29 0,1 0 0,1 1 0,1 0 0,0 1 0,1-1 0,0 2 0,1 0 0,0 0 0,14-11 0,17-11 0,69-46 0,21-15 0,-115 81 0,14-12 0,43-45 0,-65 61 0,-1 1 0,0-1 0,-1 0 0,0-1 0,-1 0 0,0 0 0,-1 0 0,7-23 0,3-22 0,-2-1 0,-3 0 0,-3 0 0,1-66 0,-8 93 0,0 3 0,-4-35 0,3 54 0,-1 0 0,0 0 0,0 0 0,-1 1 0,0-1 0,-1 1 0,0-1 0,-5-7 0,-20-24 0,-2 2 0,-69-67 0,85 91 0,1 0 0,-2 1 0,0 1 0,0 0 0,-1 2 0,-1 0 0,-21-10 0,33 18 0,0 0 0,0 0 0,0 0 0,0 1 0,0-1 0,0 2 0,0-1 0,-1 1 0,1-1 0,0 2 0,0-1 0,-1 1 0,1 0 0,0 0 0,0 1 0,0-1 0,0 1 0,0 1 0,1-1 0,-1 1 0,1 0 0,-1 1 0,1-1 0,0 1 0,0 0 0,-7 8 0,0 1 0,1 2 0,0-1 0,1 1 0,0 1 0,-12 29 0,-28 90 0,22-52 0,28-83 0,-36 104 0,32-90 0,1 0 0,1-1 0,0 1 0,1 0 0,1 26 0,0-39 0,0 0 0,0 0 0,0 1 0,0-1 0,0 0 0,0 0 0,1 0 0,-1 1 0,0-1 0,1 0 0,-1 0 0,1 0 0,-1 0 0,1 0 0,0 0 0,-1 0 0,1 0 0,0 0 0,0 0 0,0 0 0,0-1 0,-1 1 0,1 0 0,0 0 0,0-1 0,1 1 0,-1-1 0,0 1 0,0-1 0,0 1 0,0-1 0,0 0 0,0 0 0,1 1 0,-1-1 0,0 0 0,0 0 0,0 0 0,1 0 0,-1 0 0,0 0 0,0-1 0,3 0 0,2-1 0,1 0 0,-1 0 0,0-1 0,1 0 0,-1 0 0,10-8 0,16-11 0,-1-2 0,39-39 0,-61 54 0,-1 0 0,0 0 0,-1-1 0,0 0 0,0 0 0,-1 0 0,0-1 0,-1 0 0,0 0 0,-1-1 0,0 1 0,2-15 0,-5 19 0,-1 0 0,0 0 0,0 0 0,-1 0 0,0-1 0,0 1 0,0 0 0,-1 0 0,-1 1 0,1-1 0,-1 0 0,-4-8 0,0 4 0,0 0 0,-1 0 0,0 0 0,0 1 0,-18-16 0,23 23 0,1 1 0,-1 0 0,0 0 0,0 0 0,0 0 0,0 0 0,0 1 0,0-1 0,0 1 0,0 0 0,-1 0 0,1 0 0,-1 0 0,1 0 0,0 1 0,-1 0 0,1-1 0,-1 1 0,1 1 0,-1-1 0,1 0 0,-1 1 0,1 0 0,-1 0 0,1 0 0,0 0 0,0 0 0,-1 1 0,1-1 0,0 1 0,0 0 0,-2 2 0,-5 4 0,0 1 0,0 0 0,1 0 0,1 1 0,0 0 0,0 1 0,-9 16 0,0 4 0,2 1 0,1 0 0,2 0 0,1 2 0,1-1 0,2 1 0,1 1 0,2-1 0,2 1 0,0 0 0,3 0 0,1 0 0,7 44 0,-7-70 0,1 1 0,1-1 0,0 0 0,0-1 0,0 1 0,1 0 0,1-1 0,-1 0 0,7 9 0,-9-15 0,0 0 0,-1 0 0,1 0 0,0-1 0,0 1 0,0 0 0,0-1 0,0 0 0,1 1 0,-1-1 0,0 0 0,1 0 0,-1 0 0,1 0 0,-1-1 0,1 1 0,-1-1 0,1 1 0,0-1 0,-1 0 0,1 0 0,-1 0 0,1 0 0,-1-1 0,1 1 0,0-1 0,-1 1 0,1-1 0,-1 0 0,0 0 0,1 0 0,-1 0 0,0-1 0,0 1 0,1-1 0,2-2 0,5-4 0,0-1 0,0 0 0,-1-1 0,-1 1 0,0-2 0,0 1 0,-1-1 0,0 0 0,-1-1 0,0 1 0,0-1 0,-2-1 0,0 1 0,0 0 0,3-21 0,-5 20 0,0 1 0,-1 0 0,0-1 0,-1 1 0,0 0 0,-1-1 0,-1 1 0,0 0 0,0 0 0,-1 0 0,-1 0 0,0 0 0,-1 0 0,0 1 0,-1 0 0,-11-18 0,2 12 0,-1 0 0,-1 1 0,0 1 0,-1 0 0,0 2 0,-1 0 0,-1 1 0,-30-14 0,-178-63 0,213 84 0,-300-95 0,-595-107 0,890 204 0,-9-2 0,0 0 0,0 3 0,0 0 0,-37 3 0,61-1 0,1 1 0,0-1 0,0 1 0,-1 1 0,1-1 0,0 0 0,0 1 0,0 0 0,0 0 0,1 0 0,-1 0 0,0 1 0,1-1 0,0 1 0,-1 0 0,-3 5 0,5-6 0,1 1 0,-1-1 0,1 1 0,0 0 0,0 0 0,0 0 0,0-1 0,0 1 0,1 0 0,-1 0 0,1 0 0,0 0 0,0 0 0,0 0 0,0 0 0,1 0 0,-1 0 0,1 0 0,-1 0 0,1 0 0,0 0 0,0-1 0,2 4 0,1 2 0,0 1 0,1-1 0,0 0 0,0 0 0,1-1 0,0 0 0,1 0 0,-1 0 0,1-1 0,0 0 0,1 0 0,11 7 0,-13-10 0,-1 0 0,1-1 0,0 1 0,0-1 0,1 0 0,-1 0 0,0-1 0,1 0 0,-1 0 0,1 0 0,-1-1 0,0 0 0,1 0 0,-1-1 0,1 0 0,-1 0 0,1 0 0,10-5 0,-15 5 0,0 0 0,0 0 0,1 0 0,-1 0 0,0 0 0,1 0 0,-1 1 0,1-1 0,-1 1 0,1 0 0,-1 0 0,0 0 0,1 0 0,-1 0 0,1 0 0,-1 1 0,1-1 0,-1 1 0,1-1 0,-1 1 0,0 0 0,1 0 0,-1 0 0,0 1 0,0-1 0,0 0 0,0 1 0,0-1 0,0 1 0,2 2 0,108 124 0,-35-38 0,-36-43 0,67 67 0,-107-113 22,0 0-1,0 0 0,0-1 1,0 1-1,0 0 0,0 0 1,0-1-1,0 1 0,0 0 1,0-1-1,1 1 0,-1-1 1,0 0-1,0 1 0,2-1 1,-2 0-77,-1 0-1,1 0 1,-1-1 0,1 1 0,-1 0 0,1-1 0,-1 1 0,1 0 0,-1-1 0,2-1-165,-2 2 165,1-1 0,-1 1 0,0-1 0,0 1 0,1-1 0,-1 1-1,0-1 1,0 1 0,0-1 0,0 0 0,1 1 0,-1-1 0,0 1 0,0-1 0,0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DB1E3-F9DC-F61C-2D1F-10C49477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AD8CAA-6997-BF70-A942-DDA58104C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3B353A-C9DA-88BA-AF8E-3283CA6B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96F597-989C-738C-DFFC-92AF870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5D36B3-A34A-1BFF-0ABE-DC6B2E3F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011714-3B95-0EE6-CF13-72ACEDCF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C9B911-B7A1-C18F-2B0C-55808599B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F4895D-00D2-F139-E7F9-AC2D6973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B0065F-3829-78DB-969E-1211B44E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351492-6F99-02FF-A1A9-51EA361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437C11-01B8-128D-F617-FE08944A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345D86E-4D34-484D-B817-E1066135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B37BE0-0900-7F88-83F8-70E18613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1034F7-5F85-B543-9FC0-6BED3400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448C5D-DBF7-5CE5-1E10-16FEFA15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8B8A3-147F-1E0B-79A2-1DE3A2CB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60597C-E9FD-B0EE-F566-B3AB58FB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9951D3-CB6A-8DE9-D0D3-65F3DFDA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7049B5-E914-73C8-496C-A590B18D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3158F-A1F3-CCF9-D4E3-1100C584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2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1E8CCE-658F-79F7-1398-1B6CA925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476AFD-986A-D080-A391-5F076504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BA80DA-D12C-3E0D-ACDA-1435B2D3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DA3D9B-9591-D349-7102-0C90D124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01A0D0-FA92-B485-6233-A9DCFD5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FE979D-FBF0-D0A1-CCD7-978A535F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814DA-0B78-61BB-DE25-9F615E64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AC3172-CD8E-2397-9AA6-F3C6C5855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1A8EB1-6FB0-A2A9-02DB-36F15960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959BB0-1CAE-37BE-BA21-B24512CE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1EA2A3-9E52-928B-414C-CBFFAA27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5E413A-1B90-C301-ADA6-C2BE18A0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51C4D5D-DF6A-7A66-2606-D368A2C2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1F7F06-F6B1-AD42-1432-EAA2D29B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7A4B545-812E-45F3-370A-0FCB2252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BF107A-2549-42CF-6F45-68D920921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7DBA75-602B-B78C-FD01-8C07DD1E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367416-6FDF-0A5C-8268-75BADF42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B4A1E65-6242-BBBF-379B-376E3800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0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9C786-C9C5-CB62-4B77-7E8B557F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927A442-18A9-A89D-2A67-C78358A0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8DAC15-25F7-01B1-59D7-391672DD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33957A5-B756-ADE0-104E-96BB883C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5E8BED-6657-F3E9-4D35-F1311550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1EEC56E-00A4-36EC-149A-736C8D85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4D880D-7622-18CF-87C7-F2BA9458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0A86BB-1CCA-6F9B-BFE0-FB5DED51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DBD2D1-C883-4B7D-1389-F94CCAC6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7ABF9C-DC5E-B83F-2E90-54181979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43730C-C798-24C9-A795-1F5650E3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55F943-F770-A0B8-9616-EF7D7524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72A2EC-AEC0-BFBE-2978-3B839C80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26757-22CA-8255-DC19-CF231FE3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95B944-80E1-10CB-22FE-41774768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E81C74-2104-D23B-FFCC-36635B14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7F0066-A3B7-68B1-E35A-C45F1524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E61CC4-8472-9057-EF26-0C7EFD64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DD7A11-F1DB-4682-50A4-84FB322F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3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1E6362E-37AA-6B5D-B278-3354E5D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3846E-C664-F63B-9162-CCDFA066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ABB187-CF2C-4C5B-2215-CD5509BB4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FC3E-2284-4298-8A3D-3816CBA795C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8D1481-F0E9-7E1C-686F-156EED299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77B1E0-9493-AF7A-C280-5117F7DE1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0113-A81D-458F-B7B1-188A952A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9AA5D5-5EBF-D904-F18F-34D2542E5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axima and Minima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2C3D82-4EAC-1DD6-21DD-DC61A8A4A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12799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20D64F4-2DE4-C2F7-E5A0-6F7B8D209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" y="798112"/>
            <a:ext cx="12005478" cy="52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3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EFD496-7128-AC6B-5613-9CAEBB84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88" y="734877"/>
            <a:ext cx="9745543" cy="51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5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F94F69F-D1B5-596D-C91D-CFCEB7B1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2" y="1005208"/>
            <a:ext cx="8174013" cy="43049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CAE5744F-1E8C-FA06-D19E-D8E0E922F16E}"/>
                  </a:ext>
                </a:extLst>
              </p14:cNvPr>
              <p14:cNvContentPartPr/>
              <p14:nvPr/>
            </p14:nvContentPartPr>
            <p14:xfrm>
              <a:off x="8622672" y="1291172"/>
              <a:ext cx="893880" cy="22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E5744F-1E8C-FA06-D19E-D8E0E922F1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9032" y="1183532"/>
                <a:ext cx="100152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86110B8E-3B85-4A38-D9D5-819FA308CDEB}"/>
                  </a:ext>
                </a:extLst>
              </p14:cNvPr>
              <p14:cNvContentPartPr/>
              <p14:nvPr/>
            </p14:nvContentPartPr>
            <p14:xfrm>
              <a:off x="8299392" y="950612"/>
              <a:ext cx="1176120" cy="60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110B8E-3B85-4A38-D9D5-819FA308CD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5072" y="946292"/>
                <a:ext cx="11847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F74979C-50E6-64CB-7E02-76C514544E71}"/>
                  </a:ext>
                </a:extLst>
              </p14:cNvPr>
              <p14:cNvContentPartPr/>
              <p14:nvPr/>
            </p14:nvContentPartPr>
            <p14:xfrm>
              <a:off x="8306952" y="773852"/>
              <a:ext cx="1506240" cy="109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74979C-50E6-64CB-7E02-76C514544E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44312" y="710852"/>
                <a:ext cx="1631880" cy="12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27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48BFBFE-79C9-A446-B1B8-EB83040D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421" y="1132338"/>
            <a:ext cx="9109771" cy="459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6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4B8A45B9-19F8-FCB4-8165-F46A6F61B4CD}"/>
                  </a:ext>
                </a:extLst>
              </p:cNvPr>
              <p:cNvSpPr txBox="1"/>
              <p:nvPr/>
            </p:nvSpPr>
            <p:spPr>
              <a:xfrm>
                <a:off x="3195687" y="768284"/>
                <a:ext cx="7199599" cy="692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4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4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4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1" i="1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8A45B9-19F8-FCB4-8165-F46A6F61B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687" y="768284"/>
                <a:ext cx="7199599" cy="692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B545108-DCBC-B9A7-C163-45455D54846A}"/>
              </a:ext>
            </a:extLst>
          </p:cNvPr>
          <p:cNvSpPr txBox="1"/>
          <p:nvPr/>
        </p:nvSpPr>
        <p:spPr>
          <a:xfrm>
            <a:off x="2061818" y="1828800"/>
            <a:ext cx="96525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Check whether the function is increasing or decreasing at </a:t>
            </a:r>
            <a:r>
              <a:rPr lang="en-US" sz="2800" b="1" dirty="0" smtClean="0"/>
              <a:t>x=5</a:t>
            </a:r>
            <a:endParaRPr lang="en-US" sz="2800" b="1" dirty="0"/>
          </a:p>
          <a:p>
            <a:pPr marL="342900" indent="-342900">
              <a:buFontTx/>
              <a:buAutoNum type="alphaLcParenR"/>
            </a:pPr>
            <a:r>
              <a:rPr lang="en-US" sz="2800" b="1" dirty="0"/>
              <a:t>Check whether the function is increasing or decreasing at </a:t>
            </a:r>
            <a:r>
              <a:rPr lang="en-US" sz="2800" b="1" dirty="0" smtClean="0"/>
              <a:t>x=7</a:t>
            </a:r>
            <a:endParaRPr lang="en-US" sz="2800" b="1" dirty="0"/>
          </a:p>
          <a:p>
            <a:r>
              <a:rPr lang="en-US" sz="2800" b="1" dirty="0"/>
              <a:t>c) Find the value of x where maximum value can be found.</a:t>
            </a:r>
          </a:p>
          <a:p>
            <a:r>
              <a:rPr lang="en-US" sz="2800" b="1" dirty="0"/>
              <a:t>d)Find the interval where the function is increasing</a:t>
            </a:r>
          </a:p>
          <a:p>
            <a:r>
              <a:rPr lang="en-US" sz="2800" b="1" dirty="0"/>
              <a:t>e) Find the interval where the function is </a:t>
            </a:r>
            <a:r>
              <a:rPr lang="en-US" sz="2800" b="1" dirty="0" err="1"/>
              <a:t>decresing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43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E7EE71A-DA4D-67A8-A93F-381C6FDE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3" y="857839"/>
            <a:ext cx="11962462" cy="52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A4B5D2-F5A2-A250-C911-9606768E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2900"/>
            <a:ext cx="85725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1B650D-2F1D-FB8A-0F6C-4519D6AB1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52" y="1760170"/>
            <a:ext cx="9429656" cy="35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ADA4AF-99E2-A58D-E5DA-EEFEC3EF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77" y="567063"/>
            <a:ext cx="8031637" cy="54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C784896-BE60-07CE-3359-71F83D0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5" y="735291"/>
            <a:ext cx="9393853" cy="50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9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78</Words>
  <Application>Microsoft Office PowerPoint</Application>
  <PresentationFormat>Custom</PresentationFormat>
  <Paragraphs>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Maxima and Minima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 and Minima </dc:title>
  <dc:creator>Nazmul kader Chowdhury</dc:creator>
  <cp:lastModifiedBy>user</cp:lastModifiedBy>
  <cp:revision>3</cp:revision>
  <dcterms:created xsi:type="dcterms:W3CDTF">2025-08-17T02:54:42Z</dcterms:created>
  <dcterms:modified xsi:type="dcterms:W3CDTF">2025-08-17T05:23:38Z</dcterms:modified>
</cp:coreProperties>
</file>