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0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AE35-2573-4980-8AD6-67FCB231A9C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E259-D1B0-4EF5-A822-4EFFACAC7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PROBABILITY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NAZMUL KADER CHOWDHURY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699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304800"/>
            <a:ext cx="3145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Poisson distribution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120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3" y="2514600"/>
            <a:ext cx="75549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3804804"/>
            <a:ext cx="7497763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63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52673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01039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42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" y="1066800"/>
            <a:ext cx="800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64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15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47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1627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08710"/>
            <a:ext cx="88392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 to Probability</a:t>
            </a:r>
          </a:p>
          <a:p>
            <a:endParaRPr lang="en-US" dirty="0" smtClean="0"/>
          </a:p>
          <a:p>
            <a:r>
              <a:rPr lang="en-US" sz="2400" b="1" dirty="0" smtClean="0"/>
              <a:t>What is Probability?</a:t>
            </a:r>
          </a:p>
          <a:p>
            <a:r>
              <a:rPr lang="en-US" dirty="0" smtClean="0"/>
              <a:t>Probability is the measure of the likelihood that an event will occur. It ranges from 0 to 1.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Types of events (certain, impossible, likely)</a:t>
            </a:r>
          </a:p>
          <a:p>
            <a:r>
              <a:rPr lang="en-US" b="1" dirty="0" smtClean="0"/>
              <a:t>Types of Events:</a:t>
            </a:r>
            <a:endParaRPr lang="en-US" dirty="0" smtClean="0"/>
          </a:p>
          <a:p>
            <a:r>
              <a:rPr lang="en-US" b="1" dirty="0" smtClean="0"/>
              <a:t>Certain event</a:t>
            </a:r>
            <a:r>
              <a:rPr lang="en-US" dirty="0" smtClean="0"/>
              <a:t>: Always happens (P = 1)</a:t>
            </a:r>
          </a:p>
          <a:p>
            <a:r>
              <a:rPr lang="en-US" b="1" dirty="0" smtClean="0"/>
              <a:t>Impossible event</a:t>
            </a:r>
            <a:r>
              <a:rPr lang="en-US" dirty="0" smtClean="0"/>
              <a:t>: Never happens (P = 0)</a:t>
            </a:r>
          </a:p>
          <a:p>
            <a:r>
              <a:rPr lang="en-US" b="1" dirty="0" smtClean="0"/>
              <a:t>Random event</a:t>
            </a:r>
            <a:r>
              <a:rPr lang="en-US" dirty="0" smtClean="0"/>
              <a:t>: Has uncertain outcomes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/>
              <a:t>Random variables (definition)</a:t>
            </a:r>
          </a:p>
          <a:p>
            <a:r>
              <a:rPr lang="en-US" dirty="0" smtClean="0"/>
              <a:t>A variable that takes different values based on the outcome of a random phenomenon.</a:t>
            </a:r>
          </a:p>
          <a:p>
            <a:r>
              <a:rPr lang="en-US" dirty="0" smtClean="0"/>
              <a:t>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463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509713"/>
            <a:ext cx="5868987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91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3" y="2438400"/>
            <a:ext cx="8707437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43" y="1419225"/>
            <a:ext cx="7440613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381000"/>
            <a:ext cx="633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Discrete Probability Distribution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0" y="4114800"/>
            <a:ext cx="642143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08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77549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3581" y="258771"/>
            <a:ext cx="3304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Continuous  Distribution</a:t>
            </a:r>
            <a:endParaRPr lang="en-US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6" y="1143000"/>
            <a:ext cx="7231063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7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8600"/>
            <a:ext cx="3918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1a) Binomial Distribution</a:t>
            </a:r>
            <a:endParaRPr lang="en-US" sz="28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47725"/>
            <a:ext cx="697388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2681" y="1981200"/>
            <a:ext cx="690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Tossing a coin 10 times and counting the number of the heads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99" y="2438400"/>
            <a:ext cx="6630987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01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772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34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6400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46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4581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3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2564"/>
            <a:ext cx="807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25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118</Words>
  <Application>Microsoft Office PowerPoint</Application>
  <PresentationFormat>On-screen Show (4:3)</PresentationFormat>
  <Paragraphs>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user</dc:creator>
  <cp:lastModifiedBy>user</cp:lastModifiedBy>
  <cp:revision>8</cp:revision>
  <dcterms:created xsi:type="dcterms:W3CDTF">2025-05-10T05:39:11Z</dcterms:created>
  <dcterms:modified xsi:type="dcterms:W3CDTF">2025-05-10T07:23:24Z</dcterms:modified>
</cp:coreProperties>
</file>