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3ED9-3774-6F5F-B217-52A8F2492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AF474-4925-6819-418E-A919F88C3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524CF-AA29-FD39-EC5F-DDFBB33CE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A07-6797-4643-91AC-6C09A701ECB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08D04-AC39-A24A-1405-1E192413C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D146B-1032-454E-BC1D-45B1E693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28F-008A-45AD-9FDD-F38CF58C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2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915E-7EEE-4DDA-6E62-1BF10EB4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938B5-75FA-68E4-1078-00FF54DFF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9CCB4-36A7-21AE-B293-F35D2E72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A07-6797-4643-91AC-6C09A701ECB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F73BE-41F1-1B43-0EA8-F2CB03D5A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DCF9A-B73F-27BC-5DA4-C071CB2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28F-008A-45AD-9FDD-F38CF58C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319CC-9A4A-CA59-9A72-9FA6773D1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3DF5E-0125-DC76-F90F-3AF3282D8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B9ABB-2140-51F3-CF26-5AA89F01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A07-6797-4643-91AC-6C09A701ECB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0700F-C4E3-C5FC-9965-08BA9C14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539CA-E406-21B5-A3FE-C382FE75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28F-008A-45AD-9FDD-F38CF58C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8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D8F2-5A10-B328-A02D-26063E16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87D9-19CB-5F4A-2DD1-0C382F09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4D282-0EF8-6905-E007-9954F651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A07-6797-4643-91AC-6C09A701ECB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D259-68D7-A9FA-6929-29F044E9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4A144-C5B3-3B5D-3313-3168516B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28F-008A-45AD-9FDD-F38CF58C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9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7892-6F03-9B03-2813-44968293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EE35C-1083-BC89-30DB-DDDDE7906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2EEF6-0959-DCF5-F439-0CE0E250C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A07-6797-4643-91AC-6C09A701ECB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320C-1893-70AC-2B58-62501F8F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75CBD-F92A-EEA4-DEE0-D0323353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28F-008A-45AD-9FDD-F38CF58C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DB41-7F2E-65F3-C2D5-ABB58C84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2A7C2-78F7-3382-5E36-0A0A5C545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80656-6B36-F7EE-B987-79706F082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668F-E5E0-7F35-C00B-32267FE9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A07-6797-4643-91AC-6C09A701ECB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307E7-9CA1-C551-2816-DA50532B7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698F7-2AA1-6C82-3FD3-E446F97B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28F-008A-45AD-9FDD-F38CF58C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3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8A5E-C6EA-9A50-AC65-16B1EEBE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B663D-CD84-B39F-A0E1-FF181B95B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31179-DA37-6660-2BBF-3B59C605B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A031E-D310-D631-B76A-362FE055B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1CDD7-4A47-AD62-22DE-BBD25F373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B0287D-E0D0-C1F4-B8D8-59D912F8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A07-6797-4643-91AC-6C09A701ECB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7254D-6CB8-6DEB-C862-A92E153A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7F851-4FE1-2368-4DB5-8FE263AB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28F-008A-45AD-9FDD-F38CF58C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7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A09D-1728-6A69-7DA4-9C96AA6B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43D08-E526-66E0-9405-34A3B04F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A07-6797-4643-91AC-6C09A701ECB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6287B-E849-F87B-D689-37D8FE23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16CF9-B1DD-E0AA-FA5A-53F152B7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28F-008A-45AD-9FDD-F38CF58C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45194-5A7D-C978-AF0A-DF1467FD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A07-6797-4643-91AC-6C09A701ECB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16FDD-6128-4F2A-D52F-8E2FA0CC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7669B-48A3-697D-F311-A84DD12E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28F-008A-45AD-9FDD-F38CF58C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5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D481-6D7A-238E-16A1-83FFD6EB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FD1C2-F85D-33FB-4FF5-271E69F33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902CD-85B8-A1EB-9F2D-FEC4360DE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D420-F949-DFF2-7C52-58C9833E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A07-6797-4643-91AC-6C09A701ECB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37333-D977-0A4F-B35E-5AC75A61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71774-ED8B-6E59-EE97-9A65C4BA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28F-008A-45AD-9FDD-F38CF58C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6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53C97-1E61-D099-0C24-C7333350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E9018-1737-DE07-9D8D-149DAFAA2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DA669-B545-5EA3-A834-577046C82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48B15-F0CE-F68B-23FE-8216A4F4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53A07-6797-4643-91AC-6C09A701ECB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3FBD5-E700-F374-2D1E-61FD0527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DC905-9705-0C64-B832-D7B3EE3F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28F-008A-45AD-9FDD-F38CF58C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66F33-B71D-C29E-81F9-214D4283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BA239-956C-5AD0-2372-4C20EF38E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C1ECF-0D43-DA42-2CB8-19237433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53A07-6797-4643-91AC-6C09A701ECB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61095-94C8-BF7D-22C4-A74844B9E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3D867-08D4-85FF-CFF6-060CBF691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3F28F-008A-45AD-9FDD-F38CF58C7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5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5237-3879-CB47-8C51-E81EB22506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B0736-9136-4961-5D15-7D49D328A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Nazmul kader Chowdhury</dc:creator>
  <cp:lastModifiedBy>Nazmul kader Chowdhury</cp:lastModifiedBy>
  <cp:revision>1</cp:revision>
  <dcterms:created xsi:type="dcterms:W3CDTF">2025-02-13T07:48:50Z</dcterms:created>
  <dcterms:modified xsi:type="dcterms:W3CDTF">2025-02-13T07:49:05Z</dcterms:modified>
</cp:coreProperties>
</file>