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4ECA-F169-6A2F-FFC0-1BA46ECE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BA109-B17A-5AF1-ACF3-1E0E91EB5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CB531-2725-20FA-FFCF-9A98BC40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7886-3C12-EA8F-7843-D06B142F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F803-BB31-DECF-BC8D-18BE0EDC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89F0-757D-7F27-BEFF-99DA967A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E7750-D524-22D0-970A-189E97AB8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3696-C86D-4F46-6E68-87EE71E5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214A1-AACE-C8E6-D69C-591EF660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5097-7415-B351-9CBB-C5EAEBA9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1921D-0AE6-C205-24AC-B4DFC0734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738C1-9745-98E1-73E6-C163A0BD3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E63E-15FA-1FE5-E96A-D9466BDB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7366-F6EB-6A3B-8EE7-83193C6F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298AD-F54A-0260-BAF9-41A1954A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1A2E-5E89-3F11-CFBD-3B5C9336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F17A-E401-4B33-6C21-227F7D12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DEA6-7C84-8908-00E4-E0FECE1F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5F4D-CD3C-8673-1F84-9A77D9A5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A25A5-2341-D6DB-CE67-A86504B4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6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44C6-E7F3-0AC4-F73E-96E5461C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E830A-9EF9-5AFE-8087-0720ADF0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2E86-0EF6-7830-C222-05120428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9A3F1-F48D-4B42-F9F0-E16E9136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49E1-59CF-9BE9-88DD-41B0BA52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E239-87F4-35F8-63DE-824DDC1B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94DC-8C09-A955-DB49-F8CFAAB6F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9D327-7B37-D79C-551B-FB23520C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873AA-DECC-939E-2917-7429D989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7EB68-81D0-ED05-AA40-390AEB2F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01BF9-873C-BAC8-BAC5-4D711904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1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51F5-27B3-22CB-5970-05702D0B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A0D26-CF7B-77D4-3830-23B4B0A9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44B19-D45E-E644-81EB-BCD91032B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54FF-CE64-4FD8-00B4-8154AD649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1B46D-96DD-C9A7-34E8-52609B36C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5AFE4-1C76-9210-F888-63FE5B9D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BC583-7C8C-6FAC-1DF2-A8A7F9FE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63F1C-FDCF-F583-C6F8-00307278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4938-DB50-7BAC-7089-194538B0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F9E88-196C-665E-A571-D5B6B8E6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BE8D-8032-9969-1B00-CD89C829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F369B-D8A0-A08B-F27C-B46CE0D4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6BA2-73D7-7DA9-AC57-ABAB7586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517F7-052B-F4D9-251C-CC15A3F1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A7E6B-82AE-7ACE-2B40-24C6AB5E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9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42A8-52F1-02B7-F1EF-FB61CA7C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6F73-7208-99F1-34C2-C7D219D93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198BF-740B-CD06-0184-35729C93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43DDC-CFDD-C2F0-268A-788A5623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D5F00-00A6-75B3-DE4E-6ED9DF66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B9A1-5A16-91BD-3DFB-7EDEF906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7514-A0E1-029A-9669-FC41451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4F4A2-8584-B2E1-73F0-73449B702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66DA2-9783-2085-9121-E451CF03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369AE-62B6-B8BB-47F4-02ECC053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737E0-60EB-F08F-5C95-22A1254C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452D-8E44-F39A-763A-F62373E3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7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822AC-2AEB-0289-B675-306C20B9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19C7C-761D-E6E0-661E-387F68BE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CBBF-CAEE-65FF-D972-0939FAB8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3E48-F41D-49A6-985C-F77600E0F5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DC807-D4C6-1737-C9AC-23FA57BF1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97587-AD0E-7915-491E-755A39326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FBF1-0EAA-4BB7-A702-D80B85188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AB6C-544D-00E5-2023-71A8FC55C5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EIGEN VALUE AND EIGEN VECTOR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E9857-9922-BCB7-3D91-7853ADAC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55820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24A1D-EBEE-52CA-9314-872A77A8A1A9}"/>
              </a:ext>
            </a:extLst>
          </p:cNvPr>
          <p:cNvSpPr txBox="1"/>
          <p:nvPr/>
        </p:nvSpPr>
        <p:spPr>
          <a:xfrm>
            <a:off x="3195686" y="358219"/>
            <a:ext cx="5957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What is EIGEN Value and EIGEN Vector?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BB5C5-AD27-8826-6B0E-808D67EA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377" y="1206246"/>
            <a:ext cx="9525825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3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65927-CE01-FE47-1DF0-11A59309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80" y="1672438"/>
            <a:ext cx="8710415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2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C19414-0C2A-9EB1-06A7-B73E45FE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956" y="986681"/>
            <a:ext cx="4016088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4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E38276-1D9A-E6B7-7F62-73364DF7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19" y="670321"/>
            <a:ext cx="8916173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0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94BDC-955B-CD8C-4A6E-CDD1CF10F787}"/>
              </a:ext>
            </a:extLst>
          </p:cNvPr>
          <p:cNvSpPr txBox="1"/>
          <p:nvPr/>
        </p:nvSpPr>
        <p:spPr>
          <a:xfrm>
            <a:off x="5033913" y="292231"/>
            <a:ext cx="1765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80966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EIGEN VALUE AND EIGEN VECTOR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EIGEN VALUE AND EIGEN VECTOR</dc:title>
  <dc:creator>Nazmul kader Chowdhury</dc:creator>
  <cp:lastModifiedBy>Nazmul kader Chowdhury</cp:lastModifiedBy>
  <cp:revision>1</cp:revision>
  <dcterms:created xsi:type="dcterms:W3CDTF">2025-06-12T18:54:57Z</dcterms:created>
  <dcterms:modified xsi:type="dcterms:W3CDTF">2025-06-12T18:54:57Z</dcterms:modified>
</cp:coreProperties>
</file>