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0" r:id="rId5"/>
    <p:sldId id="262" r:id="rId6"/>
    <p:sldId id="261" r:id="rId7"/>
    <p:sldId id="264" r:id="rId8"/>
    <p:sldId id="259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94273-42CF-4BD2-9FD7-260100C2ED7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757A-850B-4BF7-9813-B3F18AB2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65B3-24C2-8163-8434-380BE4E4F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5F22-C1CA-47F0-1A15-5331FE6B0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A5BF-1BCE-C923-0064-A96FE39C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4FD4-14AF-37EE-1899-1C94687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99DA-5EC5-7E37-0DDF-5074CA49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26D7-1157-2C62-B796-9358A95C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871F-C9A4-CC05-C710-857E0428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0BE7-C445-6CE4-5398-0DACEDC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E712-4B9E-E614-8667-FCF9ECC6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DFF0-15F7-D24E-1D82-C29A7C3F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DD1E5-E6DD-18CE-B0A9-AF9AC6AF0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DAC57-6841-3556-1EAF-CEC26B884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146C-618E-6403-F495-677B0A0B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79E1-EA44-99BB-6053-38824791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2A66-2692-2889-A6D3-4629C9DF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8AB5-22B7-7DD7-91B7-0A534869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DE65-91E4-5987-29AD-F976590D0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5754-752F-5059-8A5E-8CD1E958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412E-90B8-470E-2E78-5981E95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BF6-DA9E-58D5-F908-8ED5AD63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79C4-A929-BE00-A95D-1087DA24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7605-85E6-11E0-1E70-A5F5B8B2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165F-8E91-CCF1-68AB-685BC49C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D6F0-01E2-84D6-DCF2-38B78CEC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153F0-D47A-EF31-7968-ACB04266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2A6B-F1FC-CC4E-26FD-D11E3F99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A2DB-6F17-417C-2CB7-A8402F1E3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7652F-551B-E17E-739A-CA771F14E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24859-F23C-B9A0-5208-34E6323D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64D7-3F7C-9134-B766-646918A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583E7-042F-61E3-F854-995B86E6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BDB4-BC6D-B05D-151B-9686BE01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1753-B4FE-DD50-9CFE-69EC460B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9BAED-EA81-D5EA-1ABB-94ED2C04D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86D9F-7262-5145-53AE-AA5C082CC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4DA49-9680-7F43-F3F4-02A416D1F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3611D-99AB-B668-A8BC-6FFEECDA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E0D31-7971-56FD-814D-DA14AC91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6B17-4429-2A19-9847-40C7FBAA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785E-1840-460A-FD70-8179AECF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C743E-4904-4BCC-7775-3E40123E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F6D9F-A232-F910-526C-605A56B3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80D8-9917-1BC5-483A-E6863812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69876-8B50-8026-1E3A-9FDA5C50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A74FD-4CE7-2893-008B-56B5D5A5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A9EDD-3267-97B8-0512-18FAC7F6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71E1-0FE6-1C50-20FA-91C01C3C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4431-D293-8019-E5FD-F070DD5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A8462-4EBD-3BCA-FC81-FA4084B8D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41E88-DC7E-CF19-1122-F874CAB4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E0B36-196C-81C9-7F27-8B37BB6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1E5B-C2CE-8388-9B5E-17F6FA07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1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F52E-46D9-BCD5-6712-761ADB20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39D9B-8DDB-5E8E-E7F4-652045245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D326F-A13C-EC21-9A3D-39B8F15A1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34FC6-C7D9-1030-C443-9C5477D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2C413-43BC-A8E0-0373-2E06CC94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689E3-DD48-BAD4-CD48-1C5AAE4F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68645-2AB8-2F06-7EEB-A8249755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7FE6-3B22-5919-720A-AC7648BB2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C69D4-5BB6-E764-4A01-DB1013B2B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1A9F-E23A-4BE3-A169-441F0F0EAE8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D2E4-7599-C858-08BB-65178F5D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48D1-586E-5632-5D97-04DEBD5B6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BD00-B5C6-45A9-9A3F-98A90FF11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17" Type="http://schemas.openxmlformats.org/officeDocument/2006/relationships/image" Target="../media/image8.jpe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5.jpeg"/><Relationship Id="rId4" Type="http://schemas.openxmlformats.org/officeDocument/2006/relationships/image" Target="../media/image3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3.png"/><Relationship Id="rId7" Type="http://schemas.openxmlformats.org/officeDocument/2006/relationships/image" Target="../media/image1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8.jpe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3.png"/><Relationship Id="rId7" Type="http://schemas.openxmlformats.org/officeDocument/2006/relationships/image" Target="../media/image1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D25D-9C41-BCD6-511B-9C6AFC2B6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Combination and Span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FC67E-C751-2C32-7CC8-D8EB27048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CHOWDURY</a:t>
            </a:r>
          </a:p>
        </p:txBody>
      </p:sp>
    </p:spTree>
    <p:extLst>
      <p:ext uri="{BB962C8B-B14F-4D97-AF65-F5344CB8AC3E}">
        <p14:creationId xmlns:p14="http://schemas.microsoft.com/office/powerpoint/2010/main" val="268010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5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42B69-D513-7B2E-4E6B-568E73A6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52" y="1105919"/>
            <a:ext cx="8954276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3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1892-E981-0869-9F6B-57BE607D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Linear Combination?</a:t>
            </a:r>
          </a:p>
        </p:txBody>
      </p:sp>
      <p:pic>
        <p:nvPicPr>
          <p:cNvPr id="1026" name="Picture 2" descr="Jacques Kallis retirement: South Africa’s quiet legend in class of his ...">
            <a:extLst>
              <a:ext uri="{FF2B5EF4-FFF2-40B4-BE49-F238E27FC236}">
                <a16:creationId xmlns:a16="http://schemas.microsoft.com/office/drawing/2014/main" id="{46B685C3-D5FA-5ED2-A987-14B32774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446" y="1690688"/>
            <a:ext cx="3301380" cy="228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7B4146-C46F-FFB7-F1FD-6301408EF87A}"/>
                  </a:ext>
                </a:extLst>
              </p:cNvPr>
              <p:cNvSpPr txBox="1"/>
              <p:nvPr/>
            </p:nvSpPr>
            <p:spPr>
              <a:xfrm>
                <a:off x="7670914" y="2857851"/>
                <a:ext cx="11406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7B4146-C46F-FFB7-F1FD-6301408EF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14" y="2857851"/>
                <a:ext cx="114064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Shakib Al Hasan return: Bangladesh all-rounder Shakib Al Hasan to make ...">
            <a:extLst>
              <a:ext uri="{FF2B5EF4-FFF2-40B4-BE49-F238E27FC236}">
                <a16:creationId xmlns:a16="http://schemas.microsoft.com/office/drawing/2014/main" id="{6C0E615F-A7B2-E7D3-E561-E92796516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9" y="1835300"/>
            <a:ext cx="2758180" cy="206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1F9F2-6402-BAA2-DB17-637358DCDF18}"/>
                  </a:ext>
                </a:extLst>
              </p:cNvPr>
              <p:cNvSpPr txBox="1"/>
              <p:nvPr/>
            </p:nvSpPr>
            <p:spPr>
              <a:xfrm>
                <a:off x="0" y="2765518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A1F9F2-6402-BAA2-DB17-637358DCD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65518"/>
                <a:ext cx="466794" cy="369332"/>
              </a:xfrm>
              <a:prstGeom prst="rect">
                <a:avLst/>
              </a:prstGeom>
              <a:blipFill>
                <a:blip r:embed="rId5"/>
                <a:stretch>
                  <a:fillRect l="-103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E20826-5DCE-B7F0-2CBA-7713647E52BE}"/>
                  </a:ext>
                </a:extLst>
              </p:cNvPr>
              <p:cNvSpPr txBox="1"/>
              <p:nvPr/>
            </p:nvSpPr>
            <p:spPr>
              <a:xfrm>
                <a:off x="3391484" y="277171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E20826-5DCE-B7F0-2CBA-7713647E5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484" y="2771710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Tamim Iqbal Shares an Emotional Video After His Exclusion From World ...">
            <a:extLst>
              <a:ext uri="{FF2B5EF4-FFF2-40B4-BE49-F238E27FC236}">
                <a16:creationId xmlns:a16="http://schemas.microsoft.com/office/drawing/2014/main" id="{75E8C220-A42D-B34B-3FFC-F5B85C4F1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60" y="1835299"/>
            <a:ext cx="3368465" cy="206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C686F-E21C-E7F6-6D85-BE52B1C15B4C}"/>
                  </a:ext>
                </a:extLst>
              </p:cNvPr>
              <p:cNvSpPr txBox="1"/>
              <p:nvPr/>
            </p:nvSpPr>
            <p:spPr>
              <a:xfrm>
                <a:off x="3757745" y="2712906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C686F-E21C-E7F6-6D85-BE52B1C15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745" y="2712906"/>
                <a:ext cx="466794" cy="369332"/>
              </a:xfrm>
              <a:prstGeom prst="rect">
                <a:avLst/>
              </a:prstGeom>
              <a:blipFill>
                <a:blip r:embed="rId8"/>
                <a:stretch>
                  <a:fillRect l="-103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3B52B6-0079-E463-EF28-9FDD2CBF2274}"/>
                  </a:ext>
                </a:extLst>
              </p:cNvPr>
              <p:cNvSpPr txBox="1"/>
              <p:nvPr/>
            </p:nvSpPr>
            <p:spPr>
              <a:xfrm>
                <a:off x="45165" y="520564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3B52B6-0079-E463-EF28-9FDD2CBF2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" y="5205647"/>
                <a:ext cx="466794" cy="369332"/>
              </a:xfrm>
              <a:prstGeom prst="rect">
                <a:avLst/>
              </a:prstGeom>
              <a:blipFill>
                <a:blip r:embed="rId9"/>
                <a:stretch>
                  <a:fillRect l="-1039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अपनी ही EX गर्लफ्रेंड की फिल्म के रीमेक में नजर आएंगे Salman Khan, बाकी ...">
            <a:extLst>
              <a:ext uri="{FF2B5EF4-FFF2-40B4-BE49-F238E27FC236}">
                <a16:creationId xmlns:a16="http://schemas.microsoft.com/office/drawing/2014/main" id="{E31C9F3E-0D0C-6090-DDD7-954CE28E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9" y="4293345"/>
            <a:ext cx="1635900" cy="219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 India we assume we are talented, don't learn acting: Shah Rukh Khan ...">
            <a:extLst>
              <a:ext uri="{FF2B5EF4-FFF2-40B4-BE49-F238E27FC236}">
                <a16:creationId xmlns:a16="http://schemas.microsoft.com/office/drawing/2014/main" id="{BC62E578-FB93-0E8C-7AB6-415BE96E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61" y="4313639"/>
            <a:ext cx="1545237" cy="23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0C0959-DB66-DDB4-2D29-21A0F94B07BF}"/>
                  </a:ext>
                </a:extLst>
              </p:cNvPr>
              <p:cNvSpPr txBox="1"/>
              <p:nvPr/>
            </p:nvSpPr>
            <p:spPr>
              <a:xfrm>
                <a:off x="2179568" y="5269237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0C0959-DB66-DDB4-2D29-21A0F94B0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68" y="5269237"/>
                <a:ext cx="635110" cy="369332"/>
              </a:xfrm>
              <a:prstGeom prst="rect">
                <a:avLst/>
              </a:prstGeom>
              <a:blipFill>
                <a:blip r:embed="rId12"/>
                <a:stretch>
                  <a:fillRect l="-86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 descr="Hrithik Roshan Hd Images | 629179 | Galleries &amp; HD Images">
            <a:extLst>
              <a:ext uri="{FF2B5EF4-FFF2-40B4-BE49-F238E27FC236}">
                <a16:creationId xmlns:a16="http://schemas.microsoft.com/office/drawing/2014/main" id="{8F7CFAF5-C8DD-14D8-738B-D16B45E10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700" y="4474802"/>
            <a:ext cx="2698767" cy="20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F29431-14A1-40EB-EBB5-CEFECAD85663}"/>
                  </a:ext>
                </a:extLst>
              </p:cNvPr>
              <p:cNvSpPr txBox="1"/>
              <p:nvPr/>
            </p:nvSpPr>
            <p:spPr>
              <a:xfrm>
                <a:off x="4418869" y="5390313"/>
                <a:ext cx="668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+ 7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F29431-14A1-40EB-EBB5-CEFECAD8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69" y="5390313"/>
                <a:ext cx="668904" cy="369332"/>
              </a:xfrm>
              <a:prstGeom prst="rect">
                <a:avLst/>
              </a:prstGeom>
              <a:blipFill>
                <a:blip r:embed="rId14"/>
                <a:stretch>
                  <a:fillRect l="-81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C627CA-2528-F2A6-CCBB-D5044B37293F}"/>
                  </a:ext>
                </a:extLst>
              </p:cNvPr>
              <p:cNvSpPr txBox="1"/>
              <p:nvPr/>
            </p:nvSpPr>
            <p:spPr>
              <a:xfrm>
                <a:off x="5613662" y="297415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C627CA-2528-F2A6-CCBB-D5044B372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62" y="2974156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633545-5855-CB80-405B-B6D283214E0E}"/>
                  </a:ext>
                </a:extLst>
              </p:cNvPr>
              <p:cNvSpPr txBox="1"/>
              <p:nvPr/>
            </p:nvSpPr>
            <p:spPr>
              <a:xfrm>
                <a:off x="7899662" y="5310403"/>
                <a:ext cx="603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633545-5855-CB80-405B-B6D283214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62" y="5310403"/>
                <a:ext cx="60331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0" name="Picture 16" descr="Nawazuddin Siddiqui Tells The Difference Between Hero And Actor, Says ...">
            <a:extLst>
              <a:ext uri="{FF2B5EF4-FFF2-40B4-BE49-F238E27FC236}">
                <a16:creationId xmlns:a16="http://schemas.microsoft.com/office/drawing/2014/main" id="{566F664B-7E39-0AC6-0D79-60DBD0A0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98015" y="4404957"/>
            <a:ext cx="2851308" cy="213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DB60-DA4B-D5DA-C942-A1E506CA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Span?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56CE6-CCEE-CAD2-CFF6-44824ADF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2163970"/>
            <a:ext cx="9068586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CC63-94F5-5E0E-4C68-628FF561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Spanning set?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A05FE-F656-9EF8-285D-0F66560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1821040"/>
            <a:ext cx="9472481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9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अपनी ही EX गर्लफ्रेंड की फिल्म के रीमेक में नजर आएंगे Salman Khan, बाकी ...">
            <a:extLst>
              <a:ext uri="{FF2B5EF4-FFF2-40B4-BE49-F238E27FC236}">
                <a16:creationId xmlns:a16="http://schemas.microsoft.com/office/drawing/2014/main" id="{F18DDA55-7A16-F55E-32C8-55BF96E4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68" y="363563"/>
            <a:ext cx="954804" cy="12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4D4FB-D5D8-0160-EEC8-F5D8C7BD5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42" y="363563"/>
            <a:ext cx="1298492" cy="1418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7AF19B-2FDC-F53F-10C4-CF88350D7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55" y="197964"/>
            <a:ext cx="1457523" cy="1687385"/>
          </a:xfrm>
          <a:prstGeom prst="rect">
            <a:avLst/>
          </a:prstGeom>
        </p:spPr>
      </p:pic>
      <p:pic>
        <p:nvPicPr>
          <p:cNvPr id="7" name="Picture 16" descr="Nawazuddin Siddiqui Tells The Difference Between Hero And Actor, Says ...">
            <a:extLst>
              <a:ext uri="{FF2B5EF4-FFF2-40B4-BE49-F238E27FC236}">
                <a16:creationId xmlns:a16="http://schemas.microsoft.com/office/drawing/2014/main" id="{1955CD3F-E396-A6E8-6C91-F4645607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5562" y="305580"/>
            <a:ext cx="1457523" cy="147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ack Nicholson Has Retired From Acting | Dialect Zone International">
            <a:extLst>
              <a:ext uri="{FF2B5EF4-FFF2-40B4-BE49-F238E27FC236}">
                <a16:creationId xmlns:a16="http://schemas.microsoft.com/office/drawing/2014/main" id="{2BAA48D4-92B9-49A6-7FD4-9E9C43583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290" y="197964"/>
            <a:ext cx="1812931" cy="195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अपनी ही EX गर्लफ्रेंड की फिल्म के रीमेक में नजर आएंगे Salman Khan, बाकी ...">
            <a:extLst>
              <a:ext uri="{FF2B5EF4-FFF2-40B4-BE49-F238E27FC236}">
                <a16:creationId xmlns:a16="http://schemas.microsoft.com/office/drawing/2014/main" id="{AFEEA1FB-CFE9-46E5-AC83-5C0BC093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3" y="2686640"/>
            <a:ext cx="954804" cy="12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D12B1B-7623-DC42-B16B-5164DF94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67" y="2719615"/>
            <a:ext cx="1298492" cy="1418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2F9-D362-A520-2527-D0E5A8D39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146" y="2545251"/>
            <a:ext cx="1457523" cy="1687385"/>
          </a:xfrm>
          <a:prstGeom prst="rect">
            <a:avLst/>
          </a:prstGeom>
        </p:spPr>
      </p:pic>
      <p:pic>
        <p:nvPicPr>
          <p:cNvPr id="4098" name="Picture 2" descr="Amitabh Bachchan - Keven Soriano">
            <a:extLst>
              <a:ext uri="{FF2B5EF4-FFF2-40B4-BE49-F238E27FC236}">
                <a16:creationId xmlns:a16="http://schemas.microsoft.com/office/drawing/2014/main" id="{ABA3D9EE-0421-D1E9-A8B4-2D848156D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96107" y="2686640"/>
            <a:ext cx="1579017" cy="15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Nawazuddin Siddiqui Tells The Difference Between Hero And Actor, Says ...">
            <a:extLst>
              <a:ext uri="{FF2B5EF4-FFF2-40B4-BE49-F238E27FC236}">
                <a16:creationId xmlns:a16="http://schemas.microsoft.com/office/drawing/2014/main" id="{9BC30DD0-3348-91EF-03D3-1B9C32E8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5562" y="2686640"/>
            <a:ext cx="1457523" cy="147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अपनी ही EX गर्लफ्रेंड की फिल्म के रीमेक में नजर आएंगे Salman Khan, बाकी ...">
            <a:extLst>
              <a:ext uri="{FF2B5EF4-FFF2-40B4-BE49-F238E27FC236}">
                <a16:creationId xmlns:a16="http://schemas.microsoft.com/office/drawing/2014/main" id="{00B5E429-6946-867D-A5CD-0A2D46D2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7" y="4585330"/>
            <a:ext cx="1138595" cy="153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419FBD-F279-B37A-62B3-D86B902E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42" y="4585330"/>
            <a:ext cx="1298492" cy="1418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254DA5-3A36-3989-559B-864B2EE9F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514" y="4451021"/>
            <a:ext cx="1457523" cy="1687385"/>
          </a:xfrm>
          <a:prstGeom prst="rect">
            <a:avLst/>
          </a:prstGeom>
        </p:spPr>
      </p:pic>
      <p:pic>
        <p:nvPicPr>
          <p:cNvPr id="16" name="Picture 16" descr="Nawazuddin Siddiqui Tells The Difference Between Hero And Actor, Says ...">
            <a:extLst>
              <a:ext uri="{FF2B5EF4-FFF2-40B4-BE49-F238E27FC236}">
                <a16:creationId xmlns:a16="http://schemas.microsoft.com/office/drawing/2014/main" id="{D601C06F-113D-3408-C248-4128EC8D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53518" y="4556338"/>
            <a:ext cx="1539565" cy="15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dian cinema@100: 20 actors who made a difference">
            <a:extLst>
              <a:ext uri="{FF2B5EF4-FFF2-40B4-BE49-F238E27FC236}">
                <a16:creationId xmlns:a16="http://schemas.microsoft.com/office/drawing/2014/main" id="{4FB8F31A-5792-EA50-CC5D-5167D69B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44170" y="4585330"/>
            <a:ext cx="2183826" cy="15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A0A81-EBD9-127B-BF76-78BBD0A1104C}"/>
              </a:ext>
            </a:extLst>
          </p:cNvPr>
          <p:cNvSpPr txBox="1"/>
          <p:nvPr/>
        </p:nvSpPr>
        <p:spPr>
          <a:xfrm>
            <a:off x="8851769" y="10935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61C6-0DAC-F588-3B9A-7B964C395A49}"/>
              </a:ext>
            </a:extLst>
          </p:cNvPr>
          <p:cNvSpPr txBox="1"/>
          <p:nvPr/>
        </p:nvSpPr>
        <p:spPr>
          <a:xfrm>
            <a:off x="6297105" y="10935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D0B7D-6D65-8AA1-7202-ADB3E8D3B6AC}"/>
              </a:ext>
            </a:extLst>
          </p:cNvPr>
          <p:cNvSpPr txBox="1"/>
          <p:nvPr/>
        </p:nvSpPr>
        <p:spPr>
          <a:xfrm>
            <a:off x="3836987" y="1050223"/>
            <a:ext cx="66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7B4840-F2FE-AD74-404D-E9815C2613F3}"/>
              </a:ext>
            </a:extLst>
          </p:cNvPr>
          <p:cNvSpPr txBox="1"/>
          <p:nvPr/>
        </p:nvSpPr>
        <p:spPr>
          <a:xfrm>
            <a:off x="1842972" y="963279"/>
            <a:ext cx="727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5FCA5-AD22-71CF-9B42-EEAB9A4BFD5C}"/>
                  </a:ext>
                </a:extLst>
              </p:cNvPr>
              <p:cNvSpPr txBox="1"/>
              <p:nvPr/>
            </p:nvSpPr>
            <p:spPr>
              <a:xfrm>
                <a:off x="182450" y="820675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100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15FCA5-AD22-71CF-9B42-EEAB9A4BF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0" y="820675"/>
                <a:ext cx="6094428" cy="369332"/>
              </a:xfrm>
              <a:prstGeom prst="rect">
                <a:avLst/>
              </a:prstGeom>
              <a:blipFill>
                <a:blip r:embed="rId9"/>
                <a:stretch>
                  <a:fillRect l="-9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B1BA6D1-6BE8-37F9-F32A-F6CAE8C4A818}"/>
              </a:ext>
            </a:extLst>
          </p:cNvPr>
          <p:cNvSpPr txBox="1"/>
          <p:nvPr/>
        </p:nvSpPr>
        <p:spPr>
          <a:xfrm>
            <a:off x="6268179" y="3388942"/>
            <a:ext cx="485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49112C-392C-31EE-30DB-D18978F0EFD3}"/>
              </a:ext>
            </a:extLst>
          </p:cNvPr>
          <p:cNvSpPr txBox="1"/>
          <p:nvPr/>
        </p:nvSpPr>
        <p:spPr>
          <a:xfrm>
            <a:off x="4060596" y="3311953"/>
            <a:ext cx="52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F0CD7E-7F27-B1D6-5755-4091C0E251B4}"/>
              </a:ext>
            </a:extLst>
          </p:cNvPr>
          <p:cNvSpPr txBox="1"/>
          <p:nvPr/>
        </p:nvSpPr>
        <p:spPr>
          <a:xfrm>
            <a:off x="1964787" y="3295327"/>
            <a:ext cx="51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95489-F8EF-BF6D-B388-4D26EE3C1433}"/>
              </a:ext>
            </a:extLst>
          </p:cNvPr>
          <p:cNvSpPr txBox="1"/>
          <p:nvPr/>
        </p:nvSpPr>
        <p:spPr>
          <a:xfrm>
            <a:off x="182450" y="3295153"/>
            <a:ext cx="521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10+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B6E84285-A688-D134-3621-B43B2BE44EB1}"/>
              </a:ext>
            </a:extLst>
          </p:cNvPr>
          <p:cNvSpPr txBox="1"/>
          <p:nvPr/>
        </p:nvSpPr>
        <p:spPr>
          <a:xfrm>
            <a:off x="8846563" y="3311952"/>
            <a:ext cx="57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31406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FFBBE-B3CB-13BB-485B-D4CED23D53C2}"/>
              </a:ext>
            </a:extLst>
          </p:cNvPr>
          <p:cNvSpPr txBox="1"/>
          <p:nvPr/>
        </p:nvSpPr>
        <p:spPr>
          <a:xfrm>
            <a:off x="542093" y="3429000"/>
            <a:ext cx="2413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Spanning </a:t>
            </a:r>
          </a:p>
          <a:p>
            <a:r>
              <a:rPr lang="en-US" sz="4400" dirty="0"/>
              <a:t>Set= </a:t>
            </a:r>
            <a:r>
              <a:rPr lang="en-US" sz="8800" dirty="0"/>
              <a:t>{</a:t>
            </a:r>
          </a:p>
        </p:txBody>
      </p:sp>
      <p:pic>
        <p:nvPicPr>
          <p:cNvPr id="5" name="Picture 10" descr="अपनी ही EX गर्लफ्रेंड की फिल्म के रीमेक में नजर आएंगे Salman Khan, बाकी ...">
            <a:extLst>
              <a:ext uri="{FF2B5EF4-FFF2-40B4-BE49-F238E27FC236}">
                <a16:creationId xmlns:a16="http://schemas.microsoft.com/office/drawing/2014/main" id="{76A22637-FF28-CECB-DCA5-6E8E3098C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357" y="3947454"/>
            <a:ext cx="1389102" cy="186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04905-5D63-BC0C-CC4A-AC89AB3C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477" y="3947455"/>
            <a:ext cx="1298492" cy="186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A225CC-DF6D-E272-2873-914784A0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606" y="3947454"/>
            <a:ext cx="1457523" cy="1867700"/>
          </a:xfrm>
          <a:prstGeom prst="rect">
            <a:avLst/>
          </a:prstGeom>
        </p:spPr>
      </p:pic>
      <p:pic>
        <p:nvPicPr>
          <p:cNvPr id="9" name="Picture 16" descr="Nawazuddin Siddiqui Tells The Difference Between Hero And Actor, Says ...">
            <a:extLst>
              <a:ext uri="{FF2B5EF4-FFF2-40B4-BE49-F238E27FC236}">
                <a16:creationId xmlns:a16="http://schemas.microsoft.com/office/drawing/2014/main" id="{D16197FF-DD24-40E5-86AE-B593A659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87765" y="3947453"/>
            <a:ext cx="1457523" cy="186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7353E-0261-662C-89EC-9DFFA54AFB10}"/>
              </a:ext>
            </a:extLst>
          </p:cNvPr>
          <p:cNvSpPr txBox="1"/>
          <p:nvPr/>
        </p:nvSpPr>
        <p:spPr>
          <a:xfrm>
            <a:off x="10697994" y="4106108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}</a:t>
            </a:r>
          </a:p>
        </p:txBody>
      </p:sp>
      <p:pic>
        <p:nvPicPr>
          <p:cNvPr id="11" name="Picture 2" descr="Jack Nicholson Has Retired From Acting | Dialect Zone International">
            <a:extLst>
              <a:ext uri="{FF2B5EF4-FFF2-40B4-BE49-F238E27FC236}">
                <a16:creationId xmlns:a16="http://schemas.microsoft.com/office/drawing/2014/main" id="{8590522B-288F-544D-D9CC-9F0CEFCD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357" y="494637"/>
            <a:ext cx="1502368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Amitabh Bachchan - Keven Soriano">
            <a:extLst>
              <a:ext uri="{FF2B5EF4-FFF2-40B4-BE49-F238E27FC236}">
                <a16:creationId xmlns:a16="http://schemas.microsoft.com/office/drawing/2014/main" id="{A0A84E64-9FAA-7C03-CE66-B7E383BF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8036" y="494637"/>
            <a:ext cx="1579017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ndian cinema@100: 20 actors who made a difference">
            <a:extLst>
              <a:ext uri="{FF2B5EF4-FFF2-40B4-BE49-F238E27FC236}">
                <a16:creationId xmlns:a16="http://schemas.microsoft.com/office/drawing/2014/main" id="{A6D9AF20-B602-1F6D-8F4C-ABF40581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1102" y="499621"/>
            <a:ext cx="1988450" cy="16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09E0BA-6779-C3C3-DC10-6904B4D27C33}"/>
              </a:ext>
            </a:extLst>
          </p:cNvPr>
          <p:cNvSpPr txBox="1"/>
          <p:nvPr/>
        </p:nvSpPr>
        <p:spPr>
          <a:xfrm>
            <a:off x="356931" y="494637"/>
            <a:ext cx="2071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Span= </a:t>
            </a:r>
            <a:r>
              <a:rPr lang="en-US" sz="8800" dirty="0"/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6A679-181C-B730-64EB-7B3FB32A10E3}"/>
              </a:ext>
            </a:extLst>
          </p:cNvPr>
          <p:cNvSpPr txBox="1"/>
          <p:nvPr/>
        </p:nvSpPr>
        <p:spPr>
          <a:xfrm>
            <a:off x="10271790" y="582067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755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6-Way Screwdriver - 68-012 | STANLEY Tools">
            <a:extLst>
              <a:ext uri="{FF2B5EF4-FFF2-40B4-BE49-F238E27FC236}">
                <a16:creationId xmlns:a16="http://schemas.microsoft.com/office/drawing/2014/main" id="{527ED4B4-1A52-D1BC-8666-E2416515D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7" y="289676"/>
            <a:ext cx="1284794" cy="128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9mm combination wrench | STANLEY Tools">
            <a:extLst>
              <a:ext uri="{FF2B5EF4-FFF2-40B4-BE49-F238E27FC236}">
                <a16:creationId xmlns:a16="http://schemas.microsoft.com/office/drawing/2014/main" id="{4C3376DD-7AEE-4FA9-CF18-06CF9D7C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88" y="3955750"/>
            <a:ext cx="1207711" cy="1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5&quot; Toolbox Saw">
            <a:extLst>
              <a:ext uri="{FF2B5EF4-FFF2-40B4-BE49-F238E27FC236}">
                <a16:creationId xmlns:a16="http://schemas.microsoft.com/office/drawing/2014/main" id="{599D6B66-057A-2769-32E2-24B0FB46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49" y="142872"/>
            <a:ext cx="1578401" cy="15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arley Davidson Motorcycle Specifications - Rev Up Your Screens with ...">
            <a:extLst>
              <a:ext uri="{FF2B5EF4-FFF2-40B4-BE49-F238E27FC236}">
                <a16:creationId xmlns:a16="http://schemas.microsoft.com/office/drawing/2014/main" id="{1B401950-3520-2CAD-779F-F506CC2F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905" y="1989542"/>
            <a:ext cx="2559036" cy="143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-Way Screwdriver - 68-012 | STANLEY Tools">
            <a:extLst>
              <a:ext uri="{FF2B5EF4-FFF2-40B4-BE49-F238E27FC236}">
                <a16:creationId xmlns:a16="http://schemas.microsoft.com/office/drawing/2014/main" id="{F0A55E2E-4911-BD8D-7F9A-6D99BE64D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64" y="2221288"/>
            <a:ext cx="1207712" cy="1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19mm combination wrench | STANLEY Tools">
            <a:extLst>
              <a:ext uri="{FF2B5EF4-FFF2-40B4-BE49-F238E27FC236}">
                <a16:creationId xmlns:a16="http://schemas.microsoft.com/office/drawing/2014/main" id="{1AF3A046-BDFB-88FE-1C27-BC940342E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93" y="373043"/>
            <a:ext cx="1118060" cy="11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lobal PC sales declined for eight consecutive quarters, Gartner reports">
            <a:extLst>
              <a:ext uri="{FF2B5EF4-FFF2-40B4-BE49-F238E27FC236}">
                <a16:creationId xmlns:a16="http://schemas.microsoft.com/office/drawing/2014/main" id="{040C66F2-BC47-1F58-EA13-0ACD88F59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904" y="3813657"/>
            <a:ext cx="2237844" cy="149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6-Way Screwdriver - 68-012 | STANLEY Tools">
            <a:extLst>
              <a:ext uri="{FF2B5EF4-FFF2-40B4-BE49-F238E27FC236}">
                <a16:creationId xmlns:a16="http://schemas.microsoft.com/office/drawing/2014/main" id="{91562EAF-2CE4-D59A-F128-53A331A1D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69" y="4075818"/>
            <a:ext cx="1207712" cy="1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19mm combination wrench | STANLEY Tools">
            <a:extLst>
              <a:ext uri="{FF2B5EF4-FFF2-40B4-BE49-F238E27FC236}">
                <a16:creationId xmlns:a16="http://schemas.microsoft.com/office/drawing/2014/main" id="{84E2586D-79DD-7466-64CE-C3FD1E8A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91" y="2378360"/>
            <a:ext cx="1090562" cy="10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6-Way Screwdriver - 68-012 | STANLEY Tools">
            <a:extLst>
              <a:ext uri="{FF2B5EF4-FFF2-40B4-BE49-F238E27FC236}">
                <a16:creationId xmlns:a16="http://schemas.microsoft.com/office/drawing/2014/main" id="{C31A2C17-FB47-2316-00B5-5F1405EE3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9" y="5544048"/>
            <a:ext cx="1207712" cy="1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19mm combination wrench | STANLEY Tools">
            <a:extLst>
              <a:ext uri="{FF2B5EF4-FFF2-40B4-BE49-F238E27FC236}">
                <a16:creationId xmlns:a16="http://schemas.microsoft.com/office/drawing/2014/main" id="{38AE6502-1BDF-E95A-BCA9-6EA8BB1B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17" y="5544049"/>
            <a:ext cx="1207711" cy="1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15&quot; Toolbox Saw">
            <a:extLst>
              <a:ext uri="{FF2B5EF4-FFF2-40B4-BE49-F238E27FC236}">
                <a16:creationId xmlns:a16="http://schemas.microsoft.com/office/drawing/2014/main" id="{01E7F938-97E0-8F16-2898-3CB303DD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30" y="5507416"/>
            <a:ext cx="1207712" cy="120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hamcha Wood Dining Table in Our natural finish. #chamcha #wood # ...">
            <a:extLst>
              <a:ext uri="{FF2B5EF4-FFF2-40B4-BE49-F238E27FC236}">
                <a16:creationId xmlns:a16="http://schemas.microsoft.com/office/drawing/2014/main" id="{16AE84BB-4133-003E-6DFE-E4BDBB612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74" y="5433057"/>
            <a:ext cx="2041103" cy="1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2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E8B0DE-4C07-07ED-2856-65984FDAE569}"/>
              </a:ext>
            </a:extLst>
          </p:cNvPr>
          <p:cNvSpPr txBox="1"/>
          <p:nvPr/>
        </p:nvSpPr>
        <p:spPr>
          <a:xfrm>
            <a:off x="630605" y="660131"/>
            <a:ext cx="29916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Span= {</a:t>
            </a:r>
          </a:p>
        </p:txBody>
      </p:sp>
      <p:pic>
        <p:nvPicPr>
          <p:cNvPr id="4" name="Picture 8" descr="Harley Davidson Motorcycle Specifications - Rev Up Your Screens with ...">
            <a:extLst>
              <a:ext uri="{FF2B5EF4-FFF2-40B4-BE49-F238E27FC236}">
                <a16:creationId xmlns:a16="http://schemas.microsoft.com/office/drawing/2014/main" id="{8E0B4DB7-E875-4C23-EC53-C01A74F7A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60" y="546953"/>
            <a:ext cx="2559036" cy="143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Global PC sales declined for eight consecutive quarters, Gartner reports">
            <a:extLst>
              <a:ext uri="{FF2B5EF4-FFF2-40B4-BE49-F238E27FC236}">
                <a16:creationId xmlns:a16="http://schemas.microsoft.com/office/drawing/2014/main" id="{8077DC70-CA21-ABD4-5E93-6B03CD990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38" y="588468"/>
            <a:ext cx="2237844" cy="149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Chamcha Wood Dining Table in Our natural finish. #chamcha #wood # ...">
            <a:extLst>
              <a:ext uri="{FF2B5EF4-FFF2-40B4-BE49-F238E27FC236}">
                <a16:creationId xmlns:a16="http://schemas.microsoft.com/office/drawing/2014/main" id="{840AAD7D-EB6F-0331-BE2A-1872A5937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524" y="656201"/>
            <a:ext cx="2041103" cy="13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6DCD6-0337-CBE3-44C1-053C4BF90663}"/>
              </a:ext>
            </a:extLst>
          </p:cNvPr>
          <p:cNvSpPr txBox="1"/>
          <p:nvPr/>
        </p:nvSpPr>
        <p:spPr>
          <a:xfrm>
            <a:off x="11368726" y="656201"/>
            <a:ext cx="69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2F6F1-13C9-256E-3AB9-74BFF3B6E78E}"/>
              </a:ext>
            </a:extLst>
          </p:cNvPr>
          <p:cNvSpPr txBox="1"/>
          <p:nvPr/>
        </p:nvSpPr>
        <p:spPr>
          <a:xfrm>
            <a:off x="858223" y="2747932"/>
            <a:ext cx="615098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Spanning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Set=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</a:p>
        </p:txBody>
      </p:sp>
      <p:pic>
        <p:nvPicPr>
          <p:cNvPr id="10" name="Picture 2" descr="6-Way Screwdriver - 68-012 | STANLEY Tools">
            <a:extLst>
              <a:ext uri="{FF2B5EF4-FFF2-40B4-BE49-F238E27FC236}">
                <a16:creationId xmlns:a16="http://schemas.microsoft.com/office/drawing/2014/main" id="{5A419542-A26A-3328-C1B9-4F01AA32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886" y="3586796"/>
            <a:ext cx="1284794" cy="128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19mm combination wrench | STANLEY Tools">
            <a:extLst>
              <a:ext uri="{FF2B5EF4-FFF2-40B4-BE49-F238E27FC236}">
                <a16:creationId xmlns:a16="http://schemas.microsoft.com/office/drawing/2014/main" id="{F7747427-F337-3A7E-0FC1-B6158E549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54" y="3713083"/>
            <a:ext cx="1118060" cy="11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F83BB4-19C9-C472-36A2-79A43D9F4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523" y="3482612"/>
            <a:ext cx="1579001" cy="15790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E433F6-ACA5-A759-11EF-DBB65CB82612}"/>
              </a:ext>
            </a:extLst>
          </p:cNvPr>
          <p:cNvSpPr txBox="1"/>
          <p:nvPr/>
        </p:nvSpPr>
        <p:spPr>
          <a:xfrm>
            <a:off x="9875300" y="3586796"/>
            <a:ext cx="7235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85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Linear Combination and Span</vt:lpstr>
      <vt:lpstr>PowerPoint Presentation</vt:lpstr>
      <vt:lpstr>What is Linear Combination?</vt:lpstr>
      <vt:lpstr>What is Span?</vt:lpstr>
      <vt:lpstr>What is Spanning set?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 (def)</dc:title>
  <dc:creator>Nazmul kader Chowdhury</dc:creator>
  <cp:lastModifiedBy>Nazmul kader Chowdhury</cp:lastModifiedBy>
  <cp:revision>6</cp:revision>
  <dcterms:created xsi:type="dcterms:W3CDTF">2025-05-01T18:11:41Z</dcterms:created>
  <dcterms:modified xsi:type="dcterms:W3CDTF">2025-05-03T17:03:12Z</dcterms:modified>
</cp:coreProperties>
</file>