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7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fat raihan" userId="d20dab470d74df41" providerId="LiveId" clId="{B3F8E084-F797-4B99-B8C0-829C2E14F79B}"/>
    <pc:docChg chg="custSel modSld">
      <pc:chgData name="shifat raihan" userId="d20dab470d74df41" providerId="LiveId" clId="{B3F8E084-F797-4B99-B8C0-829C2E14F79B}" dt="2025-09-13T17:46:34.055" v="0" actId="26606"/>
      <pc:docMkLst>
        <pc:docMk/>
      </pc:docMkLst>
      <pc:sldChg chg="addSp delSp modSp mod">
        <pc:chgData name="shifat raihan" userId="d20dab470d74df41" providerId="LiveId" clId="{B3F8E084-F797-4B99-B8C0-829C2E14F79B}" dt="2025-09-13T17:46:34.055" v="0" actId="26606"/>
        <pc:sldMkLst>
          <pc:docMk/>
          <pc:sldMk cId="2638336522" sldId="259"/>
        </pc:sldMkLst>
        <pc:spChg chg="mod">
          <ac:chgData name="shifat raihan" userId="d20dab470d74df41" providerId="LiveId" clId="{B3F8E084-F797-4B99-B8C0-829C2E14F79B}" dt="2025-09-13T17:46:34.055" v="0" actId="26606"/>
          <ac:spMkLst>
            <pc:docMk/>
            <pc:sldMk cId="2638336522" sldId="259"/>
            <ac:spMk id="2" creationId="{B11E34CC-C975-452F-3E05-4DC6651F82EF}"/>
          </ac:spMkLst>
        </pc:spChg>
        <pc:spChg chg="del">
          <ac:chgData name="shifat raihan" userId="d20dab470d74df41" providerId="LiveId" clId="{B3F8E084-F797-4B99-B8C0-829C2E14F79B}" dt="2025-09-13T17:46:34.055" v="0" actId="26606"/>
          <ac:spMkLst>
            <pc:docMk/>
            <pc:sldMk cId="2638336522" sldId="259"/>
            <ac:spMk id="9" creationId="{F747F1B4-B831-4277-8AB0-32767F7EB7BF}"/>
          </ac:spMkLst>
        </pc:spChg>
        <pc:spChg chg="del">
          <ac:chgData name="shifat raihan" userId="d20dab470d74df41" providerId="LiveId" clId="{B3F8E084-F797-4B99-B8C0-829C2E14F79B}" dt="2025-09-13T17:46:34.055" v="0" actId="26606"/>
          <ac:spMkLst>
            <pc:docMk/>
            <pc:sldMk cId="2638336522" sldId="259"/>
            <ac:spMk id="11" creationId="{D80CFA21-AB7C-4BEB-9BFF-05764FBBF3C6}"/>
          </ac:spMkLst>
        </pc:spChg>
        <pc:spChg chg="del">
          <ac:chgData name="shifat raihan" userId="d20dab470d74df41" providerId="LiveId" clId="{B3F8E084-F797-4B99-B8C0-829C2E14F79B}" dt="2025-09-13T17:46:34.055" v="0" actId="26606"/>
          <ac:spMkLst>
            <pc:docMk/>
            <pc:sldMk cId="2638336522" sldId="259"/>
            <ac:spMk id="13" creationId="{12F7E335-851A-4CAE-B09F-E657819D4600}"/>
          </ac:spMkLst>
        </pc:spChg>
        <pc:spChg chg="del">
          <ac:chgData name="shifat raihan" userId="d20dab470d74df41" providerId="LiveId" clId="{B3F8E084-F797-4B99-B8C0-829C2E14F79B}" dt="2025-09-13T17:46:34.055" v="0" actId="26606"/>
          <ac:spMkLst>
            <pc:docMk/>
            <pc:sldMk cId="2638336522" sldId="259"/>
            <ac:spMk id="15" creationId="{10B541F0-7F6E-402E-84D8-CF96EACA5FBC}"/>
          </ac:spMkLst>
        </pc:spChg>
        <pc:spChg chg="add">
          <ac:chgData name="shifat raihan" userId="d20dab470d74df41" providerId="LiveId" clId="{B3F8E084-F797-4B99-B8C0-829C2E14F79B}" dt="2025-09-13T17:46:34.055" v="0" actId="26606"/>
          <ac:spMkLst>
            <pc:docMk/>
            <pc:sldMk cId="2638336522" sldId="259"/>
            <ac:spMk id="20" creationId="{F747F1B4-B831-4277-8AB0-32767F7EB7BF}"/>
          </ac:spMkLst>
        </pc:spChg>
        <pc:spChg chg="add">
          <ac:chgData name="shifat raihan" userId="d20dab470d74df41" providerId="LiveId" clId="{B3F8E084-F797-4B99-B8C0-829C2E14F79B}" dt="2025-09-13T17:46:34.055" v="0" actId="26606"/>
          <ac:spMkLst>
            <pc:docMk/>
            <pc:sldMk cId="2638336522" sldId="259"/>
            <ac:spMk id="22" creationId="{D80CFA21-AB7C-4BEB-9BFF-05764FBBF3C6}"/>
          </ac:spMkLst>
        </pc:spChg>
        <pc:spChg chg="add">
          <ac:chgData name="shifat raihan" userId="d20dab470d74df41" providerId="LiveId" clId="{B3F8E084-F797-4B99-B8C0-829C2E14F79B}" dt="2025-09-13T17:46:34.055" v="0" actId="26606"/>
          <ac:spMkLst>
            <pc:docMk/>
            <pc:sldMk cId="2638336522" sldId="259"/>
            <ac:spMk id="24" creationId="{12F7E335-851A-4CAE-B09F-E657819D4600}"/>
          </ac:spMkLst>
        </pc:spChg>
        <pc:spChg chg="add">
          <ac:chgData name="shifat raihan" userId="d20dab470d74df41" providerId="LiveId" clId="{B3F8E084-F797-4B99-B8C0-829C2E14F79B}" dt="2025-09-13T17:46:34.055" v="0" actId="26606"/>
          <ac:spMkLst>
            <pc:docMk/>
            <pc:sldMk cId="2638336522" sldId="259"/>
            <ac:spMk id="26" creationId="{10B541F0-7F6E-402E-84D8-CF96EACA5FBC}"/>
          </ac:spMkLst>
        </pc:spChg>
        <pc:graphicFrameChg chg="mod modGraphic">
          <ac:chgData name="shifat raihan" userId="d20dab470d74df41" providerId="LiveId" clId="{B3F8E084-F797-4B99-B8C0-829C2E14F79B}" dt="2025-09-13T17:46:34.055" v="0" actId="26606"/>
          <ac:graphicFrameMkLst>
            <pc:docMk/>
            <pc:sldMk cId="2638336522" sldId="259"/>
            <ac:graphicFrameMk id="5" creationId="{137465C2-7C6E-6EB6-6D68-5F72B4109F8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A0BFD-5B9B-4F59-9F79-DFBC3552F50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3249F7-4332-48B9-B010-2C3965A4BDB7}">
      <dgm:prSet/>
      <dgm:spPr/>
      <dgm:t>
        <a:bodyPr/>
        <a:lstStyle/>
        <a:p>
          <a:r>
            <a:rPr lang="en-US" dirty="0"/>
            <a:t>Optimization of function.</a:t>
          </a:r>
        </a:p>
      </dgm:t>
    </dgm:pt>
    <dgm:pt modelId="{2A3DF3A3-775F-4EA7-A357-649F887AAD9B}" type="parTrans" cxnId="{94E67C68-EB5E-4E8E-B4E2-A7530B23D6A1}">
      <dgm:prSet/>
      <dgm:spPr/>
      <dgm:t>
        <a:bodyPr/>
        <a:lstStyle/>
        <a:p>
          <a:endParaRPr lang="en-US"/>
        </a:p>
      </dgm:t>
    </dgm:pt>
    <dgm:pt modelId="{7F02C583-4E56-4199-82F9-3E5670A664AF}" type="sibTrans" cxnId="{94E67C68-EB5E-4E8E-B4E2-A7530B23D6A1}">
      <dgm:prSet/>
      <dgm:spPr/>
      <dgm:t>
        <a:bodyPr/>
        <a:lstStyle/>
        <a:p>
          <a:endParaRPr lang="en-US"/>
        </a:p>
      </dgm:t>
    </dgm:pt>
    <dgm:pt modelId="{D8C2163E-821F-481F-8559-EF6124D33C32}">
      <dgm:prSet/>
      <dgm:spPr/>
      <dgm:t>
        <a:bodyPr/>
        <a:lstStyle/>
        <a:p>
          <a:r>
            <a:rPr lang="en-US" dirty="0"/>
            <a:t>Modeling fluid flow in pipelines.</a:t>
          </a:r>
        </a:p>
      </dgm:t>
    </dgm:pt>
    <dgm:pt modelId="{1F825526-42D0-4CF0-8A78-FC1887BC18B4}" type="parTrans" cxnId="{0B586A15-DB05-48FA-BCE4-A8989FE7CE8A}">
      <dgm:prSet/>
      <dgm:spPr/>
      <dgm:t>
        <a:bodyPr/>
        <a:lstStyle/>
        <a:p>
          <a:endParaRPr lang="en-US"/>
        </a:p>
      </dgm:t>
    </dgm:pt>
    <dgm:pt modelId="{A67F4627-E5D8-4C94-9F44-C0DD3ECFA490}" type="sibTrans" cxnId="{0B586A15-DB05-48FA-BCE4-A8989FE7CE8A}">
      <dgm:prSet/>
      <dgm:spPr/>
      <dgm:t>
        <a:bodyPr/>
        <a:lstStyle/>
        <a:p>
          <a:endParaRPr lang="en-US"/>
        </a:p>
      </dgm:t>
    </dgm:pt>
    <dgm:pt modelId="{050EA1BE-6663-4F03-9E8E-9D1B6DB11408}">
      <dgm:prSet/>
      <dgm:spPr/>
      <dgm:t>
        <a:bodyPr/>
        <a:lstStyle/>
        <a:p>
          <a:r>
            <a:rPr lang="en-US" dirty="0"/>
            <a:t>Control system design in automation.</a:t>
          </a:r>
        </a:p>
      </dgm:t>
    </dgm:pt>
    <dgm:pt modelId="{E5517C3B-804A-4C42-8BD9-3AED604983ED}" type="parTrans" cxnId="{B55D2E3C-2D8B-4B15-906A-67DD7AAF00A3}">
      <dgm:prSet/>
      <dgm:spPr/>
      <dgm:t>
        <a:bodyPr/>
        <a:lstStyle/>
        <a:p>
          <a:endParaRPr lang="en-US"/>
        </a:p>
      </dgm:t>
    </dgm:pt>
    <dgm:pt modelId="{0C8780DD-A69E-4039-A89C-080E621F1D21}" type="sibTrans" cxnId="{B55D2E3C-2D8B-4B15-906A-67DD7AAF00A3}">
      <dgm:prSet/>
      <dgm:spPr/>
      <dgm:t>
        <a:bodyPr/>
        <a:lstStyle/>
        <a:p>
          <a:endParaRPr lang="en-US"/>
        </a:p>
      </dgm:t>
    </dgm:pt>
    <dgm:pt modelId="{05DF8265-DCB5-47AB-9333-24454CECF501}">
      <dgm:prSet/>
      <dgm:spPr/>
      <dgm:t>
        <a:bodyPr/>
        <a:lstStyle/>
        <a:p>
          <a:r>
            <a:rPr lang="en-US"/>
            <a:t>Heat transfer in thermal systems.</a:t>
          </a:r>
        </a:p>
      </dgm:t>
    </dgm:pt>
    <dgm:pt modelId="{A594A559-598C-4E05-AC43-1FF5A6A1CED9}" type="parTrans" cxnId="{90C55F14-DA48-4F76-B848-FBE7A7560AA5}">
      <dgm:prSet/>
      <dgm:spPr/>
      <dgm:t>
        <a:bodyPr/>
        <a:lstStyle/>
        <a:p>
          <a:endParaRPr lang="en-US"/>
        </a:p>
      </dgm:t>
    </dgm:pt>
    <dgm:pt modelId="{F590F059-1FD0-4979-8920-9C4D74C16AC3}" type="sibTrans" cxnId="{90C55F14-DA48-4F76-B848-FBE7A7560AA5}">
      <dgm:prSet/>
      <dgm:spPr/>
      <dgm:t>
        <a:bodyPr/>
        <a:lstStyle/>
        <a:p>
          <a:endParaRPr lang="en-US"/>
        </a:p>
      </dgm:t>
    </dgm:pt>
    <dgm:pt modelId="{719DA2B5-C31E-424E-B307-B723AFE99D25}" type="pres">
      <dgm:prSet presAssocID="{424A0BFD-5B9B-4F59-9F79-DFBC3552F50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3A9603B-B4EF-4F9F-A329-5015864A82DB}" type="pres">
      <dgm:prSet presAssocID="{DA3249F7-4332-48B9-B010-2C3965A4BDB7}" presName="hierRoot1" presStyleCnt="0"/>
      <dgm:spPr/>
    </dgm:pt>
    <dgm:pt modelId="{DF8CB099-425E-4FA1-8866-B07FBD5B760F}" type="pres">
      <dgm:prSet presAssocID="{DA3249F7-4332-48B9-B010-2C3965A4BDB7}" presName="composite" presStyleCnt="0"/>
      <dgm:spPr/>
    </dgm:pt>
    <dgm:pt modelId="{1A57EBDE-0FD1-49E0-B19A-DD89C63FF5F1}" type="pres">
      <dgm:prSet presAssocID="{DA3249F7-4332-48B9-B010-2C3965A4BDB7}" presName="background" presStyleLbl="node0" presStyleIdx="0" presStyleCnt="4"/>
      <dgm:spPr/>
    </dgm:pt>
    <dgm:pt modelId="{90803B57-9188-4A5B-A912-B68A7519F427}" type="pres">
      <dgm:prSet presAssocID="{DA3249F7-4332-48B9-B010-2C3965A4BDB7}" presName="text" presStyleLbl="fgAcc0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A56CBA-0043-46CF-BD68-D9F18755C4F2}" type="pres">
      <dgm:prSet presAssocID="{DA3249F7-4332-48B9-B010-2C3965A4BDB7}" presName="hierChild2" presStyleCnt="0"/>
      <dgm:spPr/>
    </dgm:pt>
    <dgm:pt modelId="{7E7A02E5-1992-4105-8BCA-3DA07F41CE2A}" type="pres">
      <dgm:prSet presAssocID="{D8C2163E-821F-481F-8559-EF6124D33C32}" presName="hierRoot1" presStyleCnt="0"/>
      <dgm:spPr/>
    </dgm:pt>
    <dgm:pt modelId="{250BDF1A-DC78-4EA7-82E9-20442A18FF21}" type="pres">
      <dgm:prSet presAssocID="{D8C2163E-821F-481F-8559-EF6124D33C32}" presName="composite" presStyleCnt="0"/>
      <dgm:spPr/>
    </dgm:pt>
    <dgm:pt modelId="{B37CF327-19C9-4872-B9C3-76FFE6054508}" type="pres">
      <dgm:prSet presAssocID="{D8C2163E-821F-481F-8559-EF6124D33C32}" presName="background" presStyleLbl="node0" presStyleIdx="1" presStyleCnt="4"/>
      <dgm:spPr/>
    </dgm:pt>
    <dgm:pt modelId="{1C829F4F-154E-41EE-91F6-875F1E76028D}" type="pres">
      <dgm:prSet presAssocID="{D8C2163E-821F-481F-8559-EF6124D33C32}" presName="text" presStyleLbl="fgAcc0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DBC722-2B38-4C66-95A9-0B7039D57333}" type="pres">
      <dgm:prSet presAssocID="{D8C2163E-821F-481F-8559-EF6124D33C32}" presName="hierChild2" presStyleCnt="0"/>
      <dgm:spPr/>
    </dgm:pt>
    <dgm:pt modelId="{F7B27407-EFFD-499F-A545-453738B74A41}" type="pres">
      <dgm:prSet presAssocID="{050EA1BE-6663-4F03-9E8E-9D1B6DB11408}" presName="hierRoot1" presStyleCnt="0"/>
      <dgm:spPr/>
    </dgm:pt>
    <dgm:pt modelId="{DB79590A-39D5-4D35-A33A-D21C4763AFE6}" type="pres">
      <dgm:prSet presAssocID="{050EA1BE-6663-4F03-9E8E-9D1B6DB11408}" presName="composite" presStyleCnt="0"/>
      <dgm:spPr/>
    </dgm:pt>
    <dgm:pt modelId="{C0AEB33C-B6AA-4A03-B40A-7DD394FAFB47}" type="pres">
      <dgm:prSet presAssocID="{050EA1BE-6663-4F03-9E8E-9D1B6DB11408}" presName="background" presStyleLbl="node0" presStyleIdx="2" presStyleCnt="4"/>
      <dgm:spPr/>
    </dgm:pt>
    <dgm:pt modelId="{06D6A26F-2370-4F55-821D-EE78E1A539DC}" type="pres">
      <dgm:prSet presAssocID="{050EA1BE-6663-4F03-9E8E-9D1B6DB11408}" presName="text" presStyleLbl="fgAcc0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2B24DE-D103-49E5-806D-2E2A172A28C6}" type="pres">
      <dgm:prSet presAssocID="{050EA1BE-6663-4F03-9E8E-9D1B6DB11408}" presName="hierChild2" presStyleCnt="0"/>
      <dgm:spPr/>
    </dgm:pt>
    <dgm:pt modelId="{F45810C2-936D-46BA-836E-CFC7E9A5BFB8}" type="pres">
      <dgm:prSet presAssocID="{05DF8265-DCB5-47AB-9333-24454CECF501}" presName="hierRoot1" presStyleCnt="0"/>
      <dgm:spPr/>
    </dgm:pt>
    <dgm:pt modelId="{2B01E888-B3E0-47BF-B73B-E4FBB85E7CB9}" type="pres">
      <dgm:prSet presAssocID="{05DF8265-DCB5-47AB-9333-24454CECF501}" presName="composite" presStyleCnt="0"/>
      <dgm:spPr/>
    </dgm:pt>
    <dgm:pt modelId="{B3A044A2-2A72-4DA9-BA3A-7FB4D77897E0}" type="pres">
      <dgm:prSet presAssocID="{05DF8265-DCB5-47AB-9333-24454CECF501}" presName="background" presStyleLbl="node0" presStyleIdx="3" presStyleCnt="4"/>
      <dgm:spPr/>
    </dgm:pt>
    <dgm:pt modelId="{F7CB2563-1C61-4169-AEB7-43B34B8D5CAF}" type="pres">
      <dgm:prSet presAssocID="{05DF8265-DCB5-47AB-9333-24454CECF501}" presName="text" presStyleLbl="fgAcc0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8D4597-F4C2-4B82-81AF-29C15E9CE268}" type="pres">
      <dgm:prSet presAssocID="{05DF8265-DCB5-47AB-9333-24454CECF501}" presName="hierChild2" presStyleCnt="0"/>
      <dgm:spPr/>
    </dgm:pt>
  </dgm:ptLst>
  <dgm:cxnLst>
    <dgm:cxn modelId="{E41DBA66-3901-4D37-B512-65A4AA96D46D}" type="presOf" srcId="{424A0BFD-5B9B-4F59-9F79-DFBC3552F504}" destId="{719DA2B5-C31E-424E-B307-B723AFE99D25}" srcOrd="0" destOrd="0" presId="urn:microsoft.com/office/officeart/2005/8/layout/hierarchy1"/>
    <dgm:cxn modelId="{24633830-CCA0-4E40-B9A4-28DD7F90D4C2}" type="presOf" srcId="{DA3249F7-4332-48B9-B010-2C3965A4BDB7}" destId="{90803B57-9188-4A5B-A912-B68A7519F427}" srcOrd="0" destOrd="0" presId="urn:microsoft.com/office/officeart/2005/8/layout/hierarchy1"/>
    <dgm:cxn modelId="{B55D2E3C-2D8B-4B15-906A-67DD7AAF00A3}" srcId="{424A0BFD-5B9B-4F59-9F79-DFBC3552F504}" destId="{050EA1BE-6663-4F03-9E8E-9D1B6DB11408}" srcOrd="2" destOrd="0" parTransId="{E5517C3B-804A-4C42-8BD9-3AED604983ED}" sibTransId="{0C8780DD-A69E-4039-A89C-080E621F1D21}"/>
    <dgm:cxn modelId="{FA961AAE-CB76-432D-9DD9-D2687E6BBFD8}" type="presOf" srcId="{05DF8265-DCB5-47AB-9333-24454CECF501}" destId="{F7CB2563-1C61-4169-AEB7-43B34B8D5CAF}" srcOrd="0" destOrd="0" presId="urn:microsoft.com/office/officeart/2005/8/layout/hierarchy1"/>
    <dgm:cxn modelId="{94E67C68-EB5E-4E8E-B4E2-A7530B23D6A1}" srcId="{424A0BFD-5B9B-4F59-9F79-DFBC3552F504}" destId="{DA3249F7-4332-48B9-B010-2C3965A4BDB7}" srcOrd="0" destOrd="0" parTransId="{2A3DF3A3-775F-4EA7-A357-649F887AAD9B}" sibTransId="{7F02C583-4E56-4199-82F9-3E5670A664AF}"/>
    <dgm:cxn modelId="{90C55F14-DA48-4F76-B848-FBE7A7560AA5}" srcId="{424A0BFD-5B9B-4F59-9F79-DFBC3552F504}" destId="{05DF8265-DCB5-47AB-9333-24454CECF501}" srcOrd="3" destOrd="0" parTransId="{A594A559-598C-4E05-AC43-1FF5A6A1CED9}" sibTransId="{F590F059-1FD0-4979-8920-9C4D74C16AC3}"/>
    <dgm:cxn modelId="{47957640-9163-4F88-8B8D-9B39EA244F78}" type="presOf" srcId="{D8C2163E-821F-481F-8559-EF6124D33C32}" destId="{1C829F4F-154E-41EE-91F6-875F1E76028D}" srcOrd="0" destOrd="0" presId="urn:microsoft.com/office/officeart/2005/8/layout/hierarchy1"/>
    <dgm:cxn modelId="{0B586A15-DB05-48FA-BCE4-A8989FE7CE8A}" srcId="{424A0BFD-5B9B-4F59-9F79-DFBC3552F504}" destId="{D8C2163E-821F-481F-8559-EF6124D33C32}" srcOrd="1" destOrd="0" parTransId="{1F825526-42D0-4CF0-8A78-FC1887BC18B4}" sibTransId="{A67F4627-E5D8-4C94-9F44-C0DD3ECFA490}"/>
    <dgm:cxn modelId="{1CC4A3EB-E538-4F2E-B7F1-5CB94A5827B7}" type="presOf" srcId="{050EA1BE-6663-4F03-9E8E-9D1B6DB11408}" destId="{06D6A26F-2370-4F55-821D-EE78E1A539DC}" srcOrd="0" destOrd="0" presId="urn:microsoft.com/office/officeart/2005/8/layout/hierarchy1"/>
    <dgm:cxn modelId="{B5F700C5-2469-4967-89F0-AAA4ACD15F50}" type="presParOf" srcId="{719DA2B5-C31E-424E-B307-B723AFE99D25}" destId="{33A9603B-B4EF-4F9F-A329-5015864A82DB}" srcOrd="0" destOrd="0" presId="urn:microsoft.com/office/officeart/2005/8/layout/hierarchy1"/>
    <dgm:cxn modelId="{8171C1DD-8798-4107-967B-6C6D91F958A8}" type="presParOf" srcId="{33A9603B-B4EF-4F9F-A329-5015864A82DB}" destId="{DF8CB099-425E-4FA1-8866-B07FBD5B760F}" srcOrd="0" destOrd="0" presId="urn:microsoft.com/office/officeart/2005/8/layout/hierarchy1"/>
    <dgm:cxn modelId="{04E37102-CE37-4994-95CD-808B944BA023}" type="presParOf" srcId="{DF8CB099-425E-4FA1-8866-B07FBD5B760F}" destId="{1A57EBDE-0FD1-49E0-B19A-DD89C63FF5F1}" srcOrd="0" destOrd="0" presId="urn:microsoft.com/office/officeart/2005/8/layout/hierarchy1"/>
    <dgm:cxn modelId="{90799E3B-B1F0-473A-BD17-C24763B99357}" type="presParOf" srcId="{DF8CB099-425E-4FA1-8866-B07FBD5B760F}" destId="{90803B57-9188-4A5B-A912-B68A7519F427}" srcOrd="1" destOrd="0" presId="urn:microsoft.com/office/officeart/2005/8/layout/hierarchy1"/>
    <dgm:cxn modelId="{DCD673B9-AB58-4950-95AC-539593573C74}" type="presParOf" srcId="{33A9603B-B4EF-4F9F-A329-5015864A82DB}" destId="{C4A56CBA-0043-46CF-BD68-D9F18755C4F2}" srcOrd="1" destOrd="0" presId="urn:microsoft.com/office/officeart/2005/8/layout/hierarchy1"/>
    <dgm:cxn modelId="{0FFAF535-C45B-4CE9-AD58-B7B8B2D6A7C0}" type="presParOf" srcId="{719DA2B5-C31E-424E-B307-B723AFE99D25}" destId="{7E7A02E5-1992-4105-8BCA-3DA07F41CE2A}" srcOrd="1" destOrd="0" presId="urn:microsoft.com/office/officeart/2005/8/layout/hierarchy1"/>
    <dgm:cxn modelId="{B299003B-2DB0-4F14-A0DE-6C664573CAB3}" type="presParOf" srcId="{7E7A02E5-1992-4105-8BCA-3DA07F41CE2A}" destId="{250BDF1A-DC78-4EA7-82E9-20442A18FF21}" srcOrd="0" destOrd="0" presId="urn:microsoft.com/office/officeart/2005/8/layout/hierarchy1"/>
    <dgm:cxn modelId="{1B484A2F-C892-4017-8BFF-3216528D495D}" type="presParOf" srcId="{250BDF1A-DC78-4EA7-82E9-20442A18FF21}" destId="{B37CF327-19C9-4872-B9C3-76FFE6054508}" srcOrd="0" destOrd="0" presId="urn:microsoft.com/office/officeart/2005/8/layout/hierarchy1"/>
    <dgm:cxn modelId="{5504E79A-2A68-4811-B6A0-22944BF93296}" type="presParOf" srcId="{250BDF1A-DC78-4EA7-82E9-20442A18FF21}" destId="{1C829F4F-154E-41EE-91F6-875F1E76028D}" srcOrd="1" destOrd="0" presId="urn:microsoft.com/office/officeart/2005/8/layout/hierarchy1"/>
    <dgm:cxn modelId="{DE89E0DD-738D-4B56-9E4C-221588740799}" type="presParOf" srcId="{7E7A02E5-1992-4105-8BCA-3DA07F41CE2A}" destId="{23DBC722-2B38-4C66-95A9-0B7039D57333}" srcOrd="1" destOrd="0" presId="urn:microsoft.com/office/officeart/2005/8/layout/hierarchy1"/>
    <dgm:cxn modelId="{F829FAEB-F9B1-40D9-B621-C3198874237A}" type="presParOf" srcId="{719DA2B5-C31E-424E-B307-B723AFE99D25}" destId="{F7B27407-EFFD-499F-A545-453738B74A41}" srcOrd="2" destOrd="0" presId="urn:microsoft.com/office/officeart/2005/8/layout/hierarchy1"/>
    <dgm:cxn modelId="{BB1CDFC5-41E5-4261-88B8-0D69205EFD56}" type="presParOf" srcId="{F7B27407-EFFD-499F-A545-453738B74A41}" destId="{DB79590A-39D5-4D35-A33A-D21C4763AFE6}" srcOrd="0" destOrd="0" presId="urn:microsoft.com/office/officeart/2005/8/layout/hierarchy1"/>
    <dgm:cxn modelId="{C5B91DE1-7EC8-49F6-BC0F-B01D901B393F}" type="presParOf" srcId="{DB79590A-39D5-4D35-A33A-D21C4763AFE6}" destId="{C0AEB33C-B6AA-4A03-B40A-7DD394FAFB47}" srcOrd="0" destOrd="0" presId="urn:microsoft.com/office/officeart/2005/8/layout/hierarchy1"/>
    <dgm:cxn modelId="{A8634C85-DE6A-4AE8-88B0-D081EC6A5D7E}" type="presParOf" srcId="{DB79590A-39D5-4D35-A33A-D21C4763AFE6}" destId="{06D6A26F-2370-4F55-821D-EE78E1A539DC}" srcOrd="1" destOrd="0" presId="urn:microsoft.com/office/officeart/2005/8/layout/hierarchy1"/>
    <dgm:cxn modelId="{D42BA576-66EF-40B2-BCA0-B26272F8F9C7}" type="presParOf" srcId="{F7B27407-EFFD-499F-A545-453738B74A41}" destId="{B72B24DE-D103-49E5-806D-2E2A172A28C6}" srcOrd="1" destOrd="0" presId="urn:microsoft.com/office/officeart/2005/8/layout/hierarchy1"/>
    <dgm:cxn modelId="{15D9EC68-8315-42A7-A204-B2611598D38D}" type="presParOf" srcId="{719DA2B5-C31E-424E-B307-B723AFE99D25}" destId="{F45810C2-936D-46BA-836E-CFC7E9A5BFB8}" srcOrd="3" destOrd="0" presId="urn:microsoft.com/office/officeart/2005/8/layout/hierarchy1"/>
    <dgm:cxn modelId="{30BDD6AF-2EFE-404D-98B4-FFB399E26A5A}" type="presParOf" srcId="{F45810C2-936D-46BA-836E-CFC7E9A5BFB8}" destId="{2B01E888-B3E0-47BF-B73B-E4FBB85E7CB9}" srcOrd="0" destOrd="0" presId="urn:microsoft.com/office/officeart/2005/8/layout/hierarchy1"/>
    <dgm:cxn modelId="{1D058C8C-BC58-4679-8DB1-D83452233F64}" type="presParOf" srcId="{2B01E888-B3E0-47BF-B73B-E4FBB85E7CB9}" destId="{B3A044A2-2A72-4DA9-BA3A-7FB4D77897E0}" srcOrd="0" destOrd="0" presId="urn:microsoft.com/office/officeart/2005/8/layout/hierarchy1"/>
    <dgm:cxn modelId="{C22F6A3F-3843-43B8-8A55-A8B4ECA8ACAD}" type="presParOf" srcId="{2B01E888-B3E0-47BF-B73B-E4FBB85E7CB9}" destId="{F7CB2563-1C61-4169-AEB7-43B34B8D5CAF}" srcOrd="1" destOrd="0" presId="urn:microsoft.com/office/officeart/2005/8/layout/hierarchy1"/>
    <dgm:cxn modelId="{C8628C43-7DB9-4368-BEE4-045603AA81EE}" type="presParOf" srcId="{F45810C2-936D-46BA-836E-CFC7E9A5BFB8}" destId="{3F8D4597-F4C2-4B82-81AF-29C15E9CE26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0D4B7B-AD42-4F14-8B1B-E33163BA783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12ADE6-B562-40F5-A81B-EC8B50DEC787}">
      <dgm:prSet/>
      <dgm:spPr/>
      <dgm:t>
        <a:bodyPr/>
        <a:lstStyle/>
        <a:p>
          <a:r>
            <a:rPr lang="en-US"/>
            <a:t>Calculus is not just mathematics—it is a problem-solving pathway.</a:t>
          </a:r>
        </a:p>
      </dgm:t>
    </dgm:pt>
    <dgm:pt modelId="{8C873CE9-229F-4438-92B2-52E26DBFADBB}" type="parTrans" cxnId="{3B0581E2-1C8B-43EE-9922-1E06473F2B75}">
      <dgm:prSet/>
      <dgm:spPr/>
      <dgm:t>
        <a:bodyPr/>
        <a:lstStyle/>
        <a:p>
          <a:endParaRPr lang="en-US"/>
        </a:p>
      </dgm:t>
    </dgm:pt>
    <dgm:pt modelId="{BBBF72E3-8751-402B-8BAA-A6D0A3AB54A0}" type="sibTrans" cxnId="{3B0581E2-1C8B-43EE-9922-1E06473F2B75}">
      <dgm:prSet/>
      <dgm:spPr/>
      <dgm:t>
        <a:bodyPr/>
        <a:lstStyle/>
        <a:p>
          <a:endParaRPr lang="en-US"/>
        </a:p>
      </dgm:t>
    </dgm:pt>
    <dgm:pt modelId="{2F45FFED-CAB8-40E5-94CC-56074BE75036}">
      <dgm:prSet/>
      <dgm:spPr/>
      <dgm:t>
        <a:bodyPr/>
        <a:lstStyle/>
        <a:p>
          <a:r>
            <a:rPr lang="en-US"/>
            <a:t>Transforms abstract problems into solvable models.</a:t>
          </a:r>
        </a:p>
      </dgm:t>
    </dgm:pt>
    <dgm:pt modelId="{3D0E9CCE-5731-424F-9A6B-71CC83AD6406}" type="parTrans" cxnId="{96E6AFAC-768D-4F72-AD47-150CF124A918}">
      <dgm:prSet/>
      <dgm:spPr/>
      <dgm:t>
        <a:bodyPr/>
        <a:lstStyle/>
        <a:p>
          <a:endParaRPr lang="en-US"/>
        </a:p>
      </dgm:t>
    </dgm:pt>
    <dgm:pt modelId="{24089393-E895-4DFE-8376-890CFF34A425}" type="sibTrans" cxnId="{96E6AFAC-768D-4F72-AD47-150CF124A918}">
      <dgm:prSet/>
      <dgm:spPr/>
      <dgm:t>
        <a:bodyPr/>
        <a:lstStyle/>
        <a:p>
          <a:endParaRPr lang="en-US"/>
        </a:p>
      </dgm:t>
    </dgm:pt>
    <dgm:pt modelId="{A15127DE-6A4F-433E-AB58-B7D1D056DF66}">
      <dgm:prSet/>
      <dgm:spPr/>
      <dgm:t>
        <a:bodyPr/>
        <a:lstStyle/>
        <a:p>
          <a:r>
            <a:rPr lang="en-US"/>
            <a:t>Provides optimization, analysis, and prediction tools.</a:t>
          </a:r>
        </a:p>
      </dgm:t>
    </dgm:pt>
    <dgm:pt modelId="{58199D71-0CF2-4751-88FE-84F53C08701E}" type="parTrans" cxnId="{AFA1B100-81C6-44C6-B396-014CC4FBF66A}">
      <dgm:prSet/>
      <dgm:spPr/>
      <dgm:t>
        <a:bodyPr/>
        <a:lstStyle/>
        <a:p>
          <a:endParaRPr lang="en-US"/>
        </a:p>
      </dgm:t>
    </dgm:pt>
    <dgm:pt modelId="{4BAB798D-2207-49AF-85C4-CE672A1B06E5}" type="sibTrans" cxnId="{AFA1B100-81C6-44C6-B396-014CC4FBF66A}">
      <dgm:prSet/>
      <dgm:spPr/>
      <dgm:t>
        <a:bodyPr/>
        <a:lstStyle/>
        <a:p>
          <a:endParaRPr lang="en-US"/>
        </a:p>
      </dgm:t>
    </dgm:pt>
    <dgm:pt modelId="{03487F50-42A4-498A-9BBB-CCE6FC69D6BC}">
      <dgm:prSet/>
      <dgm:spPr/>
      <dgm:t>
        <a:bodyPr/>
        <a:lstStyle/>
        <a:p>
          <a:r>
            <a:rPr lang="en-US"/>
            <a:t>Effective use of calculus ensures engineering success.</a:t>
          </a:r>
        </a:p>
      </dgm:t>
    </dgm:pt>
    <dgm:pt modelId="{A6553CB2-8EB7-43E0-833E-C598EF420686}" type="parTrans" cxnId="{873158EC-218C-475C-BAD9-557D8E5AD02D}">
      <dgm:prSet/>
      <dgm:spPr/>
      <dgm:t>
        <a:bodyPr/>
        <a:lstStyle/>
        <a:p>
          <a:endParaRPr lang="en-US"/>
        </a:p>
      </dgm:t>
    </dgm:pt>
    <dgm:pt modelId="{5D99A801-3EF0-4D48-BEBF-3A954C150644}" type="sibTrans" cxnId="{873158EC-218C-475C-BAD9-557D8E5AD02D}">
      <dgm:prSet/>
      <dgm:spPr/>
      <dgm:t>
        <a:bodyPr/>
        <a:lstStyle/>
        <a:p>
          <a:endParaRPr lang="en-US"/>
        </a:p>
      </dgm:t>
    </dgm:pt>
    <dgm:pt modelId="{05414998-E34D-4CAF-9D22-E87F3CCF22C7}" type="pres">
      <dgm:prSet presAssocID="{BF0D4B7B-AD42-4F14-8B1B-E33163BA783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5706B8-3D16-4BD5-8DBA-96403F454377}" type="pres">
      <dgm:prSet presAssocID="{BF0D4B7B-AD42-4F14-8B1B-E33163BA783E}" presName="dummyMaxCanvas" presStyleCnt="0">
        <dgm:presLayoutVars/>
      </dgm:prSet>
      <dgm:spPr/>
    </dgm:pt>
    <dgm:pt modelId="{34A2E09A-488A-47F4-99EF-10EB9D5B33FD}" type="pres">
      <dgm:prSet presAssocID="{BF0D4B7B-AD42-4F14-8B1B-E33163BA783E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356038-9186-4A1B-AC63-DEED921941DB}" type="pres">
      <dgm:prSet presAssocID="{BF0D4B7B-AD42-4F14-8B1B-E33163BA783E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37C93-23B1-40D0-9687-18BF47BB9799}" type="pres">
      <dgm:prSet presAssocID="{BF0D4B7B-AD42-4F14-8B1B-E33163BA783E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45182-98BA-466E-B63D-3E1CA197D269}" type="pres">
      <dgm:prSet presAssocID="{BF0D4B7B-AD42-4F14-8B1B-E33163BA783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6CDC02-DBC9-4C1C-90F1-67D998625BD5}" type="pres">
      <dgm:prSet presAssocID="{BF0D4B7B-AD42-4F14-8B1B-E33163BA783E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5F9D8B-07F7-4DD6-BA26-6E5D4A45AB29}" type="pres">
      <dgm:prSet presAssocID="{BF0D4B7B-AD42-4F14-8B1B-E33163BA783E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50364-CC22-42D0-9C0B-765CB7DD47EB}" type="pres">
      <dgm:prSet presAssocID="{BF0D4B7B-AD42-4F14-8B1B-E33163BA783E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D18D27-3A4A-4387-9DBB-B01C4DB5FF8E}" type="pres">
      <dgm:prSet presAssocID="{BF0D4B7B-AD42-4F14-8B1B-E33163BA783E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5E781-3BB1-46A7-B100-06ED1E0B0F44}" type="pres">
      <dgm:prSet presAssocID="{BF0D4B7B-AD42-4F14-8B1B-E33163BA783E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FF2BC-D838-4BEB-94C0-F70CB6E082F3}" type="pres">
      <dgm:prSet presAssocID="{BF0D4B7B-AD42-4F14-8B1B-E33163BA783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5812C-8500-4919-8B2F-5FE67DA33E89}" type="pres">
      <dgm:prSet presAssocID="{BF0D4B7B-AD42-4F14-8B1B-E33163BA783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16C41A9-FE1F-45A9-A74A-ED4052B460AC}" type="presOf" srcId="{A15127DE-6A4F-433E-AB58-B7D1D056DF66}" destId="{525FF2BC-D838-4BEB-94C0-F70CB6E082F3}" srcOrd="1" destOrd="0" presId="urn:microsoft.com/office/officeart/2005/8/layout/vProcess5"/>
    <dgm:cxn modelId="{AFA1B100-81C6-44C6-B396-014CC4FBF66A}" srcId="{BF0D4B7B-AD42-4F14-8B1B-E33163BA783E}" destId="{A15127DE-6A4F-433E-AB58-B7D1D056DF66}" srcOrd="2" destOrd="0" parTransId="{58199D71-0CF2-4751-88FE-84F53C08701E}" sibTransId="{4BAB798D-2207-49AF-85C4-CE672A1B06E5}"/>
    <dgm:cxn modelId="{96E6AFAC-768D-4F72-AD47-150CF124A918}" srcId="{BF0D4B7B-AD42-4F14-8B1B-E33163BA783E}" destId="{2F45FFED-CAB8-40E5-94CC-56074BE75036}" srcOrd="1" destOrd="0" parTransId="{3D0E9CCE-5731-424F-9A6B-71CC83AD6406}" sibTransId="{24089393-E895-4DFE-8376-890CFF34A425}"/>
    <dgm:cxn modelId="{01C0F1FE-7CAD-4148-AA3B-231F665C5326}" type="presOf" srcId="{4BAB798D-2207-49AF-85C4-CE672A1B06E5}" destId="{7D150364-CC22-42D0-9C0B-765CB7DD47EB}" srcOrd="0" destOrd="0" presId="urn:microsoft.com/office/officeart/2005/8/layout/vProcess5"/>
    <dgm:cxn modelId="{D7E6DEE7-609D-4347-89E9-00CA383CF2D1}" type="presOf" srcId="{2F45FFED-CAB8-40E5-94CC-56074BE75036}" destId="{A9356038-9186-4A1B-AC63-DEED921941DB}" srcOrd="0" destOrd="0" presId="urn:microsoft.com/office/officeart/2005/8/layout/vProcess5"/>
    <dgm:cxn modelId="{2BE4F067-9691-42A9-BAE1-436A02E0D9AE}" type="presOf" srcId="{03487F50-42A4-498A-9BBB-CCE6FC69D6BC}" destId="{83D45182-98BA-466E-B63D-3E1CA197D269}" srcOrd="0" destOrd="0" presId="urn:microsoft.com/office/officeart/2005/8/layout/vProcess5"/>
    <dgm:cxn modelId="{0B838D55-B770-4C38-8C1B-9B77CDEE1C7E}" type="presOf" srcId="{BBBF72E3-8751-402B-8BAA-A6D0A3AB54A0}" destId="{296CDC02-DBC9-4C1C-90F1-67D998625BD5}" srcOrd="0" destOrd="0" presId="urn:microsoft.com/office/officeart/2005/8/layout/vProcess5"/>
    <dgm:cxn modelId="{BC29B45B-5F1D-4555-AF1A-0C2532720985}" type="presOf" srcId="{2F45FFED-CAB8-40E5-94CC-56074BE75036}" destId="{D095E781-3BB1-46A7-B100-06ED1E0B0F44}" srcOrd="1" destOrd="0" presId="urn:microsoft.com/office/officeart/2005/8/layout/vProcess5"/>
    <dgm:cxn modelId="{A20E5A49-0FDE-4B73-918D-475463571BF8}" type="presOf" srcId="{A15127DE-6A4F-433E-AB58-B7D1D056DF66}" destId="{B7637C93-23B1-40D0-9687-18BF47BB9799}" srcOrd="0" destOrd="0" presId="urn:microsoft.com/office/officeart/2005/8/layout/vProcess5"/>
    <dgm:cxn modelId="{333CE73A-8327-405A-8925-818FB2488199}" type="presOf" srcId="{24089393-E895-4DFE-8376-890CFF34A425}" destId="{F65F9D8B-07F7-4DD6-BA26-6E5D4A45AB29}" srcOrd="0" destOrd="0" presId="urn:microsoft.com/office/officeart/2005/8/layout/vProcess5"/>
    <dgm:cxn modelId="{F4F00BB9-1709-41CF-8283-25C447C12C88}" type="presOf" srcId="{BF0D4B7B-AD42-4F14-8B1B-E33163BA783E}" destId="{05414998-E34D-4CAF-9D22-E87F3CCF22C7}" srcOrd="0" destOrd="0" presId="urn:microsoft.com/office/officeart/2005/8/layout/vProcess5"/>
    <dgm:cxn modelId="{27993A6A-3781-4472-9881-D67B25985B4A}" type="presOf" srcId="{A012ADE6-B562-40F5-A81B-EC8B50DEC787}" destId="{34A2E09A-488A-47F4-99EF-10EB9D5B33FD}" srcOrd="0" destOrd="0" presId="urn:microsoft.com/office/officeart/2005/8/layout/vProcess5"/>
    <dgm:cxn modelId="{3B0581E2-1C8B-43EE-9922-1E06473F2B75}" srcId="{BF0D4B7B-AD42-4F14-8B1B-E33163BA783E}" destId="{A012ADE6-B562-40F5-A81B-EC8B50DEC787}" srcOrd="0" destOrd="0" parTransId="{8C873CE9-229F-4438-92B2-52E26DBFADBB}" sibTransId="{BBBF72E3-8751-402B-8BAA-A6D0A3AB54A0}"/>
    <dgm:cxn modelId="{7993B707-BD5A-4BB1-8462-F2DB5C0B1DAA}" type="presOf" srcId="{A012ADE6-B562-40F5-A81B-EC8B50DEC787}" destId="{02D18D27-3A4A-4387-9DBB-B01C4DB5FF8E}" srcOrd="1" destOrd="0" presId="urn:microsoft.com/office/officeart/2005/8/layout/vProcess5"/>
    <dgm:cxn modelId="{873158EC-218C-475C-BAD9-557D8E5AD02D}" srcId="{BF0D4B7B-AD42-4F14-8B1B-E33163BA783E}" destId="{03487F50-42A4-498A-9BBB-CCE6FC69D6BC}" srcOrd="3" destOrd="0" parTransId="{A6553CB2-8EB7-43E0-833E-C598EF420686}" sibTransId="{5D99A801-3EF0-4D48-BEBF-3A954C150644}"/>
    <dgm:cxn modelId="{8452E717-3EFF-41EF-A1ED-446EBEDDF8AC}" type="presOf" srcId="{03487F50-42A4-498A-9BBB-CCE6FC69D6BC}" destId="{C6B5812C-8500-4919-8B2F-5FE67DA33E89}" srcOrd="1" destOrd="0" presId="urn:microsoft.com/office/officeart/2005/8/layout/vProcess5"/>
    <dgm:cxn modelId="{85D3D028-3E04-4927-A680-229321DDE36C}" type="presParOf" srcId="{05414998-E34D-4CAF-9D22-E87F3CCF22C7}" destId="{6D5706B8-3D16-4BD5-8DBA-96403F454377}" srcOrd="0" destOrd="0" presId="urn:microsoft.com/office/officeart/2005/8/layout/vProcess5"/>
    <dgm:cxn modelId="{EEE01C4B-0556-4B47-A201-2F1FE7EFF9B7}" type="presParOf" srcId="{05414998-E34D-4CAF-9D22-E87F3CCF22C7}" destId="{34A2E09A-488A-47F4-99EF-10EB9D5B33FD}" srcOrd="1" destOrd="0" presId="urn:microsoft.com/office/officeart/2005/8/layout/vProcess5"/>
    <dgm:cxn modelId="{C55AC295-60A9-4270-9B90-86FCF7AA3D42}" type="presParOf" srcId="{05414998-E34D-4CAF-9D22-E87F3CCF22C7}" destId="{A9356038-9186-4A1B-AC63-DEED921941DB}" srcOrd="2" destOrd="0" presId="urn:microsoft.com/office/officeart/2005/8/layout/vProcess5"/>
    <dgm:cxn modelId="{57FFDC3D-8FB6-4A85-9CF4-EAAA647E4CF1}" type="presParOf" srcId="{05414998-E34D-4CAF-9D22-E87F3CCF22C7}" destId="{B7637C93-23B1-40D0-9687-18BF47BB9799}" srcOrd="3" destOrd="0" presId="urn:microsoft.com/office/officeart/2005/8/layout/vProcess5"/>
    <dgm:cxn modelId="{E97B492A-F75B-4278-A1C2-68C00287DBC9}" type="presParOf" srcId="{05414998-E34D-4CAF-9D22-E87F3CCF22C7}" destId="{83D45182-98BA-466E-B63D-3E1CA197D269}" srcOrd="4" destOrd="0" presId="urn:microsoft.com/office/officeart/2005/8/layout/vProcess5"/>
    <dgm:cxn modelId="{9CD0073E-28E0-4256-88A2-123BE6C1EF41}" type="presParOf" srcId="{05414998-E34D-4CAF-9D22-E87F3CCF22C7}" destId="{296CDC02-DBC9-4C1C-90F1-67D998625BD5}" srcOrd="5" destOrd="0" presId="urn:microsoft.com/office/officeart/2005/8/layout/vProcess5"/>
    <dgm:cxn modelId="{AEB28C3D-9663-4C27-BD6C-37DDC92A157C}" type="presParOf" srcId="{05414998-E34D-4CAF-9D22-E87F3CCF22C7}" destId="{F65F9D8B-07F7-4DD6-BA26-6E5D4A45AB29}" srcOrd="6" destOrd="0" presId="urn:microsoft.com/office/officeart/2005/8/layout/vProcess5"/>
    <dgm:cxn modelId="{8BDA97BF-AE4A-4FE5-A9B3-9CCE3ABDF8DD}" type="presParOf" srcId="{05414998-E34D-4CAF-9D22-E87F3CCF22C7}" destId="{7D150364-CC22-42D0-9C0B-765CB7DD47EB}" srcOrd="7" destOrd="0" presId="urn:microsoft.com/office/officeart/2005/8/layout/vProcess5"/>
    <dgm:cxn modelId="{4BF3B6C4-F2BD-4EEC-A16F-0928725E2EFC}" type="presParOf" srcId="{05414998-E34D-4CAF-9D22-E87F3CCF22C7}" destId="{02D18D27-3A4A-4387-9DBB-B01C4DB5FF8E}" srcOrd="8" destOrd="0" presId="urn:microsoft.com/office/officeart/2005/8/layout/vProcess5"/>
    <dgm:cxn modelId="{A6D71382-C4C1-4399-8D40-FFF1334181F8}" type="presParOf" srcId="{05414998-E34D-4CAF-9D22-E87F3CCF22C7}" destId="{D095E781-3BB1-46A7-B100-06ED1E0B0F44}" srcOrd="9" destOrd="0" presId="urn:microsoft.com/office/officeart/2005/8/layout/vProcess5"/>
    <dgm:cxn modelId="{9CFDDD4A-E554-47B8-912A-6EB5C802802E}" type="presParOf" srcId="{05414998-E34D-4CAF-9D22-E87F3CCF22C7}" destId="{525FF2BC-D838-4BEB-94C0-F70CB6E082F3}" srcOrd="10" destOrd="0" presId="urn:microsoft.com/office/officeart/2005/8/layout/vProcess5"/>
    <dgm:cxn modelId="{668BDA25-5C85-497A-AFDB-393E801BBD51}" type="presParOf" srcId="{05414998-E34D-4CAF-9D22-E87F3CCF22C7}" destId="{C6B5812C-8500-4919-8B2F-5FE67DA33E8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7EBDE-0FD1-49E0-B19A-DD89C63FF5F1}">
      <dsp:nvSpPr>
        <dsp:cNvPr id="0" name=""/>
        <dsp:cNvSpPr/>
      </dsp:nvSpPr>
      <dsp:spPr>
        <a:xfrm>
          <a:off x="3192" y="858242"/>
          <a:ext cx="2279090" cy="1447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03B57-9188-4A5B-A912-B68A7519F427}">
      <dsp:nvSpPr>
        <dsp:cNvPr id="0" name=""/>
        <dsp:cNvSpPr/>
      </dsp:nvSpPr>
      <dsp:spPr>
        <a:xfrm>
          <a:off x="256424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Optimization of function.</a:t>
          </a:r>
        </a:p>
      </dsp:txBody>
      <dsp:txXfrm>
        <a:off x="298812" y="1141200"/>
        <a:ext cx="2194314" cy="1362446"/>
      </dsp:txXfrm>
    </dsp:sp>
    <dsp:sp modelId="{B37CF327-19C9-4872-B9C3-76FFE6054508}">
      <dsp:nvSpPr>
        <dsp:cNvPr id="0" name=""/>
        <dsp:cNvSpPr/>
      </dsp:nvSpPr>
      <dsp:spPr>
        <a:xfrm>
          <a:off x="2788746" y="858242"/>
          <a:ext cx="2279090" cy="1447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29F4F-154E-41EE-91F6-875F1E76028D}">
      <dsp:nvSpPr>
        <dsp:cNvPr id="0" name=""/>
        <dsp:cNvSpPr/>
      </dsp:nvSpPr>
      <dsp:spPr>
        <a:xfrm>
          <a:off x="3041978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Modeling fluid flow in pipelines.</a:t>
          </a:r>
        </a:p>
      </dsp:txBody>
      <dsp:txXfrm>
        <a:off x="3084366" y="1141200"/>
        <a:ext cx="2194314" cy="1362446"/>
      </dsp:txXfrm>
    </dsp:sp>
    <dsp:sp modelId="{C0AEB33C-B6AA-4A03-B40A-7DD394FAFB47}">
      <dsp:nvSpPr>
        <dsp:cNvPr id="0" name=""/>
        <dsp:cNvSpPr/>
      </dsp:nvSpPr>
      <dsp:spPr>
        <a:xfrm>
          <a:off x="5574301" y="858242"/>
          <a:ext cx="2279090" cy="1447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D6A26F-2370-4F55-821D-EE78E1A539DC}">
      <dsp:nvSpPr>
        <dsp:cNvPr id="0" name=""/>
        <dsp:cNvSpPr/>
      </dsp:nvSpPr>
      <dsp:spPr>
        <a:xfrm>
          <a:off x="5827533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Control system design in automation.</a:t>
          </a:r>
        </a:p>
      </dsp:txBody>
      <dsp:txXfrm>
        <a:off x="5869921" y="1141200"/>
        <a:ext cx="2194314" cy="1362446"/>
      </dsp:txXfrm>
    </dsp:sp>
    <dsp:sp modelId="{B3A044A2-2A72-4DA9-BA3A-7FB4D77897E0}">
      <dsp:nvSpPr>
        <dsp:cNvPr id="0" name=""/>
        <dsp:cNvSpPr/>
      </dsp:nvSpPr>
      <dsp:spPr>
        <a:xfrm>
          <a:off x="8359855" y="858242"/>
          <a:ext cx="2279090" cy="1447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B2563-1C61-4169-AEB7-43B34B8D5CAF}">
      <dsp:nvSpPr>
        <dsp:cNvPr id="0" name=""/>
        <dsp:cNvSpPr/>
      </dsp:nvSpPr>
      <dsp:spPr>
        <a:xfrm>
          <a:off x="8613087" y="1098812"/>
          <a:ext cx="2279090" cy="1447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Heat transfer in thermal systems.</a:t>
          </a:r>
        </a:p>
      </dsp:txBody>
      <dsp:txXfrm>
        <a:off x="8655475" y="1141200"/>
        <a:ext cx="2194314" cy="1362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2E09A-488A-47F4-99EF-10EB9D5B33FD}">
      <dsp:nvSpPr>
        <dsp:cNvPr id="0" name=""/>
        <dsp:cNvSpPr/>
      </dsp:nvSpPr>
      <dsp:spPr>
        <a:xfrm>
          <a:off x="0" y="0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Calculus is not just mathematics—it is a problem-solving pathway.</a:t>
          </a:r>
        </a:p>
      </dsp:txBody>
      <dsp:txXfrm>
        <a:off x="26138" y="26138"/>
        <a:ext cx="6485086" cy="840139"/>
      </dsp:txXfrm>
    </dsp:sp>
    <dsp:sp modelId="{A9356038-9186-4A1B-AC63-DEED921941DB}">
      <dsp:nvSpPr>
        <dsp:cNvPr id="0" name=""/>
        <dsp:cNvSpPr/>
      </dsp:nvSpPr>
      <dsp:spPr>
        <a:xfrm>
          <a:off x="630091" y="1054672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Transforms abstract problems into solvable models.</a:t>
          </a:r>
        </a:p>
      </dsp:txBody>
      <dsp:txXfrm>
        <a:off x="656229" y="1080810"/>
        <a:ext cx="6261043" cy="840139"/>
      </dsp:txXfrm>
    </dsp:sp>
    <dsp:sp modelId="{B7637C93-23B1-40D0-9687-18BF47BB9799}">
      <dsp:nvSpPr>
        <dsp:cNvPr id="0" name=""/>
        <dsp:cNvSpPr/>
      </dsp:nvSpPr>
      <dsp:spPr>
        <a:xfrm>
          <a:off x="1250778" y="2109345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Provides optimization, analysis, and prediction tools.</a:t>
          </a:r>
        </a:p>
      </dsp:txBody>
      <dsp:txXfrm>
        <a:off x="1276916" y="2135483"/>
        <a:ext cx="6270448" cy="840139"/>
      </dsp:txXfrm>
    </dsp:sp>
    <dsp:sp modelId="{83D45182-98BA-466E-B63D-3E1CA197D269}">
      <dsp:nvSpPr>
        <dsp:cNvPr id="0" name=""/>
        <dsp:cNvSpPr/>
      </dsp:nvSpPr>
      <dsp:spPr>
        <a:xfrm>
          <a:off x="1880870" y="3164018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Effective use of calculus ensures engineering success.</a:t>
          </a:r>
        </a:p>
      </dsp:txBody>
      <dsp:txXfrm>
        <a:off x="1907008" y="3190156"/>
        <a:ext cx="6261043" cy="840139"/>
      </dsp:txXfrm>
    </dsp:sp>
    <dsp:sp modelId="{296CDC02-DBC9-4C1C-90F1-67D998625BD5}">
      <dsp:nvSpPr>
        <dsp:cNvPr id="0" name=""/>
        <dsp:cNvSpPr/>
      </dsp:nvSpPr>
      <dsp:spPr>
        <a:xfrm>
          <a:off x="6943411" y="683509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073927" y="683509"/>
        <a:ext cx="319038" cy="436503"/>
      </dsp:txXfrm>
    </dsp:sp>
    <dsp:sp modelId="{F65F9D8B-07F7-4DD6-BA26-6E5D4A45AB29}">
      <dsp:nvSpPr>
        <dsp:cNvPr id="0" name=""/>
        <dsp:cNvSpPr/>
      </dsp:nvSpPr>
      <dsp:spPr>
        <a:xfrm>
          <a:off x="7573503" y="1738181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704019" y="1738181"/>
        <a:ext cx="319038" cy="436503"/>
      </dsp:txXfrm>
    </dsp:sp>
    <dsp:sp modelId="{7D150364-CC22-42D0-9C0B-765CB7DD47EB}">
      <dsp:nvSpPr>
        <dsp:cNvPr id="0" name=""/>
        <dsp:cNvSpPr/>
      </dsp:nvSpPr>
      <dsp:spPr>
        <a:xfrm>
          <a:off x="8194190" y="2792854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8324706" y="2792854"/>
        <a:ext cx="319038" cy="436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E61D-62BA-4FA2-87A2-F558EA01BAC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E7BE-C859-4228-B674-EFCFD6A1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E61D-62BA-4FA2-87A2-F558EA01BAC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E7BE-C859-4228-B674-EFCFD6A1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E61D-62BA-4FA2-87A2-F558EA01BAC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E7BE-C859-4228-B674-EFCFD6A1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44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E61D-62BA-4FA2-87A2-F558EA01BAC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E7BE-C859-4228-B674-EFCFD6A10F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6866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E61D-62BA-4FA2-87A2-F558EA01BAC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E7BE-C859-4228-B674-EFCFD6A1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7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E61D-62BA-4FA2-87A2-F558EA01BAC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E7BE-C859-4228-B674-EFCFD6A1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39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E61D-62BA-4FA2-87A2-F558EA01BAC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E7BE-C859-4228-B674-EFCFD6A1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08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E61D-62BA-4FA2-87A2-F558EA01BAC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E7BE-C859-4228-B674-EFCFD6A1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48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E61D-62BA-4FA2-87A2-F558EA01BAC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E7BE-C859-4228-B674-EFCFD6A1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8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E61D-62BA-4FA2-87A2-F558EA01BAC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E7BE-C859-4228-B674-EFCFD6A1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9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E61D-62BA-4FA2-87A2-F558EA01BAC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E7BE-C859-4228-B674-EFCFD6A1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5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E61D-62BA-4FA2-87A2-F558EA01BAC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E7BE-C859-4228-B674-EFCFD6A1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40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E61D-62BA-4FA2-87A2-F558EA01BAC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E7BE-C859-4228-B674-EFCFD6A1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5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E61D-62BA-4FA2-87A2-F558EA01BAC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E7BE-C859-4228-B674-EFCFD6A1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E61D-62BA-4FA2-87A2-F558EA01BAC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E7BE-C859-4228-B674-EFCFD6A1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E61D-62BA-4FA2-87A2-F558EA01BAC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E7BE-C859-4228-B674-EFCFD6A1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EE61D-62BA-4FA2-87A2-F558EA01BAC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0E7BE-C859-4228-B674-EFCFD6A1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3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CEE61D-62BA-4FA2-87A2-F558EA01BACD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0E7BE-C859-4228-B674-EFCFD6A10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E27238C-8EAF-4098-86E6-7723B7DAE6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xmlns="" id="{992F97B1-1891-4FCC-9E5F-BA97EDB48F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xmlns="" id="{78C6C821-FEE1-4EB6-9590-C021440C77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E6B083-A1AB-EE92-50CB-9528C1D24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Nazmul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kader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Chowdhury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B847E-1541-4DAB-E727-326A36B03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/>
              <a:t>Pathway to Solving Engineering Problems</a:t>
            </a:r>
            <a:br>
              <a:rPr lang="en-US" sz="4500"/>
            </a:br>
            <a:r>
              <a:rPr lang="en-US" sz="4500"/>
              <a:t>Using Calculus Techniques Effectively</a:t>
            </a:r>
            <a:br>
              <a:rPr lang="en-US" sz="4500"/>
            </a:br>
            <a:endParaRPr lang="en-US" sz="4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61A74B3-E247-44D4-8C48-FAE8E2056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07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1DDB6-8E27-CC9E-480A-89FCB753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19E8E0-EA94-C96F-6254-DA4A0736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32275"/>
          </a:xfrm>
        </p:spPr>
        <p:txBody>
          <a:bodyPr/>
          <a:lstStyle/>
          <a:p>
            <a:r>
              <a:rPr lang="en-US" sz="2800" dirty="0"/>
              <a:t>Calculus is one of the most powerful mathematical tools in engineering.</a:t>
            </a:r>
          </a:p>
          <a:p>
            <a:r>
              <a:rPr lang="en-US" sz="2800" dirty="0"/>
              <a:t>Provides methods to model and solve real-world problems.</a:t>
            </a:r>
          </a:p>
          <a:p>
            <a:r>
              <a:rPr lang="en-US" sz="2800" dirty="0"/>
              <a:t>Helps in understanding change, optimization, and motion.</a:t>
            </a:r>
          </a:p>
          <a:p>
            <a:r>
              <a:rPr lang="en-US" sz="2800" dirty="0"/>
              <a:t>Essential in mechanical, electrical, civil, and computer engineering.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1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8A3C342-1D03-412F-8DD3-BF519E8E0A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0BC5F4-0FA9-56E3-0DBC-947D6ED91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Mathematical Formation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23442148-6169-ABAD-2A07-C46933ACA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Examples of Calculus in Engineering:</a:t>
            </a:r>
          </a:p>
          <a:p>
            <a:r>
              <a:rPr lang="en-US" dirty="0">
                <a:solidFill>
                  <a:srgbClr val="FFFFFF"/>
                </a:solidFill>
              </a:rPr>
              <a:t>Velocity: v(t) = dx/dt</a:t>
            </a:r>
          </a:p>
          <a:p>
            <a:r>
              <a:rPr lang="en-US" dirty="0">
                <a:solidFill>
                  <a:srgbClr val="FFFFFF"/>
                </a:solidFill>
              </a:rPr>
              <a:t>Acceleration: a(t) = d²x/dt²</a:t>
            </a:r>
          </a:p>
          <a:p>
            <a:r>
              <a:rPr lang="en-US" dirty="0">
                <a:solidFill>
                  <a:srgbClr val="FFFFFF"/>
                </a:solidFill>
              </a:rPr>
              <a:t>Work Done: W = ∫ F(x) dx</a:t>
            </a:r>
          </a:p>
          <a:p>
            <a:r>
              <a:rPr lang="en-US" dirty="0">
                <a:solidFill>
                  <a:srgbClr val="FFFFFF"/>
                </a:solidFill>
              </a:rPr>
              <a:t>Heat Equation: ∂u/∂t = α ∇²u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xmlns="" id="{81CC9B02-E087-4350-AEBD-2C3CF001AF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56F171E-8A20-8B5C-FD84-7DA67BE3F2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43" r="37048"/>
          <a:stretch>
            <a:fillRect/>
          </a:stretch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083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AEA795-5190-6D0D-FE6D-0A296CD9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dirty="0"/>
              <a:t>Role of Calculus in Engineering</a:t>
            </a:r>
            <a:br>
              <a:rPr lang="en-US" sz="3900" dirty="0"/>
            </a:br>
            <a:endParaRPr lang="en-US" sz="3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8E6005-9B14-F146-7D7F-E8C1123AC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0" y="2052214"/>
            <a:ext cx="6495353" cy="4196185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Differentiation: Determines rates of change (velocity, acceleration, heat flow).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Integration: Used for accumulation(area, volume, work, energy).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</a:rPr>
              <a:t>Differential Equations: Describe dynamic systems (control systems, fluid flow, circuits).</a:t>
            </a:r>
          </a:p>
          <a:p>
            <a:endParaRPr lang="en-US" dirty="0"/>
          </a:p>
        </p:txBody>
      </p:sp>
      <p:pic>
        <p:nvPicPr>
          <p:cNvPr id="7" name="Graphic 6" descr="Gauge">
            <a:extLst>
              <a:ext uri="{FF2B5EF4-FFF2-40B4-BE49-F238E27FC236}">
                <a16:creationId xmlns:a16="http://schemas.microsoft.com/office/drawing/2014/main" xmlns="" id="{59EB2028-3D48-AA93-7BFA-9FD7C221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534655" y="2145861"/>
            <a:ext cx="4008888" cy="40088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081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747F1B4-B831-4277-8AB0-32767F7EB7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xmlns="" id="{D80CFA21-AB7C-4BEB-9BFF-05764FBBF3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1E34CC-C975-452F-3E05-4DC6651F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Applications of Calculus in Engineering</a:t>
            </a:r>
            <a:br>
              <a:rPr lang="en-US" sz="3300" dirty="0">
                <a:solidFill>
                  <a:srgbClr val="EBEBEB"/>
                </a:solidFill>
              </a:rPr>
            </a:br>
            <a:endParaRPr lang="en-US" sz="3300" dirty="0">
              <a:solidFill>
                <a:srgbClr val="EBEBEB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2F7E335-851A-4CAE-B09F-E657819D46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10B541F0-7F6E-402E-84D8-CF96EACA5F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137465C2-7C6E-6EB6-6D68-5F72B4109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49336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336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C8A3C342-1D03-412F-8DD3-BF519E8E0A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EA20D8-D7FE-AEB1-8EEB-6529B6CE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Techniques for Effective Use of Calculus</a:t>
            </a:r>
            <a:br>
              <a:rPr lang="en-US" sz="3600">
                <a:solidFill>
                  <a:srgbClr val="EBEBEB"/>
                </a:solidFill>
              </a:rPr>
            </a:br>
            <a:endParaRPr lang="en-US" sz="3600">
              <a:solidFill>
                <a:srgbClr val="EBEBEB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08921759-5AA0-5B45-8D8E-A5EDBACE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Strategies to apply calculus effectively:</a:t>
            </a:r>
          </a:p>
          <a:p>
            <a:r>
              <a:rPr lang="en-US">
                <a:solidFill>
                  <a:srgbClr val="FFFFFF"/>
                </a:solidFill>
              </a:rPr>
              <a:t>Use visualization and graphs for better understanding.</a:t>
            </a:r>
          </a:p>
          <a:p>
            <a:r>
              <a:rPr lang="en-US">
                <a:solidFill>
                  <a:srgbClr val="FFFFFF"/>
                </a:solidFill>
              </a:rPr>
              <a:t>Apply numerical methods when exact solutions are difficult.</a:t>
            </a:r>
          </a:p>
          <a:p>
            <a:r>
              <a:rPr lang="en-US">
                <a:solidFill>
                  <a:srgbClr val="FFFFFF"/>
                </a:solidFill>
              </a:rPr>
              <a:t>Leverage software tools like MATLAB, Python, and Wolfram Mathematica.</a:t>
            </a:r>
          </a:p>
          <a:p>
            <a:r>
              <a:rPr lang="en-US">
                <a:solidFill>
                  <a:srgbClr val="FFFFFF"/>
                </a:solidFill>
              </a:rPr>
              <a:t>Simplify assumptions without losing accuracy.</a:t>
            </a:r>
          </a:p>
          <a:p>
            <a:r>
              <a:rPr lang="en-US">
                <a:solidFill>
                  <a:srgbClr val="FFFFFF"/>
                </a:solidFill>
              </a:rPr>
              <a:t>Check solutions for physical feasibility.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xmlns="" id="{81CC9B02-E087-4350-AEBD-2C3CF001AF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 formulas on a blackboard">
            <a:extLst>
              <a:ext uri="{FF2B5EF4-FFF2-40B4-BE49-F238E27FC236}">
                <a16:creationId xmlns:a16="http://schemas.microsoft.com/office/drawing/2014/main" xmlns="" id="{3F11BD7D-823B-0C2C-E370-16A71BCE0E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96" r="17473" b="-1"/>
          <a:stretch>
            <a:fillRect/>
          </a:stretch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731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9666E9-F5FD-63B7-7C66-923A1A39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						Conclusion</a:t>
            </a:r>
            <a:br>
              <a:rPr lang="en-US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8FBECA9-047E-2CBD-8BEC-5BC27C4D8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182142"/>
              </p:ext>
            </p:extLst>
          </p:nvPr>
        </p:nvGraphicFramePr>
        <p:xfrm>
          <a:off x="1037007" y="162573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600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6C9834-7A85-B0F5-00DB-132B8336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0926" y="1638300"/>
            <a:ext cx="12282334" cy="2033163"/>
          </a:xfrm>
        </p:spPr>
        <p:txBody>
          <a:bodyPr>
            <a:normAutofit/>
          </a:bodyPr>
          <a:lstStyle/>
          <a:p>
            <a:r>
              <a:rPr lang="en-US" dirty="0"/>
              <a:t>THE 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61A2D9-9272-E10F-9F00-57E9E40D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136" y="5290714"/>
            <a:ext cx="6573839" cy="4196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THANK YOU</a:t>
            </a:r>
          </a:p>
        </p:txBody>
      </p:sp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xmlns="" id="{2BF9B4D1-1AD1-1EC2-5CC2-0EC935E27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919662" y="38429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78865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256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</vt:lpstr>
      <vt:lpstr>Pathway to Solving Engineering Problems Using Calculus Techniques Effectively </vt:lpstr>
      <vt:lpstr>     INTRODUCTION</vt:lpstr>
      <vt:lpstr>Mathematical Formation</vt:lpstr>
      <vt:lpstr>Role of Calculus in Engineering </vt:lpstr>
      <vt:lpstr>Applications of Calculus in Engineering </vt:lpstr>
      <vt:lpstr>Techniques for Effective Use of Calculus </vt:lpstr>
      <vt:lpstr>      Conclusion </vt:lpstr>
      <vt:lpstr>THE END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Pathway to Solving Engineering Problems Using Calculus Techniques Effectively </dc:title>
  <dc:creator>shifat raihan</dc:creator>
  <cp:lastModifiedBy>user</cp:lastModifiedBy>
  <cp:revision>3</cp:revision>
  <dcterms:created xsi:type="dcterms:W3CDTF">2025-09-13T17:02:30Z</dcterms:created>
  <dcterms:modified xsi:type="dcterms:W3CDTF">2025-10-09T08:36:59Z</dcterms:modified>
</cp:coreProperties>
</file>