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9" r:id="rId5"/>
    <p:sldId id="271" r:id="rId6"/>
    <p:sldId id="260" r:id="rId7"/>
    <p:sldId id="270" r:id="rId8"/>
    <p:sldId id="259" r:id="rId9"/>
    <p:sldId id="261" r:id="rId10"/>
    <p:sldId id="268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FEBE3-C1D2-B14E-BF27-B4A620BFD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5B0836F-FEA5-A143-B616-D0733F436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BB6ECF-EEE9-7597-A856-8C362B3B7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6601BA-0F21-1DD8-9838-EDA631D659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28630A-A684-BEDB-4DC9-ADBD439DB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6164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00E08-F12F-4CAE-86A7-A3A59633A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042FD4-3682-0DB1-4928-9E1428ED62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62521-BA9A-0057-8EE7-C2B790586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D0D7BF-C92B-F72D-BE3A-58D041102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FBEF2C-F0D2-2BF7-D7E1-06CBBB8BB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783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0A185-472D-C4EC-A8B8-FDBC67AC00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852443-E266-9E51-7624-6FC3809DD9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55596-92E1-E440-4DDE-EBABA0AA43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98FAF-055D-3110-419B-E78FDF4B7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E455EA-38D1-98BE-8EF5-840CC570C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429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3982A-B932-4D81-DCEE-8E3345A20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E1A2E0-DDE7-F74F-8D42-F578FA934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E20BE-3541-218C-3615-5FF7C7BEB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ED47-D859-6E4A-AF80-0B1206B4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C62EB-4BAB-371F-74B1-6244974A6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017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23B29-E643-0DEB-C720-FFB817E25A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88E0B-7399-1139-3C99-ACA4C2F0FC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7DC1-6333-2021-B2DF-C6C1C9987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1731E-F833-1013-BDD8-A3CB0513FC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0C18E-CC14-FF4A-15B6-DA422256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579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1C8C3-1497-0C4F-D93B-59D03BED5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EEF5D-34A8-2150-AF55-A642972F4D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745286-75DB-2CC2-3996-4C57C8F561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D2AC3D-E3CA-AD37-DC32-C28BE649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F4C9A-64AE-E897-31C0-FE6E5A6F1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6272ED-E37B-A459-B548-30AB31028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28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1E2C3-9A71-9EC8-AF2C-E0CA3F8D2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060F7B-EE48-0780-E4D8-C92544768C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CF44EE-CE75-D719-9F1F-6CC040AF62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05657C-AC6F-CE6D-AE95-CB3C322712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501D458-BEB9-CB42-3713-4E47355A3C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96206C-6173-94F3-368D-55D77892CA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A69A1F-3DBF-5AD4-81E0-AD1E8FEE7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D7B5B0-FAB9-EE94-4E9E-A0503D3EF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5531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599EB-A992-43F1-46DB-DE39E02FE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1FFA8B-ACD9-2F96-9D8D-76C487F08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D289E-EDBD-E7DC-37F3-424FB9627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63B83A-98AA-4322-108B-B0BF177CF7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060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CB44DA-D733-5B01-2467-116401DF9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B58E76-B06A-84FD-A7E3-AAA9B81BA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26718-419E-5BF3-5CEB-E4C888653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0768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A1491-BA8E-839D-70FF-819039E41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4B12B-B6BF-208F-87B4-7CA0993191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5717AB-A5D6-32DE-4EB1-B4E0A8FAC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5F769C-BD8C-54A7-7B5C-6B7C91A6E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4167C9-7367-136F-51EB-3A7FECEF78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0AB3D-EEFF-D0D9-D035-4B23A4484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236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734CE-32F4-41DE-A776-A680C7380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3DC91D-F742-6407-3656-97C96B00A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236303-E296-867A-48A4-364A563C77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65428-5532-B9B2-0D1D-CC2806FA7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C38474-6E53-4730-8557-9E2EDAC2D5E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4A4B5-803F-A8B4-6C20-542748AF3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54E59-248C-EE7F-C0CF-55D2B2AB3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000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9547E71-A2FF-15E1-5BF2-79FF6D4BD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99B92A-D96F-4BB0-526D-D2D2F9A10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BE8560-A3F6-30C9-F2C7-6210D9C725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8474-6E53-4730-8557-9E2EDAC2D5E1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0E25E5-4D44-86E2-5859-0275B67B320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923D7-C552-96AD-25F7-C5718EE409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5CCB4E-B968-43F5-9838-CA017FF2E64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659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228CB-9C9B-99EC-1A01-3DC3D0BEBEA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Straight Line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EBE1F4-9C4B-EC7C-0269-42C24D4762C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Nazmul Kader Chowdhury</a:t>
            </a:r>
          </a:p>
        </p:txBody>
      </p:sp>
    </p:spTree>
    <p:extLst>
      <p:ext uri="{BB962C8B-B14F-4D97-AF65-F5344CB8AC3E}">
        <p14:creationId xmlns:p14="http://schemas.microsoft.com/office/powerpoint/2010/main" val="30922124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C72829-BB7E-36A9-EFBB-265F6C428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56" y="373115"/>
            <a:ext cx="11392887" cy="611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6951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77627D-437F-12BD-00FB-132B90CE8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089" y="538537"/>
            <a:ext cx="10837821" cy="57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407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A3290A5-5090-9341-D3EB-D239123BC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5504" y="631596"/>
            <a:ext cx="10861997" cy="5854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77922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8F98355-40C1-F0C9-B7B7-895F2FE96B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3890" y="417395"/>
            <a:ext cx="11137697" cy="6023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78482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38C31F-ADD5-BC42-A0EC-88B5213B35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843" y="289677"/>
            <a:ext cx="10520314" cy="5783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0392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0B7738A-222D-A8AC-AF5E-79AB78482E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32" y="238858"/>
            <a:ext cx="10718275" cy="5832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FCFB2FD-ED6F-2994-529A-E48E8D5F1C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1279" y="375745"/>
            <a:ext cx="10746556" cy="5886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713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0011F43-1A84-9101-E451-C8F440ED354C}"/>
              </a:ext>
            </a:extLst>
          </p:cNvPr>
          <p:cNvSpPr txBox="1"/>
          <p:nvPr/>
        </p:nvSpPr>
        <p:spPr>
          <a:xfrm>
            <a:off x="3839067" y="145271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What is a Straight Line?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F72C0F-BEFD-1F65-7A02-F26462C70ADC}"/>
              </a:ext>
            </a:extLst>
          </p:cNvPr>
          <p:cNvSpPr txBox="1"/>
          <p:nvPr/>
        </p:nvSpPr>
        <p:spPr>
          <a:xfrm>
            <a:off x="2066828" y="1037196"/>
            <a:ext cx="8246096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A straight line is just a line with no curves. So, a line that extends to both sides till infinity and has no curves is called a straight line</a:t>
            </a:r>
            <a:r>
              <a:rPr lang="en-US" dirty="0"/>
              <a:t>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158086E-F12A-3317-9B3B-B1CAC79DED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466" y="2422191"/>
            <a:ext cx="11072820" cy="424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09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CEF4EF-D5CF-2253-081A-E680ACAB3494}"/>
              </a:ext>
            </a:extLst>
          </p:cNvPr>
          <p:cNvSpPr txBox="1"/>
          <p:nvPr/>
        </p:nvSpPr>
        <p:spPr>
          <a:xfrm>
            <a:off x="3556263" y="390368"/>
            <a:ext cx="609442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400" b="1" dirty="0"/>
              <a:t>Equation of Straight 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18B8823-2167-689D-C990-C148EE6FCBB0}"/>
              </a:ext>
            </a:extLst>
          </p:cNvPr>
          <p:cNvSpPr txBox="1"/>
          <p:nvPr/>
        </p:nvSpPr>
        <p:spPr>
          <a:xfrm>
            <a:off x="1159497" y="1477354"/>
            <a:ext cx="9822730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The relation between variables x, y satisfy all points on the curve.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8BDF52-F3C5-3D80-514D-B859798C8C3C}"/>
              </a:ext>
            </a:extLst>
          </p:cNvPr>
          <p:cNvSpPr txBox="1"/>
          <p:nvPr/>
        </p:nvSpPr>
        <p:spPr>
          <a:xfrm>
            <a:off x="4421171" y="2826101"/>
            <a:ext cx="3299382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Y= 2x +4 </a:t>
            </a:r>
          </a:p>
          <a:p>
            <a:endParaRPr lang="en-US" sz="3200" dirty="0"/>
          </a:p>
          <a:p>
            <a:r>
              <a:rPr lang="en-US" sz="3200" dirty="0"/>
              <a:t>y+x-4=0 </a:t>
            </a:r>
          </a:p>
          <a:p>
            <a:endParaRPr lang="en-US" sz="3200" dirty="0"/>
          </a:p>
          <a:p>
            <a:r>
              <a:rPr lang="en-US" sz="3200" dirty="0"/>
              <a:t>6x-5y+13=0 </a:t>
            </a:r>
          </a:p>
        </p:txBody>
      </p:sp>
    </p:spTree>
    <p:extLst>
      <p:ext uri="{BB962C8B-B14F-4D97-AF65-F5344CB8AC3E}">
        <p14:creationId xmlns:p14="http://schemas.microsoft.com/office/powerpoint/2010/main" val="3388649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0D798ED-DD29-395E-0B9E-3661FD5B3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120" y="307561"/>
            <a:ext cx="10162094" cy="6026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992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866F90F-7749-1F0C-1903-0FC3AD6455AF}"/>
              </a:ext>
            </a:extLst>
          </p:cNvPr>
          <p:cNvSpPr txBox="1"/>
          <p:nvPr/>
        </p:nvSpPr>
        <p:spPr>
          <a:xfrm>
            <a:off x="3254604" y="296100"/>
            <a:ext cx="609442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/>
              <a:t>Distance Between Two points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5E797-803E-51C2-B66A-6EAAF7B8CB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8382" y="1369931"/>
            <a:ext cx="7886700" cy="4438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9214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140C441-D04F-789B-C902-891314DEF896}"/>
              </a:ext>
            </a:extLst>
          </p:cNvPr>
          <p:cNvSpPr txBox="1"/>
          <p:nvPr/>
        </p:nvSpPr>
        <p:spPr>
          <a:xfrm>
            <a:off x="3867347" y="456356"/>
            <a:ext cx="6094428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SLOPE OF A STRAIGHT LINE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89943B-F7BE-8E5E-5968-9EF63625C3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77" y="1124764"/>
            <a:ext cx="11377646" cy="4778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6016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5F28C99-F2AC-051B-3A95-02B526E66037}"/>
              </a:ext>
            </a:extLst>
          </p:cNvPr>
          <p:cNvSpPr txBox="1"/>
          <p:nvPr/>
        </p:nvSpPr>
        <p:spPr>
          <a:xfrm>
            <a:off x="3190973" y="173552"/>
            <a:ext cx="617455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/>
              <a:t>How to Find Slope From Points?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9E4A34-1081-CC99-6459-D44A77957B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355" y="1536570"/>
            <a:ext cx="11201290" cy="44210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8894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84A57C-101D-BE85-C45E-4B2C1F21904D}"/>
              </a:ext>
            </a:extLst>
          </p:cNvPr>
          <p:cNvSpPr txBox="1"/>
          <p:nvPr/>
        </p:nvSpPr>
        <p:spPr>
          <a:xfrm>
            <a:off x="3487918" y="282804"/>
            <a:ext cx="579492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How To MAKE Equation Straight Line?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B58186-DB66-B430-2181-DBBAFC7DC8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7000" y="716436"/>
            <a:ext cx="6858000" cy="5995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2003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1B0608F-307F-C10B-9344-FB26E8276496}"/>
              </a:ext>
            </a:extLst>
          </p:cNvPr>
          <p:cNvSpPr txBox="1"/>
          <p:nvPr/>
        </p:nvSpPr>
        <p:spPr>
          <a:xfrm>
            <a:off x="2762053" y="263951"/>
            <a:ext cx="72726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Number 1 rule: If you have two points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3A1900-7284-B8FA-B798-31ADD93ED1E6}"/>
              </a:ext>
            </a:extLst>
          </p:cNvPr>
          <p:cNvSpPr txBox="1"/>
          <p:nvPr/>
        </p:nvSpPr>
        <p:spPr>
          <a:xfrm>
            <a:off x="2368484" y="3505943"/>
            <a:ext cx="85571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/>
              <a:t>Number 2 rule: If you have a point and slope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834224-F01F-8472-4C10-FECEED3D223E}"/>
                  </a:ext>
                </a:extLst>
              </p:cNvPr>
              <p:cNvSpPr txBox="1"/>
              <p:nvPr/>
            </p:nvSpPr>
            <p:spPr>
              <a:xfrm>
                <a:off x="4835951" y="1555423"/>
                <a:ext cx="3957878" cy="1143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  <m:r>
                        <a:rPr lang="en-US" sz="36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  <m:r>
                            <a:rPr lang="en-US" sz="3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36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600" b="1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A834224-F01F-8472-4C10-FECEED3D22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5951" y="1555423"/>
                <a:ext cx="3957878" cy="114390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8D7A52-6CB1-2FA7-E593-8A77CCD82A7E}"/>
                  </a:ext>
                </a:extLst>
              </p:cNvPr>
              <p:cNvSpPr txBox="1"/>
              <p:nvPr/>
            </p:nvSpPr>
            <p:spPr>
              <a:xfrm>
                <a:off x="4276200" y="4685121"/>
                <a:ext cx="4901983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</m:e>
                        <m:sub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𝒎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4000" b="1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18D7A52-6CB1-2FA7-E593-8A77CCD82A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200" y="4685121"/>
                <a:ext cx="4901983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89539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128</Words>
  <Application>Microsoft Office PowerPoint</Application>
  <PresentationFormat>Widescreen</PresentationFormat>
  <Paragraphs>19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Office Theme</vt:lpstr>
      <vt:lpstr>Straight Line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Straight Line</dc:title>
  <dc:creator>Nazmul kader Chowdhury</dc:creator>
  <cp:lastModifiedBy>Nazmul kader Chowdhury</cp:lastModifiedBy>
  <cp:revision>2</cp:revision>
  <dcterms:created xsi:type="dcterms:W3CDTF">2025-08-01T18:22:09Z</dcterms:created>
  <dcterms:modified xsi:type="dcterms:W3CDTF">2025-08-12T08:36:30Z</dcterms:modified>
</cp:coreProperties>
</file>