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170F-9A7B-D8D3-C864-EBFB5771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764C-AFA1-B097-E70B-16B2E6B5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D7A6-29E0-AA63-F4DC-62B732FC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982E0-6BE1-660C-4120-82AAC150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3858C-0DDA-2818-6CF6-9472E5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ACAE-2A8C-B942-2066-B7E25659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AEACD-7F52-2266-9710-19EE43A3D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90F1C-7DA4-85BA-FCAB-96E9925A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9893-3DC1-5975-029A-D6656ED4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EB468-EC45-8913-9707-ECC443E9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E42E0-52AB-D360-58D6-ABABA5658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31E8-0DBC-3488-9679-2CC3A1305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0A1D-921E-88DB-54EF-D2898D0B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2DFD-775A-DAD1-E8C6-07C1B0E1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4959-D66C-7C16-21B6-E1E3FA46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C82F-AB46-8965-CE07-2B76983A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DF97-0724-C166-9FE1-B829E08B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00CA-2C2B-251C-A5E3-EAC3D0A5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9CCA-CB99-9725-3733-7788F72A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91128-FC89-B8C9-9C51-3028F5F2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0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5A254-C377-F402-B2C8-9BA44C54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382B-F8A0-8960-F16D-D452C614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CE8EF-7C9C-6FE4-FBF4-B7371D75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BEFE2-61D8-0403-3284-29D2D9F7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E18D-BF3E-D4CB-3C2D-5E75BDA9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E6F5-657D-7156-4A30-35BD322E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5780F-8172-5737-7153-9EC595587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20DD2-1F0E-4DBD-A236-352354879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3DC3A-BF3A-9AA8-3AE5-DE93A8B9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BC1B2-436C-323F-3505-DCE31C7D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FD79-9475-B8BD-3595-05C9619B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260B-C077-D88C-250B-CCCEC324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E75AB-A139-BE11-74DE-8D2BA13F2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349A7-5E39-C348-3680-ABDC5F848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AC803-DC57-F8AE-895B-CAF4FAAB2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169CC-688E-42F5-1B81-22E0786A8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90E07-5333-8FE0-3280-626619EC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D52A1-2B9D-90A8-880F-611CD787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8975C-B0F1-A4AC-B7BD-8CF6F383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6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11AF-F255-2BDA-D954-0F616776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4A2E9-1E9B-F987-D9BB-C9C181F0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A0818-2C94-7C17-3CAF-B186F582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625A0-873F-7C65-7D6A-E9C80F7D2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A0587-8F88-4A17-49C1-EE8C9CF8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9E749-88D9-4C38-137E-92785A62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F515-3492-A886-05CE-8D0EBFBA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5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8744-80F1-2CE4-6B5D-12AEFF0F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B8E7-1287-1EEC-BA4C-0DF36399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A32A-0EB3-F290-992E-D04B0E503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C407D-F0CA-827C-8465-999074AF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6C78-D814-0CDA-16E1-77CA01EE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AA8C-7FFE-8450-1BB1-285D0EAD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182A-645C-F862-8805-4573CE5B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CFD75-1C34-CA45-2A14-73CA40EE6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E66FD-2C6C-7384-CD5B-6FE14D5B4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707A-5DA2-FCED-90B8-3F10D264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22B1D-A587-669C-4BAB-9A583969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FDB7-6487-3C1C-0F09-145C2FAF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0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0FF6F-913F-0286-FAA6-5E999EE3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CDD6-DB79-CB5E-4A79-EF5879E64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1603-7E31-8355-F476-987B0835C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5422C-E42C-4D0E-941C-ADD5AA7B054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17065-8166-64E9-73D9-CF315275D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657E-7497-A4F9-7545-E2409AA8E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FA3FD-9EF7-4BBF-92B9-D9469260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9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CEF5-1EC6-9701-6915-B2733B03E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EFC38-6D38-8C00-4125-858A579D3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2654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F19D5E-F88E-6C5F-F174-DFA6C1BB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84" y="457691"/>
            <a:ext cx="8521831" cy="59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5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.5: The normal distribution - Statistics LibreTexts">
            <a:extLst>
              <a:ext uri="{FF2B5EF4-FFF2-40B4-BE49-F238E27FC236}">
                <a16:creationId xmlns:a16="http://schemas.microsoft.com/office/drawing/2014/main" id="{84828424-6A25-1DB2-65F5-961F93F7E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38" y="0"/>
            <a:ext cx="8874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9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5D15B-9E8E-E9C0-EAEE-50F479243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107" y="273341"/>
            <a:ext cx="6693032" cy="2205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304F3B-B0D8-968C-681C-15713237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835" y="2771052"/>
            <a:ext cx="6966407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4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286ABD-9270-6FC6-B671-ABFCAAC32E43}"/>
              </a:ext>
            </a:extLst>
          </p:cNvPr>
          <p:cNvSpPr txBox="1"/>
          <p:nvPr/>
        </p:nvSpPr>
        <p:spPr>
          <a:xfrm>
            <a:off x="1237267" y="518003"/>
            <a:ext cx="101691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Segoe UI" panose="020B0502040204020203" pitchFamily="34" charset="0"/>
              </a:rPr>
              <a:t>The length of life of an instrument produced by a machine has a normal distribution with a mean of 12 months and a standard deviation of 2 months. Find the probability that an instrument produced by this machine will last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Segoe UI" panose="020B0502040204020203" pitchFamily="34" charset="0"/>
              </a:rPr>
              <a:t>a) less than 7 months.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Segoe UI" panose="020B0502040204020203" pitchFamily="34" charset="0"/>
              </a:rPr>
              <a:t>b) between 7 and 12 months.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DA2AA-3351-6D3B-6413-E34F4201205C}"/>
              </a:ext>
            </a:extLst>
          </p:cNvPr>
          <p:cNvSpPr txBox="1"/>
          <p:nvPr/>
        </p:nvSpPr>
        <p:spPr>
          <a:xfrm>
            <a:off x="1237267" y="2915314"/>
            <a:ext cx="10668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Segoe UI" panose="020B0502040204020203" pitchFamily="34" charset="0"/>
              </a:rPr>
              <a:t>A large group of students took a test in Physics and the final grades have a mean of 70 and a standard deviation of 10. If we can approximate the distribution of these grades by a normal distribution, what percent of the students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Segoe UI" panose="020B0502040204020203" pitchFamily="34" charset="0"/>
              </a:rPr>
              <a:t>a) scored higher than 80 ?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Segoe UI" panose="020B0502040204020203" pitchFamily="34" charset="0"/>
              </a:rPr>
              <a:t>b) Should pass the test, grades greater 60 ?</a:t>
            </a:r>
          </a:p>
          <a:p>
            <a:pPr algn="l"/>
            <a:r>
              <a:rPr lang="en-US" b="0" i="0" dirty="0">
                <a:solidFill>
                  <a:srgbClr val="4A4A4A"/>
                </a:solidFill>
                <a:effectLst/>
                <a:latin typeface="Segoe UI" panose="020B0502040204020203" pitchFamily="34" charset="0"/>
              </a:rPr>
              <a:t>c) Should fail the test, grades less 60 ?</a:t>
            </a:r>
          </a:p>
        </p:txBody>
      </p:sp>
    </p:spTree>
    <p:extLst>
      <p:ext uri="{BB962C8B-B14F-4D97-AF65-F5344CB8AC3E}">
        <p14:creationId xmlns:p14="http://schemas.microsoft.com/office/powerpoint/2010/main" val="3345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522055-09E2-07F6-F61A-76AD473F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98" y="273777"/>
            <a:ext cx="6492803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9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07C77-8CEE-A133-14F0-894EF230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118" y="275813"/>
            <a:ext cx="6294665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1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Office Theme</vt:lpstr>
      <vt:lpstr>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 DISTRIBUTION</dc:title>
  <dc:creator>Nazmul kader Chowdhury</dc:creator>
  <cp:lastModifiedBy>Nazmul kader Chowdhury</cp:lastModifiedBy>
  <cp:revision>3</cp:revision>
  <dcterms:created xsi:type="dcterms:W3CDTF">2025-05-22T04:43:22Z</dcterms:created>
  <dcterms:modified xsi:type="dcterms:W3CDTF">2025-05-22T05:01:29Z</dcterms:modified>
</cp:coreProperties>
</file>