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0B19-1F74-2716-0FDC-86FB2C74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7CF23-4FBD-5188-41D3-C00CAE25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D216-43C4-D9AE-B49F-E95836AC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D90A-BEC7-FAEE-081F-6D35EA16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174-BE5D-EC93-5EBB-AB486F62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461F-7C09-62E5-8574-7682DE28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1D310-8D53-C632-DC99-B59375EC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EDB-6287-90D7-45ED-E60FD7B9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8DF2-EFA7-73AA-1800-E4743517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32BD-E67F-5EC8-7E6D-7ABE64D5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E6544-04AC-96D8-87C1-320529B67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D51B-AC77-2CD0-9FF8-7CBAF6F3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8DF8-1679-10BE-A92F-F3DB9988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E3BF-830E-9F01-7F08-0FE1FDAC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9BD0-E21A-4F05-CDA3-8327684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7E5-0B8A-7007-A7E0-B3D26A40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ACA5-7859-1801-43C3-ECE62E18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9553-BD1B-A7FC-3D05-E55ED773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5C4-691D-F23F-FDFA-91B3A46C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159C-946A-DAAA-C7E2-954C80E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EF4-72A0-4331-CF1D-19979EAA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C8CEE-6497-2756-29D9-9BCA0F2B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2CD4-C08D-C8AD-DA3C-4B536EB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239F-852A-37AC-F4ED-F8A10C5E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E8F1-3DD4-F1CF-AC77-A09727B7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776A-0740-6E27-9ED2-2C86E05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897-E4F8-4788-B715-0D2D3946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53B1-B4AF-70AD-2F28-81F5606D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6433-E79E-7613-AA3B-77D0988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F3AF-321A-F058-6064-D1A1223B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253B-25E1-0327-4398-83A34BEA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678-490A-237E-6D3A-2200B5A6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70C0-2715-1A07-1C76-B1DE3317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C77D-51E7-1F76-6254-1CA27204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AED3D-548D-43C5-4209-4805B01B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1B094-1DD9-503A-10C4-54E8FAC51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B9093-1350-CAF8-55D8-891F2081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3318E-555B-2110-D8C2-B8B70420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19228-EE1E-F0D3-AC5E-4A09C20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D72E-BA03-E9C3-EF37-B2140AE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7B014-DBEC-C7A6-1920-C69DFC5F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0D60-BD2C-3BCF-AEBB-533C430F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B46C4-8F6D-3702-E056-28927B48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2C96-EDA2-7EA3-2DB4-CB00D20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B6461-7DA8-7077-436C-747B31B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E6E21-3F77-AD28-E3CD-4EB8444E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BDD-9F80-858E-3D40-45546B1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EAB7-ABBE-640E-BCA3-AB2835D3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918C-8429-C433-8B74-C3BC7E2E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6B99-685D-A7AF-C9A0-C1104865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5FFB-4208-35EE-861F-4DA61F1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AA3C-A17F-D583-CEA1-8666BDF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117-5D0F-6921-880C-C45D85B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F058F-9F76-DA90-65A9-EAA9E7BB1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DC15-3E29-9DA8-26CD-23EACECF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92FE-82DC-2921-959B-780F7EE6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D38C-8200-410E-FA8D-8B65493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D627-819D-F4B5-0BCD-E7B6ABE1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94860-2F5E-FD01-CFA8-A997A53E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B0A1-8253-E71A-B929-0BEBF9F3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A000-D56E-158B-F92B-51D0FF7E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91C0-1213-4B3A-9CA6-85423FCDF78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37FE-991C-AF11-C577-1E63F9336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1285-C353-FBAA-D1EB-91BE1C2C7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B400-F820-FF4F-3337-96460DC12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B9CD-A1F3-0582-1EED-9780B5042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29678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5C060-A8C1-1363-B9FB-A77D09F07704}"/>
              </a:ext>
            </a:extLst>
          </p:cNvPr>
          <p:cNvSpPr txBox="1"/>
          <p:nvPr/>
        </p:nvSpPr>
        <p:spPr>
          <a:xfrm>
            <a:off x="1645920" y="152400"/>
            <a:ext cx="9521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Why Were Complex Numbers Invented?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B77CA-8672-E800-015B-3BAC2858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43" y="1401629"/>
            <a:ext cx="8512278" cy="2530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4FAE9-7D81-5F66-7FB6-7810359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2" y="3931688"/>
            <a:ext cx="944961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85423-29E8-AE19-67F2-600C0FB40420}"/>
              </a:ext>
            </a:extLst>
          </p:cNvPr>
          <p:cNvSpPr txBox="1"/>
          <p:nvPr/>
        </p:nvSpPr>
        <p:spPr>
          <a:xfrm>
            <a:off x="2377440" y="396240"/>
            <a:ext cx="843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Definition of a Complex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54DA-135E-C9D3-351D-DB336657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1489572"/>
            <a:ext cx="778831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1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C2E61-FE10-15C8-4A8A-4D603D662235}"/>
              </a:ext>
            </a:extLst>
          </p:cNvPr>
          <p:cNvSpPr txBox="1"/>
          <p:nvPr/>
        </p:nvSpPr>
        <p:spPr>
          <a:xfrm>
            <a:off x="1798320" y="287774"/>
            <a:ext cx="88087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What is the Conjugate of a Complex Number?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D5AC-6CCD-9C3F-A786-47D54D6C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9" y="2042108"/>
            <a:ext cx="9129551" cy="118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179DA-563C-F83D-7A84-D4540946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89" y="3132148"/>
            <a:ext cx="8695173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4060C-4091-E71B-3D47-CD3293AC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496917"/>
            <a:ext cx="900762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E1D3E-8B62-951D-2038-3675F1BD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38" y="514238"/>
            <a:ext cx="8809483" cy="256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9D535-8DFD-8B40-4340-93694B35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38" y="3619411"/>
            <a:ext cx="797883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0245F-CB48-9B28-E7D7-82D87914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91" y="598075"/>
            <a:ext cx="9655377" cy="2187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7B847A-5B75-A47D-CEC1-8D8668E6247B}"/>
                  </a:ext>
                </a:extLst>
              </p:cNvPr>
              <p:cNvSpPr txBox="1"/>
              <p:nvPr/>
            </p:nvSpPr>
            <p:spPr>
              <a:xfrm>
                <a:off x="1849805" y="3244334"/>
                <a:ext cx="95317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If z is a </a:t>
                </a:r>
                <a:r>
                  <a:rPr lang="en-US" b="1"/>
                  <a:t>complex number </a:t>
                </a:r>
                <a:r>
                  <a:rPr lang="en-US" b="1" dirty="0"/>
                  <a:t>,Show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𝒓𝒆𝒂𝒍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𝒄𝒐𝒎𝒑𝒍𝒆𝒙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𝒏𝒖𝒎𝒃𝒆𝒓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What is the conjugate of 3+5i?</a:t>
                </a:r>
              </a:p>
              <a:p>
                <a:r>
                  <a:rPr lang="en-US" b="1" dirty="0"/>
                  <a:t> find (3+5i)(5+6i) and check whether it is a complex or not.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7B847A-5B75-A47D-CEC1-8D8668E6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05" y="3244334"/>
                <a:ext cx="9531777" cy="1200329"/>
              </a:xfrm>
              <a:prstGeom prst="rect">
                <a:avLst/>
              </a:prstGeom>
              <a:blipFill>
                <a:blip r:embed="rId3"/>
                <a:stretch>
                  <a:fillRect l="-51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7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Complex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</dc:title>
  <dc:creator>Nazmul kader Chowdhury</dc:creator>
  <cp:lastModifiedBy>Nazmul kader Chowdhury</cp:lastModifiedBy>
  <cp:revision>3</cp:revision>
  <dcterms:created xsi:type="dcterms:W3CDTF">2025-07-25T17:29:13Z</dcterms:created>
  <dcterms:modified xsi:type="dcterms:W3CDTF">2025-08-22T15:40:21Z</dcterms:modified>
</cp:coreProperties>
</file>