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3633-147B-02A3-D4B3-CB4D8CAA4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E7442-52C0-4A7F-E0F8-E8772B40C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D17F-2223-D1D3-9CFC-21851994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31-5E87-42ED-891B-C5396E3906D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FAF3D-0C1B-0D25-9CFF-F9358AE6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341D9-1F32-5770-AB05-345D54B3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38A-5B1F-4ED7-91B3-5C9A3DC4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6695-34C3-B60A-EA64-42D81A56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FAFCF-7728-278A-FB94-F9A8BF132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0DD4-9761-2D45-9042-75EC8DCB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31-5E87-42ED-891B-C5396E3906D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79BD-E60E-8ED7-4721-A3EB493A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5580-791D-24C3-41AA-024D9BF4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38A-5B1F-4ED7-91B3-5C9A3DC4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4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BB34A-9323-DC64-8DE7-49E5EC07E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76C26-7DE7-8962-5B9A-DE62EE1C9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3B8F-A003-5C1B-BC12-6B312661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31-5E87-42ED-891B-C5396E3906D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E915B-6053-0297-160D-76162160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7CF4-2817-A788-E8DC-9B7660FA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38A-5B1F-4ED7-91B3-5C9A3DC4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1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F783-7E79-B0D5-DAEB-44ABB14C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4103-B0F6-A7A8-72CF-7FDA137D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E8E6B-195E-D92F-FA76-E600B696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31-5E87-42ED-891B-C5396E3906D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F92E3-9613-B3B4-755A-43D5191C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EE1C5-5E67-11B0-0B53-5CFB8016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38A-5B1F-4ED7-91B3-5C9A3DC4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9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176F-4E4E-95A6-BDB0-0737537C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9C962-6C73-AE48-ED0D-0EF5F2C0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8A981-E646-E1B1-4F0C-CC008464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31-5E87-42ED-891B-C5396E3906D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B828B-397A-F3C4-EC31-2A541971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F961D-D1E0-3F38-0514-E54EF7AC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38A-5B1F-4ED7-91B3-5C9A3DC4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7E87-F33D-A246-3F51-233A742E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F4E6-1631-4DE1-1E45-A4ACC565D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893DA-5E8D-A5E5-6FCC-E353E2770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E3DDB-2878-16CC-AA23-C44AD091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31-5E87-42ED-891B-C5396E3906D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D3A29-E7B4-B6F1-0756-B2FC2E7E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11E79-457B-3282-AFEB-18F5BBD9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38A-5B1F-4ED7-91B3-5C9A3DC4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2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B52D-25DD-BC76-CDF9-CDDC2B8D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AFFEE-6032-978D-8714-B0397932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84A5E-984E-5629-5413-D1ECE8A4C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70E3A-2D0E-B953-C145-6B6C87BBC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2ADD9-EAB7-BBC2-5DE0-ECD141B8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0967F-8E73-A211-EBEA-05FE2E7A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31-5E87-42ED-891B-C5396E3906D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F178F-090F-70F5-3416-A1FDF20D7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A66D2-B702-A80D-4A4D-1E871895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38A-5B1F-4ED7-91B3-5C9A3DC4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F6B4-EB6C-A7E6-FBF8-10414475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1E8CD-3007-3BE7-B254-E9FD8803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31-5E87-42ED-891B-C5396E3906D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844E6-A5F9-194A-D4D7-EE5CB409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18E5A9-1077-D588-3E92-1405BF8D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38A-5B1F-4ED7-91B3-5C9A3DC4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223EA-37D4-9753-ABE2-968EC33D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31-5E87-42ED-891B-C5396E3906D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B24F8-2AA4-C261-848B-6CA54F6B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1F231-1BF3-97A4-29E4-4BB39E70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38A-5B1F-4ED7-91B3-5C9A3DC4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7C58-51D8-4D2F-1B63-E31A6303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00DF-E079-972E-AEB2-0645AE86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D0D58-1049-0639-ACAA-A3CD28C8F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3DC1A-03EA-A7CA-CB61-FEBEF80B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31-5E87-42ED-891B-C5396E3906D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B5F98-82B4-2C52-A606-54EE39221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F8228-46B5-B2C1-0361-C17473E8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38A-5B1F-4ED7-91B3-5C9A3DC4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4644-314E-FC51-9BA4-5B71331F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A6435-4468-7AD7-4701-302230761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3A753-CDBE-E2E7-A3EC-06D047929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346B0-03A0-E2BB-E47D-5D8386C9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9031-5E87-42ED-891B-C5396E3906D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0853C-3DD5-9CC3-688C-222332A7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0C270-8027-44E9-BDC4-3C797AFE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1038A-5B1F-4ED7-91B3-5C9A3DC4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0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8400C-E053-CF47-E24E-8B7BD0A3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F3D97-25D3-2D7B-8F85-3AE8D0B15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52FE4-B5D3-66CB-55A6-F2B53D398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39031-5E87-42ED-891B-C5396E3906D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CF77D-8D88-4052-2FDB-3907AC3C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352BA-2B2D-7122-20F6-D9B149773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038A-5B1F-4ED7-91B3-5C9A3DC46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3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BFCA-C520-9118-F72A-CA11BBEF2C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EXPONENT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B825A-F273-5EEF-B13D-BC22FFB1A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Nazmul kader Chowdhury</a:t>
            </a:r>
          </a:p>
        </p:txBody>
      </p:sp>
    </p:spTree>
    <p:extLst>
      <p:ext uri="{BB962C8B-B14F-4D97-AF65-F5344CB8AC3E}">
        <p14:creationId xmlns:p14="http://schemas.microsoft.com/office/powerpoint/2010/main" val="429285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D20D88-5274-E609-99A4-DA2D77F54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906" y="1026277"/>
            <a:ext cx="6380399" cy="4552438"/>
          </a:xfrm>
        </p:spPr>
      </p:pic>
    </p:spTree>
    <p:extLst>
      <p:ext uri="{BB962C8B-B14F-4D97-AF65-F5344CB8AC3E}">
        <p14:creationId xmlns:p14="http://schemas.microsoft.com/office/powerpoint/2010/main" val="328828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72084-0B81-522C-4246-0B9809C4A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620" y="299518"/>
            <a:ext cx="3543607" cy="6629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88CF4-0C0B-7FE8-204C-898593C1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43" y="1277510"/>
            <a:ext cx="2453853" cy="419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153C3-7ADE-BE73-0D29-F678CBCBA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21" y="1987879"/>
            <a:ext cx="1928027" cy="518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616A8D-69B6-4CCB-2F17-D98743D12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63" y="2797317"/>
            <a:ext cx="1219306" cy="4724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65EBC7-3C3D-4607-8FFD-6D25DD5046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63" y="3531448"/>
            <a:ext cx="1425063" cy="434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ABECDF-28DB-FA29-2B0B-38C71DEA63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104" y="4227476"/>
            <a:ext cx="1615580" cy="4343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AE4112-945A-A3A4-E43A-E92ACC97F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913" y="4923504"/>
            <a:ext cx="1737511" cy="464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27324F-1540-9365-A011-AE401497CA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503" y="5616894"/>
            <a:ext cx="2690093" cy="5105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6C359F-1517-4AB3-3531-1686954BB971}"/>
              </a:ext>
            </a:extLst>
          </p:cNvPr>
          <p:cNvSpPr txBox="1"/>
          <p:nvPr/>
        </p:nvSpPr>
        <p:spPr>
          <a:xfrm>
            <a:off x="6096000" y="299518"/>
            <a:ext cx="155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57741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3E502C-D8DA-8719-C860-328031F8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28" y="1506832"/>
            <a:ext cx="3226321" cy="1650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236A47-5E9F-CA04-632A-7AEF513D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931" y="3564612"/>
            <a:ext cx="3818766" cy="833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F5EF6-2D48-D4FD-2234-B1231326C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542036"/>
            <a:ext cx="4047521" cy="1098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118CCF-75FE-8ADF-AC22-2114FCA30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672" y="1764828"/>
            <a:ext cx="1992643" cy="6945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89B622-AE32-E3BF-54E4-E9494081B241}"/>
              </a:ext>
            </a:extLst>
          </p:cNvPr>
          <p:cNvSpPr txBox="1"/>
          <p:nvPr/>
        </p:nvSpPr>
        <p:spPr>
          <a:xfrm>
            <a:off x="2601798" y="1055802"/>
            <a:ext cx="93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Simplify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43784F-35ED-A2BC-802B-1BFB939A4862}"/>
              </a:ext>
            </a:extLst>
          </p:cNvPr>
          <p:cNvSpPr txBox="1"/>
          <p:nvPr/>
        </p:nvSpPr>
        <p:spPr>
          <a:xfrm>
            <a:off x="2422689" y="3157508"/>
            <a:ext cx="77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BF016A-053E-868F-FEF1-C6E4B661B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803" y="4794833"/>
            <a:ext cx="3920580" cy="8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1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EXPONENT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</dc:title>
  <dc:creator>Nazmul kader Chowdhury</dc:creator>
  <cp:lastModifiedBy>Nazmul kader Chowdhury</cp:lastModifiedBy>
  <cp:revision>2</cp:revision>
  <dcterms:created xsi:type="dcterms:W3CDTF">2025-02-15T17:11:23Z</dcterms:created>
  <dcterms:modified xsi:type="dcterms:W3CDTF">2025-08-18T06:16:30Z</dcterms:modified>
</cp:coreProperties>
</file>