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Lst>
  <p:sldSz cy="5143500" cx="9144000"/>
  <p:notesSz cx="6858000" cy="9144000"/>
  <p:embeddedFontLst>
    <p:embeddedFont>
      <p:font typeface="Montserrat"/>
      <p:regular r:id="rId222"/>
      <p:bold r:id="rId223"/>
      <p:italic r:id="rId224"/>
      <p:boldItalic r:id="rId225"/>
    </p:embeddedFont>
    <p:embeddedFont>
      <p:font typeface="Overpass"/>
      <p:regular r:id="rId226"/>
      <p:bold r:id="rId227"/>
      <p:italic r:id="rId228"/>
      <p:boldItalic r:id="rId2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E273E2-9585-484C-9797-0616B880D403}">
  <a:tblStyle styleId="{D6E273E2-9585-484C-9797-0616B880D40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Overpass-italic.fntdata"/><Relationship Id="rId106" Type="http://schemas.openxmlformats.org/officeDocument/2006/relationships/slide" Target="slides/slide101.xml"/><Relationship Id="rId227" Type="http://schemas.openxmlformats.org/officeDocument/2006/relationships/font" Target="fonts/Overpass-bold.fntdata"/><Relationship Id="rId105" Type="http://schemas.openxmlformats.org/officeDocument/2006/relationships/slide" Target="slides/slide100.xml"/><Relationship Id="rId226" Type="http://schemas.openxmlformats.org/officeDocument/2006/relationships/font" Target="fonts/Overpass-regular.fntdata"/><Relationship Id="rId104" Type="http://schemas.openxmlformats.org/officeDocument/2006/relationships/slide" Target="slides/slide99.xml"/><Relationship Id="rId225" Type="http://schemas.openxmlformats.org/officeDocument/2006/relationships/font" Target="fonts/Montserrat-boldItalic.fntdata"/><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Overpass-bold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font" Target="fonts/Montserrat-italic.fntdata"/><Relationship Id="rId102" Type="http://schemas.openxmlformats.org/officeDocument/2006/relationships/slide" Target="slides/slide97.xml"/><Relationship Id="rId223" Type="http://schemas.openxmlformats.org/officeDocument/2006/relationships/font" Target="fonts/Montserrat-bold.fntdata"/><Relationship Id="rId101" Type="http://schemas.openxmlformats.org/officeDocument/2006/relationships/slide" Target="slides/slide96.xml"/><Relationship Id="rId222" Type="http://schemas.openxmlformats.org/officeDocument/2006/relationships/font" Target="fonts/Montserrat-regular.fntdata"/><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8" name="Shape 1628"/>
        <p:cNvGrpSpPr/>
        <p:nvPr/>
      </p:nvGrpSpPr>
      <p:grpSpPr>
        <a:xfrm>
          <a:off x="0" y="0"/>
          <a:ext cx="0" cy="0"/>
          <a:chOff x="0" y="0"/>
          <a:chExt cx="0" cy="0"/>
        </a:xfrm>
      </p:grpSpPr>
      <p:sp>
        <p:nvSpPr>
          <p:cNvPr id="1629" name="Google Shape;1629;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0" name="Google Shape;1630;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1" name="Shape 1701"/>
        <p:cNvGrpSpPr/>
        <p:nvPr/>
      </p:nvGrpSpPr>
      <p:grpSpPr>
        <a:xfrm>
          <a:off x="0" y="0"/>
          <a:ext cx="0" cy="0"/>
          <a:chOff x="0" y="0"/>
          <a:chExt cx="0" cy="0"/>
        </a:xfrm>
      </p:grpSpPr>
      <p:sp>
        <p:nvSpPr>
          <p:cNvPr id="1702" name="Google Shape;1702;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 name="Shape 1709"/>
        <p:cNvGrpSpPr/>
        <p:nvPr/>
      </p:nvGrpSpPr>
      <p:grpSpPr>
        <a:xfrm>
          <a:off x="0" y="0"/>
          <a:ext cx="0" cy="0"/>
          <a:chOff x="0" y="0"/>
          <a:chExt cx="0" cy="0"/>
        </a:xfrm>
      </p:grpSpPr>
      <p:sp>
        <p:nvSpPr>
          <p:cNvPr id="1710" name="Google Shape;1710;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1" name="Google Shape;1711;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3" name="Shape 1743"/>
        <p:cNvGrpSpPr/>
        <p:nvPr/>
      </p:nvGrpSpPr>
      <p:grpSpPr>
        <a:xfrm>
          <a:off x="0" y="0"/>
          <a:ext cx="0" cy="0"/>
          <a:chOff x="0" y="0"/>
          <a:chExt cx="0" cy="0"/>
        </a:xfrm>
      </p:grpSpPr>
      <p:sp>
        <p:nvSpPr>
          <p:cNvPr id="1744" name="Google Shape;1744;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2" name="Shape 1752"/>
        <p:cNvGrpSpPr/>
        <p:nvPr/>
      </p:nvGrpSpPr>
      <p:grpSpPr>
        <a:xfrm>
          <a:off x="0" y="0"/>
          <a:ext cx="0" cy="0"/>
          <a:chOff x="0" y="0"/>
          <a:chExt cx="0" cy="0"/>
        </a:xfrm>
      </p:grpSpPr>
      <p:sp>
        <p:nvSpPr>
          <p:cNvPr id="1753" name="Google Shape;1753;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4" name="Google Shape;1754;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1" name="Shape 1761"/>
        <p:cNvGrpSpPr/>
        <p:nvPr/>
      </p:nvGrpSpPr>
      <p:grpSpPr>
        <a:xfrm>
          <a:off x="0" y="0"/>
          <a:ext cx="0" cy="0"/>
          <a:chOff x="0" y="0"/>
          <a:chExt cx="0" cy="0"/>
        </a:xfrm>
      </p:grpSpPr>
      <p:sp>
        <p:nvSpPr>
          <p:cNvPr id="1762" name="Google Shape;1762;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3" name="Google Shape;1763;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0" name="Shape 1770"/>
        <p:cNvGrpSpPr/>
        <p:nvPr/>
      </p:nvGrpSpPr>
      <p:grpSpPr>
        <a:xfrm>
          <a:off x="0" y="0"/>
          <a:ext cx="0" cy="0"/>
          <a:chOff x="0" y="0"/>
          <a:chExt cx="0" cy="0"/>
        </a:xfrm>
      </p:grpSpPr>
      <p:sp>
        <p:nvSpPr>
          <p:cNvPr id="1771" name="Google Shape;1771;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2" name="Google Shape;1772;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9" name="Shape 1779"/>
        <p:cNvGrpSpPr/>
        <p:nvPr/>
      </p:nvGrpSpPr>
      <p:grpSpPr>
        <a:xfrm>
          <a:off x="0" y="0"/>
          <a:ext cx="0" cy="0"/>
          <a:chOff x="0" y="0"/>
          <a:chExt cx="0" cy="0"/>
        </a:xfrm>
      </p:grpSpPr>
      <p:sp>
        <p:nvSpPr>
          <p:cNvPr id="1780" name="Google Shape;1780;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8" name="Shape 1788"/>
        <p:cNvGrpSpPr/>
        <p:nvPr/>
      </p:nvGrpSpPr>
      <p:grpSpPr>
        <a:xfrm>
          <a:off x="0" y="0"/>
          <a:ext cx="0" cy="0"/>
          <a:chOff x="0" y="0"/>
          <a:chExt cx="0" cy="0"/>
        </a:xfrm>
      </p:grpSpPr>
      <p:sp>
        <p:nvSpPr>
          <p:cNvPr id="1789" name="Google Shape;1789;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0" name="Google Shape;1790;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7" name="Shape 1797"/>
        <p:cNvGrpSpPr/>
        <p:nvPr/>
      </p:nvGrpSpPr>
      <p:grpSpPr>
        <a:xfrm>
          <a:off x="0" y="0"/>
          <a:ext cx="0" cy="0"/>
          <a:chOff x="0" y="0"/>
          <a:chExt cx="0" cy="0"/>
        </a:xfrm>
      </p:grpSpPr>
      <p:sp>
        <p:nvSpPr>
          <p:cNvPr id="1798" name="Google Shape;1798;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5" name="Shape 1815"/>
        <p:cNvGrpSpPr/>
        <p:nvPr/>
      </p:nvGrpSpPr>
      <p:grpSpPr>
        <a:xfrm>
          <a:off x="0" y="0"/>
          <a:ext cx="0" cy="0"/>
          <a:chOff x="0" y="0"/>
          <a:chExt cx="0" cy="0"/>
        </a:xfrm>
      </p:grpSpPr>
      <p:sp>
        <p:nvSpPr>
          <p:cNvPr id="1816" name="Google Shape;1816;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3" name="Shape 1823"/>
        <p:cNvGrpSpPr/>
        <p:nvPr/>
      </p:nvGrpSpPr>
      <p:grpSpPr>
        <a:xfrm>
          <a:off x="0" y="0"/>
          <a:ext cx="0" cy="0"/>
          <a:chOff x="0" y="0"/>
          <a:chExt cx="0" cy="0"/>
        </a:xfrm>
      </p:grpSpPr>
      <p:sp>
        <p:nvSpPr>
          <p:cNvPr id="1824" name="Google Shape;1824;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5" name="Google Shape;1825;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1" name="Shape 1871"/>
        <p:cNvGrpSpPr/>
        <p:nvPr/>
      </p:nvGrpSpPr>
      <p:grpSpPr>
        <a:xfrm>
          <a:off x="0" y="0"/>
          <a:ext cx="0" cy="0"/>
          <a:chOff x="0" y="0"/>
          <a:chExt cx="0" cy="0"/>
        </a:xfrm>
      </p:grpSpPr>
      <p:sp>
        <p:nvSpPr>
          <p:cNvPr id="1872" name="Google Shape;1872;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3" name="Google Shape;1873;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6" name="Shape 1886"/>
        <p:cNvGrpSpPr/>
        <p:nvPr/>
      </p:nvGrpSpPr>
      <p:grpSpPr>
        <a:xfrm>
          <a:off x="0" y="0"/>
          <a:ext cx="0" cy="0"/>
          <a:chOff x="0" y="0"/>
          <a:chExt cx="0" cy="0"/>
        </a:xfrm>
      </p:grpSpPr>
      <p:sp>
        <p:nvSpPr>
          <p:cNvPr id="1887" name="Google Shape;1887;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7" name="Shape 1927"/>
        <p:cNvGrpSpPr/>
        <p:nvPr/>
      </p:nvGrpSpPr>
      <p:grpSpPr>
        <a:xfrm>
          <a:off x="0" y="0"/>
          <a:ext cx="0" cy="0"/>
          <a:chOff x="0" y="0"/>
          <a:chExt cx="0" cy="0"/>
        </a:xfrm>
      </p:grpSpPr>
      <p:sp>
        <p:nvSpPr>
          <p:cNvPr id="1928" name="Google Shape;1928;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0" name="Shape 1940"/>
        <p:cNvGrpSpPr/>
        <p:nvPr/>
      </p:nvGrpSpPr>
      <p:grpSpPr>
        <a:xfrm>
          <a:off x="0" y="0"/>
          <a:ext cx="0" cy="0"/>
          <a:chOff x="0" y="0"/>
          <a:chExt cx="0" cy="0"/>
        </a:xfrm>
      </p:grpSpPr>
      <p:sp>
        <p:nvSpPr>
          <p:cNvPr id="1941" name="Google Shape;1941;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2" name="Google Shape;1942;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8" name="Shape 1968"/>
        <p:cNvGrpSpPr/>
        <p:nvPr/>
      </p:nvGrpSpPr>
      <p:grpSpPr>
        <a:xfrm>
          <a:off x="0" y="0"/>
          <a:ext cx="0" cy="0"/>
          <a:chOff x="0" y="0"/>
          <a:chExt cx="0" cy="0"/>
        </a:xfrm>
      </p:grpSpPr>
      <p:sp>
        <p:nvSpPr>
          <p:cNvPr id="1969" name="Google Shape;1969;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0" name="Google Shape;1970;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4" name="Shape 1984"/>
        <p:cNvGrpSpPr/>
        <p:nvPr/>
      </p:nvGrpSpPr>
      <p:grpSpPr>
        <a:xfrm>
          <a:off x="0" y="0"/>
          <a:ext cx="0" cy="0"/>
          <a:chOff x="0" y="0"/>
          <a:chExt cx="0" cy="0"/>
        </a:xfrm>
      </p:grpSpPr>
      <p:sp>
        <p:nvSpPr>
          <p:cNvPr id="1985" name="Google Shape;1985;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6" name="Google Shape;1986;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1" name="Shape 2001"/>
        <p:cNvGrpSpPr/>
        <p:nvPr/>
      </p:nvGrpSpPr>
      <p:grpSpPr>
        <a:xfrm>
          <a:off x="0" y="0"/>
          <a:ext cx="0" cy="0"/>
          <a:chOff x="0" y="0"/>
          <a:chExt cx="0" cy="0"/>
        </a:xfrm>
      </p:grpSpPr>
      <p:sp>
        <p:nvSpPr>
          <p:cNvPr id="2002" name="Google Shape;2002;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3" name="Google Shape;2003;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8" name="Shape 2018"/>
        <p:cNvGrpSpPr/>
        <p:nvPr/>
      </p:nvGrpSpPr>
      <p:grpSpPr>
        <a:xfrm>
          <a:off x="0" y="0"/>
          <a:ext cx="0" cy="0"/>
          <a:chOff x="0" y="0"/>
          <a:chExt cx="0" cy="0"/>
        </a:xfrm>
      </p:grpSpPr>
      <p:sp>
        <p:nvSpPr>
          <p:cNvPr id="2019" name="Google Shape;2019;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0" name="Google Shape;2020;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5" name="Shape 2035"/>
        <p:cNvGrpSpPr/>
        <p:nvPr/>
      </p:nvGrpSpPr>
      <p:grpSpPr>
        <a:xfrm>
          <a:off x="0" y="0"/>
          <a:ext cx="0" cy="0"/>
          <a:chOff x="0" y="0"/>
          <a:chExt cx="0" cy="0"/>
        </a:xfrm>
      </p:grpSpPr>
      <p:sp>
        <p:nvSpPr>
          <p:cNvPr id="2036" name="Google Shape;2036;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7" name="Google Shape;2037;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2" name="Shape 2052"/>
        <p:cNvGrpSpPr/>
        <p:nvPr/>
      </p:nvGrpSpPr>
      <p:grpSpPr>
        <a:xfrm>
          <a:off x="0" y="0"/>
          <a:ext cx="0" cy="0"/>
          <a:chOff x="0" y="0"/>
          <a:chExt cx="0" cy="0"/>
        </a:xfrm>
      </p:grpSpPr>
      <p:sp>
        <p:nvSpPr>
          <p:cNvPr id="2053" name="Google Shape;2053;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4" name="Google Shape;2054;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9" name="Shape 2069"/>
        <p:cNvGrpSpPr/>
        <p:nvPr/>
      </p:nvGrpSpPr>
      <p:grpSpPr>
        <a:xfrm>
          <a:off x="0" y="0"/>
          <a:ext cx="0" cy="0"/>
          <a:chOff x="0" y="0"/>
          <a:chExt cx="0" cy="0"/>
        </a:xfrm>
      </p:grpSpPr>
      <p:sp>
        <p:nvSpPr>
          <p:cNvPr id="2070" name="Google Shape;2070;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1" name="Google Shape;2071;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4" name="Shape 2084"/>
        <p:cNvGrpSpPr/>
        <p:nvPr/>
      </p:nvGrpSpPr>
      <p:grpSpPr>
        <a:xfrm>
          <a:off x="0" y="0"/>
          <a:ext cx="0" cy="0"/>
          <a:chOff x="0" y="0"/>
          <a:chExt cx="0" cy="0"/>
        </a:xfrm>
      </p:grpSpPr>
      <p:sp>
        <p:nvSpPr>
          <p:cNvPr id="2085" name="Google Shape;2085;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6" name="Google Shape;2086;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4" name="Shape 2104"/>
        <p:cNvGrpSpPr/>
        <p:nvPr/>
      </p:nvGrpSpPr>
      <p:grpSpPr>
        <a:xfrm>
          <a:off x="0" y="0"/>
          <a:ext cx="0" cy="0"/>
          <a:chOff x="0" y="0"/>
          <a:chExt cx="0" cy="0"/>
        </a:xfrm>
      </p:grpSpPr>
      <p:sp>
        <p:nvSpPr>
          <p:cNvPr id="2105" name="Google Shape;2105;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6" name="Google Shape;2106;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7" name="Shape 2127"/>
        <p:cNvGrpSpPr/>
        <p:nvPr/>
      </p:nvGrpSpPr>
      <p:grpSpPr>
        <a:xfrm>
          <a:off x="0" y="0"/>
          <a:ext cx="0" cy="0"/>
          <a:chOff x="0" y="0"/>
          <a:chExt cx="0" cy="0"/>
        </a:xfrm>
      </p:grpSpPr>
      <p:sp>
        <p:nvSpPr>
          <p:cNvPr id="2128" name="Google Shape;2128;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9" name="Google Shape;2129;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7" name="Shape 2147"/>
        <p:cNvGrpSpPr/>
        <p:nvPr/>
      </p:nvGrpSpPr>
      <p:grpSpPr>
        <a:xfrm>
          <a:off x="0" y="0"/>
          <a:ext cx="0" cy="0"/>
          <a:chOff x="0" y="0"/>
          <a:chExt cx="0" cy="0"/>
        </a:xfrm>
      </p:grpSpPr>
      <p:sp>
        <p:nvSpPr>
          <p:cNvPr id="2148" name="Google Shape;2148;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9" name="Google Shape;2149;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7" name="Shape 2167"/>
        <p:cNvGrpSpPr/>
        <p:nvPr/>
      </p:nvGrpSpPr>
      <p:grpSpPr>
        <a:xfrm>
          <a:off x="0" y="0"/>
          <a:ext cx="0" cy="0"/>
          <a:chOff x="0" y="0"/>
          <a:chExt cx="0" cy="0"/>
        </a:xfrm>
      </p:grpSpPr>
      <p:sp>
        <p:nvSpPr>
          <p:cNvPr id="2168" name="Google Shape;2168;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9" name="Google Shape;2169;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3" name="Shape 2183"/>
        <p:cNvGrpSpPr/>
        <p:nvPr/>
      </p:nvGrpSpPr>
      <p:grpSpPr>
        <a:xfrm>
          <a:off x="0" y="0"/>
          <a:ext cx="0" cy="0"/>
          <a:chOff x="0" y="0"/>
          <a:chExt cx="0" cy="0"/>
        </a:xfrm>
      </p:grpSpPr>
      <p:sp>
        <p:nvSpPr>
          <p:cNvPr id="2184" name="Google Shape;2184;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5" name="Google Shape;2185;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1" name="Shape 2191"/>
        <p:cNvGrpSpPr/>
        <p:nvPr/>
      </p:nvGrpSpPr>
      <p:grpSpPr>
        <a:xfrm>
          <a:off x="0" y="0"/>
          <a:ext cx="0" cy="0"/>
          <a:chOff x="0" y="0"/>
          <a:chExt cx="0" cy="0"/>
        </a:xfrm>
      </p:grpSpPr>
      <p:sp>
        <p:nvSpPr>
          <p:cNvPr id="2192" name="Google Shape;2192;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3" name="Google Shape;2193;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0" name="Shape 2200"/>
        <p:cNvGrpSpPr/>
        <p:nvPr/>
      </p:nvGrpSpPr>
      <p:grpSpPr>
        <a:xfrm>
          <a:off x="0" y="0"/>
          <a:ext cx="0" cy="0"/>
          <a:chOff x="0" y="0"/>
          <a:chExt cx="0" cy="0"/>
        </a:xfrm>
      </p:grpSpPr>
      <p:sp>
        <p:nvSpPr>
          <p:cNvPr id="2201" name="Google Shape;2201;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7" name="Shape 2217"/>
        <p:cNvGrpSpPr/>
        <p:nvPr/>
      </p:nvGrpSpPr>
      <p:grpSpPr>
        <a:xfrm>
          <a:off x="0" y="0"/>
          <a:ext cx="0" cy="0"/>
          <a:chOff x="0" y="0"/>
          <a:chExt cx="0" cy="0"/>
        </a:xfrm>
      </p:grpSpPr>
      <p:sp>
        <p:nvSpPr>
          <p:cNvPr id="2218" name="Google Shape;2218;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9" name="Google Shape;2219;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5" name="Shape 2225"/>
        <p:cNvGrpSpPr/>
        <p:nvPr/>
      </p:nvGrpSpPr>
      <p:grpSpPr>
        <a:xfrm>
          <a:off x="0" y="0"/>
          <a:ext cx="0" cy="0"/>
          <a:chOff x="0" y="0"/>
          <a:chExt cx="0" cy="0"/>
        </a:xfrm>
      </p:grpSpPr>
      <p:sp>
        <p:nvSpPr>
          <p:cNvPr id="2226" name="Google Shape;2226;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7" name="Google Shape;2227;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5" name="Shape 2235"/>
        <p:cNvGrpSpPr/>
        <p:nvPr/>
      </p:nvGrpSpPr>
      <p:grpSpPr>
        <a:xfrm>
          <a:off x="0" y="0"/>
          <a:ext cx="0" cy="0"/>
          <a:chOff x="0" y="0"/>
          <a:chExt cx="0" cy="0"/>
        </a:xfrm>
      </p:grpSpPr>
      <p:sp>
        <p:nvSpPr>
          <p:cNvPr id="2236" name="Google Shape;2236;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7" name="Google Shape;2237;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3" name="Shape 2243"/>
        <p:cNvGrpSpPr/>
        <p:nvPr/>
      </p:nvGrpSpPr>
      <p:grpSpPr>
        <a:xfrm>
          <a:off x="0" y="0"/>
          <a:ext cx="0" cy="0"/>
          <a:chOff x="0" y="0"/>
          <a:chExt cx="0" cy="0"/>
        </a:xfrm>
      </p:grpSpPr>
      <p:sp>
        <p:nvSpPr>
          <p:cNvPr id="2244" name="Google Shape;2244;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1" name="Shape 2251"/>
        <p:cNvGrpSpPr/>
        <p:nvPr/>
      </p:nvGrpSpPr>
      <p:grpSpPr>
        <a:xfrm>
          <a:off x="0" y="0"/>
          <a:ext cx="0" cy="0"/>
          <a:chOff x="0" y="0"/>
          <a:chExt cx="0" cy="0"/>
        </a:xfrm>
      </p:grpSpPr>
      <p:sp>
        <p:nvSpPr>
          <p:cNvPr id="2252" name="Google Shape;2252;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3" name="Google Shape;2253;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9" name="Shape 2259"/>
        <p:cNvGrpSpPr/>
        <p:nvPr/>
      </p:nvGrpSpPr>
      <p:grpSpPr>
        <a:xfrm>
          <a:off x="0" y="0"/>
          <a:ext cx="0" cy="0"/>
          <a:chOff x="0" y="0"/>
          <a:chExt cx="0" cy="0"/>
        </a:xfrm>
      </p:grpSpPr>
      <p:sp>
        <p:nvSpPr>
          <p:cNvPr id="2260" name="Google Shape;2260;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1" name="Google Shape;2261;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6" name="Shape 2266"/>
        <p:cNvGrpSpPr/>
        <p:nvPr/>
      </p:nvGrpSpPr>
      <p:grpSpPr>
        <a:xfrm>
          <a:off x="0" y="0"/>
          <a:ext cx="0" cy="0"/>
          <a:chOff x="0" y="0"/>
          <a:chExt cx="0" cy="0"/>
        </a:xfrm>
      </p:grpSpPr>
      <p:sp>
        <p:nvSpPr>
          <p:cNvPr id="2267" name="Google Shape;2267;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8" name="Google Shape;2268;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4" name="Shape 2274"/>
        <p:cNvGrpSpPr/>
        <p:nvPr/>
      </p:nvGrpSpPr>
      <p:grpSpPr>
        <a:xfrm>
          <a:off x="0" y="0"/>
          <a:ext cx="0" cy="0"/>
          <a:chOff x="0" y="0"/>
          <a:chExt cx="0" cy="0"/>
        </a:xfrm>
      </p:grpSpPr>
      <p:sp>
        <p:nvSpPr>
          <p:cNvPr id="2275" name="Google Shape;2275;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6" name="Google Shape;2276;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2" name="Shape 2282"/>
        <p:cNvGrpSpPr/>
        <p:nvPr/>
      </p:nvGrpSpPr>
      <p:grpSpPr>
        <a:xfrm>
          <a:off x="0" y="0"/>
          <a:ext cx="0" cy="0"/>
          <a:chOff x="0" y="0"/>
          <a:chExt cx="0" cy="0"/>
        </a:xfrm>
      </p:grpSpPr>
      <p:sp>
        <p:nvSpPr>
          <p:cNvPr id="2283" name="Google Shape;2283;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4" name="Google Shape;2284;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7" name="Shape 2297"/>
        <p:cNvGrpSpPr/>
        <p:nvPr/>
      </p:nvGrpSpPr>
      <p:grpSpPr>
        <a:xfrm>
          <a:off x="0" y="0"/>
          <a:ext cx="0" cy="0"/>
          <a:chOff x="0" y="0"/>
          <a:chExt cx="0" cy="0"/>
        </a:xfrm>
      </p:grpSpPr>
      <p:sp>
        <p:nvSpPr>
          <p:cNvPr id="2298" name="Google Shape;2298;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9" name="Google Shape;2299;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5" name="Shape 2315"/>
        <p:cNvGrpSpPr/>
        <p:nvPr/>
      </p:nvGrpSpPr>
      <p:grpSpPr>
        <a:xfrm>
          <a:off x="0" y="0"/>
          <a:ext cx="0" cy="0"/>
          <a:chOff x="0" y="0"/>
          <a:chExt cx="0" cy="0"/>
        </a:xfrm>
      </p:grpSpPr>
      <p:sp>
        <p:nvSpPr>
          <p:cNvPr id="2316" name="Google Shape;2316;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7" name="Google Shape;2317;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3" name="Shape 2333"/>
        <p:cNvGrpSpPr/>
        <p:nvPr/>
      </p:nvGrpSpPr>
      <p:grpSpPr>
        <a:xfrm>
          <a:off x="0" y="0"/>
          <a:ext cx="0" cy="0"/>
          <a:chOff x="0" y="0"/>
          <a:chExt cx="0" cy="0"/>
        </a:xfrm>
      </p:grpSpPr>
      <p:sp>
        <p:nvSpPr>
          <p:cNvPr id="2334" name="Google Shape;2334;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5" name="Google Shape;2335;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1" name="Shape 2351"/>
        <p:cNvGrpSpPr/>
        <p:nvPr/>
      </p:nvGrpSpPr>
      <p:grpSpPr>
        <a:xfrm>
          <a:off x="0" y="0"/>
          <a:ext cx="0" cy="0"/>
          <a:chOff x="0" y="0"/>
          <a:chExt cx="0" cy="0"/>
        </a:xfrm>
      </p:grpSpPr>
      <p:sp>
        <p:nvSpPr>
          <p:cNvPr id="2352" name="Google Shape;2352;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3" name="Google Shape;2353;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0" name="Shape 2370"/>
        <p:cNvGrpSpPr/>
        <p:nvPr/>
      </p:nvGrpSpPr>
      <p:grpSpPr>
        <a:xfrm>
          <a:off x="0" y="0"/>
          <a:ext cx="0" cy="0"/>
          <a:chOff x="0" y="0"/>
          <a:chExt cx="0" cy="0"/>
        </a:xfrm>
      </p:grpSpPr>
      <p:sp>
        <p:nvSpPr>
          <p:cNvPr id="2371" name="Google Shape;2371;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2" name="Google Shape;2372;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4" name="Shape 2384"/>
        <p:cNvGrpSpPr/>
        <p:nvPr/>
      </p:nvGrpSpPr>
      <p:grpSpPr>
        <a:xfrm>
          <a:off x="0" y="0"/>
          <a:ext cx="0" cy="0"/>
          <a:chOff x="0" y="0"/>
          <a:chExt cx="0" cy="0"/>
        </a:xfrm>
      </p:grpSpPr>
      <p:sp>
        <p:nvSpPr>
          <p:cNvPr id="2385" name="Google Shape;2385;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6" name="Google Shape;2386;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8" name="Shape 2398"/>
        <p:cNvGrpSpPr/>
        <p:nvPr/>
      </p:nvGrpSpPr>
      <p:grpSpPr>
        <a:xfrm>
          <a:off x="0" y="0"/>
          <a:ext cx="0" cy="0"/>
          <a:chOff x="0" y="0"/>
          <a:chExt cx="0" cy="0"/>
        </a:xfrm>
      </p:grpSpPr>
      <p:sp>
        <p:nvSpPr>
          <p:cNvPr id="2399" name="Google Shape;2399;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0" name="Google Shape;2400;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2" name="Shape 2412"/>
        <p:cNvGrpSpPr/>
        <p:nvPr/>
      </p:nvGrpSpPr>
      <p:grpSpPr>
        <a:xfrm>
          <a:off x="0" y="0"/>
          <a:ext cx="0" cy="0"/>
          <a:chOff x="0" y="0"/>
          <a:chExt cx="0" cy="0"/>
        </a:xfrm>
      </p:grpSpPr>
      <p:sp>
        <p:nvSpPr>
          <p:cNvPr id="2413" name="Google Shape;2413;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4" name="Google Shape;2414;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6" name="Shape 2426"/>
        <p:cNvGrpSpPr/>
        <p:nvPr/>
      </p:nvGrpSpPr>
      <p:grpSpPr>
        <a:xfrm>
          <a:off x="0" y="0"/>
          <a:ext cx="0" cy="0"/>
          <a:chOff x="0" y="0"/>
          <a:chExt cx="0" cy="0"/>
        </a:xfrm>
      </p:grpSpPr>
      <p:sp>
        <p:nvSpPr>
          <p:cNvPr id="2427" name="Google Shape;2427;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8" name="Google Shape;2428;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1" name="Shape 2441"/>
        <p:cNvGrpSpPr/>
        <p:nvPr/>
      </p:nvGrpSpPr>
      <p:grpSpPr>
        <a:xfrm>
          <a:off x="0" y="0"/>
          <a:ext cx="0" cy="0"/>
          <a:chOff x="0" y="0"/>
          <a:chExt cx="0" cy="0"/>
        </a:xfrm>
      </p:grpSpPr>
      <p:sp>
        <p:nvSpPr>
          <p:cNvPr id="2442" name="Google Shape;2442;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3" name="Google Shape;2443;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2" name="Shape 2472"/>
        <p:cNvGrpSpPr/>
        <p:nvPr/>
      </p:nvGrpSpPr>
      <p:grpSpPr>
        <a:xfrm>
          <a:off x="0" y="0"/>
          <a:ext cx="0" cy="0"/>
          <a:chOff x="0" y="0"/>
          <a:chExt cx="0" cy="0"/>
        </a:xfrm>
      </p:grpSpPr>
      <p:sp>
        <p:nvSpPr>
          <p:cNvPr id="2473" name="Google Shape;2473;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4" name="Google Shape;2474;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0" name="Shape 2480"/>
        <p:cNvGrpSpPr/>
        <p:nvPr/>
      </p:nvGrpSpPr>
      <p:grpSpPr>
        <a:xfrm>
          <a:off x="0" y="0"/>
          <a:ext cx="0" cy="0"/>
          <a:chOff x="0" y="0"/>
          <a:chExt cx="0" cy="0"/>
        </a:xfrm>
      </p:grpSpPr>
      <p:sp>
        <p:nvSpPr>
          <p:cNvPr id="2481" name="Google Shape;2481;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2" name="Google Shape;2482;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7" name="Shape 2497"/>
        <p:cNvGrpSpPr/>
        <p:nvPr/>
      </p:nvGrpSpPr>
      <p:grpSpPr>
        <a:xfrm>
          <a:off x="0" y="0"/>
          <a:ext cx="0" cy="0"/>
          <a:chOff x="0" y="0"/>
          <a:chExt cx="0" cy="0"/>
        </a:xfrm>
      </p:grpSpPr>
      <p:sp>
        <p:nvSpPr>
          <p:cNvPr id="2498" name="Google Shape;2498;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9" name="Google Shape;2499;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5" name="Shape 2505"/>
        <p:cNvGrpSpPr/>
        <p:nvPr/>
      </p:nvGrpSpPr>
      <p:grpSpPr>
        <a:xfrm>
          <a:off x="0" y="0"/>
          <a:ext cx="0" cy="0"/>
          <a:chOff x="0" y="0"/>
          <a:chExt cx="0" cy="0"/>
        </a:xfrm>
      </p:grpSpPr>
      <p:sp>
        <p:nvSpPr>
          <p:cNvPr id="2506" name="Google Shape;2506;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7" name="Google Shape;2507;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3" name="Shape 2513"/>
        <p:cNvGrpSpPr/>
        <p:nvPr/>
      </p:nvGrpSpPr>
      <p:grpSpPr>
        <a:xfrm>
          <a:off x="0" y="0"/>
          <a:ext cx="0" cy="0"/>
          <a:chOff x="0" y="0"/>
          <a:chExt cx="0" cy="0"/>
        </a:xfrm>
      </p:grpSpPr>
      <p:sp>
        <p:nvSpPr>
          <p:cNvPr id="2514" name="Google Shape;2514;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5" name="Google Shape;2515;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1" name="Shape 2521"/>
        <p:cNvGrpSpPr/>
        <p:nvPr/>
      </p:nvGrpSpPr>
      <p:grpSpPr>
        <a:xfrm>
          <a:off x="0" y="0"/>
          <a:ext cx="0" cy="0"/>
          <a:chOff x="0" y="0"/>
          <a:chExt cx="0" cy="0"/>
        </a:xfrm>
      </p:grpSpPr>
      <p:sp>
        <p:nvSpPr>
          <p:cNvPr id="2522" name="Google Shape;2522;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3" name="Google Shape;2523;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0" name="Shape 2530"/>
        <p:cNvGrpSpPr/>
        <p:nvPr/>
      </p:nvGrpSpPr>
      <p:grpSpPr>
        <a:xfrm>
          <a:off x="0" y="0"/>
          <a:ext cx="0" cy="0"/>
          <a:chOff x="0" y="0"/>
          <a:chExt cx="0" cy="0"/>
        </a:xfrm>
      </p:grpSpPr>
      <p:sp>
        <p:nvSpPr>
          <p:cNvPr id="2531" name="Google Shape;2531;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2" name="Google Shape;2532;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8" name="Shape 2538"/>
        <p:cNvGrpSpPr/>
        <p:nvPr/>
      </p:nvGrpSpPr>
      <p:grpSpPr>
        <a:xfrm>
          <a:off x="0" y="0"/>
          <a:ext cx="0" cy="0"/>
          <a:chOff x="0" y="0"/>
          <a:chExt cx="0" cy="0"/>
        </a:xfrm>
      </p:grpSpPr>
      <p:sp>
        <p:nvSpPr>
          <p:cNvPr id="2539" name="Google Shape;2539;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0" name="Google Shape;2540;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4" name="Shape 2554"/>
        <p:cNvGrpSpPr/>
        <p:nvPr/>
      </p:nvGrpSpPr>
      <p:grpSpPr>
        <a:xfrm>
          <a:off x="0" y="0"/>
          <a:ext cx="0" cy="0"/>
          <a:chOff x="0" y="0"/>
          <a:chExt cx="0" cy="0"/>
        </a:xfrm>
      </p:grpSpPr>
      <p:sp>
        <p:nvSpPr>
          <p:cNvPr id="2555" name="Google Shape;2555;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6" name="Google Shape;2556;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2" name="Shape 2562"/>
        <p:cNvGrpSpPr/>
        <p:nvPr/>
      </p:nvGrpSpPr>
      <p:grpSpPr>
        <a:xfrm>
          <a:off x="0" y="0"/>
          <a:ext cx="0" cy="0"/>
          <a:chOff x="0" y="0"/>
          <a:chExt cx="0" cy="0"/>
        </a:xfrm>
      </p:grpSpPr>
      <p:sp>
        <p:nvSpPr>
          <p:cNvPr id="2563" name="Google Shape;2563;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4" name="Google Shape;2564;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0" name="Shape 2570"/>
        <p:cNvGrpSpPr/>
        <p:nvPr/>
      </p:nvGrpSpPr>
      <p:grpSpPr>
        <a:xfrm>
          <a:off x="0" y="0"/>
          <a:ext cx="0" cy="0"/>
          <a:chOff x="0" y="0"/>
          <a:chExt cx="0" cy="0"/>
        </a:xfrm>
      </p:grpSpPr>
      <p:sp>
        <p:nvSpPr>
          <p:cNvPr id="2571" name="Google Shape;2571;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2" name="Google Shape;2572;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8" name="Shape 2578"/>
        <p:cNvGrpSpPr/>
        <p:nvPr/>
      </p:nvGrpSpPr>
      <p:grpSpPr>
        <a:xfrm>
          <a:off x="0" y="0"/>
          <a:ext cx="0" cy="0"/>
          <a:chOff x="0" y="0"/>
          <a:chExt cx="0" cy="0"/>
        </a:xfrm>
      </p:grpSpPr>
      <p:sp>
        <p:nvSpPr>
          <p:cNvPr id="2579" name="Google Shape;2579;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0" name="Google Shape;2580;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8" name="Shape 2588"/>
        <p:cNvGrpSpPr/>
        <p:nvPr/>
      </p:nvGrpSpPr>
      <p:grpSpPr>
        <a:xfrm>
          <a:off x="0" y="0"/>
          <a:ext cx="0" cy="0"/>
          <a:chOff x="0" y="0"/>
          <a:chExt cx="0" cy="0"/>
        </a:xfrm>
      </p:grpSpPr>
      <p:sp>
        <p:nvSpPr>
          <p:cNvPr id="2589" name="Google Shape;2589;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0" name="Google Shape;2590;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6" name="Shape 2596"/>
        <p:cNvGrpSpPr/>
        <p:nvPr/>
      </p:nvGrpSpPr>
      <p:grpSpPr>
        <a:xfrm>
          <a:off x="0" y="0"/>
          <a:ext cx="0" cy="0"/>
          <a:chOff x="0" y="0"/>
          <a:chExt cx="0" cy="0"/>
        </a:xfrm>
      </p:grpSpPr>
      <p:sp>
        <p:nvSpPr>
          <p:cNvPr id="2597" name="Google Shape;2597;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8" name="Google Shape;2598;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3" name="Shape 2603"/>
        <p:cNvGrpSpPr/>
        <p:nvPr/>
      </p:nvGrpSpPr>
      <p:grpSpPr>
        <a:xfrm>
          <a:off x="0" y="0"/>
          <a:ext cx="0" cy="0"/>
          <a:chOff x="0" y="0"/>
          <a:chExt cx="0" cy="0"/>
        </a:xfrm>
      </p:grpSpPr>
      <p:sp>
        <p:nvSpPr>
          <p:cNvPr id="2604" name="Google Shape;2604;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5" name="Google Shape;2605;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1" name="Shape 2611"/>
        <p:cNvGrpSpPr/>
        <p:nvPr/>
      </p:nvGrpSpPr>
      <p:grpSpPr>
        <a:xfrm>
          <a:off x="0" y="0"/>
          <a:ext cx="0" cy="0"/>
          <a:chOff x="0" y="0"/>
          <a:chExt cx="0" cy="0"/>
        </a:xfrm>
      </p:grpSpPr>
      <p:sp>
        <p:nvSpPr>
          <p:cNvPr id="2612" name="Google Shape;2612;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3" name="Google Shape;2613;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9" name="Shape 2619"/>
        <p:cNvGrpSpPr/>
        <p:nvPr/>
      </p:nvGrpSpPr>
      <p:grpSpPr>
        <a:xfrm>
          <a:off x="0" y="0"/>
          <a:ext cx="0" cy="0"/>
          <a:chOff x="0" y="0"/>
          <a:chExt cx="0" cy="0"/>
        </a:xfrm>
      </p:grpSpPr>
      <p:sp>
        <p:nvSpPr>
          <p:cNvPr id="2620" name="Google Shape;2620;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1" name="Google Shape;2621;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7" name="Shape 2627"/>
        <p:cNvGrpSpPr/>
        <p:nvPr/>
      </p:nvGrpSpPr>
      <p:grpSpPr>
        <a:xfrm>
          <a:off x="0" y="0"/>
          <a:ext cx="0" cy="0"/>
          <a:chOff x="0" y="0"/>
          <a:chExt cx="0" cy="0"/>
        </a:xfrm>
      </p:grpSpPr>
      <p:sp>
        <p:nvSpPr>
          <p:cNvPr id="2628" name="Google Shape;2628;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9" name="Google Shape;2629;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6" name="Shape 2666"/>
        <p:cNvGrpSpPr/>
        <p:nvPr/>
      </p:nvGrpSpPr>
      <p:grpSpPr>
        <a:xfrm>
          <a:off x="0" y="0"/>
          <a:ext cx="0" cy="0"/>
          <a:chOff x="0" y="0"/>
          <a:chExt cx="0" cy="0"/>
        </a:xfrm>
      </p:grpSpPr>
      <p:sp>
        <p:nvSpPr>
          <p:cNvPr id="2667" name="Google Shape;2667;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8" name="Google Shape;2668;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4" name="Shape 2674"/>
        <p:cNvGrpSpPr/>
        <p:nvPr/>
      </p:nvGrpSpPr>
      <p:grpSpPr>
        <a:xfrm>
          <a:off x="0" y="0"/>
          <a:ext cx="0" cy="0"/>
          <a:chOff x="0" y="0"/>
          <a:chExt cx="0" cy="0"/>
        </a:xfrm>
      </p:grpSpPr>
      <p:sp>
        <p:nvSpPr>
          <p:cNvPr id="2675" name="Google Shape;2675;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6" name="Google Shape;2676;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2" name="Shape 2682"/>
        <p:cNvGrpSpPr/>
        <p:nvPr/>
      </p:nvGrpSpPr>
      <p:grpSpPr>
        <a:xfrm>
          <a:off x="0" y="0"/>
          <a:ext cx="0" cy="0"/>
          <a:chOff x="0" y="0"/>
          <a:chExt cx="0" cy="0"/>
        </a:xfrm>
      </p:grpSpPr>
      <p:sp>
        <p:nvSpPr>
          <p:cNvPr id="2683" name="Google Shape;2683;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4" name="Google Shape;2684;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0" name="Shape 2690"/>
        <p:cNvGrpSpPr/>
        <p:nvPr/>
      </p:nvGrpSpPr>
      <p:grpSpPr>
        <a:xfrm>
          <a:off x="0" y="0"/>
          <a:ext cx="0" cy="0"/>
          <a:chOff x="0" y="0"/>
          <a:chExt cx="0" cy="0"/>
        </a:xfrm>
      </p:grpSpPr>
      <p:sp>
        <p:nvSpPr>
          <p:cNvPr id="2691" name="Google Shape;2691;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2" name="Google Shape;2692;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8" name="Shape 2698"/>
        <p:cNvGrpSpPr/>
        <p:nvPr/>
      </p:nvGrpSpPr>
      <p:grpSpPr>
        <a:xfrm>
          <a:off x="0" y="0"/>
          <a:ext cx="0" cy="0"/>
          <a:chOff x="0" y="0"/>
          <a:chExt cx="0" cy="0"/>
        </a:xfrm>
      </p:grpSpPr>
      <p:sp>
        <p:nvSpPr>
          <p:cNvPr id="2699" name="Google Shape;2699;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0" name="Google Shape;2700;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5" name="Shape 2705"/>
        <p:cNvGrpSpPr/>
        <p:nvPr/>
      </p:nvGrpSpPr>
      <p:grpSpPr>
        <a:xfrm>
          <a:off x="0" y="0"/>
          <a:ext cx="0" cy="0"/>
          <a:chOff x="0" y="0"/>
          <a:chExt cx="0" cy="0"/>
        </a:xfrm>
      </p:grpSpPr>
      <p:sp>
        <p:nvSpPr>
          <p:cNvPr id="2706" name="Google Shape;2706;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7" name="Google Shape;2707;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3" name="Shape 2713"/>
        <p:cNvGrpSpPr/>
        <p:nvPr/>
      </p:nvGrpSpPr>
      <p:grpSpPr>
        <a:xfrm>
          <a:off x="0" y="0"/>
          <a:ext cx="0" cy="0"/>
          <a:chOff x="0" y="0"/>
          <a:chExt cx="0" cy="0"/>
        </a:xfrm>
      </p:grpSpPr>
      <p:sp>
        <p:nvSpPr>
          <p:cNvPr id="2714" name="Google Shape;2714;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5" name="Google Shape;2715;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1" name="Shape 2721"/>
        <p:cNvGrpSpPr/>
        <p:nvPr/>
      </p:nvGrpSpPr>
      <p:grpSpPr>
        <a:xfrm>
          <a:off x="0" y="0"/>
          <a:ext cx="0" cy="0"/>
          <a:chOff x="0" y="0"/>
          <a:chExt cx="0" cy="0"/>
        </a:xfrm>
      </p:grpSpPr>
      <p:sp>
        <p:nvSpPr>
          <p:cNvPr id="2722" name="Google Shape;2722;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3" name="Google Shape;2723;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9" name="Shape 2729"/>
        <p:cNvGrpSpPr/>
        <p:nvPr/>
      </p:nvGrpSpPr>
      <p:grpSpPr>
        <a:xfrm>
          <a:off x="0" y="0"/>
          <a:ext cx="0" cy="0"/>
          <a:chOff x="0" y="0"/>
          <a:chExt cx="0" cy="0"/>
        </a:xfrm>
      </p:grpSpPr>
      <p:sp>
        <p:nvSpPr>
          <p:cNvPr id="2730" name="Google Shape;2730;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1" name="Google Shape;2731;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7" name="Shape 2737"/>
        <p:cNvGrpSpPr/>
        <p:nvPr/>
      </p:nvGrpSpPr>
      <p:grpSpPr>
        <a:xfrm>
          <a:off x="0" y="0"/>
          <a:ext cx="0" cy="0"/>
          <a:chOff x="0" y="0"/>
          <a:chExt cx="0" cy="0"/>
        </a:xfrm>
      </p:grpSpPr>
      <p:sp>
        <p:nvSpPr>
          <p:cNvPr id="2738" name="Google Shape;2738;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9" name="Google Shape;2739;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5" name="Shape 2745"/>
        <p:cNvGrpSpPr/>
        <p:nvPr/>
      </p:nvGrpSpPr>
      <p:grpSpPr>
        <a:xfrm>
          <a:off x="0" y="0"/>
          <a:ext cx="0" cy="0"/>
          <a:chOff x="0" y="0"/>
          <a:chExt cx="0" cy="0"/>
        </a:xfrm>
      </p:grpSpPr>
      <p:sp>
        <p:nvSpPr>
          <p:cNvPr id="2746" name="Google Shape;2746;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7" name="Google Shape;2747;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3" name="Shape 2753"/>
        <p:cNvGrpSpPr/>
        <p:nvPr/>
      </p:nvGrpSpPr>
      <p:grpSpPr>
        <a:xfrm>
          <a:off x="0" y="0"/>
          <a:ext cx="0" cy="0"/>
          <a:chOff x="0" y="0"/>
          <a:chExt cx="0" cy="0"/>
        </a:xfrm>
      </p:grpSpPr>
      <p:sp>
        <p:nvSpPr>
          <p:cNvPr id="2754" name="Google Shape;2754;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5" name="Google Shape;2755;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0" name="Shape 2760"/>
        <p:cNvGrpSpPr/>
        <p:nvPr/>
      </p:nvGrpSpPr>
      <p:grpSpPr>
        <a:xfrm>
          <a:off x="0" y="0"/>
          <a:ext cx="0" cy="0"/>
          <a:chOff x="0" y="0"/>
          <a:chExt cx="0" cy="0"/>
        </a:xfrm>
      </p:grpSpPr>
      <p:sp>
        <p:nvSpPr>
          <p:cNvPr id="2761" name="Google Shape;2761;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2" name="Google Shape;2762;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7" name="Shape 2767"/>
        <p:cNvGrpSpPr/>
        <p:nvPr/>
      </p:nvGrpSpPr>
      <p:grpSpPr>
        <a:xfrm>
          <a:off x="0" y="0"/>
          <a:ext cx="0" cy="0"/>
          <a:chOff x="0" y="0"/>
          <a:chExt cx="0" cy="0"/>
        </a:xfrm>
      </p:grpSpPr>
      <p:sp>
        <p:nvSpPr>
          <p:cNvPr id="2768" name="Google Shape;2768;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9" name="Google Shape;2769;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4" name="Shape 2774"/>
        <p:cNvGrpSpPr/>
        <p:nvPr/>
      </p:nvGrpSpPr>
      <p:grpSpPr>
        <a:xfrm>
          <a:off x="0" y="0"/>
          <a:ext cx="0" cy="0"/>
          <a:chOff x="0" y="0"/>
          <a:chExt cx="0" cy="0"/>
        </a:xfrm>
      </p:grpSpPr>
      <p:sp>
        <p:nvSpPr>
          <p:cNvPr id="2775" name="Google Shape;2775;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6" name="Google Shape;2776;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1" name="Shape 2781"/>
        <p:cNvGrpSpPr/>
        <p:nvPr/>
      </p:nvGrpSpPr>
      <p:grpSpPr>
        <a:xfrm>
          <a:off x="0" y="0"/>
          <a:ext cx="0" cy="0"/>
          <a:chOff x="0" y="0"/>
          <a:chExt cx="0" cy="0"/>
        </a:xfrm>
      </p:grpSpPr>
      <p:sp>
        <p:nvSpPr>
          <p:cNvPr id="2782" name="Google Shape;2782;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3" name="Google Shape;2783;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8" name="Shape 2788"/>
        <p:cNvGrpSpPr/>
        <p:nvPr/>
      </p:nvGrpSpPr>
      <p:grpSpPr>
        <a:xfrm>
          <a:off x="0" y="0"/>
          <a:ext cx="0" cy="0"/>
          <a:chOff x="0" y="0"/>
          <a:chExt cx="0" cy="0"/>
        </a:xfrm>
      </p:grpSpPr>
      <p:sp>
        <p:nvSpPr>
          <p:cNvPr id="2789" name="Google Shape;2789;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0" name="Google Shape;2790;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2" name="Shape 2802"/>
        <p:cNvGrpSpPr/>
        <p:nvPr/>
      </p:nvGrpSpPr>
      <p:grpSpPr>
        <a:xfrm>
          <a:off x="0" y="0"/>
          <a:ext cx="0" cy="0"/>
          <a:chOff x="0" y="0"/>
          <a:chExt cx="0" cy="0"/>
        </a:xfrm>
      </p:grpSpPr>
      <p:sp>
        <p:nvSpPr>
          <p:cNvPr id="2803" name="Google Shape;2803;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4" name="Google Shape;2804;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9" name="Shape 2809"/>
        <p:cNvGrpSpPr/>
        <p:nvPr/>
      </p:nvGrpSpPr>
      <p:grpSpPr>
        <a:xfrm>
          <a:off x="0" y="0"/>
          <a:ext cx="0" cy="0"/>
          <a:chOff x="0" y="0"/>
          <a:chExt cx="0" cy="0"/>
        </a:xfrm>
      </p:grpSpPr>
      <p:sp>
        <p:nvSpPr>
          <p:cNvPr id="2810" name="Google Shape;2810;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1" name="Google Shape;2811;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7" name="Shape 2817"/>
        <p:cNvGrpSpPr/>
        <p:nvPr/>
      </p:nvGrpSpPr>
      <p:grpSpPr>
        <a:xfrm>
          <a:off x="0" y="0"/>
          <a:ext cx="0" cy="0"/>
          <a:chOff x="0" y="0"/>
          <a:chExt cx="0" cy="0"/>
        </a:xfrm>
      </p:grpSpPr>
      <p:sp>
        <p:nvSpPr>
          <p:cNvPr id="2818" name="Google Shape;2818;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9" name="Google Shape;2819;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5" name="Shape 2825"/>
        <p:cNvGrpSpPr/>
        <p:nvPr/>
      </p:nvGrpSpPr>
      <p:grpSpPr>
        <a:xfrm>
          <a:off x="0" y="0"/>
          <a:ext cx="0" cy="0"/>
          <a:chOff x="0" y="0"/>
          <a:chExt cx="0" cy="0"/>
        </a:xfrm>
      </p:grpSpPr>
      <p:sp>
        <p:nvSpPr>
          <p:cNvPr id="2826" name="Google Shape;2826;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7" name="Google Shape;2827;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2" name="Shape 1612"/>
        <p:cNvGrpSpPr/>
        <p:nvPr/>
      </p:nvGrpSpPr>
      <p:grpSpPr>
        <a:xfrm>
          <a:off x="0" y="0"/>
          <a:ext cx="0" cy="0"/>
          <a:chOff x="0" y="0"/>
          <a:chExt cx="0" cy="0"/>
        </a:xfrm>
      </p:grpSpPr>
      <p:sp>
        <p:nvSpPr>
          <p:cNvPr id="1613" name="Google Shape;1613;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6.jpg"/><Relationship Id="rId4" Type="http://schemas.openxmlformats.org/officeDocument/2006/relationships/image" Target="../media/image9.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6.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6.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6.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6.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6.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6.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6.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6.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6.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6.jpg"/><Relationship Id="rId4" Type="http://schemas.openxmlformats.org/officeDocument/2006/relationships/image" Target="../media/image7.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7.png"/><Relationship Id="rId4" Type="http://schemas.openxmlformats.org/officeDocument/2006/relationships/image" Target="../media/image6.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7.png"/><Relationship Id="rId4" Type="http://schemas.openxmlformats.org/officeDocument/2006/relationships/image" Target="../media/image6.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7.png"/><Relationship Id="rId4" Type="http://schemas.openxmlformats.org/officeDocument/2006/relationships/image" Target="../media/image6.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6.jpg"/><Relationship Id="rId4" Type="http://schemas.openxmlformats.org/officeDocument/2006/relationships/image" Target="../media/image12.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6.jpg"/><Relationship Id="rId4" Type="http://schemas.openxmlformats.org/officeDocument/2006/relationships/image" Target="../media/image1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7.png"/><Relationship Id="rId4" Type="http://schemas.openxmlformats.org/officeDocument/2006/relationships/image" Target="../media/image6.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6.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8.png"/><Relationship Id="rId4" Type="http://schemas.openxmlformats.org/officeDocument/2006/relationships/image" Target="../media/image6.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8.png"/><Relationship Id="rId4" Type="http://schemas.openxmlformats.org/officeDocument/2006/relationships/image" Target="../media/image6.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6.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6.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6.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6.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6.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6.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6.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6.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6.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6.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6.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6.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6.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6.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6.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6.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6.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6.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6.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6.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6.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6.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6.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6.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3.png"/><Relationship Id="rId4" Type="http://schemas.openxmlformats.org/officeDocument/2006/relationships/image" Target="../media/image6.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6.jp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6.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6.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6.jpg"/><Relationship Id="rId4" Type="http://schemas.openxmlformats.org/officeDocument/2006/relationships/image" Target="../media/image16.png"/><Relationship Id="rId5" Type="http://schemas.openxmlformats.org/officeDocument/2006/relationships/image" Target="../media/image17.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6.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6.jp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6.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 Id="rId3" Type="http://schemas.openxmlformats.org/officeDocument/2006/relationships/image" Target="../media/image23.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6.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6.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6.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6.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6.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6.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6.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6.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6.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6.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6.jpg"/><Relationship Id="rId4" Type="http://schemas.openxmlformats.org/officeDocument/2006/relationships/image" Target="../media/image18.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8.pn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5.png"/><Relationship Id="rId4" Type="http://schemas.openxmlformats.org/officeDocument/2006/relationships/image" Target="../media/image6.jpg"/><Relationship Id="rId5" Type="http://schemas.openxmlformats.org/officeDocument/2006/relationships/image" Target="../media/image2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6.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6.jpg"/><Relationship Id="rId4" Type="http://schemas.openxmlformats.org/officeDocument/2006/relationships/image" Target="../media/image22.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6.jp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6.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6.jp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6.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6.jp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6.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6.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6.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6.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6.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6.jpg"/><Relationship Id="rId4" Type="http://schemas.openxmlformats.org/officeDocument/2006/relationships/image" Target="../media/image20.png"/><Relationship Id="rId5" Type="http://schemas.openxmlformats.org/officeDocument/2006/relationships/image" Target="../media/image19.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6.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6.xml"/><Relationship Id="rId3" Type="http://schemas.openxmlformats.org/officeDocument/2006/relationships/image" Target="../media/image23.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6.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6.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6.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6.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6.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6.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4.xml"/><Relationship Id="rId3" Type="http://schemas.openxmlformats.org/officeDocument/2006/relationships/image" Target="../media/image23.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6.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6.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6.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6.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6.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6.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6.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6.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 Id="rId3" Type="http://schemas.openxmlformats.org/officeDocument/2006/relationships/image" Target="../media/image6.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6.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6.xml"/><Relationship Id="rId3" Type="http://schemas.openxmlformats.org/officeDocument/2006/relationships/image" Target="../media/image23.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7.xml"/><Relationship Id="rId3" Type="http://schemas.openxmlformats.org/officeDocument/2006/relationships/image" Target="../media/image23.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8.xml"/><Relationship Id="rId3" Type="http://schemas.openxmlformats.org/officeDocument/2006/relationships/image" Target="../media/image23.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9.xml"/><Relationship Id="rId3" Type="http://schemas.openxmlformats.org/officeDocument/2006/relationships/image" Target="../media/image2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0.xml"/><Relationship Id="rId3" Type="http://schemas.openxmlformats.org/officeDocument/2006/relationships/image" Target="../media/image23.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23.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23.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23.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6.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6.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 Id="rId3" Type="http://schemas.openxmlformats.org/officeDocument/2006/relationships/image" Target="../media/image6.jpg"/><Relationship Id="rId4" Type="http://schemas.openxmlformats.org/officeDocument/2006/relationships/hyperlink" Target="https://www.tensorflow.org/tensorboard/tensorboard_in_notebook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6.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6.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6.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6.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6.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6.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6.jpg"/><Relationship Id="rId4" Type="http://schemas.openxmlformats.org/officeDocument/2006/relationships/image" Target="../media/image1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6.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6.jpg"/><Relationship Id="rId4" Type="http://schemas.openxmlformats.org/officeDocument/2006/relationships/image" Target="../media/image1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6.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6.jpg"/><Relationship Id="rId4" Type="http://schemas.openxmlformats.org/officeDocument/2006/relationships/image" Target="../media/image1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6.jpg"/><Relationship Id="rId4" Type="http://schemas.openxmlformats.org/officeDocument/2006/relationships/image" Target="../media/image1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6.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6.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6.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6.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6.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6.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6.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6.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6.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6.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6.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6.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6.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6.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sp>
        <p:nvSpPr>
          <p:cNvPr id="1632" name="Google Shape;163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33" name="Google Shape;1633;p11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34" name="Google Shape;163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5" name="Google Shape;163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36" name="Google Shape;1636;p112"/>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42" name="Google Shape;1642;p11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643" name="Google Shape;1643;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4" name="Google Shape;1644;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0" name="Google Shape;1650;p11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651" name="Google Shape;1651;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2" name="Google Shape;1652;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sp>
        <p:nvSpPr>
          <p:cNvPr id="1657" name="Google Shape;1657;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8" name="Google Shape;1658;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659" name="Google Shape;1659;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0" name="Google Shape;1660;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sp>
        <p:nvSpPr>
          <p:cNvPr id="1665" name="Google Shape;1665;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66" name="Google Shape;1666;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667" name="Google Shape;1667;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8" name="Google Shape;1668;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2" name="Shape 1672"/>
        <p:cNvGrpSpPr/>
        <p:nvPr/>
      </p:nvGrpSpPr>
      <p:grpSpPr>
        <a:xfrm>
          <a:off x="0" y="0"/>
          <a:ext cx="0" cy="0"/>
          <a:chOff x="0" y="0"/>
          <a:chExt cx="0" cy="0"/>
        </a:xfrm>
      </p:grpSpPr>
      <p:sp>
        <p:nvSpPr>
          <p:cNvPr id="1673" name="Google Shape;1673;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74" name="Google Shape;1674;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675" name="Google Shape;1675;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6" name="Google Shape;1676;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1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682" name="Google Shape;1682;p1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683" name="Google Shape;1683;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4" name="Google Shape;1684;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0" name="Google Shape;1690;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691" name="Google Shape;1691;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2" name="Google Shape;1692;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sp>
        <p:nvSpPr>
          <p:cNvPr id="1697" name="Google Shape;1697;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8" name="Google Shape;1698;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699" name="Google Shape;1699;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0" name="Google Shape;1700;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4" name="Shape 1704"/>
        <p:cNvGrpSpPr/>
        <p:nvPr/>
      </p:nvGrpSpPr>
      <p:grpSpPr>
        <a:xfrm>
          <a:off x="0" y="0"/>
          <a:ext cx="0" cy="0"/>
          <a:chOff x="0" y="0"/>
          <a:chExt cx="0" cy="0"/>
        </a:xfrm>
      </p:grpSpPr>
      <p:sp>
        <p:nvSpPr>
          <p:cNvPr id="1705" name="Google Shape;1705;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06" name="Google Shape;1706;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707" name="Google Shape;1707;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8" name="Google Shape;1708;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sp>
        <p:nvSpPr>
          <p:cNvPr id="1713" name="Google Shape;1713;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14" name="Google Shape;1714;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715" name="Google Shape;1715;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6" name="Google Shape;1716;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22" name="Google Shape;1722;p123"/>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723" name="Google Shape;1723;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30" name="Google Shape;1730;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731" name="Google Shape;1731;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33" name="Google Shape;1733;p124"/>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pic>
        <p:nvPicPr>
          <p:cNvPr id="1738" name="Google Shape;1738;p12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39" name="Google Shape;1739;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0" name="Google Shape;1740;p12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741" name="Google Shape;1741;p1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42" name="Google Shape;1742;p1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6" name="Shape 1746"/>
        <p:cNvGrpSpPr/>
        <p:nvPr/>
      </p:nvGrpSpPr>
      <p:grpSpPr>
        <a:xfrm>
          <a:off x="0" y="0"/>
          <a:ext cx="0" cy="0"/>
          <a:chOff x="0" y="0"/>
          <a:chExt cx="0" cy="0"/>
        </a:xfrm>
      </p:grpSpPr>
      <p:pic>
        <p:nvPicPr>
          <p:cNvPr id="1747" name="Google Shape;1747;p126"/>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48" name="Google Shape;1748;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9" name="Google Shape;1749;p12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750" name="Google Shape;1750;p12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51" name="Google Shape;1751;p12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5" name="Shape 1755"/>
        <p:cNvGrpSpPr/>
        <p:nvPr/>
      </p:nvGrpSpPr>
      <p:grpSpPr>
        <a:xfrm>
          <a:off x="0" y="0"/>
          <a:ext cx="0" cy="0"/>
          <a:chOff x="0" y="0"/>
          <a:chExt cx="0" cy="0"/>
        </a:xfrm>
      </p:grpSpPr>
      <p:pic>
        <p:nvPicPr>
          <p:cNvPr id="1756" name="Google Shape;1756;p127"/>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57" name="Google Shape;175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58" name="Google Shape;1758;p12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759" name="Google Shape;1759;p12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60" name="Google Shape;1760;p12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4" name="Shape 1764"/>
        <p:cNvGrpSpPr/>
        <p:nvPr/>
      </p:nvGrpSpPr>
      <p:grpSpPr>
        <a:xfrm>
          <a:off x="0" y="0"/>
          <a:ext cx="0" cy="0"/>
          <a:chOff x="0" y="0"/>
          <a:chExt cx="0" cy="0"/>
        </a:xfrm>
      </p:grpSpPr>
      <p:sp>
        <p:nvSpPr>
          <p:cNvPr id="1765" name="Google Shape;1765;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66" name="Google Shape;1766;p12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767" name="Google Shape;1767;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8" name="Google Shape;1768;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9" name="Google Shape;1769;p128"/>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3" name="Shape 1773"/>
        <p:cNvGrpSpPr/>
        <p:nvPr/>
      </p:nvGrpSpPr>
      <p:grpSpPr>
        <a:xfrm>
          <a:off x="0" y="0"/>
          <a:ext cx="0" cy="0"/>
          <a:chOff x="0" y="0"/>
          <a:chExt cx="0" cy="0"/>
        </a:xfrm>
      </p:grpSpPr>
      <p:sp>
        <p:nvSpPr>
          <p:cNvPr id="1774" name="Google Shape;177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75" name="Google Shape;1775;p12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776" name="Google Shape;177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7" name="Google Shape;177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8" name="Google Shape;1778;p129"/>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2" name="Shape 1782"/>
        <p:cNvGrpSpPr/>
        <p:nvPr/>
      </p:nvGrpSpPr>
      <p:grpSpPr>
        <a:xfrm>
          <a:off x="0" y="0"/>
          <a:ext cx="0" cy="0"/>
          <a:chOff x="0" y="0"/>
          <a:chExt cx="0" cy="0"/>
        </a:xfrm>
      </p:grpSpPr>
      <p:pic>
        <p:nvPicPr>
          <p:cNvPr id="1783" name="Google Shape;178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84" name="Google Shape;178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85" name="Google Shape;178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786" name="Google Shape;178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87" name="Google Shape;178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1" name="Shape 1791"/>
        <p:cNvGrpSpPr/>
        <p:nvPr/>
      </p:nvGrpSpPr>
      <p:grpSpPr>
        <a:xfrm>
          <a:off x="0" y="0"/>
          <a:ext cx="0" cy="0"/>
          <a:chOff x="0" y="0"/>
          <a:chExt cx="0" cy="0"/>
        </a:xfrm>
      </p:grpSpPr>
      <p:sp>
        <p:nvSpPr>
          <p:cNvPr id="1792" name="Google Shape;1792;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3" name="Google Shape;1793;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794" name="Google Shape;1794;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5" name="Google Shape;1795;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96" name="Google Shape;1796;p131"/>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0" name="Shape 1800"/>
        <p:cNvGrpSpPr/>
        <p:nvPr/>
      </p:nvGrpSpPr>
      <p:grpSpPr>
        <a:xfrm>
          <a:off x="0" y="0"/>
          <a:ext cx="0" cy="0"/>
          <a:chOff x="0" y="0"/>
          <a:chExt cx="0" cy="0"/>
        </a:xfrm>
      </p:grpSpPr>
      <p:pic>
        <p:nvPicPr>
          <p:cNvPr id="1801" name="Google Shape;1801;p132"/>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802" name="Google Shape;180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804" name="Google Shape;180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05" name="Google Shape;180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pic>
        <p:nvPicPr>
          <p:cNvPr id="1810" name="Google Shape;1810;p133"/>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811" name="Google Shape;1811;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2" name="Google Shape;1812;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813" name="Google Shape;1813;p13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14" name="Google Shape;1814;p13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8" name="Shape 1818"/>
        <p:cNvGrpSpPr/>
        <p:nvPr/>
      </p:nvGrpSpPr>
      <p:grpSpPr>
        <a:xfrm>
          <a:off x="0" y="0"/>
          <a:ext cx="0" cy="0"/>
          <a:chOff x="0" y="0"/>
          <a:chExt cx="0" cy="0"/>
        </a:xfrm>
      </p:grpSpPr>
      <p:pic>
        <p:nvPicPr>
          <p:cNvPr descr="watermark.jpg" id="1819" name="Google Shape;1819;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0" name="Google Shape;1820;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1" name="Google Shape;1821;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822" name="Google Shape;1822;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6" name="Shape 1826"/>
        <p:cNvGrpSpPr/>
        <p:nvPr/>
      </p:nvGrpSpPr>
      <p:grpSpPr>
        <a:xfrm>
          <a:off x="0" y="0"/>
          <a:ext cx="0" cy="0"/>
          <a:chOff x="0" y="0"/>
          <a:chExt cx="0" cy="0"/>
        </a:xfrm>
      </p:grpSpPr>
      <p:pic>
        <p:nvPicPr>
          <p:cNvPr descr="watermark.jpg" id="1827" name="Google Shape;1827;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8" name="Google Shape;1828;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9" name="Google Shape;1829;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830" name="Google Shape;1830;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4" name="Shape 1834"/>
        <p:cNvGrpSpPr/>
        <p:nvPr/>
      </p:nvGrpSpPr>
      <p:grpSpPr>
        <a:xfrm>
          <a:off x="0" y="0"/>
          <a:ext cx="0" cy="0"/>
          <a:chOff x="0" y="0"/>
          <a:chExt cx="0" cy="0"/>
        </a:xfrm>
      </p:grpSpPr>
      <p:pic>
        <p:nvPicPr>
          <p:cNvPr descr="watermark.jpg" id="1835" name="Google Shape;1835;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36" name="Google Shape;1836;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7" name="Google Shape;1837;p136"/>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838" name="Google Shape;1838;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39" name="Google Shape;1839;p136"/>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40" name="Google Shape;1840;p13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41" name="Google Shape;1841;p13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3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43" name="Google Shape;1843;p13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7" name="Shape 1847"/>
        <p:cNvGrpSpPr/>
        <p:nvPr/>
      </p:nvGrpSpPr>
      <p:grpSpPr>
        <a:xfrm>
          <a:off x="0" y="0"/>
          <a:ext cx="0" cy="0"/>
          <a:chOff x="0" y="0"/>
          <a:chExt cx="0" cy="0"/>
        </a:xfrm>
      </p:grpSpPr>
      <p:pic>
        <p:nvPicPr>
          <p:cNvPr descr="watermark.jpg" id="1848" name="Google Shape;1848;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49" name="Google Shape;1849;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0" name="Google Shape;1850;p137"/>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51" name="Google Shape;1851;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52" name="Google Shape;1852;p137"/>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53" name="Google Shape;1853;p13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54" name="Google Shape;1854;p13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3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56" name="Google Shape;1856;p13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descr="watermark.jpg" id="1861" name="Google Shape;1861;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62" name="Google Shape;1862;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8"/>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64" name="Google Shape;1864;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65" name="Google Shape;1865;p138"/>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66" name="Google Shape;1866;p13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67" name="Google Shape;1867;p13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3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69" name="Google Shape;1869;p138"/>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3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4" name="Shape 1874"/>
        <p:cNvGrpSpPr/>
        <p:nvPr/>
      </p:nvGrpSpPr>
      <p:grpSpPr>
        <a:xfrm>
          <a:off x="0" y="0"/>
          <a:ext cx="0" cy="0"/>
          <a:chOff x="0" y="0"/>
          <a:chExt cx="0" cy="0"/>
        </a:xfrm>
      </p:grpSpPr>
      <p:pic>
        <p:nvPicPr>
          <p:cNvPr descr="watermark.jpg" id="1875" name="Google Shape;1875;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76" name="Google Shape;1876;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7" name="Google Shape;1877;p139"/>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78" name="Google Shape;1878;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79" name="Google Shape;1879;p139"/>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80" name="Google Shape;1880;p13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81" name="Google Shape;1881;p13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3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83" name="Google Shape;1883;p13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84" name="Google Shape;1884;p13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885" name="Google Shape;1885;p13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9" name="Shape 1889"/>
        <p:cNvGrpSpPr/>
        <p:nvPr/>
      </p:nvGrpSpPr>
      <p:grpSpPr>
        <a:xfrm>
          <a:off x="0" y="0"/>
          <a:ext cx="0" cy="0"/>
          <a:chOff x="0" y="0"/>
          <a:chExt cx="0" cy="0"/>
        </a:xfrm>
      </p:grpSpPr>
      <p:pic>
        <p:nvPicPr>
          <p:cNvPr descr="watermark.jpg" id="1890" name="Google Shape;1890;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91" name="Google Shape;1891;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2" name="Google Shape;1892;p14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893" name="Google Shape;1893;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94" name="Google Shape;1894;p14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895" name="Google Shape;1895;p14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96" name="Google Shape;1896;p14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4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98" name="Google Shape;1898;p14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99" name="Google Shape;1899;p14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00" name="Google Shape;1900;p14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pic>
        <p:nvPicPr>
          <p:cNvPr descr="watermark.jpg" id="1905" name="Google Shape;1905;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06" name="Google Shape;1906;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7" name="Google Shape;1907;p14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1908" name="Google Shape;1908;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09" name="Google Shape;1909;p14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10" name="Google Shape;1910;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11" name="Google Shape;1911;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12" name="Google Shape;1912;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13" name="Google Shape;1913;p141"/>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7" name="Shape 1917"/>
        <p:cNvGrpSpPr/>
        <p:nvPr/>
      </p:nvGrpSpPr>
      <p:grpSpPr>
        <a:xfrm>
          <a:off x="0" y="0"/>
          <a:ext cx="0" cy="0"/>
          <a:chOff x="0" y="0"/>
          <a:chExt cx="0" cy="0"/>
        </a:xfrm>
      </p:grpSpPr>
      <p:pic>
        <p:nvPicPr>
          <p:cNvPr descr="watermark.jpg" id="1918" name="Google Shape;1918;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19" name="Google Shape;1919;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0" name="Google Shape;1920;p14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1921" name="Google Shape;1921;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22" name="Google Shape;1922;p14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23" name="Google Shape;1923;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24" name="Google Shape;1924;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25" name="Google Shape;1925;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26" name="Google Shape;1926;p142"/>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0" name="Shape 1930"/>
        <p:cNvGrpSpPr/>
        <p:nvPr/>
      </p:nvGrpSpPr>
      <p:grpSpPr>
        <a:xfrm>
          <a:off x="0" y="0"/>
          <a:ext cx="0" cy="0"/>
          <a:chOff x="0" y="0"/>
          <a:chExt cx="0" cy="0"/>
        </a:xfrm>
      </p:grpSpPr>
      <p:pic>
        <p:nvPicPr>
          <p:cNvPr descr="watermark.jpg" id="1931" name="Google Shape;1931;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2" name="Google Shape;1932;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3" name="Google Shape;1933;p14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1934" name="Google Shape;1934;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35" name="Google Shape;1935;p14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36" name="Google Shape;1936;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37" name="Google Shape;1937;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38" name="Google Shape;1938;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39" name="Google Shape;1939;p143"/>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3" name="Shape 1943"/>
        <p:cNvGrpSpPr/>
        <p:nvPr/>
      </p:nvGrpSpPr>
      <p:grpSpPr>
        <a:xfrm>
          <a:off x="0" y="0"/>
          <a:ext cx="0" cy="0"/>
          <a:chOff x="0" y="0"/>
          <a:chExt cx="0" cy="0"/>
        </a:xfrm>
      </p:grpSpPr>
      <p:pic>
        <p:nvPicPr>
          <p:cNvPr descr="watermark.jpg" id="1944" name="Google Shape;1944;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5" name="Google Shape;1945;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6" name="Google Shape;1946;p14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1947" name="Google Shape;1947;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8" name="Google Shape;1948;p14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49" name="Google Shape;1949;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0" name="Google Shape;1950;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51" name="Google Shape;1951;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52" name="Google Shape;1952;p144"/>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pic>
        <p:nvPicPr>
          <p:cNvPr descr="watermark.jpg" id="1957" name="Google Shape;1957;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8" name="Google Shape;1958;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9" name="Google Shape;1959;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1960" name="Google Shape;1960;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61" name="Google Shape;1961;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62" name="Google Shape;1962;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63" name="Google Shape;1963;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5" name="Google Shape;1965;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66" name="Google Shape;1966;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67" name="Google Shape;1967;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1" name="Shape 1971"/>
        <p:cNvGrpSpPr/>
        <p:nvPr/>
      </p:nvGrpSpPr>
      <p:grpSpPr>
        <a:xfrm>
          <a:off x="0" y="0"/>
          <a:ext cx="0" cy="0"/>
          <a:chOff x="0" y="0"/>
          <a:chExt cx="0" cy="0"/>
        </a:xfrm>
      </p:grpSpPr>
      <p:pic>
        <p:nvPicPr>
          <p:cNvPr descr="watermark.jpg" id="1972" name="Google Shape;1972;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73" name="Google Shape;1973;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74" name="Google Shape;1974;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975" name="Google Shape;1975;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6" name="Google Shape;1976;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77" name="Google Shape;1977;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8" name="Google Shape;1978;p14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0" name="Google Shape;1980;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1" name="Google Shape;1981;p14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82" name="Google Shape;1982;p14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1983" name="Google Shape;1983;p14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7" name="Shape 1987"/>
        <p:cNvGrpSpPr/>
        <p:nvPr/>
      </p:nvGrpSpPr>
      <p:grpSpPr>
        <a:xfrm>
          <a:off x="0" y="0"/>
          <a:ext cx="0" cy="0"/>
          <a:chOff x="0" y="0"/>
          <a:chExt cx="0" cy="0"/>
        </a:xfrm>
      </p:grpSpPr>
      <p:pic>
        <p:nvPicPr>
          <p:cNvPr descr="watermark.jpg" id="1988" name="Google Shape;1988;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9" name="Google Shape;1989;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0" name="Google Shape;1990;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991" name="Google Shape;1991;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2" name="Google Shape;1992;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93" name="Google Shape;1993;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94" name="Google Shape;1994;p14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96" name="Google Shape;1996;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97" name="Google Shape;1997;p14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8" name="Google Shape;1998;p14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1999" name="Google Shape;1999;p147"/>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000" name="Google Shape;2000;p147"/>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4" name="Shape 2004"/>
        <p:cNvGrpSpPr/>
        <p:nvPr/>
      </p:nvGrpSpPr>
      <p:grpSpPr>
        <a:xfrm>
          <a:off x="0" y="0"/>
          <a:ext cx="0" cy="0"/>
          <a:chOff x="0" y="0"/>
          <a:chExt cx="0" cy="0"/>
        </a:xfrm>
      </p:grpSpPr>
      <p:pic>
        <p:nvPicPr>
          <p:cNvPr descr="watermark.jpg" id="2005" name="Google Shape;2005;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06" name="Google Shape;2006;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07" name="Google Shape;2007;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08" name="Google Shape;200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09" name="Google Shape;2009;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0" name="Google Shape;2010;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1" name="Google Shape;2011;p14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3" name="Google Shape;201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14" name="Google Shape;2014;p14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15" name="Google Shape;2015;p14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16" name="Google Shape;2016;p148"/>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017" name="Google Shape;2017;p14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1" name="Shape 2021"/>
        <p:cNvGrpSpPr/>
        <p:nvPr/>
      </p:nvGrpSpPr>
      <p:grpSpPr>
        <a:xfrm>
          <a:off x="0" y="0"/>
          <a:ext cx="0" cy="0"/>
          <a:chOff x="0" y="0"/>
          <a:chExt cx="0" cy="0"/>
        </a:xfrm>
      </p:grpSpPr>
      <p:pic>
        <p:nvPicPr>
          <p:cNvPr descr="watermark.jpg" id="2022" name="Google Shape;2022;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3" name="Google Shape;2023;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4" name="Google Shape;2024;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25" name="Google Shape;2025;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6" name="Google Shape;2026;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7" name="Google Shape;2027;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8" name="Google Shape;2028;p14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31" name="Google Shape;2031;p14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32" name="Google Shape;2032;p14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33" name="Google Shape;2033;p149"/>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034" name="Google Shape;2034;p149"/>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8" name="Shape 2038"/>
        <p:cNvGrpSpPr/>
        <p:nvPr/>
      </p:nvGrpSpPr>
      <p:grpSpPr>
        <a:xfrm>
          <a:off x="0" y="0"/>
          <a:ext cx="0" cy="0"/>
          <a:chOff x="0" y="0"/>
          <a:chExt cx="0" cy="0"/>
        </a:xfrm>
      </p:grpSpPr>
      <p:pic>
        <p:nvPicPr>
          <p:cNvPr descr="watermark.jpg" id="2039" name="Google Shape;2039;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40" name="Google Shape;2040;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41" name="Google Shape;2041;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42" name="Google Shape;2042;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3" name="Google Shape;2043;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4" name="Google Shape;2044;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5" name="Google Shape;2045;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7" name="Google Shape;2047;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48" name="Google Shape;2048;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49" name="Google Shape;2049;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50" name="Google Shape;2050;p150"/>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051" name="Google Shape;2051;p150"/>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5" name="Shape 2055"/>
        <p:cNvGrpSpPr/>
        <p:nvPr/>
      </p:nvGrpSpPr>
      <p:grpSpPr>
        <a:xfrm>
          <a:off x="0" y="0"/>
          <a:ext cx="0" cy="0"/>
          <a:chOff x="0" y="0"/>
          <a:chExt cx="0" cy="0"/>
        </a:xfrm>
      </p:grpSpPr>
      <p:pic>
        <p:nvPicPr>
          <p:cNvPr descr="watermark.jpg" id="2056" name="Google Shape;2056;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7" name="Google Shape;2057;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8" name="Google Shape;2058;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059" name="Google Shape;2059;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0" name="Google Shape;2060;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1" name="Google Shape;2061;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2" name="Google Shape;2062;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64" name="Google Shape;2064;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65" name="Google Shape;2065;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66" name="Google Shape;2066;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67" name="Google Shape;2067;p151"/>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068" name="Google Shape;2068;p15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2" name="Shape 2072"/>
        <p:cNvGrpSpPr/>
        <p:nvPr/>
      </p:nvGrpSpPr>
      <p:grpSpPr>
        <a:xfrm>
          <a:off x="0" y="0"/>
          <a:ext cx="0" cy="0"/>
          <a:chOff x="0" y="0"/>
          <a:chExt cx="0" cy="0"/>
        </a:xfrm>
      </p:grpSpPr>
      <p:pic>
        <p:nvPicPr>
          <p:cNvPr descr="watermark.jpg" id="2073" name="Google Shape;207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4" name="Google Shape;207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5" name="Google Shape;207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076" name="Google Shape;207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77" name="Google Shape;207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78" name="Google Shape;207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79" name="Google Shape;207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1" name="Google Shape;208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2" name="Google Shape;208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3" name="Google Shape;208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7" name="Shape 2087"/>
        <p:cNvGrpSpPr/>
        <p:nvPr/>
      </p:nvGrpSpPr>
      <p:grpSpPr>
        <a:xfrm>
          <a:off x="0" y="0"/>
          <a:ext cx="0" cy="0"/>
          <a:chOff x="0" y="0"/>
          <a:chExt cx="0" cy="0"/>
        </a:xfrm>
      </p:grpSpPr>
      <p:pic>
        <p:nvPicPr>
          <p:cNvPr descr="watermark.jpg" id="2088" name="Google Shape;2088;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89" name="Google Shape;2089;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0" name="Google Shape;2090;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091" name="Google Shape;2091;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2" name="Google Shape;2092;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3" name="Google Shape;2093;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4" name="Google Shape;2094;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96" name="Google Shape;2096;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97" name="Google Shape;2097;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98" name="Google Shape;2098;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99" name="Google Shape;2099;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3"/>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53"/>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53"/>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53"/>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7" name="Shape 2107"/>
        <p:cNvGrpSpPr/>
        <p:nvPr/>
      </p:nvGrpSpPr>
      <p:grpSpPr>
        <a:xfrm>
          <a:off x="0" y="0"/>
          <a:ext cx="0" cy="0"/>
          <a:chOff x="0" y="0"/>
          <a:chExt cx="0" cy="0"/>
        </a:xfrm>
      </p:grpSpPr>
      <p:pic>
        <p:nvPicPr>
          <p:cNvPr descr="watermark.jpg" id="2108" name="Google Shape;2108;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9" name="Google Shape;2109;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0" name="Google Shape;2110;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111" name="Google Shape;2111;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2" name="Google Shape;2112;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3" name="Google Shape;2113;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4" name="Google Shape;2114;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6" name="Google Shape;2116;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7" name="Google Shape;2117;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18" name="Google Shape;2118;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19" name="Google Shape;2119;p154"/>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54"/>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54"/>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54"/>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54"/>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54"/>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54"/>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54"/>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0" name="Shape 2130"/>
        <p:cNvGrpSpPr/>
        <p:nvPr/>
      </p:nvGrpSpPr>
      <p:grpSpPr>
        <a:xfrm>
          <a:off x="0" y="0"/>
          <a:ext cx="0" cy="0"/>
          <a:chOff x="0" y="0"/>
          <a:chExt cx="0" cy="0"/>
        </a:xfrm>
      </p:grpSpPr>
      <p:pic>
        <p:nvPicPr>
          <p:cNvPr descr="watermark.jpg" id="2131" name="Google Shape;2131;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32" name="Google Shape;21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33" name="Google Shape;2133;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134" name="Google Shape;21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5" name="Google Shape;2135;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6" name="Google Shape;2136;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7" name="Google Shape;2137;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9" name="Google Shape;2139;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40" name="Google Shape;2140;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41" name="Google Shape;2141;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42" name="Google Shape;2142;p155"/>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55"/>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55"/>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55"/>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55"/>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0" name="Shape 2150"/>
        <p:cNvGrpSpPr/>
        <p:nvPr/>
      </p:nvGrpSpPr>
      <p:grpSpPr>
        <a:xfrm>
          <a:off x="0" y="0"/>
          <a:ext cx="0" cy="0"/>
          <a:chOff x="0" y="0"/>
          <a:chExt cx="0" cy="0"/>
        </a:xfrm>
      </p:grpSpPr>
      <p:pic>
        <p:nvPicPr>
          <p:cNvPr descr="watermark.jpg" id="2151" name="Google Shape;215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2" name="Google Shape;215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53" name="Google Shape;215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154" name="Google Shape;215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55" name="Google Shape;215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56" name="Google Shape;215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7" name="Google Shape;215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9" name="Google Shape;215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60" name="Google Shape;216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61" name="Google Shape;216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62" name="Google Shape;2162;p15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56"/>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56"/>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56"/>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0" name="Shape 2170"/>
        <p:cNvGrpSpPr/>
        <p:nvPr/>
      </p:nvGrpSpPr>
      <p:grpSpPr>
        <a:xfrm>
          <a:off x="0" y="0"/>
          <a:ext cx="0" cy="0"/>
          <a:chOff x="0" y="0"/>
          <a:chExt cx="0" cy="0"/>
        </a:xfrm>
      </p:grpSpPr>
      <p:pic>
        <p:nvPicPr>
          <p:cNvPr descr="watermark.jpg" id="2171" name="Google Shape;217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2" name="Google Shape;2172;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73" name="Google Shape;2173;p15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174" name="Google Shape;2174;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pic>
        <p:nvPicPr>
          <p:cNvPr descr="watermark.jpg" id="2179" name="Google Shape;217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0" name="Google Shape;2180;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1" name="Google Shape;2181;p15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182" name="Google Shape;2182;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6" name="Shape 2186"/>
        <p:cNvGrpSpPr/>
        <p:nvPr/>
      </p:nvGrpSpPr>
      <p:grpSpPr>
        <a:xfrm>
          <a:off x="0" y="0"/>
          <a:ext cx="0" cy="0"/>
          <a:chOff x="0" y="0"/>
          <a:chExt cx="0" cy="0"/>
        </a:xfrm>
      </p:grpSpPr>
      <p:pic>
        <p:nvPicPr>
          <p:cNvPr descr="watermark.jpg" id="2187" name="Google Shape;218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8" name="Google Shape;2188;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9" name="Google Shape;2189;p15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190" name="Google Shape;2190;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4" name="Shape 2194"/>
        <p:cNvGrpSpPr/>
        <p:nvPr/>
      </p:nvGrpSpPr>
      <p:grpSpPr>
        <a:xfrm>
          <a:off x="0" y="0"/>
          <a:ext cx="0" cy="0"/>
          <a:chOff x="0" y="0"/>
          <a:chExt cx="0" cy="0"/>
        </a:xfrm>
      </p:grpSpPr>
      <p:pic>
        <p:nvPicPr>
          <p:cNvPr id="2195" name="Google Shape;2195;p160"/>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196" name="Google Shape;2196;p16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197" name="Google Shape;219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8" name="Google Shape;2198;p16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199" name="Google Shape;2199;p16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3" name="Shape 2203"/>
        <p:cNvGrpSpPr/>
        <p:nvPr/>
      </p:nvGrpSpPr>
      <p:grpSpPr>
        <a:xfrm>
          <a:off x="0" y="0"/>
          <a:ext cx="0" cy="0"/>
          <a:chOff x="0" y="0"/>
          <a:chExt cx="0" cy="0"/>
        </a:xfrm>
      </p:grpSpPr>
      <p:pic>
        <p:nvPicPr>
          <p:cNvPr descr="watermark.jpg" id="2204" name="Google Shape;2204;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05" name="Google Shape;2205;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06" name="Google Shape;2206;p16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207" name="Google Shape;2207;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208" name="Google Shape;2208;p161"/>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216" name="Google Shape;2216;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0" name="Shape 2220"/>
        <p:cNvGrpSpPr/>
        <p:nvPr/>
      </p:nvGrpSpPr>
      <p:grpSpPr>
        <a:xfrm>
          <a:off x="0" y="0"/>
          <a:ext cx="0" cy="0"/>
          <a:chOff x="0" y="0"/>
          <a:chExt cx="0" cy="0"/>
        </a:xfrm>
      </p:grpSpPr>
      <p:pic>
        <p:nvPicPr>
          <p:cNvPr descr="watermark.jpg" id="2221" name="Google Shape;2221;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2" name="Google Shape;2222;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23" name="Google Shape;2223;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224" name="Google Shape;2224;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8" name="Shape 2228"/>
        <p:cNvGrpSpPr/>
        <p:nvPr/>
      </p:nvGrpSpPr>
      <p:grpSpPr>
        <a:xfrm>
          <a:off x="0" y="0"/>
          <a:ext cx="0" cy="0"/>
          <a:chOff x="0" y="0"/>
          <a:chExt cx="0" cy="0"/>
        </a:xfrm>
      </p:grpSpPr>
      <p:pic>
        <p:nvPicPr>
          <p:cNvPr descr="watermark.jpg" id="2229" name="Google Shape;2229;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0" name="Google Shape;2230;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1" name="Google Shape;2231;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232" name="Google Shape;2232;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233" name="Google Shape;2233;p164"/>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234" name="Google Shape;2234;p164"/>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8" name="Shape 2238"/>
        <p:cNvGrpSpPr/>
        <p:nvPr/>
      </p:nvGrpSpPr>
      <p:grpSpPr>
        <a:xfrm>
          <a:off x="0" y="0"/>
          <a:ext cx="0" cy="0"/>
          <a:chOff x="0" y="0"/>
          <a:chExt cx="0" cy="0"/>
        </a:xfrm>
      </p:grpSpPr>
      <p:sp>
        <p:nvSpPr>
          <p:cNvPr id="2239" name="Google Shape;2239;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0" name="Google Shape;2240;p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241" name="Google Shape;2241;p1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2" name="Google Shape;2242;p1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6" name="Shape 2246"/>
        <p:cNvGrpSpPr/>
        <p:nvPr/>
      </p:nvGrpSpPr>
      <p:grpSpPr>
        <a:xfrm>
          <a:off x="0" y="0"/>
          <a:ext cx="0" cy="0"/>
          <a:chOff x="0" y="0"/>
          <a:chExt cx="0" cy="0"/>
        </a:xfrm>
      </p:grpSpPr>
      <p:sp>
        <p:nvSpPr>
          <p:cNvPr id="2247" name="Google Shape;2247;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8" name="Google Shape;2248;p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249" name="Google Shape;2249;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0" name="Google Shape;2250;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4" name="Shape 2254"/>
        <p:cNvGrpSpPr/>
        <p:nvPr/>
      </p:nvGrpSpPr>
      <p:grpSpPr>
        <a:xfrm>
          <a:off x="0" y="0"/>
          <a:ext cx="0" cy="0"/>
          <a:chOff x="0" y="0"/>
          <a:chExt cx="0" cy="0"/>
        </a:xfrm>
      </p:grpSpPr>
      <p:sp>
        <p:nvSpPr>
          <p:cNvPr id="2255" name="Google Shape;2255;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6" name="Google Shape;2256;p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257" name="Google Shape;2257;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8" name="Google Shape;225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2" name="Shape 2262"/>
        <p:cNvGrpSpPr/>
        <p:nvPr/>
      </p:nvGrpSpPr>
      <p:grpSpPr>
        <a:xfrm>
          <a:off x="0" y="0"/>
          <a:ext cx="0" cy="0"/>
          <a:chOff x="0" y="0"/>
          <a:chExt cx="0" cy="0"/>
        </a:xfrm>
      </p:grpSpPr>
      <p:sp>
        <p:nvSpPr>
          <p:cNvPr id="2263" name="Google Shape;2263;p168"/>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264" name="Google Shape;2264;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5" name="Google Shape;2265;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9" name="Shape 2269"/>
        <p:cNvGrpSpPr/>
        <p:nvPr/>
      </p:nvGrpSpPr>
      <p:grpSpPr>
        <a:xfrm>
          <a:off x="0" y="0"/>
          <a:ext cx="0" cy="0"/>
          <a:chOff x="0" y="0"/>
          <a:chExt cx="0" cy="0"/>
        </a:xfrm>
      </p:grpSpPr>
      <p:sp>
        <p:nvSpPr>
          <p:cNvPr id="2270" name="Google Shape;2270;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1" name="Google Shape;2271;p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272" name="Google Shape;2272;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3" name="Google Shape;2273;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7" name="Shape 2277"/>
        <p:cNvGrpSpPr/>
        <p:nvPr/>
      </p:nvGrpSpPr>
      <p:grpSpPr>
        <a:xfrm>
          <a:off x="0" y="0"/>
          <a:ext cx="0" cy="0"/>
          <a:chOff x="0" y="0"/>
          <a:chExt cx="0" cy="0"/>
        </a:xfrm>
      </p:grpSpPr>
      <p:sp>
        <p:nvSpPr>
          <p:cNvPr id="2278" name="Google Shape;2278;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9" name="Google Shape;2279;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280" name="Google Shape;2280;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1" name="Google Shape;2281;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5" name="Shape 2285"/>
        <p:cNvGrpSpPr/>
        <p:nvPr/>
      </p:nvGrpSpPr>
      <p:grpSpPr>
        <a:xfrm>
          <a:off x="0" y="0"/>
          <a:ext cx="0" cy="0"/>
          <a:chOff x="0" y="0"/>
          <a:chExt cx="0" cy="0"/>
        </a:xfrm>
      </p:grpSpPr>
      <p:sp>
        <p:nvSpPr>
          <p:cNvPr id="2286" name="Google Shape;2286;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7" name="Google Shape;2287;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288" name="Google Shape;2288;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9" name="Google Shape;2289;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0" name="Google Shape;2290;p171"/>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71"/>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7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7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4" name="Google Shape;2294;p171"/>
          <p:cNvCxnSpPr>
            <a:stCxn id="2290" idx="6"/>
            <a:endCxn id="229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295" name="Google Shape;2295;p171"/>
          <p:cNvCxnSpPr>
            <a:stCxn id="2291" idx="6"/>
            <a:endCxn id="229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296" name="Google Shape;2296;p171"/>
          <p:cNvCxnSpPr>
            <a:stCxn id="2292" idx="6"/>
            <a:endCxn id="229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0" name="Shape 2300"/>
        <p:cNvGrpSpPr/>
        <p:nvPr/>
      </p:nvGrpSpPr>
      <p:grpSpPr>
        <a:xfrm>
          <a:off x="0" y="0"/>
          <a:ext cx="0" cy="0"/>
          <a:chOff x="0" y="0"/>
          <a:chExt cx="0" cy="0"/>
        </a:xfrm>
      </p:grpSpPr>
      <p:sp>
        <p:nvSpPr>
          <p:cNvPr id="2301" name="Google Shape;2301;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2" name="Google Shape;2302;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303" name="Google Shape;2303;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04" name="Google Shape;2304;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05" name="Google Shape;2305;p172"/>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72"/>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7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7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9" name="Google Shape;2309;p172"/>
          <p:cNvCxnSpPr>
            <a:stCxn id="2305" idx="6"/>
            <a:endCxn id="230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10" name="Google Shape;2310;p172"/>
          <p:cNvCxnSpPr>
            <a:stCxn id="2306" idx="6"/>
            <a:endCxn id="230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11" name="Google Shape;2311;p172"/>
          <p:cNvCxnSpPr>
            <a:stCxn id="2307" idx="6"/>
            <a:endCxn id="230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12" name="Google Shape;2312;p172"/>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13" name="Google Shape;2313;p172"/>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14" name="Google Shape;2314;p172"/>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8" name="Shape 2318"/>
        <p:cNvGrpSpPr/>
        <p:nvPr/>
      </p:nvGrpSpPr>
      <p:grpSpPr>
        <a:xfrm>
          <a:off x="0" y="0"/>
          <a:ext cx="0" cy="0"/>
          <a:chOff x="0" y="0"/>
          <a:chExt cx="0" cy="0"/>
        </a:xfrm>
      </p:grpSpPr>
      <p:sp>
        <p:nvSpPr>
          <p:cNvPr id="2319" name="Google Shape;2319;p1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321" name="Google Shape;2321;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2" name="Google Shape;2322;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3" name="Google Shape;2323;p173"/>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73"/>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7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7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7" name="Google Shape;2327;p173"/>
          <p:cNvCxnSpPr>
            <a:stCxn id="2323" idx="6"/>
            <a:endCxn id="2324"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28" name="Google Shape;2328;p173"/>
          <p:cNvCxnSpPr>
            <a:stCxn id="2324" idx="6"/>
            <a:endCxn id="2325"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29" name="Google Shape;2329;p173"/>
          <p:cNvCxnSpPr>
            <a:stCxn id="2325" idx="6"/>
            <a:endCxn id="23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30" name="Google Shape;2330;p173"/>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31" name="Google Shape;2331;p173"/>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32" name="Google Shape;2332;p173"/>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6" name="Shape 2336"/>
        <p:cNvGrpSpPr/>
        <p:nvPr/>
      </p:nvGrpSpPr>
      <p:grpSpPr>
        <a:xfrm>
          <a:off x="0" y="0"/>
          <a:ext cx="0" cy="0"/>
          <a:chOff x="0" y="0"/>
          <a:chExt cx="0" cy="0"/>
        </a:xfrm>
      </p:grpSpPr>
      <p:sp>
        <p:nvSpPr>
          <p:cNvPr id="2337" name="Google Shape;2337;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8" name="Google Shape;2338;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339" name="Google Shape;2339;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0" name="Google Shape;2340;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41" name="Google Shape;2341;p174"/>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74"/>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7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7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5" name="Google Shape;2345;p174"/>
          <p:cNvCxnSpPr>
            <a:stCxn id="2341" idx="6"/>
            <a:endCxn id="2342"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46" name="Google Shape;2346;p174"/>
          <p:cNvCxnSpPr>
            <a:stCxn id="2342" idx="6"/>
            <a:endCxn id="2343"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47" name="Google Shape;2347;p174"/>
          <p:cNvCxnSpPr>
            <a:stCxn id="2343" idx="6"/>
            <a:endCxn id="234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48" name="Google Shape;2348;p174"/>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49" name="Google Shape;2349;p174"/>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50" name="Google Shape;2350;p174"/>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4" name="Shape 2354"/>
        <p:cNvGrpSpPr/>
        <p:nvPr/>
      </p:nvGrpSpPr>
      <p:grpSpPr>
        <a:xfrm>
          <a:off x="0" y="0"/>
          <a:ext cx="0" cy="0"/>
          <a:chOff x="0" y="0"/>
          <a:chExt cx="0" cy="0"/>
        </a:xfrm>
      </p:grpSpPr>
      <p:sp>
        <p:nvSpPr>
          <p:cNvPr id="2355" name="Google Shape;2355;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6" name="Google Shape;2356;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357" name="Google Shape;2357;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8" name="Google Shape;2358;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59" name="Google Shape;2359;p175"/>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75"/>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7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7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3" name="Google Shape;2363;p175"/>
          <p:cNvCxnSpPr>
            <a:stCxn id="2359" idx="6"/>
            <a:endCxn id="2360"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64" name="Google Shape;2364;p175"/>
          <p:cNvCxnSpPr>
            <a:stCxn id="2360" idx="6"/>
            <a:endCxn id="2361"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65" name="Google Shape;2365;p175"/>
          <p:cNvCxnSpPr>
            <a:stCxn id="2361" idx="6"/>
            <a:endCxn id="236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66" name="Google Shape;2366;p17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67" name="Google Shape;2367;p17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368" name="Google Shape;2368;p175"/>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369" name="Google Shape;2369;p175"/>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3" name="Shape 2373"/>
        <p:cNvGrpSpPr/>
        <p:nvPr/>
      </p:nvGrpSpPr>
      <p:grpSpPr>
        <a:xfrm>
          <a:off x="0" y="0"/>
          <a:ext cx="0" cy="0"/>
          <a:chOff x="0" y="0"/>
          <a:chExt cx="0" cy="0"/>
        </a:xfrm>
      </p:grpSpPr>
      <p:sp>
        <p:nvSpPr>
          <p:cNvPr id="2374" name="Google Shape;2374;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5" name="Google Shape;2375;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376" name="Google Shape;2376;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7" name="Google Shape;2377;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8" name="Google Shape;2378;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0" name="Google Shape;2380;p176"/>
          <p:cNvCxnSpPr>
            <a:stCxn id="2378" idx="6"/>
            <a:endCxn id="237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381" name="Google Shape;2381;p17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382" name="Google Shape;2382;p17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83" name="Google Shape;2383;p17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7" name="Shape 2387"/>
        <p:cNvGrpSpPr/>
        <p:nvPr/>
      </p:nvGrpSpPr>
      <p:grpSpPr>
        <a:xfrm>
          <a:off x="0" y="0"/>
          <a:ext cx="0" cy="0"/>
          <a:chOff x="0" y="0"/>
          <a:chExt cx="0" cy="0"/>
        </a:xfrm>
      </p:grpSpPr>
      <p:sp>
        <p:nvSpPr>
          <p:cNvPr id="2388" name="Google Shape;2388;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9" name="Google Shape;2389;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390" name="Google Shape;2390;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1" name="Google Shape;2391;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2" name="Google Shape;239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4" name="Google Shape;2394;p177"/>
          <p:cNvCxnSpPr>
            <a:stCxn id="2392" idx="6"/>
            <a:endCxn id="239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395" name="Google Shape;2395;p17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396" name="Google Shape;2396;p17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97" name="Google Shape;2397;p17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1" name="Shape 2401"/>
        <p:cNvGrpSpPr/>
        <p:nvPr/>
      </p:nvGrpSpPr>
      <p:grpSpPr>
        <a:xfrm>
          <a:off x="0" y="0"/>
          <a:ext cx="0" cy="0"/>
          <a:chOff x="0" y="0"/>
          <a:chExt cx="0" cy="0"/>
        </a:xfrm>
      </p:grpSpPr>
      <p:sp>
        <p:nvSpPr>
          <p:cNvPr id="2402" name="Google Shape;2402;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3" name="Google Shape;2403;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04" name="Google Shape;2404;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5" name="Google Shape;2405;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06" name="Google Shape;2406;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8" name="Google Shape;2408;p178"/>
          <p:cNvCxnSpPr>
            <a:stCxn id="2406" idx="6"/>
            <a:endCxn id="240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09" name="Google Shape;2409;p178"/>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10" name="Google Shape;2410;p178"/>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11" name="Google Shape;2411;p178"/>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5" name="Shape 2415"/>
        <p:cNvGrpSpPr/>
        <p:nvPr/>
      </p:nvGrpSpPr>
      <p:grpSpPr>
        <a:xfrm>
          <a:off x="0" y="0"/>
          <a:ext cx="0" cy="0"/>
          <a:chOff x="0" y="0"/>
          <a:chExt cx="0" cy="0"/>
        </a:xfrm>
      </p:grpSpPr>
      <p:sp>
        <p:nvSpPr>
          <p:cNvPr id="2416" name="Google Shape;2416;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17" name="Google Shape;2417;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18" name="Google Shape;2418;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9" name="Google Shape;2419;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0" name="Google Shape;2420;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2" name="Google Shape;2422;p179"/>
          <p:cNvCxnSpPr>
            <a:stCxn id="2420" idx="6"/>
            <a:endCxn id="242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23" name="Google Shape;2423;p179"/>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24" name="Google Shape;2424;p179"/>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25" name="Google Shape;2425;p179"/>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9" name="Shape 2429"/>
        <p:cNvGrpSpPr/>
        <p:nvPr/>
      </p:nvGrpSpPr>
      <p:grpSpPr>
        <a:xfrm>
          <a:off x="0" y="0"/>
          <a:ext cx="0" cy="0"/>
          <a:chOff x="0" y="0"/>
          <a:chExt cx="0" cy="0"/>
        </a:xfrm>
      </p:grpSpPr>
      <p:sp>
        <p:nvSpPr>
          <p:cNvPr id="2430" name="Google Shape;243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31" name="Google Shape;243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32" name="Google Shape;243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33" name="Google Shape;243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4" name="Google Shape;2434;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6" name="Google Shape;2436;p180"/>
          <p:cNvCxnSpPr>
            <a:stCxn id="2434" idx="6"/>
            <a:endCxn id="2435"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37" name="Google Shape;2437;p180"/>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38" name="Google Shape;2438;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39" name="Google Shape;2439;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40" name="Google Shape;2440;p180"/>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4" name="Shape 2444"/>
        <p:cNvGrpSpPr/>
        <p:nvPr/>
      </p:nvGrpSpPr>
      <p:grpSpPr>
        <a:xfrm>
          <a:off x="0" y="0"/>
          <a:ext cx="0" cy="0"/>
          <a:chOff x="0" y="0"/>
          <a:chExt cx="0" cy="0"/>
        </a:xfrm>
      </p:grpSpPr>
      <p:pic>
        <p:nvPicPr>
          <p:cNvPr id="2445" name="Google Shape;2445;p181"/>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446" name="Google Shape;2446;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7" name="Google Shape;2447;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48" name="Google Shape;2448;p18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449" name="Google Shape;2449;p18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450" name="Google Shape;2450;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2" name="Google Shape;2452;p181"/>
          <p:cNvCxnSpPr>
            <a:stCxn id="2450" idx="6"/>
            <a:endCxn id="245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53" name="Google Shape;2453;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54" name="Google Shape;2454;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55" name="Google Shape;2455;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pic>
        <p:nvPicPr>
          <p:cNvPr id="2460" name="Google Shape;2460;p182"/>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461" name="Google Shape;2461;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2" name="Google Shape;2462;p182"/>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463" name="Google Shape;2463;p18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464" name="Google Shape;2464;p18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465" name="Google Shape;2465;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7" name="Google Shape;2467;p182"/>
          <p:cNvCxnSpPr>
            <a:stCxn id="2465" idx="6"/>
            <a:endCxn id="246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68" name="Google Shape;2468;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69" name="Google Shape;2469;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0" name="Google Shape;2470;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71" name="Google Shape;2471;p182"/>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5" name="Shape 2475"/>
        <p:cNvGrpSpPr/>
        <p:nvPr/>
      </p:nvGrpSpPr>
      <p:grpSpPr>
        <a:xfrm>
          <a:off x="0" y="0"/>
          <a:ext cx="0" cy="0"/>
          <a:chOff x="0" y="0"/>
          <a:chExt cx="0" cy="0"/>
        </a:xfrm>
      </p:grpSpPr>
      <p:sp>
        <p:nvSpPr>
          <p:cNvPr id="2476" name="Google Shape;2476;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77" name="Google Shape;2477;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478" name="Google Shape;2478;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9" name="Google Shape;2479;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3" name="Shape 2483"/>
        <p:cNvGrpSpPr/>
        <p:nvPr/>
      </p:nvGrpSpPr>
      <p:grpSpPr>
        <a:xfrm>
          <a:off x="0" y="0"/>
          <a:ext cx="0" cy="0"/>
          <a:chOff x="0" y="0"/>
          <a:chExt cx="0" cy="0"/>
        </a:xfrm>
      </p:grpSpPr>
      <p:sp>
        <p:nvSpPr>
          <p:cNvPr id="2484" name="Google Shape;2484;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5" name="Google Shape;2485;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486" name="Google Shape;2486;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7" name="Google Shape;2487;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88" name="Google Shape;2488;p184"/>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495" name="Google Shape;2495;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0" name="Shape 2500"/>
        <p:cNvGrpSpPr/>
        <p:nvPr/>
      </p:nvGrpSpPr>
      <p:grpSpPr>
        <a:xfrm>
          <a:off x="0" y="0"/>
          <a:ext cx="0" cy="0"/>
          <a:chOff x="0" y="0"/>
          <a:chExt cx="0" cy="0"/>
        </a:xfrm>
      </p:grpSpPr>
      <p:sp>
        <p:nvSpPr>
          <p:cNvPr id="2501" name="Google Shape;250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2" name="Google Shape;250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03" name="Google Shape;2503;p1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04" name="Google Shape;2504;p1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8" name="Shape 2508"/>
        <p:cNvGrpSpPr/>
        <p:nvPr/>
      </p:nvGrpSpPr>
      <p:grpSpPr>
        <a:xfrm>
          <a:off x="0" y="0"/>
          <a:ext cx="0" cy="0"/>
          <a:chOff x="0" y="0"/>
          <a:chExt cx="0" cy="0"/>
        </a:xfrm>
      </p:grpSpPr>
      <p:sp>
        <p:nvSpPr>
          <p:cNvPr id="2509" name="Google Shape;2509;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10" name="Google Shape;2510;p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11" name="Google Shape;2511;p1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2" name="Google Shape;2512;p1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6" name="Shape 2516"/>
        <p:cNvGrpSpPr/>
        <p:nvPr/>
      </p:nvGrpSpPr>
      <p:grpSpPr>
        <a:xfrm>
          <a:off x="0" y="0"/>
          <a:ext cx="0" cy="0"/>
          <a:chOff x="0" y="0"/>
          <a:chExt cx="0" cy="0"/>
        </a:xfrm>
      </p:grpSpPr>
      <p:sp>
        <p:nvSpPr>
          <p:cNvPr id="2517" name="Google Shape;2517;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18" name="Google Shape;2518;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19" name="Google Shape;2519;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0" name="Google Shape;2520;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4" name="Shape 2524"/>
        <p:cNvGrpSpPr/>
        <p:nvPr/>
      </p:nvGrpSpPr>
      <p:grpSpPr>
        <a:xfrm>
          <a:off x="0" y="0"/>
          <a:ext cx="0" cy="0"/>
          <a:chOff x="0" y="0"/>
          <a:chExt cx="0" cy="0"/>
        </a:xfrm>
      </p:grpSpPr>
      <p:sp>
        <p:nvSpPr>
          <p:cNvPr id="2525" name="Google Shape;2525;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6" name="Google Shape;2526;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27" name="Google Shape;2527;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8" name="Google Shape;2528;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9" name="Google Shape;2529;p189"/>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3" name="Shape 2533"/>
        <p:cNvGrpSpPr/>
        <p:nvPr/>
      </p:nvGrpSpPr>
      <p:grpSpPr>
        <a:xfrm>
          <a:off x="0" y="0"/>
          <a:ext cx="0" cy="0"/>
          <a:chOff x="0" y="0"/>
          <a:chExt cx="0" cy="0"/>
        </a:xfrm>
      </p:grpSpPr>
      <p:sp>
        <p:nvSpPr>
          <p:cNvPr id="2534" name="Google Shape;2534;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5" name="Google Shape;2535;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36" name="Google Shape;2536;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7" name="Google Shape;2537;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1" name="Shape 2541"/>
        <p:cNvGrpSpPr/>
        <p:nvPr/>
      </p:nvGrpSpPr>
      <p:grpSpPr>
        <a:xfrm>
          <a:off x="0" y="0"/>
          <a:ext cx="0" cy="0"/>
          <a:chOff x="0" y="0"/>
          <a:chExt cx="0" cy="0"/>
        </a:xfrm>
      </p:grpSpPr>
      <p:sp>
        <p:nvSpPr>
          <p:cNvPr id="2542" name="Google Shape;2542;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43" name="Google Shape;2543;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44" name="Google Shape;2544;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45" name="Google Shape;2545;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sp>
        <p:nvSpPr>
          <p:cNvPr id="2550" name="Google Shape;2550;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1" name="Google Shape;2551;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52" name="Google Shape;2552;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3" name="Google Shape;2553;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7" name="Shape 2557"/>
        <p:cNvGrpSpPr/>
        <p:nvPr/>
      </p:nvGrpSpPr>
      <p:grpSpPr>
        <a:xfrm>
          <a:off x="0" y="0"/>
          <a:ext cx="0" cy="0"/>
          <a:chOff x="0" y="0"/>
          <a:chExt cx="0" cy="0"/>
        </a:xfrm>
      </p:grpSpPr>
      <p:sp>
        <p:nvSpPr>
          <p:cNvPr id="2558" name="Google Shape;2558;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9" name="Google Shape;2559;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0" name="Google Shape;2560;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1" name="Google Shape;2561;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5" name="Shape 2565"/>
        <p:cNvGrpSpPr/>
        <p:nvPr/>
      </p:nvGrpSpPr>
      <p:grpSpPr>
        <a:xfrm>
          <a:off x="0" y="0"/>
          <a:ext cx="0" cy="0"/>
          <a:chOff x="0" y="0"/>
          <a:chExt cx="0" cy="0"/>
        </a:xfrm>
      </p:grpSpPr>
      <p:sp>
        <p:nvSpPr>
          <p:cNvPr id="2566" name="Google Shape;2566;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8" name="Google Shape;2568;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9" name="Google Shape;2569;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3" name="Shape 2573"/>
        <p:cNvGrpSpPr/>
        <p:nvPr/>
      </p:nvGrpSpPr>
      <p:grpSpPr>
        <a:xfrm>
          <a:off x="0" y="0"/>
          <a:ext cx="0" cy="0"/>
          <a:chOff x="0" y="0"/>
          <a:chExt cx="0" cy="0"/>
        </a:xfrm>
      </p:grpSpPr>
      <p:sp>
        <p:nvSpPr>
          <p:cNvPr id="2574" name="Google Shape;2574;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75" name="Google Shape;2575;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76" name="Google Shape;2576;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77" name="Google Shape;2577;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1" name="Shape 2581"/>
        <p:cNvGrpSpPr/>
        <p:nvPr/>
      </p:nvGrpSpPr>
      <p:grpSpPr>
        <a:xfrm>
          <a:off x="0" y="0"/>
          <a:ext cx="0" cy="0"/>
          <a:chOff x="0" y="0"/>
          <a:chExt cx="0" cy="0"/>
        </a:xfrm>
      </p:grpSpPr>
      <p:sp>
        <p:nvSpPr>
          <p:cNvPr id="2582" name="Google Shape;2582;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3" name="Google Shape;2583;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84" name="Google Shape;2584;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5" name="Google Shape;2585;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86" name="Google Shape;2586;p196"/>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587" name="Google Shape;2587;p196"/>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1" name="Shape 2591"/>
        <p:cNvGrpSpPr/>
        <p:nvPr/>
      </p:nvGrpSpPr>
      <p:grpSpPr>
        <a:xfrm>
          <a:off x="0" y="0"/>
          <a:ext cx="0" cy="0"/>
          <a:chOff x="0" y="0"/>
          <a:chExt cx="0" cy="0"/>
        </a:xfrm>
      </p:grpSpPr>
      <p:sp>
        <p:nvSpPr>
          <p:cNvPr id="2592" name="Google Shape;2592;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3" name="Google Shape;2593;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594" name="Google Shape;2594;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5" name="Google Shape;2595;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9" name="Shape 2599"/>
        <p:cNvGrpSpPr/>
        <p:nvPr/>
      </p:nvGrpSpPr>
      <p:grpSpPr>
        <a:xfrm>
          <a:off x="0" y="0"/>
          <a:ext cx="0" cy="0"/>
          <a:chOff x="0" y="0"/>
          <a:chExt cx="0" cy="0"/>
        </a:xfrm>
      </p:grpSpPr>
      <p:sp>
        <p:nvSpPr>
          <p:cNvPr id="2600" name="Google Shape;2600;p198"/>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601" name="Google Shape;2601;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2" name="Google Shape;2602;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6" name="Shape 2606"/>
        <p:cNvGrpSpPr/>
        <p:nvPr/>
      </p:nvGrpSpPr>
      <p:grpSpPr>
        <a:xfrm>
          <a:off x="0" y="0"/>
          <a:ext cx="0" cy="0"/>
          <a:chOff x="0" y="0"/>
          <a:chExt cx="0" cy="0"/>
        </a:xfrm>
      </p:grpSpPr>
      <p:sp>
        <p:nvSpPr>
          <p:cNvPr id="2607" name="Google Shape;2607;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8" name="Google Shape;2608;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609" name="Google Shape;2609;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0" name="Google Shape;2610;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4" name="Shape 2614"/>
        <p:cNvGrpSpPr/>
        <p:nvPr/>
      </p:nvGrpSpPr>
      <p:grpSpPr>
        <a:xfrm>
          <a:off x="0" y="0"/>
          <a:ext cx="0" cy="0"/>
          <a:chOff x="0" y="0"/>
          <a:chExt cx="0" cy="0"/>
        </a:xfrm>
      </p:grpSpPr>
      <p:sp>
        <p:nvSpPr>
          <p:cNvPr id="2615" name="Google Shape;2615;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6" name="Google Shape;2616;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7" name="Google Shape;2617;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8" name="Google Shape;2618;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2" name="Shape 2622"/>
        <p:cNvGrpSpPr/>
        <p:nvPr/>
      </p:nvGrpSpPr>
      <p:grpSpPr>
        <a:xfrm>
          <a:off x="0" y="0"/>
          <a:ext cx="0" cy="0"/>
          <a:chOff x="0" y="0"/>
          <a:chExt cx="0" cy="0"/>
        </a:xfrm>
      </p:grpSpPr>
      <p:sp>
        <p:nvSpPr>
          <p:cNvPr id="2623" name="Google Shape;2623;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4" name="Google Shape;2624;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5" name="Google Shape;2625;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6" name="Google Shape;2626;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0" name="Shape 2630"/>
        <p:cNvGrpSpPr/>
        <p:nvPr/>
      </p:nvGrpSpPr>
      <p:grpSpPr>
        <a:xfrm>
          <a:off x="0" y="0"/>
          <a:ext cx="0" cy="0"/>
          <a:chOff x="0" y="0"/>
          <a:chExt cx="0" cy="0"/>
        </a:xfrm>
      </p:grpSpPr>
      <p:sp>
        <p:nvSpPr>
          <p:cNvPr id="2631" name="Google Shape;2631;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2" name="Google Shape;2632;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3" name="Google Shape;2633;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4" name="Google Shape;2634;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2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20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664" name="Google Shape;2664;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5" name="Google Shape;2665;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9" name="Shape 2669"/>
        <p:cNvGrpSpPr/>
        <p:nvPr/>
      </p:nvGrpSpPr>
      <p:grpSpPr>
        <a:xfrm>
          <a:off x="0" y="0"/>
          <a:ext cx="0" cy="0"/>
          <a:chOff x="0" y="0"/>
          <a:chExt cx="0" cy="0"/>
        </a:xfrm>
      </p:grpSpPr>
      <p:sp>
        <p:nvSpPr>
          <p:cNvPr id="2670" name="Google Shape;2670;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1" name="Google Shape;2671;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672" name="Google Shape;2672;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3" name="Google Shape;2673;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7" name="Shape 2677"/>
        <p:cNvGrpSpPr/>
        <p:nvPr/>
      </p:nvGrpSpPr>
      <p:grpSpPr>
        <a:xfrm>
          <a:off x="0" y="0"/>
          <a:ext cx="0" cy="0"/>
          <a:chOff x="0" y="0"/>
          <a:chExt cx="0" cy="0"/>
        </a:xfrm>
      </p:grpSpPr>
      <p:sp>
        <p:nvSpPr>
          <p:cNvPr id="2678" name="Google Shape;2678;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9" name="Google Shape;2679;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680" name="Google Shape;2680;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1" name="Google Shape;2681;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5" name="Shape 2685"/>
        <p:cNvGrpSpPr/>
        <p:nvPr/>
      </p:nvGrpSpPr>
      <p:grpSpPr>
        <a:xfrm>
          <a:off x="0" y="0"/>
          <a:ext cx="0" cy="0"/>
          <a:chOff x="0" y="0"/>
          <a:chExt cx="0" cy="0"/>
        </a:xfrm>
      </p:grpSpPr>
      <p:sp>
        <p:nvSpPr>
          <p:cNvPr id="2686" name="Google Shape;2686;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7" name="Google Shape;2687;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688" name="Google Shape;2688;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9" name="Google Shape;2689;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3" name="Shape 2693"/>
        <p:cNvGrpSpPr/>
        <p:nvPr/>
      </p:nvGrpSpPr>
      <p:grpSpPr>
        <a:xfrm>
          <a:off x="0" y="0"/>
          <a:ext cx="0" cy="0"/>
          <a:chOff x="0" y="0"/>
          <a:chExt cx="0" cy="0"/>
        </a:xfrm>
      </p:grpSpPr>
      <p:sp>
        <p:nvSpPr>
          <p:cNvPr id="2694" name="Google Shape;2694;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5" name="Google Shape;2695;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696" name="Google Shape;2696;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7" name="Google Shape;2697;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1" name="Shape 2701"/>
        <p:cNvGrpSpPr/>
        <p:nvPr/>
      </p:nvGrpSpPr>
      <p:grpSpPr>
        <a:xfrm>
          <a:off x="0" y="0"/>
          <a:ext cx="0" cy="0"/>
          <a:chOff x="0" y="0"/>
          <a:chExt cx="0" cy="0"/>
        </a:xfrm>
      </p:grpSpPr>
      <p:sp>
        <p:nvSpPr>
          <p:cNvPr id="2702" name="Google Shape;2702;p211"/>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703" name="Google Shape;2703;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4" name="Google Shape;2704;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8" name="Shape 2708"/>
        <p:cNvGrpSpPr/>
        <p:nvPr/>
      </p:nvGrpSpPr>
      <p:grpSpPr>
        <a:xfrm>
          <a:off x="0" y="0"/>
          <a:ext cx="0" cy="0"/>
          <a:chOff x="0" y="0"/>
          <a:chExt cx="0" cy="0"/>
        </a:xfrm>
      </p:grpSpPr>
      <p:sp>
        <p:nvSpPr>
          <p:cNvPr id="2709" name="Google Shape;2709;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0" name="Google Shape;2710;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711" name="Google Shape;2711;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2" name="Google Shape;2712;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6" name="Shape 2716"/>
        <p:cNvGrpSpPr/>
        <p:nvPr/>
      </p:nvGrpSpPr>
      <p:grpSpPr>
        <a:xfrm>
          <a:off x="0" y="0"/>
          <a:ext cx="0" cy="0"/>
          <a:chOff x="0" y="0"/>
          <a:chExt cx="0" cy="0"/>
        </a:xfrm>
      </p:grpSpPr>
      <p:sp>
        <p:nvSpPr>
          <p:cNvPr id="2717" name="Google Shape;2717;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8" name="Google Shape;2718;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719" name="Google Shape;2719;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0" name="Google Shape;2720;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4" name="Shape 2724"/>
        <p:cNvGrpSpPr/>
        <p:nvPr/>
      </p:nvGrpSpPr>
      <p:grpSpPr>
        <a:xfrm>
          <a:off x="0" y="0"/>
          <a:ext cx="0" cy="0"/>
          <a:chOff x="0" y="0"/>
          <a:chExt cx="0" cy="0"/>
        </a:xfrm>
      </p:grpSpPr>
      <p:sp>
        <p:nvSpPr>
          <p:cNvPr id="2725" name="Google Shape;2725;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6" name="Google Shape;2726;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727" name="Google Shape;2727;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8" name="Google Shape;2728;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2" name="Shape 2732"/>
        <p:cNvGrpSpPr/>
        <p:nvPr/>
      </p:nvGrpSpPr>
      <p:grpSpPr>
        <a:xfrm>
          <a:off x="0" y="0"/>
          <a:ext cx="0" cy="0"/>
          <a:chOff x="0" y="0"/>
          <a:chExt cx="0" cy="0"/>
        </a:xfrm>
      </p:grpSpPr>
      <p:sp>
        <p:nvSpPr>
          <p:cNvPr id="2733" name="Google Shape;2733;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4" name="Google Shape;2734;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735" name="Google Shape;2735;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6" name="Google Shape;2736;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0" name="Shape 2740"/>
        <p:cNvGrpSpPr/>
        <p:nvPr/>
      </p:nvGrpSpPr>
      <p:grpSpPr>
        <a:xfrm>
          <a:off x="0" y="0"/>
          <a:ext cx="0" cy="0"/>
          <a:chOff x="0" y="0"/>
          <a:chExt cx="0" cy="0"/>
        </a:xfrm>
      </p:grpSpPr>
      <p:sp>
        <p:nvSpPr>
          <p:cNvPr id="2741" name="Google Shape;2741;p2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2" name="Google Shape;2742;p2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743" name="Google Shape;2743;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4" name="Google Shape;2744;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8" name="Shape 2748"/>
        <p:cNvGrpSpPr/>
        <p:nvPr/>
      </p:nvGrpSpPr>
      <p:grpSpPr>
        <a:xfrm>
          <a:off x="0" y="0"/>
          <a:ext cx="0" cy="0"/>
          <a:chOff x="0" y="0"/>
          <a:chExt cx="0" cy="0"/>
        </a:xfrm>
      </p:grpSpPr>
      <p:sp>
        <p:nvSpPr>
          <p:cNvPr id="2749" name="Google Shape;2749;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0" name="Google Shape;2750;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751" name="Google Shape;2751;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2" name="Google Shape;2752;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6" name="Shape 2756"/>
        <p:cNvGrpSpPr/>
        <p:nvPr/>
      </p:nvGrpSpPr>
      <p:grpSpPr>
        <a:xfrm>
          <a:off x="0" y="0"/>
          <a:ext cx="0" cy="0"/>
          <a:chOff x="0" y="0"/>
          <a:chExt cx="0" cy="0"/>
        </a:xfrm>
      </p:grpSpPr>
      <p:sp>
        <p:nvSpPr>
          <p:cNvPr id="2757" name="Google Shape;2757;p21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758" name="Google Shape;2758;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9" name="Google Shape;2759;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3" name="Shape 2763"/>
        <p:cNvGrpSpPr/>
        <p:nvPr/>
      </p:nvGrpSpPr>
      <p:grpSpPr>
        <a:xfrm>
          <a:off x="0" y="0"/>
          <a:ext cx="0" cy="0"/>
          <a:chOff x="0" y="0"/>
          <a:chExt cx="0" cy="0"/>
        </a:xfrm>
      </p:grpSpPr>
      <p:sp>
        <p:nvSpPr>
          <p:cNvPr id="2764" name="Google Shape;2764;p21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765" name="Google Shape;2765;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6" name="Google Shape;2766;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0" name="Shape 2770"/>
        <p:cNvGrpSpPr/>
        <p:nvPr/>
      </p:nvGrpSpPr>
      <p:grpSpPr>
        <a:xfrm>
          <a:off x="0" y="0"/>
          <a:ext cx="0" cy="0"/>
          <a:chOff x="0" y="0"/>
          <a:chExt cx="0" cy="0"/>
        </a:xfrm>
      </p:grpSpPr>
      <p:sp>
        <p:nvSpPr>
          <p:cNvPr id="2771" name="Google Shape;2771;p220"/>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772" name="Google Shape;2772;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3" name="Google Shape;2773;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7" name="Shape 2777"/>
        <p:cNvGrpSpPr/>
        <p:nvPr/>
      </p:nvGrpSpPr>
      <p:grpSpPr>
        <a:xfrm>
          <a:off x="0" y="0"/>
          <a:ext cx="0" cy="0"/>
          <a:chOff x="0" y="0"/>
          <a:chExt cx="0" cy="0"/>
        </a:xfrm>
      </p:grpSpPr>
      <p:sp>
        <p:nvSpPr>
          <p:cNvPr id="2778" name="Google Shape;2778;p22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779" name="Google Shape;2779;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0" name="Google Shape;2780;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4" name="Shape 2784"/>
        <p:cNvGrpSpPr/>
        <p:nvPr/>
      </p:nvGrpSpPr>
      <p:grpSpPr>
        <a:xfrm>
          <a:off x="0" y="0"/>
          <a:ext cx="0" cy="0"/>
          <a:chOff x="0" y="0"/>
          <a:chExt cx="0" cy="0"/>
        </a:xfrm>
      </p:grpSpPr>
      <p:sp>
        <p:nvSpPr>
          <p:cNvPr id="2785" name="Google Shape;2785;p222"/>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786" name="Google Shape;278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7" name="Google Shape;278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1" name="Shape 2791"/>
        <p:cNvGrpSpPr/>
        <p:nvPr/>
      </p:nvGrpSpPr>
      <p:grpSpPr>
        <a:xfrm>
          <a:off x="0" y="0"/>
          <a:ext cx="0" cy="0"/>
          <a:chOff x="0" y="0"/>
          <a:chExt cx="0" cy="0"/>
        </a:xfrm>
      </p:grpSpPr>
      <p:sp>
        <p:nvSpPr>
          <p:cNvPr id="2792" name="Google Shape;279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793" name="Google Shape;279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00" name="Google Shape;280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1" name="Google Shape;280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5" name="Shape 2805"/>
        <p:cNvGrpSpPr/>
        <p:nvPr/>
      </p:nvGrpSpPr>
      <p:grpSpPr>
        <a:xfrm>
          <a:off x="0" y="0"/>
          <a:ext cx="0" cy="0"/>
          <a:chOff x="0" y="0"/>
          <a:chExt cx="0" cy="0"/>
        </a:xfrm>
      </p:grpSpPr>
      <p:sp>
        <p:nvSpPr>
          <p:cNvPr id="2806" name="Google Shape;2806;p225"/>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807" name="Google Shape;280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8" name="Google Shape;280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2" name="Shape 2812"/>
        <p:cNvGrpSpPr/>
        <p:nvPr/>
      </p:nvGrpSpPr>
      <p:grpSpPr>
        <a:xfrm>
          <a:off x="0" y="0"/>
          <a:ext cx="0" cy="0"/>
          <a:chOff x="0" y="0"/>
          <a:chExt cx="0" cy="0"/>
        </a:xfrm>
      </p:grpSpPr>
      <p:sp>
        <p:nvSpPr>
          <p:cNvPr id="2813" name="Google Shape;2813;p2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4" name="Google Shape;2814;p2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815" name="Google Shape;2815;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6" name="Google Shape;2816;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0" name="Shape 2820"/>
        <p:cNvGrpSpPr/>
        <p:nvPr/>
      </p:nvGrpSpPr>
      <p:grpSpPr>
        <a:xfrm>
          <a:off x="0" y="0"/>
          <a:ext cx="0" cy="0"/>
          <a:chOff x="0" y="0"/>
          <a:chExt cx="0" cy="0"/>
        </a:xfrm>
      </p:grpSpPr>
      <p:sp>
        <p:nvSpPr>
          <p:cNvPr id="2821" name="Google Shape;2821;p2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2" name="Google Shape;2822;p2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823" name="Google Shape;2823;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4" name="Google Shape;2824;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8" name="Shape 2828"/>
        <p:cNvGrpSpPr/>
        <p:nvPr/>
      </p:nvGrpSpPr>
      <p:grpSpPr>
        <a:xfrm>
          <a:off x="0" y="0"/>
          <a:ext cx="0" cy="0"/>
          <a:chOff x="0" y="0"/>
          <a:chExt cx="0" cy="0"/>
        </a:xfrm>
      </p:grpSpPr>
      <p:sp>
        <p:nvSpPr>
          <p:cNvPr id="2829" name="Google Shape;2829;p2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0" name="Google Shape;2830;p228"/>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831" name="Google Shape;2831;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2" name="Google Shape;2832;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33" name="Google Shape;2833;p228"/>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502" name="Google Shape;502;p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03" name="Google Shape;503;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4" name="Google Shape;504;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0" name="Google Shape;51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511" name="Google Shape;51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8" name="Google Shape;51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519" name="Google Shape;51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0" name="Google Shape;52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26" name="Google Shape;526;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527" name="Google Shape;52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5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8" name="Google Shape;538;p51"/>
          <p:cNvCxnSpPr>
            <a:stCxn id="529" idx="6"/>
            <a:endCxn id="5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39" name="Google Shape;539;p51"/>
          <p:cNvCxnSpPr>
            <a:endCxn id="5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40" name="Google Shape;540;p51"/>
          <p:cNvCxnSpPr>
            <a:stCxn id="532" idx="6"/>
            <a:endCxn id="5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41" name="Google Shape;541;p51"/>
          <p:cNvCxnSpPr>
            <a:stCxn id="532" idx="6"/>
            <a:endCxn id="5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42" name="Google Shape;542;p51"/>
          <p:cNvCxnSpPr>
            <a:stCxn id="532" idx="6"/>
            <a:endCxn id="5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43" name="Google Shape;543;p51"/>
          <p:cNvCxnSpPr>
            <a:endCxn id="5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44" name="Google Shape;544;p51"/>
          <p:cNvCxnSpPr>
            <a:endCxn id="5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45" name="Google Shape;545;p51"/>
          <p:cNvCxnSpPr>
            <a:endCxn id="5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46" name="Google Shape;546;p51"/>
          <p:cNvCxnSpPr>
            <a:stCxn id="533" idx="6"/>
            <a:endCxn id="5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47" name="Google Shape;547;p51"/>
          <p:cNvCxnSpPr>
            <a:stCxn id="533" idx="6"/>
            <a:endCxn id="5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48" name="Google Shape;548;p51"/>
          <p:cNvCxnSpPr>
            <a:endCxn id="5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49" name="Google Shape;549;p51"/>
          <p:cNvCxnSpPr>
            <a:endCxn id="5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50" name="Google Shape;550;p51"/>
          <p:cNvCxnSpPr>
            <a:endCxn id="5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51" name="Google Shape;551;p51"/>
          <p:cNvCxnSpPr>
            <a:endCxn id="5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52" name="Google Shape;552;p51"/>
          <p:cNvCxnSpPr>
            <a:endCxn id="5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58" name="Google Shape;558;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559" name="Google Shape;559;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0" name="Google Shape;560;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1" name="Google Shape;561;p5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0" name="Google Shape;570;p52"/>
          <p:cNvCxnSpPr>
            <a:stCxn id="561" idx="6"/>
            <a:endCxn id="56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71" name="Google Shape;571;p52"/>
          <p:cNvCxnSpPr>
            <a:endCxn id="56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72" name="Google Shape;572;p52"/>
          <p:cNvCxnSpPr>
            <a:stCxn id="564" idx="6"/>
            <a:endCxn id="56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73" name="Google Shape;573;p52"/>
          <p:cNvCxnSpPr>
            <a:stCxn id="564" idx="6"/>
            <a:endCxn id="56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74" name="Google Shape;574;p52"/>
          <p:cNvCxnSpPr>
            <a:stCxn id="564" idx="6"/>
            <a:endCxn id="56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75" name="Google Shape;575;p52"/>
          <p:cNvCxnSpPr>
            <a:endCxn id="56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76" name="Google Shape;576;p52"/>
          <p:cNvCxnSpPr>
            <a:endCxn id="56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77" name="Google Shape;577;p52"/>
          <p:cNvCxnSpPr>
            <a:endCxn id="56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78" name="Google Shape;578;p52"/>
          <p:cNvCxnSpPr>
            <a:stCxn id="565" idx="6"/>
            <a:endCxn id="56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79" name="Google Shape;579;p52"/>
          <p:cNvCxnSpPr>
            <a:stCxn id="565" idx="6"/>
            <a:endCxn id="56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80" name="Google Shape;580;p52"/>
          <p:cNvCxnSpPr>
            <a:endCxn id="56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81" name="Google Shape;581;p52"/>
          <p:cNvCxnSpPr>
            <a:endCxn id="56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82" name="Google Shape;582;p52"/>
          <p:cNvCxnSpPr>
            <a:endCxn id="56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83" name="Google Shape;583;p52"/>
          <p:cNvCxnSpPr>
            <a:endCxn id="56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84" name="Google Shape;584;p52"/>
          <p:cNvCxnSpPr>
            <a:endCxn id="56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90" name="Google Shape;590;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591" name="Google Shape;591;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2" name="Google Shape;592;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93" name="Google Shape;593;p5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2" name="Google Shape;602;p53"/>
          <p:cNvCxnSpPr>
            <a:stCxn id="593" idx="6"/>
            <a:endCxn id="59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03" name="Google Shape;603;p53"/>
          <p:cNvCxnSpPr>
            <a:endCxn id="59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04" name="Google Shape;604;p53"/>
          <p:cNvCxnSpPr>
            <a:stCxn id="596" idx="6"/>
            <a:endCxn id="59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05" name="Google Shape;605;p53"/>
          <p:cNvCxnSpPr>
            <a:stCxn id="596" idx="6"/>
            <a:endCxn id="59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06" name="Google Shape;606;p53"/>
          <p:cNvCxnSpPr>
            <a:stCxn id="596" idx="6"/>
            <a:endCxn id="60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07" name="Google Shape;607;p53"/>
          <p:cNvCxnSpPr>
            <a:endCxn id="60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08" name="Google Shape;608;p53"/>
          <p:cNvCxnSpPr>
            <a:endCxn id="60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09" name="Google Shape;609;p53"/>
          <p:cNvCxnSpPr>
            <a:endCxn id="60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10" name="Google Shape;610;p53"/>
          <p:cNvCxnSpPr>
            <a:stCxn id="597" idx="6"/>
            <a:endCxn id="59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11" name="Google Shape;611;p53"/>
          <p:cNvCxnSpPr>
            <a:stCxn id="597" idx="6"/>
            <a:endCxn id="60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12" name="Google Shape;612;p53"/>
          <p:cNvCxnSpPr>
            <a:endCxn id="59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13" name="Google Shape;613;p53"/>
          <p:cNvCxnSpPr>
            <a:endCxn id="59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14" name="Google Shape;614;p53"/>
          <p:cNvCxnSpPr>
            <a:endCxn id="59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15" name="Google Shape;615;p53"/>
          <p:cNvCxnSpPr>
            <a:endCxn id="59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16" name="Google Shape;616;p53"/>
          <p:cNvCxnSpPr>
            <a:endCxn id="59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2" name="Google Shape;62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623" name="Google Shape;62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4" name="Google Shape;62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25" name="Google Shape;625;p54"/>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4"/>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4"/>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4"/>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4"/>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4"/>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4"/>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4"/>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4"/>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4" name="Google Shape;634;p54"/>
          <p:cNvCxnSpPr>
            <a:stCxn id="625" idx="6"/>
            <a:endCxn id="62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35" name="Google Shape;635;p54"/>
          <p:cNvCxnSpPr>
            <a:endCxn id="62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36" name="Google Shape;636;p54"/>
          <p:cNvCxnSpPr>
            <a:stCxn id="628" idx="6"/>
            <a:endCxn id="63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37" name="Google Shape;637;p54"/>
          <p:cNvCxnSpPr>
            <a:stCxn id="628" idx="6"/>
            <a:endCxn id="63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38" name="Google Shape;638;p54"/>
          <p:cNvCxnSpPr>
            <a:stCxn id="628" idx="6"/>
            <a:endCxn id="63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39" name="Google Shape;639;p54"/>
          <p:cNvCxnSpPr>
            <a:endCxn id="63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0" name="Google Shape;640;p54"/>
          <p:cNvCxnSpPr>
            <a:endCxn id="63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41" name="Google Shape;641;p54"/>
          <p:cNvCxnSpPr>
            <a:endCxn id="63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42" name="Google Shape;642;p54"/>
          <p:cNvCxnSpPr>
            <a:stCxn id="629" idx="6"/>
            <a:endCxn id="63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43" name="Google Shape;643;p54"/>
          <p:cNvCxnSpPr>
            <a:stCxn id="629" idx="6"/>
            <a:endCxn id="63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4"/>
          <p:cNvCxnSpPr>
            <a:endCxn id="63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4"/>
          <p:cNvCxnSpPr>
            <a:endCxn id="62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4"/>
          <p:cNvCxnSpPr>
            <a:endCxn id="62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4"/>
          <p:cNvCxnSpPr>
            <a:endCxn id="62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4"/>
          <p:cNvCxnSpPr>
            <a:endCxn id="62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49" name="Google Shape;649;p54"/>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55" name="Google Shape;655;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656" name="Google Shape;656;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7" name="Google Shape;657;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58" name="Google Shape;658;p5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7" name="Google Shape;667;p55"/>
          <p:cNvCxnSpPr>
            <a:stCxn id="658" idx="6"/>
            <a:endCxn id="66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68" name="Google Shape;668;p55"/>
          <p:cNvCxnSpPr>
            <a:endCxn id="66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69" name="Google Shape;669;p55"/>
          <p:cNvCxnSpPr>
            <a:stCxn id="661" idx="6"/>
            <a:endCxn id="66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0" name="Google Shape;670;p55"/>
          <p:cNvCxnSpPr>
            <a:stCxn id="661" idx="6"/>
            <a:endCxn id="66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1" name="Google Shape;671;p55"/>
          <p:cNvCxnSpPr>
            <a:stCxn id="661" idx="6"/>
            <a:endCxn id="66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72" name="Google Shape;672;p55"/>
          <p:cNvCxnSpPr>
            <a:endCxn id="66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73" name="Google Shape;673;p55"/>
          <p:cNvCxnSpPr>
            <a:endCxn id="66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74" name="Google Shape;674;p55"/>
          <p:cNvCxnSpPr>
            <a:endCxn id="66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75" name="Google Shape;675;p55"/>
          <p:cNvCxnSpPr>
            <a:stCxn id="662" idx="6"/>
            <a:endCxn id="66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5"/>
          <p:cNvCxnSpPr>
            <a:stCxn id="662" idx="6"/>
            <a:endCxn id="66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5"/>
          <p:cNvCxnSpPr>
            <a:endCxn id="66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5"/>
          <p:cNvCxnSpPr>
            <a:endCxn id="66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5"/>
          <p:cNvCxnSpPr>
            <a:endCxn id="66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5"/>
          <p:cNvCxnSpPr>
            <a:endCxn id="66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5"/>
          <p:cNvCxnSpPr>
            <a:endCxn id="66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82" name="Google Shape;682;p55"/>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88" name="Google Shape;68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689" name="Google Shape;68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0" name="Google Shape;69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1" name="Google Shape;691;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0" name="Google Shape;700;p56"/>
          <p:cNvCxnSpPr>
            <a:stCxn id="691" idx="6"/>
            <a:endCxn id="69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1" name="Google Shape;701;p56"/>
          <p:cNvCxnSpPr>
            <a:endCxn id="69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2" name="Google Shape;702;p56"/>
          <p:cNvCxnSpPr>
            <a:stCxn id="694" idx="6"/>
            <a:endCxn id="69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03" name="Google Shape;703;p56"/>
          <p:cNvCxnSpPr>
            <a:stCxn id="694" idx="6"/>
            <a:endCxn id="69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04" name="Google Shape;704;p56"/>
          <p:cNvCxnSpPr>
            <a:stCxn id="694" idx="6"/>
            <a:endCxn id="69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05" name="Google Shape;705;p56"/>
          <p:cNvCxnSpPr>
            <a:endCxn id="69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06" name="Google Shape;706;p56"/>
          <p:cNvCxnSpPr>
            <a:endCxn id="69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07" name="Google Shape;707;p56"/>
          <p:cNvCxnSpPr>
            <a:endCxn id="69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6"/>
          <p:cNvCxnSpPr>
            <a:stCxn id="695" idx="6"/>
            <a:endCxn id="69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6"/>
          <p:cNvCxnSpPr>
            <a:stCxn id="695" idx="6"/>
            <a:endCxn id="69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6"/>
          <p:cNvCxnSpPr>
            <a:endCxn id="69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6"/>
          <p:cNvCxnSpPr>
            <a:endCxn id="69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6"/>
          <p:cNvCxnSpPr>
            <a:endCxn id="69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6"/>
          <p:cNvCxnSpPr>
            <a:endCxn id="69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6"/>
          <p:cNvCxnSpPr>
            <a:endCxn id="69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15" name="Google Shape;715;p56"/>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1" name="Google Shape;721;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722" name="Google Shape;722;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3" name="Google Shape;723;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24" name="Google Shape;724;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3" name="Google Shape;733;p57"/>
          <p:cNvCxnSpPr>
            <a:stCxn id="724" idx="6"/>
            <a:endCxn id="72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34" name="Google Shape;734;p57"/>
          <p:cNvCxnSpPr>
            <a:endCxn id="72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35" name="Google Shape;735;p57"/>
          <p:cNvCxnSpPr>
            <a:stCxn id="727" idx="6"/>
            <a:endCxn id="73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36" name="Google Shape;736;p57"/>
          <p:cNvCxnSpPr>
            <a:stCxn id="727" idx="6"/>
            <a:endCxn id="72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37" name="Google Shape;737;p57"/>
          <p:cNvCxnSpPr>
            <a:stCxn id="727" idx="6"/>
            <a:endCxn id="73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38" name="Google Shape;738;p57"/>
          <p:cNvCxnSpPr>
            <a:endCxn id="73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39" name="Google Shape;739;p57"/>
          <p:cNvCxnSpPr>
            <a:endCxn id="73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7"/>
          <p:cNvCxnSpPr>
            <a:endCxn id="73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7"/>
          <p:cNvCxnSpPr>
            <a:stCxn id="728" idx="6"/>
            <a:endCxn id="72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7"/>
          <p:cNvCxnSpPr>
            <a:stCxn id="728" idx="6"/>
            <a:endCxn id="73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7"/>
          <p:cNvCxnSpPr>
            <a:endCxn id="73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7"/>
          <p:cNvCxnSpPr>
            <a:endCxn id="72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7"/>
          <p:cNvCxnSpPr>
            <a:endCxn id="72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7"/>
          <p:cNvCxnSpPr>
            <a:endCxn id="72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7"/>
          <p:cNvCxnSpPr>
            <a:endCxn id="72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48" name="Google Shape;748;p57"/>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54" name="Google Shape;754;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55" name="Google Shape;755;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6" name="Google Shape;756;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57" name="Google Shape;757;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6" name="Google Shape;766;p58"/>
          <p:cNvCxnSpPr>
            <a:stCxn id="757" idx="6"/>
            <a:endCxn id="760"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67" name="Google Shape;767;p58"/>
          <p:cNvCxnSpPr>
            <a:endCxn id="761"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68" name="Google Shape;768;p58"/>
          <p:cNvCxnSpPr>
            <a:stCxn id="760" idx="6"/>
            <a:endCxn id="763"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69" name="Google Shape;769;p58"/>
          <p:cNvCxnSpPr>
            <a:stCxn id="760" idx="6"/>
            <a:endCxn id="762"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0" name="Google Shape;770;p58"/>
          <p:cNvCxnSpPr>
            <a:stCxn id="760" idx="6"/>
            <a:endCxn id="764"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1" name="Google Shape;771;p58"/>
          <p:cNvCxnSpPr>
            <a:endCxn id="765"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2" name="Google Shape;772;p58"/>
          <p:cNvCxnSpPr>
            <a:endCxn id="765"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58"/>
          <p:cNvCxnSpPr>
            <a:endCxn id="765"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58"/>
          <p:cNvCxnSpPr>
            <a:stCxn id="761" idx="6"/>
            <a:endCxn id="762"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58"/>
          <p:cNvCxnSpPr>
            <a:stCxn id="761" idx="6"/>
            <a:endCxn id="764"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58"/>
          <p:cNvCxnSpPr>
            <a:endCxn id="763"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58"/>
          <p:cNvCxnSpPr>
            <a:endCxn id="760"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58"/>
          <p:cNvCxnSpPr>
            <a:endCxn id="761"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58"/>
          <p:cNvCxnSpPr>
            <a:endCxn id="760"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58"/>
          <p:cNvCxnSpPr>
            <a:endCxn id="761"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1" name="Google Shape;781;p58"/>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pic>
        <p:nvPicPr>
          <p:cNvPr id="786" name="Google Shape;786;p59"/>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787" name="Google Shape;787;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88" name="Google Shape;788;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89" name="Google Shape;789;p5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90" name="Google Shape;790;p5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6" name="Google Shape;796;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797" name="Google Shape;797;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04" name="Google Shape;804;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805" name="Google Shape;805;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6" name="Google Shape;806;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12" name="Google Shape;81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13" name="Google Shape;81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4" name="Google Shape;81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0" name="Google Shape;820;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821" name="Google Shape;821;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2" name="Google Shape;822;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8" name="Google Shape;828;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829" name="Google Shape;829;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0" name="Google Shape;830;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836" name="Google Shape;836;p6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37" name="Google Shape;837;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8" name="Google Shape;838;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44" name="Google Shape;844;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45" name="Google Shape;845;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6" name="Google Shape;846;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2" name="Google Shape;85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53" name="Google Shape;85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4" name="Google Shape;85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0" name="Google Shape;860;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1" name="Google Shape;861;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2" name="Google Shape;862;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8" name="Google Shape;868;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9" name="Google Shape;869;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0" name="Google Shape;870;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76" name="Google Shape;876;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877" name="Google Shape;877;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8" name="Google Shape;878;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884" name="Google Shape;884;p7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885" name="Google Shape;885;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6" name="Google Shape;886;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87" name="Google Shape;887;p7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888" name="Google Shape;888;p7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889" name="Google Shape;889;p7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0" name="Google Shape;890;p71"/>
          <p:cNvCxnSpPr>
            <a:endCxn id="88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891" name="Google Shape;891;p71"/>
          <p:cNvCxnSpPr>
            <a:endCxn id="889"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892" name="Google Shape;892;p7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893" name="Google Shape;893;p7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894" name="Google Shape;894;p7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895" name="Google Shape;895;p7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896" name="Google Shape;896;p7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897" name="Google Shape;897;p7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898" name="Google Shape;898;p7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899" name="Google Shape;899;p71"/>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05" name="Google Shape;905;p7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906" name="Google Shape;90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7" name="Google Shape;90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08" name="Google Shape;908;p7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09" name="Google Shape;909;p7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10" name="Google Shape;910;p7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1" name="Google Shape;911;p72"/>
          <p:cNvCxnSpPr>
            <a:endCxn id="91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12" name="Google Shape;912;p72"/>
          <p:cNvCxnSpPr>
            <a:endCxn id="91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13" name="Google Shape;913;p7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14" name="Google Shape;914;p7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15" name="Google Shape;915;p7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916" name="Google Shape;916;p7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917" name="Google Shape;917;p7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918" name="Google Shape;918;p72"/>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919" name="Google Shape;919;p72"/>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920" name="Google Shape;920;p72"/>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6" name="Google Shape;926;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927" name="Google Shape;927;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8" name="Google Shape;928;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34" name="Google Shape;934;p74"/>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935" name="Google Shape;935;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6" name="Google Shape;936;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37" name="Google Shape;937;p7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38" name="Google Shape;938;p7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39" name="Google Shape;939;p7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40" name="Google Shape;940;p7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41" name="Google Shape;941;p7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42" name="Google Shape;942;p7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43" name="Google Shape;943;p7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44" name="Google Shape;944;p7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50" name="Google Shape;950;p75"/>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951" name="Google Shape;951;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2" name="Google Shape;952;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53" name="Google Shape;953;p7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54" name="Google Shape;954;p7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55" name="Google Shape;955;p7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56" name="Google Shape;956;p7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57" name="Google Shape;957;p7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58" name="Google Shape;958;p7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59" name="Google Shape;959;p7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60" name="Google Shape;960;p7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6" name="Google Shape;966;p76"/>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967" name="Google Shape;967;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8" name="Google Shape;968;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69" name="Google Shape;969;p7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70" name="Google Shape;970;p7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71" name="Google Shape;971;p7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72" name="Google Shape;972;p7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73" name="Google Shape;973;p7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74" name="Google Shape;974;p7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75" name="Google Shape;975;p7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76" name="Google Shape;976;p7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2" name="Google Shape;982;p77"/>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983" name="Google Shape;983;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4" name="Google Shape;984;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85" name="Google Shape;985;p7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86" name="Google Shape;986;p7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87" name="Google Shape;987;p7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88" name="Google Shape;988;p7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89" name="Google Shape;989;p7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90" name="Google Shape;990;p7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91" name="Google Shape;991;p7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92" name="Google Shape;992;p7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8" name="Google Shape;998;p78"/>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999" name="Google Shape;999;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0" name="Google Shape;1000;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01" name="Google Shape;1001;p7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02" name="Google Shape;1002;p7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03" name="Google Shape;1003;p7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04" name="Google Shape;1004;p7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05" name="Google Shape;1005;p7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6" name="Google Shape;1006;p7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07" name="Google Shape;1007;p78"/>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08" name="Google Shape;1008;p7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9" name="Google Shape;1009;p78"/>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5" name="Google Shape;1015;p7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016" name="Google Shape;1016;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7" name="Google Shape;1017;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18" name="Google Shape;1018;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19" name="Google Shape;1019;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20" name="Google Shape;1020;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21" name="Google Shape;1021;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22" name="Google Shape;1022;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23" name="Google Shape;1023;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24" name="Google Shape;1024;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25" name="Google Shape;1025;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26" name="Google Shape;1026;p7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8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033" name="Google Shape;1033;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35" name="Google Shape;1035;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36" name="Google Shape;1036;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37" name="Google Shape;1037;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38" name="Google Shape;1038;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39" name="Google Shape;1039;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0" name="Google Shape;1040;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1" name="Google Shape;1041;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2" name="Google Shape;1042;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43" name="Google Shape;1043;p8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44" name="Google Shape;1044;p80"/>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0" name="Google Shape;1050;p8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051" name="Google Shape;1051;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2" name="Google Shape;1052;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3" name="Google Shape;1053;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4" name="Google Shape;1054;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55" name="Google Shape;1055;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56" name="Google Shape;1056;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57" name="Google Shape;1057;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58" name="Google Shape;1058;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59" name="Google Shape;1059;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0" name="Google Shape;1060;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61" name="Google Shape;1061;p81"/>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62" name="Google Shape;1062;p81"/>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8" name="Google Shape;1068;p8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069" name="Google Shape;1069;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0" name="Google Shape;1070;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1" name="Google Shape;1071;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2" name="Google Shape;1072;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3" name="Google Shape;1073;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4" name="Google Shape;1074;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5" name="Google Shape;1075;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6" name="Google Shape;1076;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77" name="Google Shape;1077;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78" name="Google Shape;1078;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79" name="Google Shape;1079;p82"/>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80" name="Google Shape;1080;p82"/>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6" name="Google Shape;1086;p8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087" name="Google Shape;1087;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8" name="Google Shape;1088;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89" name="Google Shape;1089;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0" name="Google Shape;1090;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1" name="Google Shape;1091;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2" name="Google Shape;1092;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3" name="Google Shape;1093;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4" name="Google Shape;1094;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095" name="Google Shape;1095;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1" name="Google Shape;1101;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102" name="Google Shape;110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3" name="Google Shape;110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4" name="Google Shape;1104;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5" name="Google Shape;1105;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6" name="Google Shape;110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07" name="Google Shape;110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8" name="Google Shape;110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9" name="Google Shape;1109;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10" name="Google Shape;1110;p84"/>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11" name="Google Shape;1111;p84"/>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12" name="Google Shape;1112;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8" name="Google Shape;1118;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119" name="Google Shape;1119;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0" name="Google Shape;1120;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1" name="Google Shape;1121;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2" name="Google Shape;1122;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3" name="Google Shape;112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4" name="Google Shape;112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5" name="Google Shape;112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6" name="Google Shape;1126;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27" name="Google Shape;1127;p85"/>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28" name="Google Shape;1128;p85"/>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29" name="Google Shape;1129;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5" name="Google Shape;113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136" name="Google Shape;113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7" name="Google Shape;113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38" name="Google Shape;1138;p86"/>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39" name="Google Shape;113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0" name="Google Shape;114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1" name="Google Shape;1141;p86"/>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2" name="Google Shape;1142;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3" name="Google Shape;1143;p86"/>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49" name="Google Shape;1149;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0" name="Google Shape;1150;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7" name="Google Shape;1157;p88"/>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8" name="Google Shape;115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165" name="Google Shape;1165;p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66" name="Google Shape;1166;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174" name="Google Shape;117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81" name="Google Shape;1181;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182" name="Google Shape;1182;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89" name="Google Shape;1189;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190" name="Google Shape;1190;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7" name="Google Shape;1197;p9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198" name="Google Shape;1198;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5" name="Google Shape;1205;p9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206" name="Google Shape;1206;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13" name="Google Shape;1213;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214" name="Google Shape;1214;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16" name="Google Shape;1216;p9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9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9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9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9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9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9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9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9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5" name="Google Shape;1225;p95"/>
          <p:cNvCxnSpPr>
            <a:stCxn id="1216" idx="6"/>
            <a:endCxn id="121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26" name="Google Shape;1226;p95"/>
          <p:cNvCxnSpPr>
            <a:endCxn id="122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27" name="Google Shape;1227;p95"/>
          <p:cNvCxnSpPr>
            <a:stCxn id="1219" idx="6"/>
            <a:endCxn id="122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28" name="Google Shape;1228;p95"/>
          <p:cNvCxnSpPr>
            <a:stCxn id="1219" idx="6"/>
            <a:endCxn id="122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29" name="Google Shape;1229;p95"/>
          <p:cNvCxnSpPr>
            <a:stCxn id="1219" idx="6"/>
            <a:endCxn id="122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30" name="Google Shape;1230;p95"/>
          <p:cNvCxnSpPr>
            <a:endCxn id="122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31" name="Google Shape;1231;p95"/>
          <p:cNvCxnSpPr>
            <a:endCxn id="122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32" name="Google Shape;1232;p95"/>
          <p:cNvCxnSpPr>
            <a:endCxn id="122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33" name="Google Shape;1233;p95"/>
          <p:cNvCxnSpPr>
            <a:stCxn id="1220" idx="6"/>
            <a:endCxn id="122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34" name="Google Shape;1234;p95"/>
          <p:cNvCxnSpPr>
            <a:stCxn id="1220" idx="6"/>
            <a:endCxn id="122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35" name="Google Shape;1235;p95"/>
          <p:cNvCxnSpPr>
            <a:endCxn id="122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236" name="Google Shape;1236;p95"/>
          <p:cNvCxnSpPr>
            <a:endCxn id="121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37" name="Google Shape;1237;p95"/>
          <p:cNvCxnSpPr>
            <a:endCxn id="122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38" name="Google Shape;1238;p95"/>
          <p:cNvCxnSpPr>
            <a:endCxn id="121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39" name="Google Shape;1239;p95"/>
          <p:cNvCxnSpPr>
            <a:endCxn id="122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45" name="Google Shape;1245;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246" name="Google Shape;1246;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8" name="Google Shape;1248;p9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9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9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9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9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9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9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9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9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7" name="Google Shape;1257;p96"/>
          <p:cNvCxnSpPr>
            <a:stCxn id="1248" idx="6"/>
            <a:endCxn id="125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58" name="Google Shape;1258;p96"/>
          <p:cNvCxnSpPr>
            <a:endCxn id="125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59" name="Google Shape;1259;p96"/>
          <p:cNvCxnSpPr>
            <a:stCxn id="1251" idx="6"/>
            <a:endCxn id="125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60" name="Google Shape;1260;p96"/>
          <p:cNvCxnSpPr>
            <a:stCxn id="1251" idx="6"/>
            <a:endCxn id="125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61" name="Google Shape;1261;p96"/>
          <p:cNvCxnSpPr>
            <a:stCxn id="1251" idx="6"/>
            <a:endCxn id="125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62" name="Google Shape;1262;p96"/>
          <p:cNvCxnSpPr>
            <a:endCxn id="125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63" name="Google Shape;1263;p96"/>
          <p:cNvCxnSpPr>
            <a:endCxn id="125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64" name="Google Shape;1264;p96"/>
          <p:cNvCxnSpPr>
            <a:endCxn id="125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65" name="Google Shape;1265;p96"/>
          <p:cNvCxnSpPr>
            <a:stCxn id="1252" idx="6"/>
            <a:endCxn id="125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66" name="Google Shape;1266;p96"/>
          <p:cNvCxnSpPr>
            <a:stCxn id="1252" idx="6"/>
            <a:endCxn id="125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67" name="Google Shape;1267;p96"/>
          <p:cNvCxnSpPr>
            <a:endCxn id="125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268" name="Google Shape;1268;p96"/>
          <p:cNvCxnSpPr>
            <a:endCxn id="125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69" name="Google Shape;1269;p96"/>
          <p:cNvCxnSpPr>
            <a:endCxn id="125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70" name="Google Shape;1270;p96"/>
          <p:cNvCxnSpPr>
            <a:endCxn id="125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71" name="Google Shape;1271;p96"/>
          <p:cNvCxnSpPr>
            <a:endCxn id="125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77" name="Google Shape;1277;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278" name="Google Shape;1278;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80" name="Google Shape;1280;p9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9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9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9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9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9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9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9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9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9" name="Google Shape;1289;p97"/>
          <p:cNvCxnSpPr>
            <a:stCxn id="1280" idx="6"/>
            <a:endCxn id="128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90" name="Google Shape;1290;p97"/>
          <p:cNvCxnSpPr>
            <a:endCxn id="128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91" name="Google Shape;1291;p97"/>
          <p:cNvCxnSpPr>
            <a:stCxn id="1283" idx="6"/>
            <a:endCxn id="128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92" name="Google Shape;1292;p97"/>
          <p:cNvCxnSpPr>
            <a:stCxn id="1283" idx="6"/>
            <a:endCxn id="128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93" name="Google Shape;1293;p97"/>
          <p:cNvCxnSpPr>
            <a:stCxn id="1283" idx="6"/>
            <a:endCxn id="128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94" name="Google Shape;1294;p97"/>
          <p:cNvCxnSpPr>
            <a:endCxn id="128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95" name="Google Shape;1295;p97"/>
          <p:cNvCxnSpPr>
            <a:endCxn id="128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96" name="Google Shape;1296;p97"/>
          <p:cNvCxnSpPr>
            <a:endCxn id="128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97" name="Google Shape;1297;p97"/>
          <p:cNvCxnSpPr>
            <a:stCxn id="1284" idx="6"/>
            <a:endCxn id="128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98" name="Google Shape;1298;p97"/>
          <p:cNvCxnSpPr>
            <a:stCxn id="1284" idx="6"/>
            <a:endCxn id="128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99" name="Google Shape;1299;p97"/>
          <p:cNvCxnSpPr>
            <a:endCxn id="128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00" name="Google Shape;1300;p97"/>
          <p:cNvCxnSpPr>
            <a:endCxn id="128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01" name="Google Shape;1301;p97"/>
          <p:cNvCxnSpPr>
            <a:endCxn id="128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02" name="Google Shape;1302;p97"/>
          <p:cNvCxnSpPr>
            <a:endCxn id="128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03" name="Google Shape;1303;p97"/>
          <p:cNvCxnSpPr>
            <a:endCxn id="128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309" name="Google Shape;1309;p98"/>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310" name="Google Shape;1310;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12" name="Google Shape;1312;p98"/>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98"/>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98"/>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5" name="Google Shape;1315;p98"/>
          <p:cNvCxnSpPr>
            <a:stCxn id="1316" idx="6"/>
            <a:endCxn id="131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17" name="Google Shape;1317;p98"/>
          <p:cNvCxnSpPr>
            <a:stCxn id="1316" idx="6"/>
            <a:endCxn id="131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18" name="Google Shape;1318;p98"/>
          <p:cNvCxnSpPr>
            <a:stCxn id="1319" idx="5"/>
            <a:endCxn id="131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20" name="Google Shape;1320;p98"/>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21" name="Google Shape;1321;p98"/>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22" name="Google Shape;1322;p98"/>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23" name="Google Shape;1323;p98"/>
          <p:cNvCxnSpPr>
            <a:stCxn id="1324" idx="6"/>
            <a:endCxn id="131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25" name="Google Shape;1325;p98"/>
          <p:cNvCxnSpPr>
            <a:stCxn id="1326" idx="5"/>
            <a:endCxn id="131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27" name="Google Shape;1327;p98"/>
          <p:cNvCxnSpPr>
            <a:stCxn id="1324" idx="6"/>
            <a:endCxn id="131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19" name="Google Shape;1319;p98"/>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98"/>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98"/>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98"/>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98"/>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98"/>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98"/>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3" name="Google Shape;1333;p98"/>
          <p:cNvCxnSpPr>
            <a:stCxn id="1328" idx="6"/>
            <a:endCxn id="133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98"/>
          <p:cNvCxnSpPr>
            <a:endCxn id="133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98"/>
          <p:cNvCxnSpPr>
            <a:endCxn id="133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98"/>
          <p:cNvCxnSpPr>
            <a:endCxn id="133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98"/>
          <p:cNvCxnSpPr>
            <a:endCxn id="133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98"/>
          <p:cNvCxnSpPr>
            <a:endCxn id="133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39" name="Google Shape;1339;p98"/>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98"/>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41" name="Google Shape;1341;p98"/>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98"/>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98"/>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349" name="Google Shape;1349;p99"/>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350" name="Google Shape;135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2" name="Google Shape;1352;p99"/>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99"/>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99"/>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5" name="Google Shape;1355;p99"/>
          <p:cNvCxnSpPr>
            <a:stCxn id="1356" idx="6"/>
            <a:endCxn id="135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57" name="Google Shape;1357;p99"/>
          <p:cNvCxnSpPr>
            <a:stCxn id="1356" idx="6"/>
            <a:endCxn id="135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58" name="Google Shape;1358;p99"/>
          <p:cNvCxnSpPr>
            <a:stCxn id="1359" idx="5"/>
            <a:endCxn id="135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60" name="Google Shape;1360;p99"/>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61" name="Google Shape;1361;p99"/>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2" name="Google Shape;1362;p99"/>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99"/>
          <p:cNvCxnSpPr>
            <a:stCxn id="1364" idx="6"/>
            <a:endCxn id="135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99"/>
          <p:cNvCxnSpPr>
            <a:stCxn id="1366" idx="5"/>
            <a:endCxn id="135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99"/>
          <p:cNvCxnSpPr>
            <a:stCxn id="1364" idx="6"/>
            <a:endCxn id="135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59" name="Google Shape;1359;p99"/>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99"/>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99"/>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99"/>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99"/>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99"/>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99"/>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3" name="Google Shape;1373;p99"/>
          <p:cNvCxnSpPr>
            <a:stCxn id="1368" idx="6"/>
            <a:endCxn id="137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99"/>
          <p:cNvCxnSpPr>
            <a:endCxn id="137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99"/>
          <p:cNvCxnSpPr>
            <a:endCxn id="137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99"/>
          <p:cNvCxnSpPr>
            <a:endCxn id="137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7" name="Google Shape;1377;p99"/>
          <p:cNvCxnSpPr>
            <a:endCxn id="137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8" name="Google Shape;1378;p99"/>
          <p:cNvCxnSpPr>
            <a:endCxn id="137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79" name="Google Shape;1379;p99"/>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99"/>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81" name="Google Shape;1381;p99"/>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99"/>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99"/>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99"/>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385" name="Google Shape;1385;p99"/>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386" name="Google Shape;1386;p99"/>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92" name="Google Shape;1392;p10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393" name="Google Shape;1393;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4" name="Google Shape;1394;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0" name="Google Shape;1400;p101"/>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401" name="Google Shape;140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2" name="Google Shape;140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8" name="Google Shape;1408;p102"/>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409" name="Google Shape;1409;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0" name="Google Shape;1410;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11" name="Google Shape;1411;p102"/>
          <p:cNvGraphicFramePr/>
          <p:nvPr/>
        </p:nvGraphicFramePr>
        <p:xfrm>
          <a:off x="152400" y="2172350"/>
          <a:ext cx="3000000" cy="3000000"/>
        </p:xfrm>
        <a:graphic>
          <a:graphicData uri="http://schemas.openxmlformats.org/drawingml/2006/table">
            <a:tbl>
              <a:tblPr>
                <a:noFill/>
                <a:tableStyleId>{D6E273E2-9585-484C-9797-0616B880D403}</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412" name="Google Shape;1412;p102"/>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sp>
        <p:nvSpPr>
          <p:cNvPr id="1417" name="Google Shape;1417;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18" name="Google Shape;1418;p103"/>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419" name="Google Shape;1419;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0" name="Google Shape;1420;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21" name="Google Shape;1421;p103"/>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22" name="Google Shape;1422;p103"/>
          <p:cNvGraphicFramePr/>
          <p:nvPr/>
        </p:nvGraphicFramePr>
        <p:xfrm>
          <a:off x="4335100" y="1894900"/>
          <a:ext cx="3000000" cy="3000000"/>
        </p:xfrm>
        <a:graphic>
          <a:graphicData uri="http://schemas.openxmlformats.org/drawingml/2006/table">
            <a:tbl>
              <a:tblPr>
                <a:noFill/>
                <a:tableStyleId>{D6E273E2-9585-484C-9797-0616B880D403}</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423" name="Google Shape;1423;p103"/>
          <p:cNvGraphicFramePr/>
          <p:nvPr/>
        </p:nvGraphicFramePr>
        <p:xfrm>
          <a:off x="152400" y="2172350"/>
          <a:ext cx="3000000" cy="3000000"/>
        </p:xfrm>
        <a:graphic>
          <a:graphicData uri="http://schemas.openxmlformats.org/drawingml/2006/table">
            <a:tbl>
              <a:tblPr>
                <a:noFill/>
                <a:tableStyleId>{D6E273E2-9585-484C-9797-0616B880D403}</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424" name="Google Shape;1424;p103"/>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30" name="Google Shape;1430;p104"/>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431" name="Google Shape;143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2" name="Google Shape;143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3" name="Google Shape;1433;p104"/>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34" name="Google Shape;1434;p104"/>
          <p:cNvGraphicFramePr/>
          <p:nvPr/>
        </p:nvGraphicFramePr>
        <p:xfrm>
          <a:off x="4335100" y="1894900"/>
          <a:ext cx="3000000" cy="3000000"/>
        </p:xfrm>
        <a:graphic>
          <a:graphicData uri="http://schemas.openxmlformats.org/drawingml/2006/table">
            <a:tbl>
              <a:tblPr>
                <a:noFill/>
                <a:tableStyleId>{D6E273E2-9585-484C-9797-0616B880D403}</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435" name="Google Shape;1435;p104"/>
          <p:cNvGraphicFramePr/>
          <p:nvPr/>
        </p:nvGraphicFramePr>
        <p:xfrm>
          <a:off x="152400" y="2172350"/>
          <a:ext cx="3000000" cy="3000000"/>
        </p:xfrm>
        <a:graphic>
          <a:graphicData uri="http://schemas.openxmlformats.org/drawingml/2006/table">
            <a:tbl>
              <a:tblPr>
                <a:noFill/>
                <a:tableStyleId>{D6E273E2-9585-484C-9797-0616B880D403}</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436" name="Google Shape;1436;p104"/>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42" name="Google Shape;1442;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443" name="Google Shape;1443;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4" name="Google Shape;1444;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0" name="Google Shape;1450;p10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451" name="Google Shape;1451;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2" name="Google Shape;1452;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8" name="Google Shape;1458;p107"/>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459" name="Google Shape;1459;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0" name="Google Shape;1460;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61" name="Google Shape;1461;p107"/>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07"/>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07"/>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4" name="Google Shape;1464;p107"/>
          <p:cNvCxnSpPr>
            <a:stCxn id="1465" idx="6"/>
            <a:endCxn id="1462"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7"/>
          <p:cNvCxnSpPr>
            <a:stCxn id="1465" idx="6"/>
            <a:endCxn id="1461"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7"/>
          <p:cNvCxnSpPr>
            <a:stCxn id="1468" idx="5"/>
            <a:endCxn id="1463"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9" name="Google Shape;1469;p107"/>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7"/>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71" name="Google Shape;1471;p107"/>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7"/>
          <p:cNvCxnSpPr>
            <a:stCxn id="1473" idx="6"/>
            <a:endCxn id="1461"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4" name="Google Shape;1474;p107"/>
          <p:cNvCxnSpPr>
            <a:stCxn id="1475" idx="5"/>
            <a:endCxn id="1463"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6" name="Google Shape;1476;p107"/>
          <p:cNvCxnSpPr>
            <a:stCxn id="1473" idx="6"/>
            <a:endCxn id="1462"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8" name="Google Shape;1468;p107"/>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7"/>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7"/>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07"/>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07"/>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07"/>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07"/>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2" name="Google Shape;1482;p107"/>
          <p:cNvCxnSpPr>
            <a:stCxn id="1477" idx="6"/>
            <a:endCxn id="1480"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7"/>
          <p:cNvCxnSpPr>
            <a:endCxn id="1481"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4" name="Google Shape;1484;p107"/>
          <p:cNvCxnSpPr>
            <a:endCxn id="1480"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5" name="Google Shape;1485;p107"/>
          <p:cNvCxnSpPr>
            <a:endCxn id="1481"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6" name="Google Shape;1486;p107"/>
          <p:cNvCxnSpPr>
            <a:endCxn id="1480"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7" name="Google Shape;1487;p107"/>
          <p:cNvCxnSpPr>
            <a:endCxn id="1481"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8" name="Google Shape;1488;p107"/>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7"/>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90" name="Google Shape;1490;p107"/>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07"/>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07"/>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07"/>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4" name="Google Shape;1494;p107"/>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5" name="Google Shape;1495;p107"/>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9" name="Shape 1499"/>
        <p:cNvGrpSpPr/>
        <p:nvPr/>
      </p:nvGrpSpPr>
      <p:grpSpPr>
        <a:xfrm>
          <a:off x="0" y="0"/>
          <a:ext cx="0" cy="0"/>
          <a:chOff x="0" y="0"/>
          <a:chExt cx="0" cy="0"/>
        </a:xfrm>
      </p:grpSpPr>
      <p:sp>
        <p:nvSpPr>
          <p:cNvPr id="1500" name="Google Shape;1500;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01" name="Google Shape;1501;p108"/>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02" name="Google Shape;1502;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3" name="Google Shape;1503;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04" name="Google Shape;1504;p108"/>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08"/>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08"/>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7" name="Google Shape;1507;p108"/>
          <p:cNvCxnSpPr>
            <a:stCxn id="1508" idx="6"/>
            <a:endCxn id="1505"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09" name="Google Shape;1509;p108"/>
          <p:cNvCxnSpPr>
            <a:stCxn id="1508" idx="6"/>
            <a:endCxn id="1504"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10" name="Google Shape;1510;p108"/>
          <p:cNvCxnSpPr>
            <a:stCxn id="1511" idx="5"/>
            <a:endCxn id="1506"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12" name="Google Shape;1512;p108"/>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13" name="Google Shape;1513;p108"/>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14" name="Google Shape;1514;p108"/>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15" name="Google Shape;1515;p108"/>
          <p:cNvCxnSpPr>
            <a:stCxn id="1516" idx="6"/>
            <a:endCxn id="1504"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17" name="Google Shape;1517;p108"/>
          <p:cNvCxnSpPr>
            <a:stCxn id="1518" idx="5"/>
            <a:endCxn id="1506"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19" name="Google Shape;1519;p108"/>
          <p:cNvCxnSpPr>
            <a:stCxn id="1516" idx="6"/>
            <a:endCxn id="1505"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11" name="Google Shape;1511;p108"/>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08"/>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08"/>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08"/>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08"/>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08"/>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08"/>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5" name="Google Shape;1525;p108"/>
          <p:cNvCxnSpPr>
            <a:stCxn id="1520" idx="6"/>
            <a:endCxn id="1523"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26" name="Google Shape;1526;p108"/>
          <p:cNvCxnSpPr>
            <a:endCxn id="1524"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27" name="Google Shape;1527;p108"/>
          <p:cNvCxnSpPr>
            <a:endCxn id="1523"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28" name="Google Shape;1528;p108"/>
          <p:cNvCxnSpPr>
            <a:endCxn id="1524"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29" name="Google Shape;1529;p108"/>
          <p:cNvCxnSpPr>
            <a:endCxn id="1523"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30" name="Google Shape;1530;p108"/>
          <p:cNvCxnSpPr>
            <a:endCxn id="1524"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31" name="Google Shape;1531;p108"/>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08"/>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33" name="Google Shape;1533;p108"/>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08"/>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08"/>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08"/>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37" name="Google Shape;1537;p108"/>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538" name="Google Shape;1538;p108"/>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539" name="Google Shape;1539;p108"/>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0" name="Google Shape;1540;p108"/>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1" name="Google Shape;1541;p108"/>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542" name="Google Shape;1542;p108"/>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3" name="Google Shape;1543;p108"/>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4" name="Google Shape;1544;p108"/>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545" name="Google Shape;1545;p108"/>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6" name="Google Shape;1546;p108"/>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7" name="Google Shape;1547;p108"/>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548" name="Google Shape;1548;p108"/>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08"/>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08"/>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08"/>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552" name="Google Shape;1552;p108"/>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553" name="Google Shape;1553;p108"/>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59" name="Google Shape;1559;p109"/>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0" name="Google Shape;1560;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1" name="Google Shape;1561;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2" name="Google Shape;1562;p109"/>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09"/>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09"/>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5" name="Google Shape;1565;p109"/>
          <p:cNvCxnSpPr>
            <a:stCxn id="1566" idx="6"/>
            <a:endCxn id="156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67" name="Google Shape;1567;p109"/>
          <p:cNvCxnSpPr>
            <a:stCxn id="1566" idx="6"/>
            <a:endCxn id="156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68" name="Google Shape;1568;p109"/>
          <p:cNvCxnSpPr>
            <a:stCxn id="1569" idx="5"/>
            <a:endCxn id="156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0" name="Google Shape;1570;p109"/>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09"/>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09"/>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3" name="Google Shape;1573;p109"/>
          <p:cNvCxnSpPr>
            <a:stCxn id="1574" idx="6"/>
            <a:endCxn id="156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09"/>
          <p:cNvCxnSpPr>
            <a:stCxn id="1576" idx="5"/>
            <a:endCxn id="156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09"/>
          <p:cNvCxnSpPr>
            <a:stCxn id="1574" idx="6"/>
            <a:endCxn id="156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69" name="Google Shape;1569;p109"/>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09"/>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09"/>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09"/>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09"/>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09"/>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09"/>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3" name="Google Shape;1583;p109"/>
          <p:cNvCxnSpPr>
            <a:stCxn id="1578" idx="6"/>
            <a:endCxn id="158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4" name="Google Shape;1584;p109"/>
          <p:cNvCxnSpPr>
            <a:endCxn id="158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5" name="Google Shape;1585;p109"/>
          <p:cNvCxnSpPr>
            <a:endCxn id="158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86" name="Google Shape;1586;p109"/>
          <p:cNvCxnSpPr>
            <a:endCxn id="158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87" name="Google Shape;1587;p109"/>
          <p:cNvCxnSpPr>
            <a:endCxn id="158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09"/>
          <p:cNvCxnSpPr>
            <a:endCxn id="158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89" name="Google Shape;1589;p109"/>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09"/>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1" name="Google Shape;1591;p109"/>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09"/>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09"/>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09"/>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5" name="Google Shape;1595;p109"/>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596" name="Google Shape;1596;p109"/>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597" name="Google Shape;1597;p109"/>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98" name="Google Shape;1598;p109"/>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99" name="Google Shape;1599;p109"/>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00" name="Google Shape;1600;p109"/>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01" name="Google Shape;1601;p109"/>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02" name="Google Shape;1602;p109"/>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03" name="Google Shape;1603;p109"/>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04" name="Google Shape;1604;p109"/>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05" name="Google Shape;1605;p109"/>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06" name="Google Shape;1606;p109"/>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09"/>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09"/>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09"/>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10" name="Google Shape;1610;p109"/>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611" name="Google Shape;1611;p109"/>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5" name="Shape 1615"/>
        <p:cNvGrpSpPr/>
        <p:nvPr/>
      </p:nvGrpSpPr>
      <p:grpSpPr>
        <a:xfrm>
          <a:off x="0" y="0"/>
          <a:ext cx="0" cy="0"/>
          <a:chOff x="0" y="0"/>
          <a:chExt cx="0" cy="0"/>
        </a:xfrm>
      </p:grpSpPr>
      <p:sp>
        <p:nvSpPr>
          <p:cNvPr id="1616" name="Google Shape;161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17" name="Google Shape;161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618" name="Google Shape;161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9" name="Google Shape;161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sp>
        <p:nvSpPr>
          <p:cNvPr id="1624" name="Google Shape;162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25" name="Google Shape;162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626" name="Google Shape;162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27" name="Google Shape;162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