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2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A7E9CA-5686-464C-BCD0-6A4712955B68}" type="datetimeFigureOut">
              <a:rPr lang="en-US" smtClean="0"/>
              <a:t>29-Dec-20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5886E-8F70-4602-8D36-A8944BA2877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@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5886E-8F70-4602-8D36-A8944BA28773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8E2ED7-9CF7-43A8-8339-9A68EBF693D7}" type="datetimeFigureOut">
              <a:rPr lang="en-US" smtClean="0"/>
              <a:t>29-Dec-20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987D0D-1153-42C6-B31B-C0A56B56E83B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8E2ED7-9CF7-43A8-8339-9A68EBF693D7}" type="datetimeFigureOut">
              <a:rPr lang="en-US" smtClean="0"/>
              <a:t>29-Dec-20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987D0D-1153-42C6-B31B-C0A56B56E8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8E2ED7-9CF7-43A8-8339-9A68EBF693D7}" type="datetimeFigureOut">
              <a:rPr lang="en-US" smtClean="0"/>
              <a:t>29-Dec-20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987D0D-1153-42C6-B31B-C0A56B56E8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8E2ED7-9CF7-43A8-8339-9A68EBF693D7}" type="datetimeFigureOut">
              <a:rPr lang="en-US" smtClean="0"/>
              <a:t>29-Dec-20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987D0D-1153-42C6-B31B-C0A56B56E8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8E2ED7-9CF7-43A8-8339-9A68EBF693D7}" type="datetimeFigureOut">
              <a:rPr lang="en-US" smtClean="0"/>
              <a:t>29-Dec-20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987D0D-1153-42C6-B31B-C0A56B56E83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8E2ED7-9CF7-43A8-8339-9A68EBF693D7}" type="datetimeFigureOut">
              <a:rPr lang="en-US" smtClean="0"/>
              <a:t>29-Dec-20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987D0D-1153-42C6-B31B-C0A56B56E8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8E2ED7-9CF7-43A8-8339-9A68EBF693D7}" type="datetimeFigureOut">
              <a:rPr lang="en-US" smtClean="0"/>
              <a:t>29-Dec-20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987D0D-1153-42C6-B31B-C0A56B56E83B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8E2ED7-9CF7-43A8-8339-9A68EBF693D7}" type="datetimeFigureOut">
              <a:rPr lang="en-US" smtClean="0"/>
              <a:t>29-Dec-20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987D0D-1153-42C6-B31B-C0A56B56E8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8E2ED7-9CF7-43A8-8339-9A68EBF693D7}" type="datetimeFigureOut">
              <a:rPr lang="en-US" smtClean="0"/>
              <a:t>29-Dec-20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987D0D-1153-42C6-B31B-C0A56B56E8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8E2ED7-9CF7-43A8-8339-9A68EBF693D7}" type="datetimeFigureOut">
              <a:rPr lang="en-US" smtClean="0"/>
              <a:t>29-Dec-20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987D0D-1153-42C6-B31B-C0A56B56E8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7D8E2ED7-9CF7-43A8-8339-9A68EBF693D7}" type="datetimeFigureOut">
              <a:rPr lang="en-US" smtClean="0"/>
              <a:t>29-Dec-20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C7987D0D-1153-42C6-B31B-C0A56B56E8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D8E2ED7-9CF7-43A8-8339-9A68EBF693D7}" type="datetimeFigureOut">
              <a:rPr lang="en-US" smtClean="0"/>
              <a:t>29-Dec-20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C7987D0D-1153-42C6-B31B-C0A56B56E83B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>
            <a:off x="3657600" y="1447800"/>
            <a:ext cx="2209800" cy="2057400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 smtClean="0">
                <a:latin typeface="CentSchbkCyrill BT" pitchFamily="18" charset="-52"/>
              </a:rPr>
              <a:t>@</a:t>
            </a:r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00400" y="3352800"/>
            <a:ext cx="313551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Accurate</a:t>
            </a:r>
            <a:endParaRPr lang="en-US" sz="5400" b="1" cap="none" spc="0" dirty="0">
              <a:ln w="9525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3" name="Isosceles Triangle 12"/>
          <p:cNvSpPr/>
          <p:nvPr/>
        </p:nvSpPr>
        <p:spPr>
          <a:xfrm>
            <a:off x="4267200" y="2286000"/>
            <a:ext cx="1060704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895600" y="2362200"/>
            <a:ext cx="2247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          </a:t>
            </a:r>
            <a:r>
              <a:rPr lang="en-US" sz="5400" b="0" cap="none" spc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A</a:t>
            </a:r>
            <a:endParaRPr lang="en-US" sz="5400" b="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6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Metro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6</cp:revision>
  <dcterms:created xsi:type="dcterms:W3CDTF">2020-12-29T10:42:59Z</dcterms:created>
  <dcterms:modified xsi:type="dcterms:W3CDTF">2020-12-29T11:23:58Z</dcterms:modified>
</cp:coreProperties>
</file>