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3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53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3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2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9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82DE-8BDC-41E3-B694-BD06A57A2C81}" type="datetimeFigureOut">
              <a:rPr lang="en-US" smtClean="0"/>
              <a:t>01/31/2024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F69C-4D2B-435A-9261-F6246B06B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3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</a:t>
            </a:r>
            <a:r>
              <a:rPr lang="en-US" sz="4400" cap="none" dirty="0" smtClean="0"/>
              <a:t>TRUCTURE</a:t>
            </a:r>
            <a:r>
              <a:rPr lang="en-US" dirty="0" smtClean="0"/>
              <a:t> </a:t>
            </a:r>
            <a:r>
              <a:rPr lang="en-US" b="1" dirty="0" smtClean="0"/>
              <a:t>Q</a:t>
            </a:r>
            <a:r>
              <a:rPr lang="en-US" sz="4400" dirty="0" smtClean="0"/>
              <a:t>uery</a:t>
            </a:r>
            <a:br>
              <a:rPr lang="en-US" sz="4400" dirty="0" smtClean="0"/>
            </a:br>
            <a:r>
              <a:rPr lang="en-US" b="1" dirty="0" smtClean="0"/>
              <a:t>L</a:t>
            </a:r>
            <a:r>
              <a:rPr lang="en-US" sz="4400" dirty="0" smtClean="0"/>
              <a:t>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Asif Shaikh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126" y="2841367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T</a:t>
            </a:r>
            <a:r>
              <a:rPr lang="en-US" cap="none" dirty="0" smtClean="0"/>
              <a:t>hank</a:t>
            </a:r>
            <a:r>
              <a:rPr lang="en-US" dirty="0" smtClean="0"/>
              <a:t> y</a:t>
            </a:r>
            <a:r>
              <a:rPr lang="en-US" cap="none" dirty="0" smtClean="0"/>
              <a:t>ou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619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Management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 (owner_no,,</a:t>
            </a:r>
            <a:r>
              <a:rPr lang="en-US" dirty="0" err="1"/>
              <a:t>owner_name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phno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Property (</a:t>
            </a:r>
            <a:r>
              <a:rPr lang="en-US" dirty="0" err="1"/>
              <a:t>pno</a:t>
            </a:r>
            <a:r>
              <a:rPr lang="en-US" dirty="0"/>
              <a:t>, </a:t>
            </a:r>
            <a:r>
              <a:rPr lang="en-US" dirty="0" err="1"/>
              <a:t>desc</a:t>
            </a:r>
            <a:r>
              <a:rPr lang="en-US" dirty="0"/>
              <a:t>, area, rate) </a:t>
            </a:r>
            <a:endParaRPr lang="en-US" dirty="0" smtClean="0"/>
          </a:p>
          <a:p>
            <a:r>
              <a:rPr lang="en-US" dirty="0" smtClean="0"/>
              <a:t>Relation </a:t>
            </a:r>
            <a:r>
              <a:rPr lang="en-US" dirty="0"/>
              <a:t>between </a:t>
            </a:r>
            <a:r>
              <a:rPr lang="en-US" dirty="0" smtClean="0"/>
              <a:t>Owner </a:t>
            </a:r>
            <a:r>
              <a:rPr lang="en-US" dirty="0"/>
              <a:t>and Property is One to Many.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57646"/>
            <a:ext cx="8610600" cy="1299755"/>
          </a:xfrm>
        </p:spPr>
        <p:txBody>
          <a:bodyPr/>
          <a:lstStyle/>
          <a:p>
            <a:pPr algn="l"/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CREATE TABLE Owner(</a:t>
            </a:r>
          </a:p>
          <a:p>
            <a:r>
              <a:rPr lang="en-US" dirty="0" err="1" smtClean="0"/>
              <a:t>owner_no</a:t>
            </a:r>
            <a:r>
              <a:rPr lang="en-US" dirty="0" smtClean="0"/>
              <a:t> </a:t>
            </a:r>
            <a:r>
              <a:rPr lang="en-US" dirty="0"/>
              <a:t>INT PRIMARY KEY,</a:t>
            </a:r>
          </a:p>
          <a:p>
            <a:r>
              <a:rPr lang="en-US" dirty="0" err="1" smtClean="0"/>
              <a:t>owner_name</a:t>
            </a:r>
            <a:r>
              <a:rPr lang="en-US" dirty="0" smtClean="0"/>
              <a:t> </a:t>
            </a:r>
            <a:r>
              <a:rPr lang="en-US" dirty="0"/>
              <a:t>VARCHAR(255),</a:t>
            </a:r>
          </a:p>
          <a:p>
            <a:r>
              <a:rPr lang="en-US" dirty="0" err="1" smtClean="0"/>
              <a:t>addr</a:t>
            </a:r>
            <a:r>
              <a:rPr lang="en-US" dirty="0" smtClean="0"/>
              <a:t> </a:t>
            </a:r>
            <a:r>
              <a:rPr lang="en-US" dirty="0"/>
              <a:t>VARCHAR(255),</a:t>
            </a:r>
          </a:p>
          <a:p>
            <a:r>
              <a:rPr lang="en-US" dirty="0" err="1" smtClean="0"/>
              <a:t>phno</a:t>
            </a:r>
            <a:r>
              <a:rPr lang="en-US" dirty="0" smtClean="0"/>
              <a:t> </a:t>
            </a:r>
            <a:r>
              <a:rPr lang="en-US" dirty="0"/>
              <a:t>VARCHAR(15)</a:t>
            </a:r>
          </a:p>
          <a:p>
            <a:r>
              <a:rPr lang="en-US" dirty="0" smtClean="0"/>
              <a:t> </a:t>
            </a:r>
            <a:r>
              <a:rPr lang="en-US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TABLE Property(</a:t>
            </a:r>
            <a:endParaRPr lang="en-US" dirty="0"/>
          </a:p>
          <a:p>
            <a:r>
              <a:rPr lang="en-US" dirty="0" err="1"/>
              <a:t>pno</a:t>
            </a:r>
            <a:r>
              <a:rPr lang="en-US" dirty="0"/>
              <a:t> INT PRIMARY KEY,</a:t>
            </a:r>
          </a:p>
          <a:p>
            <a:r>
              <a:rPr lang="en-US" dirty="0"/>
              <a:t>description VARCHAR(255),</a:t>
            </a:r>
          </a:p>
          <a:p>
            <a:r>
              <a:rPr lang="en-US" dirty="0"/>
              <a:t>area VARCHAR(255),</a:t>
            </a:r>
          </a:p>
          <a:p>
            <a:r>
              <a:rPr lang="en-US" dirty="0"/>
              <a:t>rate INT,</a:t>
            </a:r>
          </a:p>
          <a:p>
            <a:r>
              <a:rPr lang="en-US" dirty="0" err="1"/>
              <a:t>owner_no</a:t>
            </a:r>
            <a:r>
              <a:rPr lang="en-US" dirty="0"/>
              <a:t> INT,</a:t>
            </a:r>
          </a:p>
          <a:p>
            <a:r>
              <a:rPr lang="en-US" dirty="0"/>
              <a:t>FOREIGN KEY(</a:t>
            </a:r>
            <a:r>
              <a:rPr lang="en-US" dirty="0" err="1"/>
              <a:t>owner_no</a:t>
            </a:r>
            <a:r>
              <a:rPr lang="en-US" dirty="0"/>
              <a:t>) REFERENCES </a:t>
            </a:r>
            <a:r>
              <a:rPr lang="en-US" dirty="0" smtClean="0"/>
              <a:t>Owner(</a:t>
            </a:r>
            <a:r>
              <a:rPr lang="en-US" dirty="0" err="1" smtClean="0"/>
              <a:t>owner_no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773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 Owner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7" y="2057402"/>
            <a:ext cx="11952514" cy="39384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INSERT ALL</a:t>
            </a:r>
          </a:p>
          <a:p>
            <a:r>
              <a:rPr lang="en-US" dirty="0"/>
              <a:t>  INTO Owner (</a:t>
            </a:r>
            <a:r>
              <a:rPr lang="en-US" dirty="0" err="1"/>
              <a:t>owner_no</a:t>
            </a:r>
            <a:r>
              <a:rPr lang="en-US" dirty="0"/>
              <a:t>, </a:t>
            </a:r>
            <a:r>
              <a:rPr lang="en-US" dirty="0" err="1"/>
              <a:t>owner_name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phno</a:t>
            </a:r>
            <a:r>
              <a:rPr lang="en-US" dirty="0"/>
              <a:t>) VALUES (1, 'John Doe', '123 Main St', </a:t>
            </a:r>
            <a:r>
              <a:rPr lang="en-US" dirty="0" smtClean="0"/>
              <a:t>		  '555-1234</a:t>
            </a:r>
            <a:r>
              <a:rPr lang="en-US" dirty="0"/>
              <a:t>')</a:t>
            </a:r>
          </a:p>
          <a:p>
            <a:r>
              <a:rPr lang="en-US" dirty="0"/>
              <a:t>  INTO Owner (</a:t>
            </a:r>
            <a:r>
              <a:rPr lang="en-US" dirty="0" err="1"/>
              <a:t>owner_no</a:t>
            </a:r>
            <a:r>
              <a:rPr lang="en-US" dirty="0"/>
              <a:t>, </a:t>
            </a:r>
            <a:r>
              <a:rPr lang="en-US" dirty="0" err="1"/>
              <a:t>owner_name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phno</a:t>
            </a:r>
            <a:r>
              <a:rPr lang="en-US" dirty="0"/>
              <a:t>) VALUES (2, 'Jane Smith', '456 Oak St', </a:t>
            </a:r>
            <a:r>
              <a:rPr lang="en-US" dirty="0" smtClean="0"/>
              <a:t>		  '555-5678</a:t>
            </a:r>
            <a:r>
              <a:rPr lang="en-US" dirty="0"/>
              <a:t>')</a:t>
            </a:r>
          </a:p>
          <a:p>
            <a:r>
              <a:rPr lang="en-US" dirty="0"/>
              <a:t>  INTO Owner (</a:t>
            </a:r>
            <a:r>
              <a:rPr lang="en-US" dirty="0" err="1"/>
              <a:t>owner_no</a:t>
            </a:r>
            <a:r>
              <a:rPr lang="en-US" dirty="0"/>
              <a:t>, </a:t>
            </a:r>
            <a:r>
              <a:rPr lang="en-US" dirty="0" err="1"/>
              <a:t>owner_name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phno</a:t>
            </a:r>
            <a:r>
              <a:rPr lang="en-US" dirty="0"/>
              <a:t>) VALUES (3, 'Bob Johnson', '789 Pine St', </a:t>
            </a:r>
            <a:r>
              <a:rPr lang="en-US" dirty="0" smtClean="0"/>
              <a:t>		  '555-9012</a:t>
            </a:r>
            <a:r>
              <a:rPr lang="en-US" dirty="0"/>
              <a:t>')</a:t>
            </a:r>
          </a:p>
          <a:p>
            <a:r>
              <a:rPr lang="en-US" dirty="0"/>
              <a:t>  INTO Owner (</a:t>
            </a:r>
            <a:r>
              <a:rPr lang="en-US" dirty="0" err="1"/>
              <a:t>owner_no</a:t>
            </a:r>
            <a:r>
              <a:rPr lang="en-US" dirty="0"/>
              <a:t>, </a:t>
            </a:r>
            <a:r>
              <a:rPr lang="en-US" dirty="0" err="1"/>
              <a:t>owner_name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phno</a:t>
            </a:r>
            <a:r>
              <a:rPr lang="en-US" dirty="0"/>
              <a:t>) VALUES (4, 'Alice Brown', '101 Elm St', </a:t>
            </a:r>
            <a:r>
              <a:rPr lang="en-US" dirty="0" smtClean="0"/>
              <a:t>		  '555-3456</a:t>
            </a:r>
            <a:r>
              <a:rPr lang="en-US" dirty="0"/>
              <a:t>')</a:t>
            </a:r>
          </a:p>
          <a:p>
            <a:r>
              <a:rPr lang="en-US" dirty="0"/>
              <a:t>  INTO Owner (</a:t>
            </a:r>
            <a:r>
              <a:rPr lang="en-US" dirty="0" err="1"/>
              <a:t>owner_no</a:t>
            </a:r>
            <a:r>
              <a:rPr lang="en-US" dirty="0"/>
              <a:t>, </a:t>
            </a:r>
            <a:r>
              <a:rPr lang="en-US" dirty="0" err="1"/>
              <a:t>owner_name</a:t>
            </a:r>
            <a:r>
              <a:rPr lang="en-US" dirty="0"/>
              <a:t>, 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phno</a:t>
            </a:r>
            <a:r>
              <a:rPr lang="en-US" dirty="0"/>
              <a:t>) VALUES (5, 'Charlie White', '202 Maple St', </a:t>
            </a:r>
            <a:r>
              <a:rPr lang="en-US" dirty="0" smtClean="0"/>
              <a:t>		  '555-7890</a:t>
            </a:r>
            <a:r>
              <a:rPr lang="en-US" dirty="0"/>
              <a:t>')</a:t>
            </a:r>
          </a:p>
          <a:p>
            <a:r>
              <a:rPr lang="en-US" dirty="0"/>
              <a:t>SELECT * FROM </a:t>
            </a:r>
            <a:r>
              <a:rPr lang="en-US" dirty="0" smtClean="0"/>
              <a:t>dual;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 property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2057401"/>
            <a:ext cx="11926388" cy="43825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INSERT ALL</a:t>
            </a:r>
          </a:p>
          <a:p>
            <a:r>
              <a:rPr lang="en-US" dirty="0"/>
              <a:t>  INTO Property (</a:t>
            </a:r>
            <a:r>
              <a:rPr lang="en-US" dirty="0" err="1"/>
              <a:t>pno</a:t>
            </a:r>
            <a:r>
              <a:rPr lang="en-US" dirty="0"/>
              <a:t>, description, area, rate, </a:t>
            </a:r>
            <a:r>
              <a:rPr lang="en-US" dirty="0" err="1"/>
              <a:t>owner_no</a:t>
            </a:r>
            <a:r>
              <a:rPr lang="en-US" dirty="0"/>
              <a:t>) VALUES (101, 'Apartment 1', 'Alabama', </a:t>
            </a:r>
            <a:r>
              <a:rPr lang="en-US" dirty="0" smtClean="0"/>
              <a:t>		   1200</a:t>
            </a:r>
            <a:r>
              <a:rPr lang="en-US" dirty="0"/>
              <a:t>, 1)</a:t>
            </a:r>
          </a:p>
          <a:p>
            <a:r>
              <a:rPr lang="en-US" dirty="0"/>
              <a:t>  INTO Property (</a:t>
            </a:r>
            <a:r>
              <a:rPr lang="en-US" dirty="0" err="1"/>
              <a:t>pno</a:t>
            </a:r>
            <a:r>
              <a:rPr lang="en-US" dirty="0"/>
              <a:t>, description, area, rate, </a:t>
            </a:r>
            <a:r>
              <a:rPr lang="en-US" dirty="0" err="1"/>
              <a:t>owner_no</a:t>
            </a:r>
            <a:r>
              <a:rPr lang="en-US" dirty="0"/>
              <a:t>) VALUES (102, 'House 1', 'Alaska', 2000, 2)</a:t>
            </a:r>
          </a:p>
          <a:p>
            <a:r>
              <a:rPr lang="en-US" dirty="0"/>
              <a:t>  INTO Property (</a:t>
            </a:r>
            <a:r>
              <a:rPr lang="en-US" dirty="0" err="1"/>
              <a:t>pno</a:t>
            </a:r>
            <a:r>
              <a:rPr lang="en-US" dirty="0"/>
              <a:t>, description, area, rate, </a:t>
            </a:r>
            <a:r>
              <a:rPr lang="en-US" dirty="0" err="1"/>
              <a:t>owner_no</a:t>
            </a:r>
            <a:r>
              <a:rPr lang="en-US" dirty="0"/>
              <a:t>) VALUES (103, 'Condo 1', 'Arizona', 1500, 1)</a:t>
            </a:r>
          </a:p>
          <a:p>
            <a:r>
              <a:rPr lang="en-US" dirty="0"/>
              <a:t>  INTO Property (</a:t>
            </a:r>
            <a:r>
              <a:rPr lang="en-US" dirty="0" err="1"/>
              <a:t>pno</a:t>
            </a:r>
            <a:r>
              <a:rPr lang="en-US" dirty="0"/>
              <a:t>, description, area, rate, </a:t>
            </a:r>
            <a:r>
              <a:rPr lang="en-US" dirty="0" err="1"/>
              <a:t>owner_no</a:t>
            </a:r>
            <a:r>
              <a:rPr lang="en-US" dirty="0"/>
              <a:t>) VALUES (104, 'Office Space 1', 'California', </a:t>
            </a:r>
            <a:r>
              <a:rPr lang="en-US" dirty="0" smtClean="0"/>
              <a:t>		   1800</a:t>
            </a:r>
            <a:r>
              <a:rPr lang="en-US" dirty="0"/>
              <a:t>, 3)</a:t>
            </a:r>
          </a:p>
          <a:p>
            <a:r>
              <a:rPr lang="en-US" dirty="0"/>
              <a:t>  INTO Property (</a:t>
            </a:r>
            <a:r>
              <a:rPr lang="en-US" dirty="0" err="1"/>
              <a:t>pno</a:t>
            </a:r>
            <a:r>
              <a:rPr lang="en-US" dirty="0"/>
              <a:t>, description, area, rate, </a:t>
            </a:r>
            <a:r>
              <a:rPr lang="en-US" dirty="0" err="1"/>
              <a:t>owner_no</a:t>
            </a:r>
            <a:r>
              <a:rPr lang="en-US" dirty="0"/>
              <a:t>) VALUES (105, 'Apartment 2', 'Arizona', 1400, </a:t>
            </a:r>
            <a:r>
              <a:rPr lang="en-US" dirty="0" smtClean="0"/>
              <a:t>		    2</a:t>
            </a:r>
            <a:r>
              <a:rPr lang="en-US" dirty="0"/>
              <a:t>)</a:t>
            </a:r>
          </a:p>
          <a:p>
            <a:r>
              <a:rPr lang="en-US" dirty="0"/>
              <a:t>  INTO Property (</a:t>
            </a:r>
            <a:r>
              <a:rPr lang="en-US" dirty="0" err="1"/>
              <a:t>pno</a:t>
            </a:r>
            <a:r>
              <a:rPr lang="en-US" dirty="0"/>
              <a:t>, description, area, rate, </a:t>
            </a:r>
            <a:r>
              <a:rPr lang="en-US" dirty="0" err="1"/>
              <a:t>owner_no</a:t>
            </a:r>
            <a:r>
              <a:rPr lang="en-US" dirty="0"/>
              <a:t>) VALUES (106, 'House 2', 'Georgia', 2500, 4)</a:t>
            </a:r>
          </a:p>
          <a:p>
            <a:r>
              <a:rPr lang="en-US" dirty="0"/>
              <a:t>  INTO Property (</a:t>
            </a:r>
            <a:r>
              <a:rPr lang="en-US" dirty="0" err="1"/>
              <a:t>pno</a:t>
            </a:r>
            <a:r>
              <a:rPr lang="en-US" dirty="0"/>
              <a:t>, description, area, rate, </a:t>
            </a:r>
            <a:r>
              <a:rPr lang="en-US" dirty="0" err="1"/>
              <a:t>owner_no</a:t>
            </a:r>
            <a:r>
              <a:rPr lang="en-US" dirty="0"/>
              <a:t>) VALUES (107, 'Condo 2', 'Maryland', 1600, </a:t>
            </a:r>
            <a:r>
              <a:rPr lang="en-US" dirty="0" smtClean="0"/>
              <a:t>		    5</a:t>
            </a:r>
            <a:r>
              <a:rPr lang="en-US" dirty="0"/>
              <a:t>)</a:t>
            </a:r>
          </a:p>
          <a:p>
            <a:r>
              <a:rPr lang="en-US" dirty="0"/>
              <a:t>SELECT * FROM dual;</a:t>
            </a:r>
          </a:p>
        </p:txBody>
      </p:sp>
    </p:spTree>
    <p:extLst>
      <p:ext uri="{BB962C8B-B14F-4D97-AF65-F5344CB8AC3E}">
        <p14:creationId xmlns:p14="http://schemas.microsoft.com/office/powerpoint/2010/main" val="36774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 SQL Mastery with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</a:t>
            </a:r>
            <a:r>
              <a:rPr lang="en-US" b="1" dirty="0" smtClean="0"/>
              <a:t>.</a:t>
            </a:r>
            <a:r>
              <a:rPr lang="en-US" dirty="0" smtClean="0"/>
              <a:t>Display </a:t>
            </a:r>
            <a:r>
              <a:rPr lang="en-US" dirty="0"/>
              <a:t>area wise property details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SQL&gt;  SELECT </a:t>
            </a:r>
            <a:r>
              <a:rPr lang="en-US" dirty="0" err="1" smtClean="0"/>
              <a:t>area,COUNT</a:t>
            </a:r>
            <a:r>
              <a:rPr lang="en-US" dirty="0" smtClean="0"/>
              <a:t>(*),MIN(rate),MAX(rate)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Property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BY area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ORDER BY area;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 SQL Mastery with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Q2</a:t>
            </a:r>
            <a:r>
              <a:rPr lang="en-US" b="1" dirty="0" smtClean="0"/>
              <a:t>.</a:t>
            </a:r>
            <a:r>
              <a:rPr lang="en-US" dirty="0" smtClean="0"/>
              <a:t>Display </a:t>
            </a:r>
            <a:r>
              <a:rPr lang="en-US" dirty="0"/>
              <a:t>all properties with owner name that having highest rate of  properties located in Arizona area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SQL&gt;  SELECT </a:t>
            </a:r>
            <a:r>
              <a:rPr lang="en-US" dirty="0" err="1" smtClean="0"/>
              <a:t>owner_name,area</a:t>
            </a:r>
            <a:r>
              <a:rPr lang="en-US" dirty="0" smtClean="0"/>
              <a:t> rate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Owner,Property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Owner.owner_no</a:t>
            </a:r>
            <a:r>
              <a:rPr lang="en-US" dirty="0" smtClean="0"/>
              <a:t>=</a:t>
            </a:r>
            <a:r>
              <a:rPr lang="en-US" dirty="0" err="1" smtClean="0"/>
              <a:t>Property.owner_no</a:t>
            </a:r>
            <a:r>
              <a:rPr lang="en-US" dirty="0" smtClean="0"/>
              <a:t> AND area=‘Arizona’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rate=(SELECT MAX(rate) FROM Property WHERE area=‘Arizona’);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 SQL Mastery with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Q3</a:t>
            </a:r>
            <a:r>
              <a:rPr lang="en-US" b="1" dirty="0"/>
              <a:t>.</a:t>
            </a:r>
            <a:r>
              <a:rPr lang="en-US" dirty="0"/>
              <a:t>Display property owned by 'John Doe' having minimum rate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SQL&gt;  SELECT </a:t>
            </a:r>
            <a:r>
              <a:rPr lang="en-US" dirty="0" err="1" smtClean="0"/>
              <a:t>owner_name,MIN</a:t>
            </a:r>
            <a:r>
              <a:rPr lang="en-US" dirty="0" smtClean="0"/>
              <a:t>(rate)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Owner,Property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Owner.owner_no</a:t>
            </a:r>
            <a:r>
              <a:rPr lang="en-US" dirty="0" smtClean="0"/>
              <a:t>=</a:t>
            </a:r>
            <a:r>
              <a:rPr lang="en-US" dirty="0" err="1" smtClean="0"/>
              <a:t>Property.owner_no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 err="1" smtClean="0"/>
              <a:t>owner_name</a:t>
            </a:r>
            <a:r>
              <a:rPr lang="en-US" dirty="0" smtClean="0"/>
              <a:t>=‘John Doe’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BY </a:t>
            </a:r>
            <a:r>
              <a:rPr lang="en-US" dirty="0" err="1" smtClean="0"/>
              <a:t>owner_name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 SQL Mastery with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Q4</a:t>
            </a:r>
            <a:r>
              <a:rPr lang="en-US" b="1" dirty="0"/>
              <a:t>.</a:t>
            </a:r>
            <a:r>
              <a:rPr lang="en-US" dirty="0"/>
              <a:t>Display </a:t>
            </a:r>
            <a:r>
              <a:rPr lang="en-US" dirty="0" smtClean="0"/>
              <a:t>owner </a:t>
            </a:r>
            <a:r>
              <a:rPr lang="en-US" dirty="0"/>
              <a:t>name having maximum no. of properties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SQL&gt;  SELECT </a:t>
            </a:r>
            <a:r>
              <a:rPr lang="en-US" dirty="0" err="1" smtClean="0"/>
              <a:t>owner_name,COUNT</a:t>
            </a:r>
            <a:r>
              <a:rPr lang="en-US" dirty="0" smtClean="0"/>
              <a:t>(</a:t>
            </a:r>
            <a:r>
              <a:rPr lang="en-US" dirty="0" err="1" smtClean="0"/>
              <a:t>Property.pno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dirty="0" err="1" smtClean="0"/>
              <a:t>Owner,Property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Owner.owner_no</a:t>
            </a:r>
            <a:r>
              <a:rPr lang="en-US" dirty="0" smtClean="0"/>
              <a:t>=</a:t>
            </a:r>
            <a:r>
              <a:rPr lang="en-US" dirty="0" err="1" smtClean="0"/>
              <a:t>Property.owner_no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BY </a:t>
            </a:r>
            <a:r>
              <a:rPr lang="en-US" dirty="0" err="1" smtClean="0"/>
              <a:t>owner_name</a:t>
            </a:r>
            <a:r>
              <a:rPr lang="en-US" dirty="0" smtClean="0"/>
              <a:t> HAVING COUNT(</a:t>
            </a:r>
            <a:r>
              <a:rPr lang="en-US" dirty="0" err="1" smtClean="0"/>
              <a:t>Property.pno</a:t>
            </a:r>
            <a:r>
              <a:rPr lang="en-US" dirty="0" smtClean="0"/>
              <a:t>)&gt;=ALL(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COUNT(</a:t>
            </a:r>
            <a:r>
              <a:rPr lang="en-US" dirty="0" err="1" smtClean="0"/>
              <a:t>Property.pno</a:t>
            </a:r>
            <a:r>
              <a:rPr lang="en-US" dirty="0" smtClean="0"/>
              <a:t>) FROM </a:t>
            </a:r>
            <a:r>
              <a:rPr lang="en-US" dirty="0" err="1" smtClean="0"/>
              <a:t>Owner,Property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Owner.owner_no</a:t>
            </a:r>
            <a:r>
              <a:rPr lang="en-US" dirty="0" smtClean="0"/>
              <a:t>=</a:t>
            </a:r>
            <a:r>
              <a:rPr lang="en-US" dirty="0" err="1" smtClean="0"/>
              <a:t>Property.owner_no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BY </a:t>
            </a:r>
            <a:r>
              <a:rPr lang="en-US" dirty="0" err="1" smtClean="0"/>
              <a:t>owner_name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41</TotalTime>
  <Words>237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STRUCTURE Query Language</vt:lpstr>
      <vt:lpstr>Real Estate Management Database Schema</vt:lpstr>
      <vt:lpstr>create table</vt:lpstr>
      <vt:lpstr>Insert Owner values</vt:lpstr>
      <vt:lpstr>Insert property values</vt:lpstr>
      <vt:lpstr>Unlock SQL Mastery with Q&amp;A</vt:lpstr>
      <vt:lpstr>Unlock SQL Mastery with Q&amp;A</vt:lpstr>
      <vt:lpstr>Unlock SQL Mastery with Q&amp;A</vt:lpstr>
      <vt:lpstr>Unlock SQL Mastery with Q&amp;A</vt:lpstr>
      <vt:lpstr>Thank you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Query Language</dc:title>
  <dc:creator>Windows User</dc:creator>
  <cp:lastModifiedBy>Windows User</cp:lastModifiedBy>
  <cp:revision>5</cp:revision>
  <dcterms:created xsi:type="dcterms:W3CDTF">2024-01-31T05:46:51Z</dcterms:created>
  <dcterms:modified xsi:type="dcterms:W3CDTF">2024-01-31T06:28:11Z</dcterms:modified>
</cp:coreProperties>
</file>