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7" r:id="rId2"/>
    <p:sldId id="297" r:id="rId3"/>
    <p:sldId id="299" r:id="rId4"/>
    <p:sldId id="29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0159"/>
    <a:srgbClr val="FF0066"/>
    <a:srgbClr val="BDBEC0"/>
    <a:srgbClr val="F0F2F5"/>
    <a:srgbClr val="3A6086"/>
    <a:srgbClr val="960000"/>
    <a:srgbClr val="EE1E1E"/>
    <a:srgbClr val="990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4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92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B1615-613F-4C0A-88AB-9BF9769AE21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0E5C-CE18-4312-9963-42D26A03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47D2C-E782-47A0-B287-404776889738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B8EEE-3596-4035-8686-ACD8AAFF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0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680201"/>
            <a:ext cx="12192000" cy="177799"/>
          </a:xfrm>
          <a:prstGeom prst="rect">
            <a:avLst/>
          </a:prstGeom>
          <a:solidFill>
            <a:srgbClr val="E90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959CB7-2B0C-4A10-8181-23EB390EC759}" type="datetimeFigureOut">
              <a:rPr lang="en-US" smtClean="0"/>
              <a:pPr>
                <a:defRPr/>
              </a:pPr>
              <a:t>10/25/2020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8DE2F1-C73A-4A6D-B254-B204EAD5FA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3" t="2350" r="-2152" b="504"/>
          <a:stretch/>
        </p:blipFill>
        <p:spPr>
          <a:xfrm>
            <a:off x="0" y="0"/>
            <a:ext cx="792239" cy="9906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-28576"/>
            <a:ext cx="12192000" cy="6886575"/>
          </a:xfrm>
          <a:prstGeom prst="rect">
            <a:avLst/>
          </a:prstGeom>
          <a:solidFill>
            <a:srgbClr val="E90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3" b="29163"/>
          <a:stretch/>
        </p:blipFill>
        <p:spPr>
          <a:xfrm>
            <a:off x="-1" y="2571132"/>
            <a:ext cx="4695825" cy="428686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42654" y="3810000"/>
            <a:ext cx="6197600" cy="503584"/>
          </a:xfr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Separator Summary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42654" y="3200401"/>
            <a:ext cx="6197600" cy="533399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/>
              <a:t>Click to edit Separator page</a:t>
            </a:r>
          </a:p>
        </p:txBody>
      </p:sp>
    </p:spTree>
    <p:extLst>
      <p:ext uri="{BB962C8B-B14F-4D97-AF65-F5344CB8AC3E}">
        <p14:creationId xmlns:p14="http://schemas.microsoft.com/office/powerpoint/2010/main" val="271497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uhammad.sharif\Desktop\logo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4" b="23809"/>
          <a:stretch/>
        </p:blipFill>
        <p:spPr bwMode="auto">
          <a:xfrm>
            <a:off x="9829800" y="2133600"/>
            <a:ext cx="1484671" cy="66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3" t="2349" r="-2152" b="30883"/>
          <a:stretch/>
        </p:blipFill>
        <p:spPr>
          <a:xfrm>
            <a:off x="0" y="2662030"/>
            <a:ext cx="48768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799" y="3200400"/>
            <a:ext cx="6437671" cy="609600"/>
          </a:xfrm>
        </p:spPr>
        <p:txBody>
          <a:bodyPr>
            <a:noAutofit/>
          </a:bodyPr>
          <a:lstStyle>
            <a:lvl1pPr algn="r">
              <a:defRPr sz="3200">
                <a:solidFill>
                  <a:srgbClr val="E901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799" y="3810000"/>
            <a:ext cx="6437671" cy="5035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53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680201"/>
            <a:ext cx="12192000" cy="177799"/>
          </a:xfrm>
          <a:prstGeom prst="rect">
            <a:avLst/>
          </a:prstGeom>
          <a:solidFill>
            <a:srgbClr val="E90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81000"/>
            <a:ext cx="10515600" cy="96043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959CB7-2B0C-4A10-8181-23EB390EC759}" type="datetimeFigureOut">
              <a:rPr lang="en-US" smtClean="0"/>
              <a:pPr>
                <a:defRPr/>
              </a:pPr>
              <a:t>10/25/2020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8DE2F1-C73A-4A6D-B254-B204EAD5FA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1341438"/>
            <a:ext cx="10515600" cy="4973638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 marL="914400" indent="-457200" algn="l">
              <a:buSzPct val="65000"/>
              <a:buFont typeface="Arial" panose="020B0604020202020204" pitchFamily="34" charset="0"/>
              <a:buChar char="►"/>
              <a:defRPr sz="2200">
                <a:solidFill>
                  <a:schemeClr val="tx1"/>
                </a:solidFill>
              </a:defRPr>
            </a:lvl2pPr>
            <a:lvl3pPr marL="1257300" indent="-342900" algn="l"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714500" indent="-342900" algn="l">
              <a:buSzPct val="50000"/>
              <a:buFont typeface="Wingdings" panose="05000000000000000000" pitchFamily="2" charset="2"/>
              <a:buChar char="q"/>
              <a:defRPr sz="1800">
                <a:solidFill>
                  <a:schemeClr val="tx1"/>
                </a:solidFill>
              </a:defRPr>
            </a:lvl4pPr>
            <a:lvl5pPr marL="2171700" indent="-342900" algn="l">
              <a:buSzPct val="80000"/>
              <a:buFont typeface="Calibri" panose="020F0502020204030204" pitchFamily="34" charset="0"/>
              <a:buChar char="—"/>
              <a:defRPr sz="16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body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3" t="2350" r="-2152" b="504"/>
          <a:stretch/>
        </p:blipFill>
        <p:spPr>
          <a:xfrm>
            <a:off x="0" y="0"/>
            <a:ext cx="79223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680201"/>
            <a:ext cx="12192000" cy="177799"/>
          </a:xfrm>
          <a:prstGeom prst="rect">
            <a:avLst/>
          </a:prstGeom>
          <a:solidFill>
            <a:srgbClr val="E90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959CB7-2B0C-4A10-8181-23EB390EC759}" type="datetimeFigureOut">
              <a:rPr lang="en-US" smtClean="0"/>
              <a:pPr>
                <a:defRPr/>
              </a:pPr>
              <a:t>10/25/2020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15076"/>
            <a:ext cx="2616200" cy="365125"/>
          </a:xfrm>
        </p:spPr>
        <p:txBody>
          <a:bodyPr/>
          <a:lstStyle>
            <a:lvl1pPr defTabSz="356616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8DE2F1-C73A-4A6D-B254-B204EAD5FA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3" t="2350" r="-2152" b="504"/>
          <a:stretch/>
        </p:blipFill>
        <p:spPr>
          <a:xfrm>
            <a:off x="0" y="0"/>
            <a:ext cx="79223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8" b="31203"/>
          <a:stretch/>
        </p:blipFill>
        <p:spPr>
          <a:xfrm>
            <a:off x="0" y="2489931"/>
            <a:ext cx="4800600" cy="4368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3048000"/>
            <a:ext cx="7315200" cy="960438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End Slide</a:t>
            </a:r>
          </a:p>
        </p:txBody>
      </p:sp>
    </p:spTree>
    <p:extLst>
      <p:ext uri="{BB962C8B-B14F-4D97-AF65-F5344CB8AC3E}">
        <p14:creationId xmlns:p14="http://schemas.microsoft.com/office/powerpoint/2010/main" val="62451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362"/>
            <a:ext cx="109728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5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A9E3-4C32-4722-B484-2676DF94DE26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150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50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D7FF-F282-44C8-A924-7D039E00A2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0" r:id="rId2"/>
    <p:sldLayoutId id="2147483692" r:id="rId3"/>
    <p:sldLayoutId id="2147483693" r:id="rId4"/>
    <p:sldLayoutId id="214748369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E90159"/>
          </a:solidFill>
          <a:latin typeface="Segoe UI Light" pitchFamily="34" charset="0"/>
          <a:ea typeface="+mj-ea"/>
          <a:cs typeface="Segoe UI Light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65000"/>
        <a:buFont typeface="Arial" panose="020B0604020202020204" pitchFamily="34" charset="0"/>
        <a:buChar char="►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18471" y="38100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Talk Show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5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320225"/>
            <a:ext cx="391875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50505"/>
                </a:solidFill>
                <a:latin typeface="Segoe UI Historic" panose="020B0502040204020203" pitchFamily="34" charset="0"/>
              </a:rPr>
              <a:t>The Chief Executive Show </a:t>
            </a:r>
          </a:p>
          <a:p>
            <a:pPr algn="ctr"/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Brand </a:t>
            </a:r>
            <a:r>
              <a:rPr lang="en-US" sz="1600" dirty="0" err="1">
                <a:solidFill>
                  <a:srgbClr val="050505"/>
                </a:solidFill>
                <a:latin typeface="Segoe UI Historic" panose="020B0502040204020203" pitchFamily="34" charset="0"/>
              </a:rPr>
              <a:t>Practioner</a:t>
            </a:r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 bd &amp; Daily Star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 algn="ctr"/>
            <a:endParaRPr lang="en-US" sz="16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 algn="ctr"/>
            <a:endParaRPr lang="en-US" sz="16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DF03C-523F-426C-98B9-D860DC57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50770"/>
            <a:ext cx="3918751" cy="2699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3C203D-75DE-41C5-B611-C61921B87501}"/>
              </a:ext>
            </a:extLst>
          </p:cNvPr>
          <p:cNvSpPr/>
          <p:nvPr/>
        </p:nvSpPr>
        <p:spPr>
          <a:xfrm>
            <a:off x="4092975" y="4320225"/>
            <a:ext cx="4953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50505"/>
                </a:solidFill>
                <a:latin typeface="Segoe UI Historic" panose="020B0502040204020203" pitchFamily="34" charset="0"/>
              </a:rPr>
              <a:t>Business Bangladesh, </a:t>
            </a:r>
          </a:p>
          <a:p>
            <a:pPr algn="ctr"/>
            <a:r>
              <a:rPr lang="en-US" sz="1600" dirty="0" err="1">
                <a:solidFill>
                  <a:srgbClr val="050505"/>
                </a:solidFill>
                <a:latin typeface="Segoe UI Historic" panose="020B0502040204020203" pitchFamily="34" charset="0"/>
              </a:rPr>
              <a:t>Boishakhi</a:t>
            </a:r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 TV</a:t>
            </a:r>
          </a:p>
          <a:p>
            <a:pPr lvl="1" algn="ctr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9FBA4-F057-403F-A37A-878A2E53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439673"/>
            <a:ext cx="3918751" cy="2710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C8DBE-E445-42CC-B0D9-0F50215BE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1439673"/>
            <a:ext cx="3096057" cy="2710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FB8420-95A3-49EC-AA07-019C322D4866}"/>
              </a:ext>
            </a:extLst>
          </p:cNvPr>
          <p:cNvSpPr/>
          <p:nvPr/>
        </p:nvSpPr>
        <p:spPr>
          <a:xfrm>
            <a:off x="8839200" y="4320225"/>
            <a:ext cx="30960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50505"/>
                </a:solidFill>
                <a:latin typeface="Segoe UI Historic" panose="020B0502040204020203" pitchFamily="34" charset="0"/>
              </a:rPr>
              <a:t>Biz Time</a:t>
            </a:r>
          </a:p>
          <a:p>
            <a:pPr algn="ctr"/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NTV</a:t>
            </a:r>
          </a:p>
          <a:p>
            <a:pPr lvl="1"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33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98124" y="4343400"/>
            <a:ext cx="391875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50505"/>
                </a:solidFill>
                <a:latin typeface="Segoe UI Historic" panose="020B0502040204020203" pitchFamily="34" charset="0"/>
              </a:rPr>
              <a:t>Business Talk</a:t>
            </a:r>
          </a:p>
          <a:p>
            <a:pPr algn="ctr"/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RTV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 algn="ctr"/>
            <a:endParaRPr lang="en-US" sz="16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 algn="ctr"/>
            <a:endParaRPr lang="en-US" sz="16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C203D-75DE-41C5-B611-C61921B87501}"/>
              </a:ext>
            </a:extLst>
          </p:cNvPr>
          <p:cNvSpPr/>
          <p:nvPr/>
        </p:nvSpPr>
        <p:spPr>
          <a:xfrm>
            <a:off x="6118934" y="4253802"/>
            <a:ext cx="4953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50505"/>
                </a:solidFill>
                <a:latin typeface="Segoe UI Historic" panose="020B0502040204020203" pitchFamily="34" charset="0"/>
              </a:rPr>
              <a:t>ATN BUSINESS and FINANCE, </a:t>
            </a:r>
          </a:p>
          <a:p>
            <a:pPr algn="ctr"/>
            <a:r>
              <a:rPr lang="en-US" sz="1600" dirty="0">
                <a:solidFill>
                  <a:srgbClr val="050505"/>
                </a:solidFill>
                <a:latin typeface="Segoe UI Historic" panose="020B0502040204020203" pitchFamily="34" charset="0"/>
              </a:rPr>
              <a:t>ATN Bangla</a:t>
            </a:r>
          </a:p>
          <a:p>
            <a:pPr lvl="1" algn="ctr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B0498-D87F-4CB6-89A9-91401E73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0413"/>
            <a:ext cx="4648200" cy="2709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7A9A3-1C7F-4699-AC9C-7D20DA4E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759" y="1373250"/>
            <a:ext cx="4147351" cy="27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9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Panel members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3021" y="1676400"/>
            <a:ext cx="495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/>
            <a:endParaRPr lang="en-US" sz="20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/>
            <a:endParaRPr lang="en-US" sz="20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r>
              <a:rPr lang="en-US" sz="2000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11162-9308-497B-A712-13EE31328ED8}"/>
              </a:ext>
            </a:extLst>
          </p:cNvPr>
          <p:cNvSpPr txBox="1"/>
          <p:nvPr/>
        </p:nvSpPr>
        <p:spPr>
          <a:xfrm>
            <a:off x="833021" y="1568678"/>
            <a:ext cx="68675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Brand </a:t>
            </a:r>
            <a:r>
              <a:rPr lang="en-US" dirty="0" err="1"/>
              <a:t>Practioners</a:t>
            </a:r>
            <a:r>
              <a:rPr lang="en-US" dirty="0"/>
              <a:t> Bd to onboard panel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Probable panel members</a:t>
            </a:r>
          </a:p>
          <a:p>
            <a:pPr lvl="1"/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6CB94-CE16-470C-B155-C95C1FDF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437" y="551752"/>
            <a:ext cx="1714739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66C1E-E747-4595-AC5D-5BDE1A81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460" y="713764"/>
            <a:ext cx="1828800" cy="1937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D7DF7-7DB2-495F-A719-17B17F881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" y="3971575"/>
            <a:ext cx="1197459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57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10195</TotalTime>
  <Words>54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 Historic</vt:lpstr>
      <vt:lpstr>Segoe UI Light</vt:lpstr>
      <vt:lpstr>Wingdings</vt:lpstr>
      <vt:lpstr>Office Theme</vt:lpstr>
      <vt:lpstr>PowerPoint Presentation</vt:lpstr>
      <vt:lpstr>Placement options</vt:lpstr>
      <vt:lpstr>Placement options</vt:lpstr>
      <vt:lpstr>Panel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deeba.farha@bkash.com</dc:creator>
  <cp:lastModifiedBy>Asif Iqbal</cp:lastModifiedBy>
  <cp:revision>944</cp:revision>
  <dcterms:created xsi:type="dcterms:W3CDTF">2015-05-18T06:31:02Z</dcterms:created>
  <dcterms:modified xsi:type="dcterms:W3CDTF">2020-10-25T07:58:20Z</dcterms:modified>
</cp:coreProperties>
</file>