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91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6" y="2194695"/>
            <a:ext cx="26324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71EBD3-D348-FD61-3E85-27AA419938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269" y="1150069"/>
            <a:ext cx="9833462" cy="500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I USED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914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3F3711-8366-F4D6-7F73-99F9DB6B7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277" y="1338607"/>
            <a:ext cx="9301617" cy="4752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7C07BB-9DE5-A8C8-61DD-A7EDE24B2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01" y="1065229"/>
            <a:ext cx="10367454" cy="525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</TotalTime>
  <Words>791</Words>
  <Application>Microsoft Office PowerPoint</Application>
  <PresentationFormat>Widescreen</PresentationFormat>
  <Paragraphs>108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Mohammed Baig</cp:lastModifiedBy>
  <cp:revision>16</cp:revision>
  <dcterms:created xsi:type="dcterms:W3CDTF">2023-10-07T01:44:58Z</dcterms:created>
  <dcterms:modified xsi:type="dcterms:W3CDTF">2025-10-16T08:56:50Z</dcterms:modified>
</cp:coreProperties>
</file>