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49702E"/>
    <a:srgbClr val="FFD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890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0015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695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196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5844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906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5507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734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858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153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318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16-10-2025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3280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597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2013 - 2022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Mohammed Baig</cp:lastModifiedBy>
  <cp:revision>18</cp:revision>
  <dcterms:created xsi:type="dcterms:W3CDTF">2024-06-24T12:27:37Z</dcterms:created>
  <dcterms:modified xsi:type="dcterms:W3CDTF">2025-10-16T05:11:21Z</dcterms:modified>
</cp:coreProperties>
</file>