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68" y="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1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9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7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B1182-538B-4A83-BD94-46AF4CFE489A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A51B-E4DE-40EF-B527-4D719E3F06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ED5175-6D06-40BD-838F-A335E0E91744}"/>
              </a:ext>
            </a:extLst>
          </p:cNvPr>
          <p:cNvSpPr txBox="1"/>
          <p:nvPr/>
        </p:nvSpPr>
        <p:spPr>
          <a:xfrm>
            <a:off x="2528249" y="623363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Career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C4941-1B05-4917-BA6B-45934C5347F9}"/>
              </a:ext>
            </a:extLst>
          </p:cNvPr>
          <p:cNvSpPr txBox="1"/>
          <p:nvPr/>
        </p:nvSpPr>
        <p:spPr>
          <a:xfrm>
            <a:off x="2560716" y="979754"/>
            <a:ext cx="37245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To utilize my knowledge and skills to help an organization grow and build sustainable competencies.</a:t>
            </a:r>
          </a:p>
          <a:p>
            <a:pPr algn="just"/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6B5C0-772B-408B-BC43-067345FCC148}"/>
              </a:ext>
            </a:extLst>
          </p:cNvPr>
          <p:cNvSpPr txBox="1"/>
          <p:nvPr/>
        </p:nvSpPr>
        <p:spPr>
          <a:xfrm>
            <a:off x="2583182" y="182371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Education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A437-9A78-4546-A8C6-C66045F5248A}"/>
              </a:ext>
            </a:extLst>
          </p:cNvPr>
          <p:cNvSpPr txBox="1"/>
          <p:nvPr/>
        </p:nvSpPr>
        <p:spPr>
          <a:xfrm>
            <a:off x="2583182" y="2145486"/>
            <a:ext cx="4042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Master of Business Administration</a:t>
            </a:r>
          </a:p>
          <a:p>
            <a:r>
              <a:rPr lang="en-US" sz="1200" dirty="0"/>
              <a:t>     </a:t>
            </a:r>
            <a:r>
              <a:rPr lang="en-US" sz="1200" u="sng" dirty="0"/>
              <a:t>Institute of Business Administration, University of Dhaka</a:t>
            </a:r>
          </a:p>
          <a:p>
            <a:r>
              <a:rPr lang="en-US" sz="1200" dirty="0"/>
              <a:t>     Year: 2021 January – 2022 December</a:t>
            </a:r>
          </a:p>
          <a:p>
            <a:r>
              <a:rPr lang="en-US" sz="1200" dirty="0"/>
              <a:t>     Major: Marketing</a:t>
            </a:r>
          </a:p>
          <a:p>
            <a:r>
              <a:rPr lang="en-US" sz="1200" dirty="0"/>
              <a:t>     CGPA: 3.32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4537B-1B54-43F6-9BFA-F229D8EA318B}"/>
              </a:ext>
            </a:extLst>
          </p:cNvPr>
          <p:cNvSpPr txBox="1"/>
          <p:nvPr/>
        </p:nvSpPr>
        <p:spPr>
          <a:xfrm>
            <a:off x="2560717" y="3133055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Bachelor of Business Administration</a:t>
            </a:r>
          </a:p>
          <a:p>
            <a:r>
              <a:rPr lang="en-US" sz="1200" dirty="0"/>
              <a:t>     </a:t>
            </a:r>
            <a:r>
              <a:rPr lang="en-US" sz="1200" u="sng" dirty="0"/>
              <a:t>North South University</a:t>
            </a:r>
          </a:p>
          <a:p>
            <a:r>
              <a:rPr lang="en-US" sz="1200" dirty="0"/>
              <a:t>     Year: 2016 January – 2019 December </a:t>
            </a:r>
          </a:p>
          <a:p>
            <a:r>
              <a:rPr lang="en-US" sz="1200" dirty="0"/>
              <a:t>     Major: Human Resource Management</a:t>
            </a:r>
          </a:p>
          <a:p>
            <a:r>
              <a:rPr lang="en-US" sz="1200" dirty="0"/>
              <a:t>     CGPA: 3.77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9645B-FC42-4E8C-B2E6-ED57559D8A3C}"/>
              </a:ext>
            </a:extLst>
          </p:cNvPr>
          <p:cNvSpPr txBox="1"/>
          <p:nvPr/>
        </p:nvSpPr>
        <p:spPr>
          <a:xfrm>
            <a:off x="2560716" y="4071774"/>
            <a:ext cx="3890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Advanced Level (Edexcel)</a:t>
            </a:r>
          </a:p>
          <a:p>
            <a:r>
              <a:rPr lang="en-US" sz="1200" dirty="0"/>
              <a:t>     </a:t>
            </a:r>
            <a:r>
              <a:rPr lang="en-US" sz="1200" u="sng" dirty="0"/>
              <a:t>Academia</a:t>
            </a:r>
            <a:r>
              <a:rPr lang="en-US" sz="1200" dirty="0"/>
              <a:t>	</a:t>
            </a:r>
          </a:p>
          <a:p>
            <a:r>
              <a:rPr lang="en-US" sz="1200" dirty="0"/>
              <a:t>     Passing Year: 2014 </a:t>
            </a:r>
            <a:r>
              <a:rPr lang="en-US" sz="1200"/>
              <a:t>(January)</a:t>
            </a:r>
            <a:endParaRPr lang="en-US" sz="1200" dirty="0"/>
          </a:p>
          <a:p>
            <a:r>
              <a:rPr lang="en-US" sz="1200" dirty="0"/>
              <a:t>     Subject: Science</a:t>
            </a:r>
          </a:p>
          <a:p>
            <a:r>
              <a:rPr lang="en-US" sz="1200" dirty="0"/>
              <a:t>     Grades: (Mathematics: B, Physics: C, Chemistry: C)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B7586-B55D-4C93-A53B-3A9B893A729E}"/>
              </a:ext>
            </a:extLst>
          </p:cNvPr>
          <p:cNvSpPr txBox="1"/>
          <p:nvPr/>
        </p:nvSpPr>
        <p:spPr>
          <a:xfrm>
            <a:off x="2551457" y="5021362"/>
            <a:ext cx="4485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Ordinary Level (Edexcel)				</a:t>
            </a:r>
          </a:p>
          <a:p>
            <a:r>
              <a:rPr lang="en-US" sz="1200" dirty="0"/>
              <a:t>     </a:t>
            </a:r>
            <a:r>
              <a:rPr lang="en-US" sz="1200" u="sng" dirty="0"/>
              <a:t>Maple Leaf International School</a:t>
            </a:r>
          </a:p>
          <a:p>
            <a:r>
              <a:rPr lang="en-US" sz="1200" dirty="0"/>
              <a:t>     Passing Year: 2011 (June)</a:t>
            </a:r>
          </a:p>
          <a:p>
            <a:r>
              <a:rPr lang="en-US" sz="1200" dirty="0"/>
              <a:t>     Subject: Science</a:t>
            </a:r>
          </a:p>
          <a:p>
            <a:r>
              <a:rPr lang="en-US" sz="1200" dirty="0"/>
              <a:t>     Grades: ( Physics: A*, Chemistry: A*, Biology: A*,  </a:t>
            </a:r>
          </a:p>
          <a:p>
            <a:r>
              <a:rPr lang="en-US" sz="1200" dirty="0"/>
              <a:t>     Mathematics: A*,  Bengali: A*, English: B, Pure Mathematics: 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D1D9A8-B159-4791-8F7D-3B3FDF64349F}"/>
              </a:ext>
            </a:extLst>
          </p:cNvPr>
          <p:cNvSpPr txBox="1"/>
          <p:nvPr/>
        </p:nvSpPr>
        <p:spPr>
          <a:xfrm>
            <a:off x="2491044" y="6201288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Experience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9C80-C001-4767-9CEB-B6DE11F820B7}"/>
              </a:ext>
            </a:extLst>
          </p:cNvPr>
          <p:cNvSpPr txBox="1"/>
          <p:nvPr/>
        </p:nvSpPr>
        <p:spPr>
          <a:xfrm>
            <a:off x="2491044" y="6522233"/>
            <a:ext cx="448582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 Security Islamic Bank</a:t>
            </a:r>
          </a:p>
          <a:p>
            <a:r>
              <a:rPr lang="en-US" sz="1200" dirty="0"/>
              <a:t>   </a:t>
            </a:r>
            <a:r>
              <a:rPr lang="en-US" sz="1200" b="1" u="sng" dirty="0"/>
              <a:t>Internship</a:t>
            </a:r>
            <a:r>
              <a:rPr lang="en-US" sz="1200" u="sng" dirty="0"/>
              <a:t> (October 2019 – December 2019)</a:t>
            </a:r>
          </a:p>
          <a:p>
            <a:r>
              <a:rPr lang="en-US" sz="1200" dirty="0"/>
              <a:t>   My responsibilities included checking and analyzing various papers,                                                                                             </a:t>
            </a:r>
          </a:p>
          <a:p>
            <a:r>
              <a:rPr lang="en-US" sz="1200" dirty="0"/>
              <a:t>   updating different registers, helping clients create their bank </a:t>
            </a:r>
          </a:p>
          <a:p>
            <a:r>
              <a:rPr lang="en-US" sz="1200" dirty="0"/>
              <a:t>   accounts, etcetera.  </a:t>
            </a:r>
          </a:p>
          <a:p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A72DD9-FB8D-4E40-86B7-3E361C721353}"/>
              </a:ext>
            </a:extLst>
          </p:cNvPr>
          <p:cNvSpPr txBox="1"/>
          <p:nvPr/>
        </p:nvSpPr>
        <p:spPr>
          <a:xfrm>
            <a:off x="2536366" y="7616727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Skills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AD729-C4BE-4330-91DB-23F2BF69761C}"/>
              </a:ext>
            </a:extLst>
          </p:cNvPr>
          <p:cNvSpPr txBox="1"/>
          <p:nvPr/>
        </p:nvSpPr>
        <p:spPr>
          <a:xfrm>
            <a:off x="2543124" y="7873544"/>
            <a:ext cx="43148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Skilled in Microsoft Office Suite and Microsoft Power BI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Skilled in Adobe Illustrator, After Effects, and Premiere Pro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Skilled in Canva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Skilled in Python programming language with a good understanding of the Python Pandas, Matplotlib, </a:t>
            </a:r>
            <a:r>
              <a:rPr lang="en-US" sz="1200" dirty="0" err="1"/>
              <a:t>Numpy</a:t>
            </a:r>
            <a:r>
              <a:rPr lang="en-US" sz="1200" dirty="0"/>
              <a:t>, and Scikit learn libraries.</a:t>
            </a:r>
          </a:p>
          <a:p>
            <a:pPr algn="just"/>
            <a:endParaRPr lang="en-US" sz="1100" dirty="0"/>
          </a:p>
          <a:p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FB2DFA-5BB2-4C46-960A-BD3DC78AF767}"/>
              </a:ext>
            </a:extLst>
          </p:cNvPr>
          <p:cNvSpPr txBox="1"/>
          <p:nvPr/>
        </p:nvSpPr>
        <p:spPr>
          <a:xfrm>
            <a:off x="112908" y="3676062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Contact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9B7DCE-9350-4BC6-91A4-C7A1DFA51EA9}"/>
              </a:ext>
            </a:extLst>
          </p:cNvPr>
          <p:cNvSpPr txBox="1"/>
          <p:nvPr/>
        </p:nvSpPr>
        <p:spPr>
          <a:xfrm>
            <a:off x="121953" y="3952489"/>
            <a:ext cx="2421171" cy="218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Address</a:t>
            </a:r>
            <a:r>
              <a:rPr lang="en-US" sz="1100" b="1" dirty="0"/>
              <a:t>:</a:t>
            </a:r>
          </a:p>
          <a:p>
            <a:r>
              <a:rPr lang="en-US" sz="1100" dirty="0"/>
              <a:t>House no: 1993, Road: 28, Block: L,</a:t>
            </a:r>
          </a:p>
          <a:p>
            <a:r>
              <a:rPr lang="en-US" sz="1100" dirty="0"/>
              <a:t>Bashundhara Residential Area,</a:t>
            </a:r>
          </a:p>
          <a:p>
            <a:r>
              <a:rPr lang="en-US" sz="1100" dirty="0"/>
              <a:t>Dhaka – 1229</a:t>
            </a:r>
          </a:p>
          <a:p>
            <a:endParaRPr lang="en-US" sz="1100" dirty="0"/>
          </a:p>
          <a:p>
            <a:r>
              <a:rPr lang="en-US" sz="1200" b="1" dirty="0"/>
              <a:t>Phone:</a:t>
            </a:r>
            <a:r>
              <a:rPr lang="en-US" sz="1050" dirty="0"/>
              <a:t> </a:t>
            </a:r>
          </a:p>
          <a:p>
            <a:r>
              <a:rPr lang="en-US" sz="1100" dirty="0"/>
              <a:t>01751634503</a:t>
            </a:r>
          </a:p>
          <a:p>
            <a:endParaRPr lang="en-US" sz="1100" dirty="0"/>
          </a:p>
          <a:p>
            <a:r>
              <a:rPr lang="en-US" sz="1200" b="1" dirty="0"/>
              <a:t>Email:</a:t>
            </a:r>
            <a:r>
              <a:rPr lang="en-US" sz="1050" dirty="0"/>
              <a:t> </a:t>
            </a:r>
          </a:p>
          <a:p>
            <a:r>
              <a:rPr lang="en-US" sz="1100" dirty="0"/>
              <a:t>muhammad2111.asif@gmail.com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9F68F-CED6-4B20-81B8-E0DA7990AB2D}"/>
              </a:ext>
            </a:extLst>
          </p:cNvPr>
          <p:cNvSpPr/>
          <p:nvPr/>
        </p:nvSpPr>
        <p:spPr>
          <a:xfrm>
            <a:off x="0" y="0"/>
            <a:ext cx="3191256" cy="2887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4ED0A-B28B-47BE-8A23-0423A8699BE8}"/>
              </a:ext>
            </a:extLst>
          </p:cNvPr>
          <p:cNvSpPr/>
          <p:nvPr/>
        </p:nvSpPr>
        <p:spPr>
          <a:xfrm>
            <a:off x="127834" y="9736325"/>
            <a:ext cx="2266122" cy="1600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11BCD0-8288-4EA3-A51A-2B4DD847DF46}"/>
              </a:ext>
            </a:extLst>
          </p:cNvPr>
          <p:cNvSpPr txBox="1"/>
          <p:nvPr/>
        </p:nvSpPr>
        <p:spPr>
          <a:xfrm>
            <a:off x="-6759" y="363607"/>
            <a:ext cx="26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Md Golam Muktadir Asif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F7396F-B087-45FD-A9B5-9E4F5463AF2D}"/>
              </a:ext>
            </a:extLst>
          </p:cNvPr>
          <p:cNvCxnSpPr>
            <a:cxnSpLocks/>
          </p:cNvCxnSpPr>
          <p:nvPr/>
        </p:nvCxnSpPr>
        <p:spPr>
          <a:xfrm>
            <a:off x="2560717" y="983010"/>
            <a:ext cx="406530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757312-B190-43E1-8123-73094573B166}"/>
              </a:ext>
            </a:extLst>
          </p:cNvPr>
          <p:cNvCxnSpPr>
            <a:cxnSpLocks/>
          </p:cNvCxnSpPr>
          <p:nvPr/>
        </p:nvCxnSpPr>
        <p:spPr>
          <a:xfrm>
            <a:off x="2620387" y="2165942"/>
            <a:ext cx="406530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D0899B-875E-4B85-BF0C-D6CDA8188274}"/>
              </a:ext>
            </a:extLst>
          </p:cNvPr>
          <p:cNvCxnSpPr>
            <a:cxnSpLocks/>
          </p:cNvCxnSpPr>
          <p:nvPr/>
        </p:nvCxnSpPr>
        <p:spPr>
          <a:xfrm>
            <a:off x="2593447" y="7914223"/>
            <a:ext cx="406530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27219DB-D4F7-444C-BD9D-979A0D56F7EE}"/>
              </a:ext>
            </a:extLst>
          </p:cNvPr>
          <p:cNvCxnSpPr>
            <a:cxnSpLocks/>
          </p:cNvCxnSpPr>
          <p:nvPr/>
        </p:nvCxnSpPr>
        <p:spPr>
          <a:xfrm>
            <a:off x="2528249" y="6558809"/>
            <a:ext cx="406530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5D6D69-D32A-4256-A99E-E16F1B8A22CA}"/>
              </a:ext>
            </a:extLst>
          </p:cNvPr>
          <p:cNvCxnSpPr>
            <a:cxnSpLocks/>
          </p:cNvCxnSpPr>
          <p:nvPr/>
        </p:nvCxnSpPr>
        <p:spPr>
          <a:xfrm flipV="1">
            <a:off x="121953" y="3965425"/>
            <a:ext cx="2369091" cy="180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EB505C-4BC0-AAB4-5734-10CDBEE1D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7" y="803258"/>
            <a:ext cx="1438656" cy="1801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D86DC-8403-92FE-8B64-D54552992203}"/>
              </a:ext>
            </a:extLst>
          </p:cNvPr>
          <p:cNvSpPr txBox="1"/>
          <p:nvPr/>
        </p:nvSpPr>
        <p:spPr>
          <a:xfrm>
            <a:off x="112908" y="2727446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Date of Birth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087EAD-E673-73DB-CB2F-96BA072BFB98}"/>
              </a:ext>
            </a:extLst>
          </p:cNvPr>
          <p:cNvCxnSpPr>
            <a:cxnSpLocks/>
          </p:cNvCxnSpPr>
          <p:nvPr/>
        </p:nvCxnSpPr>
        <p:spPr>
          <a:xfrm flipV="1">
            <a:off x="187400" y="3060719"/>
            <a:ext cx="2369091" cy="180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24096F-F955-B44E-B4CB-650D70965592}"/>
              </a:ext>
            </a:extLst>
          </p:cNvPr>
          <p:cNvSpPr txBox="1"/>
          <p:nvPr/>
        </p:nvSpPr>
        <p:spPr>
          <a:xfrm>
            <a:off x="173112" y="3070041"/>
            <a:ext cx="1895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21 November 1995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72292-1F5D-3316-E522-6244CDDAF1F1}"/>
              </a:ext>
            </a:extLst>
          </p:cNvPr>
          <p:cNvSpPr txBox="1"/>
          <p:nvPr/>
        </p:nvSpPr>
        <p:spPr>
          <a:xfrm>
            <a:off x="2615987" y="8986679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Certificates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64A09-03B8-6188-61CE-C7AB8D14991A}"/>
              </a:ext>
            </a:extLst>
          </p:cNvPr>
          <p:cNvSpPr txBox="1"/>
          <p:nvPr/>
        </p:nvSpPr>
        <p:spPr>
          <a:xfrm>
            <a:off x="2622745" y="9243496"/>
            <a:ext cx="4314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 err="1"/>
              <a:t>DataCamp</a:t>
            </a:r>
            <a:r>
              <a:rPr lang="en-US" sz="1200" b="1" dirty="0"/>
              <a:t>: </a:t>
            </a:r>
            <a:r>
              <a:rPr lang="en-US" sz="1200" dirty="0"/>
              <a:t>Introduction to Python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 err="1"/>
              <a:t>DataCamp</a:t>
            </a:r>
            <a:r>
              <a:rPr lang="en-US" sz="1200" b="1" dirty="0"/>
              <a:t>: </a:t>
            </a:r>
            <a:r>
              <a:rPr lang="en-US" sz="1200" dirty="0"/>
              <a:t>Intermediate Python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 err="1"/>
              <a:t>DataCamp</a:t>
            </a:r>
            <a:r>
              <a:rPr lang="en-US" sz="1200" b="1" dirty="0"/>
              <a:t>: </a:t>
            </a:r>
            <a:r>
              <a:rPr lang="en-US" sz="1200" dirty="0"/>
              <a:t>Data Manipulation with Pandas</a:t>
            </a:r>
            <a:endParaRPr lang="en-US" sz="12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3C31D4-130D-177C-1C2D-2BE1CEFCC54E}"/>
              </a:ext>
            </a:extLst>
          </p:cNvPr>
          <p:cNvCxnSpPr>
            <a:cxnSpLocks/>
          </p:cNvCxnSpPr>
          <p:nvPr/>
        </p:nvCxnSpPr>
        <p:spPr>
          <a:xfrm>
            <a:off x="2602968" y="9281067"/>
            <a:ext cx="406530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2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317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Asif</dc:creator>
  <cp:lastModifiedBy>DELL</cp:lastModifiedBy>
  <cp:revision>101</cp:revision>
  <dcterms:created xsi:type="dcterms:W3CDTF">2021-12-10T05:18:55Z</dcterms:created>
  <dcterms:modified xsi:type="dcterms:W3CDTF">2023-01-15T16:52:22Z</dcterms:modified>
</cp:coreProperties>
</file>