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7"/>
  </p:notesMasterIdLst>
  <p:sldIdLst>
    <p:sldId id="256" r:id="rId5"/>
    <p:sldId id="277" r:id="rId6"/>
    <p:sldId id="278" r:id="rId7"/>
    <p:sldId id="279" r:id="rId8"/>
    <p:sldId id="280" r:id="rId9"/>
    <p:sldId id="282" r:id="rId10"/>
    <p:sldId id="283" r:id="rId11"/>
    <p:sldId id="305" r:id="rId12"/>
    <p:sldId id="306" r:id="rId13"/>
    <p:sldId id="284" r:id="rId14"/>
    <p:sldId id="285" r:id="rId15"/>
    <p:sldId id="286" r:id="rId16"/>
    <p:sldId id="288" r:id="rId17"/>
    <p:sldId id="307" r:id="rId18"/>
    <p:sldId id="308" r:id="rId19"/>
    <p:sldId id="310" r:id="rId20"/>
    <p:sldId id="309" r:id="rId21"/>
    <p:sldId id="311" r:id="rId22"/>
    <p:sldId id="312" r:id="rId23"/>
    <p:sldId id="313" r:id="rId24"/>
    <p:sldId id="303" r:id="rId25"/>
    <p:sldId id="30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8BF9E-2AAF-4AA7-8610-EB0279DCF90E}"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8CE2C2FD-0CAE-4125-9592-F60A881550AC}">
      <dgm:prSet/>
      <dgm:spPr/>
      <dgm:t>
        <a:bodyPr/>
        <a:lstStyle/>
        <a:p>
          <a:pPr rtl="0"/>
          <a:r>
            <a:rPr lang="en-US" dirty="0" smtClean="0"/>
            <a:t>Statistics</a:t>
          </a:r>
        </a:p>
        <a:p>
          <a:pPr rtl="0"/>
          <a:r>
            <a:rPr lang="en-US" dirty="0" smtClean="0"/>
            <a:t>Basic</a:t>
          </a:r>
          <a:endParaRPr lang="en-US" dirty="0"/>
        </a:p>
      </dgm:t>
    </dgm:pt>
    <dgm:pt modelId="{84A40EB6-0C89-41FE-A9C7-23725C792772}" type="parTrans" cxnId="{AAC4D26A-207D-466C-8BB6-AAE1735FCE4F}">
      <dgm:prSet/>
      <dgm:spPr/>
      <dgm:t>
        <a:bodyPr/>
        <a:lstStyle/>
        <a:p>
          <a:endParaRPr lang="en-US"/>
        </a:p>
      </dgm:t>
    </dgm:pt>
    <dgm:pt modelId="{E3E4A52F-4C92-4971-8F16-2D441797934A}" type="sibTrans" cxnId="{AAC4D26A-207D-466C-8BB6-AAE1735FCE4F}">
      <dgm:prSet/>
      <dgm:spPr/>
      <dgm:t>
        <a:bodyPr/>
        <a:lstStyle/>
        <a:p>
          <a:endParaRPr lang="en-US"/>
        </a:p>
      </dgm:t>
    </dgm:pt>
    <dgm:pt modelId="{09950966-4DC0-4D1A-8910-03AA7B082796}">
      <dgm:prSet/>
      <dgm:spPr/>
      <dgm:t>
        <a:bodyPr/>
        <a:lstStyle/>
        <a:p>
          <a:pPr rtl="0"/>
          <a:r>
            <a:rPr lang="en-US" dirty="0" smtClean="0"/>
            <a:t>Statistics Advanced</a:t>
          </a:r>
          <a:endParaRPr lang="en-US" dirty="0"/>
        </a:p>
      </dgm:t>
    </dgm:pt>
    <dgm:pt modelId="{F09D0A8F-B7DF-4AD1-8FE9-4BABCEE2F262}" type="parTrans" cxnId="{5126CF40-0C89-4165-A183-2172D44BF9B4}">
      <dgm:prSet/>
      <dgm:spPr/>
      <dgm:t>
        <a:bodyPr/>
        <a:lstStyle/>
        <a:p>
          <a:endParaRPr lang="en-US"/>
        </a:p>
      </dgm:t>
    </dgm:pt>
    <dgm:pt modelId="{20CD9CB7-1A94-4C72-91AA-260E6B21D493}" type="sibTrans" cxnId="{5126CF40-0C89-4165-A183-2172D44BF9B4}">
      <dgm:prSet/>
      <dgm:spPr/>
      <dgm:t>
        <a:bodyPr/>
        <a:lstStyle/>
        <a:p>
          <a:endParaRPr lang="en-US"/>
        </a:p>
      </dgm:t>
    </dgm:pt>
    <dgm:pt modelId="{FFBE2F1E-AA20-4AEE-A7E6-76D5FD541610}">
      <dgm:prSet/>
      <dgm:spPr/>
      <dgm:t>
        <a:bodyPr/>
        <a:lstStyle/>
        <a:p>
          <a:pPr rtl="0"/>
          <a:r>
            <a:rPr lang="en-US" dirty="0" smtClean="0"/>
            <a:t>Forecasting and Trend Analysis</a:t>
          </a:r>
          <a:endParaRPr lang="en-US" dirty="0"/>
        </a:p>
      </dgm:t>
    </dgm:pt>
    <dgm:pt modelId="{F6576B3F-1196-41A7-8B9B-D51B0CD7D3BC}" type="parTrans" cxnId="{C0D17B43-560A-4D9B-919A-A1210EB10BFF}">
      <dgm:prSet/>
      <dgm:spPr/>
      <dgm:t>
        <a:bodyPr/>
        <a:lstStyle/>
        <a:p>
          <a:endParaRPr lang="en-US"/>
        </a:p>
      </dgm:t>
    </dgm:pt>
    <dgm:pt modelId="{1FC9C6DE-B89A-46ED-B030-F4FA84D8510F}" type="sibTrans" cxnId="{C0D17B43-560A-4D9B-919A-A1210EB10BFF}">
      <dgm:prSet/>
      <dgm:spPr/>
      <dgm:t>
        <a:bodyPr/>
        <a:lstStyle/>
        <a:p>
          <a:endParaRPr lang="en-US"/>
        </a:p>
      </dgm:t>
    </dgm:pt>
    <dgm:pt modelId="{92FE2562-9ABA-41BC-873A-E5BBA783BFE6}">
      <dgm:prSet/>
      <dgm:spPr/>
      <dgm:t>
        <a:bodyPr/>
        <a:lstStyle/>
        <a:p>
          <a:pPr rtl="0"/>
          <a:r>
            <a:rPr lang="en-US" dirty="0" smtClean="0"/>
            <a:t>Supervised Machined Learning</a:t>
          </a:r>
          <a:endParaRPr lang="en-US" dirty="0"/>
        </a:p>
      </dgm:t>
    </dgm:pt>
    <dgm:pt modelId="{C18C51A4-BA30-4EB6-A508-39E02FD47E35}" type="parTrans" cxnId="{1D63EDA8-3F82-4BF6-8C80-06163B1171E8}">
      <dgm:prSet/>
      <dgm:spPr/>
      <dgm:t>
        <a:bodyPr/>
        <a:lstStyle/>
        <a:p>
          <a:endParaRPr lang="en-US"/>
        </a:p>
      </dgm:t>
    </dgm:pt>
    <dgm:pt modelId="{C48B6504-125D-410D-B6A4-ADC5742B8FCB}" type="sibTrans" cxnId="{1D63EDA8-3F82-4BF6-8C80-06163B1171E8}">
      <dgm:prSet/>
      <dgm:spPr/>
      <dgm:t>
        <a:bodyPr/>
        <a:lstStyle/>
        <a:p>
          <a:endParaRPr lang="en-US"/>
        </a:p>
      </dgm:t>
    </dgm:pt>
    <dgm:pt modelId="{75801252-2680-4999-AFF8-B5BCBCEEF37B}">
      <dgm:prSet/>
      <dgm:spPr/>
      <dgm:t>
        <a:bodyPr/>
        <a:lstStyle/>
        <a:p>
          <a:pPr rtl="0"/>
          <a:r>
            <a:rPr lang="en-US" dirty="0" smtClean="0"/>
            <a:t>Unsupervised Machine Learning</a:t>
          </a:r>
          <a:endParaRPr lang="en-US" dirty="0"/>
        </a:p>
      </dgm:t>
    </dgm:pt>
    <dgm:pt modelId="{E9ABA1CA-DE58-4ADF-AFCC-7BD6F4DF558F}" type="parTrans" cxnId="{2C3E8EE3-EAFE-428E-8A74-969865199091}">
      <dgm:prSet/>
      <dgm:spPr/>
      <dgm:t>
        <a:bodyPr/>
        <a:lstStyle/>
        <a:p>
          <a:endParaRPr lang="en-US"/>
        </a:p>
      </dgm:t>
    </dgm:pt>
    <dgm:pt modelId="{6C0CED71-1EBA-400A-9864-E42EF1560DB1}" type="sibTrans" cxnId="{2C3E8EE3-EAFE-428E-8A74-969865199091}">
      <dgm:prSet/>
      <dgm:spPr/>
      <dgm:t>
        <a:bodyPr/>
        <a:lstStyle/>
        <a:p>
          <a:endParaRPr lang="en-US"/>
        </a:p>
      </dgm:t>
    </dgm:pt>
    <dgm:pt modelId="{4807E1F5-6D09-4720-B6FE-A4B0752961DF}">
      <dgm:prSet/>
      <dgm:spPr/>
      <dgm:t>
        <a:bodyPr/>
        <a:lstStyle/>
        <a:p>
          <a:pPr rtl="0"/>
          <a:r>
            <a:rPr lang="en-US" dirty="0" smtClean="0"/>
            <a:t>Deep Learning</a:t>
          </a:r>
          <a:endParaRPr lang="en-US" dirty="0"/>
        </a:p>
      </dgm:t>
    </dgm:pt>
    <dgm:pt modelId="{993D0A8E-692D-4A7F-BFF8-03A59ED7EE24}" type="parTrans" cxnId="{8EA2C52A-E417-481E-A3EC-81FFB748BDB0}">
      <dgm:prSet/>
      <dgm:spPr/>
      <dgm:t>
        <a:bodyPr/>
        <a:lstStyle/>
        <a:p>
          <a:endParaRPr lang="en-US"/>
        </a:p>
      </dgm:t>
    </dgm:pt>
    <dgm:pt modelId="{26B64453-6F0A-435A-A198-21CBC7874064}" type="sibTrans" cxnId="{8EA2C52A-E417-481E-A3EC-81FFB748BDB0}">
      <dgm:prSet/>
      <dgm:spPr/>
      <dgm:t>
        <a:bodyPr/>
        <a:lstStyle/>
        <a:p>
          <a:endParaRPr lang="en-US"/>
        </a:p>
      </dgm:t>
    </dgm:pt>
    <dgm:pt modelId="{AC3A8BF2-5A59-43E2-ACB9-12F9D4BFE598}">
      <dgm:prSet/>
      <dgm:spPr/>
      <dgm:t>
        <a:bodyPr/>
        <a:lstStyle/>
        <a:p>
          <a:pPr rtl="0"/>
          <a:r>
            <a:rPr lang="en-US" dirty="0" smtClean="0"/>
            <a:t>Tools and Software</a:t>
          </a:r>
          <a:endParaRPr lang="en-US" dirty="0"/>
        </a:p>
      </dgm:t>
    </dgm:pt>
    <dgm:pt modelId="{9E3F0A86-360E-48E6-957B-12E9138AA3A1}" type="parTrans" cxnId="{FE71AB5E-7256-4BBA-A875-5CE2BFB0639B}">
      <dgm:prSet/>
      <dgm:spPr/>
      <dgm:t>
        <a:bodyPr/>
        <a:lstStyle/>
        <a:p>
          <a:endParaRPr lang="en-US"/>
        </a:p>
      </dgm:t>
    </dgm:pt>
    <dgm:pt modelId="{619BEE99-6E86-4959-8E88-56EBA2DDD871}" type="sibTrans" cxnId="{FE71AB5E-7256-4BBA-A875-5CE2BFB0639B}">
      <dgm:prSet/>
      <dgm:spPr/>
      <dgm:t>
        <a:bodyPr/>
        <a:lstStyle/>
        <a:p>
          <a:endParaRPr lang="en-US"/>
        </a:p>
      </dgm:t>
    </dgm:pt>
    <dgm:pt modelId="{61A57675-D37C-47F2-A1E0-0F07AA520FF6}">
      <dgm:prSet/>
      <dgm:spPr/>
      <dgm:t>
        <a:bodyPr/>
        <a:lstStyle/>
        <a:p>
          <a:pPr rtl="0"/>
          <a:r>
            <a:rPr lang="en-US" dirty="0" smtClean="0"/>
            <a:t>Visualizations</a:t>
          </a:r>
          <a:endParaRPr lang="en-US" dirty="0"/>
        </a:p>
      </dgm:t>
    </dgm:pt>
    <dgm:pt modelId="{92D0340E-43D7-4E90-8D91-49188B6166CE}" type="parTrans" cxnId="{D5AD6285-6D76-47BC-B825-ADACBE9EBA44}">
      <dgm:prSet/>
      <dgm:spPr/>
      <dgm:t>
        <a:bodyPr/>
        <a:lstStyle/>
        <a:p>
          <a:endParaRPr lang="en-US"/>
        </a:p>
      </dgm:t>
    </dgm:pt>
    <dgm:pt modelId="{DA6FC91E-E4F7-46A3-A130-52A02E47279C}" type="sibTrans" cxnId="{D5AD6285-6D76-47BC-B825-ADACBE9EBA44}">
      <dgm:prSet/>
      <dgm:spPr/>
      <dgm:t>
        <a:bodyPr/>
        <a:lstStyle/>
        <a:p>
          <a:endParaRPr lang="en-US"/>
        </a:p>
      </dgm:t>
    </dgm:pt>
    <dgm:pt modelId="{7CA4F8CB-FC5F-4436-B061-D6CE9998B9B8}">
      <dgm:prSet/>
      <dgm:spPr/>
      <dgm:t>
        <a:bodyPr/>
        <a:lstStyle/>
        <a:p>
          <a:pPr rtl="0"/>
          <a:r>
            <a:rPr lang="en-US" dirty="0" smtClean="0"/>
            <a:t>Optimization Techniques</a:t>
          </a:r>
          <a:endParaRPr lang="en-US" dirty="0"/>
        </a:p>
      </dgm:t>
    </dgm:pt>
    <dgm:pt modelId="{491F82C8-9439-473C-9493-CA6AC0A3276E}" type="parTrans" cxnId="{EFD5E297-994F-4B66-BCA4-4CB1F7D0AE9C}">
      <dgm:prSet/>
      <dgm:spPr/>
      <dgm:t>
        <a:bodyPr/>
        <a:lstStyle/>
        <a:p>
          <a:endParaRPr lang="en-US"/>
        </a:p>
      </dgm:t>
    </dgm:pt>
    <dgm:pt modelId="{505542EE-00DC-4AA1-9980-7FC6B1396BAA}" type="sibTrans" cxnId="{EFD5E297-994F-4B66-BCA4-4CB1F7D0AE9C}">
      <dgm:prSet/>
      <dgm:spPr/>
      <dgm:t>
        <a:bodyPr/>
        <a:lstStyle/>
        <a:p>
          <a:endParaRPr lang="en-US"/>
        </a:p>
      </dgm:t>
    </dgm:pt>
    <dgm:pt modelId="{E21619AA-61B9-49F1-A4BF-CAEE84F1E3EB}">
      <dgm:prSet/>
      <dgm:spPr/>
      <dgm:t>
        <a:bodyPr/>
        <a:lstStyle/>
        <a:p>
          <a:pPr rtl="0"/>
          <a:r>
            <a:rPr lang="en-US" dirty="0" smtClean="0"/>
            <a:t>Ratios and Averages</a:t>
          </a:r>
          <a:endParaRPr lang="en-US" dirty="0"/>
        </a:p>
      </dgm:t>
    </dgm:pt>
    <dgm:pt modelId="{C2E8793B-2B41-4C71-8BD2-4CE2DD053007}" type="sibTrans" cxnId="{9686A347-1063-4F5C-818D-F46600EEB56F}">
      <dgm:prSet/>
      <dgm:spPr/>
      <dgm:t>
        <a:bodyPr/>
        <a:lstStyle/>
        <a:p>
          <a:endParaRPr lang="en-US"/>
        </a:p>
      </dgm:t>
    </dgm:pt>
    <dgm:pt modelId="{374089EA-E090-4089-B397-C3DC8A611A5A}" type="parTrans" cxnId="{9686A347-1063-4F5C-818D-F46600EEB56F}">
      <dgm:prSet/>
      <dgm:spPr/>
      <dgm:t>
        <a:bodyPr/>
        <a:lstStyle/>
        <a:p>
          <a:endParaRPr lang="en-US"/>
        </a:p>
      </dgm:t>
    </dgm:pt>
    <dgm:pt modelId="{61FAAB77-4B71-4DC2-841E-F79DC9581114}" type="pres">
      <dgm:prSet presAssocID="{7238BF9E-2AAF-4AA7-8610-EB0279DCF90E}" presName="diagram" presStyleCnt="0">
        <dgm:presLayoutVars>
          <dgm:dir/>
          <dgm:resizeHandles val="exact"/>
        </dgm:presLayoutVars>
      </dgm:prSet>
      <dgm:spPr/>
      <dgm:t>
        <a:bodyPr/>
        <a:lstStyle/>
        <a:p>
          <a:endParaRPr lang="en-US"/>
        </a:p>
      </dgm:t>
    </dgm:pt>
    <dgm:pt modelId="{B76BDFDB-7BF2-4913-BF37-F2A2CE448916}" type="pres">
      <dgm:prSet presAssocID="{E21619AA-61B9-49F1-A4BF-CAEE84F1E3EB}" presName="node" presStyleLbl="node1" presStyleIdx="0" presStyleCnt="10">
        <dgm:presLayoutVars>
          <dgm:bulletEnabled val="1"/>
        </dgm:presLayoutVars>
      </dgm:prSet>
      <dgm:spPr/>
      <dgm:t>
        <a:bodyPr/>
        <a:lstStyle/>
        <a:p>
          <a:endParaRPr lang="en-US"/>
        </a:p>
      </dgm:t>
    </dgm:pt>
    <dgm:pt modelId="{F0E93A60-2C8C-45D8-BE3D-53A9A9699B39}" type="pres">
      <dgm:prSet presAssocID="{C2E8793B-2B41-4C71-8BD2-4CE2DD053007}" presName="sibTrans" presStyleCnt="0"/>
      <dgm:spPr/>
    </dgm:pt>
    <dgm:pt modelId="{8EF9030E-67E5-43D6-B78A-66CAB71AC4BC}" type="pres">
      <dgm:prSet presAssocID="{8CE2C2FD-0CAE-4125-9592-F60A881550AC}" presName="node" presStyleLbl="node1" presStyleIdx="1" presStyleCnt="10">
        <dgm:presLayoutVars>
          <dgm:bulletEnabled val="1"/>
        </dgm:presLayoutVars>
      </dgm:prSet>
      <dgm:spPr/>
      <dgm:t>
        <a:bodyPr/>
        <a:lstStyle/>
        <a:p>
          <a:endParaRPr lang="en-US"/>
        </a:p>
      </dgm:t>
    </dgm:pt>
    <dgm:pt modelId="{EA716C83-1E5F-4FF9-B8D8-747512EBEF9C}" type="pres">
      <dgm:prSet presAssocID="{E3E4A52F-4C92-4971-8F16-2D441797934A}" presName="sibTrans" presStyleCnt="0"/>
      <dgm:spPr/>
    </dgm:pt>
    <dgm:pt modelId="{71E6F1E2-58F2-41E2-88FE-787D77AC8D0C}" type="pres">
      <dgm:prSet presAssocID="{61A57675-D37C-47F2-A1E0-0F07AA520FF6}" presName="node" presStyleLbl="node1" presStyleIdx="2" presStyleCnt="10">
        <dgm:presLayoutVars>
          <dgm:bulletEnabled val="1"/>
        </dgm:presLayoutVars>
      </dgm:prSet>
      <dgm:spPr/>
      <dgm:t>
        <a:bodyPr/>
        <a:lstStyle/>
        <a:p>
          <a:endParaRPr lang="en-US"/>
        </a:p>
      </dgm:t>
    </dgm:pt>
    <dgm:pt modelId="{CE488785-A290-4A42-8448-A532161F9632}" type="pres">
      <dgm:prSet presAssocID="{DA6FC91E-E4F7-46A3-A130-52A02E47279C}" presName="sibTrans" presStyleCnt="0"/>
      <dgm:spPr/>
    </dgm:pt>
    <dgm:pt modelId="{56E0BE75-35CF-44DA-B4F1-EF45C8CCC6A7}" type="pres">
      <dgm:prSet presAssocID="{09950966-4DC0-4D1A-8910-03AA7B082796}" presName="node" presStyleLbl="node1" presStyleIdx="3" presStyleCnt="10">
        <dgm:presLayoutVars>
          <dgm:bulletEnabled val="1"/>
        </dgm:presLayoutVars>
      </dgm:prSet>
      <dgm:spPr/>
      <dgm:t>
        <a:bodyPr/>
        <a:lstStyle/>
        <a:p>
          <a:endParaRPr lang="en-US"/>
        </a:p>
      </dgm:t>
    </dgm:pt>
    <dgm:pt modelId="{9D4198EB-C94E-4268-8246-F9D10F5495A3}" type="pres">
      <dgm:prSet presAssocID="{20CD9CB7-1A94-4C72-91AA-260E6B21D493}" presName="sibTrans" presStyleCnt="0"/>
      <dgm:spPr/>
    </dgm:pt>
    <dgm:pt modelId="{7754E1C6-AF04-443A-B89D-6C2F4DE154F9}" type="pres">
      <dgm:prSet presAssocID="{7CA4F8CB-FC5F-4436-B061-D6CE9998B9B8}" presName="node" presStyleLbl="node1" presStyleIdx="4" presStyleCnt="10">
        <dgm:presLayoutVars>
          <dgm:bulletEnabled val="1"/>
        </dgm:presLayoutVars>
      </dgm:prSet>
      <dgm:spPr/>
      <dgm:t>
        <a:bodyPr/>
        <a:lstStyle/>
        <a:p>
          <a:endParaRPr lang="en-US"/>
        </a:p>
      </dgm:t>
    </dgm:pt>
    <dgm:pt modelId="{6F566DEE-A55C-431F-A5D4-7DB918A6A524}" type="pres">
      <dgm:prSet presAssocID="{505542EE-00DC-4AA1-9980-7FC6B1396BAA}" presName="sibTrans" presStyleCnt="0"/>
      <dgm:spPr/>
    </dgm:pt>
    <dgm:pt modelId="{A6B0F4D2-5C0E-4F09-840E-F51D3D43FCD1}" type="pres">
      <dgm:prSet presAssocID="{FFBE2F1E-AA20-4AEE-A7E6-76D5FD541610}" presName="node" presStyleLbl="node1" presStyleIdx="5" presStyleCnt="10">
        <dgm:presLayoutVars>
          <dgm:bulletEnabled val="1"/>
        </dgm:presLayoutVars>
      </dgm:prSet>
      <dgm:spPr/>
      <dgm:t>
        <a:bodyPr/>
        <a:lstStyle/>
        <a:p>
          <a:endParaRPr lang="en-US"/>
        </a:p>
      </dgm:t>
    </dgm:pt>
    <dgm:pt modelId="{97392E72-F657-44E0-AE10-5F1C6C314F05}" type="pres">
      <dgm:prSet presAssocID="{1FC9C6DE-B89A-46ED-B030-F4FA84D8510F}" presName="sibTrans" presStyleCnt="0"/>
      <dgm:spPr/>
    </dgm:pt>
    <dgm:pt modelId="{8E52363D-31D0-4E5E-AC29-A2EBCC47A441}" type="pres">
      <dgm:prSet presAssocID="{92FE2562-9ABA-41BC-873A-E5BBA783BFE6}" presName="node" presStyleLbl="node1" presStyleIdx="6" presStyleCnt="10">
        <dgm:presLayoutVars>
          <dgm:bulletEnabled val="1"/>
        </dgm:presLayoutVars>
      </dgm:prSet>
      <dgm:spPr/>
      <dgm:t>
        <a:bodyPr/>
        <a:lstStyle/>
        <a:p>
          <a:endParaRPr lang="en-US"/>
        </a:p>
      </dgm:t>
    </dgm:pt>
    <dgm:pt modelId="{81F9ED65-F84D-4E83-8AB4-1B6BF78CB970}" type="pres">
      <dgm:prSet presAssocID="{C48B6504-125D-410D-B6A4-ADC5742B8FCB}" presName="sibTrans" presStyleCnt="0"/>
      <dgm:spPr/>
    </dgm:pt>
    <dgm:pt modelId="{D629108A-D928-4E21-AEFC-A5C40FF11A7A}" type="pres">
      <dgm:prSet presAssocID="{75801252-2680-4999-AFF8-B5BCBCEEF37B}" presName="node" presStyleLbl="node1" presStyleIdx="7" presStyleCnt="10">
        <dgm:presLayoutVars>
          <dgm:bulletEnabled val="1"/>
        </dgm:presLayoutVars>
      </dgm:prSet>
      <dgm:spPr/>
      <dgm:t>
        <a:bodyPr/>
        <a:lstStyle/>
        <a:p>
          <a:endParaRPr lang="en-US"/>
        </a:p>
      </dgm:t>
    </dgm:pt>
    <dgm:pt modelId="{72172D2B-5D87-4FD8-ACB6-5A7AE44A156A}" type="pres">
      <dgm:prSet presAssocID="{6C0CED71-1EBA-400A-9864-E42EF1560DB1}" presName="sibTrans" presStyleCnt="0"/>
      <dgm:spPr/>
    </dgm:pt>
    <dgm:pt modelId="{27E0E2FA-09EB-48E3-8ACB-DF7F0F96DC41}" type="pres">
      <dgm:prSet presAssocID="{4807E1F5-6D09-4720-B6FE-A4B0752961DF}" presName="node" presStyleLbl="node1" presStyleIdx="8" presStyleCnt="10" custLinFactNeighborX="-1950" custLinFactNeighborY="-1083">
        <dgm:presLayoutVars>
          <dgm:bulletEnabled val="1"/>
        </dgm:presLayoutVars>
      </dgm:prSet>
      <dgm:spPr/>
      <dgm:t>
        <a:bodyPr/>
        <a:lstStyle/>
        <a:p>
          <a:endParaRPr lang="en-US"/>
        </a:p>
      </dgm:t>
    </dgm:pt>
    <dgm:pt modelId="{193CE7EF-6A57-4D6A-9FC3-9EAB47E596E1}" type="pres">
      <dgm:prSet presAssocID="{26B64453-6F0A-435A-A198-21CBC7874064}" presName="sibTrans" presStyleCnt="0"/>
      <dgm:spPr/>
    </dgm:pt>
    <dgm:pt modelId="{6EC2C258-DCA3-4E37-801E-CCDA5A5CBBAE}" type="pres">
      <dgm:prSet presAssocID="{AC3A8BF2-5A59-43E2-ACB9-12F9D4BFE598}" presName="node" presStyleLbl="node1" presStyleIdx="9" presStyleCnt="10">
        <dgm:presLayoutVars>
          <dgm:bulletEnabled val="1"/>
        </dgm:presLayoutVars>
      </dgm:prSet>
      <dgm:spPr/>
      <dgm:t>
        <a:bodyPr/>
        <a:lstStyle/>
        <a:p>
          <a:endParaRPr lang="en-US"/>
        </a:p>
      </dgm:t>
    </dgm:pt>
  </dgm:ptLst>
  <dgm:cxnLst>
    <dgm:cxn modelId="{D5AD6285-6D76-47BC-B825-ADACBE9EBA44}" srcId="{7238BF9E-2AAF-4AA7-8610-EB0279DCF90E}" destId="{61A57675-D37C-47F2-A1E0-0F07AA520FF6}" srcOrd="2" destOrd="0" parTransId="{92D0340E-43D7-4E90-8D91-49188B6166CE}" sibTransId="{DA6FC91E-E4F7-46A3-A130-52A02E47279C}"/>
    <dgm:cxn modelId="{0B12D033-FF73-49E5-AE6D-9292BA1DDA35}" type="presOf" srcId="{FFBE2F1E-AA20-4AEE-A7E6-76D5FD541610}" destId="{A6B0F4D2-5C0E-4F09-840E-F51D3D43FCD1}" srcOrd="0" destOrd="0" presId="urn:microsoft.com/office/officeart/2005/8/layout/default"/>
    <dgm:cxn modelId="{8EA30D01-413D-4430-A2B9-4A2BC976253B}" type="presOf" srcId="{75801252-2680-4999-AFF8-B5BCBCEEF37B}" destId="{D629108A-D928-4E21-AEFC-A5C40FF11A7A}" srcOrd="0" destOrd="0" presId="urn:microsoft.com/office/officeart/2005/8/layout/default"/>
    <dgm:cxn modelId="{A059A6E8-39F6-402F-8618-F139C5CDA7C0}" type="presOf" srcId="{4807E1F5-6D09-4720-B6FE-A4B0752961DF}" destId="{27E0E2FA-09EB-48E3-8ACB-DF7F0F96DC41}" srcOrd="0" destOrd="0" presId="urn:microsoft.com/office/officeart/2005/8/layout/default"/>
    <dgm:cxn modelId="{2C3E8EE3-EAFE-428E-8A74-969865199091}" srcId="{7238BF9E-2AAF-4AA7-8610-EB0279DCF90E}" destId="{75801252-2680-4999-AFF8-B5BCBCEEF37B}" srcOrd="7" destOrd="0" parTransId="{E9ABA1CA-DE58-4ADF-AFCC-7BD6F4DF558F}" sibTransId="{6C0CED71-1EBA-400A-9864-E42EF1560DB1}"/>
    <dgm:cxn modelId="{AAC4D26A-207D-466C-8BB6-AAE1735FCE4F}" srcId="{7238BF9E-2AAF-4AA7-8610-EB0279DCF90E}" destId="{8CE2C2FD-0CAE-4125-9592-F60A881550AC}" srcOrd="1" destOrd="0" parTransId="{84A40EB6-0C89-41FE-A9C7-23725C792772}" sibTransId="{E3E4A52F-4C92-4971-8F16-2D441797934A}"/>
    <dgm:cxn modelId="{5126CF40-0C89-4165-A183-2172D44BF9B4}" srcId="{7238BF9E-2AAF-4AA7-8610-EB0279DCF90E}" destId="{09950966-4DC0-4D1A-8910-03AA7B082796}" srcOrd="3" destOrd="0" parTransId="{F09D0A8F-B7DF-4AD1-8FE9-4BABCEE2F262}" sibTransId="{20CD9CB7-1A94-4C72-91AA-260E6B21D493}"/>
    <dgm:cxn modelId="{EFD5E297-994F-4B66-BCA4-4CB1F7D0AE9C}" srcId="{7238BF9E-2AAF-4AA7-8610-EB0279DCF90E}" destId="{7CA4F8CB-FC5F-4436-B061-D6CE9998B9B8}" srcOrd="4" destOrd="0" parTransId="{491F82C8-9439-473C-9493-CA6AC0A3276E}" sibTransId="{505542EE-00DC-4AA1-9980-7FC6B1396BAA}"/>
    <dgm:cxn modelId="{2EFAA463-0D36-4B86-AFCF-3B4A533F1E32}" type="presOf" srcId="{09950966-4DC0-4D1A-8910-03AA7B082796}" destId="{56E0BE75-35CF-44DA-B4F1-EF45C8CCC6A7}" srcOrd="0" destOrd="0" presId="urn:microsoft.com/office/officeart/2005/8/layout/default"/>
    <dgm:cxn modelId="{9B96624F-45C3-42F4-B9C0-FF21FBEF1CD7}" type="presOf" srcId="{8CE2C2FD-0CAE-4125-9592-F60A881550AC}" destId="{8EF9030E-67E5-43D6-B78A-66CAB71AC4BC}" srcOrd="0" destOrd="0" presId="urn:microsoft.com/office/officeart/2005/8/layout/default"/>
    <dgm:cxn modelId="{05B1E4EB-CF1D-43ED-BD55-5882E4EB0394}" type="presOf" srcId="{92FE2562-9ABA-41BC-873A-E5BBA783BFE6}" destId="{8E52363D-31D0-4E5E-AC29-A2EBCC47A441}" srcOrd="0" destOrd="0" presId="urn:microsoft.com/office/officeart/2005/8/layout/default"/>
    <dgm:cxn modelId="{E7F03599-ED68-4717-98F4-9F918FDDC105}" type="presOf" srcId="{AC3A8BF2-5A59-43E2-ACB9-12F9D4BFE598}" destId="{6EC2C258-DCA3-4E37-801E-CCDA5A5CBBAE}" srcOrd="0" destOrd="0" presId="urn:microsoft.com/office/officeart/2005/8/layout/default"/>
    <dgm:cxn modelId="{8EA2C52A-E417-481E-A3EC-81FFB748BDB0}" srcId="{7238BF9E-2AAF-4AA7-8610-EB0279DCF90E}" destId="{4807E1F5-6D09-4720-B6FE-A4B0752961DF}" srcOrd="8" destOrd="0" parTransId="{993D0A8E-692D-4A7F-BFF8-03A59ED7EE24}" sibTransId="{26B64453-6F0A-435A-A198-21CBC7874064}"/>
    <dgm:cxn modelId="{1338B535-8DF5-4910-AEA3-A558C9B3564D}" type="presOf" srcId="{E21619AA-61B9-49F1-A4BF-CAEE84F1E3EB}" destId="{B76BDFDB-7BF2-4913-BF37-F2A2CE448916}" srcOrd="0" destOrd="0" presId="urn:microsoft.com/office/officeart/2005/8/layout/default"/>
    <dgm:cxn modelId="{FE71AB5E-7256-4BBA-A875-5CE2BFB0639B}" srcId="{7238BF9E-2AAF-4AA7-8610-EB0279DCF90E}" destId="{AC3A8BF2-5A59-43E2-ACB9-12F9D4BFE598}" srcOrd="9" destOrd="0" parTransId="{9E3F0A86-360E-48E6-957B-12E9138AA3A1}" sibTransId="{619BEE99-6E86-4959-8E88-56EBA2DDD871}"/>
    <dgm:cxn modelId="{E68FB798-6EE0-4CDF-8389-8272DB351B8B}" type="presOf" srcId="{7238BF9E-2AAF-4AA7-8610-EB0279DCF90E}" destId="{61FAAB77-4B71-4DC2-841E-F79DC9581114}" srcOrd="0" destOrd="0" presId="urn:microsoft.com/office/officeart/2005/8/layout/default"/>
    <dgm:cxn modelId="{C0D17B43-560A-4D9B-919A-A1210EB10BFF}" srcId="{7238BF9E-2AAF-4AA7-8610-EB0279DCF90E}" destId="{FFBE2F1E-AA20-4AEE-A7E6-76D5FD541610}" srcOrd="5" destOrd="0" parTransId="{F6576B3F-1196-41A7-8B9B-D51B0CD7D3BC}" sibTransId="{1FC9C6DE-B89A-46ED-B030-F4FA84D8510F}"/>
    <dgm:cxn modelId="{9686A347-1063-4F5C-818D-F46600EEB56F}" srcId="{7238BF9E-2AAF-4AA7-8610-EB0279DCF90E}" destId="{E21619AA-61B9-49F1-A4BF-CAEE84F1E3EB}" srcOrd="0" destOrd="0" parTransId="{374089EA-E090-4089-B397-C3DC8A611A5A}" sibTransId="{C2E8793B-2B41-4C71-8BD2-4CE2DD053007}"/>
    <dgm:cxn modelId="{6BCDD8C3-3B7D-4F31-8B80-45CEA7B0FECF}" type="presOf" srcId="{7CA4F8CB-FC5F-4436-B061-D6CE9998B9B8}" destId="{7754E1C6-AF04-443A-B89D-6C2F4DE154F9}" srcOrd="0" destOrd="0" presId="urn:microsoft.com/office/officeart/2005/8/layout/default"/>
    <dgm:cxn modelId="{1D63EDA8-3F82-4BF6-8C80-06163B1171E8}" srcId="{7238BF9E-2AAF-4AA7-8610-EB0279DCF90E}" destId="{92FE2562-9ABA-41BC-873A-E5BBA783BFE6}" srcOrd="6" destOrd="0" parTransId="{C18C51A4-BA30-4EB6-A508-39E02FD47E35}" sibTransId="{C48B6504-125D-410D-B6A4-ADC5742B8FCB}"/>
    <dgm:cxn modelId="{E8DAB1D0-7F3A-40A0-898F-C19FB52D4B64}" type="presOf" srcId="{61A57675-D37C-47F2-A1E0-0F07AA520FF6}" destId="{71E6F1E2-58F2-41E2-88FE-787D77AC8D0C}" srcOrd="0" destOrd="0" presId="urn:microsoft.com/office/officeart/2005/8/layout/default"/>
    <dgm:cxn modelId="{751AD43D-F27D-4557-BCC2-CB2763BF78EF}" type="presParOf" srcId="{61FAAB77-4B71-4DC2-841E-F79DC9581114}" destId="{B76BDFDB-7BF2-4913-BF37-F2A2CE448916}" srcOrd="0" destOrd="0" presId="urn:microsoft.com/office/officeart/2005/8/layout/default"/>
    <dgm:cxn modelId="{D9F6A3AF-9622-4750-972C-6C072B5F7718}" type="presParOf" srcId="{61FAAB77-4B71-4DC2-841E-F79DC9581114}" destId="{F0E93A60-2C8C-45D8-BE3D-53A9A9699B39}" srcOrd="1" destOrd="0" presId="urn:microsoft.com/office/officeart/2005/8/layout/default"/>
    <dgm:cxn modelId="{2279383A-B90E-47A4-8BDB-C71029076907}" type="presParOf" srcId="{61FAAB77-4B71-4DC2-841E-F79DC9581114}" destId="{8EF9030E-67E5-43D6-B78A-66CAB71AC4BC}" srcOrd="2" destOrd="0" presId="urn:microsoft.com/office/officeart/2005/8/layout/default"/>
    <dgm:cxn modelId="{EAEFB6A6-E377-48FD-A29A-33CBED4AD714}" type="presParOf" srcId="{61FAAB77-4B71-4DC2-841E-F79DC9581114}" destId="{EA716C83-1E5F-4FF9-B8D8-747512EBEF9C}" srcOrd="3" destOrd="0" presId="urn:microsoft.com/office/officeart/2005/8/layout/default"/>
    <dgm:cxn modelId="{0C248FD1-258C-42A3-97F8-FE649FAA4E92}" type="presParOf" srcId="{61FAAB77-4B71-4DC2-841E-F79DC9581114}" destId="{71E6F1E2-58F2-41E2-88FE-787D77AC8D0C}" srcOrd="4" destOrd="0" presId="urn:microsoft.com/office/officeart/2005/8/layout/default"/>
    <dgm:cxn modelId="{32EB319D-8891-457C-8BA8-C093256500C5}" type="presParOf" srcId="{61FAAB77-4B71-4DC2-841E-F79DC9581114}" destId="{CE488785-A290-4A42-8448-A532161F9632}" srcOrd="5" destOrd="0" presId="urn:microsoft.com/office/officeart/2005/8/layout/default"/>
    <dgm:cxn modelId="{5F6ADE9B-BA0B-4302-9700-7DE7F0E5FA18}" type="presParOf" srcId="{61FAAB77-4B71-4DC2-841E-F79DC9581114}" destId="{56E0BE75-35CF-44DA-B4F1-EF45C8CCC6A7}" srcOrd="6" destOrd="0" presId="urn:microsoft.com/office/officeart/2005/8/layout/default"/>
    <dgm:cxn modelId="{95B95971-62CB-4EF7-BD70-17E9C938DFBA}" type="presParOf" srcId="{61FAAB77-4B71-4DC2-841E-F79DC9581114}" destId="{9D4198EB-C94E-4268-8246-F9D10F5495A3}" srcOrd="7" destOrd="0" presId="urn:microsoft.com/office/officeart/2005/8/layout/default"/>
    <dgm:cxn modelId="{48E48498-A2CE-4E73-AEEA-C565EF4326CE}" type="presParOf" srcId="{61FAAB77-4B71-4DC2-841E-F79DC9581114}" destId="{7754E1C6-AF04-443A-B89D-6C2F4DE154F9}" srcOrd="8" destOrd="0" presId="urn:microsoft.com/office/officeart/2005/8/layout/default"/>
    <dgm:cxn modelId="{D336E4B7-813E-4AA0-9B2B-371890D8F039}" type="presParOf" srcId="{61FAAB77-4B71-4DC2-841E-F79DC9581114}" destId="{6F566DEE-A55C-431F-A5D4-7DB918A6A524}" srcOrd="9" destOrd="0" presId="urn:microsoft.com/office/officeart/2005/8/layout/default"/>
    <dgm:cxn modelId="{B88C167F-1BC2-4CDA-B803-AFEC08178267}" type="presParOf" srcId="{61FAAB77-4B71-4DC2-841E-F79DC9581114}" destId="{A6B0F4D2-5C0E-4F09-840E-F51D3D43FCD1}" srcOrd="10" destOrd="0" presId="urn:microsoft.com/office/officeart/2005/8/layout/default"/>
    <dgm:cxn modelId="{CDAD54F3-69BE-443F-9583-D9FBCFC7AF69}" type="presParOf" srcId="{61FAAB77-4B71-4DC2-841E-F79DC9581114}" destId="{97392E72-F657-44E0-AE10-5F1C6C314F05}" srcOrd="11" destOrd="0" presId="urn:microsoft.com/office/officeart/2005/8/layout/default"/>
    <dgm:cxn modelId="{A0768F50-976E-42F3-96E6-C3223F33165D}" type="presParOf" srcId="{61FAAB77-4B71-4DC2-841E-F79DC9581114}" destId="{8E52363D-31D0-4E5E-AC29-A2EBCC47A441}" srcOrd="12" destOrd="0" presId="urn:microsoft.com/office/officeart/2005/8/layout/default"/>
    <dgm:cxn modelId="{653971FD-7380-4D76-AEB1-8EBC630502E1}" type="presParOf" srcId="{61FAAB77-4B71-4DC2-841E-F79DC9581114}" destId="{81F9ED65-F84D-4E83-8AB4-1B6BF78CB970}" srcOrd="13" destOrd="0" presId="urn:microsoft.com/office/officeart/2005/8/layout/default"/>
    <dgm:cxn modelId="{42450BB0-FA95-4F1A-959C-AE786AC8B8CD}" type="presParOf" srcId="{61FAAB77-4B71-4DC2-841E-F79DC9581114}" destId="{D629108A-D928-4E21-AEFC-A5C40FF11A7A}" srcOrd="14" destOrd="0" presId="urn:microsoft.com/office/officeart/2005/8/layout/default"/>
    <dgm:cxn modelId="{A0324B2A-9846-4295-A0B3-44B45C6E003A}" type="presParOf" srcId="{61FAAB77-4B71-4DC2-841E-F79DC9581114}" destId="{72172D2B-5D87-4FD8-ACB6-5A7AE44A156A}" srcOrd="15" destOrd="0" presId="urn:microsoft.com/office/officeart/2005/8/layout/default"/>
    <dgm:cxn modelId="{A23A98B4-A06D-4932-BC69-4B00B1D30827}" type="presParOf" srcId="{61FAAB77-4B71-4DC2-841E-F79DC9581114}" destId="{27E0E2FA-09EB-48E3-8ACB-DF7F0F96DC41}" srcOrd="16" destOrd="0" presId="urn:microsoft.com/office/officeart/2005/8/layout/default"/>
    <dgm:cxn modelId="{DCBB349D-F6C1-4263-808F-85E2F2AF83D7}" type="presParOf" srcId="{61FAAB77-4B71-4DC2-841E-F79DC9581114}" destId="{193CE7EF-6A57-4D6A-9FC3-9EAB47E596E1}" srcOrd="17" destOrd="0" presId="urn:microsoft.com/office/officeart/2005/8/layout/default"/>
    <dgm:cxn modelId="{EE692749-0DD4-4FD7-AF38-7BCCF8D96528}" type="presParOf" srcId="{61FAAB77-4B71-4DC2-841E-F79DC9581114}" destId="{6EC2C258-DCA3-4E37-801E-CCDA5A5CBBA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30A9B0-829E-4D67-99B7-10F5C6DCA3FC}" type="doc">
      <dgm:prSet loTypeId="urn:microsoft.com/office/officeart/2005/8/layout/default" loCatId="list" qsTypeId="urn:microsoft.com/office/officeart/2005/8/quickstyle/simple1" qsCatId="simple" csTypeId="urn:microsoft.com/office/officeart/2005/8/colors/accent0_2" csCatId="mainScheme"/>
      <dgm:spPr/>
      <dgm:t>
        <a:bodyPr/>
        <a:lstStyle/>
        <a:p>
          <a:endParaRPr lang="en-US"/>
        </a:p>
      </dgm:t>
    </dgm:pt>
    <dgm:pt modelId="{7B285367-FB10-48AF-89AD-0CE20A4D3E80}">
      <dgm:prSet/>
      <dgm:spPr/>
      <dgm:t>
        <a:bodyPr/>
        <a:lstStyle/>
        <a:p>
          <a:pPr rtl="0"/>
          <a:r>
            <a:rPr lang="en-US" b="0" dirty="0" smtClean="0"/>
            <a:t>K-Means Clustering</a:t>
          </a:r>
          <a:endParaRPr lang="en-US" b="0" dirty="0"/>
        </a:p>
      </dgm:t>
    </dgm:pt>
    <dgm:pt modelId="{F5963A28-A15B-4011-93BF-CADB268B153A}" type="parTrans" cxnId="{BB93AFF2-C1D4-4CF1-96D0-44A6DA9AD69D}">
      <dgm:prSet/>
      <dgm:spPr/>
      <dgm:t>
        <a:bodyPr/>
        <a:lstStyle/>
        <a:p>
          <a:endParaRPr lang="en-US"/>
        </a:p>
      </dgm:t>
    </dgm:pt>
    <dgm:pt modelId="{B4F42451-0787-42F9-9B29-3B3038955938}" type="sibTrans" cxnId="{BB93AFF2-C1D4-4CF1-96D0-44A6DA9AD69D}">
      <dgm:prSet/>
      <dgm:spPr/>
      <dgm:t>
        <a:bodyPr/>
        <a:lstStyle/>
        <a:p>
          <a:endParaRPr lang="en-US"/>
        </a:p>
      </dgm:t>
    </dgm:pt>
    <dgm:pt modelId="{84CE34F3-6B0A-415D-ACEF-6BAD32FF20BF}">
      <dgm:prSet/>
      <dgm:spPr/>
      <dgm:t>
        <a:bodyPr/>
        <a:lstStyle/>
        <a:p>
          <a:pPr rtl="0"/>
          <a:r>
            <a:rPr lang="en-US" b="0" dirty="0" smtClean="0"/>
            <a:t>Hierarchical Clustering</a:t>
          </a:r>
          <a:endParaRPr lang="en-US" b="0" dirty="0"/>
        </a:p>
      </dgm:t>
    </dgm:pt>
    <dgm:pt modelId="{58F06F1D-3860-4BC7-81D2-0188D3D45ABF}" type="parTrans" cxnId="{88193EF2-B901-4321-BB50-D86ADF93866E}">
      <dgm:prSet/>
      <dgm:spPr/>
      <dgm:t>
        <a:bodyPr/>
        <a:lstStyle/>
        <a:p>
          <a:endParaRPr lang="en-US"/>
        </a:p>
      </dgm:t>
    </dgm:pt>
    <dgm:pt modelId="{91A11F84-2465-4A8D-B439-D69D41B5F4B7}" type="sibTrans" cxnId="{88193EF2-B901-4321-BB50-D86ADF93866E}">
      <dgm:prSet/>
      <dgm:spPr/>
      <dgm:t>
        <a:bodyPr/>
        <a:lstStyle/>
        <a:p>
          <a:endParaRPr lang="en-US"/>
        </a:p>
      </dgm:t>
    </dgm:pt>
    <dgm:pt modelId="{6F2A9450-B906-44C4-8BF6-EBC310B42CC2}">
      <dgm:prSet/>
      <dgm:spPr/>
      <dgm:t>
        <a:bodyPr/>
        <a:lstStyle/>
        <a:p>
          <a:pPr rtl="0"/>
          <a:r>
            <a:rPr lang="en-US" b="0" dirty="0" smtClean="0"/>
            <a:t>Principal Component Analysis</a:t>
          </a:r>
          <a:endParaRPr lang="en-US" b="0" dirty="0"/>
        </a:p>
      </dgm:t>
    </dgm:pt>
    <dgm:pt modelId="{40202BD2-0B97-4F17-9D13-4AAB7DF95BF6}" type="parTrans" cxnId="{BA184D86-CB10-46AC-A6F0-045F64D60C4E}">
      <dgm:prSet/>
      <dgm:spPr/>
      <dgm:t>
        <a:bodyPr/>
        <a:lstStyle/>
        <a:p>
          <a:endParaRPr lang="en-US"/>
        </a:p>
      </dgm:t>
    </dgm:pt>
    <dgm:pt modelId="{9FF88EE8-16FE-4C83-AFB8-D2019E09B16D}" type="sibTrans" cxnId="{BA184D86-CB10-46AC-A6F0-045F64D60C4E}">
      <dgm:prSet/>
      <dgm:spPr/>
      <dgm:t>
        <a:bodyPr/>
        <a:lstStyle/>
        <a:p>
          <a:endParaRPr lang="en-US"/>
        </a:p>
      </dgm:t>
    </dgm:pt>
    <dgm:pt modelId="{6963E104-63BF-413D-8231-D7B5B83A4B49}" type="pres">
      <dgm:prSet presAssocID="{D830A9B0-829E-4D67-99B7-10F5C6DCA3FC}" presName="diagram" presStyleCnt="0">
        <dgm:presLayoutVars>
          <dgm:dir/>
          <dgm:resizeHandles val="exact"/>
        </dgm:presLayoutVars>
      </dgm:prSet>
      <dgm:spPr/>
      <dgm:t>
        <a:bodyPr/>
        <a:lstStyle/>
        <a:p>
          <a:endParaRPr lang="en-US"/>
        </a:p>
      </dgm:t>
    </dgm:pt>
    <dgm:pt modelId="{7431C559-1846-4830-9EB3-3B3167C0B8D0}" type="pres">
      <dgm:prSet presAssocID="{7B285367-FB10-48AF-89AD-0CE20A4D3E80}" presName="node" presStyleLbl="node1" presStyleIdx="0" presStyleCnt="3">
        <dgm:presLayoutVars>
          <dgm:bulletEnabled val="1"/>
        </dgm:presLayoutVars>
      </dgm:prSet>
      <dgm:spPr/>
      <dgm:t>
        <a:bodyPr/>
        <a:lstStyle/>
        <a:p>
          <a:endParaRPr lang="en-US"/>
        </a:p>
      </dgm:t>
    </dgm:pt>
    <dgm:pt modelId="{A83182B4-45E7-4920-81BF-C13ED82CED1F}" type="pres">
      <dgm:prSet presAssocID="{B4F42451-0787-42F9-9B29-3B3038955938}" presName="sibTrans" presStyleCnt="0"/>
      <dgm:spPr/>
    </dgm:pt>
    <dgm:pt modelId="{EAB7CC10-6EB6-43E1-9C23-0BAE1CC44E75}" type="pres">
      <dgm:prSet presAssocID="{84CE34F3-6B0A-415D-ACEF-6BAD32FF20BF}" presName="node" presStyleLbl="node1" presStyleIdx="1" presStyleCnt="3">
        <dgm:presLayoutVars>
          <dgm:bulletEnabled val="1"/>
        </dgm:presLayoutVars>
      </dgm:prSet>
      <dgm:spPr/>
      <dgm:t>
        <a:bodyPr/>
        <a:lstStyle/>
        <a:p>
          <a:endParaRPr lang="en-US"/>
        </a:p>
      </dgm:t>
    </dgm:pt>
    <dgm:pt modelId="{C40A7D75-3A74-4F48-9DD4-99C37EC9C18F}" type="pres">
      <dgm:prSet presAssocID="{91A11F84-2465-4A8D-B439-D69D41B5F4B7}" presName="sibTrans" presStyleCnt="0"/>
      <dgm:spPr/>
    </dgm:pt>
    <dgm:pt modelId="{EAAAA378-F5CC-41A6-B121-F2E865B58073}" type="pres">
      <dgm:prSet presAssocID="{6F2A9450-B906-44C4-8BF6-EBC310B42CC2}" presName="node" presStyleLbl="node1" presStyleIdx="2" presStyleCnt="3">
        <dgm:presLayoutVars>
          <dgm:bulletEnabled val="1"/>
        </dgm:presLayoutVars>
      </dgm:prSet>
      <dgm:spPr/>
      <dgm:t>
        <a:bodyPr/>
        <a:lstStyle/>
        <a:p>
          <a:endParaRPr lang="en-US"/>
        </a:p>
      </dgm:t>
    </dgm:pt>
  </dgm:ptLst>
  <dgm:cxnLst>
    <dgm:cxn modelId="{D78431F3-AC98-4B84-A570-D5AA8083D670}" type="presOf" srcId="{84CE34F3-6B0A-415D-ACEF-6BAD32FF20BF}" destId="{EAB7CC10-6EB6-43E1-9C23-0BAE1CC44E75}" srcOrd="0" destOrd="0" presId="urn:microsoft.com/office/officeart/2005/8/layout/default"/>
    <dgm:cxn modelId="{88193EF2-B901-4321-BB50-D86ADF93866E}" srcId="{D830A9B0-829E-4D67-99B7-10F5C6DCA3FC}" destId="{84CE34F3-6B0A-415D-ACEF-6BAD32FF20BF}" srcOrd="1" destOrd="0" parTransId="{58F06F1D-3860-4BC7-81D2-0188D3D45ABF}" sibTransId="{91A11F84-2465-4A8D-B439-D69D41B5F4B7}"/>
    <dgm:cxn modelId="{3C6A2241-226D-444A-8365-66AD0FCD8BFA}" type="presOf" srcId="{6F2A9450-B906-44C4-8BF6-EBC310B42CC2}" destId="{EAAAA378-F5CC-41A6-B121-F2E865B58073}" srcOrd="0" destOrd="0" presId="urn:microsoft.com/office/officeart/2005/8/layout/default"/>
    <dgm:cxn modelId="{BA184D86-CB10-46AC-A6F0-045F64D60C4E}" srcId="{D830A9B0-829E-4D67-99B7-10F5C6DCA3FC}" destId="{6F2A9450-B906-44C4-8BF6-EBC310B42CC2}" srcOrd="2" destOrd="0" parTransId="{40202BD2-0B97-4F17-9D13-4AAB7DF95BF6}" sibTransId="{9FF88EE8-16FE-4C83-AFB8-D2019E09B16D}"/>
    <dgm:cxn modelId="{A4618343-5420-4A4E-83BC-D6F41CD8932F}" type="presOf" srcId="{D830A9B0-829E-4D67-99B7-10F5C6DCA3FC}" destId="{6963E104-63BF-413D-8231-D7B5B83A4B49}" srcOrd="0" destOrd="0" presId="urn:microsoft.com/office/officeart/2005/8/layout/default"/>
    <dgm:cxn modelId="{5D0A7D28-FB2B-402F-9788-0961EE4C16F5}" type="presOf" srcId="{7B285367-FB10-48AF-89AD-0CE20A4D3E80}" destId="{7431C559-1846-4830-9EB3-3B3167C0B8D0}" srcOrd="0" destOrd="0" presId="urn:microsoft.com/office/officeart/2005/8/layout/default"/>
    <dgm:cxn modelId="{BB93AFF2-C1D4-4CF1-96D0-44A6DA9AD69D}" srcId="{D830A9B0-829E-4D67-99B7-10F5C6DCA3FC}" destId="{7B285367-FB10-48AF-89AD-0CE20A4D3E80}" srcOrd="0" destOrd="0" parTransId="{F5963A28-A15B-4011-93BF-CADB268B153A}" sibTransId="{B4F42451-0787-42F9-9B29-3B3038955938}"/>
    <dgm:cxn modelId="{74772BBC-4DB0-4127-8CC1-30F239C5E811}" type="presParOf" srcId="{6963E104-63BF-413D-8231-D7B5B83A4B49}" destId="{7431C559-1846-4830-9EB3-3B3167C0B8D0}" srcOrd="0" destOrd="0" presId="urn:microsoft.com/office/officeart/2005/8/layout/default"/>
    <dgm:cxn modelId="{452B7E11-0152-431E-A263-64B4759022D0}" type="presParOf" srcId="{6963E104-63BF-413D-8231-D7B5B83A4B49}" destId="{A83182B4-45E7-4920-81BF-C13ED82CED1F}" srcOrd="1" destOrd="0" presId="urn:microsoft.com/office/officeart/2005/8/layout/default"/>
    <dgm:cxn modelId="{AAFFDEE4-F9AB-4738-B12F-40DF618F97F5}" type="presParOf" srcId="{6963E104-63BF-413D-8231-D7B5B83A4B49}" destId="{EAB7CC10-6EB6-43E1-9C23-0BAE1CC44E75}" srcOrd="2" destOrd="0" presId="urn:microsoft.com/office/officeart/2005/8/layout/default"/>
    <dgm:cxn modelId="{03658FED-F3F7-4F9E-A382-5B06CC40AAC8}" type="presParOf" srcId="{6963E104-63BF-413D-8231-D7B5B83A4B49}" destId="{C40A7D75-3A74-4F48-9DD4-99C37EC9C18F}" srcOrd="3" destOrd="0" presId="urn:microsoft.com/office/officeart/2005/8/layout/default"/>
    <dgm:cxn modelId="{ABAFB9D3-3A22-48DA-9861-B04DEF341B9D}" type="presParOf" srcId="{6963E104-63BF-413D-8231-D7B5B83A4B49}" destId="{EAAAA378-F5CC-41A6-B121-F2E865B5807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1E61AF0-B9AF-4388-ADA5-81E9D423D9AC}" type="doc">
      <dgm:prSet loTypeId="urn:microsoft.com/office/officeart/2005/8/layout/default" loCatId="list" qsTypeId="urn:microsoft.com/office/officeart/2005/8/quickstyle/simple1" qsCatId="simple" csTypeId="urn:microsoft.com/office/officeart/2005/8/colors/accent0_2" csCatId="mainScheme"/>
      <dgm:spPr/>
      <dgm:t>
        <a:bodyPr/>
        <a:lstStyle/>
        <a:p>
          <a:endParaRPr lang="en-US"/>
        </a:p>
      </dgm:t>
    </dgm:pt>
    <dgm:pt modelId="{D9A736FA-269B-46DC-9D94-2B050E5014A8}">
      <dgm:prSet/>
      <dgm:spPr/>
      <dgm:t>
        <a:bodyPr/>
        <a:lstStyle/>
        <a:p>
          <a:pPr rtl="0"/>
          <a:r>
            <a:rPr lang="en-US" smtClean="0"/>
            <a:t>Neural Networks</a:t>
          </a:r>
          <a:endParaRPr lang="en-US"/>
        </a:p>
      </dgm:t>
    </dgm:pt>
    <dgm:pt modelId="{A3D599A3-664E-4062-9A1D-CCC71D8E8BD4}" type="parTrans" cxnId="{1E541E19-B710-4CBD-8DC3-4A178FEBC488}">
      <dgm:prSet/>
      <dgm:spPr/>
      <dgm:t>
        <a:bodyPr/>
        <a:lstStyle/>
        <a:p>
          <a:endParaRPr lang="en-US"/>
        </a:p>
      </dgm:t>
    </dgm:pt>
    <dgm:pt modelId="{C7900CF8-0528-4E96-AAF2-7D84086F3590}" type="sibTrans" cxnId="{1E541E19-B710-4CBD-8DC3-4A178FEBC488}">
      <dgm:prSet/>
      <dgm:spPr/>
      <dgm:t>
        <a:bodyPr/>
        <a:lstStyle/>
        <a:p>
          <a:endParaRPr lang="en-US"/>
        </a:p>
      </dgm:t>
    </dgm:pt>
    <dgm:pt modelId="{67A43725-D22F-4A93-8D0C-64636389D809}">
      <dgm:prSet/>
      <dgm:spPr/>
      <dgm:t>
        <a:bodyPr/>
        <a:lstStyle/>
        <a:p>
          <a:pPr rtl="0"/>
          <a:r>
            <a:rPr lang="en-US" smtClean="0"/>
            <a:t>Convoluted Neural Networks</a:t>
          </a:r>
          <a:endParaRPr lang="en-US"/>
        </a:p>
      </dgm:t>
    </dgm:pt>
    <dgm:pt modelId="{80FBFC1E-73FB-406A-9720-0D98699ADC72}" type="parTrans" cxnId="{39020991-C142-420E-AB81-96AAC4DEC1E9}">
      <dgm:prSet/>
      <dgm:spPr/>
      <dgm:t>
        <a:bodyPr/>
        <a:lstStyle/>
        <a:p>
          <a:endParaRPr lang="en-US"/>
        </a:p>
      </dgm:t>
    </dgm:pt>
    <dgm:pt modelId="{7E770566-C6F6-478A-B93C-2C1655C0E4FD}" type="sibTrans" cxnId="{39020991-C142-420E-AB81-96AAC4DEC1E9}">
      <dgm:prSet/>
      <dgm:spPr/>
      <dgm:t>
        <a:bodyPr/>
        <a:lstStyle/>
        <a:p>
          <a:endParaRPr lang="en-US"/>
        </a:p>
      </dgm:t>
    </dgm:pt>
    <dgm:pt modelId="{3D490DF4-84D1-4141-A5F4-902048E2599F}">
      <dgm:prSet/>
      <dgm:spPr/>
      <dgm:t>
        <a:bodyPr/>
        <a:lstStyle/>
        <a:p>
          <a:pPr rtl="0"/>
          <a:r>
            <a:rPr lang="en-US" smtClean="0"/>
            <a:t>Recurrent Neural Networks</a:t>
          </a:r>
          <a:endParaRPr lang="en-US"/>
        </a:p>
      </dgm:t>
    </dgm:pt>
    <dgm:pt modelId="{A16EE447-5DB7-4FCF-A2A5-D3F62E823832}" type="parTrans" cxnId="{5640006E-CCBE-466C-82FF-65EAD5E9A891}">
      <dgm:prSet/>
      <dgm:spPr/>
      <dgm:t>
        <a:bodyPr/>
        <a:lstStyle/>
        <a:p>
          <a:endParaRPr lang="en-US"/>
        </a:p>
      </dgm:t>
    </dgm:pt>
    <dgm:pt modelId="{A3773234-0E9B-4A02-9F1F-6A7FDE17C286}" type="sibTrans" cxnId="{5640006E-CCBE-466C-82FF-65EAD5E9A891}">
      <dgm:prSet/>
      <dgm:spPr/>
      <dgm:t>
        <a:bodyPr/>
        <a:lstStyle/>
        <a:p>
          <a:endParaRPr lang="en-US"/>
        </a:p>
      </dgm:t>
    </dgm:pt>
    <dgm:pt modelId="{40F828A3-E462-4E51-89CC-6B3E3676E055}">
      <dgm:prSet/>
      <dgm:spPr/>
      <dgm:t>
        <a:bodyPr/>
        <a:lstStyle/>
        <a:p>
          <a:pPr rtl="0"/>
          <a:r>
            <a:rPr lang="en-US" smtClean="0"/>
            <a:t>Transformers</a:t>
          </a:r>
          <a:endParaRPr lang="en-US"/>
        </a:p>
      </dgm:t>
    </dgm:pt>
    <dgm:pt modelId="{97EAB2DE-8759-401F-B284-E8996186DA22}" type="parTrans" cxnId="{0F77626E-7315-429C-94D8-FF07EA9A4F1B}">
      <dgm:prSet/>
      <dgm:spPr/>
      <dgm:t>
        <a:bodyPr/>
        <a:lstStyle/>
        <a:p>
          <a:endParaRPr lang="en-US"/>
        </a:p>
      </dgm:t>
    </dgm:pt>
    <dgm:pt modelId="{D4B40235-2C7A-424F-9296-B7BFAA3F3CB3}" type="sibTrans" cxnId="{0F77626E-7315-429C-94D8-FF07EA9A4F1B}">
      <dgm:prSet/>
      <dgm:spPr/>
      <dgm:t>
        <a:bodyPr/>
        <a:lstStyle/>
        <a:p>
          <a:endParaRPr lang="en-US"/>
        </a:p>
      </dgm:t>
    </dgm:pt>
    <dgm:pt modelId="{F4641C65-2DE3-4E31-807E-0EECFCD4A410}" type="pres">
      <dgm:prSet presAssocID="{01E61AF0-B9AF-4388-ADA5-81E9D423D9AC}" presName="diagram" presStyleCnt="0">
        <dgm:presLayoutVars>
          <dgm:dir/>
          <dgm:resizeHandles val="exact"/>
        </dgm:presLayoutVars>
      </dgm:prSet>
      <dgm:spPr/>
      <dgm:t>
        <a:bodyPr/>
        <a:lstStyle/>
        <a:p>
          <a:endParaRPr lang="en-US"/>
        </a:p>
      </dgm:t>
    </dgm:pt>
    <dgm:pt modelId="{4FDE219E-FEAA-48EC-9AE7-FA688C1047F6}" type="pres">
      <dgm:prSet presAssocID="{D9A736FA-269B-46DC-9D94-2B050E5014A8}" presName="node" presStyleLbl="node1" presStyleIdx="0" presStyleCnt="4">
        <dgm:presLayoutVars>
          <dgm:bulletEnabled val="1"/>
        </dgm:presLayoutVars>
      </dgm:prSet>
      <dgm:spPr/>
      <dgm:t>
        <a:bodyPr/>
        <a:lstStyle/>
        <a:p>
          <a:endParaRPr lang="en-US"/>
        </a:p>
      </dgm:t>
    </dgm:pt>
    <dgm:pt modelId="{2887DD55-8759-4E52-877E-6FB5E5B78452}" type="pres">
      <dgm:prSet presAssocID="{C7900CF8-0528-4E96-AAF2-7D84086F3590}" presName="sibTrans" presStyleCnt="0"/>
      <dgm:spPr/>
    </dgm:pt>
    <dgm:pt modelId="{911FB5BD-F242-494F-B91D-216B0B10B9B2}" type="pres">
      <dgm:prSet presAssocID="{67A43725-D22F-4A93-8D0C-64636389D809}" presName="node" presStyleLbl="node1" presStyleIdx="1" presStyleCnt="4">
        <dgm:presLayoutVars>
          <dgm:bulletEnabled val="1"/>
        </dgm:presLayoutVars>
      </dgm:prSet>
      <dgm:spPr/>
      <dgm:t>
        <a:bodyPr/>
        <a:lstStyle/>
        <a:p>
          <a:endParaRPr lang="en-US"/>
        </a:p>
      </dgm:t>
    </dgm:pt>
    <dgm:pt modelId="{F9E10A01-F9FB-4A5C-A86E-F91A18147829}" type="pres">
      <dgm:prSet presAssocID="{7E770566-C6F6-478A-B93C-2C1655C0E4FD}" presName="sibTrans" presStyleCnt="0"/>
      <dgm:spPr/>
    </dgm:pt>
    <dgm:pt modelId="{80704C0C-60A2-4BE9-87E8-5820A35F1D93}" type="pres">
      <dgm:prSet presAssocID="{3D490DF4-84D1-4141-A5F4-902048E2599F}" presName="node" presStyleLbl="node1" presStyleIdx="2" presStyleCnt="4">
        <dgm:presLayoutVars>
          <dgm:bulletEnabled val="1"/>
        </dgm:presLayoutVars>
      </dgm:prSet>
      <dgm:spPr/>
      <dgm:t>
        <a:bodyPr/>
        <a:lstStyle/>
        <a:p>
          <a:endParaRPr lang="en-US"/>
        </a:p>
      </dgm:t>
    </dgm:pt>
    <dgm:pt modelId="{8F79054E-8BCF-49F5-A7AD-EE779465CA0A}" type="pres">
      <dgm:prSet presAssocID="{A3773234-0E9B-4A02-9F1F-6A7FDE17C286}" presName="sibTrans" presStyleCnt="0"/>
      <dgm:spPr/>
    </dgm:pt>
    <dgm:pt modelId="{31DFDCA6-AF45-4DFA-BA58-BC26D8F02399}" type="pres">
      <dgm:prSet presAssocID="{40F828A3-E462-4E51-89CC-6B3E3676E055}" presName="node" presStyleLbl="node1" presStyleIdx="3" presStyleCnt="4">
        <dgm:presLayoutVars>
          <dgm:bulletEnabled val="1"/>
        </dgm:presLayoutVars>
      </dgm:prSet>
      <dgm:spPr/>
      <dgm:t>
        <a:bodyPr/>
        <a:lstStyle/>
        <a:p>
          <a:endParaRPr lang="en-US"/>
        </a:p>
      </dgm:t>
    </dgm:pt>
  </dgm:ptLst>
  <dgm:cxnLst>
    <dgm:cxn modelId="{5640006E-CCBE-466C-82FF-65EAD5E9A891}" srcId="{01E61AF0-B9AF-4388-ADA5-81E9D423D9AC}" destId="{3D490DF4-84D1-4141-A5F4-902048E2599F}" srcOrd="2" destOrd="0" parTransId="{A16EE447-5DB7-4FCF-A2A5-D3F62E823832}" sibTransId="{A3773234-0E9B-4A02-9F1F-6A7FDE17C286}"/>
    <dgm:cxn modelId="{BC1E9AB8-0780-47F4-88FB-16A096DA6736}" type="presOf" srcId="{3D490DF4-84D1-4141-A5F4-902048E2599F}" destId="{80704C0C-60A2-4BE9-87E8-5820A35F1D93}" srcOrd="0" destOrd="0" presId="urn:microsoft.com/office/officeart/2005/8/layout/default"/>
    <dgm:cxn modelId="{9B16EBEB-6B88-4165-9CEF-744732468926}" type="presOf" srcId="{01E61AF0-B9AF-4388-ADA5-81E9D423D9AC}" destId="{F4641C65-2DE3-4E31-807E-0EECFCD4A410}" srcOrd="0" destOrd="0" presId="urn:microsoft.com/office/officeart/2005/8/layout/default"/>
    <dgm:cxn modelId="{39020991-C142-420E-AB81-96AAC4DEC1E9}" srcId="{01E61AF0-B9AF-4388-ADA5-81E9D423D9AC}" destId="{67A43725-D22F-4A93-8D0C-64636389D809}" srcOrd="1" destOrd="0" parTransId="{80FBFC1E-73FB-406A-9720-0D98699ADC72}" sibTransId="{7E770566-C6F6-478A-B93C-2C1655C0E4FD}"/>
    <dgm:cxn modelId="{074B1D3F-1F15-4AD1-B84D-C7CC30D62754}" type="presOf" srcId="{67A43725-D22F-4A93-8D0C-64636389D809}" destId="{911FB5BD-F242-494F-B91D-216B0B10B9B2}" srcOrd="0" destOrd="0" presId="urn:microsoft.com/office/officeart/2005/8/layout/default"/>
    <dgm:cxn modelId="{655E1DAF-22F3-44B0-9E4D-9EEA9C89DFF3}" type="presOf" srcId="{40F828A3-E462-4E51-89CC-6B3E3676E055}" destId="{31DFDCA6-AF45-4DFA-BA58-BC26D8F02399}" srcOrd="0" destOrd="0" presId="urn:microsoft.com/office/officeart/2005/8/layout/default"/>
    <dgm:cxn modelId="{1E541E19-B710-4CBD-8DC3-4A178FEBC488}" srcId="{01E61AF0-B9AF-4388-ADA5-81E9D423D9AC}" destId="{D9A736FA-269B-46DC-9D94-2B050E5014A8}" srcOrd="0" destOrd="0" parTransId="{A3D599A3-664E-4062-9A1D-CCC71D8E8BD4}" sibTransId="{C7900CF8-0528-4E96-AAF2-7D84086F3590}"/>
    <dgm:cxn modelId="{0F77626E-7315-429C-94D8-FF07EA9A4F1B}" srcId="{01E61AF0-B9AF-4388-ADA5-81E9D423D9AC}" destId="{40F828A3-E462-4E51-89CC-6B3E3676E055}" srcOrd="3" destOrd="0" parTransId="{97EAB2DE-8759-401F-B284-E8996186DA22}" sibTransId="{D4B40235-2C7A-424F-9296-B7BFAA3F3CB3}"/>
    <dgm:cxn modelId="{8C6A6C12-FDDB-46D7-BEC7-63A01A0B4968}" type="presOf" srcId="{D9A736FA-269B-46DC-9D94-2B050E5014A8}" destId="{4FDE219E-FEAA-48EC-9AE7-FA688C1047F6}" srcOrd="0" destOrd="0" presId="urn:microsoft.com/office/officeart/2005/8/layout/default"/>
    <dgm:cxn modelId="{2059204B-862D-461F-AEDA-AA26CA3215E8}" type="presParOf" srcId="{F4641C65-2DE3-4E31-807E-0EECFCD4A410}" destId="{4FDE219E-FEAA-48EC-9AE7-FA688C1047F6}" srcOrd="0" destOrd="0" presId="urn:microsoft.com/office/officeart/2005/8/layout/default"/>
    <dgm:cxn modelId="{EF80C15F-176C-4A2C-83FA-494BCB238704}" type="presParOf" srcId="{F4641C65-2DE3-4E31-807E-0EECFCD4A410}" destId="{2887DD55-8759-4E52-877E-6FB5E5B78452}" srcOrd="1" destOrd="0" presId="urn:microsoft.com/office/officeart/2005/8/layout/default"/>
    <dgm:cxn modelId="{E2688B65-299A-473E-B3F9-FC1042DC0E75}" type="presParOf" srcId="{F4641C65-2DE3-4E31-807E-0EECFCD4A410}" destId="{911FB5BD-F242-494F-B91D-216B0B10B9B2}" srcOrd="2" destOrd="0" presId="urn:microsoft.com/office/officeart/2005/8/layout/default"/>
    <dgm:cxn modelId="{6988DF54-885E-4F19-89DE-4F323A3E90C7}" type="presParOf" srcId="{F4641C65-2DE3-4E31-807E-0EECFCD4A410}" destId="{F9E10A01-F9FB-4A5C-A86E-F91A18147829}" srcOrd="3" destOrd="0" presId="urn:microsoft.com/office/officeart/2005/8/layout/default"/>
    <dgm:cxn modelId="{35F3B8C7-806C-4EF2-8F73-4F36459BB457}" type="presParOf" srcId="{F4641C65-2DE3-4E31-807E-0EECFCD4A410}" destId="{80704C0C-60A2-4BE9-87E8-5820A35F1D93}" srcOrd="4" destOrd="0" presId="urn:microsoft.com/office/officeart/2005/8/layout/default"/>
    <dgm:cxn modelId="{8B4AE2C6-172D-4BDF-AF0D-DB1A7030D3DA}" type="presParOf" srcId="{F4641C65-2DE3-4E31-807E-0EECFCD4A410}" destId="{8F79054E-8BCF-49F5-A7AD-EE779465CA0A}" srcOrd="5" destOrd="0" presId="urn:microsoft.com/office/officeart/2005/8/layout/default"/>
    <dgm:cxn modelId="{7312BC28-142B-4244-8BEF-BE4F2F72F6A8}" type="presParOf" srcId="{F4641C65-2DE3-4E31-807E-0EECFCD4A410}" destId="{31DFDCA6-AF45-4DFA-BA58-BC26D8F0239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36B7571-42FD-4968-B3E3-5B73ED0FB028}">
      <dgm:prSet phldrT="[Text]"/>
      <dgm:spPr/>
      <dgm:t>
        <a:bodyPr/>
        <a:lstStyle/>
        <a:p>
          <a:r>
            <a:rPr lang="en-US" dirty="0" smtClean="0"/>
            <a:t>Excel, Google Sheets</a:t>
          </a:r>
          <a:endParaRPr lang="en-US" dirty="0"/>
        </a:p>
      </dgm:t>
    </dgm:pt>
    <dgm:pt modelId="{043C6153-F5D1-45A8-9D07-E0E7C1CE2F10}" type="parTrans" cxnId="{4B29B9A6-6C38-4979-9EBD-C8FDB26E941E}">
      <dgm:prSet/>
      <dgm:spPr/>
      <dgm:t>
        <a:bodyPr/>
        <a:lstStyle/>
        <a:p>
          <a:endParaRPr lang="en-US"/>
        </a:p>
      </dgm:t>
    </dgm:pt>
    <dgm:pt modelId="{D9D70E24-AC84-40C1-891E-AA7B8888D4E1}" type="sibTrans" cxnId="{4B29B9A6-6C38-4979-9EBD-C8FDB26E941E}">
      <dgm:prSet/>
      <dgm:spPr/>
      <dgm:t>
        <a:bodyPr/>
        <a:lstStyle/>
        <a:p>
          <a:endParaRPr lang="en-US"/>
        </a:p>
      </dgm:t>
    </dgm:pt>
    <dgm:pt modelId="{B39FDAC2-AEAA-481B-BA1A-81062A517FA9}">
      <dgm:prSet phldrT="[Text]"/>
      <dgm:spPr/>
      <dgm:t>
        <a:bodyPr/>
        <a:lstStyle/>
        <a:p>
          <a:r>
            <a:rPr lang="en-US" dirty="0" smtClean="0"/>
            <a:t>Good for ratios and averages, tabular data, basic Statistics. Also good for simple linear optimizations</a:t>
          </a:r>
          <a:endParaRPr lang="en-US" dirty="0"/>
        </a:p>
      </dgm:t>
    </dgm:pt>
    <dgm:pt modelId="{9C858D6B-02F9-45ED-832C-3164F27D4202}" type="parTrans" cxnId="{034C0625-EB1D-47D8-9A6B-9668BA82313A}">
      <dgm:prSet/>
      <dgm:spPr/>
      <dgm:t>
        <a:bodyPr/>
        <a:lstStyle/>
        <a:p>
          <a:endParaRPr lang="en-US"/>
        </a:p>
      </dgm:t>
    </dgm:pt>
    <dgm:pt modelId="{8055F09D-79E1-4DE3-9D0B-F5EDE4F53144}" type="sibTrans" cxnId="{034C0625-EB1D-47D8-9A6B-9668BA82313A}">
      <dgm:prSet/>
      <dgm:spPr/>
      <dgm:t>
        <a:bodyPr/>
        <a:lstStyle/>
        <a:p>
          <a:endParaRPr lang="en-US"/>
        </a:p>
      </dgm:t>
    </dgm:pt>
    <dgm:pt modelId="{1DA844CB-AF1C-4441-A612-0135B379AB77}">
      <dgm:prSet phldrT="[Text]"/>
      <dgm:spPr/>
      <dgm:t>
        <a:bodyPr/>
        <a:lstStyle/>
        <a:p>
          <a:r>
            <a:rPr lang="en-US" dirty="0" smtClean="0"/>
            <a:t>Power Bi, </a:t>
          </a:r>
          <a:r>
            <a:rPr lang="en-US" dirty="0" err="1" smtClean="0"/>
            <a:t>Tableu</a:t>
          </a:r>
          <a:endParaRPr lang="en-US" dirty="0"/>
        </a:p>
      </dgm:t>
    </dgm:pt>
    <dgm:pt modelId="{14F7BEA1-7B51-455B-ACC5-DDD79C633975}" type="parTrans" cxnId="{62D0D546-95B4-480F-8D01-115AA6BFBE77}">
      <dgm:prSet/>
      <dgm:spPr/>
      <dgm:t>
        <a:bodyPr/>
        <a:lstStyle/>
        <a:p>
          <a:endParaRPr lang="en-US"/>
        </a:p>
      </dgm:t>
    </dgm:pt>
    <dgm:pt modelId="{38FE65B3-585A-4066-8A33-B33C1AEC45C6}" type="sibTrans" cxnId="{62D0D546-95B4-480F-8D01-115AA6BFBE77}">
      <dgm:prSet/>
      <dgm:spPr/>
      <dgm:t>
        <a:bodyPr/>
        <a:lstStyle/>
        <a:p>
          <a:endParaRPr lang="en-US"/>
        </a:p>
      </dgm:t>
    </dgm:pt>
    <dgm:pt modelId="{76E4524A-B8C2-48E7-9174-D81803C10186}">
      <dgm:prSet phldrT="[Text]"/>
      <dgm:spPr/>
      <dgm:t>
        <a:bodyPr/>
        <a:lstStyle/>
        <a:p>
          <a:r>
            <a:rPr lang="en-US" dirty="0" smtClean="0"/>
            <a:t>Good for advanced tabular data, and basic statistics with huge number of data. Also, good for data </a:t>
          </a:r>
          <a:r>
            <a:rPr lang="en-US" dirty="0" err="1" smtClean="0"/>
            <a:t>visualiztions</a:t>
          </a:r>
          <a:endParaRPr lang="en-US" dirty="0"/>
        </a:p>
      </dgm:t>
    </dgm:pt>
    <dgm:pt modelId="{B6474958-3773-460F-8895-4F45C046C18C}" type="parTrans" cxnId="{947B1DDB-68B2-4A97-9037-9D58A5527AAC}">
      <dgm:prSet/>
      <dgm:spPr/>
      <dgm:t>
        <a:bodyPr/>
        <a:lstStyle/>
        <a:p>
          <a:endParaRPr lang="en-US"/>
        </a:p>
      </dgm:t>
    </dgm:pt>
    <dgm:pt modelId="{76C321B4-A489-4D07-BEA6-CB80175ED7BD}" type="sibTrans" cxnId="{947B1DDB-68B2-4A97-9037-9D58A5527AAC}">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2D233CC8-2B5F-43FD-BD9C-CDA01C2BD499}" type="pres">
      <dgm:prSet presAssocID="{036B7571-42FD-4968-B3E3-5B73ED0FB028}" presName="parentText" presStyleLbl="node1" presStyleIdx="0" presStyleCnt="2">
        <dgm:presLayoutVars>
          <dgm:chMax val="0"/>
          <dgm:bulletEnabled val="1"/>
        </dgm:presLayoutVars>
      </dgm:prSet>
      <dgm:spPr/>
      <dgm:t>
        <a:bodyPr/>
        <a:lstStyle/>
        <a:p>
          <a:endParaRPr lang="en-US"/>
        </a:p>
      </dgm:t>
    </dgm:pt>
    <dgm:pt modelId="{E59F5814-3F63-406B-9D50-10B5C71E154F}" type="pres">
      <dgm:prSet presAssocID="{036B7571-42FD-4968-B3E3-5B73ED0FB028}" presName="childText" presStyleLbl="revTx" presStyleIdx="0" presStyleCnt="2">
        <dgm:presLayoutVars>
          <dgm:bulletEnabled val="1"/>
        </dgm:presLayoutVars>
      </dgm:prSet>
      <dgm:spPr/>
      <dgm:t>
        <a:bodyPr/>
        <a:lstStyle/>
        <a:p>
          <a:endParaRPr lang="en-US"/>
        </a:p>
      </dgm:t>
    </dgm:pt>
    <dgm:pt modelId="{6B76B9B6-7D34-4F8B-A4DE-6DDFFA5A68D7}" type="pres">
      <dgm:prSet presAssocID="{1DA844CB-AF1C-4441-A612-0135B379AB77}" presName="parentText" presStyleLbl="node1" presStyleIdx="1" presStyleCnt="2">
        <dgm:presLayoutVars>
          <dgm:chMax val="0"/>
          <dgm:bulletEnabled val="1"/>
        </dgm:presLayoutVars>
      </dgm:prSet>
      <dgm:spPr/>
      <dgm:t>
        <a:bodyPr/>
        <a:lstStyle/>
        <a:p>
          <a:endParaRPr lang="en-US"/>
        </a:p>
      </dgm:t>
    </dgm:pt>
    <dgm:pt modelId="{65398DAB-ADBA-4B2B-8297-4A2278A57177}" type="pres">
      <dgm:prSet presAssocID="{1DA844CB-AF1C-4441-A612-0135B379AB77}" presName="childText" presStyleLbl="revTx" presStyleIdx="1" presStyleCnt="2">
        <dgm:presLayoutVars>
          <dgm:bulletEnabled val="1"/>
        </dgm:presLayoutVars>
      </dgm:prSet>
      <dgm:spPr/>
      <dgm:t>
        <a:bodyPr/>
        <a:lstStyle/>
        <a:p>
          <a:endParaRPr lang="en-US"/>
        </a:p>
      </dgm:t>
    </dgm:pt>
  </dgm:ptLst>
  <dgm:cxnLst>
    <dgm:cxn modelId="{D191832A-6E01-41CC-84F5-DB767FD28287}" type="presOf" srcId="{1DA844CB-AF1C-4441-A612-0135B379AB77}" destId="{6B76B9B6-7D34-4F8B-A4DE-6DDFFA5A68D7}" srcOrd="0" destOrd="0" presId="urn:microsoft.com/office/officeart/2005/8/layout/vList2"/>
    <dgm:cxn modelId="{03F81EF4-F4E1-4C5D-9834-00EF13FD99A2}" type="presOf" srcId="{036B7571-42FD-4968-B3E3-5B73ED0FB028}" destId="{2D233CC8-2B5F-43FD-BD9C-CDA01C2BD499}" srcOrd="0" destOrd="0" presId="urn:microsoft.com/office/officeart/2005/8/layout/vList2"/>
    <dgm:cxn modelId="{664F18EE-C4A3-4277-BD90-E905F152142D}" type="presOf" srcId="{76E4524A-B8C2-48E7-9174-D81803C10186}" destId="{65398DAB-ADBA-4B2B-8297-4A2278A57177}" srcOrd="0" destOrd="0" presId="urn:microsoft.com/office/officeart/2005/8/layout/vList2"/>
    <dgm:cxn modelId="{62D0D546-95B4-480F-8D01-115AA6BFBE77}" srcId="{D2B6A3D6-0C66-412C-BC02-A59425DAAB0A}" destId="{1DA844CB-AF1C-4441-A612-0135B379AB77}" srcOrd="1" destOrd="0" parTransId="{14F7BEA1-7B51-455B-ACC5-DDD79C633975}" sibTransId="{38FE65B3-585A-4066-8A33-B33C1AEC45C6}"/>
    <dgm:cxn modelId="{947B1DDB-68B2-4A97-9037-9D58A5527AAC}" srcId="{1DA844CB-AF1C-4441-A612-0135B379AB77}" destId="{76E4524A-B8C2-48E7-9174-D81803C10186}" srcOrd="0" destOrd="0" parTransId="{B6474958-3773-460F-8895-4F45C046C18C}" sibTransId="{76C321B4-A489-4D07-BEA6-CB80175ED7BD}"/>
    <dgm:cxn modelId="{60A3E35D-9D2F-4895-A777-8F493DD41AA8}" type="presOf" srcId="{B39FDAC2-AEAA-481B-BA1A-81062A517FA9}" destId="{E59F5814-3F63-406B-9D50-10B5C71E154F}" srcOrd="0" destOrd="0" presId="urn:microsoft.com/office/officeart/2005/8/layout/vList2"/>
    <dgm:cxn modelId="{034C0625-EB1D-47D8-9A6B-9668BA82313A}" srcId="{036B7571-42FD-4968-B3E3-5B73ED0FB028}" destId="{B39FDAC2-AEAA-481B-BA1A-81062A517FA9}" srcOrd="0" destOrd="0" parTransId="{9C858D6B-02F9-45ED-832C-3164F27D4202}" sibTransId="{8055F09D-79E1-4DE3-9D0B-F5EDE4F53144}"/>
    <dgm:cxn modelId="{4B29B9A6-6C38-4979-9EBD-C8FDB26E941E}" srcId="{D2B6A3D6-0C66-412C-BC02-A59425DAAB0A}" destId="{036B7571-42FD-4968-B3E3-5B73ED0FB028}" srcOrd="0" destOrd="0" parTransId="{043C6153-F5D1-45A8-9D07-E0E7C1CE2F10}" sibTransId="{D9D70E24-AC84-40C1-891E-AA7B8888D4E1}"/>
    <dgm:cxn modelId="{C212526E-ED33-437A-8118-D3C6CD0C201D}" type="presOf" srcId="{D2B6A3D6-0C66-412C-BC02-A59425DAAB0A}" destId="{D883BD68-4283-4F13-AC47-768759CDFFC9}" srcOrd="0" destOrd="0" presId="urn:microsoft.com/office/officeart/2005/8/layout/vList2"/>
    <dgm:cxn modelId="{50E34D24-8450-44DD-85C7-A0FF1E8477E1}" type="presParOf" srcId="{D883BD68-4283-4F13-AC47-768759CDFFC9}" destId="{2D233CC8-2B5F-43FD-BD9C-CDA01C2BD499}" srcOrd="0" destOrd="0" presId="urn:microsoft.com/office/officeart/2005/8/layout/vList2"/>
    <dgm:cxn modelId="{1301C138-5BAC-494B-8FDA-54DC1A37FFEB}" type="presParOf" srcId="{D883BD68-4283-4F13-AC47-768759CDFFC9}" destId="{E59F5814-3F63-406B-9D50-10B5C71E154F}" srcOrd="1" destOrd="0" presId="urn:microsoft.com/office/officeart/2005/8/layout/vList2"/>
    <dgm:cxn modelId="{6F83FCF4-E09E-4FB6-9487-96C585A6ED35}" type="presParOf" srcId="{D883BD68-4283-4F13-AC47-768759CDFFC9}" destId="{6B76B9B6-7D34-4F8B-A4DE-6DDFFA5A68D7}" srcOrd="2" destOrd="0" presId="urn:microsoft.com/office/officeart/2005/8/layout/vList2"/>
    <dgm:cxn modelId="{166AE14C-26F7-49AB-BE2E-13177D8AE8A9}" type="presParOf" srcId="{D883BD68-4283-4F13-AC47-768759CDFFC9}" destId="{65398DAB-ADBA-4B2B-8297-4A2278A5717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36B7571-42FD-4968-B3E3-5B73ED0FB028}">
      <dgm:prSet phldrT="[Text]"/>
      <dgm:spPr/>
      <dgm:t>
        <a:bodyPr/>
        <a:lstStyle/>
        <a:p>
          <a:r>
            <a:rPr lang="en-US" dirty="0" smtClean="0"/>
            <a:t>SPSS, STATA, MATPLOTLIB</a:t>
          </a:r>
          <a:endParaRPr lang="en-US" dirty="0"/>
        </a:p>
      </dgm:t>
    </dgm:pt>
    <dgm:pt modelId="{043C6153-F5D1-45A8-9D07-E0E7C1CE2F10}" type="parTrans" cxnId="{4B29B9A6-6C38-4979-9EBD-C8FDB26E941E}">
      <dgm:prSet/>
      <dgm:spPr/>
      <dgm:t>
        <a:bodyPr/>
        <a:lstStyle/>
        <a:p>
          <a:endParaRPr lang="en-US"/>
        </a:p>
      </dgm:t>
    </dgm:pt>
    <dgm:pt modelId="{D9D70E24-AC84-40C1-891E-AA7B8888D4E1}" type="sibTrans" cxnId="{4B29B9A6-6C38-4979-9EBD-C8FDB26E941E}">
      <dgm:prSet/>
      <dgm:spPr/>
      <dgm:t>
        <a:bodyPr/>
        <a:lstStyle/>
        <a:p>
          <a:endParaRPr lang="en-US"/>
        </a:p>
      </dgm:t>
    </dgm:pt>
    <dgm:pt modelId="{B39FDAC2-AEAA-481B-BA1A-81062A517FA9}">
      <dgm:prSet phldrT="[Text]"/>
      <dgm:spPr/>
      <dgm:t>
        <a:bodyPr/>
        <a:lstStyle/>
        <a:p>
          <a:r>
            <a:rPr lang="en-US" dirty="0" smtClean="0"/>
            <a:t>Good</a:t>
          </a:r>
          <a:r>
            <a:rPr lang="en-US" baseline="0" dirty="0" smtClean="0"/>
            <a:t> for advanced statistics and the creation simple machine learning and deep learning models</a:t>
          </a:r>
          <a:endParaRPr lang="en-US" dirty="0"/>
        </a:p>
      </dgm:t>
    </dgm:pt>
    <dgm:pt modelId="{9C858D6B-02F9-45ED-832C-3164F27D4202}" type="parTrans" cxnId="{034C0625-EB1D-47D8-9A6B-9668BA82313A}">
      <dgm:prSet/>
      <dgm:spPr/>
      <dgm:t>
        <a:bodyPr/>
        <a:lstStyle/>
        <a:p>
          <a:endParaRPr lang="en-US"/>
        </a:p>
      </dgm:t>
    </dgm:pt>
    <dgm:pt modelId="{8055F09D-79E1-4DE3-9D0B-F5EDE4F53144}" type="sibTrans" cxnId="{034C0625-EB1D-47D8-9A6B-9668BA82313A}">
      <dgm:prSet/>
      <dgm:spPr/>
      <dgm:t>
        <a:bodyPr/>
        <a:lstStyle/>
        <a:p>
          <a:endParaRPr lang="en-US"/>
        </a:p>
      </dgm:t>
    </dgm:pt>
    <dgm:pt modelId="{1DA844CB-AF1C-4441-A612-0135B379AB77}">
      <dgm:prSet phldrT="[Text]"/>
      <dgm:spPr/>
      <dgm:t>
        <a:bodyPr/>
        <a:lstStyle/>
        <a:p>
          <a:r>
            <a:rPr lang="en-US" dirty="0" smtClean="0"/>
            <a:t>Orange,</a:t>
          </a:r>
          <a:r>
            <a:rPr lang="en-US" baseline="0" dirty="0" smtClean="0"/>
            <a:t> </a:t>
          </a:r>
          <a:r>
            <a:rPr lang="en-US" baseline="0" dirty="0" err="1" smtClean="0"/>
            <a:t>Knive</a:t>
          </a:r>
          <a:r>
            <a:rPr lang="en-US" baseline="0" dirty="0" smtClean="0"/>
            <a:t>, IBM </a:t>
          </a:r>
          <a:r>
            <a:rPr lang="en-US" baseline="0" dirty="0" err="1" smtClean="0"/>
            <a:t>Cognos</a:t>
          </a:r>
          <a:r>
            <a:rPr lang="en-US" baseline="0" dirty="0" smtClean="0"/>
            <a:t>, Microsoft Azure AI, IBM Watson</a:t>
          </a:r>
          <a:endParaRPr lang="en-US" dirty="0"/>
        </a:p>
      </dgm:t>
    </dgm:pt>
    <dgm:pt modelId="{14F7BEA1-7B51-455B-ACC5-DDD79C633975}" type="parTrans" cxnId="{62D0D546-95B4-480F-8D01-115AA6BFBE77}">
      <dgm:prSet/>
      <dgm:spPr/>
      <dgm:t>
        <a:bodyPr/>
        <a:lstStyle/>
        <a:p>
          <a:endParaRPr lang="en-US"/>
        </a:p>
      </dgm:t>
    </dgm:pt>
    <dgm:pt modelId="{38FE65B3-585A-4066-8A33-B33C1AEC45C6}" type="sibTrans" cxnId="{62D0D546-95B4-480F-8D01-115AA6BFBE77}">
      <dgm:prSet/>
      <dgm:spPr/>
      <dgm:t>
        <a:bodyPr/>
        <a:lstStyle/>
        <a:p>
          <a:endParaRPr lang="en-US"/>
        </a:p>
      </dgm:t>
    </dgm:pt>
    <dgm:pt modelId="{76E4524A-B8C2-48E7-9174-D81803C10186}">
      <dgm:prSet phldrT="[Text]"/>
      <dgm:spPr/>
      <dgm:t>
        <a:bodyPr/>
        <a:lstStyle/>
        <a:p>
          <a:r>
            <a:rPr lang="en-US" dirty="0" smtClean="0"/>
            <a:t>Good</a:t>
          </a:r>
          <a:r>
            <a:rPr lang="en-US" baseline="0" dirty="0" smtClean="0"/>
            <a:t> for machine learning, deep learning and everything less complicated. Good for new users as requires almost no knowledge of programming</a:t>
          </a:r>
          <a:endParaRPr lang="en-US" dirty="0"/>
        </a:p>
      </dgm:t>
    </dgm:pt>
    <dgm:pt modelId="{B6474958-3773-460F-8895-4F45C046C18C}" type="parTrans" cxnId="{947B1DDB-68B2-4A97-9037-9D58A5527AAC}">
      <dgm:prSet/>
      <dgm:spPr/>
      <dgm:t>
        <a:bodyPr/>
        <a:lstStyle/>
        <a:p>
          <a:endParaRPr lang="en-US"/>
        </a:p>
      </dgm:t>
    </dgm:pt>
    <dgm:pt modelId="{76C321B4-A489-4D07-BEA6-CB80175ED7BD}" type="sibTrans" cxnId="{947B1DDB-68B2-4A97-9037-9D58A5527AAC}">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2D233CC8-2B5F-43FD-BD9C-CDA01C2BD499}" type="pres">
      <dgm:prSet presAssocID="{036B7571-42FD-4968-B3E3-5B73ED0FB028}" presName="parentText" presStyleLbl="node1" presStyleIdx="0" presStyleCnt="2">
        <dgm:presLayoutVars>
          <dgm:chMax val="0"/>
          <dgm:bulletEnabled val="1"/>
        </dgm:presLayoutVars>
      </dgm:prSet>
      <dgm:spPr/>
      <dgm:t>
        <a:bodyPr/>
        <a:lstStyle/>
        <a:p>
          <a:endParaRPr lang="en-US"/>
        </a:p>
      </dgm:t>
    </dgm:pt>
    <dgm:pt modelId="{E59F5814-3F63-406B-9D50-10B5C71E154F}" type="pres">
      <dgm:prSet presAssocID="{036B7571-42FD-4968-B3E3-5B73ED0FB028}" presName="childText" presStyleLbl="revTx" presStyleIdx="0" presStyleCnt="2">
        <dgm:presLayoutVars>
          <dgm:bulletEnabled val="1"/>
        </dgm:presLayoutVars>
      </dgm:prSet>
      <dgm:spPr/>
      <dgm:t>
        <a:bodyPr/>
        <a:lstStyle/>
        <a:p>
          <a:endParaRPr lang="en-US"/>
        </a:p>
      </dgm:t>
    </dgm:pt>
    <dgm:pt modelId="{6B76B9B6-7D34-4F8B-A4DE-6DDFFA5A68D7}" type="pres">
      <dgm:prSet presAssocID="{1DA844CB-AF1C-4441-A612-0135B379AB77}" presName="parentText" presStyleLbl="node1" presStyleIdx="1" presStyleCnt="2">
        <dgm:presLayoutVars>
          <dgm:chMax val="0"/>
          <dgm:bulletEnabled val="1"/>
        </dgm:presLayoutVars>
      </dgm:prSet>
      <dgm:spPr/>
      <dgm:t>
        <a:bodyPr/>
        <a:lstStyle/>
        <a:p>
          <a:endParaRPr lang="en-US"/>
        </a:p>
      </dgm:t>
    </dgm:pt>
    <dgm:pt modelId="{65398DAB-ADBA-4B2B-8297-4A2278A57177}" type="pres">
      <dgm:prSet presAssocID="{1DA844CB-AF1C-4441-A612-0135B379AB77}" presName="childText" presStyleLbl="revTx" presStyleIdx="1" presStyleCnt="2">
        <dgm:presLayoutVars>
          <dgm:bulletEnabled val="1"/>
        </dgm:presLayoutVars>
      </dgm:prSet>
      <dgm:spPr/>
      <dgm:t>
        <a:bodyPr/>
        <a:lstStyle/>
        <a:p>
          <a:endParaRPr lang="en-US"/>
        </a:p>
      </dgm:t>
    </dgm:pt>
  </dgm:ptLst>
  <dgm:cxnLst>
    <dgm:cxn modelId="{D191832A-6E01-41CC-84F5-DB767FD28287}" type="presOf" srcId="{1DA844CB-AF1C-4441-A612-0135B379AB77}" destId="{6B76B9B6-7D34-4F8B-A4DE-6DDFFA5A68D7}" srcOrd="0" destOrd="0" presId="urn:microsoft.com/office/officeart/2005/8/layout/vList2"/>
    <dgm:cxn modelId="{03F81EF4-F4E1-4C5D-9834-00EF13FD99A2}" type="presOf" srcId="{036B7571-42FD-4968-B3E3-5B73ED0FB028}" destId="{2D233CC8-2B5F-43FD-BD9C-CDA01C2BD499}" srcOrd="0" destOrd="0" presId="urn:microsoft.com/office/officeart/2005/8/layout/vList2"/>
    <dgm:cxn modelId="{664F18EE-C4A3-4277-BD90-E905F152142D}" type="presOf" srcId="{76E4524A-B8C2-48E7-9174-D81803C10186}" destId="{65398DAB-ADBA-4B2B-8297-4A2278A57177}" srcOrd="0" destOrd="0" presId="urn:microsoft.com/office/officeart/2005/8/layout/vList2"/>
    <dgm:cxn modelId="{62D0D546-95B4-480F-8D01-115AA6BFBE77}" srcId="{D2B6A3D6-0C66-412C-BC02-A59425DAAB0A}" destId="{1DA844CB-AF1C-4441-A612-0135B379AB77}" srcOrd="1" destOrd="0" parTransId="{14F7BEA1-7B51-455B-ACC5-DDD79C633975}" sibTransId="{38FE65B3-585A-4066-8A33-B33C1AEC45C6}"/>
    <dgm:cxn modelId="{947B1DDB-68B2-4A97-9037-9D58A5527AAC}" srcId="{1DA844CB-AF1C-4441-A612-0135B379AB77}" destId="{76E4524A-B8C2-48E7-9174-D81803C10186}" srcOrd="0" destOrd="0" parTransId="{B6474958-3773-460F-8895-4F45C046C18C}" sibTransId="{76C321B4-A489-4D07-BEA6-CB80175ED7BD}"/>
    <dgm:cxn modelId="{60A3E35D-9D2F-4895-A777-8F493DD41AA8}" type="presOf" srcId="{B39FDAC2-AEAA-481B-BA1A-81062A517FA9}" destId="{E59F5814-3F63-406B-9D50-10B5C71E154F}" srcOrd="0" destOrd="0" presId="urn:microsoft.com/office/officeart/2005/8/layout/vList2"/>
    <dgm:cxn modelId="{034C0625-EB1D-47D8-9A6B-9668BA82313A}" srcId="{036B7571-42FD-4968-B3E3-5B73ED0FB028}" destId="{B39FDAC2-AEAA-481B-BA1A-81062A517FA9}" srcOrd="0" destOrd="0" parTransId="{9C858D6B-02F9-45ED-832C-3164F27D4202}" sibTransId="{8055F09D-79E1-4DE3-9D0B-F5EDE4F53144}"/>
    <dgm:cxn modelId="{4B29B9A6-6C38-4979-9EBD-C8FDB26E941E}" srcId="{D2B6A3D6-0C66-412C-BC02-A59425DAAB0A}" destId="{036B7571-42FD-4968-B3E3-5B73ED0FB028}" srcOrd="0" destOrd="0" parTransId="{043C6153-F5D1-45A8-9D07-E0E7C1CE2F10}" sibTransId="{D9D70E24-AC84-40C1-891E-AA7B8888D4E1}"/>
    <dgm:cxn modelId="{C212526E-ED33-437A-8118-D3C6CD0C201D}" type="presOf" srcId="{D2B6A3D6-0C66-412C-BC02-A59425DAAB0A}" destId="{D883BD68-4283-4F13-AC47-768759CDFFC9}" srcOrd="0" destOrd="0" presId="urn:microsoft.com/office/officeart/2005/8/layout/vList2"/>
    <dgm:cxn modelId="{50E34D24-8450-44DD-85C7-A0FF1E8477E1}" type="presParOf" srcId="{D883BD68-4283-4F13-AC47-768759CDFFC9}" destId="{2D233CC8-2B5F-43FD-BD9C-CDA01C2BD499}" srcOrd="0" destOrd="0" presId="urn:microsoft.com/office/officeart/2005/8/layout/vList2"/>
    <dgm:cxn modelId="{1301C138-5BAC-494B-8FDA-54DC1A37FFEB}" type="presParOf" srcId="{D883BD68-4283-4F13-AC47-768759CDFFC9}" destId="{E59F5814-3F63-406B-9D50-10B5C71E154F}" srcOrd="1" destOrd="0" presId="urn:microsoft.com/office/officeart/2005/8/layout/vList2"/>
    <dgm:cxn modelId="{6F83FCF4-E09E-4FB6-9487-96C585A6ED35}" type="presParOf" srcId="{D883BD68-4283-4F13-AC47-768759CDFFC9}" destId="{6B76B9B6-7D34-4F8B-A4DE-6DDFFA5A68D7}" srcOrd="2" destOrd="0" presId="urn:microsoft.com/office/officeart/2005/8/layout/vList2"/>
    <dgm:cxn modelId="{166AE14C-26F7-49AB-BE2E-13177D8AE8A9}" type="presParOf" srcId="{D883BD68-4283-4F13-AC47-768759CDFFC9}" destId="{65398DAB-ADBA-4B2B-8297-4A2278A5717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36B7571-42FD-4968-B3E3-5B73ED0FB028}">
      <dgm:prSet phldrT="[Text]"/>
      <dgm:spPr/>
      <dgm:t>
        <a:bodyPr/>
        <a:lstStyle/>
        <a:p>
          <a:r>
            <a:rPr lang="en-US" dirty="0" smtClean="0"/>
            <a:t>Visual Basic Advance (Microsoft office Suite),</a:t>
          </a:r>
        </a:p>
        <a:p>
          <a:r>
            <a:rPr lang="en-US" dirty="0" err="1" smtClean="0"/>
            <a:t>Javascipt</a:t>
          </a:r>
          <a:r>
            <a:rPr lang="en-US" dirty="0" smtClean="0"/>
            <a:t> (Google office suite)</a:t>
          </a:r>
          <a:endParaRPr lang="en-US" dirty="0"/>
        </a:p>
      </dgm:t>
    </dgm:pt>
    <dgm:pt modelId="{043C6153-F5D1-45A8-9D07-E0E7C1CE2F10}" type="parTrans" cxnId="{4B29B9A6-6C38-4979-9EBD-C8FDB26E941E}">
      <dgm:prSet/>
      <dgm:spPr/>
      <dgm:t>
        <a:bodyPr/>
        <a:lstStyle/>
        <a:p>
          <a:endParaRPr lang="en-US"/>
        </a:p>
      </dgm:t>
    </dgm:pt>
    <dgm:pt modelId="{D9D70E24-AC84-40C1-891E-AA7B8888D4E1}" type="sibTrans" cxnId="{4B29B9A6-6C38-4979-9EBD-C8FDB26E941E}">
      <dgm:prSet/>
      <dgm:spPr/>
      <dgm:t>
        <a:bodyPr/>
        <a:lstStyle/>
        <a:p>
          <a:endParaRPr lang="en-US"/>
        </a:p>
      </dgm:t>
    </dgm:pt>
    <dgm:pt modelId="{B39FDAC2-AEAA-481B-BA1A-81062A517FA9}">
      <dgm:prSet phldrT="[Text]"/>
      <dgm:spPr/>
      <dgm:t>
        <a:bodyPr/>
        <a:lstStyle/>
        <a:p>
          <a:r>
            <a:rPr lang="en-US" dirty="0" smtClean="0"/>
            <a:t>These are programming language and only suitable for people with deep understanding of programming. Learning them allows one to customize the features and tools of office applications from Microsoft and Google </a:t>
          </a:r>
          <a:r>
            <a:rPr lang="en-US" dirty="0" err="1" smtClean="0"/>
            <a:t>Respectivelty</a:t>
          </a:r>
          <a:endParaRPr lang="en-US" dirty="0"/>
        </a:p>
      </dgm:t>
    </dgm:pt>
    <dgm:pt modelId="{9C858D6B-02F9-45ED-832C-3164F27D4202}" type="parTrans" cxnId="{034C0625-EB1D-47D8-9A6B-9668BA82313A}">
      <dgm:prSet/>
      <dgm:spPr/>
      <dgm:t>
        <a:bodyPr/>
        <a:lstStyle/>
        <a:p>
          <a:endParaRPr lang="en-US"/>
        </a:p>
      </dgm:t>
    </dgm:pt>
    <dgm:pt modelId="{8055F09D-79E1-4DE3-9D0B-F5EDE4F53144}" type="sibTrans" cxnId="{034C0625-EB1D-47D8-9A6B-9668BA82313A}">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2D233CC8-2B5F-43FD-BD9C-CDA01C2BD499}" type="pres">
      <dgm:prSet presAssocID="{036B7571-42FD-4968-B3E3-5B73ED0FB028}" presName="parentText" presStyleLbl="node1" presStyleIdx="0" presStyleCnt="1" custLinFactNeighborX="-489" custLinFactNeighborY="-1400">
        <dgm:presLayoutVars>
          <dgm:chMax val="0"/>
          <dgm:bulletEnabled val="1"/>
        </dgm:presLayoutVars>
      </dgm:prSet>
      <dgm:spPr/>
      <dgm:t>
        <a:bodyPr/>
        <a:lstStyle/>
        <a:p>
          <a:endParaRPr lang="en-US"/>
        </a:p>
      </dgm:t>
    </dgm:pt>
    <dgm:pt modelId="{E59F5814-3F63-406B-9D50-10B5C71E154F}" type="pres">
      <dgm:prSet presAssocID="{036B7571-42FD-4968-B3E3-5B73ED0FB028}" presName="childText" presStyleLbl="revTx" presStyleIdx="0" presStyleCnt="1">
        <dgm:presLayoutVars>
          <dgm:bulletEnabled val="1"/>
        </dgm:presLayoutVars>
      </dgm:prSet>
      <dgm:spPr/>
      <dgm:t>
        <a:bodyPr/>
        <a:lstStyle/>
        <a:p>
          <a:endParaRPr lang="en-US"/>
        </a:p>
      </dgm:t>
    </dgm:pt>
  </dgm:ptLst>
  <dgm:cxnLst>
    <dgm:cxn modelId="{60A3E35D-9D2F-4895-A777-8F493DD41AA8}" type="presOf" srcId="{B39FDAC2-AEAA-481B-BA1A-81062A517FA9}" destId="{E59F5814-3F63-406B-9D50-10B5C71E154F}" srcOrd="0" destOrd="0" presId="urn:microsoft.com/office/officeart/2005/8/layout/vList2"/>
    <dgm:cxn modelId="{03F81EF4-F4E1-4C5D-9834-00EF13FD99A2}" type="presOf" srcId="{036B7571-42FD-4968-B3E3-5B73ED0FB028}" destId="{2D233CC8-2B5F-43FD-BD9C-CDA01C2BD499}" srcOrd="0" destOrd="0" presId="urn:microsoft.com/office/officeart/2005/8/layout/vList2"/>
    <dgm:cxn modelId="{C212526E-ED33-437A-8118-D3C6CD0C201D}" type="presOf" srcId="{D2B6A3D6-0C66-412C-BC02-A59425DAAB0A}" destId="{D883BD68-4283-4F13-AC47-768759CDFFC9}" srcOrd="0" destOrd="0" presId="urn:microsoft.com/office/officeart/2005/8/layout/vList2"/>
    <dgm:cxn modelId="{4B29B9A6-6C38-4979-9EBD-C8FDB26E941E}" srcId="{D2B6A3D6-0C66-412C-BC02-A59425DAAB0A}" destId="{036B7571-42FD-4968-B3E3-5B73ED0FB028}" srcOrd="0" destOrd="0" parTransId="{043C6153-F5D1-45A8-9D07-E0E7C1CE2F10}" sibTransId="{D9D70E24-AC84-40C1-891E-AA7B8888D4E1}"/>
    <dgm:cxn modelId="{034C0625-EB1D-47D8-9A6B-9668BA82313A}" srcId="{036B7571-42FD-4968-B3E3-5B73ED0FB028}" destId="{B39FDAC2-AEAA-481B-BA1A-81062A517FA9}" srcOrd="0" destOrd="0" parTransId="{9C858D6B-02F9-45ED-832C-3164F27D4202}" sibTransId="{8055F09D-79E1-4DE3-9D0B-F5EDE4F53144}"/>
    <dgm:cxn modelId="{50E34D24-8450-44DD-85C7-A0FF1E8477E1}" type="presParOf" srcId="{D883BD68-4283-4F13-AC47-768759CDFFC9}" destId="{2D233CC8-2B5F-43FD-BD9C-CDA01C2BD499}" srcOrd="0" destOrd="0" presId="urn:microsoft.com/office/officeart/2005/8/layout/vList2"/>
    <dgm:cxn modelId="{1301C138-5BAC-494B-8FDA-54DC1A37FFEB}" type="presParOf" srcId="{D883BD68-4283-4F13-AC47-768759CDFFC9}" destId="{E59F5814-3F63-406B-9D50-10B5C71E154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837947DE-E605-47DE-B2A9-152985265FF6}">
      <dgm:prSet phldrT="[Text]"/>
      <dgm:spPr/>
      <dgm:t>
        <a:bodyPr/>
        <a:lstStyle/>
        <a:p>
          <a:r>
            <a:rPr lang="en-US" dirty="0" smtClean="0"/>
            <a:t>R, Python</a:t>
          </a:r>
          <a:endParaRPr lang="en-US" dirty="0"/>
        </a:p>
      </dgm:t>
    </dgm:pt>
    <dgm:pt modelId="{7079FEAF-EB7B-433D-B9EC-A36FC3539A13}" type="parTrans" cxnId="{C66519B4-C2EB-4196-BB38-C6A1E4EE3AD2}">
      <dgm:prSet/>
      <dgm:spPr/>
      <dgm:t>
        <a:bodyPr/>
        <a:lstStyle/>
        <a:p>
          <a:endParaRPr lang="en-US"/>
        </a:p>
      </dgm:t>
    </dgm:pt>
    <dgm:pt modelId="{A65DCB02-ED4D-4A6E-943D-3AD8CD71920F}" type="sibTrans" cxnId="{C66519B4-C2EB-4196-BB38-C6A1E4EE3AD2}">
      <dgm:prSet/>
      <dgm:spPr/>
      <dgm:t>
        <a:bodyPr/>
        <a:lstStyle/>
        <a:p>
          <a:endParaRPr lang="en-US"/>
        </a:p>
      </dgm:t>
    </dgm:pt>
    <dgm:pt modelId="{628BABDE-2B92-4ECA-8B01-854939D9E097}">
      <dgm:prSet phldrT="[Text]"/>
      <dgm:spPr/>
      <dgm:t>
        <a:bodyPr/>
        <a:lstStyle/>
        <a:p>
          <a:r>
            <a:rPr lang="en-US" dirty="0" smtClean="0"/>
            <a:t>These are programming languages and only people with a very solid understanding of programming can use them. Mastering them will allow one to implement any kind of data analytics from simple regression to the most complicated transformer deep learning architectures. They can also be used for data visualizations from simple to complete. Learning them also allows one to modify or customize the existing features of software like SPSS, </a:t>
          </a:r>
          <a:r>
            <a:rPr lang="en-US" dirty="0" err="1" smtClean="0"/>
            <a:t>Organge</a:t>
          </a:r>
          <a:r>
            <a:rPr lang="en-US" dirty="0" smtClean="0"/>
            <a:t>. They can also be used for advanced textual data analysis.</a:t>
          </a:r>
          <a:endParaRPr lang="en-US" dirty="0"/>
        </a:p>
      </dgm:t>
    </dgm:pt>
    <dgm:pt modelId="{8367C88D-CD8C-4968-97CE-7254CBDEB7DB}" type="parTrans" cxnId="{5895C332-4F39-4C6C-8636-A9E5F1A1DF25}">
      <dgm:prSet/>
      <dgm:spPr/>
      <dgm:t>
        <a:bodyPr/>
        <a:lstStyle/>
        <a:p>
          <a:endParaRPr lang="en-US"/>
        </a:p>
      </dgm:t>
    </dgm:pt>
    <dgm:pt modelId="{9D3C57AE-4A82-4D1C-A61B-8645C6434308}" type="sibTrans" cxnId="{5895C332-4F39-4C6C-8636-A9E5F1A1DF25}">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78081B39-4506-457A-81FF-42DC22A91F83}" type="pres">
      <dgm:prSet presAssocID="{837947DE-E605-47DE-B2A9-152985265FF6}" presName="parentText" presStyleLbl="node1" presStyleIdx="0" presStyleCnt="1" custScaleX="100000" custScaleY="214555">
        <dgm:presLayoutVars>
          <dgm:chMax val="0"/>
          <dgm:bulletEnabled val="1"/>
        </dgm:presLayoutVars>
      </dgm:prSet>
      <dgm:spPr/>
      <dgm:t>
        <a:bodyPr/>
        <a:lstStyle/>
        <a:p>
          <a:endParaRPr lang="en-US"/>
        </a:p>
      </dgm:t>
    </dgm:pt>
    <dgm:pt modelId="{B32E6790-C7F9-4022-AE71-25781BC42535}" type="pres">
      <dgm:prSet presAssocID="{837947DE-E605-47DE-B2A9-152985265FF6}" presName="childText" presStyleLbl="revTx" presStyleIdx="0" presStyleCnt="1">
        <dgm:presLayoutVars>
          <dgm:bulletEnabled val="1"/>
        </dgm:presLayoutVars>
      </dgm:prSet>
      <dgm:spPr/>
      <dgm:t>
        <a:bodyPr/>
        <a:lstStyle/>
        <a:p>
          <a:endParaRPr lang="en-US"/>
        </a:p>
      </dgm:t>
    </dgm:pt>
  </dgm:ptLst>
  <dgm:cxnLst>
    <dgm:cxn modelId="{0575611F-4781-4024-89E1-F531CBB71801}" type="presOf" srcId="{837947DE-E605-47DE-B2A9-152985265FF6}" destId="{78081B39-4506-457A-81FF-42DC22A91F83}" srcOrd="0" destOrd="0" presId="urn:microsoft.com/office/officeart/2005/8/layout/vList2"/>
    <dgm:cxn modelId="{C66519B4-C2EB-4196-BB38-C6A1E4EE3AD2}" srcId="{D2B6A3D6-0C66-412C-BC02-A59425DAAB0A}" destId="{837947DE-E605-47DE-B2A9-152985265FF6}" srcOrd="0" destOrd="0" parTransId="{7079FEAF-EB7B-433D-B9EC-A36FC3539A13}" sibTransId="{A65DCB02-ED4D-4A6E-943D-3AD8CD71920F}"/>
    <dgm:cxn modelId="{C212526E-ED33-437A-8118-D3C6CD0C201D}" type="presOf" srcId="{D2B6A3D6-0C66-412C-BC02-A59425DAAB0A}" destId="{D883BD68-4283-4F13-AC47-768759CDFFC9}" srcOrd="0" destOrd="0" presId="urn:microsoft.com/office/officeart/2005/8/layout/vList2"/>
    <dgm:cxn modelId="{5895C332-4F39-4C6C-8636-A9E5F1A1DF25}" srcId="{837947DE-E605-47DE-B2A9-152985265FF6}" destId="{628BABDE-2B92-4ECA-8B01-854939D9E097}" srcOrd="0" destOrd="0" parTransId="{8367C88D-CD8C-4968-97CE-7254CBDEB7DB}" sibTransId="{9D3C57AE-4A82-4D1C-A61B-8645C6434308}"/>
    <dgm:cxn modelId="{87DA474A-733F-4A84-A277-ADA9531C2447}" type="presOf" srcId="{628BABDE-2B92-4ECA-8B01-854939D9E097}" destId="{B32E6790-C7F9-4022-AE71-25781BC42535}" srcOrd="0" destOrd="0" presId="urn:microsoft.com/office/officeart/2005/8/layout/vList2"/>
    <dgm:cxn modelId="{2C5259CB-3152-4F01-956F-BCCC947B187E}" type="presParOf" srcId="{D883BD68-4283-4F13-AC47-768759CDFFC9}" destId="{78081B39-4506-457A-81FF-42DC22A91F83}" srcOrd="0" destOrd="0" presId="urn:microsoft.com/office/officeart/2005/8/layout/vList2"/>
    <dgm:cxn modelId="{0A89A499-E365-4AB6-9749-403F5FA3A27A}" type="presParOf" srcId="{D883BD68-4283-4F13-AC47-768759CDFFC9}" destId="{B32E6790-C7F9-4022-AE71-25781BC4253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36B7571-42FD-4968-B3E3-5B73ED0FB028}">
      <dgm:prSet phldrT="[Text]"/>
      <dgm:spPr/>
      <dgm:t>
        <a:bodyPr/>
        <a:lstStyle/>
        <a:p>
          <a:r>
            <a:rPr lang="en-US" dirty="0" err="1" smtClean="0"/>
            <a:t>Nvivo</a:t>
          </a:r>
          <a:r>
            <a:rPr lang="en-US" dirty="0" smtClean="0"/>
            <a:t>, </a:t>
          </a:r>
          <a:r>
            <a:rPr lang="en-US" dirty="0" err="1" smtClean="0"/>
            <a:t>MaxQDA</a:t>
          </a:r>
          <a:endParaRPr lang="en-US" dirty="0"/>
        </a:p>
      </dgm:t>
    </dgm:pt>
    <dgm:pt modelId="{043C6153-F5D1-45A8-9D07-E0E7C1CE2F10}" type="parTrans" cxnId="{4B29B9A6-6C38-4979-9EBD-C8FDB26E941E}">
      <dgm:prSet/>
      <dgm:spPr/>
      <dgm:t>
        <a:bodyPr/>
        <a:lstStyle/>
        <a:p>
          <a:endParaRPr lang="en-US"/>
        </a:p>
      </dgm:t>
    </dgm:pt>
    <dgm:pt modelId="{D9D70E24-AC84-40C1-891E-AA7B8888D4E1}" type="sibTrans" cxnId="{4B29B9A6-6C38-4979-9EBD-C8FDB26E941E}">
      <dgm:prSet/>
      <dgm:spPr/>
      <dgm:t>
        <a:bodyPr/>
        <a:lstStyle/>
        <a:p>
          <a:endParaRPr lang="en-US"/>
        </a:p>
      </dgm:t>
    </dgm:pt>
    <dgm:pt modelId="{B39FDAC2-AEAA-481B-BA1A-81062A517FA9}">
      <dgm:prSet phldrT="[Text]"/>
      <dgm:spPr/>
      <dgm:t>
        <a:bodyPr/>
        <a:lstStyle/>
        <a:p>
          <a:r>
            <a:rPr lang="en-US" dirty="0" smtClean="0"/>
            <a:t>These are software programs for qualitative research and text data analysis</a:t>
          </a:r>
          <a:endParaRPr lang="en-US" dirty="0"/>
        </a:p>
      </dgm:t>
    </dgm:pt>
    <dgm:pt modelId="{9C858D6B-02F9-45ED-832C-3164F27D4202}" type="parTrans" cxnId="{034C0625-EB1D-47D8-9A6B-9668BA82313A}">
      <dgm:prSet/>
      <dgm:spPr/>
      <dgm:t>
        <a:bodyPr/>
        <a:lstStyle/>
        <a:p>
          <a:endParaRPr lang="en-US"/>
        </a:p>
      </dgm:t>
    </dgm:pt>
    <dgm:pt modelId="{8055F09D-79E1-4DE3-9D0B-F5EDE4F53144}" type="sibTrans" cxnId="{034C0625-EB1D-47D8-9A6B-9668BA82313A}">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2D233CC8-2B5F-43FD-BD9C-CDA01C2BD499}" type="pres">
      <dgm:prSet presAssocID="{036B7571-42FD-4968-B3E3-5B73ED0FB028}" presName="parentText" presStyleLbl="node1" presStyleIdx="0" presStyleCnt="1">
        <dgm:presLayoutVars>
          <dgm:chMax val="0"/>
          <dgm:bulletEnabled val="1"/>
        </dgm:presLayoutVars>
      </dgm:prSet>
      <dgm:spPr/>
      <dgm:t>
        <a:bodyPr/>
        <a:lstStyle/>
        <a:p>
          <a:endParaRPr lang="en-US"/>
        </a:p>
      </dgm:t>
    </dgm:pt>
    <dgm:pt modelId="{E59F5814-3F63-406B-9D50-10B5C71E154F}" type="pres">
      <dgm:prSet presAssocID="{036B7571-42FD-4968-B3E3-5B73ED0FB028}" presName="childText" presStyleLbl="revTx" presStyleIdx="0" presStyleCnt="1">
        <dgm:presLayoutVars>
          <dgm:bulletEnabled val="1"/>
        </dgm:presLayoutVars>
      </dgm:prSet>
      <dgm:spPr/>
      <dgm:t>
        <a:bodyPr/>
        <a:lstStyle/>
        <a:p>
          <a:endParaRPr lang="en-US"/>
        </a:p>
      </dgm:t>
    </dgm:pt>
  </dgm:ptLst>
  <dgm:cxnLst>
    <dgm:cxn modelId="{60A3E35D-9D2F-4895-A777-8F493DD41AA8}" type="presOf" srcId="{B39FDAC2-AEAA-481B-BA1A-81062A517FA9}" destId="{E59F5814-3F63-406B-9D50-10B5C71E154F}" srcOrd="0" destOrd="0" presId="urn:microsoft.com/office/officeart/2005/8/layout/vList2"/>
    <dgm:cxn modelId="{03F81EF4-F4E1-4C5D-9834-00EF13FD99A2}" type="presOf" srcId="{036B7571-42FD-4968-B3E3-5B73ED0FB028}" destId="{2D233CC8-2B5F-43FD-BD9C-CDA01C2BD499}" srcOrd="0" destOrd="0" presId="urn:microsoft.com/office/officeart/2005/8/layout/vList2"/>
    <dgm:cxn modelId="{C212526E-ED33-437A-8118-D3C6CD0C201D}" type="presOf" srcId="{D2B6A3D6-0C66-412C-BC02-A59425DAAB0A}" destId="{D883BD68-4283-4F13-AC47-768759CDFFC9}" srcOrd="0" destOrd="0" presId="urn:microsoft.com/office/officeart/2005/8/layout/vList2"/>
    <dgm:cxn modelId="{4B29B9A6-6C38-4979-9EBD-C8FDB26E941E}" srcId="{D2B6A3D6-0C66-412C-BC02-A59425DAAB0A}" destId="{036B7571-42FD-4968-B3E3-5B73ED0FB028}" srcOrd="0" destOrd="0" parTransId="{043C6153-F5D1-45A8-9D07-E0E7C1CE2F10}" sibTransId="{D9D70E24-AC84-40C1-891E-AA7B8888D4E1}"/>
    <dgm:cxn modelId="{034C0625-EB1D-47D8-9A6B-9668BA82313A}" srcId="{036B7571-42FD-4968-B3E3-5B73ED0FB028}" destId="{B39FDAC2-AEAA-481B-BA1A-81062A517FA9}" srcOrd="0" destOrd="0" parTransId="{9C858D6B-02F9-45ED-832C-3164F27D4202}" sibTransId="{8055F09D-79E1-4DE3-9D0B-F5EDE4F53144}"/>
    <dgm:cxn modelId="{50E34D24-8450-44DD-85C7-A0FF1E8477E1}" type="presParOf" srcId="{D883BD68-4283-4F13-AC47-768759CDFFC9}" destId="{2D233CC8-2B5F-43FD-BD9C-CDA01C2BD499}" srcOrd="0" destOrd="0" presId="urn:microsoft.com/office/officeart/2005/8/layout/vList2"/>
    <dgm:cxn modelId="{1301C138-5BAC-494B-8FDA-54DC1A37FFEB}" type="presParOf" srcId="{D883BD68-4283-4F13-AC47-768759CDFFC9}" destId="{E59F5814-3F63-406B-9D50-10B5C71E154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36B7571-42FD-4968-B3E3-5B73ED0FB028}">
      <dgm:prSet phldrT="[Text]"/>
      <dgm:spPr/>
      <dgm:t>
        <a:bodyPr/>
        <a:lstStyle/>
        <a:p>
          <a:r>
            <a:rPr lang="en-US" dirty="0" err="1" smtClean="0"/>
            <a:t>MailChimp</a:t>
          </a:r>
          <a:endParaRPr lang="en-US" dirty="0"/>
        </a:p>
      </dgm:t>
    </dgm:pt>
    <dgm:pt modelId="{043C6153-F5D1-45A8-9D07-E0E7C1CE2F10}" type="parTrans" cxnId="{4B29B9A6-6C38-4979-9EBD-C8FDB26E941E}">
      <dgm:prSet/>
      <dgm:spPr/>
      <dgm:t>
        <a:bodyPr/>
        <a:lstStyle/>
        <a:p>
          <a:endParaRPr lang="en-US"/>
        </a:p>
      </dgm:t>
    </dgm:pt>
    <dgm:pt modelId="{D9D70E24-AC84-40C1-891E-AA7B8888D4E1}" type="sibTrans" cxnId="{4B29B9A6-6C38-4979-9EBD-C8FDB26E941E}">
      <dgm:prSet/>
      <dgm:spPr/>
      <dgm:t>
        <a:bodyPr/>
        <a:lstStyle/>
        <a:p>
          <a:endParaRPr lang="en-US"/>
        </a:p>
      </dgm:t>
    </dgm:pt>
    <dgm:pt modelId="{B39FDAC2-AEAA-481B-BA1A-81062A517FA9}">
      <dgm:prSet phldrT="[Text]"/>
      <dgm:spPr/>
      <dgm:t>
        <a:bodyPr/>
        <a:lstStyle/>
        <a:p>
          <a:r>
            <a:rPr lang="en-US" dirty="0" smtClean="0"/>
            <a:t>This is a very popular software for automation of emails</a:t>
          </a:r>
          <a:endParaRPr lang="en-US" dirty="0"/>
        </a:p>
      </dgm:t>
    </dgm:pt>
    <dgm:pt modelId="{9C858D6B-02F9-45ED-832C-3164F27D4202}" type="parTrans" cxnId="{034C0625-EB1D-47D8-9A6B-9668BA82313A}">
      <dgm:prSet/>
      <dgm:spPr/>
      <dgm:t>
        <a:bodyPr/>
        <a:lstStyle/>
        <a:p>
          <a:endParaRPr lang="en-US"/>
        </a:p>
      </dgm:t>
    </dgm:pt>
    <dgm:pt modelId="{8055F09D-79E1-4DE3-9D0B-F5EDE4F53144}" type="sibTrans" cxnId="{034C0625-EB1D-47D8-9A6B-9668BA82313A}">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2D233CC8-2B5F-43FD-BD9C-CDA01C2BD499}" type="pres">
      <dgm:prSet presAssocID="{036B7571-42FD-4968-B3E3-5B73ED0FB028}" presName="parentText" presStyleLbl="node1" presStyleIdx="0" presStyleCnt="1">
        <dgm:presLayoutVars>
          <dgm:chMax val="0"/>
          <dgm:bulletEnabled val="1"/>
        </dgm:presLayoutVars>
      </dgm:prSet>
      <dgm:spPr/>
      <dgm:t>
        <a:bodyPr/>
        <a:lstStyle/>
        <a:p>
          <a:endParaRPr lang="en-US"/>
        </a:p>
      </dgm:t>
    </dgm:pt>
    <dgm:pt modelId="{E59F5814-3F63-406B-9D50-10B5C71E154F}" type="pres">
      <dgm:prSet presAssocID="{036B7571-42FD-4968-B3E3-5B73ED0FB028}" presName="childText" presStyleLbl="revTx" presStyleIdx="0" presStyleCnt="1">
        <dgm:presLayoutVars>
          <dgm:bulletEnabled val="1"/>
        </dgm:presLayoutVars>
      </dgm:prSet>
      <dgm:spPr/>
      <dgm:t>
        <a:bodyPr/>
        <a:lstStyle/>
        <a:p>
          <a:endParaRPr lang="en-US"/>
        </a:p>
      </dgm:t>
    </dgm:pt>
  </dgm:ptLst>
  <dgm:cxnLst>
    <dgm:cxn modelId="{03F81EF4-F4E1-4C5D-9834-00EF13FD99A2}" type="presOf" srcId="{036B7571-42FD-4968-B3E3-5B73ED0FB028}" destId="{2D233CC8-2B5F-43FD-BD9C-CDA01C2BD499}" srcOrd="0" destOrd="0" presId="urn:microsoft.com/office/officeart/2005/8/layout/vList2"/>
    <dgm:cxn modelId="{60A3E35D-9D2F-4895-A777-8F493DD41AA8}" type="presOf" srcId="{B39FDAC2-AEAA-481B-BA1A-81062A517FA9}" destId="{E59F5814-3F63-406B-9D50-10B5C71E154F}" srcOrd="0" destOrd="0" presId="urn:microsoft.com/office/officeart/2005/8/layout/vList2"/>
    <dgm:cxn modelId="{C212526E-ED33-437A-8118-D3C6CD0C201D}" type="presOf" srcId="{D2B6A3D6-0C66-412C-BC02-A59425DAAB0A}" destId="{D883BD68-4283-4F13-AC47-768759CDFFC9}" srcOrd="0" destOrd="0" presId="urn:microsoft.com/office/officeart/2005/8/layout/vList2"/>
    <dgm:cxn modelId="{4B29B9A6-6C38-4979-9EBD-C8FDB26E941E}" srcId="{D2B6A3D6-0C66-412C-BC02-A59425DAAB0A}" destId="{036B7571-42FD-4968-B3E3-5B73ED0FB028}" srcOrd="0" destOrd="0" parTransId="{043C6153-F5D1-45A8-9D07-E0E7C1CE2F10}" sibTransId="{D9D70E24-AC84-40C1-891E-AA7B8888D4E1}"/>
    <dgm:cxn modelId="{034C0625-EB1D-47D8-9A6B-9668BA82313A}" srcId="{036B7571-42FD-4968-B3E3-5B73ED0FB028}" destId="{B39FDAC2-AEAA-481B-BA1A-81062A517FA9}" srcOrd="0" destOrd="0" parTransId="{9C858D6B-02F9-45ED-832C-3164F27D4202}" sibTransId="{8055F09D-79E1-4DE3-9D0B-F5EDE4F53144}"/>
    <dgm:cxn modelId="{50E34D24-8450-44DD-85C7-A0FF1E8477E1}" type="presParOf" srcId="{D883BD68-4283-4F13-AC47-768759CDFFC9}" destId="{2D233CC8-2B5F-43FD-BD9C-CDA01C2BD499}" srcOrd="0" destOrd="0" presId="urn:microsoft.com/office/officeart/2005/8/layout/vList2"/>
    <dgm:cxn modelId="{1301C138-5BAC-494B-8FDA-54DC1A37FFEB}" type="presParOf" srcId="{D883BD68-4283-4F13-AC47-768759CDFFC9}" destId="{E59F5814-3F63-406B-9D50-10B5C71E154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36B7571-42FD-4968-B3E3-5B73ED0FB028}">
      <dgm:prSet phldrT="[Text]"/>
      <dgm:spPr/>
      <dgm:t>
        <a:bodyPr/>
        <a:lstStyle/>
        <a:p>
          <a:r>
            <a:rPr lang="en-US" dirty="0" err="1" smtClean="0"/>
            <a:t>MailChimp</a:t>
          </a:r>
          <a:endParaRPr lang="en-US" dirty="0"/>
        </a:p>
      </dgm:t>
    </dgm:pt>
    <dgm:pt modelId="{043C6153-F5D1-45A8-9D07-E0E7C1CE2F10}" type="parTrans" cxnId="{4B29B9A6-6C38-4979-9EBD-C8FDB26E941E}">
      <dgm:prSet/>
      <dgm:spPr/>
      <dgm:t>
        <a:bodyPr/>
        <a:lstStyle/>
        <a:p>
          <a:endParaRPr lang="en-US"/>
        </a:p>
      </dgm:t>
    </dgm:pt>
    <dgm:pt modelId="{D9D70E24-AC84-40C1-891E-AA7B8888D4E1}" type="sibTrans" cxnId="{4B29B9A6-6C38-4979-9EBD-C8FDB26E941E}">
      <dgm:prSet/>
      <dgm:spPr/>
      <dgm:t>
        <a:bodyPr/>
        <a:lstStyle/>
        <a:p>
          <a:endParaRPr lang="en-US"/>
        </a:p>
      </dgm:t>
    </dgm:pt>
    <dgm:pt modelId="{B39FDAC2-AEAA-481B-BA1A-81062A517FA9}">
      <dgm:prSet phldrT="[Text]"/>
      <dgm:spPr/>
      <dgm:t>
        <a:bodyPr/>
        <a:lstStyle/>
        <a:p>
          <a:r>
            <a:rPr lang="en-US" dirty="0" smtClean="0"/>
            <a:t>This is a very popular software for automation of emails</a:t>
          </a:r>
          <a:endParaRPr lang="en-US" dirty="0"/>
        </a:p>
      </dgm:t>
    </dgm:pt>
    <dgm:pt modelId="{9C858D6B-02F9-45ED-832C-3164F27D4202}" type="parTrans" cxnId="{034C0625-EB1D-47D8-9A6B-9668BA82313A}">
      <dgm:prSet/>
      <dgm:spPr/>
      <dgm:t>
        <a:bodyPr/>
        <a:lstStyle/>
        <a:p>
          <a:endParaRPr lang="en-US"/>
        </a:p>
      </dgm:t>
    </dgm:pt>
    <dgm:pt modelId="{8055F09D-79E1-4DE3-9D0B-F5EDE4F53144}" type="sibTrans" cxnId="{034C0625-EB1D-47D8-9A6B-9668BA82313A}">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2D233CC8-2B5F-43FD-BD9C-CDA01C2BD499}" type="pres">
      <dgm:prSet presAssocID="{036B7571-42FD-4968-B3E3-5B73ED0FB028}" presName="parentText" presStyleLbl="node1" presStyleIdx="0" presStyleCnt="1">
        <dgm:presLayoutVars>
          <dgm:chMax val="0"/>
          <dgm:bulletEnabled val="1"/>
        </dgm:presLayoutVars>
      </dgm:prSet>
      <dgm:spPr/>
      <dgm:t>
        <a:bodyPr/>
        <a:lstStyle/>
        <a:p>
          <a:endParaRPr lang="en-US"/>
        </a:p>
      </dgm:t>
    </dgm:pt>
    <dgm:pt modelId="{E59F5814-3F63-406B-9D50-10B5C71E154F}" type="pres">
      <dgm:prSet presAssocID="{036B7571-42FD-4968-B3E3-5B73ED0FB028}" presName="childText" presStyleLbl="revTx" presStyleIdx="0" presStyleCnt="1">
        <dgm:presLayoutVars>
          <dgm:bulletEnabled val="1"/>
        </dgm:presLayoutVars>
      </dgm:prSet>
      <dgm:spPr/>
      <dgm:t>
        <a:bodyPr/>
        <a:lstStyle/>
        <a:p>
          <a:endParaRPr lang="en-US"/>
        </a:p>
      </dgm:t>
    </dgm:pt>
  </dgm:ptLst>
  <dgm:cxnLst>
    <dgm:cxn modelId="{60A3E35D-9D2F-4895-A777-8F493DD41AA8}" type="presOf" srcId="{B39FDAC2-AEAA-481B-BA1A-81062A517FA9}" destId="{E59F5814-3F63-406B-9D50-10B5C71E154F}" srcOrd="0" destOrd="0" presId="urn:microsoft.com/office/officeart/2005/8/layout/vList2"/>
    <dgm:cxn modelId="{03F81EF4-F4E1-4C5D-9834-00EF13FD99A2}" type="presOf" srcId="{036B7571-42FD-4968-B3E3-5B73ED0FB028}" destId="{2D233CC8-2B5F-43FD-BD9C-CDA01C2BD499}" srcOrd="0" destOrd="0" presId="urn:microsoft.com/office/officeart/2005/8/layout/vList2"/>
    <dgm:cxn modelId="{C212526E-ED33-437A-8118-D3C6CD0C201D}" type="presOf" srcId="{D2B6A3D6-0C66-412C-BC02-A59425DAAB0A}" destId="{D883BD68-4283-4F13-AC47-768759CDFFC9}" srcOrd="0" destOrd="0" presId="urn:microsoft.com/office/officeart/2005/8/layout/vList2"/>
    <dgm:cxn modelId="{4B29B9A6-6C38-4979-9EBD-C8FDB26E941E}" srcId="{D2B6A3D6-0C66-412C-BC02-A59425DAAB0A}" destId="{036B7571-42FD-4968-B3E3-5B73ED0FB028}" srcOrd="0" destOrd="0" parTransId="{043C6153-F5D1-45A8-9D07-E0E7C1CE2F10}" sibTransId="{D9D70E24-AC84-40C1-891E-AA7B8888D4E1}"/>
    <dgm:cxn modelId="{034C0625-EB1D-47D8-9A6B-9668BA82313A}" srcId="{036B7571-42FD-4968-B3E3-5B73ED0FB028}" destId="{B39FDAC2-AEAA-481B-BA1A-81062A517FA9}" srcOrd="0" destOrd="0" parTransId="{9C858D6B-02F9-45ED-832C-3164F27D4202}" sibTransId="{8055F09D-79E1-4DE3-9D0B-F5EDE4F53144}"/>
    <dgm:cxn modelId="{50E34D24-8450-44DD-85C7-A0FF1E8477E1}" type="presParOf" srcId="{D883BD68-4283-4F13-AC47-768759CDFFC9}" destId="{2D233CC8-2B5F-43FD-BD9C-CDA01C2BD499}" srcOrd="0" destOrd="0" presId="urn:microsoft.com/office/officeart/2005/8/layout/vList2"/>
    <dgm:cxn modelId="{1301C138-5BAC-494B-8FDA-54DC1A37FFEB}" type="presParOf" srcId="{D883BD68-4283-4F13-AC47-768759CDFFC9}" destId="{E59F5814-3F63-406B-9D50-10B5C71E154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2B6A3D6-0C66-412C-BC02-A59425DAAB0A}"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036B7571-42FD-4968-B3E3-5B73ED0FB028}">
      <dgm:prSet phldrT="[Text]"/>
      <dgm:spPr/>
      <dgm:t>
        <a:bodyPr/>
        <a:lstStyle/>
        <a:p>
          <a:r>
            <a:rPr lang="en-US" dirty="0" err="1" smtClean="0"/>
            <a:t>Hootsuite</a:t>
          </a:r>
          <a:endParaRPr lang="en-US" dirty="0"/>
        </a:p>
      </dgm:t>
    </dgm:pt>
    <dgm:pt modelId="{043C6153-F5D1-45A8-9D07-E0E7C1CE2F10}" type="parTrans" cxnId="{4B29B9A6-6C38-4979-9EBD-C8FDB26E941E}">
      <dgm:prSet/>
      <dgm:spPr/>
      <dgm:t>
        <a:bodyPr/>
        <a:lstStyle/>
        <a:p>
          <a:endParaRPr lang="en-US"/>
        </a:p>
      </dgm:t>
    </dgm:pt>
    <dgm:pt modelId="{D9D70E24-AC84-40C1-891E-AA7B8888D4E1}" type="sibTrans" cxnId="{4B29B9A6-6C38-4979-9EBD-C8FDB26E941E}">
      <dgm:prSet/>
      <dgm:spPr/>
      <dgm:t>
        <a:bodyPr/>
        <a:lstStyle/>
        <a:p>
          <a:endParaRPr lang="en-US"/>
        </a:p>
      </dgm:t>
    </dgm:pt>
    <dgm:pt modelId="{B39FDAC2-AEAA-481B-BA1A-81062A517FA9}">
      <dgm:prSet phldrT="[Text]"/>
      <dgm:spPr/>
      <dgm:t>
        <a:bodyPr/>
        <a:lstStyle/>
        <a:p>
          <a:r>
            <a:rPr lang="en-US" dirty="0" smtClean="0"/>
            <a:t>A</a:t>
          </a:r>
          <a:r>
            <a:rPr lang="en-US" baseline="0" dirty="0" smtClean="0"/>
            <a:t> popular SAS program for integration and management of all social media platforms under one unified platform</a:t>
          </a:r>
          <a:endParaRPr lang="en-US" dirty="0"/>
        </a:p>
      </dgm:t>
    </dgm:pt>
    <dgm:pt modelId="{9C858D6B-02F9-45ED-832C-3164F27D4202}" type="parTrans" cxnId="{034C0625-EB1D-47D8-9A6B-9668BA82313A}">
      <dgm:prSet/>
      <dgm:spPr/>
      <dgm:t>
        <a:bodyPr/>
        <a:lstStyle/>
        <a:p>
          <a:endParaRPr lang="en-US"/>
        </a:p>
      </dgm:t>
    </dgm:pt>
    <dgm:pt modelId="{8055F09D-79E1-4DE3-9D0B-F5EDE4F53144}" type="sibTrans" cxnId="{034C0625-EB1D-47D8-9A6B-9668BA82313A}">
      <dgm:prSet/>
      <dgm:spPr/>
      <dgm:t>
        <a:bodyPr/>
        <a:lstStyle/>
        <a:p>
          <a:endParaRPr lang="en-US"/>
        </a:p>
      </dgm:t>
    </dgm:pt>
    <dgm:pt modelId="{D883BD68-4283-4F13-AC47-768759CDFFC9}" type="pres">
      <dgm:prSet presAssocID="{D2B6A3D6-0C66-412C-BC02-A59425DAAB0A}" presName="linear" presStyleCnt="0">
        <dgm:presLayoutVars>
          <dgm:animLvl val="lvl"/>
          <dgm:resizeHandles val="exact"/>
        </dgm:presLayoutVars>
      </dgm:prSet>
      <dgm:spPr/>
      <dgm:t>
        <a:bodyPr/>
        <a:lstStyle/>
        <a:p>
          <a:endParaRPr lang="en-US"/>
        </a:p>
      </dgm:t>
    </dgm:pt>
    <dgm:pt modelId="{2D233CC8-2B5F-43FD-BD9C-CDA01C2BD499}" type="pres">
      <dgm:prSet presAssocID="{036B7571-42FD-4968-B3E3-5B73ED0FB028}" presName="parentText" presStyleLbl="node1" presStyleIdx="0" presStyleCnt="1">
        <dgm:presLayoutVars>
          <dgm:chMax val="0"/>
          <dgm:bulletEnabled val="1"/>
        </dgm:presLayoutVars>
      </dgm:prSet>
      <dgm:spPr/>
      <dgm:t>
        <a:bodyPr/>
        <a:lstStyle/>
        <a:p>
          <a:endParaRPr lang="en-US"/>
        </a:p>
      </dgm:t>
    </dgm:pt>
    <dgm:pt modelId="{E59F5814-3F63-406B-9D50-10B5C71E154F}" type="pres">
      <dgm:prSet presAssocID="{036B7571-42FD-4968-B3E3-5B73ED0FB028}" presName="childText" presStyleLbl="revTx" presStyleIdx="0" presStyleCnt="1">
        <dgm:presLayoutVars>
          <dgm:bulletEnabled val="1"/>
        </dgm:presLayoutVars>
      </dgm:prSet>
      <dgm:spPr/>
      <dgm:t>
        <a:bodyPr/>
        <a:lstStyle/>
        <a:p>
          <a:endParaRPr lang="en-US"/>
        </a:p>
      </dgm:t>
    </dgm:pt>
  </dgm:ptLst>
  <dgm:cxnLst>
    <dgm:cxn modelId="{03F81EF4-F4E1-4C5D-9834-00EF13FD99A2}" type="presOf" srcId="{036B7571-42FD-4968-B3E3-5B73ED0FB028}" destId="{2D233CC8-2B5F-43FD-BD9C-CDA01C2BD499}" srcOrd="0" destOrd="0" presId="urn:microsoft.com/office/officeart/2005/8/layout/vList2"/>
    <dgm:cxn modelId="{60A3E35D-9D2F-4895-A777-8F493DD41AA8}" type="presOf" srcId="{B39FDAC2-AEAA-481B-BA1A-81062A517FA9}" destId="{E59F5814-3F63-406B-9D50-10B5C71E154F}" srcOrd="0" destOrd="0" presId="urn:microsoft.com/office/officeart/2005/8/layout/vList2"/>
    <dgm:cxn modelId="{C212526E-ED33-437A-8118-D3C6CD0C201D}" type="presOf" srcId="{D2B6A3D6-0C66-412C-BC02-A59425DAAB0A}" destId="{D883BD68-4283-4F13-AC47-768759CDFFC9}" srcOrd="0" destOrd="0" presId="urn:microsoft.com/office/officeart/2005/8/layout/vList2"/>
    <dgm:cxn modelId="{4B29B9A6-6C38-4979-9EBD-C8FDB26E941E}" srcId="{D2B6A3D6-0C66-412C-BC02-A59425DAAB0A}" destId="{036B7571-42FD-4968-B3E3-5B73ED0FB028}" srcOrd="0" destOrd="0" parTransId="{043C6153-F5D1-45A8-9D07-E0E7C1CE2F10}" sibTransId="{D9D70E24-AC84-40C1-891E-AA7B8888D4E1}"/>
    <dgm:cxn modelId="{034C0625-EB1D-47D8-9A6B-9668BA82313A}" srcId="{036B7571-42FD-4968-B3E3-5B73ED0FB028}" destId="{B39FDAC2-AEAA-481B-BA1A-81062A517FA9}" srcOrd="0" destOrd="0" parTransId="{9C858D6B-02F9-45ED-832C-3164F27D4202}" sibTransId="{8055F09D-79E1-4DE3-9D0B-F5EDE4F53144}"/>
    <dgm:cxn modelId="{50E34D24-8450-44DD-85C7-A0FF1E8477E1}" type="presParOf" srcId="{D883BD68-4283-4F13-AC47-768759CDFFC9}" destId="{2D233CC8-2B5F-43FD-BD9C-CDA01C2BD499}" srcOrd="0" destOrd="0" presId="urn:microsoft.com/office/officeart/2005/8/layout/vList2"/>
    <dgm:cxn modelId="{1301C138-5BAC-494B-8FDA-54DC1A37FFEB}" type="presParOf" srcId="{D883BD68-4283-4F13-AC47-768759CDFFC9}" destId="{E59F5814-3F63-406B-9D50-10B5C71E154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1FC8B-10AE-4B3F-AB14-710F6549D2C5}" type="doc">
      <dgm:prSet loTypeId="urn:microsoft.com/office/officeart/2005/8/layout/default" loCatId="list" qsTypeId="urn:microsoft.com/office/officeart/2005/8/quickstyle/simple2" qsCatId="simple" csTypeId="urn:microsoft.com/office/officeart/2005/8/colors/accent0_2" csCatId="mainScheme"/>
      <dgm:spPr/>
      <dgm:t>
        <a:bodyPr/>
        <a:lstStyle/>
        <a:p>
          <a:endParaRPr lang="en-US"/>
        </a:p>
      </dgm:t>
    </dgm:pt>
    <dgm:pt modelId="{A4828D35-BD9E-435B-B6E7-71CCA4D1875D}">
      <dgm:prSet/>
      <dgm:spPr/>
      <dgm:t>
        <a:bodyPr/>
        <a:lstStyle/>
        <a:p>
          <a:pPr rtl="0"/>
          <a:r>
            <a:rPr lang="en-US" dirty="0" smtClean="0"/>
            <a:t>Averages</a:t>
          </a:r>
          <a:endParaRPr lang="en-US" dirty="0"/>
        </a:p>
      </dgm:t>
    </dgm:pt>
    <dgm:pt modelId="{6FC7B3B7-8319-465E-8067-4D40A989A0FA}" type="parTrans" cxnId="{01EBF22F-490A-40BE-AE46-1D995E414874}">
      <dgm:prSet/>
      <dgm:spPr/>
      <dgm:t>
        <a:bodyPr/>
        <a:lstStyle/>
        <a:p>
          <a:endParaRPr lang="en-US"/>
        </a:p>
      </dgm:t>
    </dgm:pt>
    <dgm:pt modelId="{6E0D442D-CFBB-4060-BFC7-D3A114177320}" type="sibTrans" cxnId="{01EBF22F-490A-40BE-AE46-1D995E414874}">
      <dgm:prSet/>
      <dgm:spPr/>
      <dgm:t>
        <a:bodyPr/>
        <a:lstStyle/>
        <a:p>
          <a:endParaRPr lang="en-US"/>
        </a:p>
      </dgm:t>
    </dgm:pt>
    <dgm:pt modelId="{A5ECD27B-FBA9-44EC-8924-59790BFD7C6C}">
      <dgm:prSet/>
      <dgm:spPr/>
      <dgm:t>
        <a:bodyPr/>
        <a:lstStyle/>
        <a:p>
          <a:pPr rtl="0"/>
          <a:r>
            <a:rPr lang="en-US" dirty="0" smtClean="0"/>
            <a:t>Moving Averages</a:t>
          </a:r>
          <a:endParaRPr lang="en-US" dirty="0"/>
        </a:p>
      </dgm:t>
    </dgm:pt>
    <dgm:pt modelId="{42DF9330-559E-4D6D-B037-E9DC59CA4338}" type="parTrans" cxnId="{FA213C05-4962-423C-9777-F3ABD21052C4}">
      <dgm:prSet/>
      <dgm:spPr/>
      <dgm:t>
        <a:bodyPr/>
        <a:lstStyle/>
        <a:p>
          <a:endParaRPr lang="en-US"/>
        </a:p>
      </dgm:t>
    </dgm:pt>
    <dgm:pt modelId="{C7891166-616B-46C6-A26E-6AA4459CA7CC}" type="sibTrans" cxnId="{FA213C05-4962-423C-9777-F3ABD21052C4}">
      <dgm:prSet/>
      <dgm:spPr/>
      <dgm:t>
        <a:bodyPr/>
        <a:lstStyle/>
        <a:p>
          <a:endParaRPr lang="en-US"/>
        </a:p>
      </dgm:t>
    </dgm:pt>
    <dgm:pt modelId="{B173E3AA-A9E4-4BD0-B1FB-DC6D9E692CE7}">
      <dgm:prSet/>
      <dgm:spPr/>
      <dgm:t>
        <a:bodyPr/>
        <a:lstStyle/>
        <a:p>
          <a:pPr rtl="0"/>
          <a:r>
            <a:rPr lang="en-US" dirty="0" smtClean="0"/>
            <a:t>Ratios </a:t>
          </a:r>
          <a:endParaRPr lang="en-US" dirty="0"/>
        </a:p>
      </dgm:t>
    </dgm:pt>
    <dgm:pt modelId="{26CD71ED-1C90-46D8-9639-01556D7AC1D2}" type="parTrans" cxnId="{54F0C560-5A33-4E19-9081-94990994E68F}">
      <dgm:prSet/>
      <dgm:spPr/>
      <dgm:t>
        <a:bodyPr/>
        <a:lstStyle/>
        <a:p>
          <a:endParaRPr lang="en-US"/>
        </a:p>
      </dgm:t>
    </dgm:pt>
    <dgm:pt modelId="{F82B0FA5-9280-48D8-8AAC-9C1CAB88E0A8}" type="sibTrans" cxnId="{54F0C560-5A33-4E19-9081-94990994E68F}">
      <dgm:prSet/>
      <dgm:spPr/>
      <dgm:t>
        <a:bodyPr/>
        <a:lstStyle/>
        <a:p>
          <a:endParaRPr lang="en-US"/>
        </a:p>
      </dgm:t>
    </dgm:pt>
    <dgm:pt modelId="{3024A407-ACB9-4407-B242-58BCC3DC5740}" type="pres">
      <dgm:prSet presAssocID="{9251FC8B-10AE-4B3F-AB14-710F6549D2C5}" presName="diagram" presStyleCnt="0">
        <dgm:presLayoutVars>
          <dgm:dir/>
          <dgm:resizeHandles val="exact"/>
        </dgm:presLayoutVars>
      </dgm:prSet>
      <dgm:spPr/>
      <dgm:t>
        <a:bodyPr/>
        <a:lstStyle/>
        <a:p>
          <a:endParaRPr lang="en-US"/>
        </a:p>
      </dgm:t>
    </dgm:pt>
    <dgm:pt modelId="{54C5CADE-55BD-4015-904D-0592C09E48BB}" type="pres">
      <dgm:prSet presAssocID="{A4828D35-BD9E-435B-B6E7-71CCA4D1875D}" presName="node" presStyleLbl="node1" presStyleIdx="0" presStyleCnt="3">
        <dgm:presLayoutVars>
          <dgm:bulletEnabled val="1"/>
        </dgm:presLayoutVars>
      </dgm:prSet>
      <dgm:spPr/>
      <dgm:t>
        <a:bodyPr/>
        <a:lstStyle/>
        <a:p>
          <a:endParaRPr lang="en-US"/>
        </a:p>
      </dgm:t>
    </dgm:pt>
    <dgm:pt modelId="{A2DAEFC9-5B16-4550-A78F-4E2D9CC59726}" type="pres">
      <dgm:prSet presAssocID="{6E0D442D-CFBB-4060-BFC7-D3A114177320}" presName="sibTrans" presStyleCnt="0"/>
      <dgm:spPr/>
    </dgm:pt>
    <dgm:pt modelId="{7BC7899F-2331-4752-B413-CB6EEC960040}" type="pres">
      <dgm:prSet presAssocID="{A5ECD27B-FBA9-44EC-8924-59790BFD7C6C}" presName="node" presStyleLbl="node1" presStyleIdx="1" presStyleCnt="3">
        <dgm:presLayoutVars>
          <dgm:bulletEnabled val="1"/>
        </dgm:presLayoutVars>
      </dgm:prSet>
      <dgm:spPr/>
      <dgm:t>
        <a:bodyPr/>
        <a:lstStyle/>
        <a:p>
          <a:endParaRPr lang="en-US"/>
        </a:p>
      </dgm:t>
    </dgm:pt>
    <dgm:pt modelId="{A2EEA3DC-A584-41F5-8766-ACBAC23333F1}" type="pres">
      <dgm:prSet presAssocID="{C7891166-616B-46C6-A26E-6AA4459CA7CC}" presName="sibTrans" presStyleCnt="0"/>
      <dgm:spPr/>
    </dgm:pt>
    <dgm:pt modelId="{34B00591-6A9E-47E7-8D6C-BF2B48566316}" type="pres">
      <dgm:prSet presAssocID="{B173E3AA-A9E4-4BD0-B1FB-DC6D9E692CE7}" presName="node" presStyleLbl="node1" presStyleIdx="2" presStyleCnt="3">
        <dgm:presLayoutVars>
          <dgm:bulletEnabled val="1"/>
        </dgm:presLayoutVars>
      </dgm:prSet>
      <dgm:spPr/>
      <dgm:t>
        <a:bodyPr/>
        <a:lstStyle/>
        <a:p>
          <a:endParaRPr lang="en-US"/>
        </a:p>
      </dgm:t>
    </dgm:pt>
  </dgm:ptLst>
  <dgm:cxnLst>
    <dgm:cxn modelId="{F1DF2D39-3EEE-4B3B-8B72-7A59DC43D66F}" type="presOf" srcId="{9251FC8B-10AE-4B3F-AB14-710F6549D2C5}" destId="{3024A407-ACB9-4407-B242-58BCC3DC5740}" srcOrd="0" destOrd="0" presId="urn:microsoft.com/office/officeart/2005/8/layout/default"/>
    <dgm:cxn modelId="{68A843D8-3544-4D2E-97DF-19188C6BA13A}" type="presOf" srcId="{A5ECD27B-FBA9-44EC-8924-59790BFD7C6C}" destId="{7BC7899F-2331-4752-B413-CB6EEC960040}" srcOrd="0" destOrd="0" presId="urn:microsoft.com/office/officeart/2005/8/layout/default"/>
    <dgm:cxn modelId="{79FED407-D8EB-49D5-9C21-93AB002B7AA9}" type="presOf" srcId="{A4828D35-BD9E-435B-B6E7-71CCA4D1875D}" destId="{54C5CADE-55BD-4015-904D-0592C09E48BB}" srcOrd="0" destOrd="0" presId="urn:microsoft.com/office/officeart/2005/8/layout/default"/>
    <dgm:cxn modelId="{01EBF22F-490A-40BE-AE46-1D995E414874}" srcId="{9251FC8B-10AE-4B3F-AB14-710F6549D2C5}" destId="{A4828D35-BD9E-435B-B6E7-71CCA4D1875D}" srcOrd="0" destOrd="0" parTransId="{6FC7B3B7-8319-465E-8067-4D40A989A0FA}" sibTransId="{6E0D442D-CFBB-4060-BFC7-D3A114177320}"/>
    <dgm:cxn modelId="{ECF8BA07-B2C0-4DC7-82A9-181E391D1938}" type="presOf" srcId="{B173E3AA-A9E4-4BD0-B1FB-DC6D9E692CE7}" destId="{34B00591-6A9E-47E7-8D6C-BF2B48566316}" srcOrd="0" destOrd="0" presId="urn:microsoft.com/office/officeart/2005/8/layout/default"/>
    <dgm:cxn modelId="{54F0C560-5A33-4E19-9081-94990994E68F}" srcId="{9251FC8B-10AE-4B3F-AB14-710F6549D2C5}" destId="{B173E3AA-A9E4-4BD0-B1FB-DC6D9E692CE7}" srcOrd="2" destOrd="0" parTransId="{26CD71ED-1C90-46D8-9639-01556D7AC1D2}" sibTransId="{F82B0FA5-9280-48D8-8AAC-9C1CAB88E0A8}"/>
    <dgm:cxn modelId="{FA213C05-4962-423C-9777-F3ABD21052C4}" srcId="{9251FC8B-10AE-4B3F-AB14-710F6549D2C5}" destId="{A5ECD27B-FBA9-44EC-8924-59790BFD7C6C}" srcOrd="1" destOrd="0" parTransId="{42DF9330-559E-4D6D-B037-E9DC59CA4338}" sibTransId="{C7891166-616B-46C6-A26E-6AA4459CA7CC}"/>
    <dgm:cxn modelId="{0201CE99-6A5A-4BAC-B23D-283EA56AF944}" type="presParOf" srcId="{3024A407-ACB9-4407-B242-58BCC3DC5740}" destId="{54C5CADE-55BD-4015-904D-0592C09E48BB}" srcOrd="0" destOrd="0" presId="urn:microsoft.com/office/officeart/2005/8/layout/default"/>
    <dgm:cxn modelId="{CA421C1F-9B3C-4581-A953-DD8332C34EA6}" type="presParOf" srcId="{3024A407-ACB9-4407-B242-58BCC3DC5740}" destId="{A2DAEFC9-5B16-4550-A78F-4E2D9CC59726}" srcOrd="1" destOrd="0" presId="urn:microsoft.com/office/officeart/2005/8/layout/default"/>
    <dgm:cxn modelId="{7B3EA637-FDF1-490C-A8F0-4B6982AA75E3}" type="presParOf" srcId="{3024A407-ACB9-4407-B242-58BCC3DC5740}" destId="{7BC7899F-2331-4752-B413-CB6EEC960040}" srcOrd="2" destOrd="0" presId="urn:microsoft.com/office/officeart/2005/8/layout/default"/>
    <dgm:cxn modelId="{248D1A25-4F66-494F-9D2B-CDABF56AEBDA}" type="presParOf" srcId="{3024A407-ACB9-4407-B242-58BCC3DC5740}" destId="{A2EEA3DC-A584-41F5-8766-ACBAC23333F1}" srcOrd="3" destOrd="0" presId="urn:microsoft.com/office/officeart/2005/8/layout/default"/>
    <dgm:cxn modelId="{1E7814D4-5866-4363-B3C8-01D3E682C911}" type="presParOf" srcId="{3024A407-ACB9-4407-B242-58BCC3DC5740}" destId="{34B00591-6A9E-47E7-8D6C-BF2B4856631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1FC8B-10AE-4B3F-AB14-710F6549D2C5}"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A4828D35-BD9E-435B-B6E7-71CCA4D1875D}">
      <dgm:prSet/>
      <dgm:spPr/>
      <dgm:t>
        <a:bodyPr/>
        <a:lstStyle/>
        <a:p>
          <a:pPr rtl="0"/>
          <a:r>
            <a:rPr lang="en-US" dirty="0" smtClean="0"/>
            <a:t>Mean</a:t>
          </a:r>
          <a:endParaRPr lang="en-US" dirty="0"/>
        </a:p>
      </dgm:t>
    </dgm:pt>
    <dgm:pt modelId="{6FC7B3B7-8319-465E-8067-4D40A989A0FA}" type="parTrans" cxnId="{01EBF22F-490A-40BE-AE46-1D995E414874}">
      <dgm:prSet/>
      <dgm:spPr/>
      <dgm:t>
        <a:bodyPr/>
        <a:lstStyle/>
        <a:p>
          <a:endParaRPr lang="en-US"/>
        </a:p>
      </dgm:t>
    </dgm:pt>
    <dgm:pt modelId="{6E0D442D-CFBB-4060-BFC7-D3A114177320}" type="sibTrans" cxnId="{01EBF22F-490A-40BE-AE46-1D995E414874}">
      <dgm:prSet/>
      <dgm:spPr/>
      <dgm:t>
        <a:bodyPr/>
        <a:lstStyle/>
        <a:p>
          <a:endParaRPr lang="en-US"/>
        </a:p>
      </dgm:t>
    </dgm:pt>
    <dgm:pt modelId="{A5ECD27B-FBA9-44EC-8924-59790BFD7C6C}">
      <dgm:prSet/>
      <dgm:spPr/>
      <dgm:t>
        <a:bodyPr/>
        <a:lstStyle/>
        <a:p>
          <a:pPr rtl="0"/>
          <a:r>
            <a:rPr lang="en-US" dirty="0" smtClean="0"/>
            <a:t>Median</a:t>
          </a:r>
          <a:endParaRPr lang="en-US" dirty="0"/>
        </a:p>
      </dgm:t>
    </dgm:pt>
    <dgm:pt modelId="{42DF9330-559E-4D6D-B037-E9DC59CA4338}" type="parTrans" cxnId="{FA213C05-4962-423C-9777-F3ABD21052C4}">
      <dgm:prSet/>
      <dgm:spPr/>
      <dgm:t>
        <a:bodyPr/>
        <a:lstStyle/>
        <a:p>
          <a:endParaRPr lang="en-US"/>
        </a:p>
      </dgm:t>
    </dgm:pt>
    <dgm:pt modelId="{C7891166-616B-46C6-A26E-6AA4459CA7CC}" type="sibTrans" cxnId="{FA213C05-4962-423C-9777-F3ABD21052C4}">
      <dgm:prSet/>
      <dgm:spPr/>
      <dgm:t>
        <a:bodyPr/>
        <a:lstStyle/>
        <a:p>
          <a:endParaRPr lang="en-US"/>
        </a:p>
      </dgm:t>
    </dgm:pt>
    <dgm:pt modelId="{B173E3AA-A9E4-4BD0-B1FB-DC6D9E692CE7}">
      <dgm:prSet/>
      <dgm:spPr/>
      <dgm:t>
        <a:bodyPr/>
        <a:lstStyle/>
        <a:p>
          <a:pPr rtl="0"/>
          <a:r>
            <a:rPr lang="en-US" dirty="0" smtClean="0"/>
            <a:t>Mode</a:t>
          </a:r>
          <a:endParaRPr lang="en-US" dirty="0"/>
        </a:p>
      </dgm:t>
    </dgm:pt>
    <dgm:pt modelId="{26CD71ED-1C90-46D8-9639-01556D7AC1D2}" type="parTrans" cxnId="{54F0C560-5A33-4E19-9081-94990994E68F}">
      <dgm:prSet/>
      <dgm:spPr/>
      <dgm:t>
        <a:bodyPr/>
        <a:lstStyle/>
        <a:p>
          <a:endParaRPr lang="en-US"/>
        </a:p>
      </dgm:t>
    </dgm:pt>
    <dgm:pt modelId="{F82B0FA5-9280-48D8-8AAC-9C1CAB88E0A8}" type="sibTrans" cxnId="{54F0C560-5A33-4E19-9081-94990994E68F}">
      <dgm:prSet/>
      <dgm:spPr/>
      <dgm:t>
        <a:bodyPr/>
        <a:lstStyle/>
        <a:p>
          <a:endParaRPr lang="en-US"/>
        </a:p>
      </dgm:t>
    </dgm:pt>
    <dgm:pt modelId="{422A8863-0678-4C27-9421-22B0733F0ACB}">
      <dgm:prSet/>
      <dgm:spPr/>
      <dgm:t>
        <a:bodyPr/>
        <a:lstStyle/>
        <a:p>
          <a:pPr rtl="0"/>
          <a:r>
            <a:rPr lang="en-US" dirty="0" smtClean="0"/>
            <a:t>Standard Deviation</a:t>
          </a:r>
          <a:endParaRPr lang="en-US" dirty="0"/>
        </a:p>
      </dgm:t>
    </dgm:pt>
    <dgm:pt modelId="{517B5D27-DB2F-4D78-BE80-F76ED0941B3E}" type="parTrans" cxnId="{368B0099-CFB4-42A5-998A-EDAD4D765E91}">
      <dgm:prSet/>
      <dgm:spPr/>
      <dgm:t>
        <a:bodyPr/>
        <a:lstStyle/>
        <a:p>
          <a:endParaRPr lang="en-US"/>
        </a:p>
      </dgm:t>
    </dgm:pt>
    <dgm:pt modelId="{42F454B1-6FA8-4C16-A4C8-BDCB61CD28AE}" type="sibTrans" cxnId="{368B0099-CFB4-42A5-998A-EDAD4D765E91}">
      <dgm:prSet/>
      <dgm:spPr/>
      <dgm:t>
        <a:bodyPr/>
        <a:lstStyle/>
        <a:p>
          <a:endParaRPr lang="en-US"/>
        </a:p>
      </dgm:t>
    </dgm:pt>
    <dgm:pt modelId="{4D6D9B3C-23EB-43E1-89B4-C42724B11AAE}">
      <dgm:prSet/>
      <dgm:spPr/>
      <dgm:t>
        <a:bodyPr/>
        <a:lstStyle/>
        <a:p>
          <a:pPr rtl="0"/>
          <a:r>
            <a:rPr lang="en-US" dirty="0" smtClean="0"/>
            <a:t>Skewness</a:t>
          </a:r>
          <a:endParaRPr lang="en-US" dirty="0"/>
        </a:p>
      </dgm:t>
    </dgm:pt>
    <dgm:pt modelId="{3C251328-71E9-4BAB-A774-0D1B7BFBFE7D}" type="parTrans" cxnId="{BC4E941D-B0B9-4C2F-852E-D798604FE94A}">
      <dgm:prSet/>
      <dgm:spPr/>
      <dgm:t>
        <a:bodyPr/>
        <a:lstStyle/>
        <a:p>
          <a:endParaRPr lang="en-US"/>
        </a:p>
      </dgm:t>
    </dgm:pt>
    <dgm:pt modelId="{43827DAE-5A8E-4C48-8ED1-9CDA9E22EE53}" type="sibTrans" cxnId="{BC4E941D-B0B9-4C2F-852E-D798604FE94A}">
      <dgm:prSet/>
      <dgm:spPr/>
      <dgm:t>
        <a:bodyPr/>
        <a:lstStyle/>
        <a:p>
          <a:endParaRPr lang="en-US"/>
        </a:p>
      </dgm:t>
    </dgm:pt>
    <dgm:pt modelId="{0EED0911-14D9-45C7-981C-17137C171B79}">
      <dgm:prSet/>
      <dgm:spPr/>
      <dgm:t>
        <a:bodyPr/>
        <a:lstStyle/>
        <a:p>
          <a:pPr rtl="0"/>
          <a:r>
            <a:rPr lang="en-US" dirty="0" smtClean="0"/>
            <a:t>Kurtosis</a:t>
          </a:r>
          <a:endParaRPr lang="en-US" dirty="0"/>
        </a:p>
      </dgm:t>
    </dgm:pt>
    <dgm:pt modelId="{2577A6DC-A0B6-4E12-9853-4555BA3F82C3}" type="parTrans" cxnId="{BFCF6F81-87FE-46A6-A4CE-7E5A0EE9B2E7}">
      <dgm:prSet/>
      <dgm:spPr/>
      <dgm:t>
        <a:bodyPr/>
        <a:lstStyle/>
        <a:p>
          <a:endParaRPr lang="en-US"/>
        </a:p>
      </dgm:t>
    </dgm:pt>
    <dgm:pt modelId="{9956DB50-6D23-4F6A-AA6A-2622DBC17217}" type="sibTrans" cxnId="{BFCF6F81-87FE-46A6-A4CE-7E5A0EE9B2E7}">
      <dgm:prSet/>
      <dgm:spPr/>
      <dgm:t>
        <a:bodyPr/>
        <a:lstStyle/>
        <a:p>
          <a:endParaRPr lang="en-US"/>
        </a:p>
      </dgm:t>
    </dgm:pt>
    <dgm:pt modelId="{F48385BC-7B3D-428B-80F5-E7C41832E3B9}">
      <dgm:prSet/>
      <dgm:spPr/>
      <dgm:t>
        <a:bodyPr/>
        <a:lstStyle/>
        <a:p>
          <a:pPr rtl="0"/>
          <a:r>
            <a:rPr lang="en-US" dirty="0" smtClean="0"/>
            <a:t>Percentiles</a:t>
          </a:r>
          <a:endParaRPr lang="en-US" dirty="0"/>
        </a:p>
      </dgm:t>
    </dgm:pt>
    <dgm:pt modelId="{16A415A2-3257-4029-ADE7-EA40C977CA6F}" type="parTrans" cxnId="{7213754E-7F20-4673-8D63-B459C0BB1E7B}">
      <dgm:prSet/>
      <dgm:spPr/>
      <dgm:t>
        <a:bodyPr/>
        <a:lstStyle/>
        <a:p>
          <a:endParaRPr lang="en-US"/>
        </a:p>
      </dgm:t>
    </dgm:pt>
    <dgm:pt modelId="{18A05657-3006-40E3-9E60-0D7F5965D1AE}" type="sibTrans" cxnId="{7213754E-7F20-4673-8D63-B459C0BB1E7B}">
      <dgm:prSet/>
      <dgm:spPr/>
      <dgm:t>
        <a:bodyPr/>
        <a:lstStyle/>
        <a:p>
          <a:endParaRPr lang="en-US"/>
        </a:p>
      </dgm:t>
    </dgm:pt>
    <dgm:pt modelId="{A6AB830B-2BDF-4A82-BF2B-E155A75013F3}">
      <dgm:prSet/>
      <dgm:spPr/>
      <dgm:t>
        <a:bodyPr/>
        <a:lstStyle/>
        <a:p>
          <a:pPr rtl="0"/>
          <a:r>
            <a:rPr lang="en-US" dirty="0" smtClean="0"/>
            <a:t>Correlation</a:t>
          </a:r>
          <a:endParaRPr lang="en-US" dirty="0"/>
        </a:p>
      </dgm:t>
    </dgm:pt>
    <dgm:pt modelId="{0C4970F7-B027-4652-A040-950AF5BED729}" type="parTrans" cxnId="{CDFEED4E-9333-4345-A9A6-07891093EAB9}">
      <dgm:prSet/>
      <dgm:spPr/>
      <dgm:t>
        <a:bodyPr/>
        <a:lstStyle/>
        <a:p>
          <a:endParaRPr lang="en-US"/>
        </a:p>
      </dgm:t>
    </dgm:pt>
    <dgm:pt modelId="{5840F577-32FB-4277-BF82-CABAFE684E5E}" type="sibTrans" cxnId="{CDFEED4E-9333-4345-A9A6-07891093EAB9}">
      <dgm:prSet/>
      <dgm:spPr/>
      <dgm:t>
        <a:bodyPr/>
        <a:lstStyle/>
        <a:p>
          <a:endParaRPr lang="en-US"/>
        </a:p>
      </dgm:t>
    </dgm:pt>
    <dgm:pt modelId="{F24C3D76-4EE5-433D-9DC2-134DBC953297}">
      <dgm:prSet/>
      <dgm:spPr/>
      <dgm:t>
        <a:bodyPr/>
        <a:lstStyle/>
        <a:p>
          <a:pPr rtl="0"/>
          <a:r>
            <a:rPr lang="en-US" dirty="0" smtClean="0"/>
            <a:t>Covariance</a:t>
          </a:r>
          <a:endParaRPr lang="en-US" dirty="0"/>
        </a:p>
      </dgm:t>
    </dgm:pt>
    <dgm:pt modelId="{9547B23A-90BF-462F-846C-625A2FE4ACBE}" type="parTrans" cxnId="{EBD6EE1A-18C1-4AED-A13D-8B40A99F0677}">
      <dgm:prSet/>
      <dgm:spPr/>
      <dgm:t>
        <a:bodyPr/>
        <a:lstStyle/>
        <a:p>
          <a:endParaRPr lang="en-US"/>
        </a:p>
      </dgm:t>
    </dgm:pt>
    <dgm:pt modelId="{2333817A-9A4C-42E2-B2D0-C158F5B522CA}" type="sibTrans" cxnId="{EBD6EE1A-18C1-4AED-A13D-8B40A99F0677}">
      <dgm:prSet/>
      <dgm:spPr/>
      <dgm:t>
        <a:bodyPr/>
        <a:lstStyle/>
        <a:p>
          <a:endParaRPr lang="en-US"/>
        </a:p>
      </dgm:t>
    </dgm:pt>
    <dgm:pt modelId="{3024A407-ACB9-4407-B242-58BCC3DC5740}" type="pres">
      <dgm:prSet presAssocID="{9251FC8B-10AE-4B3F-AB14-710F6549D2C5}" presName="diagram" presStyleCnt="0">
        <dgm:presLayoutVars>
          <dgm:dir/>
          <dgm:resizeHandles val="exact"/>
        </dgm:presLayoutVars>
      </dgm:prSet>
      <dgm:spPr/>
      <dgm:t>
        <a:bodyPr/>
        <a:lstStyle/>
        <a:p>
          <a:endParaRPr lang="en-US"/>
        </a:p>
      </dgm:t>
    </dgm:pt>
    <dgm:pt modelId="{54C5CADE-55BD-4015-904D-0592C09E48BB}" type="pres">
      <dgm:prSet presAssocID="{A4828D35-BD9E-435B-B6E7-71CCA4D1875D}" presName="node" presStyleLbl="node1" presStyleIdx="0" presStyleCnt="9">
        <dgm:presLayoutVars>
          <dgm:bulletEnabled val="1"/>
        </dgm:presLayoutVars>
      </dgm:prSet>
      <dgm:spPr/>
      <dgm:t>
        <a:bodyPr/>
        <a:lstStyle/>
        <a:p>
          <a:endParaRPr lang="en-US"/>
        </a:p>
      </dgm:t>
    </dgm:pt>
    <dgm:pt modelId="{A2DAEFC9-5B16-4550-A78F-4E2D9CC59726}" type="pres">
      <dgm:prSet presAssocID="{6E0D442D-CFBB-4060-BFC7-D3A114177320}" presName="sibTrans" presStyleCnt="0"/>
      <dgm:spPr/>
    </dgm:pt>
    <dgm:pt modelId="{7BC7899F-2331-4752-B413-CB6EEC960040}" type="pres">
      <dgm:prSet presAssocID="{A5ECD27B-FBA9-44EC-8924-59790BFD7C6C}" presName="node" presStyleLbl="node1" presStyleIdx="1" presStyleCnt="9">
        <dgm:presLayoutVars>
          <dgm:bulletEnabled val="1"/>
        </dgm:presLayoutVars>
      </dgm:prSet>
      <dgm:spPr/>
      <dgm:t>
        <a:bodyPr/>
        <a:lstStyle/>
        <a:p>
          <a:endParaRPr lang="en-US"/>
        </a:p>
      </dgm:t>
    </dgm:pt>
    <dgm:pt modelId="{A2EEA3DC-A584-41F5-8766-ACBAC23333F1}" type="pres">
      <dgm:prSet presAssocID="{C7891166-616B-46C6-A26E-6AA4459CA7CC}" presName="sibTrans" presStyleCnt="0"/>
      <dgm:spPr/>
    </dgm:pt>
    <dgm:pt modelId="{34B00591-6A9E-47E7-8D6C-BF2B48566316}" type="pres">
      <dgm:prSet presAssocID="{B173E3AA-A9E4-4BD0-B1FB-DC6D9E692CE7}" presName="node" presStyleLbl="node1" presStyleIdx="2" presStyleCnt="9">
        <dgm:presLayoutVars>
          <dgm:bulletEnabled val="1"/>
        </dgm:presLayoutVars>
      </dgm:prSet>
      <dgm:spPr/>
      <dgm:t>
        <a:bodyPr/>
        <a:lstStyle/>
        <a:p>
          <a:endParaRPr lang="en-US"/>
        </a:p>
      </dgm:t>
    </dgm:pt>
    <dgm:pt modelId="{AEE0A533-07B0-4F40-946F-DAA6DC716525}" type="pres">
      <dgm:prSet presAssocID="{F82B0FA5-9280-48D8-8AAC-9C1CAB88E0A8}" presName="sibTrans" presStyleCnt="0"/>
      <dgm:spPr/>
    </dgm:pt>
    <dgm:pt modelId="{C9C27AFD-665B-48FF-BE0F-4EC29F9849C1}" type="pres">
      <dgm:prSet presAssocID="{422A8863-0678-4C27-9421-22B0733F0ACB}" presName="node" presStyleLbl="node1" presStyleIdx="3" presStyleCnt="9">
        <dgm:presLayoutVars>
          <dgm:bulletEnabled val="1"/>
        </dgm:presLayoutVars>
      </dgm:prSet>
      <dgm:spPr/>
      <dgm:t>
        <a:bodyPr/>
        <a:lstStyle/>
        <a:p>
          <a:endParaRPr lang="en-US"/>
        </a:p>
      </dgm:t>
    </dgm:pt>
    <dgm:pt modelId="{A6D6E0CF-FC17-4541-BC8E-4AE38804338E}" type="pres">
      <dgm:prSet presAssocID="{42F454B1-6FA8-4C16-A4C8-BDCB61CD28AE}" presName="sibTrans" presStyleCnt="0"/>
      <dgm:spPr/>
    </dgm:pt>
    <dgm:pt modelId="{1990709C-F083-4021-8A76-47C1C844B443}" type="pres">
      <dgm:prSet presAssocID="{4D6D9B3C-23EB-43E1-89B4-C42724B11AAE}" presName="node" presStyleLbl="node1" presStyleIdx="4" presStyleCnt="9">
        <dgm:presLayoutVars>
          <dgm:bulletEnabled val="1"/>
        </dgm:presLayoutVars>
      </dgm:prSet>
      <dgm:spPr/>
      <dgm:t>
        <a:bodyPr/>
        <a:lstStyle/>
        <a:p>
          <a:endParaRPr lang="en-US"/>
        </a:p>
      </dgm:t>
    </dgm:pt>
    <dgm:pt modelId="{F6444E5C-8B4B-4310-A94D-637DCDB00EF0}" type="pres">
      <dgm:prSet presAssocID="{43827DAE-5A8E-4C48-8ED1-9CDA9E22EE53}" presName="sibTrans" presStyleCnt="0"/>
      <dgm:spPr/>
    </dgm:pt>
    <dgm:pt modelId="{1603F4E3-997F-46B1-9DFE-01E4EDF46B8C}" type="pres">
      <dgm:prSet presAssocID="{0EED0911-14D9-45C7-981C-17137C171B79}" presName="node" presStyleLbl="node1" presStyleIdx="5" presStyleCnt="9">
        <dgm:presLayoutVars>
          <dgm:bulletEnabled val="1"/>
        </dgm:presLayoutVars>
      </dgm:prSet>
      <dgm:spPr/>
      <dgm:t>
        <a:bodyPr/>
        <a:lstStyle/>
        <a:p>
          <a:endParaRPr lang="en-US"/>
        </a:p>
      </dgm:t>
    </dgm:pt>
    <dgm:pt modelId="{4A4EE1EA-009B-4889-9393-76253110E5D9}" type="pres">
      <dgm:prSet presAssocID="{9956DB50-6D23-4F6A-AA6A-2622DBC17217}" presName="sibTrans" presStyleCnt="0"/>
      <dgm:spPr/>
    </dgm:pt>
    <dgm:pt modelId="{24653286-5191-4F85-A8D2-FE816EBB17CB}" type="pres">
      <dgm:prSet presAssocID="{F48385BC-7B3D-428B-80F5-E7C41832E3B9}" presName="node" presStyleLbl="node1" presStyleIdx="6" presStyleCnt="9">
        <dgm:presLayoutVars>
          <dgm:bulletEnabled val="1"/>
        </dgm:presLayoutVars>
      </dgm:prSet>
      <dgm:spPr/>
      <dgm:t>
        <a:bodyPr/>
        <a:lstStyle/>
        <a:p>
          <a:endParaRPr lang="en-US"/>
        </a:p>
      </dgm:t>
    </dgm:pt>
    <dgm:pt modelId="{D16AA1EB-BC65-43AC-8DA0-7387AB54CACE}" type="pres">
      <dgm:prSet presAssocID="{18A05657-3006-40E3-9E60-0D7F5965D1AE}" presName="sibTrans" presStyleCnt="0"/>
      <dgm:spPr/>
    </dgm:pt>
    <dgm:pt modelId="{AA8DA26F-251B-40C5-A397-810B713B7DD4}" type="pres">
      <dgm:prSet presAssocID="{A6AB830B-2BDF-4A82-BF2B-E155A75013F3}" presName="node" presStyleLbl="node1" presStyleIdx="7" presStyleCnt="9">
        <dgm:presLayoutVars>
          <dgm:bulletEnabled val="1"/>
        </dgm:presLayoutVars>
      </dgm:prSet>
      <dgm:spPr/>
      <dgm:t>
        <a:bodyPr/>
        <a:lstStyle/>
        <a:p>
          <a:endParaRPr lang="en-US"/>
        </a:p>
      </dgm:t>
    </dgm:pt>
    <dgm:pt modelId="{CE3B48FB-77EE-445D-AF08-D097AD9A759C}" type="pres">
      <dgm:prSet presAssocID="{5840F577-32FB-4277-BF82-CABAFE684E5E}" presName="sibTrans" presStyleCnt="0"/>
      <dgm:spPr/>
    </dgm:pt>
    <dgm:pt modelId="{416FEFCE-C4A3-4E59-A664-C6E90ACC605F}" type="pres">
      <dgm:prSet presAssocID="{F24C3D76-4EE5-433D-9DC2-134DBC953297}" presName="node" presStyleLbl="node1" presStyleIdx="8" presStyleCnt="9">
        <dgm:presLayoutVars>
          <dgm:bulletEnabled val="1"/>
        </dgm:presLayoutVars>
      </dgm:prSet>
      <dgm:spPr/>
      <dgm:t>
        <a:bodyPr/>
        <a:lstStyle/>
        <a:p>
          <a:endParaRPr lang="en-US"/>
        </a:p>
      </dgm:t>
    </dgm:pt>
  </dgm:ptLst>
  <dgm:cxnLst>
    <dgm:cxn modelId="{BC4E941D-B0B9-4C2F-852E-D798604FE94A}" srcId="{9251FC8B-10AE-4B3F-AB14-710F6549D2C5}" destId="{4D6D9B3C-23EB-43E1-89B4-C42724B11AAE}" srcOrd="4" destOrd="0" parTransId="{3C251328-71E9-4BAB-A774-0D1B7BFBFE7D}" sibTransId="{43827DAE-5A8E-4C48-8ED1-9CDA9E22EE53}"/>
    <dgm:cxn modelId="{F1DF2D39-3EEE-4B3B-8B72-7A59DC43D66F}" type="presOf" srcId="{9251FC8B-10AE-4B3F-AB14-710F6549D2C5}" destId="{3024A407-ACB9-4407-B242-58BCC3DC5740}" srcOrd="0" destOrd="0" presId="urn:microsoft.com/office/officeart/2005/8/layout/default"/>
    <dgm:cxn modelId="{68A843D8-3544-4D2E-97DF-19188C6BA13A}" type="presOf" srcId="{A5ECD27B-FBA9-44EC-8924-59790BFD7C6C}" destId="{7BC7899F-2331-4752-B413-CB6EEC960040}" srcOrd="0" destOrd="0" presId="urn:microsoft.com/office/officeart/2005/8/layout/default"/>
    <dgm:cxn modelId="{31EFBDFD-CBEC-4BCA-A4D5-1B6898CA78CE}" type="presOf" srcId="{4D6D9B3C-23EB-43E1-89B4-C42724B11AAE}" destId="{1990709C-F083-4021-8A76-47C1C844B443}" srcOrd="0" destOrd="0" presId="urn:microsoft.com/office/officeart/2005/8/layout/default"/>
    <dgm:cxn modelId="{CDFEED4E-9333-4345-A9A6-07891093EAB9}" srcId="{9251FC8B-10AE-4B3F-AB14-710F6549D2C5}" destId="{A6AB830B-2BDF-4A82-BF2B-E155A75013F3}" srcOrd="7" destOrd="0" parTransId="{0C4970F7-B027-4652-A040-950AF5BED729}" sibTransId="{5840F577-32FB-4277-BF82-CABAFE684E5E}"/>
    <dgm:cxn modelId="{79FED407-D8EB-49D5-9C21-93AB002B7AA9}" type="presOf" srcId="{A4828D35-BD9E-435B-B6E7-71CCA4D1875D}" destId="{54C5CADE-55BD-4015-904D-0592C09E48BB}" srcOrd="0" destOrd="0" presId="urn:microsoft.com/office/officeart/2005/8/layout/default"/>
    <dgm:cxn modelId="{368B0099-CFB4-42A5-998A-EDAD4D765E91}" srcId="{9251FC8B-10AE-4B3F-AB14-710F6549D2C5}" destId="{422A8863-0678-4C27-9421-22B0733F0ACB}" srcOrd="3" destOrd="0" parTransId="{517B5D27-DB2F-4D78-BE80-F76ED0941B3E}" sibTransId="{42F454B1-6FA8-4C16-A4C8-BDCB61CD28AE}"/>
    <dgm:cxn modelId="{01EBF22F-490A-40BE-AE46-1D995E414874}" srcId="{9251FC8B-10AE-4B3F-AB14-710F6549D2C5}" destId="{A4828D35-BD9E-435B-B6E7-71CCA4D1875D}" srcOrd="0" destOrd="0" parTransId="{6FC7B3B7-8319-465E-8067-4D40A989A0FA}" sibTransId="{6E0D442D-CFBB-4060-BFC7-D3A114177320}"/>
    <dgm:cxn modelId="{38F8CE95-ACC5-4E69-9A94-067FB8EEF29D}" type="presOf" srcId="{0EED0911-14D9-45C7-981C-17137C171B79}" destId="{1603F4E3-997F-46B1-9DFE-01E4EDF46B8C}" srcOrd="0" destOrd="0" presId="urn:microsoft.com/office/officeart/2005/8/layout/default"/>
    <dgm:cxn modelId="{BFCF6F81-87FE-46A6-A4CE-7E5A0EE9B2E7}" srcId="{9251FC8B-10AE-4B3F-AB14-710F6549D2C5}" destId="{0EED0911-14D9-45C7-981C-17137C171B79}" srcOrd="5" destOrd="0" parTransId="{2577A6DC-A0B6-4E12-9853-4555BA3F82C3}" sibTransId="{9956DB50-6D23-4F6A-AA6A-2622DBC17217}"/>
    <dgm:cxn modelId="{4B0665F7-9810-456B-ADD6-63D01A0024C2}" type="presOf" srcId="{422A8863-0678-4C27-9421-22B0733F0ACB}" destId="{C9C27AFD-665B-48FF-BE0F-4EC29F9849C1}" srcOrd="0" destOrd="0" presId="urn:microsoft.com/office/officeart/2005/8/layout/default"/>
    <dgm:cxn modelId="{ECF8BA07-B2C0-4DC7-82A9-181E391D1938}" type="presOf" srcId="{B173E3AA-A9E4-4BD0-B1FB-DC6D9E692CE7}" destId="{34B00591-6A9E-47E7-8D6C-BF2B48566316}" srcOrd="0" destOrd="0" presId="urn:microsoft.com/office/officeart/2005/8/layout/default"/>
    <dgm:cxn modelId="{3286C16C-7E7F-4E44-B3E6-8DE5AC2DFEB0}" type="presOf" srcId="{F48385BC-7B3D-428B-80F5-E7C41832E3B9}" destId="{24653286-5191-4F85-A8D2-FE816EBB17CB}" srcOrd="0" destOrd="0" presId="urn:microsoft.com/office/officeart/2005/8/layout/default"/>
    <dgm:cxn modelId="{AA39460C-BE2A-4137-AD4F-AEAD015810CC}" type="presOf" srcId="{F24C3D76-4EE5-433D-9DC2-134DBC953297}" destId="{416FEFCE-C4A3-4E59-A664-C6E90ACC605F}" srcOrd="0" destOrd="0" presId="urn:microsoft.com/office/officeart/2005/8/layout/default"/>
    <dgm:cxn modelId="{EBD6EE1A-18C1-4AED-A13D-8B40A99F0677}" srcId="{9251FC8B-10AE-4B3F-AB14-710F6549D2C5}" destId="{F24C3D76-4EE5-433D-9DC2-134DBC953297}" srcOrd="8" destOrd="0" parTransId="{9547B23A-90BF-462F-846C-625A2FE4ACBE}" sibTransId="{2333817A-9A4C-42E2-B2D0-C158F5B522CA}"/>
    <dgm:cxn modelId="{54F0C560-5A33-4E19-9081-94990994E68F}" srcId="{9251FC8B-10AE-4B3F-AB14-710F6549D2C5}" destId="{B173E3AA-A9E4-4BD0-B1FB-DC6D9E692CE7}" srcOrd="2" destOrd="0" parTransId="{26CD71ED-1C90-46D8-9639-01556D7AC1D2}" sibTransId="{F82B0FA5-9280-48D8-8AAC-9C1CAB88E0A8}"/>
    <dgm:cxn modelId="{E1EB7D45-8783-4034-9A8F-538B1C2FB94F}" type="presOf" srcId="{A6AB830B-2BDF-4A82-BF2B-E155A75013F3}" destId="{AA8DA26F-251B-40C5-A397-810B713B7DD4}" srcOrd="0" destOrd="0" presId="urn:microsoft.com/office/officeart/2005/8/layout/default"/>
    <dgm:cxn modelId="{FA213C05-4962-423C-9777-F3ABD21052C4}" srcId="{9251FC8B-10AE-4B3F-AB14-710F6549D2C5}" destId="{A5ECD27B-FBA9-44EC-8924-59790BFD7C6C}" srcOrd="1" destOrd="0" parTransId="{42DF9330-559E-4D6D-B037-E9DC59CA4338}" sibTransId="{C7891166-616B-46C6-A26E-6AA4459CA7CC}"/>
    <dgm:cxn modelId="{7213754E-7F20-4673-8D63-B459C0BB1E7B}" srcId="{9251FC8B-10AE-4B3F-AB14-710F6549D2C5}" destId="{F48385BC-7B3D-428B-80F5-E7C41832E3B9}" srcOrd="6" destOrd="0" parTransId="{16A415A2-3257-4029-ADE7-EA40C977CA6F}" sibTransId="{18A05657-3006-40E3-9E60-0D7F5965D1AE}"/>
    <dgm:cxn modelId="{0201CE99-6A5A-4BAC-B23D-283EA56AF944}" type="presParOf" srcId="{3024A407-ACB9-4407-B242-58BCC3DC5740}" destId="{54C5CADE-55BD-4015-904D-0592C09E48BB}" srcOrd="0" destOrd="0" presId="urn:microsoft.com/office/officeart/2005/8/layout/default"/>
    <dgm:cxn modelId="{CA421C1F-9B3C-4581-A953-DD8332C34EA6}" type="presParOf" srcId="{3024A407-ACB9-4407-B242-58BCC3DC5740}" destId="{A2DAEFC9-5B16-4550-A78F-4E2D9CC59726}" srcOrd="1" destOrd="0" presId="urn:microsoft.com/office/officeart/2005/8/layout/default"/>
    <dgm:cxn modelId="{7B3EA637-FDF1-490C-A8F0-4B6982AA75E3}" type="presParOf" srcId="{3024A407-ACB9-4407-B242-58BCC3DC5740}" destId="{7BC7899F-2331-4752-B413-CB6EEC960040}" srcOrd="2" destOrd="0" presId="urn:microsoft.com/office/officeart/2005/8/layout/default"/>
    <dgm:cxn modelId="{248D1A25-4F66-494F-9D2B-CDABF56AEBDA}" type="presParOf" srcId="{3024A407-ACB9-4407-B242-58BCC3DC5740}" destId="{A2EEA3DC-A584-41F5-8766-ACBAC23333F1}" srcOrd="3" destOrd="0" presId="urn:microsoft.com/office/officeart/2005/8/layout/default"/>
    <dgm:cxn modelId="{1E7814D4-5866-4363-B3C8-01D3E682C911}" type="presParOf" srcId="{3024A407-ACB9-4407-B242-58BCC3DC5740}" destId="{34B00591-6A9E-47E7-8D6C-BF2B48566316}" srcOrd="4" destOrd="0" presId="urn:microsoft.com/office/officeart/2005/8/layout/default"/>
    <dgm:cxn modelId="{4D484553-0C7C-4E66-872E-5F7D4AEA7379}" type="presParOf" srcId="{3024A407-ACB9-4407-B242-58BCC3DC5740}" destId="{AEE0A533-07B0-4F40-946F-DAA6DC716525}" srcOrd="5" destOrd="0" presId="urn:microsoft.com/office/officeart/2005/8/layout/default"/>
    <dgm:cxn modelId="{32A2785A-AC36-4199-BA71-A19B5592DDED}" type="presParOf" srcId="{3024A407-ACB9-4407-B242-58BCC3DC5740}" destId="{C9C27AFD-665B-48FF-BE0F-4EC29F9849C1}" srcOrd="6" destOrd="0" presId="urn:microsoft.com/office/officeart/2005/8/layout/default"/>
    <dgm:cxn modelId="{0CEA647A-D952-46FB-A43B-7537B287C809}" type="presParOf" srcId="{3024A407-ACB9-4407-B242-58BCC3DC5740}" destId="{A6D6E0CF-FC17-4541-BC8E-4AE38804338E}" srcOrd="7" destOrd="0" presId="urn:microsoft.com/office/officeart/2005/8/layout/default"/>
    <dgm:cxn modelId="{BF28F88D-C6EB-4BE9-ADA3-ED10F12F611C}" type="presParOf" srcId="{3024A407-ACB9-4407-B242-58BCC3DC5740}" destId="{1990709C-F083-4021-8A76-47C1C844B443}" srcOrd="8" destOrd="0" presId="urn:microsoft.com/office/officeart/2005/8/layout/default"/>
    <dgm:cxn modelId="{4FBDF78E-8897-4044-A9F1-6D71D51FDE15}" type="presParOf" srcId="{3024A407-ACB9-4407-B242-58BCC3DC5740}" destId="{F6444E5C-8B4B-4310-A94D-637DCDB00EF0}" srcOrd="9" destOrd="0" presId="urn:microsoft.com/office/officeart/2005/8/layout/default"/>
    <dgm:cxn modelId="{AB33162E-3DF0-40A7-B0D2-944BE80F131E}" type="presParOf" srcId="{3024A407-ACB9-4407-B242-58BCC3DC5740}" destId="{1603F4E3-997F-46B1-9DFE-01E4EDF46B8C}" srcOrd="10" destOrd="0" presId="urn:microsoft.com/office/officeart/2005/8/layout/default"/>
    <dgm:cxn modelId="{3CC53E62-7CBD-4997-A514-5F17785CE01C}" type="presParOf" srcId="{3024A407-ACB9-4407-B242-58BCC3DC5740}" destId="{4A4EE1EA-009B-4889-9393-76253110E5D9}" srcOrd="11" destOrd="0" presId="urn:microsoft.com/office/officeart/2005/8/layout/default"/>
    <dgm:cxn modelId="{FF71135E-3C11-46E5-A5F7-20AD119F282E}" type="presParOf" srcId="{3024A407-ACB9-4407-B242-58BCC3DC5740}" destId="{24653286-5191-4F85-A8D2-FE816EBB17CB}" srcOrd="12" destOrd="0" presId="urn:microsoft.com/office/officeart/2005/8/layout/default"/>
    <dgm:cxn modelId="{E86492A9-97F7-46FF-85DF-C2F4681B114C}" type="presParOf" srcId="{3024A407-ACB9-4407-B242-58BCC3DC5740}" destId="{D16AA1EB-BC65-43AC-8DA0-7387AB54CACE}" srcOrd="13" destOrd="0" presId="urn:microsoft.com/office/officeart/2005/8/layout/default"/>
    <dgm:cxn modelId="{9800B79D-B58A-4DD5-B06F-E7821C23B4DA}" type="presParOf" srcId="{3024A407-ACB9-4407-B242-58BCC3DC5740}" destId="{AA8DA26F-251B-40C5-A397-810B713B7DD4}" srcOrd="14" destOrd="0" presId="urn:microsoft.com/office/officeart/2005/8/layout/default"/>
    <dgm:cxn modelId="{F001109B-9E3C-4E10-8B99-D57F6F99B8A4}" type="presParOf" srcId="{3024A407-ACB9-4407-B242-58BCC3DC5740}" destId="{CE3B48FB-77EE-445D-AF08-D097AD9A759C}" srcOrd="15" destOrd="0" presId="urn:microsoft.com/office/officeart/2005/8/layout/default"/>
    <dgm:cxn modelId="{18B8F6BA-41D3-44E9-BA3D-3B93964DE0FB}" type="presParOf" srcId="{3024A407-ACB9-4407-B242-58BCC3DC5740}" destId="{416FEFCE-C4A3-4E59-A664-C6E90ACC605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007C49-A8B1-4540-B83A-0C606F7AED6F}"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DF7E37D1-3D00-41F1-B4EE-B1873FF0D63D}">
      <dgm:prSet phldrT="[Text]"/>
      <dgm:spPr/>
      <dgm:t>
        <a:bodyPr/>
        <a:lstStyle/>
        <a:p>
          <a:r>
            <a:rPr lang="en-US" dirty="0" smtClean="0"/>
            <a:t>Tables</a:t>
          </a:r>
          <a:endParaRPr lang="en-US" dirty="0"/>
        </a:p>
      </dgm:t>
    </dgm:pt>
    <dgm:pt modelId="{31C9CAA1-4739-42AF-B221-C57E9A7E5680}" type="parTrans" cxnId="{12D70BDA-6E1B-4E36-92E7-B062DF7F979E}">
      <dgm:prSet/>
      <dgm:spPr/>
      <dgm:t>
        <a:bodyPr/>
        <a:lstStyle/>
        <a:p>
          <a:endParaRPr lang="en-US"/>
        </a:p>
      </dgm:t>
    </dgm:pt>
    <dgm:pt modelId="{4BCD6CC7-828A-4EC3-A2D4-E89902112CE3}" type="sibTrans" cxnId="{12D70BDA-6E1B-4E36-92E7-B062DF7F979E}">
      <dgm:prSet/>
      <dgm:spPr/>
      <dgm:t>
        <a:bodyPr/>
        <a:lstStyle/>
        <a:p>
          <a:endParaRPr lang="en-US"/>
        </a:p>
      </dgm:t>
    </dgm:pt>
    <dgm:pt modelId="{04793F30-EBE2-42F4-93F1-9B8F36AC2CE8}">
      <dgm:prSet phldrT="[Text]"/>
      <dgm:spPr/>
      <dgm:t>
        <a:bodyPr/>
        <a:lstStyle/>
        <a:p>
          <a:r>
            <a:rPr lang="en-US" dirty="0" smtClean="0"/>
            <a:t>Pivot Tables</a:t>
          </a:r>
          <a:endParaRPr lang="en-US" dirty="0"/>
        </a:p>
      </dgm:t>
    </dgm:pt>
    <dgm:pt modelId="{C069F4E0-272F-4E31-8202-29702C48852D}" type="parTrans" cxnId="{D845CBC4-33C9-4759-B816-28689AE282F7}">
      <dgm:prSet/>
      <dgm:spPr/>
      <dgm:t>
        <a:bodyPr/>
        <a:lstStyle/>
        <a:p>
          <a:endParaRPr lang="en-US"/>
        </a:p>
      </dgm:t>
    </dgm:pt>
    <dgm:pt modelId="{6769AE90-E4BF-4AF2-9061-ED6CEB73E480}" type="sibTrans" cxnId="{D845CBC4-33C9-4759-B816-28689AE282F7}">
      <dgm:prSet/>
      <dgm:spPr/>
      <dgm:t>
        <a:bodyPr/>
        <a:lstStyle/>
        <a:p>
          <a:endParaRPr lang="en-US"/>
        </a:p>
      </dgm:t>
    </dgm:pt>
    <dgm:pt modelId="{F133CAB6-CF2A-4173-969E-A2C4A771CED2}">
      <dgm:prSet phldrT="[Text]"/>
      <dgm:spPr/>
      <dgm:t>
        <a:bodyPr/>
        <a:lstStyle/>
        <a:p>
          <a:r>
            <a:rPr lang="en-US" dirty="0" smtClean="0"/>
            <a:t>Bar Charts</a:t>
          </a:r>
          <a:endParaRPr lang="en-US" dirty="0"/>
        </a:p>
      </dgm:t>
    </dgm:pt>
    <dgm:pt modelId="{57C4FD96-453A-4CBD-9988-1B113EFDEDB3}" type="parTrans" cxnId="{401999C3-172E-4EBA-8965-9926A9155097}">
      <dgm:prSet/>
      <dgm:spPr/>
      <dgm:t>
        <a:bodyPr/>
        <a:lstStyle/>
        <a:p>
          <a:endParaRPr lang="en-US"/>
        </a:p>
      </dgm:t>
    </dgm:pt>
    <dgm:pt modelId="{7C154C54-CCFB-470F-89A9-AFACF0ABD455}" type="sibTrans" cxnId="{401999C3-172E-4EBA-8965-9926A9155097}">
      <dgm:prSet/>
      <dgm:spPr/>
      <dgm:t>
        <a:bodyPr/>
        <a:lstStyle/>
        <a:p>
          <a:endParaRPr lang="en-US"/>
        </a:p>
      </dgm:t>
    </dgm:pt>
    <dgm:pt modelId="{68B6B065-6618-4424-8ECC-5B18D0AC64A7}">
      <dgm:prSet phldrT="[Text]"/>
      <dgm:spPr/>
      <dgm:t>
        <a:bodyPr/>
        <a:lstStyle/>
        <a:p>
          <a:r>
            <a:rPr lang="en-US" dirty="0" smtClean="0"/>
            <a:t>Histograms</a:t>
          </a:r>
          <a:endParaRPr lang="en-US" dirty="0"/>
        </a:p>
      </dgm:t>
    </dgm:pt>
    <dgm:pt modelId="{C1A39067-84BF-4016-AD72-558F4334CD82}" type="parTrans" cxnId="{33BB6E05-E601-4DD1-993E-F1E8A699EAA5}">
      <dgm:prSet/>
      <dgm:spPr/>
      <dgm:t>
        <a:bodyPr/>
        <a:lstStyle/>
        <a:p>
          <a:endParaRPr lang="en-US"/>
        </a:p>
      </dgm:t>
    </dgm:pt>
    <dgm:pt modelId="{CCA48392-9ADC-4428-8B5F-318D1E57AED8}" type="sibTrans" cxnId="{33BB6E05-E601-4DD1-993E-F1E8A699EAA5}">
      <dgm:prSet/>
      <dgm:spPr/>
      <dgm:t>
        <a:bodyPr/>
        <a:lstStyle/>
        <a:p>
          <a:endParaRPr lang="en-US"/>
        </a:p>
      </dgm:t>
    </dgm:pt>
    <dgm:pt modelId="{57BB15D6-53FB-44DE-909B-88D3DA61C487}">
      <dgm:prSet phldrT="[Text]"/>
      <dgm:spPr/>
      <dgm:t>
        <a:bodyPr/>
        <a:lstStyle/>
        <a:p>
          <a:r>
            <a:rPr lang="en-US" dirty="0" smtClean="0"/>
            <a:t>Stacked Column Charts</a:t>
          </a:r>
          <a:endParaRPr lang="en-US" dirty="0"/>
        </a:p>
      </dgm:t>
    </dgm:pt>
    <dgm:pt modelId="{727A9BEB-BE42-4E51-AC76-7B4A8F7F8AFB}" type="parTrans" cxnId="{027250C2-6652-4613-AEC3-D7CBC4A110D2}">
      <dgm:prSet/>
      <dgm:spPr/>
      <dgm:t>
        <a:bodyPr/>
        <a:lstStyle/>
        <a:p>
          <a:endParaRPr lang="en-US"/>
        </a:p>
      </dgm:t>
    </dgm:pt>
    <dgm:pt modelId="{6CD90A7B-6ED3-4E41-A247-F85CE4B7DCA4}" type="sibTrans" cxnId="{027250C2-6652-4613-AEC3-D7CBC4A110D2}">
      <dgm:prSet/>
      <dgm:spPr/>
      <dgm:t>
        <a:bodyPr/>
        <a:lstStyle/>
        <a:p>
          <a:endParaRPr lang="en-US"/>
        </a:p>
      </dgm:t>
    </dgm:pt>
    <dgm:pt modelId="{09AF7A39-5A15-4D7B-BDEB-3BDDE2DD51A4}">
      <dgm:prSet phldrT="[Text]"/>
      <dgm:spPr/>
      <dgm:t>
        <a:bodyPr/>
        <a:lstStyle/>
        <a:p>
          <a:r>
            <a:rPr lang="en-US" dirty="0" smtClean="0"/>
            <a:t>Pie Charts</a:t>
          </a:r>
          <a:endParaRPr lang="en-US" dirty="0"/>
        </a:p>
      </dgm:t>
    </dgm:pt>
    <dgm:pt modelId="{E5EC85C5-E7E2-49D6-B483-5B292CE9A5D9}" type="parTrans" cxnId="{7F9B8263-903F-4640-BA80-C61F42B1B485}">
      <dgm:prSet/>
      <dgm:spPr/>
      <dgm:t>
        <a:bodyPr/>
        <a:lstStyle/>
        <a:p>
          <a:endParaRPr lang="en-US"/>
        </a:p>
      </dgm:t>
    </dgm:pt>
    <dgm:pt modelId="{778ACD9D-3453-401F-93D9-40C7719CB660}" type="sibTrans" cxnId="{7F9B8263-903F-4640-BA80-C61F42B1B485}">
      <dgm:prSet/>
      <dgm:spPr/>
      <dgm:t>
        <a:bodyPr/>
        <a:lstStyle/>
        <a:p>
          <a:endParaRPr lang="en-US"/>
        </a:p>
      </dgm:t>
    </dgm:pt>
    <dgm:pt modelId="{C9F0869D-863F-4D8B-AA81-CE240A28C153}">
      <dgm:prSet phldrT="[Text]"/>
      <dgm:spPr/>
      <dgm:t>
        <a:bodyPr/>
        <a:lstStyle/>
        <a:p>
          <a:r>
            <a:rPr lang="en-US" dirty="0" smtClean="0"/>
            <a:t>Scatter Plot</a:t>
          </a:r>
          <a:endParaRPr lang="en-US" dirty="0"/>
        </a:p>
      </dgm:t>
    </dgm:pt>
    <dgm:pt modelId="{E78B075E-EA03-4888-94C1-AFAE0939E75D}" type="parTrans" cxnId="{EC430FFF-2DDE-4BA8-B320-18A5F8CC919A}">
      <dgm:prSet/>
      <dgm:spPr/>
      <dgm:t>
        <a:bodyPr/>
        <a:lstStyle/>
        <a:p>
          <a:endParaRPr lang="en-US"/>
        </a:p>
      </dgm:t>
    </dgm:pt>
    <dgm:pt modelId="{04A224D3-F860-4895-B0A9-B04CDD93911E}" type="sibTrans" cxnId="{EC430FFF-2DDE-4BA8-B320-18A5F8CC919A}">
      <dgm:prSet/>
      <dgm:spPr/>
      <dgm:t>
        <a:bodyPr/>
        <a:lstStyle/>
        <a:p>
          <a:endParaRPr lang="en-US"/>
        </a:p>
      </dgm:t>
    </dgm:pt>
    <dgm:pt modelId="{25DA3A2C-886F-4E8A-A7B1-810C4AB49346}">
      <dgm:prSet phldrT="[Text]"/>
      <dgm:spPr/>
      <dgm:t>
        <a:bodyPr/>
        <a:lstStyle/>
        <a:p>
          <a:r>
            <a:rPr lang="en-US" dirty="0" smtClean="0"/>
            <a:t>Line plot</a:t>
          </a:r>
          <a:endParaRPr lang="en-US" dirty="0"/>
        </a:p>
      </dgm:t>
    </dgm:pt>
    <dgm:pt modelId="{008B05CF-F4D8-48EB-B3A8-137B9B94A781}" type="parTrans" cxnId="{E1A57C0E-053E-4C6E-8909-26E5F19B6B0B}">
      <dgm:prSet/>
      <dgm:spPr/>
      <dgm:t>
        <a:bodyPr/>
        <a:lstStyle/>
        <a:p>
          <a:endParaRPr lang="en-US"/>
        </a:p>
      </dgm:t>
    </dgm:pt>
    <dgm:pt modelId="{1D428245-BBCB-42E9-BEDB-8E505784800C}" type="sibTrans" cxnId="{E1A57C0E-053E-4C6E-8909-26E5F19B6B0B}">
      <dgm:prSet/>
      <dgm:spPr/>
      <dgm:t>
        <a:bodyPr/>
        <a:lstStyle/>
        <a:p>
          <a:endParaRPr lang="en-US"/>
        </a:p>
      </dgm:t>
    </dgm:pt>
    <dgm:pt modelId="{7B73A1B0-072B-44A9-87BF-4FBC459A8A1F}">
      <dgm:prSet phldrT="[Text]"/>
      <dgm:spPr/>
      <dgm:t>
        <a:bodyPr/>
        <a:lstStyle/>
        <a:p>
          <a:r>
            <a:rPr lang="en-US" dirty="0" smtClean="0"/>
            <a:t>Box Plots</a:t>
          </a:r>
          <a:endParaRPr lang="en-US" dirty="0"/>
        </a:p>
      </dgm:t>
    </dgm:pt>
    <dgm:pt modelId="{A034556B-5F0E-4E0D-ACD8-BED56B03D7A2}" type="parTrans" cxnId="{AC98E1CD-7C02-4A6B-A5D3-2502FD849E4F}">
      <dgm:prSet/>
      <dgm:spPr/>
      <dgm:t>
        <a:bodyPr/>
        <a:lstStyle/>
        <a:p>
          <a:endParaRPr lang="en-US"/>
        </a:p>
      </dgm:t>
    </dgm:pt>
    <dgm:pt modelId="{3FB5B400-0A09-4EAE-8FA4-E220A48FCFB6}" type="sibTrans" cxnId="{AC98E1CD-7C02-4A6B-A5D3-2502FD849E4F}">
      <dgm:prSet/>
      <dgm:spPr/>
      <dgm:t>
        <a:bodyPr/>
        <a:lstStyle/>
        <a:p>
          <a:endParaRPr lang="en-US"/>
        </a:p>
      </dgm:t>
    </dgm:pt>
    <dgm:pt modelId="{73C5E9B4-0581-4A9F-A793-F4AB901DC68E}">
      <dgm:prSet phldrT="[Text]"/>
      <dgm:spPr/>
      <dgm:t>
        <a:bodyPr/>
        <a:lstStyle/>
        <a:p>
          <a:r>
            <a:rPr lang="en-US" dirty="0" smtClean="0"/>
            <a:t>Area Charts	</a:t>
          </a:r>
          <a:endParaRPr lang="en-US" dirty="0"/>
        </a:p>
      </dgm:t>
    </dgm:pt>
    <dgm:pt modelId="{E6D20DEB-7800-46E7-8BEF-BE2138C9F7B9}" type="parTrans" cxnId="{20689473-490B-4154-A355-4E9534F095E2}">
      <dgm:prSet/>
      <dgm:spPr/>
      <dgm:t>
        <a:bodyPr/>
        <a:lstStyle/>
        <a:p>
          <a:endParaRPr lang="en-US"/>
        </a:p>
      </dgm:t>
    </dgm:pt>
    <dgm:pt modelId="{00D60620-97DD-40E8-981A-77A653490702}" type="sibTrans" cxnId="{20689473-490B-4154-A355-4E9534F095E2}">
      <dgm:prSet/>
      <dgm:spPr/>
      <dgm:t>
        <a:bodyPr/>
        <a:lstStyle/>
        <a:p>
          <a:endParaRPr lang="en-US"/>
        </a:p>
      </dgm:t>
    </dgm:pt>
    <dgm:pt modelId="{48F33141-BC30-4427-B365-57C324A25DAF}">
      <dgm:prSet phldrT="[Text]"/>
      <dgm:spPr/>
      <dgm:t>
        <a:bodyPr/>
        <a:lstStyle/>
        <a:p>
          <a:r>
            <a:rPr lang="en-US" dirty="0" smtClean="0"/>
            <a:t>Candle Charts</a:t>
          </a:r>
          <a:endParaRPr lang="en-US" dirty="0"/>
        </a:p>
      </dgm:t>
    </dgm:pt>
    <dgm:pt modelId="{4D8B0FC7-F7EB-4350-A68A-E2FFAC2FDDAF}" type="parTrans" cxnId="{7B1B0051-8CC4-4E04-AAB2-0CA6B66D2309}">
      <dgm:prSet/>
      <dgm:spPr/>
      <dgm:t>
        <a:bodyPr/>
        <a:lstStyle/>
        <a:p>
          <a:endParaRPr lang="en-US"/>
        </a:p>
      </dgm:t>
    </dgm:pt>
    <dgm:pt modelId="{61261783-E3EB-4D5B-AF2E-2E6F6722A8B9}" type="sibTrans" cxnId="{7B1B0051-8CC4-4E04-AAB2-0CA6B66D2309}">
      <dgm:prSet/>
      <dgm:spPr/>
      <dgm:t>
        <a:bodyPr/>
        <a:lstStyle/>
        <a:p>
          <a:endParaRPr lang="en-US"/>
        </a:p>
      </dgm:t>
    </dgm:pt>
    <dgm:pt modelId="{275783DE-EF4F-47B6-AB02-B248412B1887}">
      <dgm:prSet phldrT="[Text]"/>
      <dgm:spPr/>
      <dgm:t>
        <a:bodyPr/>
        <a:lstStyle/>
        <a:p>
          <a:r>
            <a:rPr lang="en-US" dirty="0" smtClean="0"/>
            <a:t>Radar Maps</a:t>
          </a:r>
          <a:endParaRPr lang="en-US" dirty="0"/>
        </a:p>
      </dgm:t>
    </dgm:pt>
    <dgm:pt modelId="{B616E84C-A024-4027-A256-188FBC76C16E}" type="parTrans" cxnId="{0C15767D-9650-4FC0-B4D0-ED7164913FCB}">
      <dgm:prSet/>
      <dgm:spPr/>
      <dgm:t>
        <a:bodyPr/>
        <a:lstStyle/>
        <a:p>
          <a:endParaRPr lang="en-US"/>
        </a:p>
      </dgm:t>
    </dgm:pt>
    <dgm:pt modelId="{EDBF7C41-05F8-4308-B61D-2D9898355752}" type="sibTrans" cxnId="{0C15767D-9650-4FC0-B4D0-ED7164913FCB}">
      <dgm:prSet/>
      <dgm:spPr/>
      <dgm:t>
        <a:bodyPr/>
        <a:lstStyle/>
        <a:p>
          <a:endParaRPr lang="en-US"/>
        </a:p>
      </dgm:t>
    </dgm:pt>
    <dgm:pt modelId="{DEE0291D-2637-4E7F-9CC9-8C8E0B90D10E}">
      <dgm:prSet phldrT="[Text]"/>
      <dgm:spPr/>
      <dgm:t>
        <a:bodyPr/>
        <a:lstStyle/>
        <a:p>
          <a:r>
            <a:rPr lang="en-US" dirty="0" smtClean="0"/>
            <a:t>Tree Maps</a:t>
          </a:r>
          <a:endParaRPr lang="en-US" dirty="0"/>
        </a:p>
      </dgm:t>
    </dgm:pt>
    <dgm:pt modelId="{80A2C03F-42EA-4368-BC3F-14C3AECF6689}" type="parTrans" cxnId="{EF9829F0-484D-4014-A2EE-A19F49B4ADCF}">
      <dgm:prSet/>
      <dgm:spPr/>
      <dgm:t>
        <a:bodyPr/>
        <a:lstStyle/>
        <a:p>
          <a:endParaRPr lang="en-US"/>
        </a:p>
      </dgm:t>
    </dgm:pt>
    <dgm:pt modelId="{0F3C78DB-B1EC-4304-8589-6FD3EC86F405}" type="sibTrans" cxnId="{EF9829F0-484D-4014-A2EE-A19F49B4ADCF}">
      <dgm:prSet/>
      <dgm:spPr/>
      <dgm:t>
        <a:bodyPr/>
        <a:lstStyle/>
        <a:p>
          <a:endParaRPr lang="en-US"/>
        </a:p>
      </dgm:t>
    </dgm:pt>
    <dgm:pt modelId="{BC598398-E125-4B29-A61F-75BCBB37653F}">
      <dgm:prSet phldrT="[Text]"/>
      <dgm:spPr/>
      <dgm:t>
        <a:bodyPr/>
        <a:lstStyle/>
        <a:p>
          <a:r>
            <a:rPr lang="en-US" dirty="0" smtClean="0"/>
            <a:t>Box and Whiskers</a:t>
          </a:r>
          <a:endParaRPr lang="en-US" dirty="0"/>
        </a:p>
      </dgm:t>
    </dgm:pt>
    <dgm:pt modelId="{3091C22D-33C5-47BC-9DB0-36DCF342D724}" type="parTrans" cxnId="{C63F9891-5434-47FF-A07E-AD0BDBB07209}">
      <dgm:prSet/>
      <dgm:spPr/>
      <dgm:t>
        <a:bodyPr/>
        <a:lstStyle/>
        <a:p>
          <a:endParaRPr lang="en-US"/>
        </a:p>
      </dgm:t>
    </dgm:pt>
    <dgm:pt modelId="{00D913BE-8BC7-49D7-961F-D1B43675D7A4}" type="sibTrans" cxnId="{C63F9891-5434-47FF-A07E-AD0BDBB07209}">
      <dgm:prSet/>
      <dgm:spPr/>
      <dgm:t>
        <a:bodyPr/>
        <a:lstStyle/>
        <a:p>
          <a:endParaRPr lang="en-US"/>
        </a:p>
      </dgm:t>
    </dgm:pt>
    <dgm:pt modelId="{9A027866-46DF-4A47-B520-EEE21ED2AA0F}">
      <dgm:prSet phldrT="[Text]"/>
      <dgm:spPr/>
      <dgm:t>
        <a:bodyPr/>
        <a:lstStyle/>
        <a:p>
          <a:r>
            <a:rPr lang="en-US" dirty="0" smtClean="0"/>
            <a:t>Pythagorean Tree Maps</a:t>
          </a:r>
          <a:endParaRPr lang="en-US" dirty="0"/>
        </a:p>
      </dgm:t>
    </dgm:pt>
    <dgm:pt modelId="{EE0E5D0C-C3B1-4FAB-B831-82BFFC693C32}" type="parTrans" cxnId="{374DF811-ADF2-49B4-9538-71576E8B176B}">
      <dgm:prSet/>
      <dgm:spPr/>
      <dgm:t>
        <a:bodyPr/>
        <a:lstStyle/>
        <a:p>
          <a:endParaRPr lang="en-US"/>
        </a:p>
      </dgm:t>
    </dgm:pt>
    <dgm:pt modelId="{C7392587-85D6-4639-B2EC-EB8C662131F5}" type="sibTrans" cxnId="{374DF811-ADF2-49B4-9538-71576E8B176B}">
      <dgm:prSet/>
      <dgm:spPr/>
      <dgm:t>
        <a:bodyPr/>
        <a:lstStyle/>
        <a:p>
          <a:endParaRPr lang="en-US"/>
        </a:p>
      </dgm:t>
    </dgm:pt>
    <dgm:pt modelId="{1EB53309-EEA3-4B97-8EEB-7EDDFBB22A7F}">
      <dgm:prSet phldrT="[Text]"/>
      <dgm:spPr/>
      <dgm:t>
        <a:bodyPr/>
        <a:lstStyle/>
        <a:p>
          <a:r>
            <a:rPr lang="en-US" dirty="0" smtClean="0"/>
            <a:t>Venn Diagram</a:t>
          </a:r>
          <a:endParaRPr lang="en-US" dirty="0"/>
        </a:p>
      </dgm:t>
    </dgm:pt>
    <dgm:pt modelId="{F6D8E584-8DA0-4481-8097-9FE1CE4A6500}" type="parTrans" cxnId="{0E99EA94-6176-4D3E-BCC0-E4466F146DCC}">
      <dgm:prSet/>
      <dgm:spPr/>
      <dgm:t>
        <a:bodyPr/>
        <a:lstStyle/>
        <a:p>
          <a:endParaRPr lang="en-US"/>
        </a:p>
      </dgm:t>
    </dgm:pt>
    <dgm:pt modelId="{51948903-5ABD-4A0C-9B7B-007619945368}" type="sibTrans" cxnId="{0E99EA94-6176-4D3E-BCC0-E4466F146DCC}">
      <dgm:prSet/>
      <dgm:spPr/>
      <dgm:t>
        <a:bodyPr/>
        <a:lstStyle/>
        <a:p>
          <a:endParaRPr lang="en-US"/>
        </a:p>
      </dgm:t>
    </dgm:pt>
    <dgm:pt modelId="{CACAB490-72DA-41B4-B6D1-355F3A5F315F}">
      <dgm:prSet phldrT="[Text]"/>
      <dgm:spPr/>
      <dgm:t>
        <a:bodyPr/>
        <a:lstStyle/>
        <a:p>
          <a:r>
            <a:rPr lang="en-US" dirty="0" smtClean="0"/>
            <a:t>Matrix Diagram</a:t>
          </a:r>
          <a:endParaRPr lang="en-US" dirty="0"/>
        </a:p>
      </dgm:t>
    </dgm:pt>
    <dgm:pt modelId="{F172E6F6-E128-4CCE-9137-C75B8BB330B5}" type="parTrans" cxnId="{C01C77F0-5785-4C9A-8D3A-3A56C4DE73D7}">
      <dgm:prSet/>
      <dgm:spPr/>
      <dgm:t>
        <a:bodyPr/>
        <a:lstStyle/>
        <a:p>
          <a:endParaRPr lang="en-US"/>
        </a:p>
      </dgm:t>
    </dgm:pt>
    <dgm:pt modelId="{53B72388-FCB8-49B5-9A40-EB7FEDA868CC}" type="sibTrans" cxnId="{C01C77F0-5785-4C9A-8D3A-3A56C4DE73D7}">
      <dgm:prSet/>
      <dgm:spPr/>
      <dgm:t>
        <a:bodyPr/>
        <a:lstStyle/>
        <a:p>
          <a:endParaRPr lang="en-US"/>
        </a:p>
      </dgm:t>
    </dgm:pt>
    <dgm:pt modelId="{FD74734C-D926-4FC8-B835-184D07986CC5}" type="pres">
      <dgm:prSet presAssocID="{70007C49-A8B1-4540-B83A-0C606F7AED6F}" presName="diagram" presStyleCnt="0">
        <dgm:presLayoutVars>
          <dgm:dir/>
          <dgm:resizeHandles val="exact"/>
        </dgm:presLayoutVars>
      </dgm:prSet>
      <dgm:spPr/>
      <dgm:t>
        <a:bodyPr/>
        <a:lstStyle/>
        <a:p>
          <a:endParaRPr lang="en-US"/>
        </a:p>
      </dgm:t>
    </dgm:pt>
    <dgm:pt modelId="{954A8282-2F40-430A-BDF5-03EF492AB55F}" type="pres">
      <dgm:prSet presAssocID="{DF7E37D1-3D00-41F1-B4EE-B1873FF0D63D}" presName="node" presStyleLbl="node1" presStyleIdx="0" presStyleCnt="17">
        <dgm:presLayoutVars>
          <dgm:bulletEnabled val="1"/>
        </dgm:presLayoutVars>
      </dgm:prSet>
      <dgm:spPr/>
      <dgm:t>
        <a:bodyPr/>
        <a:lstStyle/>
        <a:p>
          <a:endParaRPr lang="en-US"/>
        </a:p>
      </dgm:t>
    </dgm:pt>
    <dgm:pt modelId="{66FFBC92-14DB-4501-8C7F-0CA7281B56AA}" type="pres">
      <dgm:prSet presAssocID="{4BCD6CC7-828A-4EC3-A2D4-E89902112CE3}" presName="sibTrans" presStyleCnt="0"/>
      <dgm:spPr/>
    </dgm:pt>
    <dgm:pt modelId="{B8DD5CF5-21A1-4B66-883F-7264559C0BD1}" type="pres">
      <dgm:prSet presAssocID="{04793F30-EBE2-42F4-93F1-9B8F36AC2CE8}" presName="node" presStyleLbl="node1" presStyleIdx="1" presStyleCnt="17">
        <dgm:presLayoutVars>
          <dgm:bulletEnabled val="1"/>
        </dgm:presLayoutVars>
      </dgm:prSet>
      <dgm:spPr/>
      <dgm:t>
        <a:bodyPr/>
        <a:lstStyle/>
        <a:p>
          <a:endParaRPr lang="en-US"/>
        </a:p>
      </dgm:t>
    </dgm:pt>
    <dgm:pt modelId="{168C2A91-FE0C-4C9D-AAB7-F72CE1A5132B}" type="pres">
      <dgm:prSet presAssocID="{6769AE90-E4BF-4AF2-9061-ED6CEB73E480}" presName="sibTrans" presStyleCnt="0"/>
      <dgm:spPr/>
    </dgm:pt>
    <dgm:pt modelId="{187F99A5-20CB-467A-B02C-0B26D64A06E1}" type="pres">
      <dgm:prSet presAssocID="{F133CAB6-CF2A-4173-969E-A2C4A771CED2}" presName="node" presStyleLbl="node1" presStyleIdx="2" presStyleCnt="17">
        <dgm:presLayoutVars>
          <dgm:bulletEnabled val="1"/>
        </dgm:presLayoutVars>
      </dgm:prSet>
      <dgm:spPr/>
      <dgm:t>
        <a:bodyPr/>
        <a:lstStyle/>
        <a:p>
          <a:endParaRPr lang="en-US"/>
        </a:p>
      </dgm:t>
    </dgm:pt>
    <dgm:pt modelId="{5F1A5948-4488-48BA-B6A3-289544425BC3}" type="pres">
      <dgm:prSet presAssocID="{7C154C54-CCFB-470F-89A9-AFACF0ABD455}" presName="sibTrans" presStyleCnt="0"/>
      <dgm:spPr/>
    </dgm:pt>
    <dgm:pt modelId="{21C23732-B822-4852-9572-4FB9A8EF5860}" type="pres">
      <dgm:prSet presAssocID="{68B6B065-6618-4424-8ECC-5B18D0AC64A7}" presName="node" presStyleLbl="node1" presStyleIdx="3" presStyleCnt="17">
        <dgm:presLayoutVars>
          <dgm:bulletEnabled val="1"/>
        </dgm:presLayoutVars>
      </dgm:prSet>
      <dgm:spPr/>
      <dgm:t>
        <a:bodyPr/>
        <a:lstStyle/>
        <a:p>
          <a:endParaRPr lang="en-US"/>
        </a:p>
      </dgm:t>
    </dgm:pt>
    <dgm:pt modelId="{A921DC8C-CD1D-460A-8006-71B3BD5FAAD2}" type="pres">
      <dgm:prSet presAssocID="{CCA48392-9ADC-4428-8B5F-318D1E57AED8}" presName="sibTrans" presStyleCnt="0"/>
      <dgm:spPr/>
    </dgm:pt>
    <dgm:pt modelId="{DB4A67DA-D500-43C5-A2DF-4F60BCCB8D74}" type="pres">
      <dgm:prSet presAssocID="{57BB15D6-53FB-44DE-909B-88D3DA61C487}" presName="node" presStyleLbl="node1" presStyleIdx="4" presStyleCnt="17">
        <dgm:presLayoutVars>
          <dgm:bulletEnabled val="1"/>
        </dgm:presLayoutVars>
      </dgm:prSet>
      <dgm:spPr/>
      <dgm:t>
        <a:bodyPr/>
        <a:lstStyle/>
        <a:p>
          <a:endParaRPr lang="en-US"/>
        </a:p>
      </dgm:t>
    </dgm:pt>
    <dgm:pt modelId="{E712D078-21D8-4915-A62C-A8D1EB2514D2}" type="pres">
      <dgm:prSet presAssocID="{6CD90A7B-6ED3-4E41-A247-F85CE4B7DCA4}" presName="sibTrans" presStyleCnt="0"/>
      <dgm:spPr/>
    </dgm:pt>
    <dgm:pt modelId="{6D3EB4A7-9166-4B53-ACD0-FC24805FBD1F}" type="pres">
      <dgm:prSet presAssocID="{09AF7A39-5A15-4D7B-BDEB-3BDDE2DD51A4}" presName="node" presStyleLbl="node1" presStyleIdx="5" presStyleCnt="17">
        <dgm:presLayoutVars>
          <dgm:bulletEnabled val="1"/>
        </dgm:presLayoutVars>
      </dgm:prSet>
      <dgm:spPr/>
      <dgm:t>
        <a:bodyPr/>
        <a:lstStyle/>
        <a:p>
          <a:endParaRPr lang="en-US"/>
        </a:p>
      </dgm:t>
    </dgm:pt>
    <dgm:pt modelId="{ECC77FF5-680C-4354-B4C8-4ABEBA77F9EF}" type="pres">
      <dgm:prSet presAssocID="{778ACD9D-3453-401F-93D9-40C7719CB660}" presName="sibTrans" presStyleCnt="0"/>
      <dgm:spPr/>
    </dgm:pt>
    <dgm:pt modelId="{083B63DB-241C-4822-8FFE-BC2EADB4DDFD}" type="pres">
      <dgm:prSet presAssocID="{C9F0869D-863F-4D8B-AA81-CE240A28C153}" presName="node" presStyleLbl="node1" presStyleIdx="6" presStyleCnt="17">
        <dgm:presLayoutVars>
          <dgm:bulletEnabled val="1"/>
        </dgm:presLayoutVars>
      </dgm:prSet>
      <dgm:spPr/>
      <dgm:t>
        <a:bodyPr/>
        <a:lstStyle/>
        <a:p>
          <a:endParaRPr lang="en-US"/>
        </a:p>
      </dgm:t>
    </dgm:pt>
    <dgm:pt modelId="{10822732-07F6-463D-94CA-FF310798C215}" type="pres">
      <dgm:prSet presAssocID="{04A224D3-F860-4895-B0A9-B04CDD93911E}" presName="sibTrans" presStyleCnt="0"/>
      <dgm:spPr/>
    </dgm:pt>
    <dgm:pt modelId="{F73539C5-E00C-409C-932D-CD0E9DA6089C}" type="pres">
      <dgm:prSet presAssocID="{25DA3A2C-886F-4E8A-A7B1-810C4AB49346}" presName="node" presStyleLbl="node1" presStyleIdx="7" presStyleCnt="17">
        <dgm:presLayoutVars>
          <dgm:bulletEnabled val="1"/>
        </dgm:presLayoutVars>
      </dgm:prSet>
      <dgm:spPr/>
      <dgm:t>
        <a:bodyPr/>
        <a:lstStyle/>
        <a:p>
          <a:endParaRPr lang="en-US"/>
        </a:p>
      </dgm:t>
    </dgm:pt>
    <dgm:pt modelId="{9D4A04A5-6C77-41F0-B76C-C040A94874A2}" type="pres">
      <dgm:prSet presAssocID="{1D428245-BBCB-42E9-BEDB-8E505784800C}" presName="sibTrans" presStyleCnt="0"/>
      <dgm:spPr/>
    </dgm:pt>
    <dgm:pt modelId="{56CE7655-3619-471E-93A1-F6FE738B0C97}" type="pres">
      <dgm:prSet presAssocID="{7B73A1B0-072B-44A9-87BF-4FBC459A8A1F}" presName="node" presStyleLbl="node1" presStyleIdx="8" presStyleCnt="17">
        <dgm:presLayoutVars>
          <dgm:bulletEnabled val="1"/>
        </dgm:presLayoutVars>
      </dgm:prSet>
      <dgm:spPr/>
      <dgm:t>
        <a:bodyPr/>
        <a:lstStyle/>
        <a:p>
          <a:endParaRPr lang="en-US"/>
        </a:p>
      </dgm:t>
    </dgm:pt>
    <dgm:pt modelId="{72558F95-E8FA-40A6-96AC-843D3D43425E}" type="pres">
      <dgm:prSet presAssocID="{3FB5B400-0A09-4EAE-8FA4-E220A48FCFB6}" presName="sibTrans" presStyleCnt="0"/>
      <dgm:spPr/>
    </dgm:pt>
    <dgm:pt modelId="{28AF6EA0-33FF-4FFA-B386-E1B746937909}" type="pres">
      <dgm:prSet presAssocID="{73C5E9B4-0581-4A9F-A793-F4AB901DC68E}" presName="node" presStyleLbl="node1" presStyleIdx="9" presStyleCnt="17">
        <dgm:presLayoutVars>
          <dgm:bulletEnabled val="1"/>
        </dgm:presLayoutVars>
      </dgm:prSet>
      <dgm:spPr/>
      <dgm:t>
        <a:bodyPr/>
        <a:lstStyle/>
        <a:p>
          <a:endParaRPr lang="en-US"/>
        </a:p>
      </dgm:t>
    </dgm:pt>
    <dgm:pt modelId="{CE87232A-7B43-482F-84B3-66FA9D211A92}" type="pres">
      <dgm:prSet presAssocID="{00D60620-97DD-40E8-981A-77A653490702}" presName="sibTrans" presStyleCnt="0"/>
      <dgm:spPr/>
    </dgm:pt>
    <dgm:pt modelId="{3E047BDE-2E3F-4576-899F-F2C85AE103B5}" type="pres">
      <dgm:prSet presAssocID="{48F33141-BC30-4427-B365-57C324A25DAF}" presName="node" presStyleLbl="node1" presStyleIdx="10" presStyleCnt="17">
        <dgm:presLayoutVars>
          <dgm:bulletEnabled val="1"/>
        </dgm:presLayoutVars>
      </dgm:prSet>
      <dgm:spPr/>
      <dgm:t>
        <a:bodyPr/>
        <a:lstStyle/>
        <a:p>
          <a:endParaRPr lang="en-US"/>
        </a:p>
      </dgm:t>
    </dgm:pt>
    <dgm:pt modelId="{7E6AEFB7-8951-4C2F-9B39-E5FB51117D84}" type="pres">
      <dgm:prSet presAssocID="{61261783-E3EB-4D5B-AF2E-2E6F6722A8B9}" presName="sibTrans" presStyleCnt="0"/>
      <dgm:spPr/>
    </dgm:pt>
    <dgm:pt modelId="{0FCEA516-665A-4979-AD6D-945F1CCC3913}" type="pres">
      <dgm:prSet presAssocID="{275783DE-EF4F-47B6-AB02-B248412B1887}" presName="node" presStyleLbl="node1" presStyleIdx="11" presStyleCnt="17">
        <dgm:presLayoutVars>
          <dgm:bulletEnabled val="1"/>
        </dgm:presLayoutVars>
      </dgm:prSet>
      <dgm:spPr/>
      <dgm:t>
        <a:bodyPr/>
        <a:lstStyle/>
        <a:p>
          <a:endParaRPr lang="en-US"/>
        </a:p>
      </dgm:t>
    </dgm:pt>
    <dgm:pt modelId="{CB65302C-AE03-4287-95BA-B978CCE04A96}" type="pres">
      <dgm:prSet presAssocID="{EDBF7C41-05F8-4308-B61D-2D9898355752}" presName="sibTrans" presStyleCnt="0"/>
      <dgm:spPr/>
    </dgm:pt>
    <dgm:pt modelId="{FC8D89A5-E908-4B09-AC20-8770DB344B2F}" type="pres">
      <dgm:prSet presAssocID="{DEE0291D-2637-4E7F-9CC9-8C8E0B90D10E}" presName="node" presStyleLbl="node1" presStyleIdx="12" presStyleCnt="17">
        <dgm:presLayoutVars>
          <dgm:bulletEnabled val="1"/>
        </dgm:presLayoutVars>
      </dgm:prSet>
      <dgm:spPr/>
      <dgm:t>
        <a:bodyPr/>
        <a:lstStyle/>
        <a:p>
          <a:endParaRPr lang="en-US"/>
        </a:p>
      </dgm:t>
    </dgm:pt>
    <dgm:pt modelId="{6F2BA7B7-8D62-4FFB-9855-5F86561D0EF8}" type="pres">
      <dgm:prSet presAssocID="{0F3C78DB-B1EC-4304-8589-6FD3EC86F405}" presName="sibTrans" presStyleCnt="0"/>
      <dgm:spPr/>
    </dgm:pt>
    <dgm:pt modelId="{BDD235E0-6643-45ED-9AFB-D719B3A29AD4}" type="pres">
      <dgm:prSet presAssocID="{9A027866-46DF-4A47-B520-EEE21ED2AA0F}" presName="node" presStyleLbl="node1" presStyleIdx="13" presStyleCnt="17">
        <dgm:presLayoutVars>
          <dgm:bulletEnabled val="1"/>
        </dgm:presLayoutVars>
      </dgm:prSet>
      <dgm:spPr/>
      <dgm:t>
        <a:bodyPr/>
        <a:lstStyle/>
        <a:p>
          <a:endParaRPr lang="en-US"/>
        </a:p>
      </dgm:t>
    </dgm:pt>
    <dgm:pt modelId="{409E4A38-CE01-4568-AC18-A4F5A09E3BA9}" type="pres">
      <dgm:prSet presAssocID="{C7392587-85D6-4639-B2EC-EB8C662131F5}" presName="sibTrans" presStyleCnt="0"/>
      <dgm:spPr/>
    </dgm:pt>
    <dgm:pt modelId="{C70323F5-040D-450F-8A4E-7A8945EB72D8}" type="pres">
      <dgm:prSet presAssocID="{BC598398-E125-4B29-A61F-75BCBB37653F}" presName="node" presStyleLbl="node1" presStyleIdx="14" presStyleCnt="17">
        <dgm:presLayoutVars>
          <dgm:bulletEnabled val="1"/>
        </dgm:presLayoutVars>
      </dgm:prSet>
      <dgm:spPr/>
      <dgm:t>
        <a:bodyPr/>
        <a:lstStyle/>
        <a:p>
          <a:endParaRPr lang="en-US"/>
        </a:p>
      </dgm:t>
    </dgm:pt>
    <dgm:pt modelId="{83F87EF9-33FB-4303-A580-2DA210E54B6C}" type="pres">
      <dgm:prSet presAssocID="{00D913BE-8BC7-49D7-961F-D1B43675D7A4}" presName="sibTrans" presStyleCnt="0"/>
      <dgm:spPr/>
    </dgm:pt>
    <dgm:pt modelId="{F7896E6D-4BA2-4DCE-8BF5-386C76108D3F}" type="pres">
      <dgm:prSet presAssocID="{1EB53309-EEA3-4B97-8EEB-7EDDFBB22A7F}" presName="node" presStyleLbl="node1" presStyleIdx="15" presStyleCnt="17">
        <dgm:presLayoutVars>
          <dgm:bulletEnabled val="1"/>
        </dgm:presLayoutVars>
      </dgm:prSet>
      <dgm:spPr/>
      <dgm:t>
        <a:bodyPr/>
        <a:lstStyle/>
        <a:p>
          <a:endParaRPr lang="en-US"/>
        </a:p>
      </dgm:t>
    </dgm:pt>
    <dgm:pt modelId="{98C05CEF-FF19-44A6-8172-888F4B038624}" type="pres">
      <dgm:prSet presAssocID="{51948903-5ABD-4A0C-9B7B-007619945368}" presName="sibTrans" presStyleCnt="0"/>
      <dgm:spPr/>
    </dgm:pt>
    <dgm:pt modelId="{1F166E31-7F5B-47DD-B7A0-5E3F834634F2}" type="pres">
      <dgm:prSet presAssocID="{CACAB490-72DA-41B4-B6D1-355F3A5F315F}" presName="node" presStyleLbl="node1" presStyleIdx="16" presStyleCnt="17">
        <dgm:presLayoutVars>
          <dgm:bulletEnabled val="1"/>
        </dgm:presLayoutVars>
      </dgm:prSet>
      <dgm:spPr/>
      <dgm:t>
        <a:bodyPr/>
        <a:lstStyle/>
        <a:p>
          <a:endParaRPr lang="en-US"/>
        </a:p>
      </dgm:t>
    </dgm:pt>
  </dgm:ptLst>
  <dgm:cxnLst>
    <dgm:cxn modelId="{B04138DC-9A3C-446C-BE51-EA26FDB410D6}" type="presOf" srcId="{70007C49-A8B1-4540-B83A-0C606F7AED6F}" destId="{FD74734C-D926-4FC8-B835-184D07986CC5}" srcOrd="0" destOrd="0" presId="urn:microsoft.com/office/officeart/2005/8/layout/default"/>
    <dgm:cxn modelId="{C63F9891-5434-47FF-A07E-AD0BDBB07209}" srcId="{70007C49-A8B1-4540-B83A-0C606F7AED6F}" destId="{BC598398-E125-4B29-A61F-75BCBB37653F}" srcOrd="14" destOrd="0" parTransId="{3091C22D-33C5-47BC-9DB0-36DCF342D724}" sibTransId="{00D913BE-8BC7-49D7-961F-D1B43675D7A4}"/>
    <dgm:cxn modelId="{33BB6E05-E601-4DD1-993E-F1E8A699EAA5}" srcId="{70007C49-A8B1-4540-B83A-0C606F7AED6F}" destId="{68B6B065-6618-4424-8ECC-5B18D0AC64A7}" srcOrd="3" destOrd="0" parTransId="{C1A39067-84BF-4016-AD72-558F4334CD82}" sibTransId="{CCA48392-9ADC-4428-8B5F-318D1E57AED8}"/>
    <dgm:cxn modelId="{10ADA1F0-EE28-4EEF-BBAE-EE66E9FAE8E1}" type="presOf" srcId="{73C5E9B4-0581-4A9F-A793-F4AB901DC68E}" destId="{28AF6EA0-33FF-4FFA-B386-E1B746937909}" srcOrd="0" destOrd="0" presId="urn:microsoft.com/office/officeart/2005/8/layout/default"/>
    <dgm:cxn modelId="{706F631F-C72E-46E7-975E-435294A0949A}" type="presOf" srcId="{48F33141-BC30-4427-B365-57C324A25DAF}" destId="{3E047BDE-2E3F-4576-899F-F2C85AE103B5}" srcOrd="0" destOrd="0" presId="urn:microsoft.com/office/officeart/2005/8/layout/default"/>
    <dgm:cxn modelId="{12D70BDA-6E1B-4E36-92E7-B062DF7F979E}" srcId="{70007C49-A8B1-4540-B83A-0C606F7AED6F}" destId="{DF7E37D1-3D00-41F1-B4EE-B1873FF0D63D}" srcOrd="0" destOrd="0" parTransId="{31C9CAA1-4739-42AF-B221-C57E9A7E5680}" sibTransId="{4BCD6CC7-828A-4EC3-A2D4-E89902112CE3}"/>
    <dgm:cxn modelId="{18E0DB43-1091-464F-8BC7-F46AF0BB244E}" type="presOf" srcId="{9A027866-46DF-4A47-B520-EEE21ED2AA0F}" destId="{BDD235E0-6643-45ED-9AFB-D719B3A29AD4}" srcOrd="0" destOrd="0" presId="urn:microsoft.com/office/officeart/2005/8/layout/default"/>
    <dgm:cxn modelId="{B5F8B663-5008-46B3-9E2A-88599F653B9C}" type="presOf" srcId="{F133CAB6-CF2A-4173-969E-A2C4A771CED2}" destId="{187F99A5-20CB-467A-B02C-0B26D64A06E1}" srcOrd="0" destOrd="0" presId="urn:microsoft.com/office/officeart/2005/8/layout/default"/>
    <dgm:cxn modelId="{9201F042-E426-431E-8BB5-D3CF209E32AD}" type="presOf" srcId="{1EB53309-EEA3-4B97-8EEB-7EDDFBB22A7F}" destId="{F7896E6D-4BA2-4DCE-8BF5-386C76108D3F}" srcOrd="0" destOrd="0" presId="urn:microsoft.com/office/officeart/2005/8/layout/default"/>
    <dgm:cxn modelId="{401999C3-172E-4EBA-8965-9926A9155097}" srcId="{70007C49-A8B1-4540-B83A-0C606F7AED6F}" destId="{F133CAB6-CF2A-4173-969E-A2C4A771CED2}" srcOrd="2" destOrd="0" parTransId="{57C4FD96-453A-4CBD-9988-1B113EFDEDB3}" sibTransId="{7C154C54-CCFB-470F-89A9-AFACF0ABD455}"/>
    <dgm:cxn modelId="{0E99EA94-6176-4D3E-BCC0-E4466F146DCC}" srcId="{70007C49-A8B1-4540-B83A-0C606F7AED6F}" destId="{1EB53309-EEA3-4B97-8EEB-7EDDFBB22A7F}" srcOrd="15" destOrd="0" parTransId="{F6D8E584-8DA0-4481-8097-9FE1CE4A6500}" sibTransId="{51948903-5ABD-4A0C-9B7B-007619945368}"/>
    <dgm:cxn modelId="{3E1AA7B3-D5A2-4853-9D48-E7D0E5396540}" type="presOf" srcId="{09AF7A39-5A15-4D7B-BDEB-3BDDE2DD51A4}" destId="{6D3EB4A7-9166-4B53-ACD0-FC24805FBD1F}" srcOrd="0" destOrd="0" presId="urn:microsoft.com/office/officeart/2005/8/layout/default"/>
    <dgm:cxn modelId="{C98A2E3E-BD8C-4B8C-B89D-3E23ED85FEC6}" type="presOf" srcId="{CACAB490-72DA-41B4-B6D1-355F3A5F315F}" destId="{1F166E31-7F5B-47DD-B7A0-5E3F834634F2}" srcOrd="0" destOrd="0" presId="urn:microsoft.com/office/officeart/2005/8/layout/default"/>
    <dgm:cxn modelId="{4FCC1033-D3AA-4B6F-9EA7-19BB0FBCF82D}" type="presOf" srcId="{BC598398-E125-4B29-A61F-75BCBB37653F}" destId="{C70323F5-040D-450F-8A4E-7A8945EB72D8}" srcOrd="0" destOrd="0" presId="urn:microsoft.com/office/officeart/2005/8/layout/default"/>
    <dgm:cxn modelId="{027250C2-6652-4613-AEC3-D7CBC4A110D2}" srcId="{70007C49-A8B1-4540-B83A-0C606F7AED6F}" destId="{57BB15D6-53FB-44DE-909B-88D3DA61C487}" srcOrd="4" destOrd="0" parTransId="{727A9BEB-BE42-4E51-AC76-7B4A8F7F8AFB}" sibTransId="{6CD90A7B-6ED3-4E41-A247-F85CE4B7DCA4}"/>
    <dgm:cxn modelId="{7B1B0051-8CC4-4E04-AAB2-0CA6B66D2309}" srcId="{70007C49-A8B1-4540-B83A-0C606F7AED6F}" destId="{48F33141-BC30-4427-B365-57C324A25DAF}" srcOrd="10" destOrd="0" parTransId="{4D8B0FC7-F7EB-4350-A68A-E2FFAC2FDDAF}" sibTransId="{61261783-E3EB-4D5B-AF2E-2E6F6722A8B9}"/>
    <dgm:cxn modelId="{012F8357-7543-4BA1-808C-15EC15FC1513}" type="presOf" srcId="{DEE0291D-2637-4E7F-9CC9-8C8E0B90D10E}" destId="{FC8D89A5-E908-4B09-AC20-8770DB344B2F}" srcOrd="0" destOrd="0" presId="urn:microsoft.com/office/officeart/2005/8/layout/default"/>
    <dgm:cxn modelId="{EF9829F0-484D-4014-A2EE-A19F49B4ADCF}" srcId="{70007C49-A8B1-4540-B83A-0C606F7AED6F}" destId="{DEE0291D-2637-4E7F-9CC9-8C8E0B90D10E}" srcOrd="12" destOrd="0" parTransId="{80A2C03F-42EA-4368-BC3F-14C3AECF6689}" sibTransId="{0F3C78DB-B1EC-4304-8589-6FD3EC86F405}"/>
    <dgm:cxn modelId="{7F9B8263-903F-4640-BA80-C61F42B1B485}" srcId="{70007C49-A8B1-4540-B83A-0C606F7AED6F}" destId="{09AF7A39-5A15-4D7B-BDEB-3BDDE2DD51A4}" srcOrd="5" destOrd="0" parTransId="{E5EC85C5-E7E2-49D6-B483-5B292CE9A5D9}" sibTransId="{778ACD9D-3453-401F-93D9-40C7719CB660}"/>
    <dgm:cxn modelId="{E1A57C0E-053E-4C6E-8909-26E5F19B6B0B}" srcId="{70007C49-A8B1-4540-B83A-0C606F7AED6F}" destId="{25DA3A2C-886F-4E8A-A7B1-810C4AB49346}" srcOrd="7" destOrd="0" parTransId="{008B05CF-F4D8-48EB-B3A8-137B9B94A781}" sibTransId="{1D428245-BBCB-42E9-BEDB-8E505784800C}"/>
    <dgm:cxn modelId="{C01C77F0-5785-4C9A-8D3A-3A56C4DE73D7}" srcId="{70007C49-A8B1-4540-B83A-0C606F7AED6F}" destId="{CACAB490-72DA-41B4-B6D1-355F3A5F315F}" srcOrd="16" destOrd="0" parTransId="{F172E6F6-E128-4CCE-9137-C75B8BB330B5}" sibTransId="{53B72388-FCB8-49B5-9A40-EB7FEDA868CC}"/>
    <dgm:cxn modelId="{374DF811-ADF2-49B4-9538-71576E8B176B}" srcId="{70007C49-A8B1-4540-B83A-0C606F7AED6F}" destId="{9A027866-46DF-4A47-B520-EEE21ED2AA0F}" srcOrd="13" destOrd="0" parTransId="{EE0E5D0C-C3B1-4FAB-B831-82BFFC693C32}" sibTransId="{C7392587-85D6-4639-B2EC-EB8C662131F5}"/>
    <dgm:cxn modelId="{33858841-4006-43D0-A4CB-CD27FA8C9CF2}" type="presOf" srcId="{57BB15D6-53FB-44DE-909B-88D3DA61C487}" destId="{DB4A67DA-D500-43C5-A2DF-4F60BCCB8D74}" srcOrd="0" destOrd="0" presId="urn:microsoft.com/office/officeart/2005/8/layout/default"/>
    <dgm:cxn modelId="{0C15767D-9650-4FC0-B4D0-ED7164913FCB}" srcId="{70007C49-A8B1-4540-B83A-0C606F7AED6F}" destId="{275783DE-EF4F-47B6-AB02-B248412B1887}" srcOrd="11" destOrd="0" parTransId="{B616E84C-A024-4027-A256-188FBC76C16E}" sibTransId="{EDBF7C41-05F8-4308-B61D-2D9898355752}"/>
    <dgm:cxn modelId="{CDAA8323-8131-4E16-B2D5-AB1B06786290}" type="presOf" srcId="{04793F30-EBE2-42F4-93F1-9B8F36AC2CE8}" destId="{B8DD5CF5-21A1-4B66-883F-7264559C0BD1}" srcOrd="0" destOrd="0" presId="urn:microsoft.com/office/officeart/2005/8/layout/default"/>
    <dgm:cxn modelId="{944D3EDD-5E78-40F3-A28B-06AF31FC761A}" type="presOf" srcId="{C9F0869D-863F-4D8B-AA81-CE240A28C153}" destId="{083B63DB-241C-4822-8FFE-BC2EADB4DDFD}" srcOrd="0" destOrd="0" presId="urn:microsoft.com/office/officeart/2005/8/layout/default"/>
    <dgm:cxn modelId="{85C01E67-CD0C-4D1C-9C4E-9DCCC22B9304}" type="presOf" srcId="{68B6B065-6618-4424-8ECC-5B18D0AC64A7}" destId="{21C23732-B822-4852-9572-4FB9A8EF5860}" srcOrd="0" destOrd="0" presId="urn:microsoft.com/office/officeart/2005/8/layout/default"/>
    <dgm:cxn modelId="{DA25E086-7011-4EAF-9493-61ACD754804B}" type="presOf" srcId="{275783DE-EF4F-47B6-AB02-B248412B1887}" destId="{0FCEA516-665A-4979-AD6D-945F1CCC3913}" srcOrd="0" destOrd="0" presId="urn:microsoft.com/office/officeart/2005/8/layout/default"/>
    <dgm:cxn modelId="{AC98E1CD-7C02-4A6B-A5D3-2502FD849E4F}" srcId="{70007C49-A8B1-4540-B83A-0C606F7AED6F}" destId="{7B73A1B0-072B-44A9-87BF-4FBC459A8A1F}" srcOrd="8" destOrd="0" parTransId="{A034556B-5F0E-4E0D-ACD8-BED56B03D7A2}" sibTransId="{3FB5B400-0A09-4EAE-8FA4-E220A48FCFB6}"/>
    <dgm:cxn modelId="{D845CBC4-33C9-4759-B816-28689AE282F7}" srcId="{70007C49-A8B1-4540-B83A-0C606F7AED6F}" destId="{04793F30-EBE2-42F4-93F1-9B8F36AC2CE8}" srcOrd="1" destOrd="0" parTransId="{C069F4E0-272F-4E31-8202-29702C48852D}" sibTransId="{6769AE90-E4BF-4AF2-9061-ED6CEB73E480}"/>
    <dgm:cxn modelId="{20689473-490B-4154-A355-4E9534F095E2}" srcId="{70007C49-A8B1-4540-B83A-0C606F7AED6F}" destId="{73C5E9B4-0581-4A9F-A793-F4AB901DC68E}" srcOrd="9" destOrd="0" parTransId="{E6D20DEB-7800-46E7-8BEF-BE2138C9F7B9}" sibTransId="{00D60620-97DD-40E8-981A-77A653490702}"/>
    <dgm:cxn modelId="{5295E12E-D44A-43E6-ABBB-16C5766942AB}" type="presOf" srcId="{25DA3A2C-886F-4E8A-A7B1-810C4AB49346}" destId="{F73539C5-E00C-409C-932D-CD0E9DA6089C}" srcOrd="0" destOrd="0" presId="urn:microsoft.com/office/officeart/2005/8/layout/default"/>
    <dgm:cxn modelId="{EC430FFF-2DDE-4BA8-B320-18A5F8CC919A}" srcId="{70007C49-A8B1-4540-B83A-0C606F7AED6F}" destId="{C9F0869D-863F-4D8B-AA81-CE240A28C153}" srcOrd="6" destOrd="0" parTransId="{E78B075E-EA03-4888-94C1-AFAE0939E75D}" sibTransId="{04A224D3-F860-4895-B0A9-B04CDD93911E}"/>
    <dgm:cxn modelId="{3BCF0A0B-AD48-4ECD-98C3-61477232DFE4}" type="presOf" srcId="{7B73A1B0-072B-44A9-87BF-4FBC459A8A1F}" destId="{56CE7655-3619-471E-93A1-F6FE738B0C97}" srcOrd="0" destOrd="0" presId="urn:microsoft.com/office/officeart/2005/8/layout/default"/>
    <dgm:cxn modelId="{E968B74C-9689-47B8-BE6E-1C0B3D2E5854}" type="presOf" srcId="{DF7E37D1-3D00-41F1-B4EE-B1873FF0D63D}" destId="{954A8282-2F40-430A-BDF5-03EF492AB55F}" srcOrd="0" destOrd="0" presId="urn:microsoft.com/office/officeart/2005/8/layout/default"/>
    <dgm:cxn modelId="{77256A75-9DA3-4112-9464-BE1B90DA3E3D}" type="presParOf" srcId="{FD74734C-D926-4FC8-B835-184D07986CC5}" destId="{954A8282-2F40-430A-BDF5-03EF492AB55F}" srcOrd="0" destOrd="0" presId="urn:microsoft.com/office/officeart/2005/8/layout/default"/>
    <dgm:cxn modelId="{4C9DEA5B-2BC4-4256-B3F5-8E6EE2E01EDF}" type="presParOf" srcId="{FD74734C-D926-4FC8-B835-184D07986CC5}" destId="{66FFBC92-14DB-4501-8C7F-0CA7281B56AA}" srcOrd="1" destOrd="0" presId="urn:microsoft.com/office/officeart/2005/8/layout/default"/>
    <dgm:cxn modelId="{528850EE-3D98-4D2E-A81B-780003AD0A29}" type="presParOf" srcId="{FD74734C-D926-4FC8-B835-184D07986CC5}" destId="{B8DD5CF5-21A1-4B66-883F-7264559C0BD1}" srcOrd="2" destOrd="0" presId="urn:microsoft.com/office/officeart/2005/8/layout/default"/>
    <dgm:cxn modelId="{6D927826-B256-4B6D-B5DC-B11AA3BCEAEA}" type="presParOf" srcId="{FD74734C-D926-4FC8-B835-184D07986CC5}" destId="{168C2A91-FE0C-4C9D-AAB7-F72CE1A5132B}" srcOrd="3" destOrd="0" presId="urn:microsoft.com/office/officeart/2005/8/layout/default"/>
    <dgm:cxn modelId="{A3852AD7-F90C-4C6B-875E-82807C842A6D}" type="presParOf" srcId="{FD74734C-D926-4FC8-B835-184D07986CC5}" destId="{187F99A5-20CB-467A-B02C-0B26D64A06E1}" srcOrd="4" destOrd="0" presId="urn:microsoft.com/office/officeart/2005/8/layout/default"/>
    <dgm:cxn modelId="{1C8014A6-CC06-4620-80A2-785A9B2518AC}" type="presParOf" srcId="{FD74734C-D926-4FC8-B835-184D07986CC5}" destId="{5F1A5948-4488-48BA-B6A3-289544425BC3}" srcOrd="5" destOrd="0" presId="urn:microsoft.com/office/officeart/2005/8/layout/default"/>
    <dgm:cxn modelId="{2014BF0F-22AF-454C-9A8D-BEC57B1C2A71}" type="presParOf" srcId="{FD74734C-D926-4FC8-B835-184D07986CC5}" destId="{21C23732-B822-4852-9572-4FB9A8EF5860}" srcOrd="6" destOrd="0" presId="urn:microsoft.com/office/officeart/2005/8/layout/default"/>
    <dgm:cxn modelId="{5234E7C0-3789-42D1-99C5-8DC70ECDA8B4}" type="presParOf" srcId="{FD74734C-D926-4FC8-B835-184D07986CC5}" destId="{A921DC8C-CD1D-460A-8006-71B3BD5FAAD2}" srcOrd="7" destOrd="0" presId="urn:microsoft.com/office/officeart/2005/8/layout/default"/>
    <dgm:cxn modelId="{0C507079-1378-4436-8027-356FF664C2C3}" type="presParOf" srcId="{FD74734C-D926-4FC8-B835-184D07986CC5}" destId="{DB4A67DA-D500-43C5-A2DF-4F60BCCB8D74}" srcOrd="8" destOrd="0" presId="urn:microsoft.com/office/officeart/2005/8/layout/default"/>
    <dgm:cxn modelId="{ECF63504-D4C0-4EAB-AD36-7381BE3CA08E}" type="presParOf" srcId="{FD74734C-D926-4FC8-B835-184D07986CC5}" destId="{E712D078-21D8-4915-A62C-A8D1EB2514D2}" srcOrd="9" destOrd="0" presId="urn:microsoft.com/office/officeart/2005/8/layout/default"/>
    <dgm:cxn modelId="{3377FF30-C0D1-4C75-ACD2-16E0BC619FBD}" type="presParOf" srcId="{FD74734C-D926-4FC8-B835-184D07986CC5}" destId="{6D3EB4A7-9166-4B53-ACD0-FC24805FBD1F}" srcOrd="10" destOrd="0" presId="urn:microsoft.com/office/officeart/2005/8/layout/default"/>
    <dgm:cxn modelId="{4098725A-6EB3-46BF-95F0-ABD6FC08F492}" type="presParOf" srcId="{FD74734C-D926-4FC8-B835-184D07986CC5}" destId="{ECC77FF5-680C-4354-B4C8-4ABEBA77F9EF}" srcOrd="11" destOrd="0" presId="urn:microsoft.com/office/officeart/2005/8/layout/default"/>
    <dgm:cxn modelId="{D27B7307-ABE9-4C50-B366-8A1AFB30B67B}" type="presParOf" srcId="{FD74734C-D926-4FC8-B835-184D07986CC5}" destId="{083B63DB-241C-4822-8FFE-BC2EADB4DDFD}" srcOrd="12" destOrd="0" presId="urn:microsoft.com/office/officeart/2005/8/layout/default"/>
    <dgm:cxn modelId="{19821D4D-49A7-48C3-9CB9-3053646CD62D}" type="presParOf" srcId="{FD74734C-D926-4FC8-B835-184D07986CC5}" destId="{10822732-07F6-463D-94CA-FF310798C215}" srcOrd="13" destOrd="0" presId="urn:microsoft.com/office/officeart/2005/8/layout/default"/>
    <dgm:cxn modelId="{E1C4838B-E799-4D6C-A078-43B889C84B91}" type="presParOf" srcId="{FD74734C-D926-4FC8-B835-184D07986CC5}" destId="{F73539C5-E00C-409C-932D-CD0E9DA6089C}" srcOrd="14" destOrd="0" presId="urn:microsoft.com/office/officeart/2005/8/layout/default"/>
    <dgm:cxn modelId="{52E4962E-EC6F-4569-A030-831431845296}" type="presParOf" srcId="{FD74734C-D926-4FC8-B835-184D07986CC5}" destId="{9D4A04A5-6C77-41F0-B76C-C040A94874A2}" srcOrd="15" destOrd="0" presId="urn:microsoft.com/office/officeart/2005/8/layout/default"/>
    <dgm:cxn modelId="{F1F14994-6402-406E-AC33-8AE40D6CD710}" type="presParOf" srcId="{FD74734C-D926-4FC8-B835-184D07986CC5}" destId="{56CE7655-3619-471E-93A1-F6FE738B0C97}" srcOrd="16" destOrd="0" presId="urn:microsoft.com/office/officeart/2005/8/layout/default"/>
    <dgm:cxn modelId="{AC4AA2A9-51E9-4307-8872-C81850DB38FF}" type="presParOf" srcId="{FD74734C-D926-4FC8-B835-184D07986CC5}" destId="{72558F95-E8FA-40A6-96AC-843D3D43425E}" srcOrd="17" destOrd="0" presId="urn:microsoft.com/office/officeart/2005/8/layout/default"/>
    <dgm:cxn modelId="{CCC9FC98-16B5-4B21-9031-340919C06233}" type="presParOf" srcId="{FD74734C-D926-4FC8-B835-184D07986CC5}" destId="{28AF6EA0-33FF-4FFA-B386-E1B746937909}" srcOrd="18" destOrd="0" presId="urn:microsoft.com/office/officeart/2005/8/layout/default"/>
    <dgm:cxn modelId="{A1441845-0A74-41F7-B9C4-398E82C1E112}" type="presParOf" srcId="{FD74734C-D926-4FC8-B835-184D07986CC5}" destId="{CE87232A-7B43-482F-84B3-66FA9D211A92}" srcOrd="19" destOrd="0" presId="urn:microsoft.com/office/officeart/2005/8/layout/default"/>
    <dgm:cxn modelId="{274108ED-9774-49F6-A644-C816F09A0942}" type="presParOf" srcId="{FD74734C-D926-4FC8-B835-184D07986CC5}" destId="{3E047BDE-2E3F-4576-899F-F2C85AE103B5}" srcOrd="20" destOrd="0" presId="urn:microsoft.com/office/officeart/2005/8/layout/default"/>
    <dgm:cxn modelId="{1D147B2D-18FA-415D-A172-AD4EDA1EC085}" type="presParOf" srcId="{FD74734C-D926-4FC8-B835-184D07986CC5}" destId="{7E6AEFB7-8951-4C2F-9B39-E5FB51117D84}" srcOrd="21" destOrd="0" presId="urn:microsoft.com/office/officeart/2005/8/layout/default"/>
    <dgm:cxn modelId="{ED240CA3-D584-45D1-A298-F94E05778324}" type="presParOf" srcId="{FD74734C-D926-4FC8-B835-184D07986CC5}" destId="{0FCEA516-665A-4979-AD6D-945F1CCC3913}" srcOrd="22" destOrd="0" presId="urn:microsoft.com/office/officeart/2005/8/layout/default"/>
    <dgm:cxn modelId="{BD20F1DB-E899-4266-9BEF-CFF0626C6048}" type="presParOf" srcId="{FD74734C-D926-4FC8-B835-184D07986CC5}" destId="{CB65302C-AE03-4287-95BA-B978CCE04A96}" srcOrd="23" destOrd="0" presId="urn:microsoft.com/office/officeart/2005/8/layout/default"/>
    <dgm:cxn modelId="{ED4411C5-3011-4725-B88E-E01A06DFB81C}" type="presParOf" srcId="{FD74734C-D926-4FC8-B835-184D07986CC5}" destId="{FC8D89A5-E908-4B09-AC20-8770DB344B2F}" srcOrd="24" destOrd="0" presId="urn:microsoft.com/office/officeart/2005/8/layout/default"/>
    <dgm:cxn modelId="{66A60FF8-4A3C-4646-B1B3-6673F6B8C788}" type="presParOf" srcId="{FD74734C-D926-4FC8-B835-184D07986CC5}" destId="{6F2BA7B7-8D62-4FFB-9855-5F86561D0EF8}" srcOrd="25" destOrd="0" presId="urn:microsoft.com/office/officeart/2005/8/layout/default"/>
    <dgm:cxn modelId="{F72A6065-CACB-436F-8AA1-0E903C6A4664}" type="presParOf" srcId="{FD74734C-D926-4FC8-B835-184D07986CC5}" destId="{BDD235E0-6643-45ED-9AFB-D719B3A29AD4}" srcOrd="26" destOrd="0" presId="urn:microsoft.com/office/officeart/2005/8/layout/default"/>
    <dgm:cxn modelId="{B237A006-5DC6-4F35-A9BE-80EC248AC686}" type="presParOf" srcId="{FD74734C-D926-4FC8-B835-184D07986CC5}" destId="{409E4A38-CE01-4568-AC18-A4F5A09E3BA9}" srcOrd="27" destOrd="0" presId="urn:microsoft.com/office/officeart/2005/8/layout/default"/>
    <dgm:cxn modelId="{EAAD2DAB-D00E-44CA-9CBF-A6E1174CCFC9}" type="presParOf" srcId="{FD74734C-D926-4FC8-B835-184D07986CC5}" destId="{C70323F5-040D-450F-8A4E-7A8945EB72D8}" srcOrd="28" destOrd="0" presId="urn:microsoft.com/office/officeart/2005/8/layout/default"/>
    <dgm:cxn modelId="{BA38A1A3-3925-403C-AE2A-C2EE8190FCA1}" type="presParOf" srcId="{FD74734C-D926-4FC8-B835-184D07986CC5}" destId="{83F87EF9-33FB-4303-A580-2DA210E54B6C}" srcOrd="29" destOrd="0" presId="urn:microsoft.com/office/officeart/2005/8/layout/default"/>
    <dgm:cxn modelId="{9798AC83-CD1B-4F81-BC75-41B242A50B9F}" type="presParOf" srcId="{FD74734C-D926-4FC8-B835-184D07986CC5}" destId="{F7896E6D-4BA2-4DCE-8BF5-386C76108D3F}" srcOrd="30" destOrd="0" presId="urn:microsoft.com/office/officeart/2005/8/layout/default"/>
    <dgm:cxn modelId="{46B7F983-C731-490E-8EF7-172B15907763}" type="presParOf" srcId="{FD74734C-D926-4FC8-B835-184D07986CC5}" destId="{98C05CEF-FF19-44A6-8172-888F4B038624}" srcOrd="31" destOrd="0" presId="urn:microsoft.com/office/officeart/2005/8/layout/default"/>
    <dgm:cxn modelId="{917FDE5D-E0E9-48CD-850B-6A2B22B2B681}" type="presParOf" srcId="{FD74734C-D926-4FC8-B835-184D07986CC5}" destId="{1F166E31-7F5B-47DD-B7A0-5E3F834634F2}"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1CC68D-0B69-47E8-96BC-A5491161B06C}"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55155F3F-0BA6-416B-8AAB-44BD31A91B44}">
      <dgm:prSet phldrT="[Text]"/>
      <dgm:spPr/>
      <dgm:t>
        <a:bodyPr/>
        <a:lstStyle/>
        <a:p>
          <a:r>
            <a:rPr lang="en-US" dirty="0" smtClean="0"/>
            <a:t>Z-Test</a:t>
          </a:r>
          <a:endParaRPr lang="en-US" dirty="0"/>
        </a:p>
      </dgm:t>
    </dgm:pt>
    <dgm:pt modelId="{90EF4315-8E46-49E1-B3CC-924C4507E5A7}" type="parTrans" cxnId="{4CB145FC-3AC8-44C6-AB40-0D9F166FD9F8}">
      <dgm:prSet/>
      <dgm:spPr/>
      <dgm:t>
        <a:bodyPr/>
        <a:lstStyle/>
        <a:p>
          <a:endParaRPr lang="en-US"/>
        </a:p>
      </dgm:t>
    </dgm:pt>
    <dgm:pt modelId="{A38E4D42-C9E0-457D-935E-130C48101125}" type="sibTrans" cxnId="{4CB145FC-3AC8-44C6-AB40-0D9F166FD9F8}">
      <dgm:prSet/>
      <dgm:spPr/>
      <dgm:t>
        <a:bodyPr/>
        <a:lstStyle/>
        <a:p>
          <a:endParaRPr lang="en-US"/>
        </a:p>
      </dgm:t>
    </dgm:pt>
    <dgm:pt modelId="{D599D39D-CF5D-4434-93E1-006CA74CC96D}">
      <dgm:prSet phldrT="[Text]"/>
      <dgm:spPr/>
      <dgm:t>
        <a:bodyPr/>
        <a:lstStyle/>
        <a:p>
          <a:r>
            <a:rPr lang="en-US" dirty="0" smtClean="0"/>
            <a:t>T-Test</a:t>
          </a:r>
          <a:endParaRPr lang="en-US" dirty="0"/>
        </a:p>
      </dgm:t>
    </dgm:pt>
    <dgm:pt modelId="{8575C642-0484-4C27-9EDC-94CA7506E402}" type="parTrans" cxnId="{41E3F8D4-8BE0-4B0F-87C1-A627F0AC5514}">
      <dgm:prSet/>
      <dgm:spPr/>
      <dgm:t>
        <a:bodyPr/>
        <a:lstStyle/>
        <a:p>
          <a:endParaRPr lang="en-US"/>
        </a:p>
      </dgm:t>
    </dgm:pt>
    <dgm:pt modelId="{894032CF-4AA7-460C-A530-B5D73782D625}" type="sibTrans" cxnId="{41E3F8D4-8BE0-4B0F-87C1-A627F0AC5514}">
      <dgm:prSet/>
      <dgm:spPr/>
      <dgm:t>
        <a:bodyPr/>
        <a:lstStyle/>
        <a:p>
          <a:endParaRPr lang="en-US"/>
        </a:p>
      </dgm:t>
    </dgm:pt>
    <dgm:pt modelId="{CA0360D0-5643-429A-8515-45B29650A9EC}">
      <dgm:prSet phldrT="[Text]"/>
      <dgm:spPr/>
      <dgm:t>
        <a:bodyPr/>
        <a:lstStyle/>
        <a:p>
          <a:r>
            <a:rPr lang="en-US" dirty="0" smtClean="0"/>
            <a:t>ANOVA</a:t>
          </a:r>
        </a:p>
        <a:p>
          <a:r>
            <a:rPr lang="en-US" dirty="0" smtClean="0"/>
            <a:t>Analysis</a:t>
          </a:r>
          <a:endParaRPr lang="en-US" dirty="0"/>
        </a:p>
      </dgm:t>
    </dgm:pt>
    <dgm:pt modelId="{70075B39-FDB5-4AE0-AEB4-2DCBC607F6AD}" type="parTrans" cxnId="{931CEFD4-8125-4D9D-8BA0-B3BBB3472775}">
      <dgm:prSet/>
      <dgm:spPr/>
      <dgm:t>
        <a:bodyPr/>
        <a:lstStyle/>
        <a:p>
          <a:endParaRPr lang="en-US"/>
        </a:p>
      </dgm:t>
    </dgm:pt>
    <dgm:pt modelId="{154C11FB-1BAA-402F-B7AD-67FB42CEEE09}" type="sibTrans" cxnId="{931CEFD4-8125-4D9D-8BA0-B3BBB3472775}">
      <dgm:prSet/>
      <dgm:spPr/>
      <dgm:t>
        <a:bodyPr/>
        <a:lstStyle/>
        <a:p>
          <a:endParaRPr lang="en-US"/>
        </a:p>
      </dgm:t>
    </dgm:pt>
    <dgm:pt modelId="{1D9B6FEF-8E72-49D7-AC38-BD3EE2C5AE12}">
      <dgm:prSet phldrT="[Text]"/>
      <dgm:spPr/>
      <dgm:t>
        <a:bodyPr/>
        <a:lstStyle/>
        <a:p>
          <a:r>
            <a:rPr lang="en-US" dirty="0" smtClean="0"/>
            <a:t>Chi-Square Test</a:t>
          </a:r>
          <a:endParaRPr lang="en-US" dirty="0"/>
        </a:p>
      </dgm:t>
    </dgm:pt>
    <dgm:pt modelId="{25173CAF-1387-41B1-AE56-0D4467D4FD45}" type="parTrans" cxnId="{E5F725FA-81AE-46C8-AA05-D4099CB677E2}">
      <dgm:prSet/>
      <dgm:spPr/>
      <dgm:t>
        <a:bodyPr/>
        <a:lstStyle/>
        <a:p>
          <a:endParaRPr lang="en-US"/>
        </a:p>
      </dgm:t>
    </dgm:pt>
    <dgm:pt modelId="{FCABA1F9-246F-4206-A7BD-00B92E5EB9A1}" type="sibTrans" cxnId="{E5F725FA-81AE-46C8-AA05-D4099CB677E2}">
      <dgm:prSet/>
      <dgm:spPr/>
      <dgm:t>
        <a:bodyPr/>
        <a:lstStyle/>
        <a:p>
          <a:endParaRPr lang="en-US"/>
        </a:p>
      </dgm:t>
    </dgm:pt>
    <dgm:pt modelId="{6D4C755F-34BC-41DE-BC85-1E670F653AF2}">
      <dgm:prSet phldrT="[Text]"/>
      <dgm:spPr/>
      <dgm:t>
        <a:bodyPr/>
        <a:lstStyle/>
        <a:p>
          <a:r>
            <a:rPr lang="en-US" dirty="0" smtClean="0"/>
            <a:t>Linear Regressions</a:t>
          </a:r>
          <a:endParaRPr lang="en-US" dirty="0"/>
        </a:p>
      </dgm:t>
    </dgm:pt>
    <dgm:pt modelId="{69F3C486-8807-4AD8-B263-ADF2BC90E050}" type="parTrans" cxnId="{4E3D7B8F-492A-4FFB-975D-D3EF079033B7}">
      <dgm:prSet/>
      <dgm:spPr/>
      <dgm:t>
        <a:bodyPr/>
        <a:lstStyle/>
        <a:p>
          <a:endParaRPr lang="en-US"/>
        </a:p>
      </dgm:t>
    </dgm:pt>
    <dgm:pt modelId="{27F9B972-B129-489C-877F-31FFA8BD6039}" type="sibTrans" cxnId="{4E3D7B8F-492A-4FFB-975D-D3EF079033B7}">
      <dgm:prSet/>
      <dgm:spPr/>
      <dgm:t>
        <a:bodyPr/>
        <a:lstStyle/>
        <a:p>
          <a:endParaRPr lang="en-US"/>
        </a:p>
      </dgm:t>
    </dgm:pt>
    <dgm:pt modelId="{A58CC07B-C25F-474D-B445-38CC225903FE}">
      <dgm:prSet phldrT="[Text]"/>
      <dgm:spPr/>
      <dgm:t>
        <a:bodyPr/>
        <a:lstStyle/>
        <a:p>
          <a:r>
            <a:rPr lang="en-US" dirty="0" smtClean="0"/>
            <a:t>Logistic Regressions</a:t>
          </a:r>
          <a:endParaRPr lang="en-US" dirty="0"/>
        </a:p>
      </dgm:t>
    </dgm:pt>
    <dgm:pt modelId="{35D03E33-6760-4449-8C1C-7B64D17E6E0C}" type="parTrans" cxnId="{5FF862A0-BF02-47A0-AA03-FAFDD6EC7FD7}">
      <dgm:prSet/>
      <dgm:spPr/>
      <dgm:t>
        <a:bodyPr/>
        <a:lstStyle/>
        <a:p>
          <a:endParaRPr lang="en-US"/>
        </a:p>
      </dgm:t>
    </dgm:pt>
    <dgm:pt modelId="{D941FC3F-456D-4C40-8F03-349F56A3A243}" type="sibTrans" cxnId="{5FF862A0-BF02-47A0-AA03-FAFDD6EC7FD7}">
      <dgm:prSet/>
      <dgm:spPr/>
      <dgm:t>
        <a:bodyPr/>
        <a:lstStyle/>
        <a:p>
          <a:endParaRPr lang="en-US"/>
        </a:p>
      </dgm:t>
    </dgm:pt>
    <dgm:pt modelId="{D50CED6C-FA5C-40FF-84BD-67F9246228B8}">
      <dgm:prSet phldrT="[Text]"/>
      <dgm:spPr/>
      <dgm:t>
        <a:bodyPr/>
        <a:lstStyle/>
        <a:p>
          <a:r>
            <a:rPr lang="en-US" dirty="0" smtClean="0"/>
            <a:t>Polynomial Regression</a:t>
          </a:r>
          <a:endParaRPr lang="en-US" dirty="0"/>
        </a:p>
      </dgm:t>
    </dgm:pt>
    <dgm:pt modelId="{DB86C087-17E0-4517-99C6-7D307A7990C5}" type="parTrans" cxnId="{0D502A05-605A-4451-AF39-A46CDE878290}">
      <dgm:prSet/>
      <dgm:spPr/>
      <dgm:t>
        <a:bodyPr/>
        <a:lstStyle/>
        <a:p>
          <a:endParaRPr lang="en-US"/>
        </a:p>
      </dgm:t>
    </dgm:pt>
    <dgm:pt modelId="{96071D0C-87AB-427F-BCD2-A6DEA68EA59E}" type="sibTrans" cxnId="{0D502A05-605A-4451-AF39-A46CDE878290}">
      <dgm:prSet/>
      <dgm:spPr/>
      <dgm:t>
        <a:bodyPr/>
        <a:lstStyle/>
        <a:p>
          <a:endParaRPr lang="en-US"/>
        </a:p>
      </dgm:t>
    </dgm:pt>
    <dgm:pt modelId="{47BEEEDA-C40E-4338-9F07-91A3C48B5F76}">
      <dgm:prSet phldrT="[Text]"/>
      <dgm:spPr/>
      <dgm:t>
        <a:bodyPr/>
        <a:lstStyle/>
        <a:p>
          <a:r>
            <a:rPr lang="en-US" dirty="0" smtClean="0"/>
            <a:t>Bayesian Probability</a:t>
          </a:r>
          <a:endParaRPr lang="en-US" dirty="0"/>
        </a:p>
      </dgm:t>
    </dgm:pt>
    <dgm:pt modelId="{9CB7EE57-4544-4839-98DB-631C1B0974EB}" type="parTrans" cxnId="{2C32AF39-6424-4CFE-A2F4-34022BA95137}">
      <dgm:prSet/>
      <dgm:spPr/>
      <dgm:t>
        <a:bodyPr/>
        <a:lstStyle/>
        <a:p>
          <a:endParaRPr lang="en-US"/>
        </a:p>
      </dgm:t>
    </dgm:pt>
    <dgm:pt modelId="{B0C0F748-47A2-4E02-A26C-A790D3A36A7E}" type="sibTrans" cxnId="{2C32AF39-6424-4CFE-A2F4-34022BA95137}">
      <dgm:prSet/>
      <dgm:spPr/>
      <dgm:t>
        <a:bodyPr/>
        <a:lstStyle/>
        <a:p>
          <a:endParaRPr lang="en-US"/>
        </a:p>
      </dgm:t>
    </dgm:pt>
    <dgm:pt modelId="{BB78AF1A-9CAA-43D8-A540-4BE7B9E15760}">
      <dgm:prSet phldrT="[Text]"/>
      <dgm:spPr/>
      <dgm:t>
        <a:bodyPr/>
        <a:lstStyle/>
        <a:p>
          <a:r>
            <a:rPr lang="en-US" dirty="0" smtClean="0"/>
            <a:t>Probability</a:t>
          </a:r>
          <a:endParaRPr lang="en-US" dirty="0"/>
        </a:p>
      </dgm:t>
    </dgm:pt>
    <dgm:pt modelId="{D668E25B-84A5-4A27-9975-ABE49D46467D}" type="parTrans" cxnId="{448B6AC5-D7D8-43CB-9F53-14E1F9D0DFDE}">
      <dgm:prSet/>
      <dgm:spPr/>
      <dgm:t>
        <a:bodyPr/>
        <a:lstStyle/>
        <a:p>
          <a:endParaRPr lang="en-US"/>
        </a:p>
      </dgm:t>
    </dgm:pt>
    <dgm:pt modelId="{4A12CB2E-DD84-4395-90D6-0D6351B7C4CB}" type="sibTrans" cxnId="{448B6AC5-D7D8-43CB-9F53-14E1F9D0DFDE}">
      <dgm:prSet/>
      <dgm:spPr/>
      <dgm:t>
        <a:bodyPr/>
        <a:lstStyle/>
        <a:p>
          <a:endParaRPr lang="en-US"/>
        </a:p>
      </dgm:t>
    </dgm:pt>
    <dgm:pt modelId="{5E66CC94-7BE3-4655-A1B0-29C1E26A10C1}" type="pres">
      <dgm:prSet presAssocID="{471CC68D-0B69-47E8-96BC-A5491161B06C}" presName="diagram" presStyleCnt="0">
        <dgm:presLayoutVars>
          <dgm:dir/>
          <dgm:resizeHandles val="exact"/>
        </dgm:presLayoutVars>
      </dgm:prSet>
      <dgm:spPr/>
      <dgm:t>
        <a:bodyPr/>
        <a:lstStyle/>
        <a:p>
          <a:endParaRPr lang="en-US"/>
        </a:p>
      </dgm:t>
    </dgm:pt>
    <dgm:pt modelId="{18F1A4A1-9F8B-4363-B59A-1A50CF10D8B5}" type="pres">
      <dgm:prSet presAssocID="{6D4C755F-34BC-41DE-BC85-1E670F653AF2}" presName="node" presStyleLbl="node1" presStyleIdx="0" presStyleCnt="9">
        <dgm:presLayoutVars>
          <dgm:bulletEnabled val="1"/>
        </dgm:presLayoutVars>
      </dgm:prSet>
      <dgm:spPr/>
      <dgm:t>
        <a:bodyPr/>
        <a:lstStyle/>
        <a:p>
          <a:endParaRPr lang="en-US"/>
        </a:p>
      </dgm:t>
    </dgm:pt>
    <dgm:pt modelId="{1FA6B4E4-7695-44E7-92A6-98E9602301D1}" type="pres">
      <dgm:prSet presAssocID="{27F9B972-B129-489C-877F-31FFA8BD6039}" presName="sibTrans" presStyleCnt="0"/>
      <dgm:spPr/>
    </dgm:pt>
    <dgm:pt modelId="{0315124C-335A-432E-A2BD-B03F4364DA63}" type="pres">
      <dgm:prSet presAssocID="{A58CC07B-C25F-474D-B445-38CC225903FE}" presName="node" presStyleLbl="node1" presStyleIdx="1" presStyleCnt="9">
        <dgm:presLayoutVars>
          <dgm:bulletEnabled val="1"/>
        </dgm:presLayoutVars>
      </dgm:prSet>
      <dgm:spPr/>
      <dgm:t>
        <a:bodyPr/>
        <a:lstStyle/>
        <a:p>
          <a:endParaRPr lang="en-US"/>
        </a:p>
      </dgm:t>
    </dgm:pt>
    <dgm:pt modelId="{9000B512-8009-460C-A3AC-AC0F73F75850}" type="pres">
      <dgm:prSet presAssocID="{D941FC3F-456D-4C40-8F03-349F56A3A243}" presName="sibTrans" presStyleCnt="0"/>
      <dgm:spPr/>
    </dgm:pt>
    <dgm:pt modelId="{3AA8125B-C223-4F3F-A21F-1750EF7B7C15}" type="pres">
      <dgm:prSet presAssocID="{47BEEEDA-C40E-4338-9F07-91A3C48B5F76}" presName="node" presStyleLbl="node1" presStyleIdx="2" presStyleCnt="9">
        <dgm:presLayoutVars>
          <dgm:bulletEnabled val="1"/>
        </dgm:presLayoutVars>
      </dgm:prSet>
      <dgm:spPr/>
      <dgm:t>
        <a:bodyPr/>
        <a:lstStyle/>
        <a:p>
          <a:endParaRPr lang="en-US"/>
        </a:p>
      </dgm:t>
    </dgm:pt>
    <dgm:pt modelId="{17061C9A-115B-4F4D-B7C3-CDA6477F9294}" type="pres">
      <dgm:prSet presAssocID="{B0C0F748-47A2-4E02-A26C-A790D3A36A7E}" presName="sibTrans" presStyleCnt="0"/>
      <dgm:spPr/>
    </dgm:pt>
    <dgm:pt modelId="{E0E9F551-12F3-437C-9415-1597CC99B118}" type="pres">
      <dgm:prSet presAssocID="{BB78AF1A-9CAA-43D8-A540-4BE7B9E15760}" presName="node" presStyleLbl="node1" presStyleIdx="3" presStyleCnt="9">
        <dgm:presLayoutVars>
          <dgm:bulletEnabled val="1"/>
        </dgm:presLayoutVars>
      </dgm:prSet>
      <dgm:spPr/>
      <dgm:t>
        <a:bodyPr/>
        <a:lstStyle/>
        <a:p>
          <a:endParaRPr lang="en-US"/>
        </a:p>
      </dgm:t>
    </dgm:pt>
    <dgm:pt modelId="{714ACEEF-A6BE-4979-9001-E1FE22B6E7F9}" type="pres">
      <dgm:prSet presAssocID="{4A12CB2E-DD84-4395-90D6-0D6351B7C4CB}" presName="sibTrans" presStyleCnt="0"/>
      <dgm:spPr/>
    </dgm:pt>
    <dgm:pt modelId="{AF793551-364D-4D7E-A094-93BE292AFF03}" type="pres">
      <dgm:prSet presAssocID="{D50CED6C-FA5C-40FF-84BD-67F9246228B8}" presName="node" presStyleLbl="node1" presStyleIdx="4" presStyleCnt="9">
        <dgm:presLayoutVars>
          <dgm:bulletEnabled val="1"/>
        </dgm:presLayoutVars>
      </dgm:prSet>
      <dgm:spPr/>
      <dgm:t>
        <a:bodyPr/>
        <a:lstStyle/>
        <a:p>
          <a:endParaRPr lang="en-US"/>
        </a:p>
      </dgm:t>
    </dgm:pt>
    <dgm:pt modelId="{26D54E22-96D6-432C-8EEE-112D491C05CF}" type="pres">
      <dgm:prSet presAssocID="{96071D0C-87AB-427F-BCD2-A6DEA68EA59E}" presName="sibTrans" presStyleCnt="0"/>
      <dgm:spPr/>
    </dgm:pt>
    <dgm:pt modelId="{10D21C93-6D0A-4C92-9970-71804ADFCC60}" type="pres">
      <dgm:prSet presAssocID="{55155F3F-0BA6-416B-8AAB-44BD31A91B44}" presName="node" presStyleLbl="node1" presStyleIdx="5" presStyleCnt="9">
        <dgm:presLayoutVars>
          <dgm:bulletEnabled val="1"/>
        </dgm:presLayoutVars>
      </dgm:prSet>
      <dgm:spPr/>
      <dgm:t>
        <a:bodyPr/>
        <a:lstStyle/>
        <a:p>
          <a:endParaRPr lang="en-US"/>
        </a:p>
      </dgm:t>
    </dgm:pt>
    <dgm:pt modelId="{AA45C8CF-DF6C-451C-AA2C-C62E14AC72E3}" type="pres">
      <dgm:prSet presAssocID="{A38E4D42-C9E0-457D-935E-130C48101125}" presName="sibTrans" presStyleCnt="0"/>
      <dgm:spPr/>
    </dgm:pt>
    <dgm:pt modelId="{CAAC006D-B318-4803-9BCA-64D02599C290}" type="pres">
      <dgm:prSet presAssocID="{D599D39D-CF5D-4434-93E1-006CA74CC96D}" presName="node" presStyleLbl="node1" presStyleIdx="6" presStyleCnt="9">
        <dgm:presLayoutVars>
          <dgm:bulletEnabled val="1"/>
        </dgm:presLayoutVars>
      </dgm:prSet>
      <dgm:spPr/>
      <dgm:t>
        <a:bodyPr/>
        <a:lstStyle/>
        <a:p>
          <a:endParaRPr lang="en-US"/>
        </a:p>
      </dgm:t>
    </dgm:pt>
    <dgm:pt modelId="{FBFEF6C2-8D6A-474C-9A12-DAC3EC7E2C43}" type="pres">
      <dgm:prSet presAssocID="{894032CF-4AA7-460C-A530-B5D73782D625}" presName="sibTrans" presStyleCnt="0"/>
      <dgm:spPr/>
    </dgm:pt>
    <dgm:pt modelId="{B3408395-C084-4254-88BE-F39B2ED5CB38}" type="pres">
      <dgm:prSet presAssocID="{CA0360D0-5643-429A-8515-45B29650A9EC}" presName="node" presStyleLbl="node1" presStyleIdx="7" presStyleCnt="9">
        <dgm:presLayoutVars>
          <dgm:bulletEnabled val="1"/>
        </dgm:presLayoutVars>
      </dgm:prSet>
      <dgm:spPr/>
      <dgm:t>
        <a:bodyPr/>
        <a:lstStyle/>
        <a:p>
          <a:endParaRPr lang="en-US"/>
        </a:p>
      </dgm:t>
    </dgm:pt>
    <dgm:pt modelId="{8E8595C1-7A1F-472F-AFB0-76D890C11118}" type="pres">
      <dgm:prSet presAssocID="{154C11FB-1BAA-402F-B7AD-67FB42CEEE09}" presName="sibTrans" presStyleCnt="0"/>
      <dgm:spPr/>
    </dgm:pt>
    <dgm:pt modelId="{4693304C-2BE9-4665-A181-39710E291D88}" type="pres">
      <dgm:prSet presAssocID="{1D9B6FEF-8E72-49D7-AC38-BD3EE2C5AE12}" presName="node" presStyleLbl="node1" presStyleIdx="8" presStyleCnt="9">
        <dgm:presLayoutVars>
          <dgm:bulletEnabled val="1"/>
        </dgm:presLayoutVars>
      </dgm:prSet>
      <dgm:spPr/>
      <dgm:t>
        <a:bodyPr/>
        <a:lstStyle/>
        <a:p>
          <a:endParaRPr lang="en-US"/>
        </a:p>
      </dgm:t>
    </dgm:pt>
  </dgm:ptLst>
  <dgm:cxnLst>
    <dgm:cxn modelId="{513B30DA-7C8D-409B-AB5E-E53A48A877C0}" type="presOf" srcId="{6D4C755F-34BC-41DE-BC85-1E670F653AF2}" destId="{18F1A4A1-9F8B-4363-B59A-1A50CF10D8B5}" srcOrd="0" destOrd="0" presId="urn:microsoft.com/office/officeart/2005/8/layout/default"/>
    <dgm:cxn modelId="{09A8CDD0-27FF-4510-93E8-39448C78B924}" type="presOf" srcId="{BB78AF1A-9CAA-43D8-A540-4BE7B9E15760}" destId="{E0E9F551-12F3-437C-9415-1597CC99B118}" srcOrd="0" destOrd="0" presId="urn:microsoft.com/office/officeart/2005/8/layout/default"/>
    <dgm:cxn modelId="{E5F725FA-81AE-46C8-AA05-D4099CB677E2}" srcId="{471CC68D-0B69-47E8-96BC-A5491161B06C}" destId="{1D9B6FEF-8E72-49D7-AC38-BD3EE2C5AE12}" srcOrd="8" destOrd="0" parTransId="{25173CAF-1387-41B1-AE56-0D4467D4FD45}" sibTransId="{FCABA1F9-246F-4206-A7BD-00B92E5EB9A1}"/>
    <dgm:cxn modelId="{4E3D7B8F-492A-4FFB-975D-D3EF079033B7}" srcId="{471CC68D-0B69-47E8-96BC-A5491161B06C}" destId="{6D4C755F-34BC-41DE-BC85-1E670F653AF2}" srcOrd="0" destOrd="0" parTransId="{69F3C486-8807-4AD8-B263-ADF2BC90E050}" sibTransId="{27F9B972-B129-489C-877F-31FFA8BD6039}"/>
    <dgm:cxn modelId="{F506C96C-345D-4DAD-A61D-B1177CE052F1}" type="presOf" srcId="{D50CED6C-FA5C-40FF-84BD-67F9246228B8}" destId="{AF793551-364D-4D7E-A094-93BE292AFF03}" srcOrd="0" destOrd="0" presId="urn:microsoft.com/office/officeart/2005/8/layout/default"/>
    <dgm:cxn modelId="{4CB145FC-3AC8-44C6-AB40-0D9F166FD9F8}" srcId="{471CC68D-0B69-47E8-96BC-A5491161B06C}" destId="{55155F3F-0BA6-416B-8AAB-44BD31A91B44}" srcOrd="5" destOrd="0" parTransId="{90EF4315-8E46-49E1-B3CC-924C4507E5A7}" sibTransId="{A38E4D42-C9E0-457D-935E-130C48101125}"/>
    <dgm:cxn modelId="{F82749AA-B87C-42C6-B330-74334EB43748}" type="presOf" srcId="{55155F3F-0BA6-416B-8AAB-44BD31A91B44}" destId="{10D21C93-6D0A-4C92-9970-71804ADFCC60}" srcOrd="0" destOrd="0" presId="urn:microsoft.com/office/officeart/2005/8/layout/default"/>
    <dgm:cxn modelId="{931CEFD4-8125-4D9D-8BA0-B3BBB3472775}" srcId="{471CC68D-0B69-47E8-96BC-A5491161B06C}" destId="{CA0360D0-5643-429A-8515-45B29650A9EC}" srcOrd="7" destOrd="0" parTransId="{70075B39-FDB5-4AE0-AEB4-2DCBC607F6AD}" sibTransId="{154C11FB-1BAA-402F-B7AD-67FB42CEEE09}"/>
    <dgm:cxn modelId="{3F2D7FC0-9669-4649-A755-37DDE0FE1E7E}" type="presOf" srcId="{471CC68D-0B69-47E8-96BC-A5491161B06C}" destId="{5E66CC94-7BE3-4655-A1B0-29C1E26A10C1}" srcOrd="0" destOrd="0" presId="urn:microsoft.com/office/officeart/2005/8/layout/default"/>
    <dgm:cxn modelId="{0D502A05-605A-4451-AF39-A46CDE878290}" srcId="{471CC68D-0B69-47E8-96BC-A5491161B06C}" destId="{D50CED6C-FA5C-40FF-84BD-67F9246228B8}" srcOrd="4" destOrd="0" parTransId="{DB86C087-17E0-4517-99C6-7D307A7990C5}" sibTransId="{96071D0C-87AB-427F-BCD2-A6DEA68EA59E}"/>
    <dgm:cxn modelId="{586EB86D-BB62-491B-B817-68C066C22D77}" type="presOf" srcId="{CA0360D0-5643-429A-8515-45B29650A9EC}" destId="{B3408395-C084-4254-88BE-F39B2ED5CB38}" srcOrd="0" destOrd="0" presId="urn:microsoft.com/office/officeart/2005/8/layout/default"/>
    <dgm:cxn modelId="{2C32AF39-6424-4CFE-A2F4-34022BA95137}" srcId="{471CC68D-0B69-47E8-96BC-A5491161B06C}" destId="{47BEEEDA-C40E-4338-9F07-91A3C48B5F76}" srcOrd="2" destOrd="0" parTransId="{9CB7EE57-4544-4839-98DB-631C1B0974EB}" sibTransId="{B0C0F748-47A2-4E02-A26C-A790D3A36A7E}"/>
    <dgm:cxn modelId="{2A1E0407-8BF4-4C64-90E1-5C0F4BA801DE}" type="presOf" srcId="{1D9B6FEF-8E72-49D7-AC38-BD3EE2C5AE12}" destId="{4693304C-2BE9-4665-A181-39710E291D88}" srcOrd="0" destOrd="0" presId="urn:microsoft.com/office/officeart/2005/8/layout/default"/>
    <dgm:cxn modelId="{5FF862A0-BF02-47A0-AA03-FAFDD6EC7FD7}" srcId="{471CC68D-0B69-47E8-96BC-A5491161B06C}" destId="{A58CC07B-C25F-474D-B445-38CC225903FE}" srcOrd="1" destOrd="0" parTransId="{35D03E33-6760-4449-8C1C-7B64D17E6E0C}" sibTransId="{D941FC3F-456D-4C40-8F03-349F56A3A243}"/>
    <dgm:cxn modelId="{41E3F8D4-8BE0-4B0F-87C1-A627F0AC5514}" srcId="{471CC68D-0B69-47E8-96BC-A5491161B06C}" destId="{D599D39D-CF5D-4434-93E1-006CA74CC96D}" srcOrd="6" destOrd="0" parTransId="{8575C642-0484-4C27-9EDC-94CA7506E402}" sibTransId="{894032CF-4AA7-460C-A530-B5D73782D625}"/>
    <dgm:cxn modelId="{448B6AC5-D7D8-43CB-9F53-14E1F9D0DFDE}" srcId="{471CC68D-0B69-47E8-96BC-A5491161B06C}" destId="{BB78AF1A-9CAA-43D8-A540-4BE7B9E15760}" srcOrd="3" destOrd="0" parTransId="{D668E25B-84A5-4A27-9975-ABE49D46467D}" sibTransId="{4A12CB2E-DD84-4395-90D6-0D6351B7C4CB}"/>
    <dgm:cxn modelId="{2F3A28BC-7362-4A13-A2C2-968818F29CBE}" type="presOf" srcId="{47BEEEDA-C40E-4338-9F07-91A3C48B5F76}" destId="{3AA8125B-C223-4F3F-A21F-1750EF7B7C15}" srcOrd="0" destOrd="0" presId="urn:microsoft.com/office/officeart/2005/8/layout/default"/>
    <dgm:cxn modelId="{EC5CE57D-EC69-4972-9B4A-9F2B54C97D1E}" type="presOf" srcId="{A58CC07B-C25F-474D-B445-38CC225903FE}" destId="{0315124C-335A-432E-A2BD-B03F4364DA63}" srcOrd="0" destOrd="0" presId="urn:microsoft.com/office/officeart/2005/8/layout/default"/>
    <dgm:cxn modelId="{0665E6DF-ECBD-42B0-8A5F-7DB71D987EA3}" type="presOf" srcId="{D599D39D-CF5D-4434-93E1-006CA74CC96D}" destId="{CAAC006D-B318-4803-9BCA-64D02599C290}" srcOrd="0" destOrd="0" presId="urn:microsoft.com/office/officeart/2005/8/layout/default"/>
    <dgm:cxn modelId="{62530C33-2EFB-4F68-9118-4D17550D13A9}" type="presParOf" srcId="{5E66CC94-7BE3-4655-A1B0-29C1E26A10C1}" destId="{18F1A4A1-9F8B-4363-B59A-1A50CF10D8B5}" srcOrd="0" destOrd="0" presId="urn:microsoft.com/office/officeart/2005/8/layout/default"/>
    <dgm:cxn modelId="{ECE4668F-FF19-4990-AD56-83DC6FAE7B55}" type="presParOf" srcId="{5E66CC94-7BE3-4655-A1B0-29C1E26A10C1}" destId="{1FA6B4E4-7695-44E7-92A6-98E9602301D1}" srcOrd="1" destOrd="0" presId="urn:microsoft.com/office/officeart/2005/8/layout/default"/>
    <dgm:cxn modelId="{5ABEDD56-FEC3-4C07-99EA-522BC72C7973}" type="presParOf" srcId="{5E66CC94-7BE3-4655-A1B0-29C1E26A10C1}" destId="{0315124C-335A-432E-A2BD-B03F4364DA63}" srcOrd="2" destOrd="0" presId="urn:microsoft.com/office/officeart/2005/8/layout/default"/>
    <dgm:cxn modelId="{DFFD7617-EC31-4094-BE38-CFC5BB76D8E2}" type="presParOf" srcId="{5E66CC94-7BE3-4655-A1B0-29C1E26A10C1}" destId="{9000B512-8009-460C-A3AC-AC0F73F75850}" srcOrd="3" destOrd="0" presId="urn:microsoft.com/office/officeart/2005/8/layout/default"/>
    <dgm:cxn modelId="{C5915FAE-13E2-44D7-B12C-8365318ABF4E}" type="presParOf" srcId="{5E66CC94-7BE3-4655-A1B0-29C1E26A10C1}" destId="{3AA8125B-C223-4F3F-A21F-1750EF7B7C15}" srcOrd="4" destOrd="0" presId="urn:microsoft.com/office/officeart/2005/8/layout/default"/>
    <dgm:cxn modelId="{D98ACAEA-9E97-48C0-BB4E-248880C77884}" type="presParOf" srcId="{5E66CC94-7BE3-4655-A1B0-29C1E26A10C1}" destId="{17061C9A-115B-4F4D-B7C3-CDA6477F9294}" srcOrd="5" destOrd="0" presId="urn:microsoft.com/office/officeart/2005/8/layout/default"/>
    <dgm:cxn modelId="{7DD0AB14-1F4F-4B44-98AD-A512AD2B3CE2}" type="presParOf" srcId="{5E66CC94-7BE3-4655-A1B0-29C1E26A10C1}" destId="{E0E9F551-12F3-437C-9415-1597CC99B118}" srcOrd="6" destOrd="0" presId="urn:microsoft.com/office/officeart/2005/8/layout/default"/>
    <dgm:cxn modelId="{D59BF301-36BE-41F0-A35E-61BED3F8205D}" type="presParOf" srcId="{5E66CC94-7BE3-4655-A1B0-29C1E26A10C1}" destId="{714ACEEF-A6BE-4979-9001-E1FE22B6E7F9}" srcOrd="7" destOrd="0" presId="urn:microsoft.com/office/officeart/2005/8/layout/default"/>
    <dgm:cxn modelId="{49F9A386-7882-4F53-9F5A-A5438A7F4A6C}" type="presParOf" srcId="{5E66CC94-7BE3-4655-A1B0-29C1E26A10C1}" destId="{AF793551-364D-4D7E-A094-93BE292AFF03}" srcOrd="8" destOrd="0" presId="urn:microsoft.com/office/officeart/2005/8/layout/default"/>
    <dgm:cxn modelId="{AFC5AB58-B8B4-4E4C-8EBE-69580CA0AC01}" type="presParOf" srcId="{5E66CC94-7BE3-4655-A1B0-29C1E26A10C1}" destId="{26D54E22-96D6-432C-8EEE-112D491C05CF}" srcOrd="9" destOrd="0" presId="urn:microsoft.com/office/officeart/2005/8/layout/default"/>
    <dgm:cxn modelId="{0030EE6C-E173-4137-AD72-F2E4A16D1FD5}" type="presParOf" srcId="{5E66CC94-7BE3-4655-A1B0-29C1E26A10C1}" destId="{10D21C93-6D0A-4C92-9970-71804ADFCC60}" srcOrd="10" destOrd="0" presId="urn:microsoft.com/office/officeart/2005/8/layout/default"/>
    <dgm:cxn modelId="{F9F25D34-18A0-40EA-A623-F4E3AD6862CC}" type="presParOf" srcId="{5E66CC94-7BE3-4655-A1B0-29C1E26A10C1}" destId="{AA45C8CF-DF6C-451C-AA2C-C62E14AC72E3}" srcOrd="11" destOrd="0" presId="urn:microsoft.com/office/officeart/2005/8/layout/default"/>
    <dgm:cxn modelId="{6A647208-E8B2-430E-A016-833ABCBF4B7B}" type="presParOf" srcId="{5E66CC94-7BE3-4655-A1B0-29C1E26A10C1}" destId="{CAAC006D-B318-4803-9BCA-64D02599C290}" srcOrd="12" destOrd="0" presId="urn:microsoft.com/office/officeart/2005/8/layout/default"/>
    <dgm:cxn modelId="{4D2B5705-F848-4F74-B5DD-C10913D8A5D9}" type="presParOf" srcId="{5E66CC94-7BE3-4655-A1B0-29C1E26A10C1}" destId="{FBFEF6C2-8D6A-474C-9A12-DAC3EC7E2C43}" srcOrd="13" destOrd="0" presId="urn:microsoft.com/office/officeart/2005/8/layout/default"/>
    <dgm:cxn modelId="{46EEA011-47FC-4177-84AB-DD1BD34F75AE}" type="presParOf" srcId="{5E66CC94-7BE3-4655-A1B0-29C1E26A10C1}" destId="{B3408395-C084-4254-88BE-F39B2ED5CB38}" srcOrd="14" destOrd="0" presId="urn:microsoft.com/office/officeart/2005/8/layout/default"/>
    <dgm:cxn modelId="{12C940D3-295A-4B28-9BAA-E6F41FEBC207}" type="presParOf" srcId="{5E66CC94-7BE3-4655-A1B0-29C1E26A10C1}" destId="{8E8595C1-7A1F-472F-AFB0-76D890C11118}" srcOrd="15" destOrd="0" presId="urn:microsoft.com/office/officeart/2005/8/layout/default"/>
    <dgm:cxn modelId="{E7DA7684-2F5C-459D-811B-9850B043C9B1}" type="presParOf" srcId="{5E66CC94-7BE3-4655-A1B0-29C1E26A10C1}" destId="{4693304C-2BE9-4665-A181-39710E291D88}"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1ACC83-524D-4703-942F-F4C92DB18894}" type="doc">
      <dgm:prSet loTypeId="urn:microsoft.com/office/officeart/2005/8/layout/default" loCatId="list" qsTypeId="urn:microsoft.com/office/officeart/2005/8/quickstyle/simple1" qsCatId="simple" csTypeId="urn:microsoft.com/office/officeart/2005/8/colors/accent0_2" csCatId="mainScheme"/>
      <dgm:spPr/>
      <dgm:t>
        <a:bodyPr/>
        <a:lstStyle/>
        <a:p>
          <a:endParaRPr lang="en-US"/>
        </a:p>
      </dgm:t>
    </dgm:pt>
    <dgm:pt modelId="{AC9195B1-2EF3-49C5-9D33-C27A193D60E6}">
      <dgm:prSet/>
      <dgm:spPr/>
      <dgm:t>
        <a:bodyPr/>
        <a:lstStyle/>
        <a:p>
          <a:pPr rtl="0"/>
          <a:r>
            <a:rPr lang="en-US" dirty="0" smtClean="0"/>
            <a:t>Time Series</a:t>
          </a:r>
          <a:endParaRPr lang="en-US" dirty="0"/>
        </a:p>
      </dgm:t>
    </dgm:pt>
    <dgm:pt modelId="{56996878-2109-481D-9515-18CF46E5557F}" type="parTrans" cxnId="{9D20141B-8DE6-4872-AC3F-CB0ECCB4BCB3}">
      <dgm:prSet/>
      <dgm:spPr/>
      <dgm:t>
        <a:bodyPr/>
        <a:lstStyle/>
        <a:p>
          <a:endParaRPr lang="en-US"/>
        </a:p>
      </dgm:t>
    </dgm:pt>
    <dgm:pt modelId="{3C8E4EB8-600C-42CD-973A-DF2E59C20F03}" type="sibTrans" cxnId="{9D20141B-8DE6-4872-AC3F-CB0ECCB4BCB3}">
      <dgm:prSet/>
      <dgm:spPr/>
      <dgm:t>
        <a:bodyPr/>
        <a:lstStyle/>
        <a:p>
          <a:endParaRPr lang="en-US"/>
        </a:p>
      </dgm:t>
    </dgm:pt>
    <dgm:pt modelId="{943E56FD-21F2-483A-8438-28870859F6CE}">
      <dgm:prSet/>
      <dgm:spPr/>
      <dgm:t>
        <a:bodyPr/>
        <a:lstStyle/>
        <a:p>
          <a:pPr rtl="0"/>
          <a:r>
            <a:rPr lang="en-US" dirty="0" smtClean="0"/>
            <a:t>Exponential Smoothing </a:t>
          </a:r>
          <a:endParaRPr lang="en-US" dirty="0"/>
        </a:p>
      </dgm:t>
    </dgm:pt>
    <dgm:pt modelId="{744C0663-2024-41FE-86A2-CAE4843876DF}" type="parTrans" cxnId="{37EC99D3-EE05-4820-A4CE-2D09E01CD0D3}">
      <dgm:prSet/>
      <dgm:spPr/>
      <dgm:t>
        <a:bodyPr/>
        <a:lstStyle/>
        <a:p>
          <a:endParaRPr lang="en-US"/>
        </a:p>
      </dgm:t>
    </dgm:pt>
    <dgm:pt modelId="{7332A2D3-D07C-4E4E-AE73-AEFDA371F1A8}" type="sibTrans" cxnId="{37EC99D3-EE05-4820-A4CE-2D09E01CD0D3}">
      <dgm:prSet/>
      <dgm:spPr/>
      <dgm:t>
        <a:bodyPr/>
        <a:lstStyle/>
        <a:p>
          <a:endParaRPr lang="en-US"/>
        </a:p>
      </dgm:t>
    </dgm:pt>
    <dgm:pt modelId="{83F29A9A-838A-4C28-8979-4E2DF286764B}">
      <dgm:prSet/>
      <dgm:spPr/>
      <dgm:t>
        <a:bodyPr/>
        <a:lstStyle/>
        <a:p>
          <a:pPr rtl="0"/>
          <a:r>
            <a:rPr lang="en-US" dirty="0" smtClean="0"/>
            <a:t>Holt’s Method</a:t>
          </a:r>
          <a:endParaRPr lang="en-US" dirty="0"/>
        </a:p>
      </dgm:t>
    </dgm:pt>
    <dgm:pt modelId="{F1790FA6-14B7-42BE-BD4D-8FC97DBF67C8}" type="parTrans" cxnId="{2F0D001C-2FC2-4F9C-B385-1D0D4C5F5EAE}">
      <dgm:prSet/>
      <dgm:spPr/>
      <dgm:t>
        <a:bodyPr/>
        <a:lstStyle/>
        <a:p>
          <a:endParaRPr lang="en-US"/>
        </a:p>
      </dgm:t>
    </dgm:pt>
    <dgm:pt modelId="{FA02F873-76CC-4326-9EE0-3102FDA96574}" type="sibTrans" cxnId="{2F0D001C-2FC2-4F9C-B385-1D0D4C5F5EAE}">
      <dgm:prSet/>
      <dgm:spPr/>
      <dgm:t>
        <a:bodyPr/>
        <a:lstStyle/>
        <a:p>
          <a:endParaRPr lang="en-US"/>
        </a:p>
      </dgm:t>
    </dgm:pt>
    <dgm:pt modelId="{B8DF005C-E9CE-454F-93DB-D682CBEDDE5B}">
      <dgm:prSet/>
      <dgm:spPr/>
      <dgm:t>
        <a:bodyPr/>
        <a:lstStyle/>
        <a:p>
          <a:pPr rtl="0"/>
          <a:r>
            <a:rPr lang="en-US" dirty="0" smtClean="0"/>
            <a:t>Holt-Winters Method</a:t>
          </a:r>
          <a:endParaRPr lang="en-US" dirty="0"/>
        </a:p>
      </dgm:t>
    </dgm:pt>
    <dgm:pt modelId="{92B6B9AC-D2AE-4838-9042-1380A6221BAB}" type="parTrans" cxnId="{CD63054C-1EC2-496B-B489-407A4DC10612}">
      <dgm:prSet/>
      <dgm:spPr/>
      <dgm:t>
        <a:bodyPr/>
        <a:lstStyle/>
        <a:p>
          <a:endParaRPr lang="en-US"/>
        </a:p>
      </dgm:t>
    </dgm:pt>
    <dgm:pt modelId="{165FF358-4CE2-4E58-B02A-C735A8D8BF71}" type="sibTrans" cxnId="{CD63054C-1EC2-496B-B489-407A4DC10612}">
      <dgm:prSet/>
      <dgm:spPr/>
      <dgm:t>
        <a:bodyPr/>
        <a:lstStyle/>
        <a:p>
          <a:endParaRPr lang="en-US"/>
        </a:p>
      </dgm:t>
    </dgm:pt>
    <dgm:pt modelId="{765D66B0-C941-4962-A0BD-E67DC750FE89}" type="pres">
      <dgm:prSet presAssocID="{9F1ACC83-524D-4703-942F-F4C92DB18894}" presName="diagram" presStyleCnt="0">
        <dgm:presLayoutVars>
          <dgm:dir/>
          <dgm:resizeHandles val="exact"/>
        </dgm:presLayoutVars>
      </dgm:prSet>
      <dgm:spPr/>
      <dgm:t>
        <a:bodyPr/>
        <a:lstStyle/>
        <a:p>
          <a:endParaRPr lang="en-US"/>
        </a:p>
      </dgm:t>
    </dgm:pt>
    <dgm:pt modelId="{D484D35E-C65C-4627-8E36-D595B9203D32}" type="pres">
      <dgm:prSet presAssocID="{AC9195B1-2EF3-49C5-9D33-C27A193D60E6}" presName="node" presStyleLbl="node1" presStyleIdx="0" presStyleCnt="4">
        <dgm:presLayoutVars>
          <dgm:bulletEnabled val="1"/>
        </dgm:presLayoutVars>
      </dgm:prSet>
      <dgm:spPr/>
      <dgm:t>
        <a:bodyPr/>
        <a:lstStyle/>
        <a:p>
          <a:endParaRPr lang="en-US"/>
        </a:p>
      </dgm:t>
    </dgm:pt>
    <dgm:pt modelId="{E04995F8-A666-4750-AD65-8D471961FD4B}" type="pres">
      <dgm:prSet presAssocID="{3C8E4EB8-600C-42CD-973A-DF2E59C20F03}" presName="sibTrans" presStyleCnt="0"/>
      <dgm:spPr/>
    </dgm:pt>
    <dgm:pt modelId="{982E0EA7-FB67-4FE4-91A4-EBBA49A8CB11}" type="pres">
      <dgm:prSet presAssocID="{943E56FD-21F2-483A-8438-28870859F6CE}" presName="node" presStyleLbl="node1" presStyleIdx="1" presStyleCnt="4">
        <dgm:presLayoutVars>
          <dgm:bulletEnabled val="1"/>
        </dgm:presLayoutVars>
      </dgm:prSet>
      <dgm:spPr/>
      <dgm:t>
        <a:bodyPr/>
        <a:lstStyle/>
        <a:p>
          <a:endParaRPr lang="en-US"/>
        </a:p>
      </dgm:t>
    </dgm:pt>
    <dgm:pt modelId="{04CA7DFE-AEA3-4A0F-B892-ABA69A6D7355}" type="pres">
      <dgm:prSet presAssocID="{7332A2D3-D07C-4E4E-AE73-AEFDA371F1A8}" presName="sibTrans" presStyleCnt="0"/>
      <dgm:spPr/>
    </dgm:pt>
    <dgm:pt modelId="{65C30E44-6F74-469A-AEF6-AF3826E1656F}" type="pres">
      <dgm:prSet presAssocID="{83F29A9A-838A-4C28-8979-4E2DF286764B}" presName="node" presStyleLbl="node1" presStyleIdx="2" presStyleCnt="4">
        <dgm:presLayoutVars>
          <dgm:bulletEnabled val="1"/>
        </dgm:presLayoutVars>
      </dgm:prSet>
      <dgm:spPr/>
      <dgm:t>
        <a:bodyPr/>
        <a:lstStyle/>
        <a:p>
          <a:endParaRPr lang="en-US"/>
        </a:p>
      </dgm:t>
    </dgm:pt>
    <dgm:pt modelId="{8F8FD0B1-7BE7-4F45-B10F-E99B1AC707F3}" type="pres">
      <dgm:prSet presAssocID="{FA02F873-76CC-4326-9EE0-3102FDA96574}" presName="sibTrans" presStyleCnt="0"/>
      <dgm:spPr/>
    </dgm:pt>
    <dgm:pt modelId="{097FDD5A-3B48-49C1-911C-680C8E93B339}" type="pres">
      <dgm:prSet presAssocID="{B8DF005C-E9CE-454F-93DB-D682CBEDDE5B}" presName="node" presStyleLbl="node1" presStyleIdx="3" presStyleCnt="4">
        <dgm:presLayoutVars>
          <dgm:bulletEnabled val="1"/>
        </dgm:presLayoutVars>
      </dgm:prSet>
      <dgm:spPr/>
      <dgm:t>
        <a:bodyPr/>
        <a:lstStyle/>
        <a:p>
          <a:endParaRPr lang="en-US"/>
        </a:p>
      </dgm:t>
    </dgm:pt>
  </dgm:ptLst>
  <dgm:cxnLst>
    <dgm:cxn modelId="{F0A422B2-BFBC-4A54-9A05-E6F3187FB7E0}" type="presOf" srcId="{AC9195B1-2EF3-49C5-9D33-C27A193D60E6}" destId="{D484D35E-C65C-4627-8E36-D595B9203D32}" srcOrd="0" destOrd="0" presId="urn:microsoft.com/office/officeart/2005/8/layout/default"/>
    <dgm:cxn modelId="{37EC99D3-EE05-4820-A4CE-2D09E01CD0D3}" srcId="{9F1ACC83-524D-4703-942F-F4C92DB18894}" destId="{943E56FD-21F2-483A-8438-28870859F6CE}" srcOrd="1" destOrd="0" parTransId="{744C0663-2024-41FE-86A2-CAE4843876DF}" sibTransId="{7332A2D3-D07C-4E4E-AE73-AEFDA371F1A8}"/>
    <dgm:cxn modelId="{9D20141B-8DE6-4872-AC3F-CB0ECCB4BCB3}" srcId="{9F1ACC83-524D-4703-942F-F4C92DB18894}" destId="{AC9195B1-2EF3-49C5-9D33-C27A193D60E6}" srcOrd="0" destOrd="0" parTransId="{56996878-2109-481D-9515-18CF46E5557F}" sibTransId="{3C8E4EB8-600C-42CD-973A-DF2E59C20F03}"/>
    <dgm:cxn modelId="{29DB5678-36EB-44F0-B30B-32C21B40D00A}" type="presOf" srcId="{B8DF005C-E9CE-454F-93DB-D682CBEDDE5B}" destId="{097FDD5A-3B48-49C1-911C-680C8E93B339}" srcOrd="0" destOrd="0" presId="urn:microsoft.com/office/officeart/2005/8/layout/default"/>
    <dgm:cxn modelId="{479D0EDB-19A3-484C-AC5F-964485D56ADD}" type="presOf" srcId="{943E56FD-21F2-483A-8438-28870859F6CE}" destId="{982E0EA7-FB67-4FE4-91A4-EBBA49A8CB11}" srcOrd="0" destOrd="0" presId="urn:microsoft.com/office/officeart/2005/8/layout/default"/>
    <dgm:cxn modelId="{CD63054C-1EC2-496B-B489-407A4DC10612}" srcId="{9F1ACC83-524D-4703-942F-F4C92DB18894}" destId="{B8DF005C-E9CE-454F-93DB-D682CBEDDE5B}" srcOrd="3" destOrd="0" parTransId="{92B6B9AC-D2AE-4838-9042-1380A6221BAB}" sibTransId="{165FF358-4CE2-4E58-B02A-C735A8D8BF71}"/>
    <dgm:cxn modelId="{2F0D001C-2FC2-4F9C-B385-1D0D4C5F5EAE}" srcId="{9F1ACC83-524D-4703-942F-F4C92DB18894}" destId="{83F29A9A-838A-4C28-8979-4E2DF286764B}" srcOrd="2" destOrd="0" parTransId="{F1790FA6-14B7-42BE-BD4D-8FC97DBF67C8}" sibTransId="{FA02F873-76CC-4326-9EE0-3102FDA96574}"/>
    <dgm:cxn modelId="{9C374A64-7F0C-45BA-B77C-0DF152641711}" type="presOf" srcId="{83F29A9A-838A-4C28-8979-4E2DF286764B}" destId="{65C30E44-6F74-469A-AEF6-AF3826E1656F}" srcOrd="0" destOrd="0" presId="urn:microsoft.com/office/officeart/2005/8/layout/default"/>
    <dgm:cxn modelId="{764200A1-A4DC-4AEA-9A9E-E9815E3FDE0B}" type="presOf" srcId="{9F1ACC83-524D-4703-942F-F4C92DB18894}" destId="{765D66B0-C941-4962-A0BD-E67DC750FE89}" srcOrd="0" destOrd="0" presId="urn:microsoft.com/office/officeart/2005/8/layout/default"/>
    <dgm:cxn modelId="{3DC826AD-B418-4F58-9EEF-E3AEEAFC7B21}" type="presParOf" srcId="{765D66B0-C941-4962-A0BD-E67DC750FE89}" destId="{D484D35E-C65C-4627-8E36-D595B9203D32}" srcOrd="0" destOrd="0" presId="urn:microsoft.com/office/officeart/2005/8/layout/default"/>
    <dgm:cxn modelId="{38558479-B2C2-4496-9AB5-382BD3B6429A}" type="presParOf" srcId="{765D66B0-C941-4962-A0BD-E67DC750FE89}" destId="{E04995F8-A666-4750-AD65-8D471961FD4B}" srcOrd="1" destOrd="0" presId="urn:microsoft.com/office/officeart/2005/8/layout/default"/>
    <dgm:cxn modelId="{A541B999-5EB1-4DB3-85A0-03C7D2294A7D}" type="presParOf" srcId="{765D66B0-C941-4962-A0BD-E67DC750FE89}" destId="{982E0EA7-FB67-4FE4-91A4-EBBA49A8CB11}" srcOrd="2" destOrd="0" presId="urn:microsoft.com/office/officeart/2005/8/layout/default"/>
    <dgm:cxn modelId="{D5AEECA0-9B02-4803-822F-1B4C4C505EC8}" type="presParOf" srcId="{765D66B0-C941-4962-A0BD-E67DC750FE89}" destId="{04CA7DFE-AEA3-4A0F-B892-ABA69A6D7355}" srcOrd="3" destOrd="0" presId="urn:microsoft.com/office/officeart/2005/8/layout/default"/>
    <dgm:cxn modelId="{2DF54927-EEF4-481B-91CD-AD6D44E230E8}" type="presParOf" srcId="{765D66B0-C941-4962-A0BD-E67DC750FE89}" destId="{65C30E44-6F74-469A-AEF6-AF3826E1656F}" srcOrd="4" destOrd="0" presId="urn:microsoft.com/office/officeart/2005/8/layout/default"/>
    <dgm:cxn modelId="{090D862D-BAA9-4E6C-B7EA-09632D4818E9}" type="presParOf" srcId="{765D66B0-C941-4962-A0BD-E67DC750FE89}" destId="{8F8FD0B1-7BE7-4F45-B10F-E99B1AC707F3}" srcOrd="5" destOrd="0" presId="urn:microsoft.com/office/officeart/2005/8/layout/default"/>
    <dgm:cxn modelId="{FB2CEE9C-83DB-4AE6-AE39-DA398C8823B4}" type="presParOf" srcId="{765D66B0-C941-4962-A0BD-E67DC750FE89}" destId="{097FDD5A-3B48-49C1-911C-680C8E93B33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71CC68D-0B69-47E8-96BC-A5491161B06C}"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6D4C755F-34BC-41DE-BC85-1E670F653AF2}">
      <dgm:prSet phldrT="[Text]"/>
      <dgm:spPr/>
      <dgm:t>
        <a:bodyPr/>
        <a:lstStyle/>
        <a:p>
          <a:r>
            <a:rPr lang="en-US" dirty="0" smtClean="0"/>
            <a:t>Linear Optimization</a:t>
          </a:r>
          <a:endParaRPr lang="en-US" dirty="0"/>
        </a:p>
      </dgm:t>
    </dgm:pt>
    <dgm:pt modelId="{69F3C486-8807-4AD8-B263-ADF2BC90E050}" type="parTrans" cxnId="{4E3D7B8F-492A-4FFB-975D-D3EF079033B7}">
      <dgm:prSet/>
      <dgm:spPr/>
      <dgm:t>
        <a:bodyPr/>
        <a:lstStyle/>
        <a:p>
          <a:endParaRPr lang="en-US"/>
        </a:p>
      </dgm:t>
    </dgm:pt>
    <dgm:pt modelId="{27F9B972-B129-489C-877F-31FFA8BD6039}" type="sibTrans" cxnId="{4E3D7B8F-492A-4FFB-975D-D3EF079033B7}">
      <dgm:prSet/>
      <dgm:spPr/>
      <dgm:t>
        <a:bodyPr/>
        <a:lstStyle/>
        <a:p>
          <a:endParaRPr lang="en-US"/>
        </a:p>
      </dgm:t>
    </dgm:pt>
    <dgm:pt modelId="{8F27C3EE-529B-432D-8F96-E6B0E5FAB25C}">
      <dgm:prSet phldrT="[Text]"/>
      <dgm:spPr/>
      <dgm:t>
        <a:bodyPr/>
        <a:lstStyle/>
        <a:p>
          <a:r>
            <a:rPr lang="en-US" dirty="0" smtClean="0"/>
            <a:t>Genetic Algorithms</a:t>
          </a:r>
          <a:endParaRPr lang="en-US" dirty="0"/>
        </a:p>
      </dgm:t>
    </dgm:pt>
    <dgm:pt modelId="{73E77421-CCCC-4048-B6DC-978D765A874D}" type="parTrans" cxnId="{9E63B4EC-C9CD-405D-B9F0-1157157F6D99}">
      <dgm:prSet/>
      <dgm:spPr/>
      <dgm:t>
        <a:bodyPr/>
        <a:lstStyle/>
        <a:p>
          <a:endParaRPr lang="en-US"/>
        </a:p>
      </dgm:t>
    </dgm:pt>
    <dgm:pt modelId="{6367A1B2-119D-495B-9579-F641D8A39350}" type="sibTrans" cxnId="{9E63B4EC-C9CD-405D-B9F0-1157157F6D99}">
      <dgm:prSet/>
      <dgm:spPr/>
      <dgm:t>
        <a:bodyPr/>
        <a:lstStyle/>
        <a:p>
          <a:endParaRPr lang="en-US"/>
        </a:p>
      </dgm:t>
    </dgm:pt>
    <dgm:pt modelId="{5E66CC94-7BE3-4655-A1B0-29C1E26A10C1}" type="pres">
      <dgm:prSet presAssocID="{471CC68D-0B69-47E8-96BC-A5491161B06C}" presName="diagram" presStyleCnt="0">
        <dgm:presLayoutVars>
          <dgm:dir/>
          <dgm:resizeHandles val="exact"/>
        </dgm:presLayoutVars>
      </dgm:prSet>
      <dgm:spPr/>
      <dgm:t>
        <a:bodyPr/>
        <a:lstStyle/>
        <a:p>
          <a:endParaRPr lang="en-US"/>
        </a:p>
      </dgm:t>
    </dgm:pt>
    <dgm:pt modelId="{18F1A4A1-9F8B-4363-B59A-1A50CF10D8B5}" type="pres">
      <dgm:prSet presAssocID="{6D4C755F-34BC-41DE-BC85-1E670F653AF2}" presName="node" presStyleLbl="node1" presStyleIdx="0" presStyleCnt="2">
        <dgm:presLayoutVars>
          <dgm:bulletEnabled val="1"/>
        </dgm:presLayoutVars>
      </dgm:prSet>
      <dgm:spPr/>
      <dgm:t>
        <a:bodyPr/>
        <a:lstStyle/>
        <a:p>
          <a:endParaRPr lang="en-US"/>
        </a:p>
      </dgm:t>
    </dgm:pt>
    <dgm:pt modelId="{1FA6B4E4-7695-44E7-92A6-98E9602301D1}" type="pres">
      <dgm:prSet presAssocID="{27F9B972-B129-489C-877F-31FFA8BD6039}" presName="sibTrans" presStyleCnt="0"/>
      <dgm:spPr/>
    </dgm:pt>
    <dgm:pt modelId="{15812178-2838-42A6-818C-D6160D6E3156}" type="pres">
      <dgm:prSet presAssocID="{8F27C3EE-529B-432D-8F96-E6B0E5FAB25C}" presName="node" presStyleLbl="node1" presStyleIdx="1" presStyleCnt="2">
        <dgm:presLayoutVars>
          <dgm:bulletEnabled val="1"/>
        </dgm:presLayoutVars>
      </dgm:prSet>
      <dgm:spPr/>
      <dgm:t>
        <a:bodyPr/>
        <a:lstStyle/>
        <a:p>
          <a:endParaRPr lang="en-US"/>
        </a:p>
      </dgm:t>
    </dgm:pt>
  </dgm:ptLst>
  <dgm:cxnLst>
    <dgm:cxn modelId="{513B30DA-7C8D-409B-AB5E-E53A48A877C0}" type="presOf" srcId="{6D4C755F-34BC-41DE-BC85-1E670F653AF2}" destId="{18F1A4A1-9F8B-4363-B59A-1A50CF10D8B5}" srcOrd="0" destOrd="0" presId="urn:microsoft.com/office/officeart/2005/8/layout/default"/>
    <dgm:cxn modelId="{52DFC571-40C8-4BCC-A30F-18E030652979}" type="presOf" srcId="{8F27C3EE-529B-432D-8F96-E6B0E5FAB25C}" destId="{15812178-2838-42A6-818C-D6160D6E3156}" srcOrd="0" destOrd="0" presId="urn:microsoft.com/office/officeart/2005/8/layout/default"/>
    <dgm:cxn modelId="{4E3D7B8F-492A-4FFB-975D-D3EF079033B7}" srcId="{471CC68D-0B69-47E8-96BC-A5491161B06C}" destId="{6D4C755F-34BC-41DE-BC85-1E670F653AF2}" srcOrd="0" destOrd="0" parTransId="{69F3C486-8807-4AD8-B263-ADF2BC90E050}" sibTransId="{27F9B972-B129-489C-877F-31FFA8BD6039}"/>
    <dgm:cxn modelId="{9E63B4EC-C9CD-405D-B9F0-1157157F6D99}" srcId="{471CC68D-0B69-47E8-96BC-A5491161B06C}" destId="{8F27C3EE-529B-432D-8F96-E6B0E5FAB25C}" srcOrd="1" destOrd="0" parTransId="{73E77421-CCCC-4048-B6DC-978D765A874D}" sibTransId="{6367A1B2-119D-495B-9579-F641D8A39350}"/>
    <dgm:cxn modelId="{3F2D7FC0-9669-4649-A755-37DDE0FE1E7E}" type="presOf" srcId="{471CC68D-0B69-47E8-96BC-A5491161B06C}" destId="{5E66CC94-7BE3-4655-A1B0-29C1E26A10C1}" srcOrd="0" destOrd="0" presId="urn:microsoft.com/office/officeart/2005/8/layout/default"/>
    <dgm:cxn modelId="{62530C33-2EFB-4F68-9118-4D17550D13A9}" type="presParOf" srcId="{5E66CC94-7BE3-4655-A1B0-29C1E26A10C1}" destId="{18F1A4A1-9F8B-4363-B59A-1A50CF10D8B5}" srcOrd="0" destOrd="0" presId="urn:microsoft.com/office/officeart/2005/8/layout/default"/>
    <dgm:cxn modelId="{4255881D-AB5B-42A8-AADE-1B262372F570}" type="presParOf" srcId="{5E66CC94-7BE3-4655-A1B0-29C1E26A10C1}" destId="{1FA6B4E4-7695-44E7-92A6-98E9602301D1}" srcOrd="1" destOrd="0" presId="urn:microsoft.com/office/officeart/2005/8/layout/default"/>
    <dgm:cxn modelId="{E50550E5-23F9-46AD-9333-7118F14C19C7}" type="presParOf" srcId="{5E66CC94-7BE3-4655-A1B0-29C1E26A10C1}" destId="{15812178-2838-42A6-818C-D6160D6E3156}"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1CC68D-0B69-47E8-96BC-A5491161B06C}"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6D4C755F-34BC-41DE-BC85-1E670F653AF2}">
      <dgm:prSet phldrT="[Text]"/>
      <dgm:spPr/>
      <dgm:t>
        <a:bodyPr/>
        <a:lstStyle/>
        <a:p>
          <a:r>
            <a:rPr lang="en-US" dirty="0" smtClean="0"/>
            <a:t>Regular Expression</a:t>
          </a:r>
          <a:endParaRPr lang="en-US" dirty="0"/>
        </a:p>
      </dgm:t>
    </dgm:pt>
    <dgm:pt modelId="{69F3C486-8807-4AD8-B263-ADF2BC90E050}" type="parTrans" cxnId="{4E3D7B8F-492A-4FFB-975D-D3EF079033B7}">
      <dgm:prSet/>
      <dgm:spPr/>
      <dgm:t>
        <a:bodyPr/>
        <a:lstStyle/>
        <a:p>
          <a:endParaRPr lang="en-US"/>
        </a:p>
      </dgm:t>
    </dgm:pt>
    <dgm:pt modelId="{27F9B972-B129-489C-877F-31FFA8BD6039}" type="sibTrans" cxnId="{4E3D7B8F-492A-4FFB-975D-D3EF079033B7}">
      <dgm:prSet/>
      <dgm:spPr/>
      <dgm:t>
        <a:bodyPr/>
        <a:lstStyle/>
        <a:p>
          <a:endParaRPr lang="en-US"/>
        </a:p>
      </dgm:t>
    </dgm:pt>
    <dgm:pt modelId="{8F27C3EE-529B-432D-8F96-E6B0E5FAB25C}">
      <dgm:prSet phldrT="[Text]"/>
      <dgm:spPr/>
      <dgm:t>
        <a:bodyPr/>
        <a:lstStyle/>
        <a:p>
          <a:r>
            <a:rPr lang="en-US" dirty="0" smtClean="0"/>
            <a:t>Sentiment Analysis</a:t>
          </a:r>
          <a:endParaRPr lang="en-US" dirty="0"/>
        </a:p>
      </dgm:t>
    </dgm:pt>
    <dgm:pt modelId="{73E77421-CCCC-4048-B6DC-978D765A874D}" type="parTrans" cxnId="{9E63B4EC-C9CD-405D-B9F0-1157157F6D99}">
      <dgm:prSet/>
      <dgm:spPr/>
      <dgm:t>
        <a:bodyPr/>
        <a:lstStyle/>
        <a:p>
          <a:endParaRPr lang="en-US"/>
        </a:p>
      </dgm:t>
    </dgm:pt>
    <dgm:pt modelId="{6367A1B2-119D-495B-9579-F641D8A39350}" type="sibTrans" cxnId="{9E63B4EC-C9CD-405D-B9F0-1157157F6D99}">
      <dgm:prSet/>
      <dgm:spPr/>
      <dgm:t>
        <a:bodyPr/>
        <a:lstStyle/>
        <a:p>
          <a:endParaRPr lang="en-US"/>
        </a:p>
      </dgm:t>
    </dgm:pt>
    <dgm:pt modelId="{C2E4DECE-4E50-4BF0-8186-6CB97DC82540}">
      <dgm:prSet phldrT="[Text]"/>
      <dgm:spPr/>
      <dgm:t>
        <a:bodyPr/>
        <a:lstStyle/>
        <a:p>
          <a:r>
            <a:rPr lang="en-US" dirty="0" smtClean="0"/>
            <a:t>Topic Modeling</a:t>
          </a:r>
          <a:endParaRPr lang="en-US" dirty="0"/>
        </a:p>
      </dgm:t>
    </dgm:pt>
    <dgm:pt modelId="{8EA96812-4061-4B2A-9E1F-5766A3D38CBA}" type="parTrans" cxnId="{F9C782AC-4141-4D76-9112-F93D569988DB}">
      <dgm:prSet/>
      <dgm:spPr/>
      <dgm:t>
        <a:bodyPr/>
        <a:lstStyle/>
        <a:p>
          <a:endParaRPr lang="en-US"/>
        </a:p>
      </dgm:t>
    </dgm:pt>
    <dgm:pt modelId="{6134E2E1-7B54-4A69-8B2B-E010412E668B}" type="sibTrans" cxnId="{F9C782AC-4141-4D76-9112-F93D569988DB}">
      <dgm:prSet/>
      <dgm:spPr/>
      <dgm:t>
        <a:bodyPr/>
        <a:lstStyle/>
        <a:p>
          <a:endParaRPr lang="en-US"/>
        </a:p>
      </dgm:t>
    </dgm:pt>
    <dgm:pt modelId="{5E66CC94-7BE3-4655-A1B0-29C1E26A10C1}" type="pres">
      <dgm:prSet presAssocID="{471CC68D-0B69-47E8-96BC-A5491161B06C}" presName="diagram" presStyleCnt="0">
        <dgm:presLayoutVars>
          <dgm:dir/>
          <dgm:resizeHandles val="exact"/>
        </dgm:presLayoutVars>
      </dgm:prSet>
      <dgm:spPr/>
      <dgm:t>
        <a:bodyPr/>
        <a:lstStyle/>
        <a:p>
          <a:endParaRPr lang="en-US"/>
        </a:p>
      </dgm:t>
    </dgm:pt>
    <dgm:pt modelId="{18F1A4A1-9F8B-4363-B59A-1A50CF10D8B5}" type="pres">
      <dgm:prSet presAssocID="{6D4C755F-34BC-41DE-BC85-1E670F653AF2}" presName="node" presStyleLbl="node1" presStyleIdx="0" presStyleCnt="3">
        <dgm:presLayoutVars>
          <dgm:bulletEnabled val="1"/>
        </dgm:presLayoutVars>
      </dgm:prSet>
      <dgm:spPr/>
      <dgm:t>
        <a:bodyPr/>
        <a:lstStyle/>
        <a:p>
          <a:endParaRPr lang="en-US"/>
        </a:p>
      </dgm:t>
    </dgm:pt>
    <dgm:pt modelId="{1FA6B4E4-7695-44E7-92A6-98E9602301D1}" type="pres">
      <dgm:prSet presAssocID="{27F9B972-B129-489C-877F-31FFA8BD6039}" presName="sibTrans" presStyleCnt="0"/>
      <dgm:spPr/>
    </dgm:pt>
    <dgm:pt modelId="{15812178-2838-42A6-818C-D6160D6E3156}" type="pres">
      <dgm:prSet presAssocID="{8F27C3EE-529B-432D-8F96-E6B0E5FAB25C}" presName="node" presStyleLbl="node1" presStyleIdx="1" presStyleCnt="3">
        <dgm:presLayoutVars>
          <dgm:bulletEnabled val="1"/>
        </dgm:presLayoutVars>
      </dgm:prSet>
      <dgm:spPr/>
      <dgm:t>
        <a:bodyPr/>
        <a:lstStyle/>
        <a:p>
          <a:endParaRPr lang="en-US"/>
        </a:p>
      </dgm:t>
    </dgm:pt>
    <dgm:pt modelId="{8161ABC8-664A-429E-8FA4-2DB91D6E55D6}" type="pres">
      <dgm:prSet presAssocID="{6367A1B2-119D-495B-9579-F641D8A39350}" presName="sibTrans" presStyleCnt="0"/>
      <dgm:spPr/>
    </dgm:pt>
    <dgm:pt modelId="{8D81DCE7-C4C0-437D-8B73-55B6593CD2D1}" type="pres">
      <dgm:prSet presAssocID="{C2E4DECE-4E50-4BF0-8186-6CB97DC82540}" presName="node" presStyleLbl="node1" presStyleIdx="2" presStyleCnt="3">
        <dgm:presLayoutVars>
          <dgm:bulletEnabled val="1"/>
        </dgm:presLayoutVars>
      </dgm:prSet>
      <dgm:spPr/>
      <dgm:t>
        <a:bodyPr/>
        <a:lstStyle/>
        <a:p>
          <a:endParaRPr lang="en-US"/>
        </a:p>
      </dgm:t>
    </dgm:pt>
  </dgm:ptLst>
  <dgm:cxnLst>
    <dgm:cxn modelId="{4E3D7B8F-492A-4FFB-975D-D3EF079033B7}" srcId="{471CC68D-0B69-47E8-96BC-A5491161B06C}" destId="{6D4C755F-34BC-41DE-BC85-1E670F653AF2}" srcOrd="0" destOrd="0" parTransId="{69F3C486-8807-4AD8-B263-ADF2BC90E050}" sibTransId="{27F9B972-B129-489C-877F-31FFA8BD6039}"/>
    <dgm:cxn modelId="{1DB26FC8-3A93-43B9-B83A-9218160D71A4}" type="presOf" srcId="{C2E4DECE-4E50-4BF0-8186-6CB97DC82540}" destId="{8D81DCE7-C4C0-437D-8B73-55B6593CD2D1}" srcOrd="0" destOrd="0" presId="urn:microsoft.com/office/officeart/2005/8/layout/default"/>
    <dgm:cxn modelId="{9E63B4EC-C9CD-405D-B9F0-1157157F6D99}" srcId="{471CC68D-0B69-47E8-96BC-A5491161B06C}" destId="{8F27C3EE-529B-432D-8F96-E6B0E5FAB25C}" srcOrd="1" destOrd="0" parTransId="{73E77421-CCCC-4048-B6DC-978D765A874D}" sibTransId="{6367A1B2-119D-495B-9579-F641D8A39350}"/>
    <dgm:cxn modelId="{52DFC571-40C8-4BCC-A30F-18E030652979}" type="presOf" srcId="{8F27C3EE-529B-432D-8F96-E6B0E5FAB25C}" destId="{15812178-2838-42A6-818C-D6160D6E3156}" srcOrd="0" destOrd="0" presId="urn:microsoft.com/office/officeart/2005/8/layout/default"/>
    <dgm:cxn modelId="{F9C782AC-4141-4D76-9112-F93D569988DB}" srcId="{471CC68D-0B69-47E8-96BC-A5491161B06C}" destId="{C2E4DECE-4E50-4BF0-8186-6CB97DC82540}" srcOrd="2" destOrd="0" parTransId="{8EA96812-4061-4B2A-9E1F-5766A3D38CBA}" sibTransId="{6134E2E1-7B54-4A69-8B2B-E010412E668B}"/>
    <dgm:cxn modelId="{513B30DA-7C8D-409B-AB5E-E53A48A877C0}" type="presOf" srcId="{6D4C755F-34BC-41DE-BC85-1E670F653AF2}" destId="{18F1A4A1-9F8B-4363-B59A-1A50CF10D8B5}" srcOrd="0" destOrd="0" presId="urn:microsoft.com/office/officeart/2005/8/layout/default"/>
    <dgm:cxn modelId="{3F2D7FC0-9669-4649-A755-37DDE0FE1E7E}" type="presOf" srcId="{471CC68D-0B69-47E8-96BC-A5491161B06C}" destId="{5E66CC94-7BE3-4655-A1B0-29C1E26A10C1}" srcOrd="0" destOrd="0" presId="urn:microsoft.com/office/officeart/2005/8/layout/default"/>
    <dgm:cxn modelId="{62530C33-2EFB-4F68-9118-4D17550D13A9}" type="presParOf" srcId="{5E66CC94-7BE3-4655-A1B0-29C1E26A10C1}" destId="{18F1A4A1-9F8B-4363-B59A-1A50CF10D8B5}" srcOrd="0" destOrd="0" presId="urn:microsoft.com/office/officeart/2005/8/layout/default"/>
    <dgm:cxn modelId="{4255881D-AB5B-42A8-AADE-1B262372F570}" type="presParOf" srcId="{5E66CC94-7BE3-4655-A1B0-29C1E26A10C1}" destId="{1FA6B4E4-7695-44E7-92A6-98E9602301D1}" srcOrd="1" destOrd="0" presId="urn:microsoft.com/office/officeart/2005/8/layout/default"/>
    <dgm:cxn modelId="{E50550E5-23F9-46AD-9333-7118F14C19C7}" type="presParOf" srcId="{5E66CC94-7BE3-4655-A1B0-29C1E26A10C1}" destId="{15812178-2838-42A6-818C-D6160D6E3156}" srcOrd="2" destOrd="0" presId="urn:microsoft.com/office/officeart/2005/8/layout/default"/>
    <dgm:cxn modelId="{0C4F71CE-8BD7-4EDC-A743-1CB829B12182}" type="presParOf" srcId="{5E66CC94-7BE3-4655-A1B0-29C1E26A10C1}" destId="{8161ABC8-664A-429E-8FA4-2DB91D6E55D6}" srcOrd="3" destOrd="0" presId="urn:microsoft.com/office/officeart/2005/8/layout/default"/>
    <dgm:cxn modelId="{ABC8AC40-3CBD-45A6-9952-1CA8E382ED73}" type="presParOf" srcId="{5E66CC94-7BE3-4655-A1B0-29C1E26A10C1}" destId="{8D81DCE7-C4C0-437D-8B73-55B6593CD2D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1ACC83-524D-4703-942F-F4C92DB18894}"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en-US"/>
        </a:p>
      </dgm:t>
    </dgm:pt>
    <dgm:pt modelId="{AC9195B1-2EF3-49C5-9D33-C27A193D60E6}">
      <dgm:prSet/>
      <dgm:spPr/>
      <dgm:t>
        <a:bodyPr/>
        <a:lstStyle/>
        <a:p>
          <a:pPr rtl="0"/>
          <a:r>
            <a:rPr lang="en-US" dirty="0" smtClean="0"/>
            <a:t>Linear Regression	</a:t>
          </a:r>
          <a:endParaRPr lang="en-US" dirty="0"/>
        </a:p>
      </dgm:t>
    </dgm:pt>
    <dgm:pt modelId="{56996878-2109-481D-9515-18CF46E5557F}" type="parTrans" cxnId="{9D20141B-8DE6-4872-AC3F-CB0ECCB4BCB3}">
      <dgm:prSet/>
      <dgm:spPr/>
      <dgm:t>
        <a:bodyPr/>
        <a:lstStyle/>
        <a:p>
          <a:endParaRPr lang="en-US"/>
        </a:p>
      </dgm:t>
    </dgm:pt>
    <dgm:pt modelId="{3C8E4EB8-600C-42CD-973A-DF2E59C20F03}" type="sibTrans" cxnId="{9D20141B-8DE6-4872-AC3F-CB0ECCB4BCB3}">
      <dgm:prSet/>
      <dgm:spPr/>
      <dgm:t>
        <a:bodyPr/>
        <a:lstStyle/>
        <a:p>
          <a:endParaRPr lang="en-US"/>
        </a:p>
      </dgm:t>
    </dgm:pt>
    <dgm:pt modelId="{943E56FD-21F2-483A-8438-28870859F6CE}">
      <dgm:prSet/>
      <dgm:spPr/>
      <dgm:t>
        <a:bodyPr/>
        <a:lstStyle/>
        <a:p>
          <a:pPr rtl="0"/>
          <a:r>
            <a:rPr lang="en-US" dirty="0" smtClean="0"/>
            <a:t>Logistic</a:t>
          </a:r>
          <a:r>
            <a:rPr lang="en-US" baseline="0" dirty="0" smtClean="0"/>
            <a:t> Regression</a:t>
          </a:r>
          <a:endParaRPr lang="en-US" dirty="0"/>
        </a:p>
      </dgm:t>
    </dgm:pt>
    <dgm:pt modelId="{744C0663-2024-41FE-86A2-CAE4843876DF}" type="parTrans" cxnId="{37EC99D3-EE05-4820-A4CE-2D09E01CD0D3}">
      <dgm:prSet/>
      <dgm:spPr/>
      <dgm:t>
        <a:bodyPr/>
        <a:lstStyle/>
        <a:p>
          <a:endParaRPr lang="en-US"/>
        </a:p>
      </dgm:t>
    </dgm:pt>
    <dgm:pt modelId="{7332A2D3-D07C-4E4E-AE73-AEFDA371F1A8}" type="sibTrans" cxnId="{37EC99D3-EE05-4820-A4CE-2D09E01CD0D3}">
      <dgm:prSet/>
      <dgm:spPr/>
      <dgm:t>
        <a:bodyPr/>
        <a:lstStyle/>
        <a:p>
          <a:endParaRPr lang="en-US"/>
        </a:p>
      </dgm:t>
    </dgm:pt>
    <dgm:pt modelId="{83F29A9A-838A-4C28-8979-4E2DF286764B}">
      <dgm:prSet/>
      <dgm:spPr/>
      <dgm:t>
        <a:bodyPr/>
        <a:lstStyle/>
        <a:p>
          <a:pPr rtl="0"/>
          <a:r>
            <a:rPr lang="en-US" dirty="0" smtClean="0"/>
            <a:t>Decision Tree</a:t>
          </a:r>
          <a:endParaRPr lang="en-US" dirty="0"/>
        </a:p>
      </dgm:t>
    </dgm:pt>
    <dgm:pt modelId="{F1790FA6-14B7-42BE-BD4D-8FC97DBF67C8}" type="parTrans" cxnId="{2F0D001C-2FC2-4F9C-B385-1D0D4C5F5EAE}">
      <dgm:prSet/>
      <dgm:spPr/>
      <dgm:t>
        <a:bodyPr/>
        <a:lstStyle/>
        <a:p>
          <a:endParaRPr lang="en-US"/>
        </a:p>
      </dgm:t>
    </dgm:pt>
    <dgm:pt modelId="{FA02F873-76CC-4326-9EE0-3102FDA96574}" type="sibTrans" cxnId="{2F0D001C-2FC2-4F9C-B385-1D0D4C5F5EAE}">
      <dgm:prSet/>
      <dgm:spPr/>
      <dgm:t>
        <a:bodyPr/>
        <a:lstStyle/>
        <a:p>
          <a:endParaRPr lang="en-US"/>
        </a:p>
      </dgm:t>
    </dgm:pt>
    <dgm:pt modelId="{CD0DF93F-46BF-4C7C-B66F-491549F6B6F5}">
      <dgm:prSet/>
      <dgm:spPr/>
      <dgm:t>
        <a:bodyPr/>
        <a:lstStyle/>
        <a:p>
          <a:pPr rtl="0"/>
          <a:r>
            <a:rPr lang="en-US" dirty="0" smtClean="0"/>
            <a:t>Random Forests</a:t>
          </a:r>
          <a:endParaRPr lang="en-US" dirty="0"/>
        </a:p>
      </dgm:t>
    </dgm:pt>
    <dgm:pt modelId="{3C30F6E8-4F88-4B5C-8F93-526CA25A8F54}" type="parTrans" cxnId="{7564B454-7D0B-481B-962A-F6B9AB5BCFF9}">
      <dgm:prSet/>
      <dgm:spPr/>
      <dgm:t>
        <a:bodyPr/>
        <a:lstStyle/>
        <a:p>
          <a:endParaRPr lang="en-US"/>
        </a:p>
      </dgm:t>
    </dgm:pt>
    <dgm:pt modelId="{2A444BB5-1A08-48B0-8CD0-59D6E50EA202}" type="sibTrans" cxnId="{7564B454-7D0B-481B-962A-F6B9AB5BCFF9}">
      <dgm:prSet/>
      <dgm:spPr/>
      <dgm:t>
        <a:bodyPr/>
        <a:lstStyle/>
        <a:p>
          <a:endParaRPr lang="en-US"/>
        </a:p>
      </dgm:t>
    </dgm:pt>
    <dgm:pt modelId="{50F93C71-78B9-4468-B5CE-49603F887B76}">
      <dgm:prSet/>
      <dgm:spPr/>
      <dgm:t>
        <a:bodyPr/>
        <a:lstStyle/>
        <a:p>
          <a:pPr rtl="0"/>
          <a:r>
            <a:rPr lang="en-US" dirty="0" smtClean="0"/>
            <a:t>Support Vector Machines</a:t>
          </a:r>
          <a:endParaRPr lang="en-US" dirty="0"/>
        </a:p>
      </dgm:t>
    </dgm:pt>
    <dgm:pt modelId="{EA3F0E5C-6B87-488E-A8EC-F00856DDDCDD}" type="parTrans" cxnId="{914FB7DB-8E31-4968-8C93-282B281292D6}">
      <dgm:prSet/>
      <dgm:spPr/>
      <dgm:t>
        <a:bodyPr/>
        <a:lstStyle/>
        <a:p>
          <a:endParaRPr lang="en-US"/>
        </a:p>
      </dgm:t>
    </dgm:pt>
    <dgm:pt modelId="{607E89E0-7917-4BF8-A238-5ABC54A774A4}" type="sibTrans" cxnId="{914FB7DB-8E31-4968-8C93-282B281292D6}">
      <dgm:prSet/>
      <dgm:spPr/>
      <dgm:t>
        <a:bodyPr/>
        <a:lstStyle/>
        <a:p>
          <a:endParaRPr lang="en-US"/>
        </a:p>
      </dgm:t>
    </dgm:pt>
    <dgm:pt modelId="{64ED8DBE-E2AF-4F6A-8634-865E623E1B5B}">
      <dgm:prSet/>
      <dgm:spPr/>
      <dgm:t>
        <a:bodyPr/>
        <a:lstStyle/>
        <a:p>
          <a:pPr rtl="0"/>
          <a:r>
            <a:rPr lang="en-US" dirty="0" smtClean="0"/>
            <a:t>K-Nearest Neighbors</a:t>
          </a:r>
          <a:endParaRPr lang="en-US" dirty="0"/>
        </a:p>
      </dgm:t>
    </dgm:pt>
    <dgm:pt modelId="{5A147C58-E312-4E23-BA67-0E7EE651A1CF}" type="parTrans" cxnId="{C8D111B8-5F9F-43C4-AB6B-679A95321437}">
      <dgm:prSet/>
      <dgm:spPr/>
      <dgm:t>
        <a:bodyPr/>
        <a:lstStyle/>
        <a:p>
          <a:endParaRPr lang="en-US"/>
        </a:p>
      </dgm:t>
    </dgm:pt>
    <dgm:pt modelId="{D264A479-7BE6-4948-8E2B-051E574A5E9D}" type="sibTrans" cxnId="{C8D111B8-5F9F-43C4-AB6B-679A95321437}">
      <dgm:prSet/>
      <dgm:spPr/>
      <dgm:t>
        <a:bodyPr/>
        <a:lstStyle/>
        <a:p>
          <a:endParaRPr lang="en-US"/>
        </a:p>
      </dgm:t>
    </dgm:pt>
    <dgm:pt modelId="{412A704E-4657-4B01-B50D-4047A3DD2FC8}">
      <dgm:prSet/>
      <dgm:spPr/>
      <dgm:t>
        <a:bodyPr/>
        <a:lstStyle/>
        <a:p>
          <a:pPr rtl="0"/>
          <a:r>
            <a:rPr lang="en-US" dirty="0" smtClean="0"/>
            <a:t>Naïve Bayes</a:t>
          </a:r>
          <a:endParaRPr lang="en-US" dirty="0"/>
        </a:p>
      </dgm:t>
    </dgm:pt>
    <dgm:pt modelId="{352EB24D-63DB-4DC4-BC6E-A8DB2A89BC0A}" type="parTrans" cxnId="{DBD09A81-6197-470C-A2BB-301751653615}">
      <dgm:prSet/>
      <dgm:spPr/>
      <dgm:t>
        <a:bodyPr/>
        <a:lstStyle/>
        <a:p>
          <a:endParaRPr lang="en-US"/>
        </a:p>
      </dgm:t>
    </dgm:pt>
    <dgm:pt modelId="{F4383BCA-57A8-431F-B5CB-F61D96CC2F31}" type="sibTrans" cxnId="{DBD09A81-6197-470C-A2BB-301751653615}">
      <dgm:prSet/>
      <dgm:spPr/>
      <dgm:t>
        <a:bodyPr/>
        <a:lstStyle/>
        <a:p>
          <a:endParaRPr lang="en-US"/>
        </a:p>
      </dgm:t>
    </dgm:pt>
    <dgm:pt modelId="{8AE1EB26-E194-4CF8-8CAB-B4C5A35712CE}">
      <dgm:prSet/>
      <dgm:spPr/>
      <dgm:t>
        <a:bodyPr/>
        <a:lstStyle/>
        <a:p>
          <a:pPr rtl="0"/>
          <a:r>
            <a:rPr lang="en-US" dirty="0" smtClean="0"/>
            <a:t>Gradient Boosting</a:t>
          </a:r>
          <a:endParaRPr lang="en-US" dirty="0"/>
        </a:p>
      </dgm:t>
    </dgm:pt>
    <dgm:pt modelId="{EEF1AA84-5335-4AD1-90D2-F74AFEA1AD69}" type="parTrans" cxnId="{4F8C6A01-2D7A-4FB4-A512-A23C062D88B0}">
      <dgm:prSet/>
      <dgm:spPr/>
      <dgm:t>
        <a:bodyPr/>
        <a:lstStyle/>
        <a:p>
          <a:endParaRPr lang="en-US"/>
        </a:p>
      </dgm:t>
    </dgm:pt>
    <dgm:pt modelId="{E3EAE23A-8040-44C5-B3A8-5E518BCE6714}" type="sibTrans" cxnId="{4F8C6A01-2D7A-4FB4-A512-A23C062D88B0}">
      <dgm:prSet/>
      <dgm:spPr/>
      <dgm:t>
        <a:bodyPr/>
        <a:lstStyle/>
        <a:p>
          <a:endParaRPr lang="en-US"/>
        </a:p>
      </dgm:t>
    </dgm:pt>
    <dgm:pt modelId="{765D66B0-C941-4962-A0BD-E67DC750FE89}" type="pres">
      <dgm:prSet presAssocID="{9F1ACC83-524D-4703-942F-F4C92DB18894}" presName="diagram" presStyleCnt="0">
        <dgm:presLayoutVars>
          <dgm:dir/>
          <dgm:resizeHandles val="exact"/>
        </dgm:presLayoutVars>
      </dgm:prSet>
      <dgm:spPr/>
      <dgm:t>
        <a:bodyPr/>
        <a:lstStyle/>
        <a:p>
          <a:endParaRPr lang="en-US"/>
        </a:p>
      </dgm:t>
    </dgm:pt>
    <dgm:pt modelId="{D484D35E-C65C-4627-8E36-D595B9203D32}" type="pres">
      <dgm:prSet presAssocID="{AC9195B1-2EF3-49C5-9D33-C27A193D60E6}" presName="node" presStyleLbl="node1" presStyleIdx="0" presStyleCnt="8">
        <dgm:presLayoutVars>
          <dgm:bulletEnabled val="1"/>
        </dgm:presLayoutVars>
      </dgm:prSet>
      <dgm:spPr/>
      <dgm:t>
        <a:bodyPr/>
        <a:lstStyle/>
        <a:p>
          <a:endParaRPr lang="en-US"/>
        </a:p>
      </dgm:t>
    </dgm:pt>
    <dgm:pt modelId="{E04995F8-A666-4750-AD65-8D471961FD4B}" type="pres">
      <dgm:prSet presAssocID="{3C8E4EB8-600C-42CD-973A-DF2E59C20F03}" presName="sibTrans" presStyleCnt="0"/>
      <dgm:spPr/>
    </dgm:pt>
    <dgm:pt modelId="{982E0EA7-FB67-4FE4-91A4-EBBA49A8CB11}" type="pres">
      <dgm:prSet presAssocID="{943E56FD-21F2-483A-8438-28870859F6CE}" presName="node" presStyleLbl="node1" presStyleIdx="1" presStyleCnt="8">
        <dgm:presLayoutVars>
          <dgm:bulletEnabled val="1"/>
        </dgm:presLayoutVars>
      </dgm:prSet>
      <dgm:spPr/>
      <dgm:t>
        <a:bodyPr/>
        <a:lstStyle/>
        <a:p>
          <a:endParaRPr lang="en-US"/>
        </a:p>
      </dgm:t>
    </dgm:pt>
    <dgm:pt modelId="{04CA7DFE-AEA3-4A0F-B892-ABA69A6D7355}" type="pres">
      <dgm:prSet presAssocID="{7332A2D3-D07C-4E4E-AE73-AEFDA371F1A8}" presName="sibTrans" presStyleCnt="0"/>
      <dgm:spPr/>
    </dgm:pt>
    <dgm:pt modelId="{65C30E44-6F74-469A-AEF6-AF3826E1656F}" type="pres">
      <dgm:prSet presAssocID="{83F29A9A-838A-4C28-8979-4E2DF286764B}" presName="node" presStyleLbl="node1" presStyleIdx="2" presStyleCnt="8">
        <dgm:presLayoutVars>
          <dgm:bulletEnabled val="1"/>
        </dgm:presLayoutVars>
      </dgm:prSet>
      <dgm:spPr/>
      <dgm:t>
        <a:bodyPr/>
        <a:lstStyle/>
        <a:p>
          <a:endParaRPr lang="en-US"/>
        </a:p>
      </dgm:t>
    </dgm:pt>
    <dgm:pt modelId="{8F8FD0B1-7BE7-4F45-B10F-E99B1AC707F3}" type="pres">
      <dgm:prSet presAssocID="{FA02F873-76CC-4326-9EE0-3102FDA96574}" presName="sibTrans" presStyleCnt="0"/>
      <dgm:spPr/>
    </dgm:pt>
    <dgm:pt modelId="{E9AE47DB-265D-4C75-825A-01AEA12337EC}" type="pres">
      <dgm:prSet presAssocID="{CD0DF93F-46BF-4C7C-B66F-491549F6B6F5}" presName="node" presStyleLbl="node1" presStyleIdx="3" presStyleCnt="8">
        <dgm:presLayoutVars>
          <dgm:bulletEnabled val="1"/>
        </dgm:presLayoutVars>
      </dgm:prSet>
      <dgm:spPr/>
      <dgm:t>
        <a:bodyPr/>
        <a:lstStyle/>
        <a:p>
          <a:endParaRPr lang="en-US"/>
        </a:p>
      </dgm:t>
    </dgm:pt>
    <dgm:pt modelId="{ED427BC2-DEA5-409E-8D5C-03EAC9086F76}" type="pres">
      <dgm:prSet presAssocID="{2A444BB5-1A08-48B0-8CD0-59D6E50EA202}" presName="sibTrans" presStyleCnt="0"/>
      <dgm:spPr/>
    </dgm:pt>
    <dgm:pt modelId="{BAFF3F1B-B631-48C9-879F-95147B851FE8}" type="pres">
      <dgm:prSet presAssocID="{50F93C71-78B9-4468-B5CE-49603F887B76}" presName="node" presStyleLbl="node1" presStyleIdx="4" presStyleCnt="8">
        <dgm:presLayoutVars>
          <dgm:bulletEnabled val="1"/>
        </dgm:presLayoutVars>
      </dgm:prSet>
      <dgm:spPr/>
      <dgm:t>
        <a:bodyPr/>
        <a:lstStyle/>
        <a:p>
          <a:endParaRPr lang="en-US"/>
        </a:p>
      </dgm:t>
    </dgm:pt>
    <dgm:pt modelId="{D476C6E5-5F67-4170-A830-469D9D6A4A0D}" type="pres">
      <dgm:prSet presAssocID="{607E89E0-7917-4BF8-A238-5ABC54A774A4}" presName="sibTrans" presStyleCnt="0"/>
      <dgm:spPr/>
    </dgm:pt>
    <dgm:pt modelId="{CC8F6333-DBFB-421F-A78B-4087617C8A30}" type="pres">
      <dgm:prSet presAssocID="{64ED8DBE-E2AF-4F6A-8634-865E623E1B5B}" presName="node" presStyleLbl="node1" presStyleIdx="5" presStyleCnt="8">
        <dgm:presLayoutVars>
          <dgm:bulletEnabled val="1"/>
        </dgm:presLayoutVars>
      </dgm:prSet>
      <dgm:spPr/>
      <dgm:t>
        <a:bodyPr/>
        <a:lstStyle/>
        <a:p>
          <a:endParaRPr lang="en-US"/>
        </a:p>
      </dgm:t>
    </dgm:pt>
    <dgm:pt modelId="{ABD798B8-4FB7-43B2-99F1-9CE052A08267}" type="pres">
      <dgm:prSet presAssocID="{D264A479-7BE6-4948-8E2B-051E574A5E9D}" presName="sibTrans" presStyleCnt="0"/>
      <dgm:spPr/>
    </dgm:pt>
    <dgm:pt modelId="{72F18C0E-E8EF-4B8A-8AD4-81B8F206E885}" type="pres">
      <dgm:prSet presAssocID="{8AE1EB26-E194-4CF8-8CAB-B4C5A35712CE}" presName="node" presStyleLbl="node1" presStyleIdx="6" presStyleCnt="8">
        <dgm:presLayoutVars>
          <dgm:bulletEnabled val="1"/>
        </dgm:presLayoutVars>
      </dgm:prSet>
      <dgm:spPr/>
      <dgm:t>
        <a:bodyPr/>
        <a:lstStyle/>
        <a:p>
          <a:endParaRPr lang="en-US"/>
        </a:p>
      </dgm:t>
    </dgm:pt>
    <dgm:pt modelId="{CC177F89-7700-459C-A065-19B664249FF9}" type="pres">
      <dgm:prSet presAssocID="{E3EAE23A-8040-44C5-B3A8-5E518BCE6714}" presName="sibTrans" presStyleCnt="0"/>
      <dgm:spPr/>
    </dgm:pt>
    <dgm:pt modelId="{A5F3F0CD-C663-4B53-94B8-BF7AA9FEE3FE}" type="pres">
      <dgm:prSet presAssocID="{412A704E-4657-4B01-B50D-4047A3DD2FC8}" presName="node" presStyleLbl="node1" presStyleIdx="7" presStyleCnt="8">
        <dgm:presLayoutVars>
          <dgm:bulletEnabled val="1"/>
        </dgm:presLayoutVars>
      </dgm:prSet>
      <dgm:spPr/>
      <dgm:t>
        <a:bodyPr/>
        <a:lstStyle/>
        <a:p>
          <a:endParaRPr lang="en-US"/>
        </a:p>
      </dgm:t>
    </dgm:pt>
  </dgm:ptLst>
  <dgm:cxnLst>
    <dgm:cxn modelId="{57762FEB-8734-40DA-84BB-C5C441F0DA67}" type="presOf" srcId="{50F93C71-78B9-4468-B5CE-49603F887B76}" destId="{BAFF3F1B-B631-48C9-879F-95147B851FE8}" srcOrd="0" destOrd="0" presId="urn:microsoft.com/office/officeart/2005/8/layout/default"/>
    <dgm:cxn modelId="{2F0D001C-2FC2-4F9C-B385-1D0D4C5F5EAE}" srcId="{9F1ACC83-524D-4703-942F-F4C92DB18894}" destId="{83F29A9A-838A-4C28-8979-4E2DF286764B}" srcOrd="2" destOrd="0" parTransId="{F1790FA6-14B7-42BE-BD4D-8FC97DBF67C8}" sibTransId="{FA02F873-76CC-4326-9EE0-3102FDA96574}"/>
    <dgm:cxn modelId="{7564B454-7D0B-481B-962A-F6B9AB5BCFF9}" srcId="{9F1ACC83-524D-4703-942F-F4C92DB18894}" destId="{CD0DF93F-46BF-4C7C-B66F-491549F6B6F5}" srcOrd="3" destOrd="0" parTransId="{3C30F6E8-4F88-4B5C-8F93-526CA25A8F54}" sibTransId="{2A444BB5-1A08-48B0-8CD0-59D6E50EA202}"/>
    <dgm:cxn modelId="{F0A422B2-BFBC-4A54-9A05-E6F3187FB7E0}" type="presOf" srcId="{AC9195B1-2EF3-49C5-9D33-C27A193D60E6}" destId="{D484D35E-C65C-4627-8E36-D595B9203D32}" srcOrd="0" destOrd="0" presId="urn:microsoft.com/office/officeart/2005/8/layout/default"/>
    <dgm:cxn modelId="{4F8C6A01-2D7A-4FB4-A512-A23C062D88B0}" srcId="{9F1ACC83-524D-4703-942F-F4C92DB18894}" destId="{8AE1EB26-E194-4CF8-8CAB-B4C5A35712CE}" srcOrd="6" destOrd="0" parTransId="{EEF1AA84-5335-4AD1-90D2-F74AFEA1AD69}" sibTransId="{E3EAE23A-8040-44C5-B3A8-5E518BCE6714}"/>
    <dgm:cxn modelId="{DBD09A81-6197-470C-A2BB-301751653615}" srcId="{9F1ACC83-524D-4703-942F-F4C92DB18894}" destId="{412A704E-4657-4B01-B50D-4047A3DD2FC8}" srcOrd="7" destOrd="0" parTransId="{352EB24D-63DB-4DC4-BC6E-A8DB2A89BC0A}" sibTransId="{F4383BCA-57A8-431F-B5CB-F61D96CC2F31}"/>
    <dgm:cxn modelId="{9D20141B-8DE6-4872-AC3F-CB0ECCB4BCB3}" srcId="{9F1ACC83-524D-4703-942F-F4C92DB18894}" destId="{AC9195B1-2EF3-49C5-9D33-C27A193D60E6}" srcOrd="0" destOrd="0" parTransId="{56996878-2109-481D-9515-18CF46E5557F}" sibTransId="{3C8E4EB8-600C-42CD-973A-DF2E59C20F03}"/>
    <dgm:cxn modelId="{37EC99D3-EE05-4820-A4CE-2D09E01CD0D3}" srcId="{9F1ACC83-524D-4703-942F-F4C92DB18894}" destId="{943E56FD-21F2-483A-8438-28870859F6CE}" srcOrd="1" destOrd="0" parTransId="{744C0663-2024-41FE-86A2-CAE4843876DF}" sibTransId="{7332A2D3-D07C-4E4E-AE73-AEFDA371F1A8}"/>
    <dgm:cxn modelId="{C2C49818-2779-4CB4-8ECC-C4C15FC29EE5}" type="presOf" srcId="{64ED8DBE-E2AF-4F6A-8634-865E623E1B5B}" destId="{CC8F6333-DBFB-421F-A78B-4087617C8A30}" srcOrd="0" destOrd="0" presId="urn:microsoft.com/office/officeart/2005/8/layout/default"/>
    <dgm:cxn modelId="{C8D111B8-5F9F-43C4-AB6B-679A95321437}" srcId="{9F1ACC83-524D-4703-942F-F4C92DB18894}" destId="{64ED8DBE-E2AF-4F6A-8634-865E623E1B5B}" srcOrd="5" destOrd="0" parTransId="{5A147C58-E312-4E23-BA67-0E7EE651A1CF}" sibTransId="{D264A479-7BE6-4948-8E2B-051E574A5E9D}"/>
    <dgm:cxn modelId="{479D0EDB-19A3-484C-AC5F-964485D56ADD}" type="presOf" srcId="{943E56FD-21F2-483A-8438-28870859F6CE}" destId="{982E0EA7-FB67-4FE4-91A4-EBBA49A8CB11}" srcOrd="0" destOrd="0" presId="urn:microsoft.com/office/officeart/2005/8/layout/default"/>
    <dgm:cxn modelId="{45213EC3-82BA-4435-8ACF-319F2DD63783}" type="presOf" srcId="{CD0DF93F-46BF-4C7C-B66F-491549F6B6F5}" destId="{E9AE47DB-265D-4C75-825A-01AEA12337EC}" srcOrd="0" destOrd="0" presId="urn:microsoft.com/office/officeart/2005/8/layout/default"/>
    <dgm:cxn modelId="{764200A1-A4DC-4AEA-9A9E-E9815E3FDE0B}" type="presOf" srcId="{9F1ACC83-524D-4703-942F-F4C92DB18894}" destId="{765D66B0-C941-4962-A0BD-E67DC750FE89}" srcOrd="0" destOrd="0" presId="urn:microsoft.com/office/officeart/2005/8/layout/default"/>
    <dgm:cxn modelId="{EC249CA1-7BD4-4DD9-8A60-FDFBDEE15989}" type="presOf" srcId="{412A704E-4657-4B01-B50D-4047A3DD2FC8}" destId="{A5F3F0CD-C663-4B53-94B8-BF7AA9FEE3FE}" srcOrd="0" destOrd="0" presId="urn:microsoft.com/office/officeart/2005/8/layout/default"/>
    <dgm:cxn modelId="{914FB7DB-8E31-4968-8C93-282B281292D6}" srcId="{9F1ACC83-524D-4703-942F-F4C92DB18894}" destId="{50F93C71-78B9-4468-B5CE-49603F887B76}" srcOrd="4" destOrd="0" parTransId="{EA3F0E5C-6B87-488E-A8EC-F00856DDDCDD}" sibTransId="{607E89E0-7917-4BF8-A238-5ABC54A774A4}"/>
    <dgm:cxn modelId="{67DDC199-F44B-4A47-AC27-EE7D7DB0D525}" type="presOf" srcId="{8AE1EB26-E194-4CF8-8CAB-B4C5A35712CE}" destId="{72F18C0E-E8EF-4B8A-8AD4-81B8F206E885}" srcOrd="0" destOrd="0" presId="urn:microsoft.com/office/officeart/2005/8/layout/default"/>
    <dgm:cxn modelId="{9C374A64-7F0C-45BA-B77C-0DF152641711}" type="presOf" srcId="{83F29A9A-838A-4C28-8979-4E2DF286764B}" destId="{65C30E44-6F74-469A-AEF6-AF3826E1656F}" srcOrd="0" destOrd="0" presId="urn:microsoft.com/office/officeart/2005/8/layout/default"/>
    <dgm:cxn modelId="{3DC826AD-B418-4F58-9EEF-E3AEEAFC7B21}" type="presParOf" srcId="{765D66B0-C941-4962-A0BD-E67DC750FE89}" destId="{D484D35E-C65C-4627-8E36-D595B9203D32}" srcOrd="0" destOrd="0" presId="urn:microsoft.com/office/officeart/2005/8/layout/default"/>
    <dgm:cxn modelId="{38558479-B2C2-4496-9AB5-382BD3B6429A}" type="presParOf" srcId="{765D66B0-C941-4962-A0BD-E67DC750FE89}" destId="{E04995F8-A666-4750-AD65-8D471961FD4B}" srcOrd="1" destOrd="0" presId="urn:microsoft.com/office/officeart/2005/8/layout/default"/>
    <dgm:cxn modelId="{A541B999-5EB1-4DB3-85A0-03C7D2294A7D}" type="presParOf" srcId="{765D66B0-C941-4962-A0BD-E67DC750FE89}" destId="{982E0EA7-FB67-4FE4-91A4-EBBA49A8CB11}" srcOrd="2" destOrd="0" presId="urn:microsoft.com/office/officeart/2005/8/layout/default"/>
    <dgm:cxn modelId="{D5AEECA0-9B02-4803-822F-1B4C4C505EC8}" type="presParOf" srcId="{765D66B0-C941-4962-A0BD-E67DC750FE89}" destId="{04CA7DFE-AEA3-4A0F-B892-ABA69A6D7355}" srcOrd="3" destOrd="0" presId="urn:microsoft.com/office/officeart/2005/8/layout/default"/>
    <dgm:cxn modelId="{2DF54927-EEF4-481B-91CD-AD6D44E230E8}" type="presParOf" srcId="{765D66B0-C941-4962-A0BD-E67DC750FE89}" destId="{65C30E44-6F74-469A-AEF6-AF3826E1656F}" srcOrd="4" destOrd="0" presId="urn:microsoft.com/office/officeart/2005/8/layout/default"/>
    <dgm:cxn modelId="{FA2A9512-8FA9-4E31-B783-1AEA14E36C98}" type="presParOf" srcId="{765D66B0-C941-4962-A0BD-E67DC750FE89}" destId="{8F8FD0B1-7BE7-4F45-B10F-E99B1AC707F3}" srcOrd="5" destOrd="0" presId="urn:microsoft.com/office/officeart/2005/8/layout/default"/>
    <dgm:cxn modelId="{16644FB7-AD31-477C-AC8F-55511370E323}" type="presParOf" srcId="{765D66B0-C941-4962-A0BD-E67DC750FE89}" destId="{E9AE47DB-265D-4C75-825A-01AEA12337EC}" srcOrd="6" destOrd="0" presId="urn:microsoft.com/office/officeart/2005/8/layout/default"/>
    <dgm:cxn modelId="{F115D7DA-7B03-4057-800D-5C578F331817}" type="presParOf" srcId="{765D66B0-C941-4962-A0BD-E67DC750FE89}" destId="{ED427BC2-DEA5-409E-8D5C-03EAC9086F76}" srcOrd="7" destOrd="0" presId="urn:microsoft.com/office/officeart/2005/8/layout/default"/>
    <dgm:cxn modelId="{0713BB26-93B2-44AF-A287-0E2BC9B3DA04}" type="presParOf" srcId="{765D66B0-C941-4962-A0BD-E67DC750FE89}" destId="{BAFF3F1B-B631-48C9-879F-95147B851FE8}" srcOrd="8" destOrd="0" presId="urn:microsoft.com/office/officeart/2005/8/layout/default"/>
    <dgm:cxn modelId="{87CEC85D-1D58-44FD-BAF6-C9D543DAB82B}" type="presParOf" srcId="{765D66B0-C941-4962-A0BD-E67DC750FE89}" destId="{D476C6E5-5F67-4170-A830-469D9D6A4A0D}" srcOrd="9" destOrd="0" presId="urn:microsoft.com/office/officeart/2005/8/layout/default"/>
    <dgm:cxn modelId="{B18D3D25-C957-4F80-9997-165E26E9854E}" type="presParOf" srcId="{765D66B0-C941-4962-A0BD-E67DC750FE89}" destId="{CC8F6333-DBFB-421F-A78B-4087617C8A30}" srcOrd="10" destOrd="0" presId="urn:microsoft.com/office/officeart/2005/8/layout/default"/>
    <dgm:cxn modelId="{3867E685-04C1-4ADD-85C3-EBF90039FD1F}" type="presParOf" srcId="{765D66B0-C941-4962-A0BD-E67DC750FE89}" destId="{ABD798B8-4FB7-43B2-99F1-9CE052A08267}" srcOrd="11" destOrd="0" presId="urn:microsoft.com/office/officeart/2005/8/layout/default"/>
    <dgm:cxn modelId="{80DBE967-58C1-4424-84A9-487BD70C2A58}" type="presParOf" srcId="{765D66B0-C941-4962-A0BD-E67DC750FE89}" destId="{72F18C0E-E8EF-4B8A-8AD4-81B8F206E885}" srcOrd="12" destOrd="0" presId="urn:microsoft.com/office/officeart/2005/8/layout/default"/>
    <dgm:cxn modelId="{640DE337-A466-458C-A359-B3926BB2AD04}" type="presParOf" srcId="{765D66B0-C941-4962-A0BD-E67DC750FE89}" destId="{CC177F89-7700-459C-A065-19B664249FF9}" srcOrd="13" destOrd="0" presId="urn:microsoft.com/office/officeart/2005/8/layout/default"/>
    <dgm:cxn modelId="{0F015177-DE14-4F2C-AF5A-E5C153EB1A0E}" type="presParOf" srcId="{765D66B0-C941-4962-A0BD-E67DC750FE89}" destId="{A5F3F0CD-C663-4B53-94B8-BF7AA9FEE3FE}"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BDFDB-7BF2-4913-BF37-F2A2CE448916}">
      <dsp:nvSpPr>
        <dsp:cNvPr id="0" name=""/>
        <dsp:cNvSpPr/>
      </dsp:nvSpPr>
      <dsp:spPr>
        <a:xfrm>
          <a:off x="538567" y="169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Ratios and Averages</a:t>
          </a:r>
          <a:endParaRPr lang="en-US" sz="2600" kern="1200" dirty="0"/>
        </a:p>
      </dsp:txBody>
      <dsp:txXfrm>
        <a:off x="538567" y="1694"/>
        <a:ext cx="2009985" cy="1205991"/>
      </dsp:txXfrm>
    </dsp:sp>
    <dsp:sp modelId="{8EF9030E-67E5-43D6-B78A-66CAB71AC4BC}">
      <dsp:nvSpPr>
        <dsp:cNvPr id="0" name=""/>
        <dsp:cNvSpPr/>
      </dsp:nvSpPr>
      <dsp:spPr>
        <a:xfrm>
          <a:off x="2749551" y="169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Statistics</a:t>
          </a:r>
        </a:p>
        <a:p>
          <a:pPr lvl="0" algn="ctr" defTabSz="1155700" rtl="0">
            <a:lnSpc>
              <a:spcPct val="90000"/>
            </a:lnSpc>
            <a:spcBef>
              <a:spcPct val="0"/>
            </a:spcBef>
            <a:spcAft>
              <a:spcPct val="35000"/>
            </a:spcAft>
          </a:pPr>
          <a:r>
            <a:rPr lang="en-US" sz="2600" kern="1200" dirty="0" smtClean="0"/>
            <a:t>Basic</a:t>
          </a:r>
          <a:endParaRPr lang="en-US" sz="2600" kern="1200" dirty="0"/>
        </a:p>
      </dsp:txBody>
      <dsp:txXfrm>
        <a:off x="2749551" y="1694"/>
        <a:ext cx="2009985" cy="1205991"/>
      </dsp:txXfrm>
    </dsp:sp>
    <dsp:sp modelId="{71E6F1E2-58F2-41E2-88FE-787D77AC8D0C}">
      <dsp:nvSpPr>
        <dsp:cNvPr id="0" name=""/>
        <dsp:cNvSpPr/>
      </dsp:nvSpPr>
      <dsp:spPr>
        <a:xfrm>
          <a:off x="4960535" y="169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Visualizations</a:t>
          </a:r>
          <a:endParaRPr lang="en-US" sz="2600" kern="1200" dirty="0"/>
        </a:p>
      </dsp:txBody>
      <dsp:txXfrm>
        <a:off x="4960535" y="1694"/>
        <a:ext cx="2009985" cy="1205991"/>
      </dsp:txXfrm>
    </dsp:sp>
    <dsp:sp modelId="{56E0BE75-35CF-44DA-B4F1-EF45C8CCC6A7}">
      <dsp:nvSpPr>
        <dsp:cNvPr id="0" name=""/>
        <dsp:cNvSpPr/>
      </dsp:nvSpPr>
      <dsp:spPr>
        <a:xfrm>
          <a:off x="7171520" y="169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Statistics Advanced</a:t>
          </a:r>
          <a:endParaRPr lang="en-US" sz="2600" kern="1200" dirty="0"/>
        </a:p>
      </dsp:txBody>
      <dsp:txXfrm>
        <a:off x="7171520" y="1694"/>
        <a:ext cx="2009985" cy="1205991"/>
      </dsp:txXfrm>
    </dsp:sp>
    <dsp:sp modelId="{7754E1C6-AF04-443A-B89D-6C2F4DE154F9}">
      <dsp:nvSpPr>
        <dsp:cNvPr id="0" name=""/>
        <dsp:cNvSpPr/>
      </dsp:nvSpPr>
      <dsp:spPr>
        <a:xfrm>
          <a:off x="538567" y="140868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Optimization Techniques</a:t>
          </a:r>
          <a:endParaRPr lang="en-US" sz="2600" kern="1200" dirty="0"/>
        </a:p>
      </dsp:txBody>
      <dsp:txXfrm>
        <a:off x="538567" y="1408684"/>
        <a:ext cx="2009985" cy="1205991"/>
      </dsp:txXfrm>
    </dsp:sp>
    <dsp:sp modelId="{A6B0F4D2-5C0E-4F09-840E-F51D3D43FCD1}">
      <dsp:nvSpPr>
        <dsp:cNvPr id="0" name=""/>
        <dsp:cNvSpPr/>
      </dsp:nvSpPr>
      <dsp:spPr>
        <a:xfrm>
          <a:off x="2749551" y="140868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Forecasting and Trend Analysis</a:t>
          </a:r>
          <a:endParaRPr lang="en-US" sz="2600" kern="1200" dirty="0"/>
        </a:p>
      </dsp:txBody>
      <dsp:txXfrm>
        <a:off x="2749551" y="1408684"/>
        <a:ext cx="2009985" cy="1205991"/>
      </dsp:txXfrm>
    </dsp:sp>
    <dsp:sp modelId="{8E52363D-31D0-4E5E-AC29-A2EBCC47A441}">
      <dsp:nvSpPr>
        <dsp:cNvPr id="0" name=""/>
        <dsp:cNvSpPr/>
      </dsp:nvSpPr>
      <dsp:spPr>
        <a:xfrm>
          <a:off x="4960535" y="140868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Supervised Machined Learning</a:t>
          </a:r>
          <a:endParaRPr lang="en-US" sz="2600" kern="1200" dirty="0"/>
        </a:p>
      </dsp:txBody>
      <dsp:txXfrm>
        <a:off x="4960535" y="1408684"/>
        <a:ext cx="2009985" cy="1205991"/>
      </dsp:txXfrm>
    </dsp:sp>
    <dsp:sp modelId="{D629108A-D928-4E21-AEFC-A5C40FF11A7A}">
      <dsp:nvSpPr>
        <dsp:cNvPr id="0" name=""/>
        <dsp:cNvSpPr/>
      </dsp:nvSpPr>
      <dsp:spPr>
        <a:xfrm>
          <a:off x="7171520" y="140868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Unsupervised Machine Learning</a:t>
          </a:r>
          <a:endParaRPr lang="en-US" sz="2600" kern="1200" dirty="0"/>
        </a:p>
      </dsp:txBody>
      <dsp:txXfrm>
        <a:off x="7171520" y="1408684"/>
        <a:ext cx="2009985" cy="1205991"/>
      </dsp:txXfrm>
    </dsp:sp>
    <dsp:sp modelId="{27E0E2FA-09EB-48E3-8ACB-DF7F0F96DC41}">
      <dsp:nvSpPr>
        <dsp:cNvPr id="0" name=""/>
        <dsp:cNvSpPr/>
      </dsp:nvSpPr>
      <dsp:spPr>
        <a:xfrm>
          <a:off x="2710356" y="2802613"/>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Deep Learning</a:t>
          </a:r>
          <a:endParaRPr lang="en-US" sz="2600" kern="1200" dirty="0"/>
        </a:p>
      </dsp:txBody>
      <dsp:txXfrm>
        <a:off x="2710356" y="2802613"/>
        <a:ext cx="2009985" cy="1205991"/>
      </dsp:txXfrm>
    </dsp:sp>
    <dsp:sp modelId="{6EC2C258-DCA3-4E37-801E-CCDA5A5CBBAE}">
      <dsp:nvSpPr>
        <dsp:cNvPr id="0" name=""/>
        <dsp:cNvSpPr/>
      </dsp:nvSpPr>
      <dsp:spPr>
        <a:xfrm>
          <a:off x="4960535" y="2815674"/>
          <a:ext cx="2009985" cy="120599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Tools and Software</a:t>
          </a:r>
          <a:endParaRPr lang="en-US" sz="2600" kern="1200" dirty="0"/>
        </a:p>
      </dsp:txBody>
      <dsp:txXfrm>
        <a:off x="4960535" y="2815674"/>
        <a:ext cx="2009985" cy="12059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1C559-1846-4830-9EB3-3B3167C0B8D0}">
      <dsp:nvSpPr>
        <dsp:cNvPr id="0" name=""/>
        <dsp:cNvSpPr/>
      </dsp:nvSpPr>
      <dsp:spPr>
        <a:xfrm>
          <a:off x="0" y="516880"/>
          <a:ext cx="2500720" cy="150043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0" kern="1200" dirty="0" smtClean="0"/>
            <a:t>K-Means Clustering</a:t>
          </a:r>
          <a:endParaRPr lang="en-US" sz="3300" b="0" kern="1200" dirty="0"/>
        </a:p>
      </dsp:txBody>
      <dsp:txXfrm>
        <a:off x="0" y="516880"/>
        <a:ext cx="2500720" cy="1500432"/>
      </dsp:txXfrm>
    </dsp:sp>
    <dsp:sp modelId="{EAB7CC10-6EB6-43E1-9C23-0BAE1CC44E75}">
      <dsp:nvSpPr>
        <dsp:cNvPr id="0" name=""/>
        <dsp:cNvSpPr/>
      </dsp:nvSpPr>
      <dsp:spPr>
        <a:xfrm>
          <a:off x="2750792" y="516880"/>
          <a:ext cx="2500720" cy="150043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0" kern="1200" dirty="0" smtClean="0"/>
            <a:t>Hierarchical Clustering</a:t>
          </a:r>
          <a:endParaRPr lang="en-US" sz="3300" b="0" kern="1200" dirty="0"/>
        </a:p>
      </dsp:txBody>
      <dsp:txXfrm>
        <a:off x="2750792" y="516880"/>
        <a:ext cx="2500720" cy="1500432"/>
      </dsp:txXfrm>
    </dsp:sp>
    <dsp:sp modelId="{EAAAA378-F5CC-41A6-B121-F2E865B58073}">
      <dsp:nvSpPr>
        <dsp:cNvPr id="0" name=""/>
        <dsp:cNvSpPr/>
      </dsp:nvSpPr>
      <dsp:spPr>
        <a:xfrm>
          <a:off x="5501585" y="516880"/>
          <a:ext cx="2500720" cy="1500432"/>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0" kern="1200" dirty="0" smtClean="0"/>
            <a:t>Principal Component Analysis</a:t>
          </a:r>
          <a:endParaRPr lang="en-US" sz="3300" b="0" kern="1200" dirty="0"/>
        </a:p>
      </dsp:txBody>
      <dsp:txXfrm>
        <a:off x="5501585" y="516880"/>
        <a:ext cx="2500720" cy="150043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E219E-FEAA-48EC-9AE7-FA688C1047F6}">
      <dsp:nvSpPr>
        <dsp:cNvPr id="0" name=""/>
        <dsp:cNvSpPr/>
      </dsp:nvSpPr>
      <dsp:spPr>
        <a:xfrm>
          <a:off x="2344" y="455704"/>
          <a:ext cx="1859911" cy="111594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Neural Networks</a:t>
          </a:r>
          <a:endParaRPr lang="en-US" sz="2400" kern="1200"/>
        </a:p>
      </dsp:txBody>
      <dsp:txXfrm>
        <a:off x="2344" y="455704"/>
        <a:ext cx="1859911" cy="1115946"/>
      </dsp:txXfrm>
    </dsp:sp>
    <dsp:sp modelId="{911FB5BD-F242-494F-B91D-216B0B10B9B2}">
      <dsp:nvSpPr>
        <dsp:cNvPr id="0" name=""/>
        <dsp:cNvSpPr/>
      </dsp:nvSpPr>
      <dsp:spPr>
        <a:xfrm>
          <a:off x="2048246" y="455704"/>
          <a:ext cx="1859911" cy="111594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Convoluted Neural Networks</a:t>
          </a:r>
          <a:endParaRPr lang="en-US" sz="2400" kern="1200"/>
        </a:p>
      </dsp:txBody>
      <dsp:txXfrm>
        <a:off x="2048246" y="455704"/>
        <a:ext cx="1859911" cy="1115946"/>
      </dsp:txXfrm>
    </dsp:sp>
    <dsp:sp modelId="{80704C0C-60A2-4BE9-87E8-5820A35F1D93}">
      <dsp:nvSpPr>
        <dsp:cNvPr id="0" name=""/>
        <dsp:cNvSpPr/>
      </dsp:nvSpPr>
      <dsp:spPr>
        <a:xfrm>
          <a:off x="4094149" y="455704"/>
          <a:ext cx="1859911" cy="111594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Recurrent Neural Networks</a:t>
          </a:r>
          <a:endParaRPr lang="en-US" sz="2400" kern="1200"/>
        </a:p>
      </dsp:txBody>
      <dsp:txXfrm>
        <a:off x="4094149" y="455704"/>
        <a:ext cx="1859911" cy="1115946"/>
      </dsp:txXfrm>
    </dsp:sp>
    <dsp:sp modelId="{31DFDCA6-AF45-4DFA-BA58-BC26D8F02399}">
      <dsp:nvSpPr>
        <dsp:cNvPr id="0" name=""/>
        <dsp:cNvSpPr/>
      </dsp:nvSpPr>
      <dsp:spPr>
        <a:xfrm>
          <a:off x="6140051" y="455704"/>
          <a:ext cx="1859911" cy="111594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Transformers</a:t>
          </a:r>
          <a:endParaRPr lang="en-US" sz="2400" kern="1200"/>
        </a:p>
      </dsp:txBody>
      <dsp:txXfrm>
        <a:off x="6140051" y="455704"/>
        <a:ext cx="1859911" cy="11159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3CC8-2B5F-43FD-BD9C-CDA01C2BD499}">
      <dsp:nvSpPr>
        <dsp:cNvPr id="0" name=""/>
        <dsp:cNvSpPr/>
      </dsp:nvSpPr>
      <dsp:spPr>
        <a:xfrm>
          <a:off x="0" y="45317"/>
          <a:ext cx="8145999" cy="798524"/>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Excel, Google Sheets</a:t>
          </a:r>
          <a:endParaRPr lang="en-US" sz="3500" kern="1200" dirty="0"/>
        </a:p>
      </dsp:txBody>
      <dsp:txXfrm>
        <a:off x="38981" y="84298"/>
        <a:ext cx="8068037" cy="720562"/>
      </dsp:txXfrm>
    </dsp:sp>
    <dsp:sp modelId="{E59F5814-3F63-406B-9D50-10B5C71E154F}">
      <dsp:nvSpPr>
        <dsp:cNvPr id="0" name=""/>
        <dsp:cNvSpPr/>
      </dsp:nvSpPr>
      <dsp:spPr>
        <a:xfrm>
          <a:off x="0" y="843842"/>
          <a:ext cx="8145999" cy="778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635"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smtClean="0"/>
            <a:t>Good for ratios and averages, tabular data, basic Statistics. Also good for simple linear optimizations</a:t>
          </a:r>
          <a:endParaRPr lang="en-US" sz="2700" kern="1200" dirty="0"/>
        </a:p>
      </dsp:txBody>
      <dsp:txXfrm>
        <a:off x="0" y="843842"/>
        <a:ext cx="8145999" cy="778837"/>
      </dsp:txXfrm>
    </dsp:sp>
    <dsp:sp modelId="{6B76B9B6-7D34-4F8B-A4DE-6DDFFA5A68D7}">
      <dsp:nvSpPr>
        <dsp:cNvPr id="0" name=""/>
        <dsp:cNvSpPr/>
      </dsp:nvSpPr>
      <dsp:spPr>
        <a:xfrm>
          <a:off x="0" y="1622679"/>
          <a:ext cx="8145999" cy="798524"/>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Power Bi, </a:t>
          </a:r>
          <a:r>
            <a:rPr lang="en-US" sz="3500" kern="1200" dirty="0" err="1" smtClean="0"/>
            <a:t>Tableu</a:t>
          </a:r>
          <a:endParaRPr lang="en-US" sz="3500" kern="1200" dirty="0"/>
        </a:p>
      </dsp:txBody>
      <dsp:txXfrm>
        <a:off x="38981" y="1661660"/>
        <a:ext cx="8068037" cy="720562"/>
      </dsp:txXfrm>
    </dsp:sp>
    <dsp:sp modelId="{65398DAB-ADBA-4B2B-8297-4A2278A57177}">
      <dsp:nvSpPr>
        <dsp:cNvPr id="0" name=""/>
        <dsp:cNvSpPr/>
      </dsp:nvSpPr>
      <dsp:spPr>
        <a:xfrm>
          <a:off x="0" y="2421204"/>
          <a:ext cx="8145999" cy="1104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635"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smtClean="0"/>
            <a:t>Good for advanced tabular data, and basic statistics with huge number of data. Also, good for data </a:t>
          </a:r>
          <a:r>
            <a:rPr lang="en-US" sz="2700" kern="1200" dirty="0" err="1" smtClean="0"/>
            <a:t>visualiztions</a:t>
          </a:r>
          <a:endParaRPr lang="en-US" sz="2700" kern="1200" dirty="0"/>
        </a:p>
      </dsp:txBody>
      <dsp:txXfrm>
        <a:off x="0" y="2421204"/>
        <a:ext cx="8145999" cy="11048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3CC8-2B5F-43FD-BD9C-CDA01C2BD499}">
      <dsp:nvSpPr>
        <dsp:cNvPr id="0" name=""/>
        <dsp:cNvSpPr/>
      </dsp:nvSpPr>
      <dsp:spPr>
        <a:xfrm>
          <a:off x="0" y="6848"/>
          <a:ext cx="8145999" cy="1018119"/>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SPSS, STATA, MATPLOTLIB</a:t>
          </a:r>
          <a:endParaRPr lang="en-US" sz="2800" kern="1200" dirty="0"/>
        </a:p>
      </dsp:txBody>
      <dsp:txXfrm>
        <a:off x="49700" y="56548"/>
        <a:ext cx="8046599" cy="918719"/>
      </dsp:txXfrm>
    </dsp:sp>
    <dsp:sp modelId="{E59F5814-3F63-406B-9D50-10B5C71E154F}">
      <dsp:nvSpPr>
        <dsp:cNvPr id="0" name=""/>
        <dsp:cNvSpPr/>
      </dsp:nvSpPr>
      <dsp:spPr>
        <a:xfrm>
          <a:off x="0" y="1024967"/>
          <a:ext cx="8145999" cy="623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63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Good</a:t>
          </a:r>
          <a:r>
            <a:rPr lang="en-US" sz="2200" kern="1200" baseline="0" dirty="0" smtClean="0"/>
            <a:t> for advanced statistics and the creation simple machine learning and deep learning models</a:t>
          </a:r>
          <a:endParaRPr lang="en-US" sz="2200" kern="1200" dirty="0"/>
        </a:p>
      </dsp:txBody>
      <dsp:txXfrm>
        <a:off x="0" y="1024967"/>
        <a:ext cx="8145999" cy="623070"/>
      </dsp:txXfrm>
    </dsp:sp>
    <dsp:sp modelId="{6B76B9B6-7D34-4F8B-A4DE-6DDFFA5A68D7}">
      <dsp:nvSpPr>
        <dsp:cNvPr id="0" name=""/>
        <dsp:cNvSpPr/>
      </dsp:nvSpPr>
      <dsp:spPr>
        <a:xfrm>
          <a:off x="0" y="1648037"/>
          <a:ext cx="8145999" cy="1018119"/>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Orange,</a:t>
          </a:r>
          <a:r>
            <a:rPr lang="en-US" sz="2800" kern="1200" baseline="0" dirty="0" smtClean="0"/>
            <a:t> </a:t>
          </a:r>
          <a:r>
            <a:rPr lang="en-US" sz="2800" kern="1200" baseline="0" dirty="0" err="1" smtClean="0"/>
            <a:t>Knive</a:t>
          </a:r>
          <a:r>
            <a:rPr lang="en-US" sz="2800" kern="1200" baseline="0" dirty="0" smtClean="0"/>
            <a:t>, IBM </a:t>
          </a:r>
          <a:r>
            <a:rPr lang="en-US" sz="2800" kern="1200" baseline="0" dirty="0" err="1" smtClean="0"/>
            <a:t>Cognos</a:t>
          </a:r>
          <a:r>
            <a:rPr lang="en-US" sz="2800" kern="1200" baseline="0" dirty="0" smtClean="0"/>
            <a:t>, Microsoft Azure AI, IBM Watson</a:t>
          </a:r>
          <a:endParaRPr lang="en-US" sz="2800" kern="1200" dirty="0"/>
        </a:p>
      </dsp:txBody>
      <dsp:txXfrm>
        <a:off x="49700" y="1697737"/>
        <a:ext cx="8046599" cy="918719"/>
      </dsp:txXfrm>
    </dsp:sp>
    <dsp:sp modelId="{65398DAB-ADBA-4B2B-8297-4A2278A57177}">
      <dsp:nvSpPr>
        <dsp:cNvPr id="0" name=""/>
        <dsp:cNvSpPr/>
      </dsp:nvSpPr>
      <dsp:spPr>
        <a:xfrm>
          <a:off x="0" y="2666156"/>
          <a:ext cx="8145999" cy="898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63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Good</a:t>
          </a:r>
          <a:r>
            <a:rPr lang="en-US" sz="2200" kern="1200" baseline="0" dirty="0" smtClean="0"/>
            <a:t> for machine learning, deep learning and everything less complicated. Good for new users as requires almost no knowledge of programming</a:t>
          </a:r>
          <a:endParaRPr lang="en-US" sz="2200" kern="1200" dirty="0"/>
        </a:p>
      </dsp:txBody>
      <dsp:txXfrm>
        <a:off x="0" y="2666156"/>
        <a:ext cx="8145999" cy="8983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3CC8-2B5F-43FD-BD9C-CDA01C2BD499}">
      <dsp:nvSpPr>
        <dsp:cNvPr id="0" name=""/>
        <dsp:cNvSpPr/>
      </dsp:nvSpPr>
      <dsp:spPr>
        <a:xfrm>
          <a:off x="0" y="164595"/>
          <a:ext cx="8015370" cy="1389960"/>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Visual Basic Advance (Microsoft office Suite),</a:t>
          </a:r>
        </a:p>
        <a:p>
          <a:pPr lvl="0" algn="l" defTabSz="1466850">
            <a:lnSpc>
              <a:spcPct val="90000"/>
            </a:lnSpc>
            <a:spcBef>
              <a:spcPct val="0"/>
            </a:spcBef>
            <a:spcAft>
              <a:spcPct val="35000"/>
            </a:spcAft>
          </a:pPr>
          <a:r>
            <a:rPr lang="en-US" sz="3300" kern="1200" dirty="0" err="1" smtClean="0"/>
            <a:t>Javascipt</a:t>
          </a:r>
          <a:r>
            <a:rPr lang="en-US" sz="3300" kern="1200" dirty="0" smtClean="0"/>
            <a:t> (Google office suite)</a:t>
          </a:r>
          <a:endParaRPr lang="en-US" sz="3300" kern="1200" dirty="0"/>
        </a:p>
      </dsp:txBody>
      <dsp:txXfrm>
        <a:off x="67852" y="232447"/>
        <a:ext cx="7879666" cy="1254256"/>
      </dsp:txXfrm>
    </dsp:sp>
    <dsp:sp modelId="{E59F5814-3F63-406B-9D50-10B5C71E154F}">
      <dsp:nvSpPr>
        <dsp:cNvPr id="0" name=""/>
        <dsp:cNvSpPr/>
      </dsp:nvSpPr>
      <dsp:spPr>
        <a:xfrm>
          <a:off x="0" y="1578464"/>
          <a:ext cx="8015370"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488"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These are programming language and only suitable for people with deep understanding of programming. Learning them allows one to customize the features and tools of office applications from Microsoft and Google </a:t>
          </a:r>
          <a:r>
            <a:rPr lang="en-US" sz="2600" kern="1200" dirty="0" err="1" smtClean="0"/>
            <a:t>Respectivelty</a:t>
          </a:r>
          <a:endParaRPr lang="en-US" sz="2600" kern="1200" dirty="0"/>
        </a:p>
      </dsp:txBody>
      <dsp:txXfrm>
        <a:off x="0" y="1578464"/>
        <a:ext cx="8015370" cy="17077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81B39-4506-457A-81FF-42DC22A91F83}">
      <dsp:nvSpPr>
        <dsp:cNvPr id="0" name=""/>
        <dsp:cNvSpPr/>
      </dsp:nvSpPr>
      <dsp:spPr>
        <a:xfrm>
          <a:off x="0" y="51510"/>
          <a:ext cx="8015370" cy="1272718"/>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 Python</a:t>
          </a:r>
          <a:endParaRPr lang="en-US" sz="2600" kern="1200" dirty="0"/>
        </a:p>
      </dsp:txBody>
      <dsp:txXfrm>
        <a:off x="62129" y="113639"/>
        <a:ext cx="7891112" cy="1148460"/>
      </dsp:txXfrm>
    </dsp:sp>
    <dsp:sp modelId="{B32E6790-C7F9-4022-AE71-25781BC42535}">
      <dsp:nvSpPr>
        <dsp:cNvPr id="0" name=""/>
        <dsp:cNvSpPr/>
      </dsp:nvSpPr>
      <dsp:spPr>
        <a:xfrm>
          <a:off x="0" y="1324228"/>
          <a:ext cx="801537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48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These are programming languages and only people with a very solid understanding of programming can use them. Mastering them will allow one to implement any kind of data analytics from simple regression to the most complicated transformer deep learning architectures. They can also be used for data visualizations from simple to complete. Learning them also allows one to modify or customize the existing features of software like SPSS, </a:t>
          </a:r>
          <a:r>
            <a:rPr lang="en-US" sz="2000" kern="1200" dirty="0" err="1" smtClean="0"/>
            <a:t>Organge</a:t>
          </a:r>
          <a:r>
            <a:rPr lang="en-US" sz="2000" kern="1200" dirty="0" smtClean="0"/>
            <a:t>. They can also be used for advanced textual data analysis.</a:t>
          </a:r>
          <a:endParaRPr lang="en-US" sz="2000" kern="1200" dirty="0"/>
        </a:p>
      </dsp:txBody>
      <dsp:txXfrm>
        <a:off x="0" y="1324228"/>
        <a:ext cx="8015370" cy="20989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3CC8-2B5F-43FD-BD9C-CDA01C2BD499}">
      <dsp:nvSpPr>
        <dsp:cNvPr id="0" name=""/>
        <dsp:cNvSpPr/>
      </dsp:nvSpPr>
      <dsp:spPr>
        <a:xfrm>
          <a:off x="0" y="164764"/>
          <a:ext cx="8407254" cy="1437345"/>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l" defTabSz="2800350">
            <a:lnSpc>
              <a:spcPct val="90000"/>
            </a:lnSpc>
            <a:spcBef>
              <a:spcPct val="0"/>
            </a:spcBef>
            <a:spcAft>
              <a:spcPct val="35000"/>
            </a:spcAft>
          </a:pPr>
          <a:r>
            <a:rPr lang="en-US" sz="6300" kern="1200" dirty="0" err="1" smtClean="0"/>
            <a:t>Nvivo</a:t>
          </a:r>
          <a:r>
            <a:rPr lang="en-US" sz="6300" kern="1200" dirty="0" smtClean="0"/>
            <a:t>, </a:t>
          </a:r>
          <a:r>
            <a:rPr lang="en-US" sz="6300" kern="1200" dirty="0" err="1" smtClean="0"/>
            <a:t>MaxQDA</a:t>
          </a:r>
          <a:endParaRPr lang="en-US" sz="6300" kern="1200" dirty="0"/>
        </a:p>
      </dsp:txBody>
      <dsp:txXfrm>
        <a:off x="70165" y="234929"/>
        <a:ext cx="8266924" cy="1297015"/>
      </dsp:txXfrm>
    </dsp:sp>
    <dsp:sp modelId="{E59F5814-3F63-406B-9D50-10B5C71E154F}">
      <dsp:nvSpPr>
        <dsp:cNvPr id="0" name=""/>
        <dsp:cNvSpPr/>
      </dsp:nvSpPr>
      <dsp:spPr>
        <a:xfrm>
          <a:off x="0" y="1602109"/>
          <a:ext cx="8407254" cy="2021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30" tIns="80010" rIns="448056" bIns="80010" numCol="1" spcCol="1270" anchor="t" anchorCtr="0">
          <a:noAutofit/>
        </a:bodyPr>
        <a:lstStyle/>
        <a:p>
          <a:pPr marL="285750" lvl="1" indent="-285750" algn="l" defTabSz="2178050">
            <a:lnSpc>
              <a:spcPct val="90000"/>
            </a:lnSpc>
            <a:spcBef>
              <a:spcPct val="0"/>
            </a:spcBef>
            <a:spcAft>
              <a:spcPct val="20000"/>
            </a:spcAft>
            <a:buChar char="••"/>
          </a:pPr>
          <a:r>
            <a:rPr lang="en-US" sz="4900" kern="1200" dirty="0" smtClean="0"/>
            <a:t>These are software programs for qualitative research and text data analysis</a:t>
          </a:r>
          <a:endParaRPr lang="en-US" sz="4900" kern="1200" dirty="0"/>
        </a:p>
      </dsp:txBody>
      <dsp:txXfrm>
        <a:off x="0" y="1602109"/>
        <a:ext cx="8407254" cy="202135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3CC8-2B5F-43FD-BD9C-CDA01C2BD499}">
      <dsp:nvSpPr>
        <dsp:cNvPr id="0" name=""/>
        <dsp:cNvSpPr/>
      </dsp:nvSpPr>
      <dsp:spPr>
        <a:xfrm>
          <a:off x="0" y="109864"/>
          <a:ext cx="8407254" cy="1482974"/>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kern="1200" dirty="0" err="1" smtClean="0"/>
            <a:t>MailChimp</a:t>
          </a:r>
          <a:endParaRPr lang="en-US" sz="6500" kern="1200" dirty="0"/>
        </a:p>
      </dsp:txBody>
      <dsp:txXfrm>
        <a:off x="72393" y="182257"/>
        <a:ext cx="8262468" cy="1338188"/>
      </dsp:txXfrm>
    </dsp:sp>
    <dsp:sp modelId="{E59F5814-3F63-406B-9D50-10B5C71E154F}">
      <dsp:nvSpPr>
        <dsp:cNvPr id="0" name=""/>
        <dsp:cNvSpPr/>
      </dsp:nvSpPr>
      <dsp:spPr>
        <a:xfrm>
          <a:off x="0" y="1592838"/>
          <a:ext cx="8407254" cy="20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30"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en-US" sz="5100" kern="1200" dirty="0" smtClean="0"/>
            <a:t>This is a very popular software for automation of emails</a:t>
          </a:r>
          <a:endParaRPr lang="en-US" sz="5100" kern="1200" dirty="0"/>
        </a:p>
      </dsp:txBody>
      <dsp:txXfrm>
        <a:off x="0" y="1592838"/>
        <a:ext cx="8407254" cy="20855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3CC8-2B5F-43FD-BD9C-CDA01C2BD499}">
      <dsp:nvSpPr>
        <dsp:cNvPr id="0" name=""/>
        <dsp:cNvSpPr/>
      </dsp:nvSpPr>
      <dsp:spPr>
        <a:xfrm>
          <a:off x="0" y="109864"/>
          <a:ext cx="8407254" cy="1482974"/>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kern="1200" dirty="0" err="1" smtClean="0"/>
            <a:t>MailChimp</a:t>
          </a:r>
          <a:endParaRPr lang="en-US" sz="6500" kern="1200" dirty="0"/>
        </a:p>
      </dsp:txBody>
      <dsp:txXfrm>
        <a:off x="72393" y="182257"/>
        <a:ext cx="8262468" cy="1338188"/>
      </dsp:txXfrm>
    </dsp:sp>
    <dsp:sp modelId="{E59F5814-3F63-406B-9D50-10B5C71E154F}">
      <dsp:nvSpPr>
        <dsp:cNvPr id="0" name=""/>
        <dsp:cNvSpPr/>
      </dsp:nvSpPr>
      <dsp:spPr>
        <a:xfrm>
          <a:off x="0" y="1592838"/>
          <a:ext cx="8407254" cy="2085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30" tIns="82550" rIns="462280" bIns="82550" numCol="1" spcCol="1270" anchor="t" anchorCtr="0">
          <a:noAutofit/>
        </a:bodyPr>
        <a:lstStyle/>
        <a:p>
          <a:pPr marL="285750" lvl="1" indent="-285750" algn="l" defTabSz="2266950">
            <a:lnSpc>
              <a:spcPct val="90000"/>
            </a:lnSpc>
            <a:spcBef>
              <a:spcPct val="0"/>
            </a:spcBef>
            <a:spcAft>
              <a:spcPct val="20000"/>
            </a:spcAft>
            <a:buChar char="••"/>
          </a:pPr>
          <a:r>
            <a:rPr lang="en-US" sz="5100" kern="1200" dirty="0" smtClean="0"/>
            <a:t>This is a very popular software for automation of emails</a:t>
          </a:r>
          <a:endParaRPr lang="en-US" sz="5100" kern="1200" dirty="0"/>
        </a:p>
      </dsp:txBody>
      <dsp:txXfrm>
        <a:off x="0" y="1592838"/>
        <a:ext cx="8407254" cy="20855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33CC8-2B5F-43FD-BD9C-CDA01C2BD499}">
      <dsp:nvSpPr>
        <dsp:cNvPr id="0" name=""/>
        <dsp:cNvSpPr/>
      </dsp:nvSpPr>
      <dsp:spPr>
        <a:xfrm>
          <a:off x="0" y="31879"/>
          <a:ext cx="8407254" cy="1323270"/>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US" sz="5800" kern="1200" dirty="0" err="1" smtClean="0"/>
            <a:t>Hootsuite</a:t>
          </a:r>
          <a:endParaRPr lang="en-US" sz="5800" kern="1200" dirty="0"/>
        </a:p>
      </dsp:txBody>
      <dsp:txXfrm>
        <a:off x="64597" y="96476"/>
        <a:ext cx="8278060" cy="1194076"/>
      </dsp:txXfrm>
    </dsp:sp>
    <dsp:sp modelId="{E59F5814-3F63-406B-9D50-10B5C71E154F}">
      <dsp:nvSpPr>
        <dsp:cNvPr id="0" name=""/>
        <dsp:cNvSpPr/>
      </dsp:nvSpPr>
      <dsp:spPr>
        <a:xfrm>
          <a:off x="0" y="1355149"/>
          <a:ext cx="8407254" cy="2401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30" tIns="73660" rIns="412496" bIns="73660" numCol="1" spcCol="1270" anchor="t" anchorCtr="0">
          <a:noAutofit/>
        </a:bodyPr>
        <a:lstStyle/>
        <a:p>
          <a:pPr marL="285750" lvl="1" indent="-285750" algn="l" defTabSz="2000250">
            <a:lnSpc>
              <a:spcPct val="90000"/>
            </a:lnSpc>
            <a:spcBef>
              <a:spcPct val="0"/>
            </a:spcBef>
            <a:spcAft>
              <a:spcPct val="20000"/>
            </a:spcAft>
            <a:buChar char="••"/>
          </a:pPr>
          <a:r>
            <a:rPr lang="en-US" sz="4500" kern="1200" dirty="0" smtClean="0"/>
            <a:t>A</a:t>
          </a:r>
          <a:r>
            <a:rPr lang="en-US" sz="4500" kern="1200" baseline="0" dirty="0" smtClean="0"/>
            <a:t> popular SAS program for integration and management of all social media platforms under one unified platform</a:t>
          </a:r>
          <a:endParaRPr lang="en-US" sz="4500" kern="1200" dirty="0"/>
        </a:p>
      </dsp:txBody>
      <dsp:txXfrm>
        <a:off x="0" y="1355149"/>
        <a:ext cx="8407254" cy="2401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5CADE-55BD-4015-904D-0592C09E48BB}">
      <dsp:nvSpPr>
        <dsp:cNvPr id="0" name=""/>
        <dsp:cNvSpPr/>
      </dsp:nvSpPr>
      <dsp:spPr>
        <a:xfrm>
          <a:off x="0" y="132235"/>
          <a:ext cx="2665639" cy="1599383"/>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dirty="0" smtClean="0"/>
            <a:t>Averages</a:t>
          </a:r>
          <a:endParaRPr lang="en-US" sz="4800" kern="1200" dirty="0"/>
        </a:p>
      </dsp:txBody>
      <dsp:txXfrm>
        <a:off x="0" y="132235"/>
        <a:ext cx="2665639" cy="1599383"/>
      </dsp:txXfrm>
    </dsp:sp>
    <dsp:sp modelId="{7BC7899F-2331-4752-B413-CB6EEC960040}">
      <dsp:nvSpPr>
        <dsp:cNvPr id="0" name=""/>
        <dsp:cNvSpPr/>
      </dsp:nvSpPr>
      <dsp:spPr>
        <a:xfrm>
          <a:off x="2932203" y="132235"/>
          <a:ext cx="2665639" cy="1599383"/>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dirty="0" smtClean="0"/>
            <a:t>Moving Averages</a:t>
          </a:r>
          <a:endParaRPr lang="en-US" sz="4800" kern="1200" dirty="0"/>
        </a:p>
      </dsp:txBody>
      <dsp:txXfrm>
        <a:off x="2932203" y="132235"/>
        <a:ext cx="2665639" cy="1599383"/>
      </dsp:txXfrm>
    </dsp:sp>
    <dsp:sp modelId="{34B00591-6A9E-47E7-8D6C-BF2B48566316}">
      <dsp:nvSpPr>
        <dsp:cNvPr id="0" name=""/>
        <dsp:cNvSpPr/>
      </dsp:nvSpPr>
      <dsp:spPr>
        <a:xfrm>
          <a:off x="5864406" y="132235"/>
          <a:ext cx="2665639" cy="1599383"/>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rtl="0">
            <a:lnSpc>
              <a:spcPct val="90000"/>
            </a:lnSpc>
            <a:spcBef>
              <a:spcPct val="0"/>
            </a:spcBef>
            <a:spcAft>
              <a:spcPct val="35000"/>
            </a:spcAft>
          </a:pPr>
          <a:r>
            <a:rPr lang="en-US" sz="4800" kern="1200" dirty="0" smtClean="0"/>
            <a:t>Ratios </a:t>
          </a:r>
          <a:endParaRPr lang="en-US" sz="4800" kern="1200" dirty="0"/>
        </a:p>
      </dsp:txBody>
      <dsp:txXfrm>
        <a:off x="5864406" y="132235"/>
        <a:ext cx="2665639" cy="1599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5CADE-55BD-4015-904D-0592C09E48BB}">
      <dsp:nvSpPr>
        <dsp:cNvPr id="0" name=""/>
        <dsp:cNvSpPr/>
      </dsp:nvSpPr>
      <dsp:spPr>
        <a:xfrm>
          <a:off x="3024" y="33265"/>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Mean</a:t>
          </a:r>
          <a:endParaRPr lang="en-US" sz="2500" kern="1200" dirty="0"/>
        </a:p>
      </dsp:txBody>
      <dsp:txXfrm>
        <a:off x="3024" y="33265"/>
        <a:ext cx="1637784" cy="982670"/>
      </dsp:txXfrm>
    </dsp:sp>
    <dsp:sp modelId="{7BC7899F-2331-4752-B413-CB6EEC960040}">
      <dsp:nvSpPr>
        <dsp:cNvPr id="0" name=""/>
        <dsp:cNvSpPr/>
      </dsp:nvSpPr>
      <dsp:spPr>
        <a:xfrm>
          <a:off x="1804587" y="33265"/>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Median</a:t>
          </a:r>
          <a:endParaRPr lang="en-US" sz="2500" kern="1200" dirty="0"/>
        </a:p>
      </dsp:txBody>
      <dsp:txXfrm>
        <a:off x="1804587" y="33265"/>
        <a:ext cx="1637784" cy="982670"/>
      </dsp:txXfrm>
    </dsp:sp>
    <dsp:sp modelId="{34B00591-6A9E-47E7-8D6C-BF2B48566316}">
      <dsp:nvSpPr>
        <dsp:cNvPr id="0" name=""/>
        <dsp:cNvSpPr/>
      </dsp:nvSpPr>
      <dsp:spPr>
        <a:xfrm>
          <a:off x="3606150" y="33265"/>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Mode</a:t>
          </a:r>
          <a:endParaRPr lang="en-US" sz="2500" kern="1200" dirty="0"/>
        </a:p>
      </dsp:txBody>
      <dsp:txXfrm>
        <a:off x="3606150" y="33265"/>
        <a:ext cx="1637784" cy="982670"/>
      </dsp:txXfrm>
    </dsp:sp>
    <dsp:sp modelId="{C9C27AFD-665B-48FF-BE0F-4EC29F9849C1}">
      <dsp:nvSpPr>
        <dsp:cNvPr id="0" name=""/>
        <dsp:cNvSpPr/>
      </dsp:nvSpPr>
      <dsp:spPr>
        <a:xfrm>
          <a:off x="5407713" y="33265"/>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Standard Deviation</a:t>
          </a:r>
          <a:endParaRPr lang="en-US" sz="2500" kern="1200" dirty="0"/>
        </a:p>
      </dsp:txBody>
      <dsp:txXfrm>
        <a:off x="5407713" y="33265"/>
        <a:ext cx="1637784" cy="982670"/>
      </dsp:txXfrm>
    </dsp:sp>
    <dsp:sp modelId="{1990709C-F083-4021-8A76-47C1C844B443}">
      <dsp:nvSpPr>
        <dsp:cNvPr id="0" name=""/>
        <dsp:cNvSpPr/>
      </dsp:nvSpPr>
      <dsp:spPr>
        <a:xfrm>
          <a:off x="7209276" y="33265"/>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Skewness</a:t>
          </a:r>
          <a:endParaRPr lang="en-US" sz="2500" kern="1200" dirty="0"/>
        </a:p>
      </dsp:txBody>
      <dsp:txXfrm>
        <a:off x="7209276" y="33265"/>
        <a:ext cx="1637784" cy="982670"/>
      </dsp:txXfrm>
    </dsp:sp>
    <dsp:sp modelId="{1603F4E3-997F-46B1-9DFE-01E4EDF46B8C}">
      <dsp:nvSpPr>
        <dsp:cNvPr id="0" name=""/>
        <dsp:cNvSpPr/>
      </dsp:nvSpPr>
      <dsp:spPr>
        <a:xfrm>
          <a:off x="903806" y="1179714"/>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Kurtosis</a:t>
          </a:r>
          <a:endParaRPr lang="en-US" sz="2500" kern="1200" dirty="0"/>
        </a:p>
      </dsp:txBody>
      <dsp:txXfrm>
        <a:off x="903806" y="1179714"/>
        <a:ext cx="1637784" cy="982670"/>
      </dsp:txXfrm>
    </dsp:sp>
    <dsp:sp modelId="{24653286-5191-4F85-A8D2-FE816EBB17CB}">
      <dsp:nvSpPr>
        <dsp:cNvPr id="0" name=""/>
        <dsp:cNvSpPr/>
      </dsp:nvSpPr>
      <dsp:spPr>
        <a:xfrm>
          <a:off x="2705369" y="1179714"/>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Percentiles</a:t>
          </a:r>
          <a:endParaRPr lang="en-US" sz="2500" kern="1200" dirty="0"/>
        </a:p>
      </dsp:txBody>
      <dsp:txXfrm>
        <a:off x="2705369" y="1179714"/>
        <a:ext cx="1637784" cy="982670"/>
      </dsp:txXfrm>
    </dsp:sp>
    <dsp:sp modelId="{AA8DA26F-251B-40C5-A397-810B713B7DD4}">
      <dsp:nvSpPr>
        <dsp:cNvPr id="0" name=""/>
        <dsp:cNvSpPr/>
      </dsp:nvSpPr>
      <dsp:spPr>
        <a:xfrm>
          <a:off x="4506932" y="1179714"/>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Correlation</a:t>
          </a:r>
          <a:endParaRPr lang="en-US" sz="2500" kern="1200" dirty="0"/>
        </a:p>
      </dsp:txBody>
      <dsp:txXfrm>
        <a:off x="4506932" y="1179714"/>
        <a:ext cx="1637784" cy="982670"/>
      </dsp:txXfrm>
    </dsp:sp>
    <dsp:sp modelId="{416FEFCE-C4A3-4E59-A664-C6E90ACC605F}">
      <dsp:nvSpPr>
        <dsp:cNvPr id="0" name=""/>
        <dsp:cNvSpPr/>
      </dsp:nvSpPr>
      <dsp:spPr>
        <a:xfrm>
          <a:off x="6308495" y="1179714"/>
          <a:ext cx="1637784" cy="982670"/>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Covariance</a:t>
          </a:r>
          <a:endParaRPr lang="en-US" sz="2500" kern="1200" dirty="0"/>
        </a:p>
      </dsp:txBody>
      <dsp:txXfrm>
        <a:off x="6308495" y="1179714"/>
        <a:ext cx="1637784" cy="982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A8282-2F40-430A-BDF5-03EF492AB55F}">
      <dsp:nvSpPr>
        <dsp:cNvPr id="0" name=""/>
        <dsp:cNvSpPr/>
      </dsp:nvSpPr>
      <dsp:spPr>
        <a:xfrm>
          <a:off x="2663" y="156029"/>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Tables</a:t>
          </a:r>
          <a:endParaRPr lang="en-US" sz="1900" kern="1200" dirty="0"/>
        </a:p>
      </dsp:txBody>
      <dsp:txXfrm>
        <a:off x="2663" y="156029"/>
        <a:ext cx="1441841" cy="865104"/>
      </dsp:txXfrm>
    </dsp:sp>
    <dsp:sp modelId="{B8DD5CF5-21A1-4B66-883F-7264559C0BD1}">
      <dsp:nvSpPr>
        <dsp:cNvPr id="0" name=""/>
        <dsp:cNvSpPr/>
      </dsp:nvSpPr>
      <dsp:spPr>
        <a:xfrm>
          <a:off x="1588688" y="156029"/>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Pivot Tables</a:t>
          </a:r>
          <a:endParaRPr lang="en-US" sz="1900" kern="1200" dirty="0"/>
        </a:p>
      </dsp:txBody>
      <dsp:txXfrm>
        <a:off x="1588688" y="156029"/>
        <a:ext cx="1441841" cy="865104"/>
      </dsp:txXfrm>
    </dsp:sp>
    <dsp:sp modelId="{187F99A5-20CB-467A-B02C-0B26D64A06E1}">
      <dsp:nvSpPr>
        <dsp:cNvPr id="0" name=""/>
        <dsp:cNvSpPr/>
      </dsp:nvSpPr>
      <dsp:spPr>
        <a:xfrm>
          <a:off x="3174713" y="156029"/>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Bar Charts</a:t>
          </a:r>
          <a:endParaRPr lang="en-US" sz="1900" kern="1200" dirty="0"/>
        </a:p>
      </dsp:txBody>
      <dsp:txXfrm>
        <a:off x="3174713" y="156029"/>
        <a:ext cx="1441841" cy="865104"/>
      </dsp:txXfrm>
    </dsp:sp>
    <dsp:sp modelId="{21C23732-B822-4852-9572-4FB9A8EF5860}">
      <dsp:nvSpPr>
        <dsp:cNvPr id="0" name=""/>
        <dsp:cNvSpPr/>
      </dsp:nvSpPr>
      <dsp:spPr>
        <a:xfrm>
          <a:off x="4760739" y="156029"/>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Histograms</a:t>
          </a:r>
          <a:endParaRPr lang="en-US" sz="1900" kern="1200" dirty="0"/>
        </a:p>
      </dsp:txBody>
      <dsp:txXfrm>
        <a:off x="4760739" y="156029"/>
        <a:ext cx="1441841" cy="865104"/>
      </dsp:txXfrm>
    </dsp:sp>
    <dsp:sp modelId="{DB4A67DA-D500-43C5-A2DF-4F60BCCB8D74}">
      <dsp:nvSpPr>
        <dsp:cNvPr id="0" name=""/>
        <dsp:cNvSpPr/>
      </dsp:nvSpPr>
      <dsp:spPr>
        <a:xfrm>
          <a:off x="6346764" y="156029"/>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Stacked Column Charts</a:t>
          </a:r>
          <a:endParaRPr lang="en-US" sz="1900" kern="1200" dirty="0"/>
        </a:p>
      </dsp:txBody>
      <dsp:txXfrm>
        <a:off x="6346764" y="156029"/>
        <a:ext cx="1441841" cy="865104"/>
      </dsp:txXfrm>
    </dsp:sp>
    <dsp:sp modelId="{6D3EB4A7-9166-4B53-ACD0-FC24805FBD1F}">
      <dsp:nvSpPr>
        <dsp:cNvPr id="0" name=""/>
        <dsp:cNvSpPr/>
      </dsp:nvSpPr>
      <dsp:spPr>
        <a:xfrm>
          <a:off x="2663" y="1165318"/>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Pie Charts</a:t>
          </a:r>
          <a:endParaRPr lang="en-US" sz="1900" kern="1200" dirty="0"/>
        </a:p>
      </dsp:txBody>
      <dsp:txXfrm>
        <a:off x="2663" y="1165318"/>
        <a:ext cx="1441841" cy="865104"/>
      </dsp:txXfrm>
    </dsp:sp>
    <dsp:sp modelId="{083B63DB-241C-4822-8FFE-BC2EADB4DDFD}">
      <dsp:nvSpPr>
        <dsp:cNvPr id="0" name=""/>
        <dsp:cNvSpPr/>
      </dsp:nvSpPr>
      <dsp:spPr>
        <a:xfrm>
          <a:off x="1588688" y="1165318"/>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Scatter Plot</a:t>
          </a:r>
          <a:endParaRPr lang="en-US" sz="1900" kern="1200" dirty="0"/>
        </a:p>
      </dsp:txBody>
      <dsp:txXfrm>
        <a:off x="1588688" y="1165318"/>
        <a:ext cx="1441841" cy="865104"/>
      </dsp:txXfrm>
    </dsp:sp>
    <dsp:sp modelId="{F73539C5-E00C-409C-932D-CD0E9DA6089C}">
      <dsp:nvSpPr>
        <dsp:cNvPr id="0" name=""/>
        <dsp:cNvSpPr/>
      </dsp:nvSpPr>
      <dsp:spPr>
        <a:xfrm>
          <a:off x="3174713" y="1165318"/>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Line plot</a:t>
          </a:r>
          <a:endParaRPr lang="en-US" sz="1900" kern="1200" dirty="0"/>
        </a:p>
      </dsp:txBody>
      <dsp:txXfrm>
        <a:off x="3174713" y="1165318"/>
        <a:ext cx="1441841" cy="865104"/>
      </dsp:txXfrm>
    </dsp:sp>
    <dsp:sp modelId="{56CE7655-3619-471E-93A1-F6FE738B0C97}">
      <dsp:nvSpPr>
        <dsp:cNvPr id="0" name=""/>
        <dsp:cNvSpPr/>
      </dsp:nvSpPr>
      <dsp:spPr>
        <a:xfrm>
          <a:off x="4760739" y="1165318"/>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Box Plots</a:t>
          </a:r>
          <a:endParaRPr lang="en-US" sz="1900" kern="1200" dirty="0"/>
        </a:p>
      </dsp:txBody>
      <dsp:txXfrm>
        <a:off x="4760739" y="1165318"/>
        <a:ext cx="1441841" cy="865104"/>
      </dsp:txXfrm>
    </dsp:sp>
    <dsp:sp modelId="{28AF6EA0-33FF-4FFA-B386-E1B746937909}">
      <dsp:nvSpPr>
        <dsp:cNvPr id="0" name=""/>
        <dsp:cNvSpPr/>
      </dsp:nvSpPr>
      <dsp:spPr>
        <a:xfrm>
          <a:off x="6346764" y="1165318"/>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Area Charts	</a:t>
          </a:r>
          <a:endParaRPr lang="en-US" sz="1900" kern="1200" dirty="0"/>
        </a:p>
      </dsp:txBody>
      <dsp:txXfrm>
        <a:off x="6346764" y="1165318"/>
        <a:ext cx="1441841" cy="865104"/>
      </dsp:txXfrm>
    </dsp:sp>
    <dsp:sp modelId="{3E047BDE-2E3F-4576-899F-F2C85AE103B5}">
      <dsp:nvSpPr>
        <dsp:cNvPr id="0" name=""/>
        <dsp:cNvSpPr/>
      </dsp:nvSpPr>
      <dsp:spPr>
        <a:xfrm>
          <a:off x="2663" y="2174607"/>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Candle Charts</a:t>
          </a:r>
          <a:endParaRPr lang="en-US" sz="1900" kern="1200" dirty="0"/>
        </a:p>
      </dsp:txBody>
      <dsp:txXfrm>
        <a:off x="2663" y="2174607"/>
        <a:ext cx="1441841" cy="865104"/>
      </dsp:txXfrm>
    </dsp:sp>
    <dsp:sp modelId="{0FCEA516-665A-4979-AD6D-945F1CCC3913}">
      <dsp:nvSpPr>
        <dsp:cNvPr id="0" name=""/>
        <dsp:cNvSpPr/>
      </dsp:nvSpPr>
      <dsp:spPr>
        <a:xfrm>
          <a:off x="1588688" y="2174607"/>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Radar Maps</a:t>
          </a:r>
          <a:endParaRPr lang="en-US" sz="1900" kern="1200" dirty="0"/>
        </a:p>
      </dsp:txBody>
      <dsp:txXfrm>
        <a:off x="1588688" y="2174607"/>
        <a:ext cx="1441841" cy="865104"/>
      </dsp:txXfrm>
    </dsp:sp>
    <dsp:sp modelId="{FC8D89A5-E908-4B09-AC20-8770DB344B2F}">
      <dsp:nvSpPr>
        <dsp:cNvPr id="0" name=""/>
        <dsp:cNvSpPr/>
      </dsp:nvSpPr>
      <dsp:spPr>
        <a:xfrm>
          <a:off x="3174713" y="2174607"/>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Tree Maps</a:t>
          </a:r>
          <a:endParaRPr lang="en-US" sz="1900" kern="1200" dirty="0"/>
        </a:p>
      </dsp:txBody>
      <dsp:txXfrm>
        <a:off x="3174713" y="2174607"/>
        <a:ext cx="1441841" cy="865104"/>
      </dsp:txXfrm>
    </dsp:sp>
    <dsp:sp modelId="{BDD235E0-6643-45ED-9AFB-D719B3A29AD4}">
      <dsp:nvSpPr>
        <dsp:cNvPr id="0" name=""/>
        <dsp:cNvSpPr/>
      </dsp:nvSpPr>
      <dsp:spPr>
        <a:xfrm>
          <a:off x="4760739" y="2174607"/>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Pythagorean Tree Maps</a:t>
          </a:r>
          <a:endParaRPr lang="en-US" sz="1900" kern="1200" dirty="0"/>
        </a:p>
      </dsp:txBody>
      <dsp:txXfrm>
        <a:off x="4760739" y="2174607"/>
        <a:ext cx="1441841" cy="865104"/>
      </dsp:txXfrm>
    </dsp:sp>
    <dsp:sp modelId="{C70323F5-040D-450F-8A4E-7A8945EB72D8}">
      <dsp:nvSpPr>
        <dsp:cNvPr id="0" name=""/>
        <dsp:cNvSpPr/>
      </dsp:nvSpPr>
      <dsp:spPr>
        <a:xfrm>
          <a:off x="6346764" y="2174607"/>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Box and Whiskers</a:t>
          </a:r>
          <a:endParaRPr lang="en-US" sz="1900" kern="1200" dirty="0"/>
        </a:p>
      </dsp:txBody>
      <dsp:txXfrm>
        <a:off x="6346764" y="2174607"/>
        <a:ext cx="1441841" cy="865104"/>
      </dsp:txXfrm>
    </dsp:sp>
    <dsp:sp modelId="{F7896E6D-4BA2-4DCE-8BF5-386C76108D3F}">
      <dsp:nvSpPr>
        <dsp:cNvPr id="0" name=""/>
        <dsp:cNvSpPr/>
      </dsp:nvSpPr>
      <dsp:spPr>
        <a:xfrm>
          <a:off x="2381701" y="3183895"/>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Venn Diagram</a:t>
          </a:r>
          <a:endParaRPr lang="en-US" sz="1900" kern="1200" dirty="0"/>
        </a:p>
      </dsp:txBody>
      <dsp:txXfrm>
        <a:off x="2381701" y="3183895"/>
        <a:ext cx="1441841" cy="865104"/>
      </dsp:txXfrm>
    </dsp:sp>
    <dsp:sp modelId="{1F166E31-7F5B-47DD-B7A0-5E3F834634F2}">
      <dsp:nvSpPr>
        <dsp:cNvPr id="0" name=""/>
        <dsp:cNvSpPr/>
      </dsp:nvSpPr>
      <dsp:spPr>
        <a:xfrm>
          <a:off x="3967726" y="3183895"/>
          <a:ext cx="1441841" cy="865104"/>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Matrix Diagram</a:t>
          </a:r>
          <a:endParaRPr lang="en-US" sz="1900" kern="1200" dirty="0"/>
        </a:p>
      </dsp:txBody>
      <dsp:txXfrm>
        <a:off x="3967726" y="3183895"/>
        <a:ext cx="1441841" cy="8651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1A4A1-9F8B-4363-B59A-1A50CF10D8B5}">
      <dsp:nvSpPr>
        <dsp:cNvPr id="0" name=""/>
        <dsp:cNvSpPr/>
      </dsp:nvSpPr>
      <dsp:spPr>
        <a:xfrm>
          <a:off x="98161" y="239"/>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Linear Regressions</a:t>
          </a:r>
          <a:endParaRPr lang="en-US" sz="2600" kern="1200" dirty="0"/>
        </a:p>
      </dsp:txBody>
      <dsp:txXfrm>
        <a:off x="98161" y="239"/>
        <a:ext cx="1740676" cy="1044405"/>
      </dsp:txXfrm>
    </dsp:sp>
    <dsp:sp modelId="{0315124C-335A-432E-A2BD-B03F4364DA63}">
      <dsp:nvSpPr>
        <dsp:cNvPr id="0" name=""/>
        <dsp:cNvSpPr/>
      </dsp:nvSpPr>
      <dsp:spPr>
        <a:xfrm>
          <a:off x="2012905" y="239"/>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Logistic Regressions</a:t>
          </a:r>
          <a:endParaRPr lang="en-US" sz="2600" kern="1200" dirty="0"/>
        </a:p>
      </dsp:txBody>
      <dsp:txXfrm>
        <a:off x="2012905" y="239"/>
        <a:ext cx="1740676" cy="1044405"/>
      </dsp:txXfrm>
    </dsp:sp>
    <dsp:sp modelId="{3AA8125B-C223-4F3F-A21F-1750EF7B7C15}">
      <dsp:nvSpPr>
        <dsp:cNvPr id="0" name=""/>
        <dsp:cNvSpPr/>
      </dsp:nvSpPr>
      <dsp:spPr>
        <a:xfrm>
          <a:off x="3927649" y="239"/>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Bayesian Probability</a:t>
          </a:r>
          <a:endParaRPr lang="en-US" sz="2600" kern="1200" dirty="0"/>
        </a:p>
      </dsp:txBody>
      <dsp:txXfrm>
        <a:off x="3927649" y="239"/>
        <a:ext cx="1740676" cy="1044405"/>
      </dsp:txXfrm>
    </dsp:sp>
    <dsp:sp modelId="{E0E9F551-12F3-437C-9415-1597CC99B118}">
      <dsp:nvSpPr>
        <dsp:cNvPr id="0" name=""/>
        <dsp:cNvSpPr/>
      </dsp:nvSpPr>
      <dsp:spPr>
        <a:xfrm>
          <a:off x="5842393" y="239"/>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Probability</a:t>
          </a:r>
          <a:endParaRPr lang="en-US" sz="2600" kern="1200" dirty="0"/>
        </a:p>
      </dsp:txBody>
      <dsp:txXfrm>
        <a:off x="5842393" y="239"/>
        <a:ext cx="1740676" cy="1044405"/>
      </dsp:txXfrm>
    </dsp:sp>
    <dsp:sp modelId="{AF793551-364D-4D7E-A094-93BE292AFF03}">
      <dsp:nvSpPr>
        <dsp:cNvPr id="0" name=""/>
        <dsp:cNvSpPr/>
      </dsp:nvSpPr>
      <dsp:spPr>
        <a:xfrm>
          <a:off x="7757136" y="239"/>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Polynomial Regression</a:t>
          </a:r>
          <a:endParaRPr lang="en-US" sz="2600" kern="1200" dirty="0"/>
        </a:p>
      </dsp:txBody>
      <dsp:txXfrm>
        <a:off x="7757136" y="239"/>
        <a:ext cx="1740676" cy="1044405"/>
      </dsp:txXfrm>
    </dsp:sp>
    <dsp:sp modelId="{10D21C93-6D0A-4C92-9970-71804ADFCC60}">
      <dsp:nvSpPr>
        <dsp:cNvPr id="0" name=""/>
        <dsp:cNvSpPr/>
      </dsp:nvSpPr>
      <dsp:spPr>
        <a:xfrm>
          <a:off x="1055533" y="1218712"/>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Z-Test</a:t>
          </a:r>
          <a:endParaRPr lang="en-US" sz="2600" kern="1200" dirty="0"/>
        </a:p>
      </dsp:txBody>
      <dsp:txXfrm>
        <a:off x="1055533" y="1218712"/>
        <a:ext cx="1740676" cy="1044405"/>
      </dsp:txXfrm>
    </dsp:sp>
    <dsp:sp modelId="{CAAC006D-B318-4803-9BCA-64D02599C290}">
      <dsp:nvSpPr>
        <dsp:cNvPr id="0" name=""/>
        <dsp:cNvSpPr/>
      </dsp:nvSpPr>
      <dsp:spPr>
        <a:xfrm>
          <a:off x="2970277" y="1218712"/>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T-Test</a:t>
          </a:r>
          <a:endParaRPr lang="en-US" sz="2600" kern="1200" dirty="0"/>
        </a:p>
      </dsp:txBody>
      <dsp:txXfrm>
        <a:off x="2970277" y="1218712"/>
        <a:ext cx="1740676" cy="1044405"/>
      </dsp:txXfrm>
    </dsp:sp>
    <dsp:sp modelId="{B3408395-C084-4254-88BE-F39B2ED5CB38}">
      <dsp:nvSpPr>
        <dsp:cNvPr id="0" name=""/>
        <dsp:cNvSpPr/>
      </dsp:nvSpPr>
      <dsp:spPr>
        <a:xfrm>
          <a:off x="4885021" y="1218712"/>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ANOVA</a:t>
          </a:r>
        </a:p>
        <a:p>
          <a:pPr lvl="0" algn="ctr" defTabSz="1155700">
            <a:lnSpc>
              <a:spcPct val="90000"/>
            </a:lnSpc>
            <a:spcBef>
              <a:spcPct val="0"/>
            </a:spcBef>
            <a:spcAft>
              <a:spcPct val="35000"/>
            </a:spcAft>
          </a:pPr>
          <a:r>
            <a:rPr lang="en-US" sz="2600" kern="1200" dirty="0" smtClean="0"/>
            <a:t>Analysis</a:t>
          </a:r>
          <a:endParaRPr lang="en-US" sz="2600" kern="1200" dirty="0"/>
        </a:p>
      </dsp:txBody>
      <dsp:txXfrm>
        <a:off x="4885021" y="1218712"/>
        <a:ext cx="1740676" cy="1044405"/>
      </dsp:txXfrm>
    </dsp:sp>
    <dsp:sp modelId="{4693304C-2BE9-4665-A181-39710E291D88}">
      <dsp:nvSpPr>
        <dsp:cNvPr id="0" name=""/>
        <dsp:cNvSpPr/>
      </dsp:nvSpPr>
      <dsp:spPr>
        <a:xfrm>
          <a:off x="6799765" y="1218712"/>
          <a:ext cx="1740676" cy="1044405"/>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Chi-Square Test</a:t>
          </a:r>
          <a:endParaRPr lang="en-US" sz="2600" kern="1200" dirty="0"/>
        </a:p>
      </dsp:txBody>
      <dsp:txXfrm>
        <a:off x="6799765" y="1218712"/>
        <a:ext cx="1740676" cy="10444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4D35E-C65C-4627-8E36-D595B9203D32}">
      <dsp:nvSpPr>
        <dsp:cNvPr id="0" name=""/>
        <dsp:cNvSpPr/>
      </dsp:nvSpPr>
      <dsp:spPr>
        <a:xfrm>
          <a:off x="2531" y="590035"/>
          <a:ext cx="2008679" cy="120520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Time Series</a:t>
          </a:r>
          <a:endParaRPr lang="en-US" sz="2800" kern="1200" dirty="0"/>
        </a:p>
      </dsp:txBody>
      <dsp:txXfrm>
        <a:off x="2531" y="590035"/>
        <a:ext cx="2008679" cy="1205207"/>
      </dsp:txXfrm>
    </dsp:sp>
    <dsp:sp modelId="{982E0EA7-FB67-4FE4-91A4-EBBA49A8CB11}">
      <dsp:nvSpPr>
        <dsp:cNvPr id="0" name=""/>
        <dsp:cNvSpPr/>
      </dsp:nvSpPr>
      <dsp:spPr>
        <a:xfrm>
          <a:off x="2212079" y="590035"/>
          <a:ext cx="2008679" cy="120520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Exponential Smoothing </a:t>
          </a:r>
          <a:endParaRPr lang="en-US" sz="2800" kern="1200" dirty="0"/>
        </a:p>
      </dsp:txBody>
      <dsp:txXfrm>
        <a:off x="2212079" y="590035"/>
        <a:ext cx="2008679" cy="1205207"/>
      </dsp:txXfrm>
    </dsp:sp>
    <dsp:sp modelId="{65C30E44-6F74-469A-AEF6-AF3826E1656F}">
      <dsp:nvSpPr>
        <dsp:cNvPr id="0" name=""/>
        <dsp:cNvSpPr/>
      </dsp:nvSpPr>
      <dsp:spPr>
        <a:xfrm>
          <a:off x="4421626" y="590035"/>
          <a:ext cx="2008679" cy="120520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Holt’s Method</a:t>
          </a:r>
          <a:endParaRPr lang="en-US" sz="2800" kern="1200" dirty="0"/>
        </a:p>
      </dsp:txBody>
      <dsp:txXfrm>
        <a:off x="4421626" y="590035"/>
        <a:ext cx="2008679" cy="1205207"/>
      </dsp:txXfrm>
    </dsp:sp>
    <dsp:sp modelId="{097FDD5A-3B48-49C1-911C-680C8E93B339}">
      <dsp:nvSpPr>
        <dsp:cNvPr id="0" name=""/>
        <dsp:cNvSpPr/>
      </dsp:nvSpPr>
      <dsp:spPr>
        <a:xfrm>
          <a:off x="6631174" y="590035"/>
          <a:ext cx="2008679" cy="1205207"/>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Holt-Winters Method</a:t>
          </a:r>
          <a:endParaRPr lang="en-US" sz="2800" kern="1200" dirty="0"/>
        </a:p>
      </dsp:txBody>
      <dsp:txXfrm>
        <a:off x="6631174" y="590035"/>
        <a:ext cx="2008679" cy="12052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1A4A1-9F8B-4363-B59A-1A50CF10D8B5}">
      <dsp:nvSpPr>
        <dsp:cNvPr id="0" name=""/>
        <dsp:cNvSpPr/>
      </dsp:nvSpPr>
      <dsp:spPr>
        <a:xfrm>
          <a:off x="592965" y="223"/>
          <a:ext cx="2748260" cy="164895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Linear Optimization</a:t>
          </a:r>
          <a:endParaRPr lang="en-US" sz="3700" kern="1200" dirty="0"/>
        </a:p>
      </dsp:txBody>
      <dsp:txXfrm>
        <a:off x="592965" y="223"/>
        <a:ext cx="2748260" cy="1648956"/>
      </dsp:txXfrm>
    </dsp:sp>
    <dsp:sp modelId="{15812178-2838-42A6-818C-D6160D6E3156}">
      <dsp:nvSpPr>
        <dsp:cNvPr id="0" name=""/>
        <dsp:cNvSpPr/>
      </dsp:nvSpPr>
      <dsp:spPr>
        <a:xfrm>
          <a:off x="3616052" y="223"/>
          <a:ext cx="2748260" cy="1648956"/>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Genetic Algorithms</a:t>
          </a:r>
          <a:endParaRPr lang="en-US" sz="3700" kern="1200" dirty="0"/>
        </a:p>
      </dsp:txBody>
      <dsp:txXfrm>
        <a:off x="3616052" y="223"/>
        <a:ext cx="2748260" cy="16489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1A4A1-9F8B-4363-B59A-1A50CF10D8B5}">
      <dsp:nvSpPr>
        <dsp:cNvPr id="0" name=""/>
        <dsp:cNvSpPr/>
      </dsp:nvSpPr>
      <dsp:spPr>
        <a:xfrm>
          <a:off x="0" y="172457"/>
          <a:ext cx="2174149" cy="130448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Regular Expression</a:t>
          </a:r>
          <a:endParaRPr lang="en-US" sz="3600" kern="1200" dirty="0"/>
        </a:p>
      </dsp:txBody>
      <dsp:txXfrm>
        <a:off x="0" y="172457"/>
        <a:ext cx="2174149" cy="1304489"/>
      </dsp:txXfrm>
    </dsp:sp>
    <dsp:sp modelId="{15812178-2838-42A6-818C-D6160D6E3156}">
      <dsp:nvSpPr>
        <dsp:cNvPr id="0" name=""/>
        <dsp:cNvSpPr/>
      </dsp:nvSpPr>
      <dsp:spPr>
        <a:xfrm>
          <a:off x="2391564" y="172457"/>
          <a:ext cx="2174149" cy="130448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Sentiment Analysis</a:t>
          </a:r>
          <a:endParaRPr lang="en-US" sz="3600" kern="1200" dirty="0"/>
        </a:p>
      </dsp:txBody>
      <dsp:txXfrm>
        <a:off x="2391564" y="172457"/>
        <a:ext cx="2174149" cy="1304489"/>
      </dsp:txXfrm>
    </dsp:sp>
    <dsp:sp modelId="{8D81DCE7-C4C0-437D-8B73-55B6593CD2D1}">
      <dsp:nvSpPr>
        <dsp:cNvPr id="0" name=""/>
        <dsp:cNvSpPr/>
      </dsp:nvSpPr>
      <dsp:spPr>
        <a:xfrm>
          <a:off x="4783128" y="172457"/>
          <a:ext cx="2174149" cy="1304489"/>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Topic Modeling</a:t>
          </a:r>
          <a:endParaRPr lang="en-US" sz="3600" kern="1200" dirty="0"/>
        </a:p>
      </dsp:txBody>
      <dsp:txXfrm>
        <a:off x="4783128" y="172457"/>
        <a:ext cx="2174149" cy="13044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4D35E-C65C-4627-8E36-D595B9203D32}">
      <dsp:nvSpPr>
        <dsp:cNvPr id="0" name=""/>
        <dsp:cNvSpPr/>
      </dsp:nvSpPr>
      <dsp:spPr>
        <a:xfrm>
          <a:off x="379053" y="829"/>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Linear Regression	</a:t>
          </a:r>
          <a:endParaRPr lang="en-US" sz="2400" kern="1200" dirty="0"/>
        </a:p>
      </dsp:txBody>
      <dsp:txXfrm>
        <a:off x="379053" y="829"/>
        <a:ext cx="1833553" cy="1100131"/>
      </dsp:txXfrm>
    </dsp:sp>
    <dsp:sp modelId="{982E0EA7-FB67-4FE4-91A4-EBBA49A8CB11}">
      <dsp:nvSpPr>
        <dsp:cNvPr id="0" name=""/>
        <dsp:cNvSpPr/>
      </dsp:nvSpPr>
      <dsp:spPr>
        <a:xfrm>
          <a:off x="2395962" y="829"/>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Logistic</a:t>
          </a:r>
          <a:r>
            <a:rPr lang="en-US" sz="2400" kern="1200" baseline="0" dirty="0" smtClean="0"/>
            <a:t> Regression</a:t>
          </a:r>
          <a:endParaRPr lang="en-US" sz="2400" kern="1200" dirty="0"/>
        </a:p>
      </dsp:txBody>
      <dsp:txXfrm>
        <a:off x="2395962" y="829"/>
        <a:ext cx="1833553" cy="1100131"/>
      </dsp:txXfrm>
    </dsp:sp>
    <dsp:sp modelId="{65C30E44-6F74-469A-AEF6-AF3826E1656F}">
      <dsp:nvSpPr>
        <dsp:cNvPr id="0" name=""/>
        <dsp:cNvSpPr/>
      </dsp:nvSpPr>
      <dsp:spPr>
        <a:xfrm>
          <a:off x="4412870" y="829"/>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Decision Tree</a:t>
          </a:r>
          <a:endParaRPr lang="en-US" sz="2400" kern="1200" dirty="0"/>
        </a:p>
      </dsp:txBody>
      <dsp:txXfrm>
        <a:off x="4412870" y="829"/>
        <a:ext cx="1833553" cy="1100131"/>
      </dsp:txXfrm>
    </dsp:sp>
    <dsp:sp modelId="{E9AE47DB-265D-4C75-825A-01AEA12337EC}">
      <dsp:nvSpPr>
        <dsp:cNvPr id="0" name=""/>
        <dsp:cNvSpPr/>
      </dsp:nvSpPr>
      <dsp:spPr>
        <a:xfrm>
          <a:off x="6429779" y="829"/>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Random Forests</a:t>
          </a:r>
          <a:endParaRPr lang="en-US" sz="2400" kern="1200" dirty="0"/>
        </a:p>
      </dsp:txBody>
      <dsp:txXfrm>
        <a:off x="6429779" y="829"/>
        <a:ext cx="1833553" cy="1100131"/>
      </dsp:txXfrm>
    </dsp:sp>
    <dsp:sp modelId="{BAFF3F1B-B631-48C9-879F-95147B851FE8}">
      <dsp:nvSpPr>
        <dsp:cNvPr id="0" name=""/>
        <dsp:cNvSpPr/>
      </dsp:nvSpPr>
      <dsp:spPr>
        <a:xfrm>
          <a:off x="379053" y="1284316"/>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Support Vector Machines</a:t>
          </a:r>
          <a:endParaRPr lang="en-US" sz="2400" kern="1200" dirty="0"/>
        </a:p>
      </dsp:txBody>
      <dsp:txXfrm>
        <a:off x="379053" y="1284316"/>
        <a:ext cx="1833553" cy="1100131"/>
      </dsp:txXfrm>
    </dsp:sp>
    <dsp:sp modelId="{CC8F6333-DBFB-421F-A78B-4087617C8A30}">
      <dsp:nvSpPr>
        <dsp:cNvPr id="0" name=""/>
        <dsp:cNvSpPr/>
      </dsp:nvSpPr>
      <dsp:spPr>
        <a:xfrm>
          <a:off x="2395962" y="1284316"/>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K-Nearest Neighbors</a:t>
          </a:r>
          <a:endParaRPr lang="en-US" sz="2400" kern="1200" dirty="0"/>
        </a:p>
      </dsp:txBody>
      <dsp:txXfrm>
        <a:off x="2395962" y="1284316"/>
        <a:ext cx="1833553" cy="1100131"/>
      </dsp:txXfrm>
    </dsp:sp>
    <dsp:sp modelId="{72F18C0E-E8EF-4B8A-8AD4-81B8F206E885}">
      <dsp:nvSpPr>
        <dsp:cNvPr id="0" name=""/>
        <dsp:cNvSpPr/>
      </dsp:nvSpPr>
      <dsp:spPr>
        <a:xfrm>
          <a:off x="4412870" y="1284316"/>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Gradient Boosting</a:t>
          </a:r>
          <a:endParaRPr lang="en-US" sz="2400" kern="1200" dirty="0"/>
        </a:p>
      </dsp:txBody>
      <dsp:txXfrm>
        <a:off x="4412870" y="1284316"/>
        <a:ext cx="1833553" cy="1100131"/>
      </dsp:txXfrm>
    </dsp:sp>
    <dsp:sp modelId="{A5F3F0CD-C663-4B53-94B8-BF7AA9FEE3FE}">
      <dsp:nvSpPr>
        <dsp:cNvPr id="0" name=""/>
        <dsp:cNvSpPr/>
      </dsp:nvSpPr>
      <dsp:spPr>
        <a:xfrm>
          <a:off x="6429779" y="1284316"/>
          <a:ext cx="1833553" cy="1100131"/>
        </a:xfrm>
        <a:prstGeom prst="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Naïve Bayes</a:t>
          </a:r>
          <a:endParaRPr lang="en-US" sz="2400" kern="1200" dirty="0"/>
        </a:p>
      </dsp:txBody>
      <dsp:txXfrm>
        <a:off x="6429779" y="1284316"/>
        <a:ext cx="1833553" cy="11001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759854" y="5782614"/>
            <a:ext cx="11432145" cy="5666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1/31/2024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762001" y="6496519"/>
            <a:ext cx="11429999" cy="22268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xmlns="" val="1"/>
              </a:ext>
            </a:extLst>
          </p:cNvPr>
          <p:cNvPicPr>
            <a:picLocks noChangeAspect="1"/>
          </p:cNvPicPr>
          <p:nvPr/>
        </p:nvPicPr>
        <p:blipFill rotWithShape="1">
          <a:blip r:embed="rId2"/>
          <a:srcRect r="52444" b="-1"/>
          <a:stretch/>
        </p:blipFill>
        <p:spPr>
          <a:xfrm>
            <a:off x="3273" y="0"/>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idx="4294967295"/>
          </p:nvPr>
        </p:nvSpPr>
        <p:spPr>
          <a:xfrm>
            <a:off x="4309349" y="3429000"/>
            <a:ext cx="7501651" cy="1090938"/>
          </a:xfrm>
        </p:spPr>
        <p:txBody>
          <a:bodyPr anchor="b">
            <a:normAutofit/>
          </a:bodyPr>
          <a:lstStyle/>
          <a:p>
            <a:pPr algn="l"/>
            <a:r>
              <a:rPr lang="en-US" dirty="0" smtClean="0">
                <a:solidFill>
                  <a:srgbClr val="FFFFFF"/>
                </a:solidFill>
              </a:rPr>
              <a:t>Data Analytics</a:t>
            </a: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4294967295"/>
          </p:nvPr>
        </p:nvSpPr>
        <p:spPr>
          <a:xfrm>
            <a:off x="4309349" y="4779313"/>
            <a:ext cx="7501650" cy="514816"/>
          </a:xfrm>
        </p:spPr>
        <p:txBody>
          <a:bodyPr anchor="t">
            <a:normAutofit/>
          </a:bodyPr>
          <a:lstStyle/>
          <a:p>
            <a:r>
              <a:rPr lang="en-US" dirty="0" smtClean="0">
                <a:solidFill>
                  <a:srgbClr val="FFFFFF"/>
                </a:solidFill>
              </a:rPr>
              <a:t>MD Golam Muktadir Asif</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Machine Learning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54014951"/>
              </p:ext>
            </p:extLst>
          </p:nvPr>
        </p:nvGraphicFramePr>
        <p:xfrm>
          <a:off x="1860152" y="2390502"/>
          <a:ext cx="8642386" cy="2385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1489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8896589"/>
              </p:ext>
            </p:extLst>
          </p:nvPr>
        </p:nvGraphicFramePr>
        <p:xfrm>
          <a:off x="2121408" y="2181497"/>
          <a:ext cx="8002306" cy="2534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4628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247217"/>
              </p:ext>
            </p:extLst>
          </p:nvPr>
        </p:nvGraphicFramePr>
        <p:xfrm>
          <a:off x="2395728" y="2416629"/>
          <a:ext cx="8002307" cy="2027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3057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a:t>
            </a:r>
            <a:r>
              <a:rPr lang="en-US" dirty="0" err="1" smtClean="0"/>
              <a:t>Softwares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4170451"/>
              </p:ext>
            </p:extLst>
          </p:nvPr>
        </p:nvGraphicFramePr>
        <p:xfrm>
          <a:off x="1559704" y="1810511"/>
          <a:ext cx="8145999" cy="3571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8314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a:t>
            </a:r>
            <a:r>
              <a:rPr lang="en-US" dirty="0" err="1" smtClean="0"/>
              <a:t>Softwares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8491900"/>
              </p:ext>
            </p:extLst>
          </p:nvPr>
        </p:nvGraphicFramePr>
        <p:xfrm>
          <a:off x="1559704" y="1810511"/>
          <a:ext cx="8145999" cy="3571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781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Software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6435087"/>
              </p:ext>
            </p:extLst>
          </p:nvPr>
        </p:nvGraphicFramePr>
        <p:xfrm>
          <a:off x="2095282" y="1894114"/>
          <a:ext cx="8015370" cy="3474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46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Software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7701870"/>
              </p:ext>
            </p:extLst>
          </p:nvPr>
        </p:nvGraphicFramePr>
        <p:xfrm>
          <a:off x="2095282" y="1894114"/>
          <a:ext cx="8015370" cy="3474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268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Software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7216783"/>
              </p:ext>
            </p:extLst>
          </p:nvPr>
        </p:nvGraphicFramePr>
        <p:xfrm>
          <a:off x="1520517" y="1606732"/>
          <a:ext cx="8407254" cy="3788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05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Software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9973255"/>
              </p:ext>
            </p:extLst>
          </p:nvPr>
        </p:nvGraphicFramePr>
        <p:xfrm>
          <a:off x="1520517" y="1606732"/>
          <a:ext cx="8407254" cy="3788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2291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Software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9973255"/>
              </p:ext>
            </p:extLst>
          </p:nvPr>
        </p:nvGraphicFramePr>
        <p:xfrm>
          <a:off x="1520517" y="1606732"/>
          <a:ext cx="8407254" cy="3788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489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smtClean="0"/>
              <a:t>Topics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1044935"/>
              </p:ext>
            </p:extLst>
          </p:nvPr>
        </p:nvGraphicFramePr>
        <p:xfrm>
          <a:off x="1193945" y="1972492"/>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741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Software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4194736"/>
              </p:ext>
            </p:extLst>
          </p:nvPr>
        </p:nvGraphicFramePr>
        <p:xfrm>
          <a:off x="1520517" y="1606732"/>
          <a:ext cx="8407254" cy="3788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25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1487" y="2623022"/>
            <a:ext cx="6513141" cy="1499616"/>
          </a:xfrm>
        </p:spPr>
        <p:txBody>
          <a:bodyPr>
            <a:noAutofit/>
          </a:bodyPr>
          <a:lstStyle/>
          <a:p>
            <a:r>
              <a:rPr lang="en-US" sz="13800" dirty="0" smtClean="0"/>
              <a:t>THANK </a:t>
            </a:r>
            <a:r>
              <a:rPr lang="en-US" sz="13800" dirty="0" err="1" smtClean="0"/>
              <a:t>YOu</a:t>
            </a:r>
            <a:endParaRPr lang="en-US" sz="13800" dirty="0"/>
          </a:p>
        </p:txBody>
      </p:sp>
    </p:spTree>
    <p:extLst>
      <p:ext uri="{BB962C8B-B14F-4D97-AF65-F5344CB8AC3E}">
        <p14:creationId xmlns:p14="http://schemas.microsoft.com/office/powerpoint/2010/main" val="3051939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3857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smtClean="0"/>
              <a:t>Ratios And Averages</a:t>
            </a:r>
            <a:endParaRPr lang="en-US" dirty="0"/>
          </a:p>
        </p:txBody>
      </p:sp>
      <p:graphicFrame>
        <p:nvGraphicFramePr>
          <p:cNvPr id="6" name="Diagram 5"/>
          <p:cNvGraphicFramePr/>
          <p:nvPr>
            <p:extLst>
              <p:ext uri="{D42A27DB-BD31-4B8C-83A1-F6EECF244321}">
                <p14:modId xmlns:p14="http://schemas.microsoft.com/office/powerpoint/2010/main" val="3936613540"/>
              </p:ext>
            </p:extLst>
          </p:nvPr>
        </p:nvGraphicFramePr>
        <p:xfrm>
          <a:off x="1881051" y="2547257"/>
          <a:ext cx="8530046" cy="1863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4515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Basic</a:t>
            </a:r>
            <a:endParaRPr lang="en-US" dirty="0"/>
          </a:p>
        </p:txBody>
      </p:sp>
      <p:graphicFrame>
        <p:nvGraphicFramePr>
          <p:cNvPr id="4" name="Diagram 3"/>
          <p:cNvGraphicFramePr/>
          <p:nvPr>
            <p:extLst>
              <p:ext uri="{D42A27DB-BD31-4B8C-83A1-F6EECF244321}">
                <p14:modId xmlns:p14="http://schemas.microsoft.com/office/powerpoint/2010/main" val="1945953032"/>
              </p:ext>
            </p:extLst>
          </p:nvPr>
        </p:nvGraphicFramePr>
        <p:xfrm>
          <a:off x="1724297" y="2437529"/>
          <a:ext cx="8850086" cy="2195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37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graphicFrame>
        <p:nvGraphicFramePr>
          <p:cNvPr id="10" name="Diagram 9"/>
          <p:cNvGraphicFramePr/>
          <p:nvPr>
            <p:extLst>
              <p:ext uri="{D42A27DB-BD31-4B8C-83A1-F6EECF244321}">
                <p14:modId xmlns:p14="http://schemas.microsoft.com/office/powerpoint/2010/main" val="1350551547"/>
              </p:ext>
            </p:extLst>
          </p:nvPr>
        </p:nvGraphicFramePr>
        <p:xfrm>
          <a:off x="2031999" y="1933303"/>
          <a:ext cx="7791269" cy="42050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6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Advanced</a:t>
            </a:r>
            <a:endParaRPr lang="en-US" dirty="0"/>
          </a:p>
        </p:txBody>
      </p:sp>
      <p:graphicFrame>
        <p:nvGraphicFramePr>
          <p:cNvPr id="13" name="Content Placeholder 4"/>
          <p:cNvGraphicFramePr>
            <a:graphicFrameLocks noGrp="1"/>
          </p:cNvGraphicFramePr>
          <p:nvPr>
            <p:ph idx="1"/>
            <p:extLst>
              <p:ext uri="{D42A27DB-BD31-4B8C-83A1-F6EECF244321}">
                <p14:modId xmlns:p14="http://schemas.microsoft.com/office/powerpoint/2010/main" val="1156630691"/>
              </p:ext>
            </p:extLst>
          </p:nvPr>
        </p:nvGraphicFramePr>
        <p:xfrm>
          <a:off x="1559705" y="2312126"/>
          <a:ext cx="9595975" cy="226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2862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and Trend Analysis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0301854"/>
              </p:ext>
            </p:extLst>
          </p:nvPr>
        </p:nvGraphicFramePr>
        <p:xfrm>
          <a:off x="1860152" y="2390502"/>
          <a:ext cx="8642386" cy="2385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2108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Techniques</a:t>
            </a:r>
            <a:endParaRPr lang="en-US" dirty="0"/>
          </a:p>
        </p:txBody>
      </p:sp>
      <p:graphicFrame>
        <p:nvGraphicFramePr>
          <p:cNvPr id="13" name="Content Placeholder 4"/>
          <p:cNvGraphicFramePr>
            <a:graphicFrameLocks noGrp="1"/>
          </p:cNvGraphicFramePr>
          <p:nvPr>
            <p:ph idx="1"/>
            <p:extLst>
              <p:ext uri="{D42A27DB-BD31-4B8C-83A1-F6EECF244321}">
                <p14:modId xmlns:p14="http://schemas.microsoft.com/office/powerpoint/2010/main" val="2228642670"/>
              </p:ext>
            </p:extLst>
          </p:nvPr>
        </p:nvGraphicFramePr>
        <p:xfrm>
          <a:off x="2905180" y="2586446"/>
          <a:ext cx="6957278" cy="1649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885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Analysis</a:t>
            </a:r>
            <a:endParaRPr lang="en-US" dirty="0"/>
          </a:p>
        </p:txBody>
      </p:sp>
      <p:graphicFrame>
        <p:nvGraphicFramePr>
          <p:cNvPr id="13" name="Content Placeholder 4"/>
          <p:cNvGraphicFramePr>
            <a:graphicFrameLocks noGrp="1"/>
          </p:cNvGraphicFramePr>
          <p:nvPr>
            <p:ph idx="1"/>
            <p:extLst>
              <p:ext uri="{D42A27DB-BD31-4B8C-83A1-F6EECF244321}">
                <p14:modId xmlns:p14="http://schemas.microsoft.com/office/powerpoint/2010/main" val="2908754288"/>
              </p:ext>
            </p:extLst>
          </p:nvPr>
        </p:nvGraphicFramePr>
        <p:xfrm>
          <a:off x="2905180" y="2586446"/>
          <a:ext cx="6957278" cy="1649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042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0</TotalTime>
  <Words>487</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Tw Cen MT</vt:lpstr>
      <vt:lpstr>Tw Cen MT Condensed</vt:lpstr>
      <vt:lpstr>Wingdings 3</vt:lpstr>
      <vt:lpstr>Integral</vt:lpstr>
      <vt:lpstr>Data Analytics</vt:lpstr>
      <vt:lpstr>Topics</vt:lpstr>
      <vt:lpstr>Ratios And Averages</vt:lpstr>
      <vt:lpstr>Statistical Basic</vt:lpstr>
      <vt:lpstr>Visualizations</vt:lpstr>
      <vt:lpstr>Statistics Advanced</vt:lpstr>
      <vt:lpstr>Forecasting and Trend Analysis</vt:lpstr>
      <vt:lpstr>Optimization Techniques</vt:lpstr>
      <vt:lpstr>Text Analysis</vt:lpstr>
      <vt:lpstr>Supervised Machine Learning</vt:lpstr>
      <vt:lpstr>Unsupervised Learning</vt:lpstr>
      <vt:lpstr>Deep Learning</vt:lpstr>
      <vt:lpstr>Tools and Softwares</vt:lpstr>
      <vt:lpstr>Tools and Softwares</vt:lpstr>
      <vt:lpstr>Tools and Software</vt:lpstr>
      <vt:lpstr>Tools and Software</vt:lpstr>
      <vt:lpstr>Tools and Software</vt:lpstr>
      <vt:lpstr>Tools and Software</vt:lpstr>
      <vt:lpstr>Tools and Software</vt:lpstr>
      <vt:lpstr>Tools and Software</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2024-01-31T02:02:52Z</dcterms:created>
  <dcterms:modified xsi:type="dcterms:W3CDTF">2024-01-31T04:41:45Z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