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Times New Roman" charset="1" panose="02030502070405020303"/>
      <p:regular r:id="rId28"/>
    </p:embeddedFont>
    <p:embeddedFont>
      <p:font typeface="Times New Roman Bold" charset="1" panose="020308020704050203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notesMasters/notesMaster1.xml" Type="http://schemas.openxmlformats.org/officeDocument/2006/relationships/notesMaster"/><Relationship Id="rId26" Target="theme/theme2.xml" Type="http://schemas.openxmlformats.org/officeDocument/2006/relationships/theme"/><Relationship Id="rId27" Target="notesSlides/notesSlide1.xml" Type="http://schemas.openxmlformats.org/officeDocument/2006/relationships/notes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notesSlides/notesSlide2.xml" Type="http://schemas.openxmlformats.org/officeDocument/2006/relationships/notesSlide"/><Relationship Id="rId31" Target="notesSlides/notesSlide3.xml" Type="http://schemas.openxmlformats.org/officeDocument/2006/relationships/notesSlide"/><Relationship Id="rId32" Target="notesSlides/notesSlide4.xml" Type="http://schemas.openxmlformats.org/officeDocument/2006/relationships/notesSlide"/><Relationship Id="rId33" Target="notesSlides/notesSlide5.xml" Type="http://schemas.openxmlformats.org/officeDocument/2006/relationships/notesSlide"/><Relationship Id="rId34" Target="notesSlides/notesSlide6.xml" Type="http://schemas.openxmlformats.org/officeDocument/2006/relationships/notesSlide"/><Relationship Id="rId35" Target="notesSlides/notesSlide7.xml" Type="http://schemas.openxmlformats.org/officeDocument/2006/relationships/notesSlide"/><Relationship Id="rId36" Target="notesSlides/notesSlide8.xml" Type="http://schemas.openxmlformats.org/officeDocument/2006/relationships/notesSlide"/><Relationship Id="rId37" Target="notesSlides/notesSlide9.xml" Type="http://schemas.openxmlformats.org/officeDocument/2006/relationships/notesSlide"/><Relationship Id="rId38" Target="notesSlides/notesSlide10.xml" Type="http://schemas.openxmlformats.org/officeDocument/2006/relationships/notesSlide"/><Relationship Id="rId39" Target="notesSlides/notesSlide11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12.xml" Type="http://schemas.openxmlformats.org/officeDocument/2006/relationships/notesSlide"/><Relationship Id="rId41" Target="notesSlides/notesSlide13.xml" Type="http://schemas.openxmlformats.org/officeDocument/2006/relationships/notesSlide"/><Relationship Id="rId42" Target="notesSlides/notesSlide14.xml" Type="http://schemas.openxmlformats.org/officeDocument/2006/relationships/notesSlide"/><Relationship Id="rId43" Target="notesSlides/notesSlide15.xml" Type="http://schemas.openxmlformats.org/officeDocument/2006/relationships/notesSlide"/><Relationship Id="rId44" Target="notesSlides/notesSlide16.xml" Type="http://schemas.openxmlformats.org/officeDocument/2006/relationships/notesSlide"/><Relationship Id="rId45" Target="notesSlides/notesSlide17.xml" Type="http://schemas.openxmlformats.org/officeDocument/2006/relationships/notesSlide"/><Relationship Id="rId46" Target="notesSlides/notesSlide18.xml" Type="http://schemas.openxmlformats.org/officeDocument/2006/relationships/notesSlide"/><Relationship Id="rId47" Target="notesSlides/notesSlide19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3.svg" Type="http://schemas.openxmlformats.org/officeDocument/2006/relationships/image"/><Relationship Id="rId11" Target="../media/image84.png" Type="http://schemas.openxmlformats.org/officeDocument/2006/relationships/image"/><Relationship Id="rId2" Target="../notesSlides/notesSlide10.xml" Type="http://schemas.openxmlformats.org/officeDocument/2006/relationships/notesSlide"/><Relationship Id="rId3" Target="../media/image80.png" Type="http://schemas.openxmlformats.org/officeDocument/2006/relationships/image"/><Relationship Id="rId4" Target="../media/image81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66.png" Type="http://schemas.openxmlformats.org/officeDocument/2006/relationships/image"/><Relationship Id="rId8" Target="../media/image67.svg" Type="http://schemas.openxmlformats.org/officeDocument/2006/relationships/image"/><Relationship Id="rId9" Target="../media/image8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0.svg" Type="http://schemas.openxmlformats.org/officeDocument/2006/relationships/image"/><Relationship Id="rId2" Target="../notesSlides/notesSlide11.xml" Type="http://schemas.openxmlformats.org/officeDocument/2006/relationships/notesSlide"/><Relationship Id="rId3" Target="../media/image85.png" Type="http://schemas.openxmlformats.org/officeDocument/2006/relationships/image"/><Relationship Id="rId4" Target="../media/image86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87.png" Type="http://schemas.openxmlformats.org/officeDocument/2006/relationships/image"/><Relationship Id="rId8" Target="../media/image88.svg" Type="http://schemas.openxmlformats.org/officeDocument/2006/relationships/image"/><Relationship Id="rId9" Target="../media/image8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8.svg" Type="http://schemas.openxmlformats.org/officeDocument/2006/relationships/image"/><Relationship Id="rId11" Target="../media/image66.png" Type="http://schemas.openxmlformats.org/officeDocument/2006/relationships/image"/><Relationship Id="rId12" Target="../media/image67.svg" Type="http://schemas.openxmlformats.org/officeDocument/2006/relationships/image"/><Relationship Id="rId13" Target="../media/image99.png" Type="http://schemas.openxmlformats.org/officeDocument/2006/relationships/image"/><Relationship Id="rId14" Target="../media/image100.svg" Type="http://schemas.openxmlformats.org/officeDocument/2006/relationships/image"/><Relationship Id="rId15" Target="../media/image101.png" Type="http://schemas.openxmlformats.org/officeDocument/2006/relationships/image"/><Relationship Id="rId16" Target="../media/image102.svg" Type="http://schemas.openxmlformats.org/officeDocument/2006/relationships/image"/><Relationship Id="rId2" Target="../notesSlides/notesSlide12.xml" Type="http://schemas.openxmlformats.org/officeDocument/2006/relationships/notesSlide"/><Relationship Id="rId3" Target="../media/image91.png" Type="http://schemas.openxmlformats.org/officeDocument/2006/relationships/image"/><Relationship Id="rId4" Target="../media/image92.svg" Type="http://schemas.openxmlformats.org/officeDocument/2006/relationships/image"/><Relationship Id="rId5" Target="../media/image93.png" Type="http://schemas.openxmlformats.org/officeDocument/2006/relationships/image"/><Relationship Id="rId6" Target="../media/image94.svg" Type="http://schemas.openxmlformats.org/officeDocument/2006/relationships/image"/><Relationship Id="rId7" Target="../media/image95.png" Type="http://schemas.openxmlformats.org/officeDocument/2006/relationships/image"/><Relationship Id="rId8" Target="../media/image96.svg" Type="http://schemas.openxmlformats.org/officeDocument/2006/relationships/image"/><Relationship Id="rId9" Target="../media/image9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8.svg" Type="http://schemas.openxmlformats.org/officeDocument/2006/relationships/image"/><Relationship Id="rId11" Target="../media/image66.png" Type="http://schemas.openxmlformats.org/officeDocument/2006/relationships/image"/><Relationship Id="rId12" Target="../media/image67.svg" Type="http://schemas.openxmlformats.org/officeDocument/2006/relationships/image"/><Relationship Id="rId13" Target="../media/image99.png" Type="http://schemas.openxmlformats.org/officeDocument/2006/relationships/image"/><Relationship Id="rId14" Target="../media/image100.svg" Type="http://schemas.openxmlformats.org/officeDocument/2006/relationships/image"/><Relationship Id="rId15" Target="../media/image101.png" Type="http://schemas.openxmlformats.org/officeDocument/2006/relationships/image"/><Relationship Id="rId16" Target="../media/image102.svg" Type="http://schemas.openxmlformats.org/officeDocument/2006/relationships/image"/><Relationship Id="rId2" Target="../notesSlides/notesSlide13.xml" Type="http://schemas.openxmlformats.org/officeDocument/2006/relationships/notesSlide"/><Relationship Id="rId3" Target="../media/image91.png" Type="http://schemas.openxmlformats.org/officeDocument/2006/relationships/image"/><Relationship Id="rId4" Target="../media/image92.svg" Type="http://schemas.openxmlformats.org/officeDocument/2006/relationships/image"/><Relationship Id="rId5" Target="../media/image93.png" Type="http://schemas.openxmlformats.org/officeDocument/2006/relationships/image"/><Relationship Id="rId6" Target="../media/image94.svg" Type="http://schemas.openxmlformats.org/officeDocument/2006/relationships/image"/><Relationship Id="rId7" Target="../media/image95.png" Type="http://schemas.openxmlformats.org/officeDocument/2006/relationships/image"/><Relationship Id="rId8" Target="../media/image96.svg" Type="http://schemas.openxmlformats.org/officeDocument/2006/relationships/image"/><Relationship Id="rId9" Target="../media/image9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87.png" Type="http://schemas.openxmlformats.org/officeDocument/2006/relationships/image"/><Relationship Id="rId4" Target="../media/image8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103.png" Type="http://schemas.openxmlformats.org/officeDocument/2006/relationships/image"/><Relationship Id="rId4" Target="../media/image104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05.jpeg" Type="http://schemas.openxmlformats.org/officeDocument/2006/relationships/image"/><Relationship Id="rId8" Target="../media/image106.jpeg" Type="http://schemas.openxmlformats.org/officeDocument/2006/relationships/image"/><Relationship Id="rId9" Target="../media/image107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08.jpeg" Type="http://schemas.openxmlformats.org/officeDocument/2006/relationships/image"/><Relationship Id="rId6" Target="../media/image109.jpeg" Type="http://schemas.openxmlformats.org/officeDocument/2006/relationships/image"/><Relationship Id="rId7" Target="../media/image110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11.jpeg" Type="http://schemas.openxmlformats.org/officeDocument/2006/relationships/image"/><Relationship Id="rId6" Target="../media/image108.jpeg" Type="http://schemas.openxmlformats.org/officeDocument/2006/relationships/image"/><Relationship Id="rId7" Target="../media/image112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svg" Type="http://schemas.openxmlformats.org/officeDocument/2006/relationships/image"/><Relationship Id="rId11" Target="../media/image66.png" Type="http://schemas.openxmlformats.org/officeDocument/2006/relationships/image"/><Relationship Id="rId12" Target="../media/image67.svg" Type="http://schemas.openxmlformats.org/officeDocument/2006/relationships/image"/><Relationship Id="rId13" Target="../media/image43.png" Type="http://schemas.openxmlformats.org/officeDocument/2006/relationships/image"/><Relationship Id="rId14" Target="../media/image44.svg" Type="http://schemas.openxmlformats.org/officeDocument/2006/relationships/image"/><Relationship Id="rId15" Target="../media/image45.png" Type="http://schemas.openxmlformats.org/officeDocument/2006/relationships/image"/><Relationship Id="rId16" Target="../media/image46.svg" Type="http://schemas.openxmlformats.org/officeDocument/2006/relationships/image"/><Relationship Id="rId17" Target="../media/image17.png" Type="http://schemas.openxmlformats.org/officeDocument/2006/relationships/image"/><Relationship Id="rId18" Target="../media/image18.svg" Type="http://schemas.openxmlformats.org/officeDocument/2006/relationships/image"/><Relationship Id="rId19" Target="../media/image47.png" Type="http://schemas.openxmlformats.org/officeDocument/2006/relationships/image"/><Relationship Id="rId2" Target="../notesSlides/notesSlide18.xml" Type="http://schemas.openxmlformats.org/officeDocument/2006/relationships/notesSlide"/><Relationship Id="rId20" Target="../media/image48.svg" Type="http://schemas.openxmlformats.org/officeDocument/2006/relationships/image"/><Relationship Id="rId3" Target="../media/image113.png" Type="http://schemas.openxmlformats.org/officeDocument/2006/relationships/image"/><Relationship Id="rId4" Target="../media/image114.svg" Type="http://schemas.openxmlformats.org/officeDocument/2006/relationships/image"/><Relationship Id="rId5" Target="../media/image115.png" Type="http://schemas.openxmlformats.org/officeDocument/2006/relationships/image"/><Relationship Id="rId6" Target="../media/image116.svg" Type="http://schemas.openxmlformats.org/officeDocument/2006/relationships/image"/><Relationship Id="rId7" Target="../media/image117.png" Type="http://schemas.openxmlformats.org/officeDocument/2006/relationships/image"/><Relationship Id="rId8" Target="../media/image118.sv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svg" Type="http://schemas.openxmlformats.org/officeDocument/2006/relationships/image"/><Relationship Id="rId11" Target="../media/image66.png" Type="http://schemas.openxmlformats.org/officeDocument/2006/relationships/image"/><Relationship Id="rId12" Target="../media/image67.svg" Type="http://schemas.openxmlformats.org/officeDocument/2006/relationships/image"/><Relationship Id="rId13" Target="../media/image43.png" Type="http://schemas.openxmlformats.org/officeDocument/2006/relationships/image"/><Relationship Id="rId14" Target="../media/image44.svg" Type="http://schemas.openxmlformats.org/officeDocument/2006/relationships/image"/><Relationship Id="rId15" Target="../media/image45.png" Type="http://schemas.openxmlformats.org/officeDocument/2006/relationships/image"/><Relationship Id="rId16" Target="../media/image46.svg" Type="http://schemas.openxmlformats.org/officeDocument/2006/relationships/image"/><Relationship Id="rId17" Target="../media/image17.png" Type="http://schemas.openxmlformats.org/officeDocument/2006/relationships/image"/><Relationship Id="rId18" Target="../media/image18.svg" Type="http://schemas.openxmlformats.org/officeDocument/2006/relationships/image"/><Relationship Id="rId19" Target="../media/image47.png" Type="http://schemas.openxmlformats.org/officeDocument/2006/relationships/image"/><Relationship Id="rId2" Target="../notesSlides/notesSlide19.xml" Type="http://schemas.openxmlformats.org/officeDocument/2006/relationships/notesSlide"/><Relationship Id="rId20" Target="../media/image48.svg" Type="http://schemas.openxmlformats.org/officeDocument/2006/relationships/image"/><Relationship Id="rId3" Target="../media/image113.png" Type="http://schemas.openxmlformats.org/officeDocument/2006/relationships/image"/><Relationship Id="rId4" Target="../media/image114.svg" Type="http://schemas.openxmlformats.org/officeDocument/2006/relationships/image"/><Relationship Id="rId5" Target="../media/image115.png" Type="http://schemas.openxmlformats.org/officeDocument/2006/relationships/image"/><Relationship Id="rId6" Target="../media/image116.svg" Type="http://schemas.openxmlformats.org/officeDocument/2006/relationships/image"/><Relationship Id="rId7" Target="../media/image117.png" Type="http://schemas.openxmlformats.org/officeDocument/2006/relationships/image"/><Relationship Id="rId8" Target="../media/image118.sv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22.sv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svg" Type="http://schemas.openxmlformats.org/officeDocument/2006/relationships/image"/><Relationship Id="rId11" Target="../media/image41.png" Type="http://schemas.openxmlformats.org/officeDocument/2006/relationships/image"/><Relationship Id="rId12" Target="../media/image42.svg" Type="http://schemas.openxmlformats.org/officeDocument/2006/relationships/image"/><Relationship Id="rId13" Target="../media/image43.png" Type="http://schemas.openxmlformats.org/officeDocument/2006/relationships/image"/><Relationship Id="rId14" Target="../media/image44.svg" Type="http://schemas.openxmlformats.org/officeDocument/2006/relationships/image"/><Relationship Id="rId15" Target="../media/image45.png" Type="http://schemas.openxmlformats.org/officeDocument/2006/relationships/image"/><Relationship Id="rId16" Target="../media/image46.svg" Type="http://schemas.openxmlformats.org/officeDocument/2006/relationships/image"/><Relationship Id="rId17" Target="../media/image17.png" Type="http://schemas.openxmlformats.org/officeDocument/2006/relationships/image"/><Relationship Id="rId18" Target="../media/image18.svg" Type="http://schemas.openxmlformats.org/officeDocument/2006/relationships/image"/><Relationship Id="rId19" Target="../media/image47.png" Type="http://schemas.openxmlformats.org/officeDocument/2006/relationships/image"/><Relationship Id="rId2" Target="../notesSlides/notesSlide4.xml" Type="http://schemas.openxmlformats.org/officeDocument/2006/relationships/notesSlide"/><Relationship Id="rId20" Target="../media/image48.sv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Relationship Id="rId7" Target="../media/image37.png" Type="http://schemas.openxmlformats.org/officeDocument/2006/relationships/image"/><Relationship Id="rId8" Target="../media/image38.sv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svg" Type="http://schemas.openxmlformats.org/officeDocument/2006/relationships/image"/><Relationship Id="rId11" Target="../media/image57.png" Type="http://schemas.openxmlformats.org/officeDocument/2006/relationships/image"/><Relationship Id="rId12" Target="../media/image58.svg" Type="http://schemas.openxmlformats.org/officeDocument/2006/relationships/image"/><Relationship Id="rId13" Target="../media/image59.png" Type="http://schemas.openxmlformats.org/officeDocument/2006/relationships/image"/><Relationship Id="rId14" Target="../media/image60.svg" Type="http://schemas.openxmlformats.org/officeDocument/2006/relationships/image"/><Relationship Id="rId15" Target="../media/image17.png" Type="http://schemas.openxmlformats.org/officeDocument/2006/relationships/image"/><Relationship Id="rId16" Target="../media/image18.svg" Type="http://schemas.openxmlformats.org/officeDocument/2006/relationships/image"/><Relationship Id="rId17" Target="../media/image19.png" Type="http://schemas.openxmlformats.org/officeDocument/2006/relationships/image"/><Relationship Id="rId18" Target="../media/image20.svg" Type="http://schemas.openxmlformats.org/officeDocument/2006/relationships/image"/><Relationship Id="rId19" Target="../media/image61.png" Type="http://schemas.openxmlformats.org/officeDocument/2006/relationships/image"/><Relationship Id="rId2" Target="../notesSlides/notesSlide5.xml" Type="http://schemas.openxmlformats.org/officeDocument/2006/relationships/notesSlide"/><Relationship Id="rId3" Target="../media/image49.png" Type="http://schemas.openxmlformats.org/officeDocument/2006/relationships/image"/><Relationship Id="rId4" Target="../media/image50.svg" Type="http://schemas.openxmlformats.org/officeDocument/2006/relationships/image"/><Relationship Id="rId5" Target="../media/image51.png" Type="http://schemas.openxmlformats.org/officeDocument/2006/relationships/image"/><Relationship Id="rId6" Target="../media/image52.svg" Type="http://schemas.openxmlformats.org/officeDocument/2006/relationships/image"/><Relationship Id="rId7" Target="../media/image53.png" Type="http://schemas.openxmlformats.org/officeDocument/2006/relationships/image"/><Relationship Id="rId8" Target="../media/image54.svg" Type="http://schemas.openxmlformats.org/officeDocument/2006/relationships/image"/><Relationship Id="rId9" Target="../media/image5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7.svg" Type="http://schemas.openxmlformats.org/officeDocument/2006/relationships/image"/><Relationship Id="rId2" Target="../notesSlides/notesSlide6.xml" Type="http://schemas.openxmlformats.org/officeDocument/2006/relationships/notesSlide"/><Relationship Id="rId3" Target="../media/image62.png" Type="http://schemas.openxmlformats.org/officeDocument/2006/relationships/image"/><Relationship Id="rId4" Target="../media/image63.svg" Type="http://schemas.openxmlformats.org/officeDocument/2006/relationships/image"/><Relationship Id="rId5" Target="../media/image64.png" Type="http://schemas.openxmlformats.org/officeDocument/2006/relationships/image"/><Relationship Id="rId6" Target="../media/image65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6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3.svg" Type="http://schemas.openxmlformats.org/officeDocument/2006/relationships/image"/><Relationship Id="rId2" Target="../notesSlides/notesSlide7.xml" Type="http://schemas.openxmlformats.org/officeDocument/2006/relationships/notesSlide"/><Relationship Id="rId3" Target="../media/image68.png" Type="http://schemas.openxmlformats.org/officeDocument/2006/relationships/image"/><Relationship Id="rId4" Target="../media/image69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70.png" Type="http://schemas.openxmlformats.org/officeDocument/2006/relationships/image"/><Relationship Id="rId8" Target="../media/image71.svg" Type="http://schemas.openxmlformats.org/officeDocument/2006/relationships/image"/><Relationship Id="rId9" Target="../media/image7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74.png" Type="http://schemas.openxmlformats.org/officeDocument/2006/relationships/image"/><Relationship Id="rId4" Target="../media/image75.svg" Type="http://schemas.openxmlformats.org/officeDocument/2006/relationships/image"/><Relationship Id="rId5" Target="../media/image76.png" Type="http://schemas.openxmlformats.org/officeDocument/2006/relationships/image"/><Relationship Id="rId6" Target="../media/image77.svg" Type="http://schemas.openxmlformats.org/officeDocument/2006/relationships/image"/><Relationship Id="rId7" Target="../media/image78.png" Type="http://schemas.openxmlformats.org/officeDocument/2006/relationships/image"/><Relationship Id="rId8" Target="../media/image7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3.svg" Type="http://schemas.openxmlformats.org/officeDocument/2006/relationships/image"/><Relationship Id="rId2" Target="../notesSlides/notesSlide9.xml" Type="http://schemas.openxmlformats.org/officeDocument/2006/relationships/notesSlide"/><Relationship Id="rId3" Target="../media/image80.png" Type="http://schemas.openxmlformats.org/officeDocument/2006/relationships/image"/><Relationship Id="rId4" Target="../media/image81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66.png" Type="http://schemas.openxmlformats.org/officeDocument/2006/relationships/image"/><Relationship Id="rId8" Target="../media/image67.svg" Type="http://schemas.openxmlformats.org/officeDocument/2006/relationships/image"/><Relationship Id="rId9" Target="../media/image8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00" y="-2465342"/>
            <a:ext cx="19627647" cy="15948947"/>
          </a:xfrm>
          <a:custGeom>
            <a:avLst/>
            <a:gdLst/>
            <a:ahLst/>
            <a:cxnLst/>
            <a:rect r="r" b="b" t="t" l="l"/>
            <a:pathLst>
              <a:path h="15948947" w="19627647">
                <a:moveTo>
                  <a:pt x="0" y="0"/>
                </a:moveTo>
                <a:lnTo>
                  <a:pt x="19627647" y="0"/>
                </a:lnTo>
                <a:lnTo>
                  <a:pt x="19627647" y="15948947"/>
                </a:lnTo>
                <a:lnTo>
                  <a:pt x="0" y="159489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61201" y="401058"/>
            <a:ext cx="21997080" cy="9757478"/>
          </a:xfrm>
          <a:custGeom>
            <a:avLst/>
            <a:gdLst/>
            <a:ahLst/>
            <a:cxnLst/>
            <a:rect r="r" b="b" t="t" l="l"/>
            <a:pathLst>
              <a:path h="9757478" w="21997080">
                <a:moveTo>
                  <a:pt x="0" y="0"/>
                </a:moveTo>
                <a:lnTo>
                  <a:pt x="21997080" y="0"/>
                </a:lnTo>
                <a:lnTo>
                  <a:pt x="21997080" y="9757478"/>
                </a:lnTo>
                <a:lnTo>
                  <a:pt x="0" y="97574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80236" y="-4249822"/>
            <a:ext cx="22337318" cy="18211108"/>
          </a:xfrm>
          <a:custGeom>
            <a:avLst/>
            <a:gdLst/>
            <a:ahLst/>
            <a:cxnLst/>
            <a:rect r="r" b="b" t="t" l="l"/>
            <a:pathLst>
              <a:path h="18211108" w="22337318">
                <a:moveTo>
                  <a:pt x="0" y="0"/>
                </a:moveTo>
                <a:lnTo>
                  <a:pt x="22337318" y="0"/>
                </a:lnTo>
                <a:lnTo>
                  <a:pt x="22337318" y="18211108"/>
                </a:lnTo>
                <a:lnTo>
                  <a:pt x="0" y="182111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02682" y="4331857"/>
            <a:ext cx="1252815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30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esign, Implementation &amp; Analytics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02682" y="1717661"/>
            <a:ext cx="12528150" cy="27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E-Commerce </a:t>
            </a:r>
            <a:r>
              <a:rPr lang="en-US" sz="86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Management System</a:t>
            </a:r>
          </a:p>
        </p:txBody>
      </p:sp>
      <p:sp>
        <p:nvSpPr>
          <p:cNvPr name="AutoShape 7" id="7"/>
          <p:cNvSpPr/>
          <p:nvPr/>
        </p:nvSpPr>
        <p:spPr>
          <a:xfrm>
            <a:off x="15724590" y="8999837"/>
            <a:ext cx="3069420" cy="15341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6053686" y="9659108"/>
            <a:ext cx="3128983" cy="278642"/>
          </a:xfrm>
          <a:custGeom>
            <a:avLst/>
            <a:gdLst/>
            <a:ahLst/>
            <a:cxnLst/>
            <a:rect r="r" b="b" t="t" l="l"/>
            <a:pathLst>
              <a:path h="278642" w="3128983">
                <a:moveTo>
                  <a:pt x="0" y="0"/>
                </a:moveTo>
                <a:lnTo>
                  <a:pt x="3128983" y="0"/>
                </a:lnTo>
                <a:lnTo>
                  <a:pt x="3128983" y="278642"/>
                </a:lnTo>
                <a:lnTo>
                  <a:pt x="0" y="2786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519676" y="9362841"/>
            <a:ext cx="6155511" cy="220067"/>
          </a:xfrm>
          <a:custGeom>
            <a:avLst/>
            <a:gdLst/>
            <a:ahLst/>
            <a:cxnLst/>
            <a:rect r="r" b="b" t="t" l="l"/>
            <a:pathLst>
              <a:path h="220067" w="6155511">
                <a:moveTo>
                  <a:pt x="0" y="0"/>
                </a:moveTo>
                <a:lnTo>
                  <a:pt x="6155511" y="0"/>
                </a:lnTo>
                <a:lnTo>
                  <a:pt x="6155511" y="220067"/>
                </a:lnTo>
                <a:lnTo>
                  <a:pt x="0" y="2200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14660037" y="9263062"/>
            <a:ext cx="5955812" cy="15341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-909045" y="1246242"/>
            <a:ext cx="2962769" cy="1565875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949274" y="1975112"/>
            <a:ext cx="106675" cy="106663"/>
            <a:chOff x="0" y="0"/>
            <a:chExt cx="142234" cy="1422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7066" cy="147193"/>
            </a:xfrm>
            <a:custGeom>
              <a:avLst/>
              <a:gdLst/>
              <a:ahLst/>
              <a:cxnLst/>
              <a:rect r="r" b="b" t="t" l="l"/>
              <a:pathLst>
                <a:path h="147193" w="147066">
                  <a:moveTo>
                    <a:pt x="0" y="73533"/>
                  </a:moveTo>
                  <a:cubicBezTo>
                    <a:pt x="0" y="32893"/>
                    <a:pt x="32893" y="0"/>
                    <a:pt x="73533" y="0"/>
                  </a:cubicBezTo>
                  <a:lnTo>
                    <a:pt x="73533" y="12700"/>
                  </a:lnTo>
                  <a:lnTo>
                    <a:pt x="73533" y="0"/>
                  </a:lnTo>
                  <a:cubicBezTo>
                    <a:pt x="114173" y="0"/>
                    <a:pt x="147066" y="32893"/>
                    <a:pt x="1470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lnTo>
                    <a:pt x="73533" y="134366"/>
                  </a:lnTo>
                  <a:lnTo>
                    <a:pt x="73533" y="147066"/>
                  </a:lnTo>
                  <a:cubicBezTo>
                    <a:pt x="32893" y="147193"/>
                    <a:pt x="0" y="114173"/>
                    <a:pt x="0" y="73533"/>
                  </a:cubicBezTo>
                  <a:lnTo>
                    <a:pt x="12700" y="73533"/>
                  </a:lnTo>
                  <a:lnTo>
                    <a:pt x="25400" y="73533"/>
                  </a:lnTo>
                  <a:lnTo>
                    <a:pt x="12700" y="73533"/>
                  </a:lnTo>
                  <a:lnTo>
                    <a:pt x="0" y="73533"/>
                  </a:lnTo>
                  <a:moveTo>
                    <a:pt x="25400" y="73533"/>
                  </a:moveTo>
                  <a:cubicBezTo>
                    <a:pt x="25400" y="80518"/>
                    <a:pt x="19685" y="86233"/>
                    <a:pt x="12700" y="86233"/>
                  </a:cubicBezTo>
                  <a:cubicBezTo>
                    <a:pt x="5715" y="86233"/>
                    <a:pt x="0" y="80518"/>
                    <a:pt x="0" y="73533"/>
                  </a:cubicBezTo>
                  <a:cubicBezTo>
                    <a:pt x="0" y="66548"/>
                    <a:pt x="5715" y="60833"/>
                    <a:pt x="12700" y="60833"/>
                  </a:cubicBezTo>
                  <a:cubicBezTo>
                    <a:pt x="19685" y="60833"/>
                    <a:pt x="25400" y="66548"/>
                    <a:pt x="25400" y="73533"/>
                  </a:cubicBezTo>
                  <a:cubicBezTo>
                    <a:pt x="25400" y="100203"/>
                    <a:pt x="46990" y="121666"/>
                    <a:pt x="73533" y="121666"/>
                  </a:cubicBezTo>
                  <a:cubicBezTo>
                    <a:pt x="100076" y="121666"/>
                    <a:pt x="121666" y="100076"/>
                    <a:pt x="121666" y="73533"/>
                  </a:cubicBezTo>
                  <a:cubicBezTo>
                    <a:pt x="121666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-1126239" y="1749779"/>
            <a:ext cx="3128850" cy="278664"/>
          </a:xfrm>
          <a:custGeom>
            <a:avLst/>
            <a:gdLst/>
            <a:ahLst/>
            <a:cxnLst/>
            <a:rect r="r" b="b" t="t" l="l"/>
            <a:pathLst>
              <a:path h="278664" w="3128850">
                <a:moveTo>
                  <a:pt x="0" y="0"/>
                </a:moveTo>
                <a:lnTo>
                  <a:pt x="3128850" y="0"/>
                </a:lnTo>
                <a:lnTo>
                  <a:pt x="3128850" y="278664"/>
                </a:lnTo>
                <a:lnTo>
                  <a:pt x="0" y="27866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3352829" y="180991"/>
            <a:ext cx="6155511" cy="220067"/>
          </a:xfrm>
          <a:custGeom>
            <a:avLst/>
            <a:gdLst/>
            <a:ahLst/>
            <a:cxnLst/>
            <a:rect r="r" b="b" t="t" l="l"/>
            <a:pathLst>
              <a:path h="220067" w="6155511">
                <a:moveTo>
                  <a:pt x="0" y="0"/>
                </a:moveTo>
                <a:lnTo>
                  <a:pt x="6155511" y="0"/>
                </a:lnTo>
                <a:lnTo>
                  <a:pt x="6155511" y="220067"/>
                </a:lnTo>
                <a:lnTo>
                  <a:pt x="0" y="22006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2066633" y="538750"/>
            <a:ext cx="4869315" cy="378906"/>
          </a:xfrm>
          <a:custGeom>
            <a:avLst/>
            <a:gdLst/>
            <a:ahLst/>
            <a:cxnLst/>
            <a:rect r="r" b="b" t="t" l="l"/>
            <a:pathLst>
              <a:path h="378906" w="4869315">
                <a:moveTo>
                  <a:pt x="0" y="0"/>
                </a:moveTo>
                <a:lnTo>
                  <a:pt x="4869315" y="0"/>
                </a:lnTo>
                <a:lnTo>
                  <a:pt x="4869315" y="378906"/>
                </a:lnTo>
                <a:lnTo>
                  <a:pt x="0" y="37890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364717" y="5627257"/>
            <a:ext cx="5704873" cy="74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4200">
                <a:solidFill>
                  <a:srgbClr val="2023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Presented to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79244" y="6388095"/>
            <a:ext cx="6501408" cy="224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 spc="5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Tasfia Tabass</a:t>
            </a:r>
            <a:r>
              <a:rPr lang="en-US" sz="3600" spc="5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 Faija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 spc="5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  <a:r>
              <a:rPr lang="en-US" sz="3600" spc="5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Northern University Bangladesh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0813093" y="5627257"/>
            <a:ext cx="3392344" cy="74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4200">
                <a:solidFill>
                  <a:srgbClr val="2023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Presented by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348915" y="6307342"/>
            <a:ext cx="8751351" cy="249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</a:t>
            </a:r>
            <a:r>
              <a:rPr lang="en-US" sz="3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rjana Afroz(41230301722)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Mohtasim Billah Tanvir(41230301725)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Asif Ahmad(41230301762)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Mahabub Hasan(41230301762)</a:t>
            </a:r>
          </a:p>
          <a:p>
            <a:pPr algn="l">
              <a:lnSpc>
                <a:spcPts val="38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47558" y="-2874370"/>
            <a:ext cx="24050302" cy="17687070"/>
          </a:xfrm>
          <a:custGeom>
            <a:avLst/>
            <a:gdLst/>
            <a:ahLst/>
            <a:cxnLst/>
            <a:rect r="r" b="b" t="t" l="l"/>
            <a:pathLst>
              <a:path h="17687070" w="24050302">
                <a:moveTo>
                  <a:pt x="0" y="0"/>
                </a:moveTo>
                <a:lnTo>
                  <a:pt x="24050302" y="0"/>
                </a:lnTo>
                <a:lnTo>
                  <a:pt x="24050302" y="17687070"/>
                </a:lnTo>
                <a:lnTo>
                  <a:pt x="0" y="176870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17181">
            <a:off x="-1236107" y="9204185"/>
            <a:ext cx="3069459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-10800000">
            <a:off x="1806674" y="9150853"/>
            <a:ext cx="106675" cy="106663"/>
            <a:chOff x="0" y="0"/>
            <a:chExt cx="142234" cy="1422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1904455" y="8576737"/>
            <a:ext cx="3128850" cy="278664"/>
          </a:xfrm>
          <a:custGeom>
            <a:avLst/>
            <a:gdLst/>
            <a:ahLst/>
            <a:cxnLst/>
            <a:rect r="r" b="b" t="t" l="l"/>
            <a:pathLst>
              <a:path h="278664" w="3128850">
                <a:moveTo>
                  <a:pt x="0" y="0"/>
                </a:moveTo>
                <a:lnTo>
                  <a:pt x="3128850" y="0"/>
                </a:lnTo>
                <a:lnTo>
                  <a:pt x="3128850" y="278664"/>
                </a:lnTo>
                <a:lnTo>
                  <a:pt x="0" y="27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493213" y="9501059"/>
            <a:ext cx="6155511" cy="220067"/>
          </a:xfrm>
          <a:custGeom>
            <a:avLst/>
            <a:gdLst/>
            <a:ahLst/>
            <a:cxnLst/>
            <a:rect r="r" b="b" t="t" l="l"/>
            <a:pathLst>
              <a:path h="220067" w="6155511">
                <a:moveTo>
                  <a:pt x="0" y="0"/>
                </a:moveTo>
                <a:lnTo>
                  <a:pt x="6155510" y="0"/>
                </a:lnTo>
                <a:lnTo>
                  <a:pt x="6155510" y="220067"/>
                </a:lnTo>
                <a:lnTo>
                  <a:pt x="0" y="2200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rot="8855">
            <a:off x="-2945855" y="9940389"/>
            <a:ext cx="5955831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-10800000">
            <a:off x="2983428" y="9887057"/>
            <a:ext cx="106675" cy="106663"/>
            <a:chOff x="0" y="0"/>
            <a:chExt cx="142234" cy="1422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-1185116" y="-20684"/>
            <a:ext cx="14963146" cy="10318048"/>
          </a:xfrm>
          <a:custGeom>
            <a:avLst/>
            <a:gdLst/>
            <a:ahLst/>
            <a:cxnLst/>
            <a:rect r="r" b="b" t="t" l="l"/>
            <a:pathLst>
              <a:path h="10318048" w="14963146">
                <a:moveTo>
                  <a:pt x="0" y="0"/>
                </a:moveTo>
                <a:lnTo>
                  <a:pt x="14963146" y="0"/>
                </a:lnTo>
                <a:lnTo>
                  <a:pt x="14963146" y="10318048"/>
                </a:lnTo>
                <a:lnTo>
                  <a:pt x="0" y="103180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686285" y="9501059"/>
            <a:ext cx="7146030" cy="3738250"/>
            <a:chOff x="0" y="0"/>
            <a:chExt cx="9528040" cy="49843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27" y="0"/>
              <a:ext cx="9527794" cy="4984242"/>
            </a:xfrm>
            <a:custGeom>
              <a:avLst/>
              <a:gdLst/>
              <a:ahLst/>
              <a:cxnLst/>
              <a:rect r="r" b="b" t="t" l="l"/>
              <a:pathLst>
                <a:path h="4984242" w="9527794">
                  <a:moveTo>
                    <a:pt x="9527794" y="0"/>
                  </a:moveTo>
                  <a:lnTo>
                    <a:pt x="9527794" y="4962271"/>
                  </a:lnTo>
                  <a:lnTo>
                    <a:pt x="0" y="4984242"/>
                  </a:lnTo>
                  <a:lnTo>
                    <a:pt x="4982210" y="0"/>
                  </a:lnTo>
                  <a:close/>
                </a:path>
              </a:pathLst>
            </a:custGeom>
            <a:solidFill>
              <a:srgbClr val="1BBBE9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531425" y="522399"/>
            <a:ext cx="1522515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</a:t>
            </a:r>
            <a:r>
              <a:rPr lang="en-US" sz="7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anced Features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6296457" y="2079833"/>
            <a:ext cx="5516114" cy="7531260"/>
            <a:chOff x="0" y="0"/>
            <a:chExt cx="7543800" cy="102997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543800" cy="10299700"/>
            </a:xfrm>
            <a:custGeom>
              <a:avLst/>
              <a:gdLst/>
              <a:ahLst/>
              <a:cxnLst/>
              <a:rect r="r" b="b" t="t" l="l"/>
              <a:pathLst>
                <a:path h="10299700" w="7543800">
                  <a:moveTo>
                    <a:pt x="0" y="0"/>
                  </a:moveTo>
                  <a:lnTo>
                    <a:pt x="0" y="10299700"/>
                  </a:lnTo>
                  <a:lnTo>
                    <a:pt x="7543800" y="10299700"/>
                  </a:lnTo>
                  <a:lnTo>
                    <a:pt x="754380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2248787" y="1959471"/>
            <a:ext cx="2827020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90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 Diagram: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86874" y="-5308885"/>
            <a:ext cx="21816068" cy="18680114"/>
          </a:xfrm>
          <a:custGeom>
            <a:avLst/>
            <a:gdLst/>
            <a:ahLst/>
            <a:cxnLst/>
            <a:rect r="r" b="b" t="t" l="l"/>
            <a:pathLst>
              <a:path h="18680114" w="21816068">
                <a:moveTo>
                  <a:pt x="0" y="0"/>
                </a:moveTo>
                <a:lnTo>
                  <a:pt x="21816068" y="0"/>
                </a:lnTo>
                <a:lnTo>
                  <a:pt x="21816068" y="18680114"/>
                </a:lnTo>
                <a:lnTo>
                  <a:pt x="0" y="186801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70025" y="-71356"/>
            <a:ext cx="6155511" cy="220067"/>
          </a:xfrm>
          <a:custGeom>
            <a:avLst/>
            <a:gdLst/>
            <a:ahLst/>
            <a:cxnLst/>
            <a:rect r="r" b="b" t="t" l="l"/>
            <a:pathLst>
              <a:path h="220067" w="6155511">
                <a:moveTo>
                  <a:pt x="0" y="0"/>
                </a:moveTo>
                <a:lnTo>
                  <a:pt x="6155511" y="0"/>
                </a:lnTo>
                <a:lnTo>
                  <a:pt x="6155511" y="220067"/>
                </a:lnTo>
                <a:lnTo>
                  <a:pt x="0" y="2200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6939191" y="875786"/>
            <a:ext cx="3069420" cy="15341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-10800000">
            <a:off x="16859175" y="825362"/>
            <a:ext cx="106675" cy="106663"/>
            <a:chOff x="0" y="0"/>
            <a:chExt cx="142234" cy="142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7066" cy="147193"/>
            </a:xfrm>
            <a:custGeom>
              <a:avLst/>
              <a:gdLst/>
              <a:ahLst/>
              <a:cxnLst/>
              <a:rect r="r" b="b" t="t" l="l"/>
              <a:pathLst>
                <a:path h="147193" w="147066">
                  <a:moveTo>
                    <a:pt x="0" y="73533"/>
                  </a:moveTo>
                  <a:cubicBezTo>
                    <a:pt x="0" y="32893"/>
                    <a:pt x="32893" y="0"/>
                    <a:pt x="73533" y="0"/>
                  </a:cubicBezTo>
                  <a:lnTo>
                    <a:pt x="73533" y="12700"/>
                  </a:lnTo>
                  <a:lnTo>
                    <a:pt x="73533" y="0"/>
                  </a:lnTo>
                  <a:cubicBezTo>
                    <a:pt x="114173" y="0"/>
                    <a:pt x="147066" y="32893"/>
                    <a:pt x="1470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lnTo>
                    <a:pt x="73533" y="134366"/>
                  </a:lnTo>
                  <a:lnTo>
                    <a:pt x="73533" y="147066"/>
                  </a:lnTo>
                  <a:cubicBezTo>
                    <a:pt x="32893" y="147193"/>
                    <a:pt x="0" y="114173"/>
                    <a:pt x="0" y="73533"/>
                  </a:cubicBezTo>
                  <a:lnTo>
                    <a:pt x="12700" y="73533"/>
                  </a:lnTo>
                  <a:lnTo>
                    <a:pt x="25400" y="73533"/>
                  </a:lnTo>
                  <a:lnTo>
                    <a:pt x="12700" y="73533"/>
                  </a:lnTo>
                  <a:lnTo>
                    <a:pt x="0" y="73533"/>
                  </a:lnTo>
                  <a:moveTo>
                    <a:pt x="25400" y="73533"/>
                  </a:moveTo>
                  <a:cubicBezTo>
                    <a:pt x="25400" y="80518"/>
                    <a:pt x="19685" y="86233"/>
                    <a:pt x="12700" y="86233"/>
                  </a:cubicBezTo>
                  <a:cubicBezTo>
                    <a:pt x="5715" y="86233"/>
                    <a:pt x="0" y="80518"/>
                    <a:pt x="0" y="73533"/>
                  </a:cubicBezTo>
                  <a:cubicBezTo>
                    <a:pt x="0" y="66548"/>
                    <a:pt x="5715" y="60833"/>
                    <a:pt x="12700" y="60833"/>
                  </a:cubicBezTo>
                  <a:cubicBezTo>
                    <a:pt x="19685" y="60833"/>
                    <a:pt x="25400" y="66548"/>
                    <a:pt x="25400" y="73533"/>
                  </a:cubicBezTo>
                  <a:cubicBezTo>
                    <a:pt x="25400" y="100203"/>
                    <a:pt x="46990" y="121666"/>
                    <a:pt x="73533" y="121666"/>
                  </a:cubicBezTo>
                  <a:cubicBezTo>
                    <a:pt x="100076" y="121666"/>
                    <a:pt x="121666" y="100076"/>
                    <a:pt x="121666" y="73533"/>
                  </a:cubicBezTo>
                  <a:cubicBezTo>
                    <a:pt x="121666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021929" y="251972"/>
            <a:ext cx="3128850" cy="278664"/>
          </a:xfrm>
          <a:custGeom>
            <a:avLst/>
            <a:gdLst/>
            <a:ahLst/>
            <a:cxnLst/>
            <a:rect r="r" b="b" t="t" l="l"/>
            <a:pathLst>
              <a:path h="278664" w="3128850">
                <a:moveTo>
                  <a:pt x="0" y="0"/>
                </a:moveTo>
                <a:lnTo>
                  <a:pt x="3128850" y="0"/>
                </a:lnTo>
                <a:lnTo>
                  <a:pt x="3128850" y="278664"/>
                </a:lnTo>
                <a:lnTo>
                  <a:pt x="0" y="2786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17865006" y="1272616"/>
            <a:ext cx="5955812" cy="15341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-10800000">
            <a:off x="17784869" y="1222192"/>
            <a:ext cx="106675" cy="106663"/>
            <a:chOff x="0" y="0"/>
            <a:chExt cx="142234" cy="1422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7066" cy="147193"/>
            </a:xfrm>
            <a:custGeom>
              <a:avLst/>
              <a:gdLst/>
              <a:ahLst/>
              <a:cxnLst/>
              <a:rect r="r" b="b" t="t" l="l"/>
              <a:pathLst>
                <a:path h="147193" w="147066">
                  <a:moveTo>
                    <a:pt x="0" y="73533"/>
                  </a:moveTo>
                  <a:cubicBezTo>
                    <a:pt x="0" y="32893"/>
                    <a:pt x="32893" y="0"/>
                    <a:pt x="73533" y="0"/>
                  </a:cubicBezTo>
                  <a:lnTo>
                    <a:pt x="73533" y="12700"/>
                  </a:lnTo>
                  <a:lnTo>
                    <a:pt x="73533" y="0"/>
                  </a:lnTo>
                  <a:cubicBezTo>
                    <a:pt x="114173" y="0"/>
                    <a:pt x="147066" y="32893"/>
                    <a:pt x="1470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lnTo>
                    <a:pt x="73533" y="134366"/>
                  </a:lnTo>
                  <a:lnTo>
                    <a:pt x="73533" y="147066"/>
                  </a:lnTo>
                  <a:cubicBezTo>
                    <a:pt x="32893" y="147193"/>
                    <a:pt x="0" y="114173"/>
                    <a:pt x="0" y="73533"/>
                  </a:cubicBezTo>
                  <a:lnTo>
                    <a:pt x="12700" y="73533"/>
                  </a:lnTo>
                  <a:lnTo>
                    <a:pt x="25400" y="73533"/>
                  </a:lnTo>
                  <a:lnTo>
                    <a:pt x="12700" y="73533"/>
                  </a:lnTo>
                  <a:lnTo>
                    <a:pt x="0" y="73533"/>
                  </a:lnTo>
                  <a:moveTo>
                    <a:pt x="25400" y="73533"/>
                  </a:moveTo>
                  <a:cubicBezTo>
                    <a:pt x="25400" y="80518"/>
                    <a:pt x="19685" y="86233"/>
                    <a:pt x="12700" y="86233"/>
                  </a:cubicBezTo>
                  <a:cubicBezTo>
                    <a:pt x="5715" y="86233"/>
                    <a:pt x="0" y="80518"/>
                    <a:pt x="0" y="73533"/>
                  </a:cubicBezTo>
                  <a:cubicBezTo>
                    <a:pt x="0" y="66548"/>
                    <a:pt x="5715" y="60833"/>
                    <a:pt x="12700" y="60833"/>
                  </a:cubicBezTo>
                  <a:cubicBezTo>
                    <a:pt x="19685" y="60833"/>
                    <a:pt x="25400" y="66548"/>
                    <a:pt x="25400" y="73533"/>
                  </a:cubicBezTo>
                  <a:cubicBezTo>
                    <a:pt x="25400" y="100203"/>
                    <a:pt x="46990" y="121666"/>
                    <a:pt x="73533" y="121666"/>
                  </a:cubicBezTo>
                  <a:cubicBezTo>
                    <a:pt x="100076" y="121666"/>
                    <a:pt x="121666" y="100076"/>
                    <a:pt x="121666" y="73533"/>
                  </a:cubicBezTo>
                  <a:cubicBezTo>
                    <a:pt x="121666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grpSp>
        <p:nvGrpSpPr>
          <p:cNvPr name="Group 11" id="11"/>
          <p:cNvGrpSpPr/>
          <p:nvPr/>
        </p:nvGrpSpPr>
        <p:grpSpPr>
          <a:xfrm rot="-10800000">
            <a:off x="-1811356" y="9400159"/>
            <a:ext cx="2836502" cy="534012"/>
            <a:chOff x="0" y="0"/>
            <a:chExt cx="3782003" cy="7120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781933" cy="711835"/>
            </a:xfrm>
            <a:custGeom>
              <a:avLst/>
              <a:gdLst/>
              <a:ahLst/>
              <a:cxnLst/>
              <a:rect r="r" b="b" t="t" l="l"/>
              <a:pathLst>
                <a:path h="711835" w="3781933">
                  <a:moveTo>
                    <a:pt x="0" y="0"/>
                  </a:moveTo>
                  <a:lnTo>
                    <a:pt x="709930" y="709930"/>
                  </a:lnTo>
                  <a:lnTo>
                    <a:pt x="3781933" y="711835"/>
                  </a:lnTo>
                  <a:lnTo>
                    <a:pt x="3071495" y="0"/>
                  </a:lnTo>
                  <a:close/>
                </a:path>
              </a:pathLst>
            </a:custGeom>
            <a:solidFill>
              <a:srgbClr val="0B5394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-2321226" y="-1809208"/>
            <a:ext cx="22812844" cy="13917216"/>
          </a:xfrm>
          <a:custGeom>
            <a:avLst/>
            <a:gdLst/>
            <a:ahLst/>
            <a:cxnLst/>
            <a:rect r="r" b="b" t="t" l="l"/>
            <a:pathLst>
              <a:path h="13917216" w="22812844">
                <a:moveTo>
                  <a:pt x="0" y="0"/>
                </a:moveTo>
                <a:lnTo>
                  <a:pt x="22812844" y="0"/>
                </a:lnTo>
                <a:lnTo>
                  <a:pt x="22812844" y="13917216"/>
                </a:lnTo>
                <a:lnTo>
                  <a:pt x="0" y="139172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72621" y="485777"/>
            <a:ext cx="1522515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Technical Features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735016" y="5578553"/>
            <a:ext cx="1134000" cy="1134000"/>
            <a:chOff x="0" y="0"/>
            <a:chExt cx="1512000" cy="1512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12062" cy="1512062"/>
            </a:xfrm>
            <a:custGeom>
              <a:avLst/>
              <a:gdLst/>
              <a:ahLst/>
              <a:cxnLst/>
              <a:rect r="r" b="b" t="t" l="l"/>
              <a:pathLst>
                <a:path h="1512062" w="1512062">
                  <a:moveTo>
                    <a:pt x="0" y="0"/>
                  </a:moveTo>
                  <a:lnTo>
                    <a:pt x="1512062" y="0"/>
                  </a:lnTo>
                  <a:lnTo>
                    <a:pt x="1512062" y="1512062"/>
                  </a:lnTo>
                  <a:lnTo>
                    <a:pt x="0" y="151206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2079516" y="5578553"/>
            <a:ext cx="1134000" cy="1134000"/>
            <a:chOff x="0" y="0"/>
            <a:chExt cx="1512000" cy="1512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12062" cy="1512062"/>
            </a:xfrm>
            <a:custGeom>
              <a:avLst/>
              <a:gdLst/>
              <a:ahLst/>
              <a:cxnLst/>
              <a:rect r="r" b="b" t="t" l="l"/>
              <a:pathLst>
                <a:path h="1512062" w="1512062">
                  <a:moveTo>
                    <a:pt x="0" y="0"/>
                  </a:moveTo>
                  <a:lnTo>
                    <a:pt x="1512062" y="0"/>
                  </a:lnTo>
                  <a:lnTo>
                    <a:pt x="1512062" y="1512062"/>
                  </a:lnTo>
                  <a:lnTo>
                    <a:pt x="0" y="151206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812496" y="3897822"/>
            <a:ext cx="8410659" cy="3047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56"/>
              </a:lnSpc>
            </a:pPr>
            <a:r>
              <a:rPr lang="en-US" sz="2637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 Auto-update inventory after orders</a:t>
            </a:r>
          </a:p>
          <a:p>
            <a:pPr algn="just">
              <a:lnSpc>
                <a:spcPts val="3956"/>
              </a:lnSpc>
            </a:pPr>
            <a:r>
              <a:rPr lang="en-US" sz="2637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TRIGGER</a:t>
            </a:r>
            <a:r>
              <a:rPr lang="en-US" sz="2637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trg_update_stock</a:t>
            </a:r>
          </a:p>
          <a:p>
            <a:pPr algn="just">
              <a:lnSpc>
                <a:spcPts val="3956"/>
              </a:lnSpc>
            </a:pPr>
            <a:r>
              <a:rPr lang="en-US" sz="2637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INSERT ON</a:t>
            </a:r>
            <a:r>
              <a:rPr lang="en-US" sz="2637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order_items</a:t>
            </a:r>
          </a:p>
          <a:p>
            <a:pPr algn="just">
              <a:lnSpc>
                <a:spcPts val="3956"/>
              </a:lnSpc>
            </a:pPr>
            <a:r>
              <a:rPr lang="en-US" sz="2637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</a:t>
            </a:r>
          </a:p>
          <a:p>
            <a:pPr algn="just">
              <a:lnSpc>
                <a:spcPts val="3956"/>
              </a:lnSpc>
            </a:pPr>
            <a:r>
              <a:rPr lang="en-US" sz="2637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37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UPDATE </a:t>
            </a:r>
            <a:r>
              <a:rPr lang="en-US" sz="2637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products </a:t>
            </a:r>
            <a:r>
              <a:rPr lang="en-US" sz="2637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</a:t>
            </a:r>
            <a:r>
              <a:rPr lang="en-US" sz="2637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 = stock - :NEW.quantity;</a:t>
            </a:r>
          </a:p>
          <a:p>
            <a:pPr algn="just">
              <a:lnSpc>
                <a:spcPts val="3956"/>
              </a:lnSpc>
              <a:spcBef>
                <a:spcPct val="0"/>
              </a:spcBef>
            </a:pPr>
            <a:r>
              <a:rPr lang="en-US" sz="2637">
                <a:solidFill>
                  <a:srgbClr val="CB6CE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END;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12496" y="2888999"/>
            <a:ext cx="4922520" cy="74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b="true" sz="4200">
                <a:solidFill>
                  <a:srgbClr val="2023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Automati</a:t>
            </a:r>
            <a:r>
              <a:rPr lang="en-US" b="true" sz="4200">
                <a:solidFill>
                  <a:srgbClr val="2023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on Examples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974030" y="2875427"/>
            <a:ext cx="4861560" cy="1384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true">
                <a:solidFill>
                  <a:srgbClr val="2023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Analytics Capabilities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1120094" y="3848485"/>
            <a:ext cx="5991820" cy="2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</a:t>
            </a:r>
            <a:r>
              <a:rPr lang="en-US" sz="27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tomer lifetime value calculation</a:t>
            </a:r>
          </a:p>
          <a:p>
            <a:pPr algn="just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growth trends</a:t>
            </a:r>
          </a:p>
          <a:p>
            <a:pPr algn="just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performance metrics</a:t>
            </a:r>
          </a:p>
          <a:p>
            <a:pPr algn="just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Shopping behavior analysis</a:t>
            </a:r>
          </a:p>
          <a:p>
            <a:pPr algn="just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" y="-3316134"/>
            <a:ext cx="18589956" cy="15645844"/>
          </a:xfrm>
          <a:custGeom>
            <a:avLst/>
            <a:gdLst/>
            <a:ahLst/>
            <a:cxnLst/>
            <a:rect r="r" b="b" t="t" l="l"/>
            <a:pathLst>
              <a:path h="15645844" w="18589956">
                <a:moveTo>
                  <a:pt x="0" y="0"/>
                </a:moveTo>
                <a:lnTo>
                  <a:pt x="18589956" y="0"/>
                </a:lnTo>
                <a:lnTo>
                  <a:pt x="18589956" y="15645844"/>
                </a:lnTo>
                <a:lnTo>
                  <a:pt x="0" y="156458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9162" y="-16"/>
            <a:ext cx="3186418" cy="367062"/>
          </a:xfrm>
          <a:custGeom>
            <a:avLst/>
            <a:gdLst/>
            <a:ahLst/>
            <a:cxnLst/>
            <a:rect r="r" b="b" t="t" l="l"/>
            <a:pathLst>
              <a:path h="367062" w="3186418">
                <a:moveTo>
                  <a:pt x="0" y="0"/>
                </a:moveTo>
                <a:lnTo>
                  <a:pt x="3186418" y="0"/>
                </a:lnTo>
                <a:lnTo>
                  <a:pt x="3186418" y="367062"/>
                </a:lnTo>
                <a:lnTo>
                  <a:pt x="0" y="367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49663" y="1173386"/>
            <a:ext cx="20349340" cy="9391508"/>
          </a:xfrm>
          <a:custGeom>
            <a:avLst/>
            <a:gdLst/>
            <a:ahLst/>
            <a:cxnLst/>
            <a:rect r="r" b="b" t="t" l="l"/>
            <a:pathLst>
              <a:path h="9391508" w="20349340">
                <a:moveTo>
                  <a:pt x="0" y="0"/>
                </a:moveTo>
                <a:lnTo>
                  <a:pt x="20349340" y="0"/>
                </a:lnTo>
                <a:lnTo>
                  <a:pt x="20349340" y="9391508"/>
                </a:lnTo>
                <a:lnTo>
                  <a:pt x="0" y="93915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739517" y="-2997807"/>
            <a:ext cx="20839194" cy="16282614"/>
          </a:xfrm>
          <a:custGeom>
            <a:avLst/>
            <a:gdLst/>
            <a:ahLst/>
            <a:cxnLst/>
            <a:rect r="r" b="b" t="t" l="l"/>
            <a:pathLst>
              <a:path h="16282614" w="20839194">
                <a:moveTo>
                  <a:pt x="0" y="0"/>
                </a:moveTo>
                <a:lnTo>
                  <a:pt x="20839194" y="0"/>
                </a:lnTo>
                <a:lnTo>
                  <a:pt x="20839194" y="16282614"/>
                </a:lnTo>
                <a:lnTo>
                  <a:pt x="0" y="1628261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-1282336" y="8251271"/>
            <a:ext cx="3069420" cy="15341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2648593" y="7924961"/>
            <a:ext cx="6155511" cy="220067"/>
          </a:xfrm>
          <a:custGeom>
            <a:avLst/>
            <a:gdLst/>
            <a:ahLst/>
            <a:cxnLst/>
            <a:rect r="r" b="b" t="t" l="l"/>
            <a:pathLst>
              <a:path h="220067" w="6155511">
                <a:moveTo>
                  <a:pt x="0" y="0"/>
                </a:moveTo>
                <a:lnTo>
                  <a:pt x="6155510" y="0"/>
                </a:lnTo>
                <a:lnTo>
                  <a:pt x="6155510" y="220067"/>
                </a:lnTo>
                <a:lnTo>
                  <a:pt x="0" y="2200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-3017094" y="8438062"/>
            <a:ext cx="5955812" cy="15341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4564047" y="1491926"/>
            <a:ext cx="5771335" cy="462867"/>
          </a:xfrm>
          <a:custGeom>
            <a:avLst/>
            <a:gdLst/>
            <a:ahLst/>
            <a:cxnLst/>
            <a:rect r="r" b="b" t="t" l="l"/>
            <a:pathLst>
              <a:path h="462867" w="5771335">
                <a:moveTo>
                  <a:pt x="0" y="0"/>
                </a:moveTo>
                <a:lnTo>
                  <a:pt x="5771334" y="0"/>
                </a:lnTo>
                <a:lnTo>
                  <a:pt x="5771334" y="462866"/>
                </a:lnTo>
                <a:lnTo>
                  <a:pt x="0" y="46286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461631" y="1806754"/>
            <a:ext cx="4869827" cy="378899"/>
          </a:xfrm>
          <a:custGeom>
            <a:avLst/>
            <a:gdLst/>
            <a:ahLst/>
            <a:cxnLst/>
            <a:rect r="r" b="b" t="t" l="l"/>
            <a:pathLst>
              <a:path h="378899" w="4869827">
                <a:moveTo>
                  <a:pt x="0" y="0"/>
                </a:moveTo>
                <a:lnTo>
                  <a:pt x="4869828" y="0"/>
                </a:lnTo>
                <a:lnTo>
                  <a:pt x="4869828" y="378900"/>
                </a:lnTo>
                <a:lnTo>
                  <a:pt x="0" y="3789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rot="8489">
            <a:off x="16561842" y="2537730"/>
            <a:ext cx="6211949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10800000">
            <a:off x="16477647" y="2484417"/>
            <a:ext cx="106675" cy="106663"/>
            <a:chOff x="0" y="0"/>
            <a:chExt cx="142234" cy="1422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7066" cy="147193"/>
            </a:xfrm>
            <a:custGeom>
              <a:avLst/>
              <a:gdLst/>
              <a:ahLst/>
              <a:cxnLst/>
              <a:rect r="r" b="b" t="t" l="l"/>
              <a:pathLst>
                <a:path h="147193" w="147066">
                  <a:moveTo>
                    <a:pt x="0" y="73533"/>
                  </a:moveTo>
                  <a:cubicBezTo>
                    <a:pt x="0" y="32893"/>
                    <a:pt x="32893" y="0"/>
                    <a:pt x="73533" y="0"/>
                  </a:cubicBezTo>
                  <a:lnTo>
                    <a:pt x="73533" y="12700"/>
                  </a:lnTo>
                  <a:lnTo>
                    <a:pt x="73533" y="0"/>
                  </a:lnTo>
                  <a:cubicBezTo>
                    <a:pt x="114173" y="0"/>
                    <a:pt x="147066" y="32893"/>
                    <a:pt x="1470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lnTo>
                    <a:pt x="73533" y="134366"/>
                  </a:lnTo>
                  <a:lnTo>
                    <a:pt x="73533" y="147066"/>
                  </a:lnTo>
                  <a:cubicBezTo>
                    <a:pt x="32893" y="147193"/>
                    <a:pt x="0" y="114173"/>
                    <a:pt x="0" y="73533"/>
                  </a:cubicBezTo>
                  <a:lnTo>
                    <a:pt x="12700" y="73533"/>
                  </a:lnTo>
                  <a:lnTo>
                    <a:pt x="25400" y="73533"/>
                  </a:lnTo>
                  <a:lnTo>
                    <a:pt x="12700" y="73533"/>
                  </a:lnTo>
                  <a:lnTo>
                    <a:pt x="0" y="73533"/>
                  </a:lnTo>
                  <a:moveTo>
                    <a:pt x="25400" y="73533"/>
                  </a:moveTo>
                  <a:cubicBezTo>
                    <a:pt x="25400" y="80518"/>
                    <a:pt x="19685" y="86233"/>
                    <a:pt x="12700" y="86233"/>
                  </a:cubicBezTo>
                  <a:cubicBezTo>
                    <a:pt x="5715" y="86233"/>
                    <a:pt x="0" y="80518"/>
                    <a:pt x="0" y="73533"/>
                  </a:cubicBezTo>
                  <a:cubicBezTo>
                    <a:pt x="0" y="66548"/>
                    <a:pt x="5715" y="60833"/>
                    <a:pt x="12700" y="60833"/>
                  </a:cubicBezTo>
                  <a:cubicBezTo>
                    <a:pt x="19685" y="60833"/>
                    <a:pt x="25400" y="66548"/>
                    <a:pt x="25400" y="73533"/>
                  </a:cubicBezTo>
                  <a:cubicBezTo>
                    <a:pt x="25400" y="100203"/>
                    <a:pt x="46990" y="121666"/>
                    <a:pt x="73533" y="121666"/>
                  </a:cubicBezTo>
                  <a:cubicBezTo>
                    <a:pt x="100076" y="121666"/>
                    <a:pt x="121666" y="100076"/>
                    <a:pt x="121666" y="73533"/>
                  </a:cubicBezTo>
                  <a:cubicBezTo>
                    <a:pt x="121666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AutoShape 14" id="14"/>
          <p:cNvSpPr/>
          <p:nvPr/>
        </p:nvSpPr>
        <p:spPr>
          <a:xfrm rot="8855">
            <a:off x="17735350" y="1545241"/>
            <a:ext cx="5955831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7655223" y="1491909"/>
            <a:ext cx="106675" cy="106663"/>
            <a:chOff x="0" y="0"/>
            <a:chExt cx="142234" cy="14221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3825010" y="801347"/>
            <a:ext cx="101346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echnical Implementation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17881" y="1028700"/>
            <a:ext cx="20349340" cy="9391508"/>
          </a:xfrm>
          <a:custGeom>
            <a:avLst/>
            <a:gdLst/>
            <a:ahLst/>
            <a:cxnLst/>
            <a:rect r="r" b="b" t="t" l="l"/>
            <a:pathLst>
              <a:path h="9391508" w="20349340">
                <a:moveTo>
                  <a:pt x="0" y="0"/>
                </a:moveTo>
                <a:lnTo>
                  <a:pt x="20349340" y="0"/>
                </a:lnTo>
                <a:lnTo>
                  <a:pt x="20349340" y="9391508"/>
                </a:lnTo>
                <a:lnTo>
                  <a:pt x="0" y="93915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71451" y="2672851"/>
            <a:ext cx="4897161" cy="634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</a:t>
            </a:r>
            <a:r>
              <a:rPr lang="en-US" b="true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atabase System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68435" y="3373590"/>
            <a:ext cx="5901479" cy="2354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0676" indent="-325338" lvl="1">
              <a:lnSpc>
                <a:spcPts val="3616"/>
              </a:lnSpc>
              <a:buFont typeface="Arial"/>
              <a:buChar char="•"/>
            </a:pPr>
            <a:r>
              <a:rPr lang="en-US" sz="30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Oracle Database 11g/12c/19c</a:t>
            </a:r>
          </a:p>
          <a:p>
            <a:pPr algn="l" marL="650676" indent="-325338" lvl="1">
              <a:lnSpc>
                <a:spcPts val="3616"/>
              </a:lnSpc>
              <a:spcBef>
                <a:spcPct val="0"/>
              </a:spcBef>
              <a:buFont typeface="Arial"/>
              <a:buChar char="•"/>
            </a:pPr>
            <a:r>
              <a:rPr lang="en-US" sz="30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PL/SQL f</a:t>
            </a:r>
            <a:r>
              <a:rPr lang="en-US" sz="30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stored procedures and triggers</a:t>
            </a:r>
          </a:p>
          <a:p>
            <a:pPr algn="l" marL="650676" indent="-325338" lvl="1">
              <a:lnSpc>
                <a:spcPts val="3616"/>
              </a:lnSpc>
              <a:spcBef>
                <a:spcPct val="0"/>
              </a:spcBef>
              <a:buFont typeface="Arial"/>
              <a:buChar char="•"/>
            </a:pPr>
            <a:r>
              <a:rPr lang="en-US" sz="30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for data manipulation and querying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925007" y="2672851"/>
            <a:ext cx="4897161" cy="634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Fron</a:t>
            </a:r>
            <a:r>
              <a:rPr lang="en-US" b="true" sz="3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tend Integration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42035" y="3297390"/>
            <a:ext cx="8360265" cy="5534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3698" indent="-311849" lvl="1">
              <a:lnSpc>
                <a:spcPts val="4304"/>
              </a:lnSpc>
              <a:buFont typeface="Arial"/>
              <a:buChar char="•"/>
            </a:pPr>
            <a:r>
              <a:rPr lang="en-US" sz="28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Technology: Built with HTML and CSS.</a:t>
            </a:r>
          </a:p>
          <a:p>
            <a:pPr algn="l">
              <a:lnSpc>
                <a:spcPts val="4304"/>
              </a:lnSpc>
            </a:pPr>
            <a:r>
              <a:rPr lang="en-US" sz="2888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Design Principles:</a:t>
            </a:r>
          </a:p>
          <a:p>
            <a:pPr algn="l" marL="623698" indent="-311849" lvl="1">
              <a:lnSpc>
                <a:spcPts val="4304"/>
              </a:lnSpc>
              <a:buFont typeface="Arial"/>
              <a:buChar char="•"/>
            </a:pPr>
            <a:r>
              <a:rPr lang="en-US" sz="28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</a:t>
            </a:r>
            <a:r>
              <a:rPr lang="en-US" sz="28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onsive design for various devices (mobile, desktop).</a:t>
            </a:r>
          </a:p>
          <a:p>
            <a:pPr algn="l" marL="623698" indent="-311849" lvl="1">
              <a:lnSpc>
                <a:spcPts val="4304"/>
              </a:lnSpc>
              <a:buFont typeface="Arial"/>
              <a:buChar char="•"/>
            </a:pPr>
            <a:r>
              <a:rPr lang="en-US" sz="28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Intuitive navigation and user flow.</a:t>
            </a:r>
          </a:p>
          <a:p>
            <a:pPr algn="l" marL="623698" indent="-311849" lvl="1">
              <a:lnSpc>
                <a:spcPts val="4304"/>
              </a:lnSpc>
              <a:buFont typeface="Arial"/>
              <a:buChar char="•"/>
            </a:pPr>
            <a:r>
              <a:rPr lang="en-US" sz="28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Modern and clean aesthetic.</a:t>
            </a:r>
          </a:p>
          <a:p>
            <a:pPr algn="l">
              <a:lnSpc>
                <a:spcPts val="4304"/>
              </a:lnSpc>
            </a:pPr>
            <a:r>
              <a:rPr lang="en-US" b="true" sz="288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Current State:</a:t>
            </a:r>
          </a:p>
          <a:p>
            <a:pPr algn="l">
              <a:lnSpc>
                <a:spcPts val="4304"/>
              </a:lnSpc>
            </a:pPr>
            <a:r>
              <a:rPr lang="en-US" b="true" sz="288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28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static prototype demonstrating the look and feel of the final application.</a:t>
            </a:r>
          </a:p>
          <a:p>
            <a:pPr algn="l">
              <a:lnSpc>
                <a:spcPts val="4304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" y="-3316134"/>
            <a:ext cx="18589956" cy="15645844"/>
          </a:xfrm>
          <a:custGeom>
            <a:avLst/>
            <a:gdLst/>
            <a:ahLst/>
            <a:cxnLst/>
            <a:rect r="r" b="b" t="t" l="l"/>
            <a:pathLst>
              <a:path h="15645844" w="18589956">
                <a:moveTo>
                  <a:pt x="0" y="0"/>
                </a:moveTo>
                <a:lnTo>
                  <a:pt x="18589956" y="0"/>
                </a:lnTo>
                <a:lnTo>
                  <a:pt x="18589956" y="15645844"/>
                </a:lnTo>
                <a:lnTo>
                  <a:pt x="0" y="156458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9162" y="-16"/>
            <a:ext cx="3186418" cy="367062"/>
          </a:xfrm>
          <a:custGeom>
            <a:avLst/>
            <a:gdLst/>
            <a:ahLst/>
            <a:cxnLst/>
            <a:rect r="r" b="b" t="t" l="l"/>
            <a:pathLst>
              <a:path h="367062" w="3186418">
                <a:moveTo>
                  <a:pt x="0" y="0"/>
                </a:moveTo>
                <a:lnTo>
                  <a:pt x="3186418" y="0"/>
                </a:lnTo>
                <a:lnTo>
                  <a:pt x="3186418" y="367062"/>
                </a:lnTo>
                <a:lnTo>
                  <a:pt x="0" y="367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49663" y="1173386"/>
            <a:ext cx="20349340" cy="9391508"/>
          </a:xfrm>
          <a:custGeom>
            <a:avLst/>
            <a:gdLst/>
            <a:ahLst/>
            <a:cxnLst/>
            <a:rect r="r" b="b" t="t" l="l"/>
            <a:pathLst>
              <a:path h="9391508" w="20349340">
                <a:moveTo>
                  <a:pt x="0" y="0"/>
                </a:moveTo>
                <a:lnTo>
                  <a:pt x="20349340" y="0"/>
                </a:lnTo>
                <a:lnTo>
                  <a:pt x="20349340" y="9391508"/>
                </a:lnTo>
                <a:lnTo>
                  <a:pt x="0" y="93915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739517" y="-2997807"/>
            <a:ext cx="20839194" cy="16282614"/>
          </a:xfrm>
          <a:custGeom>
            <a:avLst/>
            <a:gdLst/>
            <a:ahLst/>
            <a:cxnLst/>
            <a:rect r="r" b="b" t="t" l="l"/>
            <a:pathLst>
              <a:path h="16282614" w="20839194">
                <a:moveTo>
                  <a:pt x="0" y="0"/>
                </a:moveTo>
                <a:lnTo>
                  <a:pt x="20839194" y="0"/>
                </a:lnTo>
                <a:lnTo>
                  <a:pt x="20839194" y="16282614"/>
                </a:lnTo>
                <a:lnTo>
                  <a:pt x="0" y="1628261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-1282336" y="8251271"/>
            <a:ext cx="3069420" cy="15341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2648593" y="7924961"/>
            <a:ext cx="6155511" cy="220067"/>
          </a:xfrm>
          <a:custGeom>
            <a:avLst/>
            <a:gdLst/>
            <a:ahLst/>
            <a:cxnLst/>
            <a:rect r="r" b="b" t="t" l="l"/>
            <a:pathLst>
              <a:path h="220067" w="6155511">
                <a:moveTo>
                  <a:pt x="0" y="0"/>
                </a:moveTo>
                <a:lnTo>
                  <a:pt x="6155510" y="0"/>
                </a:lnTo>
                <a:lnTo>
                  <a:pt x="6155510" y="220067"/>
                </a:lnTo>
                <a:lnTo>
                  <a:pt x="0" y="2200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-3017094" y="8438062"/>
            <a:ext cx="5955812" cy="15341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4564047" y="1491926"/>
            <a:ext cx="5771335" cy="462867"/>
          </a:xfrm>
          <a:custGeom>
            <a:avLst/>
            <a:gdLst/>
            <a:ahLst/>
            <a:cxnLst/>
            <a:rect r="r" b="b" t="t" l="l"/>
            <a:pathLst>
              <a:path h="462867" w="5771335">
                <a:moveTo>
                  <a:pt x="0" y="0"/>
                </a:moveTo>
                <a:lnTo>
                  <a:pt x="5771334" y="0"/>
                </a:lnTo>
                <a:lnTo>
                  <a:pt x="5771334" y="462866"/>
                </a:lnTo>
                <a:lnTo>
                  <a:pt x="0" y="46286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461631" y="1806754"/>
            <a:ext cx="4869827" cy="378899"/>
          </a:xfrm>
          <a:custGeom>
            <a:avLst/>
            <a:gdLst/>
            <a:ahLst/>
            <a:cxnLst/>
            <a:rect r="r" b="b" t="t" l="l"/>
            <a:pathLst>
              <a:path h="378899" w="4869827">
                <a:moveTo>
                  <a:pt x="0" y="0"/>
                </a:moveTo>
                <a:lnTo>
                  <a:pt x="4869828" y="0"/>
                </a:lnTo>
                <a:lnTo>
                  <a:pt x="4869828" y="378900"/>
                </a:lnTo>
                <a:lnTo>
                  <a:pt x="0" y="3789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rot="8489">
            <a:off x="16561842" y="2537730"/>
            <a:ext cx="6211949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10800000">
            <a:off x="16477647" y="2484417"/>
            <a:ext cx="106675" cy="106663"/>
            <a:chOff x="0" y="0"/>
            <a:chExt cx="142234" cy="1422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7066" cy="147193"/>
            </a:xfrm>
            <a:custGeom>
              <a:avLst/>
              <a:gdLst/>
              <a:ahLst/>
              <a:cxnLst/>
              <a:rect r="r" b="b" t="t" l="l"/>
              <a:pathLst>
                <a:path h="147193" w="147066">
                  <a:moveTo>
                    <a:pt x="0" y="73533"/>
                  </a:moveTo>
                  <a:cubicBezTo>
                    <a:pt x="0" y="32893"/>
                    <a:pt x="32893" y="0"/>
                    <a:pt x="73533" y="0"/>
                  </a:cubicBezTo>
                  <a:lnTo>
                    <a:pt x="73533" y="12700"/>
                  </a:lnTo>
                  <a:lnTo>
                    <a:pt x="73533" y="0"/>
                  </a:lnTo>
                  <a:cubicBezTo>
                    <a:pt x="114173" y="0"/>
                    <a:pt x="147066" y="32893"/>
                    <a:pt x="1470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lnTo>
                    <a:pt x="73533" y="134366"/>
                  </a:lnTo>
                  <a:lnTo>
                    <a:pt x="73533" y="147066"/>
                  </a:lnTo>
                  <a:cubicBezTo>
                    <a:pt x="32893" y="147193"/>
                    <a:pt x="0" y="114173"/>
                    <a:pt x="0" y="73533"/>
                  </a:cubicBezTo>
                  <a:lnTo>
                    <a:pt x="12700" y="73533"/>
                  </a:lnTo>
                  <a:lnTo>
                    <a:pt x="25400" y="73533"/>
                  </a:lnTo>
                  <a:lnTo>
                    <a:pt x="12700" y="73533"/>
                  </a:lnTo>
                  <a:lnTo>
                    <a:pt x="0" y="73533"/>
                  </a:lnTo>
                  <a:moveTo>
                    <a:pt x="25400" y="73533"/>
                  </a:moveTo>
                  <a:cubicBezTo>
                    <a:pt x="25400" y="80518"/>
                    <a:pt x="19685" y="86233"/>
                    <a:pt x="12700" y="86233"/>
                  </a:cubicBezTo>
                  <a:cubicBezTo>
                    <a:pt x="5715" y="86233"/>
                    <a:pt x="0" y="80518"/>
                    <a:pt x="0" y="73533"/>
                  </a:cubicBezTo>
                  <a:cubicBezTo>
                    <a:pt x="0" y="66548"/>
                    <a:pt x="5715" y="60833"/>
                    <a:pt x="12700" y="60833"/>
                  </a:cubicBezTo>
                  <a:cubicBezTo>
                    <a:pt x="19685" y="60833"/>
                    <a:pt x="25400" y="66548"/>
                    <a:pt x="25400" y="73533"/>
                  </a:cubicBezTo>
                  <a:cubicBezTo>
                    <a:pt x="25400" y="100203"/>
                    <a:pt x="46990" y="121666"/>
                    <a:pt x="73533" y="121666"/>
                  </a:cubicBezTo>
                  <a:cubicBezTo>
                    <a:pt x="100076" y="121666"/>
                    <a:pt x="121666" y="100076"/>
                    <a:pt x="121666" y="73533"/>
                  </a:cubicBezTo>
                  <a:cubicBezTo>
                    <a:pt x="121666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AutoShape 14" id="14"/>
          <p:cNvSpPr/>
          <p:nvPr/>
        </p:nvSpPr>
        <p:spPr>
          <a:xfrm rot="8855">
            <a:off x="17735350" y="1545241"/>
            <a:ext cx="5955831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7655223" y="1491909"/>
            <a:ext cx="106675" cy="106663"/>
            <a:chOff x="0" y="0"/>
            <a:chExt cx="142234" cy="14221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6034810" y="801347"/>
            <a:ext cx="57150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usiness Value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77366" y="2922974"/>
            <a:ext cx="4594860" cy="74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4200">
                <a:solidFill>
                  <a:srgbClr val="2023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Operational Benefits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87084" y="3844041"/>
            <a:ext cx="7670647" cy="279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</a:t>
            </a: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 order processing</a:t>
            </a:r>
          </a:p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 inventory management</a:t>
            </a:r>
          </a:p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Personalized customer experiences</a:t>
            </a:r>
          </a:p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Data-driven decision making</a:t>
            </a:r>
          </a:p>
          <a:p>
            <a:pPr algn="l">
              <a:lnSpc>
                <a:spcPts val="4320"/>
              </a:lnSpc>
            </a:pP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6572226" y="1173386"/>
            <a:ext cx="20349340" cy="9391508"/>
          </a:xfrm>
          <a:custGeom>
            <a:avLst/>
            <a:gdLst/>
            <a:ahLst/>
            <a:cxnLst/>
            <a:rect r="r" b="b" t="t" l="l"/>
            <a:pathLst>
              <a:path h="9391508" w="20349340">
                <a:moveTo>
                  <a:pt x="0" y="0"/>
                </a:moveTo>
                <a:lnTo>
                  <a:pt x="20349340" y="0"/>
                </a:lnTo>
                <a:lnTo>
                  <a:pt x="20349340" y="9391508"/>
                </a:lnTo>
                <a:lnTo>
                  <a:pt x="0" y="93915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443145" y="2922974"/>
            <a:ext cx="3307080" cy="74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4200">
                <a:solidFill>
                  <a:srgbClr val="2023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Sample Insight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799255" y="3986916"/>
            <a:ext cx="7670647" cy="279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</a:t>
            </a: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tomer Segmentation Query:</a:t>
            </a:r>
          </a:p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Identifies VIP vs. regular customers</a:t>
            </a:r>
          </a:p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targeted marketing</a:t>
            </a:r>
          </a:p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Improves retention strategies</a:t>
            </a:r>
          </a:p>
          <a:p>
            <a:pPr algn="l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7181">
            <a:off x="16239600" y="788909"/>
            <a:ext cx="3069459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10800000">
            <a:off x="16159603" y="735577"/>
            <a:ext cx="106675" cy="106663"/>
            <a:chOff x="0" y="0"/>
            <a:chExt cx="142234" cy="14221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7066" cy="147193"/>
            </a:xfrm>
            <a:custGeom>
              <a:avLst/>
              <a:gdLst/>
              <a:ahLst/>
              <a:cxnLst/>
              <a:rect r="r" b="b" t="t" l="l"/>
              <a:pathLst>
                <a:path h="147193" w="147066">
                  <a:moveTo>
                    <a:pt x="0" y="73533"/>
                  </a:moveTo>
                  <a:cubicBezTo>
                    <a:pt x="0" y="32893"/>
                    <a:pt x="32893" y="0"/>
                    <a:pt x="73533" y="0"/>
                  </a:cubicBezTo>
                  <a:lnTo>
                    <a:pt x="73533" y="12700"/>
                  </a:lnTo>
                  <a:lnTo>
                    <a:pt x="73533" y="0"/>
                  </a:lnTo>
                  <a:cubicBezTo>
                    <a:pt x="114173" y="0"/>
                    <a:pt x="147066" y="32893"/>
                    <a:pt x="1470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lnTo>
                    <a:pt x="73533" y="134366"/>
                  </a:lnTo>
                  <a:lnTo>
                    <a:pt x="73533" y="147066"/>
                  </a:lnTo>
                  <a:cubicBezTo>
                    <a:pt x="32893" y="147193"/>
                    <a:pt x="0" y="114173"/>
                    <a:pt x="0" y="73533"/>
                  </a:cubicBezTo>
                  <a:lnTo>
                    <a:pt x="12700" y="73533"/>
                  </a:lnTo>
                  <a:lnTo>
                    <a:pt x="25400" y="73533"/>
                  </a:lnTo>
                  <a:lnTo>
                    <a:pt x="12700" y="73533"/>
                  </a:lnTo>
                  <a:lnTo>
                    <a:pt x="0" y="73533"/>
                  </a:lnTo>
                  <a:moveTo>
                    <a:pt x="25400" y="73533"/>
                  </a:moveTo>
                  <a:cubicBezTo>
                    <a:pt x="25400" y="80518"/>
                    <a:pt x="19685" y="86233"/>
                    <a:pt x="12700" y="86233"/>
                  </a:cubicBezTo>
                  <a:cubicBezTo>
                    <a:pt x="5715" y="86233"/>
                    <a:pt x="0" y="80518"/>
                    <a:pt x="0" y="73533"/>
                  </a:cubicBezTo>
                  <a:cubicBezTo>
                    <a:pt x="0" y="66548"/>
                    <a:pt x="5715" y="60833"/>
                    <a:pt x="12700" y="60833"/>
                  </a:cubicBezTo>
                  <a:cubicBezTo>
                    <a:pt x="19685" y="60833"/>
                    <a:pt x="25400" y="66548"/>
                    <a:pt x="25400" y="73533"/>
                  </a:cubicBezTo>
                  <a:cubicBezTo>
                    <a:pt x="25400" y="100203"/>
                    <a:pt x="46990" y="121666"/>
                    <a:pt x="73533" y="121666"/>
                  </a:cubicBezTo>
                  <a:cubicBezTo>
                    <a:pt x="100076" y="121666"/>
                    <a:pt x="121666" y="100076"/>
                    <a:pt x="121666" y="73533"/>
                  </a:cubicBezTo>
                  <a:cubicBezTo>
                    <a:pt x="121666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322357" y="314587"/>
            <a:ext cx="3128850" cy="278664"/>
          </a:xfrm>
          <a:custGeom>
            <a:avLst/>
            <a:gdLst/>
            <a:ahLst/>
            <a:cxnLst/>
            <a:rect r="r" b="b" t="t" l="l"/>
            <a:pathLst>
              <a:path h="278664" w="3128850">
                <a:moveTo>
                  <a:pt x="0" y="0"/>
                </a:moveTo>
                <a:lnTo>
                  <a:pt x="3128850" y="0"/>
                </a:lnTo>
                <a:lnTo>
                  <a:pt x="3128850" y="278664"/>
                </a:lnTo>
                <a:lnTo>
                  <a:pt x="0" y="2786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8855">
            <a:off x="15336624" y="1033339"/>
            <a:ext cx="5955831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-10800000">
            <a:off x="15256497" y="980007"/>
            <a:ext cx="106675" cy="106663"/>
            <a:chOff x="0" y="0"/>
            <a:chExt cx="142234" cy="1422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7066" cy="147193"/>
            </a:xfrm>
            <a:custGeom>
              <a:avLst/>
              <a:gdLst/>
              <a:ahLst/>
              <a:cxnLst/>
              <a:rect r="r" b="b" t="t" l="l"/>
              <a:pathLst>
                <a:path h="147193" w="147066">
                  <a:moveTo>
                    <a:pt x="0" y="73533"/>
                  </a:moveTo>
                  <a:cubicBezTo>
                    <a:pt x="0" y="32893"/>
                    <a:pt x="32893" y="0"/>
                    <a:pt x="73533" y="0"/>
                  </a:cubicBezTo>
                  <a:lnTo>
                    <a:pt x="73533" y="12700"/>
                  </a:lnTo>
                  <a:lnTo>
                    <a:pt x="73533" y="0"/>
                  </a:lnTo>
                  <a:cubicBezTo>
                    <a:pt x="114173" y="0"/>
                    <a:pt x="147066" y="32893"/>
                    <a:pt x="1470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lnTo>
                    <a:pt x="73533" y="134366"/>
                  </a:lnTo>
                  <a:lnTo>
                    <a:pt x="73533" y="147066"/>
                  </a:lnTo>
                  <a:cubicBezTo>
                    <a:pt x="32893" y="147193"/>
                    <a:pt x="0" y="114173"/>
                    <a:pt x="0" y="73533"/>
                  </a:cubicBezTo>
                  <a:lnTo>
                    <a:pt x="12700" y="73533"/>
                  </a:lnTo>
                  <a:lnTo>
                    <a:pt x="25400" y="73533"/>
                  </a:lnTo>
                  <a:lnTo>
                    <a:pt x="12700" y="73533"/>
                  </a:lnTo>
                  <a:lnTo>
                    <a:pt x="0" y="73533"/>
                  </a:lnTo>
                  <a:moveTo>
                    <a:pt x="25400" y="73533"/>
                  </a:moveTo>
                  <a:cubicBezTo>
                    <a:pt x="25400" y="80518"/>
                    <a:pt x="19685" y="86233"/>
                    <a:pt x="12700" y="86233"/>
                  </a:cubicBezTo>
                  <a:cubicBezTo>
                    <a:pt x="5715" y="86233"/>
                    <a:pt x="0" y="80518"/>
                    <a:pt x="0" y="73533"/>
                  </a:cubicBezTo>
                  <a:cubicBezTo>
                    <a:pt x="0" y="66548"/>
                    <a:pt x="5715" y="60833"/>
                    <a:pt x="12700" y="60833"/>
                  </a:cubicBezTo>
                  <a:cubicBezTo>
                    <a:pt x="19685" y="60833"/>
                    <a:pt x="25400" y="66548"/>
                    <a:pt x="25400" y="73533"/>
                  </a:cubicBezTo>
                  <a:cubicBezTo>
                    <a:pt x="25400" y="100203"/>
                    <a:pt x="46990" y="121666"/>
                    <a:pt x="73533" y="121666"/>
                  </a:cubicBezTo>
                  <a:cubicBezTo>
                    <a:pt x="100076" y="121666"/>
                    <a:pt x="121666" y="100076"/>
                    <a:pt x="121666" y="73533"/>
                  </a:cubicBezTo>
                  <a:cubicBezTo>
                    <a:pt x="121666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grpSp>
        <p:nvGrpSpPr>
          <p:cNvPr name="Group 9" id="9"/>
          <p:cNvGrpSpPr/>
          <p:nvPr/>
        </p:nvGrpSpPr>
        <p:grpSpPr>
          <a:xfrm rot="-10800000">
            <a:off x="17637700" y="8116968"/>
            <a:ext cx="2836502" cy="534012"/>
            <a:chOff x="0" y="0"/>
            <a:chExt cx="3782003" cy="7120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82060" cy="711835"/>
            </a:xfrm>
            <a:custGeom>
              <a:avLst/>
              <a:gdLst/>
              <a:ahLst/>
              <a:cxnLst/>
              <a:rect r="r" b="b" t="t" l="l"/>
              <a:pathLst>
                <a:path h="711835" w="3782060">
                  <a:moveTo>
                    <a:pt x="3782060" y="0"/>
                  </a:moveTo>
                  <a:lnTo>
                    <a:pt x="3072130" y="709930"/>
                  </a:lnTo>
                  <a:lnTo>
                    <a:pt x="0" y="711835"/>
                  </a:lnTo>
                  <a:lnTo>
                    <a:pt x="710438" y="0"/>
                  </a:lnTo>
                  <a:close/>
                </a:path>
              </a:pathLst>
            </a:custGeom>
            <a:solidFill>
              <a:srgbClr val="0B5394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742050" y="8460100"/>
            <a:ext cx="5610544" cy="3074816"/>
            <a:chOff x="0" y="0"/>
            <a:chExt cx="7480725" cy="409975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480681" cy="4099814"/>
            </a:xfrm>
            <a:custGeom>
              <a:avLst/>
              <a:gdLst/>
              <a:ahLst/>
              <a:cxnLst/>
              <a:rect r="r" b="b" t="t" l="l"/>
              <a:pathLst>
                <a:path h="4099814" w="7480681">
                  <a:moveTo>
                    <a:pt x="3526155" y="0"/>
                  </a:moveTo>
                  <a:lnTo>
                    <a:pt x="796544" y="2726055"/>
                  </a:lnTo>
                  <a:lnTo>
                    <a:pt x="0" y="2726055"/>
                  </a:lnTo>
                  <a:lnTo>
                    <a:pt x="0" y="4099814"/>
                  </a:lnTo>
                  <a:lnTo>
                    <a:pt x="7480681" y="4099814"/>
                  </a:lnTo>
                  <a:lnTo>
                    <a:pt x="7480681" y="0"/>
                  </a:lnTo>
                  <a:close/>
                </a:path>
              </a:pathLst>
            </a:custGeom>
            <a:solidFill>
              <a:srgbClr val="1BBBE9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531425" y="838600"/>
            <a:ext cx="1522515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r>
              <a:rPr lang="en-US" sz="7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Future Use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31425" y="2951785"/>
            <a:ext cx="5234940" cy="74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4200">
                <a:solidFill>
                  <a:srgbClr val="2023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Immediate</a:t>
            </a:r>
            <a:r>
              <a:rPr lang="en-US" b="true" sz="4200">
                <a:solidFill>
                  <a:srgbClr val="2023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Applications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68158" y="3761765"/>
            <a:ext cx="5940587" cy="333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432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retail st</a:t>
            </a:r>
            <a:r>
              <a:rPr lang="en-US" sz="36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ores</a:t>
            </a:r>
          </a:p>
          <a:p>
            <a:pPr algn="l" marL="777240" indent="-388620" lvl="1">
              <a:lnSpc>
                <a:spcPts val="432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Marketplace platforms</a:t>
            </a:r>
          </a:p>
          <a:p>
            <a:pPr algn="l" marL="777240" indent="-388620" lvl="1">
              <a:lnSpc>
                <a:spcPts val="432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Inventory management systems</a:t>
            </a:r>
          </a:p>
          <a:p>
            <a:pPr algn="l" marL="777240" indent="-388620" lvl="1">
              <a:lnSpc>
                <a:spcPts val="432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intelligence tool</a:t>
            </a:r>
          </a:p>
          <a:p>
            <a:pPr algn="l">
              <a:lnSpc>
                <a:spcPts val="4320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9322144" y="2951785"/>
            <a:ext cx="4785360" cy="74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4200">
                <a:solidFill>
                  <a:srgbClr val="2023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</a:t>
            </a:r>
            <a:r>
              <a:rPr lang="en-US" b="true" sz="4200">
                <a:solidFill>
                  <a:srgbClr val="2023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Enhancements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51065" y="3897625"/>
            <a:ext cx="8836935" cy="456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</a:t>
            </a:r>
            <a:r>
              <a:rPr lang="en-US" sz="27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ate a fully functional application, we need to connect the UI to the Database:</a:t>
            </a:r>
          </a:p>
          <a:p>
            <a:pPr algn="l" marL="582935" indent="-291467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Server-Side Technology: (e.g., Node.js, Python Django, PHP).</a:t>
            </a:r>
          </a:p>
          <a:p>
            <a:pPr algn="l" marL="1165870" indent="-388623" lvl="2">
              <a:lnSpc>
                <a:spcPts val="3240"/>
              </a:lnSpc>
              <a:spcBef>
                <a:spcPct val="0"/>
              </a:spcBef>
              <a:buFont typeface="Arial"/>
              <a:buChar char="⚬"/>
            </a:pPr>
            <a:r>
              <a:rPr lang="en-US" sz="27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 API: To handle operations (GET products, POST orders, etc.).</a:t>
            </a:r>
          </a:p>
          <a:p>
            <a:pPr algn="l" marL="1165870" indent="-388623" lvl="2">
              <a:lnSpc>
                <a:spcPts val="3240"/>
              </a:lnSpc>
              <a:spcBef>
                <a:spcPct val="0"/>
              </a:spcBef>
              <a:buFont typeface="Arial"/>
              <a:buChar char="⚬"/>
            </a:pPr>
            <a:r>
              <a:rPr lang="en-US" sz="27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lang="en-US" sz="27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iddleware: Oracle Instant Client to connect the server to the database.</a:t>
            </a:r>
          </a:p>
          <a:p>
            <a:pPr algn="l" marL="1165870" indent="-388623" lvl="2">
              <a:lnSpc>
                <a:spcPts val="3240"/>
              </a:lnSpc>
              <a:spcBef>
                <a:spcPct val="0"/>
              </a:spcBef>
              <a:buFont typeface="Arial"/>
              <a:buChar char="⚬"/>
            </a:pPr>
            <a:r>
              <a:rPr lang="en-US" sz="27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7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uthentication: Secure user login and session management.</a:t>
            </a:r>
          </a:p>
          <a:p>
            <a:pPr algn="l">
              <a:lnSpc>
                <a:spcPts val="32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72602" y="-3461036"/>
            <a:ext cx="21609652" cy="16763506"/>
          </a:xfrm>
          <a:custGeom>
            <a:avLst/>
            <a:gdLst/>
            <a:ahLst/>
            <a:cxnLst/>
            <a:rect r="r" b="b" t="t" l="l"/>
            <a:pathLst>
              <a:path h="16763506" w="21609652">
                <a:moveTo>
                  <a:pt x="0" y="0"/>
                </a:moveTo>
                <a:lnTo>
                  <a:pt x="21609652" y="0"/>
                </a:lnTo>
                <a:lnTo>
                  <a:pt x="21609652" y="16763506"/>
                </a:lnTo>
                <a:lnTo>
                  <a:pt x="0" y="167635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3556148" y="9752978"/>
            <a:ext cx="2836502" cy="534012"/>
            <a:chOff x="0" y="0"/>
            <a:chExt cx="3782003" cy="7120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82060" cy="711835"/>
            </a:xfrm>
            <a:custGeom>
              <a:avLst/>
              <a:gdLst/>
              <a:ahLst/>
              <a:cxnLst/>
              <a:rect r="r" b="b" t="t" l="l"/>
              <a:pathLst>
                <a:path h="711835" w="3782060">
                  <a:moveTo>
                    <a:pt x="3782060" y="0"/>
                  </a:moveTo>
                  <a:lnTo>
                    <a:pt x="3072130" y="709930"/>
                  </a:lnTo>
                  <a:lnTo>
                    <a:pt x="0" y="711835"/>
                  </a:lnTo>
                  <a:lnTo>
                    <a:pt x="710438" y="0"/>
                  </a:lnTo>
                  <a:close/>
                </a:path>
              </a:pathLst>
            </a:custGeom>
            <a:solidFill>
              <a:srgbClr val="0B539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756900" y="8593810"/>
            <a:ext cx="5610544" cy="3074816"/>
            <a:chOff x="0" y="0"/>
            <a:chExt cx="7480725" cy="40997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80681" cy="4099814"/>
            </a:xfrm>
            <a:custGeom>
              <a:avLst/>
              <a:gdLst/>
              <a:ahLst/>
              <a:cxnLst/>
              <a:rect r="r" b="b" t="t" l="l"/>
              <a:pathLst>
                <a:path h="4099814" w="7480681">
                  <a:moveTo>
                    <a:pt x="3526155" y="0"/>
                  </a:moveTo>
                  <a:lnTo>
                    <a:pt x="796544" y="2726055"/>
                  </a:lnTo>
                  <a:lnTo>
                    <a:pt x="0" y="2726055"/>
                  </a:lnTo>
                  <a:lnTo>
                    <a:pt x="0" y="4099814"/>
                  </a:lnTo>
                  <a:lnTo>
                    <a:pt x="7480681" y="4099814"/>
                  </a:lnTo>
                  <a:lnTo>
                    <a:pt x="7480681" y="0"/>
                  </a:lnTo>
                  <a:close/>
                </a:path>
              </a:pathLst>
            </a:custGeom>
            <a:solidFill>
              <a:srgbClr val="1BBBE9"/>
            </a:solidFill>
          </p:spPr>
        </p:sp>
      </p:grpSp>
      <p:sp>
        <p:nvSpPr>
          <p:cNvPr name="AutoShape 7" id="7"/>
          <p:cNvSpPr/>
          <p:nvPr/>
        </p:nvSpPr>
        <p:spPr>
          <a:xfrm>
            <a:off x="-739205" y="241025"/>
            <a:ext cx="3069420" cy="15341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2223564" y="1714399"/>
            <a:ext cx="106675" cy="106663"/>
            <a:chOff x="0" y="0"/>
            <a:chExt cx="142234" cy="142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7066" cy="147193"/>
            </a:xfrm>
            <a:custGeom>
              <a:avLst/>
              <a:gdLst/>
              <a:ahLst/>
              <a:cxnLst/>
              <a:rect r="r" b="b" t="t" l="l"/>
              <a:pathLst>
                <a:path h="147193" w="147066">
                  <a:moveTo>
                    <a:pt x="0" y="73533"/>
                  </a:moveTo>
                  <a:cubicBezTo>
                    <a:pt x="0" y="32893"/>
                    <a:pt x="32893" y="0"/>
                    <a:pt x="73533" y="0"/>
                  </a:cubicBezTo>
                  <a:lnTo>
                    <a:pt x="73533" y="12700"/>
                  </a:lnTo>
                  <a:lnTo>
                    <a:pt x="73533" y="0"/>
                  </a:lnTo>
                  <a:cubicBezTo>
                    <a:pt x="114173" y="0"/>
                    <a:pt x="147066" y="32893"/>
                    <a:pt x="1470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lnTo>
                    <a:pt x="73533" y="134366"/>
                  </a:lnTo>
                  <a:lnTo>
                    <a:pt x="73533" y="147066"/>
                  </a:lnTo>
                  <a:cubicBezTo>
                    <a:pt x="32893" y="147193"/>
                    <a:pt x="0" y="114173"/>
                    <a:pt x="0" y="73533"/>
                  </a:cubicBezTo>
                  <a:lnTo>
                    <a:pt x="12700" y="73533"/>
                  </a:lnTo>
                  <a:lnTo>
                    <a:pt x="25400" y="73533"/>
                  </a:lnTo>
                  <a:lnTo>
                    <a:pt x="12700" y="73533"/>
                  </a:lnTo>
                  <a:lnTo>
                    <a:pt x="0" y="73533"/>
                  </a:lnTo>
                  <a:moveTo>
                    <a:pt x="25400" y="73533"/>
                  </a:moveTo>
                  <a:cubicBezTo>
                    <a:pt x="25400" y="80518"/>
                    <a:pt x="19685" y="86233"/>
                    <a:pt x="12700" y="86233"/>
                  </a:cubicBezTo>
                  <a:cubicBezTo>
                    <a:pt x="5715" y="86233"/>
                    <a:pt x="0" y="80518"/>
                    <a:pt x="0" y="73533"/>
                  </a:cubicBezTo>
                  <a:cubicBezTo>
                    <a:pt x="0" y="66548"/>
                    <a:pt x="5715" y="60833"/>
                    <a:pt x="12700" y="60833"/>
                  </a:cubicBezTo>
                  <a:cubicBezTo>
                    <a:pt x="19685" y="60833"/>
                    <a:pt x="25400" y="66548"/>
                    <a:pt x="25400" y="73533"/>
                  </a:cubicBezTo>
                  <a:cubicBezTo>
                    <a:pt x="25400" y="100203"/>
                    <a:pt x="46990" y="121666"/>
                    <a:pt x="73533" y="121666"/>
                  </a:cubicBezTo>
                  <a:cubicBezTo>
                    <a:pt x="100076" y="121666"/>
                    <a:pt x="121666" y="100076"/>
                    <a:pt x="121666" y="73533"/>
                  </a:cubicBezTo>
                  <a:cubicBezTo>
                    <a:pt x="121666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211761" y="513375"/>
            <a:ext cx="3128850" cy="278664"/>
          </a:xfrm>
          <a:custGeom>
            <a:avLst/>
            <a:gdLst/>
            <a:ahLst/>
            <a:cxnLst/>
            <a:rect r="r" b="b" t="t" l="l"/>
            <a:pathLst>
              <a:path h="278664" w="3128850">
                <a:moveTo>
                  <a:pt x="0" y="0"/>
                </a:moveTo>
                <a:lnTo>
                  <a:pt x="3128851" y="0"/>
                </a:lnTo>
                <a:lnTo>
                  <a:pt x="3128851" y="278665"/>
                </a:lnTo>
                <a:lnTo>
                  <a:pt x="0" y="2786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-2722478" y="637366"/>
            <a:ext cx="5955812" cy="15341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3126670" y="1469969"/>
            <a:ext cx="106675" cy="106663"/>
            <a:chOff x="0" y="0"/>
            <a:chExt cx="142234" cy="1422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7066" cy="147193"/>
            </a:xfrm>
            <a:custGeom>
              <a:avLst/>
              <a:gdLst/>
              <a:ahLst/>
              <a:cxnLst/>
              <a:rect r="r" b="b" t="t" l="l"/>
              <a:pathLst>
                <a:path h="147193" w="147066">
                  <a:moveTo>
                    <a:pt x="0" y="73533"/>
                  </a:moveTo>
                  <a:cubicBezTo>
                    <a:pt x="0" y="32893"/>
                    <a:pt x="32893" y="0"/>
                    <a:pt x="73533" y="0"/>
                  </a:cubicBezTo>
                  <a:lnTo>
                    <a:pt x="73533" y="12700"/>
                  </a:lnTo>
                  <a:lnTo>
                    <a:pt x="73533" y="0"/>
                  </a:lnTo>
                  <a:cubicBezTo>
                    <a:pt x="114173" y="0"/>
                    <a:pt x="147066" y="32893"/>
                    <a:pt x="1470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lnTo>
                    <a:pt x="73533" y="134366"/>
                  </a:lnTo>
                  <a:lnTo>
                    <a:pt x="73533" y="147066"/>
                  </a:lnTo>
                  <a:cubicBezTo>
                    <a:pt x="32893" y="147193"/>
                    <a:pt x="0" y="114173"/>
                    <a:pt x="0" y="73533"/>
                  </a:cubicBezTo>
                  <a:lnTo>
                    <a:pt x="12700" y="73533"/>
                  </a:lnTo>
                  <a:lnTo>
                    <a:pt x="25400" y="73533"/>
                  </a:lnTo>
                  <a:lnTo>
                    <a:pt x="12700" y="73533"/>
                  </a:lnTo>
                  <a:lnTo>
                    <a:pt x="0" y="73533"/>
                  </a:lnTo>
                  <a:moveTo>
                    <a:pt x="25400" y="73533"/>
                  </a:moveTo>
                  <a:cubicBezTo>
                    <a:pt x="25400" y="80518"/>
                    <a:pt x="19685" y="86233"/>
                    <a:pt x="12700" y="86233"/>
                  </a:cubicBezTo>
                  <a:cubicBezTo>
                    <a:pt x="5715" y="86233"/>
                    <a:pt x="0" y="80518"/>
                    <a:pt x="0" y="73533"/>
                  </a:cubicBezTo>
                  <a:cubicBezTo>
                    <a:pt x="0" y="66548"/>
                    <a:pt x="5715" y="60833"/>
                    <a:pt x="12700" y="60833"/>
                  </a:cubicBezTo>
                  <a:cubicBezTo>
                    <a:pt x="19685" y="60833"/>
                    <a:pt x="25400" y="66548"/>
                    <a:pt x="25400" y="73533"/>
                  </a:cubicBezTo>
                  <a:cubicBezTo>
                    <a:pt x="25400" y="100203"/>
                    <a:pt x="46990" y="121666"/>
                    <a:pt x="73533" y="121666"/>
                  </a:cubicBezTo>
                  <a:cubicBezTo>
                    <a:pt x="100076" y="121666"/>
                    <a:pt x="121666" y="100076"/>
                    <a:pt x="121666" y="73533"/>
                  </a:cubicBezTo>
                  <a:cubicBezTo>
                    <a:pt x="121666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2362445"/>
            <a:ext cx="7237850" cy="3302269"/>
          </a:xfrm>
          <a:custGeom>
            <a:avLst/>
            <a:gdLst/>
            <a:ahLst/>
            <a:cxnLst/>
            <a:rect r="r" b="b" t="t" l="l"/>
            <a:pathLst>
              <a:path h="3302269" w="7237850">
                <a:moveTo>
                  <a:pt x="0" y="0"/>
                </a:moveTo>
                <a:lnTo>
                  <a:pt x="7237850" y="0"/>
                </a:lnTo>
                <a:lnTo>
                  <a:pt x="7237850" y="3302269"/>
                </a:lnTo>
                <a:lnTo>
                  <a:pt x="0" y="33022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987591" y="2371970"/>
            <a:ext cx="7197255" cy="3292744"/>
          </a:xfrm>
          <a:custGeom>
            <a:avLst/>
            <a:gdLst/>
            <a:ahLst/>
            <a:cxnLst/>
            <a:rect r="r" b="b" t="t" l="l"/>
            <a:pathLst>
              <a:path h="3292744" w="7197255">
                <a:moveTo>
                  <a:pt x="0" y="0"/>
                </a:moveTo>
                <a:lnTo>
                  <a:pt x="7197255" y="0"/>
                </a:lnTo>
                <a:lnTo>
                  <a:pt x="7197255" y="3292744"/>
                </a:lnTo>
                <a:lnTo>
                  <a:pt x="0" y="32927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434118" y="5989105"/>
            <a:ext cx="7106946" cy="3269195"/>
          </a:xfrm>
          <a:custGeom>
            <a:avLst/>
            <a:gdLst/>
            <a:ahLst/>
            <a:cxnLst/>
            <a:rect r="r" b="b" t="t" l="l"/>
            <a:pathLst>
              <a:path h="3269195" w="7106946">
                <a:moveTo>
                  <a:pt x="0" y="0"/>
                </a:moveTo>
                <a:lnTo>
                  <a:pt x="7106946" y="0"/>
                </a:lnTo>
                <a:lnTo>
                  <a:pt x="7106946" y="3269195"/>
                </a:lnTo>
                <a:lnTo>
                  <a:pt x="0" y="326919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798319" y="886070"/>
            <a:ext cx="15460981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 Snapshots - Home &amp; Authentication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556148" y="9752978"/>
            <a:ext cx="2836502" cy="534012"/>
            <a:chOff x="0" y="0"/>
            <a:chExt cx="3782003" cy="7120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82060" cy="711835"/>
            </a:xfrm>
            <a:custGeom>
              <a:avLst/>
              <a:gdLst/>
              <a:ahLst/>
              <a:cxnLst/>
              <a:rect r="r" b="b" t="t" l="l"/>
              <a:pathLst>
                <a:path h="711835" w="3782060">
                  <a:moveTo>
                    <a:pt x="3782060" y="0"/>
                  </a:moveTo>
                  <a:lnTo>
                    <a:pt x="3072130" y="709930"/>
                  </a:lnTo>
                  <a:lnTo>
                    <a:pt x="0" y="711835"/>
                  </a:lnTo>
                  <a:lnTo>
                    <a:pt x="710438" y="0"/>
                  </a:lnTo>
                  <a:close/>
                </a:path>
              </a:pathLst>
            </a:custGeom>
            <a:solidFill>
              <a:srgbClr val="0B539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756900" y="8593810"/>
            <a:ext cx="5610544" cy="3074816"/>
            <a:chOff x="0" y="0"/>
            <a:chExt cx="7480725" cy="409975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80681" cy="4099814"/>
            </a:xfrm>
            <a:custGeom>
              <a:avLst/>
              <a:gdLst/>
              <a:ahLst/>
              <a:cxnLst/>
              <a:rect r="r" b="b" t="t" l="l"/>
              <a:pathLst>
                <a:path h="4099814" w="7480681">
                  <a:moveTo>
                    <a:pt x="3526155" y="0"/>
                  </a:moveTo>
                  <a:lnTo>
                    <a:pt x="796544" y="2726055"/>
                  </a:lnTo>
                  <a:lnTo>
                    <a:pt x="0" y="2726055"/>
                  </a:lnTo>
                  <a:lnTo>
                    <a:pt x="0" y="4099814"/>
                  </a:lnTo>
                  <a:lnTo>
                    <a:pt x="7480681" y="4099814"/>
                  </a:lnTo>
                  <a:lnTo>
                    <a:pt x="7480681" y="0"/>
                  </a:lnTo>
                  <a:close/>
                </a:path>
              </a:pathLst>
            </a:custGeom>
            <a:solidFill>
              <a:srgbClr val="1BBBE9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-739205" y="241025"/>
            <a:ext cx="3069420" cy="15341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2223564" y="1714399"/>
            <a:ext cx="106675" cy="106663"/>
            <a:chOff x="0" y="0"/>
            <a:chExt cx="142234" cy="1422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7066" cy="147193"/>
            </a:xfrm>
            <a:custGeom>
              <a:avLst/>
              <a:gdLst/>
              <a:ahLst/>
              <a:cxnLst/>
              <a:rect r="r" b="b" t="t" l="l"/>
              <a:pathLst>
                <a:path h="147193" w="147066">
                  <a:moveTo>
                    <a:pt x="0" y="73533"/>
                  </a:moveTo>
                  <a:cubicBezTo>
                    <a:pt x="0" y="32893"/>
                    <a:pt x="32893" y="0"/>
                    <a:pt x="73533" y="0"/>
                  </a:cubicBezTo>
                  <a:lnTo>
                    <a:pt x="73533" y="12700"/>
                  </a:lnTo>
                  <a:lnTo>
                    <a:pt x="73533" y="0"/>
                  </a:lnTo>
                  <a:cubicBezTo>
                    <a:pt x="114173" y="0"/>
                    <a:pt x="147066" y="32893"/>
                    <a:pt x="1470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lnTo>
                    <a:pt x="73533" y="134366"/>
                  </a:lnTo>
                  <a:lnTo>
                    <a:pt x="73533" y="147066"/>
                  </a:lnTo>
                  <a:cubicBezTo>
                    <a:pt x="32893" y="147193"/>
                    <a:pt x="0" y="114173"/>
                    <a:pt x="0" y="73533"/>
                  </a:cubicBezTo>
                  <a:lnTo>
                    <a:pt x="12700" y="73533"/>
                  </a:lnTo>
                  <a:lnTo>
                    <a:pt x="25400" y="73533"/>
                  </a:lnTo>
                  <a:lnTo>
                    <a:pt x="12700" y="73533"/>
                  </a:lnTo>
                  <a:lnTo>
                    <a:pt x="0" y="73533"/>
                  </a:lnTo>
                  <a:moveTo>
                    <a:pt x="25400" y="73533"/>
                  </a:moveTo>
                  <a:cubicBezTo>
                    <a:pt x="25400" y="80518"/>
                    <a:pt x="19685" y="86233"/>
                    <a:pt x="12700" y="86233"/>
                  </a:cubicBezTo>
                  <a:cubicBezTo>
                    <a:pt x="5715" y="86233"/>
                    <a:pt x="0" y="80518"/>
                    <a:pt x="0" y="73533"/>
                  </a:cubicBezTo>
                  <a:cubicBezTo>
                    <a:pt x="0" y="66548"/>
                    <a:pt x="5715" y="60833"/>
                    <a:pt x="12700" y="60833"/>
                  </a:cubicBezTo>
                  <a:cubicBezTo>
                    <a:pt x="19685" y="60833"/>
                    <a:pt x="25400" y="66548"/>
                    <a:pt x="25400" y="73533"/>
                  </a:cubicBezTo>
                  <a:cubicBezTo>
                    <a:pt x="25400" y="100203"/>
                    <a:pt x="46990" y="121666"/>
                    <a:pt x="73533" y="121666"/>
                  </a:cubicBezTo>
                  <a:cubicBezTo>
                    <a:pt x="100076" y="121666"/>
                    <a:pt x="121666" y="100076"/>
                    <a:pt x="121666" y="73533"/>
                  </a:cubicBezTo>
                  <a:cubicBezTo>
                    <a:pt x="121666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211761" y="513375"/>
            <a:ext cx="3128850" cy="278664"/>
          </a:xfrm>
          <a:custGeom>
            <a:avLst/>
            <a:gdLst/>
            <a:ahLst/>
            <a:cxnLst/>
            <a:rect r="r" b="b" t="t" l="l"/>
            <a:pathLst>
              <a:path h="278664" w="3128850">
                <a:moveTo>
                  <a:pt x="0" y="0"/>
                </a:moveTo>
                <a:lnTo>
                  <a:pt x="3128851" y="0"/>
                </a:lnTo>
                <a:lnTo>
                  <a:pt x="3128851" y="278665"/>
                </a:lnTo>
                <a:lnTo>
                  <a:pt x="0" y="2786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-2722478" y="637366"/>
            <a:ext cx="5955812" cy="15341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3126670" y="1469969"/>
            <a:ext cx="106675" cy="106663"/>
            <a:chOff x="0" y="0"/>
            <a:chExt cx="142234" cy="142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7066" cy="147193"/>
            </a:xfrm>
            <a:custGeom>
              <a:avLst/>
              <a:gdLst/>
              <a:ahLst/>
              <a:cxnLst/>
              <a:rect r="r" b="b" t="t" l="l"/>
              <a:pathLst>
                <a:path h="147193" w="147066">
                  <a:moveTo>
                    <a:pt x="0" y="73533"/>
                  </a:moveTo>
                  <a:cubicBezTo>
                    <a:pt x="0" y="32893"/>
                    <a:pt x="32893" y="0"/>
                    <a:pt x="73533" y="0"/>
                  </a:cubicBezTo>
                  <a:lnTo>
                    <a:pt x="73533" y="12700"/>
                  </a:lnTo>
                  <a:lnTo>
                    <a:pt x="73533" y="0"/>
                  </a:lnTo>
                  <a:cubicBezTo>
                    <a:pt x="114173" y="0"/>
                    <a:pt x="147066" y="32893"/>
                    <a:pt x="1470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lnTo>
                    <a:pt x="73533" y="134366"/>
                  </a:lnTo>
                  <a:lnTo>
                    <a:pt x="73533" y="147066"/>
                  </a:lnTo>
                  <a:cubicBezTo>
                    <a:pt x="32893" y="147193"/>
                    <a:pt x="0" y="114173"/>
                    <a:pt x="0" y="73533"/>
                  </a:cubicBezTo>
                  <a:lnTo>
                    <a:pt x="12700" y="73533"/>
                  </a:lnTo>
                  <a:lnTo>
                    <a:pt x="25400" y="73533"/>
                  </a:lnTo>
                  <a:lnTo>
                    <a:pt x="12700" y="73533"/>
                  </a:lnTo>
                  <a:lnTo>
                    <a:pt x="0" y="73533"/>
                  </a:lnTo>
                  <a:moveTo>
                    <a:pt x="25400" y="73533"/>
                  </a:moveTo>
                  <a:cubicBezTo>
                    <a:pt x="25400" y="80518"/>
                    <a:pt x="19685" y="86233"/>
                    <a:pt x="12700" y="86233"/>
                  </a:cubicBezTo>
                  <a:cubicBezTo>
                    <a:pt x="5715" y="86233"/>
                    <a:pt x="0" y="80518"/>
                    <a:pt x="0" y="73533"/>
                  </a:cubicBezTo>
                  <a:cubicBezTo>
                    <a:pt x="0" y="66548"/>
                    <a:pt x="5715" y="60833"/>
                    <a:pt x="12700" y="60833"/>
                  </a:cubicBezTo>
                  <a:cubicBezTo>
                    <a:pt x="19685" y="60833"/>
                    <a:pt x="25400" y="66548"/>
                    <a:pt x="25400" y="73533"/>
                  </a:cubicBezTo>
                  <a:cubicBezTo>
                    <a:pt x="25400" y="100203"/>
                    <a:pt x="46990" y="121666"/>
                    <a:pt x="73533" y="121666"/>
                  </a:cubicBezTo>
                  <a:cubicBezTo>
                    <a:pt x="100076" y="121666"/>
                    <a:pt x="121666" y="100076"/>
                    <a:pt x="121666" y="73533"/>
                  </a:cubicBezTo>
                  <a:cubicBezTo>
                    <a:pt x="121666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670297" y="2800595"/>
            <a:ext cx="8115300" cy="3743182"/>
          </a:xfrm>
          <a:custGeom>
            <a:avLst/>
            <a:gdLst/>
            <a:ahLst/>
            <a:cxnLst/>
            <a:rect r="r" b="b" t="t" l="l"/>
            <a:pathLst>
              <a:path h="3743182" w="8115300">
                <a:moveTo>
                  <a:pt x="0" y="0"/>
                </a:moveTo>
                <a:lnTo>
                  <a:pt x="8115300" y="0"/>
                </a:lnTo>
                <a:lnTo>
                  <a:pt x="8115300" y="3743182"/>
                </a:lnTo>
                <a:lnTo>
                  <a:pt x="0" y="37431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380353" y="2800595"/>
            <a:ext cx="8181819" cy="3743182"/>
          </a:xfrm>
          <a:custGeom>
            <a:avLst/>
            <a:gdLst/>
            <a:ahLst/>
            <a:cxnLst/>
            <a:rect r="r" b="b" t="t" l="l"/>
            <a:pathLst>
              <a:path h="3743182" w="8181819">
                <a:moveTo>
                  <a:pt x="0" y="0"/>
                </a:moveTo>
                <a:lnTo>
                  <a:pt x="8181819" y="0"/>
                </a:lnTo>
                <a:lnTo>
                  <a:pt x="8181819" y="3743182"/>
                </a:lnTo>
                <a:lnTo>
                  <a:pt x="0" y="37431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770734" y="6801344"/>
            <a:ext cx="7219239" cy="3329874"/>
          </a:xfrm>
          <a:custGeom>
            <a:avLst/>
            <a:gdLst/>
            <a:ahLst/>
            <a:cxnLst/>
            <a:rect r="r" b="b" t="t" l="l"/>
            <a:pathLst>
              <a:path h="3329874" w="7219239">
                <a:moveTo>
                  <a:pt x="0" y="0"/>
                </a:moveTo>
                <a:lnTo>
                  <a:pt x="7219239" y="0"/>
                </a:lnTo>
                <a:lnTo>
                  <a:pt x="7219239" y="3329874"/>
                </a:lnTo>
                <a:lnTo>
                  <a:pt x="0" y="33298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41069" y="886070"/>
            <a:ext cx="17175481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 Snapshots - Product &amp; Dashboard Views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3556148" y="9752978"/>
            <a:ext cx="2836502" cy="534012"/>
            <a:chOff x="0" y="0"/>
            <a:chExt cx="3782003" cy="7120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82060" cy="711835"/>
            </a:xfrm>
            <a:custGeom>
              <a:avLst/>
              <a:gdLst/>
              <a:ahLst/>
              <a:cxnLst/>
              <a:rect r="r" b="b" t="t" l="l"/>
              <a:pathLst>
                <a:path h="711835" w="3782060">
                  <a:moveTo>
                    <a:pt x="3782060" y="0"/>
                  </a:moveTo>
                  <a:lnTo>
                    <a:pt x="3072130" y="709930"/>
                  </a:lnTo>
                  <a:lnTo>
                    <a:pt x="0" y="711835"/>
                  </a:lnTo>
                  <a:lnTo>
                    <a:pt x="710438" y="0"/>
                  </a:lnTo>
                  <a:close/>
                </a:path>
              </a:pathLst>
            </a:custGeom>
            <a:solidFill>
              <a:srgbClr val="0B539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756900" y="8593810"/>
            <a:ext cx="5610544" cy="3074816"/>
            <a:chOff x="0" y="0"/>
            <a:chExt cx="7480725" cy="409975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80681" cy="4099814"/>
            </a:xfrm>
            <a:custGeom>
              <a:avLst/>
              <a:gdLst/>
              <a:ahLst/>
              <a:cxnLst/>
              <a:rect r="r" b="b" t="t" l="l"/>
              <a:pathLst>
                <a:path h="4099814" w="7480681">
                  <a:moveTo>
                    <a:pt x="3526155" y="0"/>
                  </a:moveTo>
                  <a:lnTo>
                    <a:pt x="796544" y="2726055"/>
                  </a:lnTo>
                  <a:lnTo>
                    <a:pt x="0" y="2726055"/>
                  </a:lnTo>
                  <a:lnTo>
                    <a:pt x="0" y="4099814"/>
                  </a:lnTo>
                  <a:lnTo>
                    <a:pt x="7480681" y="4099814"/>
                  </a:lnTo>
                  <a:lnTo>
                    <a:pt x="7480681" y="0"/>
                  </a:lnTo>
                  <a:close/>
                </a:path>
              </a:pathLst>
            </a:custGeom>
            <a:solidFill>
              <a:srgbClr val="1BBBE9"/>
            </a:solidFill>
          </p:spPr>
        </p:sp>
      </p:grpSp>
      <p:sp>
        <p:nvSpPr>
          <p:cNvPr name="AutoShape 6" id="6"/>
          <p:cNvSpPr/>
          <p:nvPr/>
        </p:nvSpPr>
        <p:spPr>
          <a:xfrm>
            <a:off x="-739205" y="241025"/>
            <a:ext cx="3069420" cy="15341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2223564" y="1714399"/>
            <a:ext cx="106675" cy="106663"/>
            <a:chOff x="0" y="0"/>
            <a:chExt cx="142234" cy="1422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7066" cy="147193"/>
            </a:xfrm>
            <a:custGeom>
              <a:avLst/>
              <a:gdLst/>
              <a:ahLst/>
              <a:cxnLst/>
              <a:rect r="r" b="b" t="t" l="l"/>
              <a:pathLst>
                <a:path h="147193" w="147066">
                  <a:moveTo>
                    <a:pt x="0" y="73533"/>
                  </a:moveTo>
                  <a:cubicBezTo>
                    <a:pt x="0" y="32893"/>
                    <a:pt x="32893" y="0"/>
                    <a:pt x="73533" y="0"/>
                  </a:cubicBezTo>
                  <a:lnTo>
                    <a:pt x="73533" y="12700"/>
                  </a:lnTo>
                  <a:lnTo>
                    <a:pt x="73533" y="0"/>
                  </a:lnTo>
                  <a:cubicBezTo>
                    <a:pt x="114173" y="0"/>
                    <a:pt x="147066" y="32893"/>
                    <a:pt x="1470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lnTo>
                    <a:pt x="73533" y="134366"/>
                  </a:lnTo>
                  <a:lnTo>
                    <a:pt x="73533" y="147066"/>
                  </a:lnTo>
                  <a:cubicBezTo>
                    <a:pt x="32893" y="147193"/>
                    <a:pt x="0" y="114173"/>
                    <a:pt x="0" y="73533"/>
                  </a:cubicBezTo>
                  <a:lnTo>
                    <a:pt x="12700" y="73533"/>
                  </a:lnTo>
                  <a:lnTo>
                    <a:pt x="25400" y="73533"/>
                  </a:lnTo>
                  <a:lnTo>
                    <a:pt x="12700" y="73533"/>
                  </a:lnTo>
                  <a:lnTo>
                    <a:pt x="0" y="73533"/>
                  </a:lnTo>
                  <a:moveTo>
                    <a:pt x="25400" y="73533"/>
                  </a:moveTo>
                  <a:cubicBezTo>
                    <a:pt x="25400" y="80518"/>
                    <a:pt x="19685" y="86233"/>
                    <a:pt x="12700" y="86233"/>
                  </a:cubicBezTo>
                  <a:cubicBezTo>
                    <a:pt x="5715" y="86233"/>
                    <a:pt x="0" y="80518"/>
                    <a:pt x="0" y="73533"/>
                  </a:cubicBezTo>
                  <a:cubicBezTo>
                    <a:pt x="0" y="66548"/>
                    <a:pt x="5715" y="60833"/>
                    <a:pt x="12700" y="60833"/>
                  </a:cubicBezTo>
                  <a:cubicBezTo>
                    <a:pt x="19685" y="60833"/>
                    <a:pt x="25400" y="66548"/>
                    <a:pt x="25400" y="73533"/>
                  </a:cubicBezTo>
                  <a:cubicBezTo>
                    <a:pt x="25400" y="100203"/>
                    <a:pt x="46990" y="121666"/>
                    <a:pt x="73533" y="121666"/>
                  </a:cubicBezTo>
                  <a:cubicBezTo>
                    <a:pt x="100076" y="121666"/>
                    <a:pt x="121666" y="100076"/>
                    <a:pt x="121666" y="73533"/>
                  </a:cubicBezTo>
                  <a:cubicBezTo>
                    <a:pt x="121666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211761" y="513375"/>
            <a:ext cx="3128850" cy="278664"/>
          </a:xfrm>
          <a:custGeom>
            <a:avLst/>
            <a:gdLst/>
            <a:ahLst/>
            <a:cxnLst/>
            <a:rect r="r" b="b" t="t" l="l"/>
            <a:pathLst>
              <a:path h="278664" w="3128850">
                <a:moveTo>
                  <a:pt x="0" y="0"/>
                </a:moveTo>
                <a:lnTo>
                  <a:pt x="3128851" y="0"/>
                </a:lnTo>
                <a:lnTo>
                  <a:pt x="3128851" y="278665"/>
                </a:lnTo>
                <a:lnTo>
                  <a:pt x="0" y="2786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-2722478" y="637366"/>
            <a:ext cx="5955812" cy="15341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3126670" y="1469969"/>
            <a:ext cx="106675" cy="106663"/>
            <a:chOff x="0" y="0"/>
            <a:chExt cx="142234" cy="142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7066" cy="147193"/>
            </a:xfrm>
            <a:custGeom>
              <a:avLst/>
              <a:gdLst/>
              <a:ahLst/>
              <a:cxnLst/>
              <a:rect r="r" b="b" t="t" l="l"/>
              <a:pathLst>
                <a:path h="147193" w="147066">
                  <a:moveTo>
                    <a:pt x="0" y="73533"/>
                  </a:moveTo>
                  <a:cubicBezTo>
                    <a:pt x="0" y="32893"/>
                    <a:pt x="32893" y="0"/>
                    <a:pt x="73533" y="0"/>
                  </a:cubicBezTo>
                  <a:lnTo>
                    <a:pt x="73533" y="12700"/>
                  </a:lnTo>
                  <a:lnTo>
                    <a:pt x="73533" y="0"/>
                  </a:lnTo>
                  <a:cubicBezTo>
                    <a:pt x="114173" y="0"/>
                    <a:pt x="147066" y="32893"/>
                    <a:pt x="1470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lnTo>
                    <a:pt x="73533" y="134366"/>
                  </a:lnTo>
                  <a:lnTo>
                    <a:pt x="73533" y="147066"/>
                  </a:lnTo>
                  <a:cubicBezTo>
                    <a:pt x="32893" y="147193"/>
                    <a:pt x="0" y="114173"/>
                    <a:pt x="0" y="73533"/>
                  </a:cubicBezTo>
                  <a:lnTo>
                    <a:pt x="12700" y="73533"/>
                  </a:lnTo>
                  <a:lnTo>
                    <a:pt x="25400" y="73533"/>
                  </a:lnTo>
                  <a:lnTo>
                    <a:pt x="12700" y="73533"/>
                  </a:lnTo>
                  <a:lnTo>
                    <a:pt x="0" y="73533"/>
                  </a:lnTo>
                  <a:moveTo>
                    <a:pt x="25400" y="73533"/>
                  </a:moveTo>
                  <a:cubicBezTo>
                    <a:pt x="25400" y="80518"/>
                    <a:pt x="19685" y="86233"/>
                    <a:pt x="12700" y="86233"/>
                  </a:cubicBezTo>
                  <a:cubicBezTo>
                    <a:pt x="5715" y="86233"/>
                    <a:pt x="0" y="80518"/>
                    <a:pt x="0" y="73533"/>
                  </a:cubicBezTo>
                  <a:cubicBezTo>
                    <a:pt x="0" y="66548"/>
                    <a:pt x="5715" y="60833"/>
                    <a:pt x="12700" y="60833"/>
                  </a:cubicBezTo>
                  <a:cubicBezTo>
                    <a:pt x="19685" y="60833"/>
                    <a:pt x="25400" y="66548"/>
                    <a:pt x="25400" y="73533"/>
                  </a:cubicBezTo>
                  <a:cubicBezTo>
                    <a:pt x="25400" y="100203"/>
                    <a:pt x="46990" y="121666"/>
                    <a:pt x="73533" y="121666"/>
                  </a:cubicBezTo>
                  <a:cubicBezTo>
                    <a:pt x="100076" y="121666"/>
                    <a:pt x="121666" y="100076"/>
                    <a:pt x="121666" y="73533"/>
                  </a:cubicBezTo>
                  <a:cubicBezTo>
                    <a:pt x="121666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9101375" y="2800595"/>
            <a:ext cx="7291275" cy="3308416"/>
          </a:xfrm>
          <a:custGeom>
            <a:avLst/>
            <a:gdLst/>
            <a:ahLst/>
            <a:cxnLst/>
            <a:rect r="r" b="b" t="t" l="l"/>
            <a:pathLst>
              <a:path h="3308416" w="7291275">
                <a:moveTo>
                  <a:pt x="0" y="0"/>
                </a:moveTo>
                <a:lnTo>
                  <a:pt x="7291275" y="0"/>
                </a:lnTo>
                <a:lnTo>
                  <a:pt x="7291275" y="3308416"/>
                </a:lnTo>
                <a:lnTo>
                  <a:pt x="0" y="33084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46842" y="2800595"/>
            <a:ext cx="7447742" cy="3435271"/>
          </a:xfrm>
          <a:custGeom>
            <a:avLst/>
            <a:gdLst/>
            <a:ahLst/>
            <a:cxnLst/>
            <a:rect r="r" b="b" t="t" l="l"/>
            <a:pathLst>
              <a:path h="3435271" w="7447742">
                <a:moveTo>
                  <a:pt x="0" y="0"/>
                </a:moveTo>
                <a:lnTo>
                  <a:pt x="7447742" y="0"/>
                </a:lnTo>
                <a:lnTo>
                  <a:pt x="7447742" y="3435271"/>
                </a:lnTo>
                <a:lnTo>
                  <a:pt x="0" y="34352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161337" y="6413187"/>
            <a:ext cx="7260415" cy="3339791"/>
          </a:xfrm>
          <a:custGeom>
            <a:avLst/>
            <a:gdLst/>
            <a:ahLst/>
            <a:cxnLst/>
            <a:rect r="r" b="b" t="t" l="l"/>
            <a:pathLst>
              <a:path h="3339791" w="7260415">
                <a:moveTo>
                  <a:pt x="0" y="0"/>
                </a:moveTo>
                <a:lnTo>
                  <a:pt x="7260415" y="0"/>
                </a:lnTo>
                <a:lnTo>
                  <a:pt x="7260415" y="3339791"/>
                </a:lnTo>
                <a:lnTo>
                  <a:pt x="0" y="33397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41069" y="886070"/>
            <a:ext cx="17175481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UI Snapshots - Product &amp; Dashboard Views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00" y="-4547677"/>
            <a:ext cx="19627647" cy="16896447"/>
          </a:xfrm>
          <a:custGeom>
            <a:avLst/>
            <a:gdLst/>
            <a:ahLst/>
            <a:cxnLst/>
            <a:rect r="r" b="b" t="t" l="l"/>
            <a:pathLst>
              <a:path h="16896447" w="19627647">
                <a:moveTo>
                  <a:pt x="0" y="0"/>
                </a:moveTo>
                <a:lnTo>
                  <a:pt x="19627647" y="0"/>
                </a:lnTo>
                <a:lnTo>
                  <a:pt x="19627647" y="16896447"/>
                </a:lnTo>
                <a:lnTo>
                  <a:pt x="0" y="168964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96342" y="-16"/>
            <a:ext cx="13217588" cy="10287024"/>
          </a:xfrm>
          <a:custGeom>
            <a:avLst/>
            <a:gdLst/>
            <a:ahLst/>
            <a:cxnLst/>
            <a:rect r="r" b="b" t="t" l="l"/>
            <a:pathLst>
              <a:path h="10287024" w="13217588">
                <a:moveTo>
                  <a:pt x="0" y="0"/>
                </a:moveTo>
                <a:lnTo>
                  <a:pt x="13217588" y="0"/>
                </a:lnTo>
                <a:lnTo>
                  <a:pt x="13217588" y="10287024"/>
                </a:lnTo>
                <a:lnTo>
                  <a:pt x="0" y="102870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86750" y="-4441102"/>
            <a:ext cx="23845244" cy="19306908"/>
          </a:xfrm>
          <a:custGeom>
            <a:avLst/>
            <a:gdLst/>
            <a:ahLst/>
            <a:cxnLst/>
            <a:rect r="r" b="b" t="t" l="l"/>
            <a:pathLst>
              <a:path h="19306908" w="23845244">
                <a:moveTo>
                  <a:pt x="0" y="0"/>
                </a:moveTo>
                <a:lnTo>
                  <a:pt x="23845244" y="0"/>
                </a:lnTo>
                <a:lnTo>
                  <a:pt x="23845244" y="19306908"/>
                </a:lnTo>
                <a:lnTo>
                  <a:pt x="0" y="193069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17181">
            <a:off x="-746335" y="2434935"/>
            <a:ext cx="3069459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-10800000">
            <a:off x="2296446" y="2381603"/>
            <a:ext cx="106675" cy="106663"/>
            <a:chOff x="0" y="0"/>
            <a:chExt cx="142234" cy="1422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478233" y="1807487"/>
            <a:ext cx="3128850" cy="278664"/>
          </a:xfrm>
          <a:custGeom>
            <a:avLst/>
            <a:gdLst/>
            <a:ahLst/>
            <a:cxnLst/>
            <a:rect r="r" b="b" t="t" l="l"/>
            <a:pathLst>
              <a:path h="278664" w="3128850">
                <a:moveTo>
                  <a:pt x="0" y="0"/>
                </a:moveTo>
                <a:lnTo>
                  <a:pt x="3128850" y="0"/>
                </a:lnTo>
                <a:lnTo>
                  <a:pt x="3128850" y="278664"/>
                </a:lnTo>
                <a:lnTo>
                  <a:pt x="0" y="278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258389" y="2731809"/>
            <a:ext cx="6155511" cy="220067"/>
          </a:xfrm>
          <a:custGeom>
            <a:avLst/>
            <a:gdLst/>
            <a:ahLst/>
            <a:cxnLst/>
            <a:rect r="r" b="b" t="t" l="l"/>
            <a:pathLst>
              <a:path h="220067" w="6155511">
                <a:moveTo>
                  <a:pt x="0" y="0"/>
                </a:moveTo>
                <a:lnTo>
                  <a:pt x="6155510" y="0"/>
                </a:lnTo>
                <a:lnTo>
                  <a:pt x="6155510" y="220067"/>
                </a:lnTo>
                <a:lnTo>
                  <a:pt x="0" y="2200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rot="8855">
            <a:off x="-3632831" y="3171139"/>
            <a:ext cx="5955831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-10800000">
            <a:off x="2296452" y="3117807"/>
            <a:ext cx="106675" cy="106663"/>
            <a:chOff x="0" y="0"/>
            <a:chExt cx="142234" cy="142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AutoShape 13" id="13"/>
          <p:cNvSpPr/>
          <p:nvPr/>
        </p:nvSpPr>
        <p:spPr>
          <a:xfrm rot="17181">
            <a:off x="16183076" y="7542246"/>
            <a:ext cx="3069458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16103078" y="7488915"/>
            <a:ext cx="106675" cy="106662"/>
            <a:chOff x="0" y="0"/>
            <a:chExt cx="142234" cy="14221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6576300" y="7890877"/>
            <a:ext cx="3128982" cy="278642"/>
          </a:xfrm>
          <a:custGeom>
            <a:avLst/>
            <a:gdLst/>
            <a:ahLst/>
            <a:cxnLst/>
            <a:rect r="r" b="b" t="t" l="l"/>
            <a:pathLst>
              <a:path h="278642" w="3128982">
                <a:moveTo>
                  <a:pt x="0" y="0"/>
                </a:moveTo>
                <a:lnTo>
                  <a:pt x="3128983" y="0"/>
                </a:lnTo>
                <a:lnTo>
                  <a:pt x="3128983" y="278642"/>
                </a:lnTo>
                <a:lnTo>
                  <a:pt x="0" y="27864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429179" y="7025304"/>
            <a:ext cx="6155510" cy="220067"/>
          </a:xfrm>
          <a:custGeom>
            <a:avLst/>
            <a:gdLst/>
            <a:ahLst/>
            <a:cxnLst/>
            <a:rect r="r" b="b" t="t" l="l"/>
            <a:pathLst>
              <a:path h="220067" w="6155510">
                <a:moveTo>
                  <a:pt x="0" y="0"/>
                </a:moveTo>
                <a:lnTo>
                  <a:pt x="6155510" y="0"/>
                </a:lnTo>
                <a:lnTo>
                  <a:pt x="6155510" y="220067"/>
                </a:lnTo>
                <a:lnTo>
                  <a:pt x="0" y="22006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862645" y="6170739"/>
            <a:ext cx="5771335" cy="462867"/>
          </a:xfrm>
          <a:custGeom>
            <a:avLst/>
            <a:gdLst/>
            <a:ahLst/>
            <a:cxnLst/>
            <a:rect r="r" b="b" t="t" l="l"/>
            <a:pathLst>
              <a:path h="462867" w="5771335">
                <a:moveTo>
                  <a:pt x="0" y="0"/>
                </a:moveTo>
                <a:lnTo>
                  <a:pt x="5771334" y="0"/>
                </a:lnTo>
                <a:lnTo>
                  <a:pt x="5771334" y="462867"/>
                </a:lnTo>
                <a:lnTo>
                  <a:pt x="0" y="46286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760893" y="5939892"/>
            <a:ext cx="4869315" cy="378906"/>
          </a:xfrm>
          <a:custGeom>
            <a:avLst/>
            <a:gdLst/>
            <a:ahLst/>
            <a:cxnLst/>
            <a:rect r="r" b="b" t="t" l="l"/>
            <a:pathLst>
              <a:path h="378906" w="4869315">
                <a:moveTo>
                  <a:pt x="0" y="0"/>
                </a:moveTo>
                <a:lnTo>
                  <a:pt x="4869315" y="0"/>
                </a:lnTo>
                <a:lnTo>
                  <a:pt x="4869315" y="378906"/>
                </a:lnTo>
                <a:lnTo>
                  <a:pt x="0" y="37890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0" id="20"/>
          <p:cNvSpPr/>
          <p:nvPr/>
        </p:nvSpPr>
        <p:spPr>
          <a:xfrm rot="8854">
            <a:off x="14648600" y="6806041"/>
            <a:ext cx="5955831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14568472" y="6752710"/>
            <a:ext cx="106675" cy="106662"/>
            <a:chOff x="0" y="0"/>
            <a:chExt cx="142234" cy="14221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3108960" y="847901"/>
            <a:ext cx="12070081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 &amp; Enhancements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108960" y="3200400"/>
            <a:ext cx="12672060" cy="382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 fully functional application, we need to connect the UI to the Database: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Server-Side Technology: (e.g., Node.js, Python Django, PHP).</a:t>
            </a:r>
          </a:p>
          <a:p>
            <a:pPr algn="l" marL="1209039" indent="-403013" lvl="2">
              <a:lnSpc>
                <a:spcPts val="335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 API: To handle operations (GET products, POST orders, etc.).</a:t>
            </a:r>
          </a:p>
          <a:p>
            <a:pPr algn="l" marL="1209039" indent="-403013" lvl="2">
              <a:lnSpc>
                <a:spcPts val="335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Middleware: Oracle Instant Client to connect the server to the database.</a:t>
            </a:r>
          </a:p>
          <a:p>
            <a:pPr algn="l" marL="1209039" indent="-403013" lvl="2">
              <a:lnSpc>
                <a:spcPts val="335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Authentication: Secure user login and session management.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1: Connect product catalog &amp; shopping cart.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2: Implement user authentication.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3: Develop order processing.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4: Build admin dashboard.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00" y="-4547677"/>
            <a:ext cx="19627647" cy="16896447"/>
          </a:xfrm>
          <a:custGeom>
            <a:avLst/>
            <a:gdLst/>
            <a:ahLst/>
            <a:cxnLst/>
            <a:rect r="r" b="b" t="t" l="l"/>
            <a:pathLst>
              <a:path h="16896447" w="19627647">
                <a:moveTo>
                  <a:pt x="0" y="0"/>
                </a:moveTo>
                <a:lnTo>
                  <a:pt x="19627647" y="0"/>
                </a:lnTo>
                <a:lnTo>
                  <a:pt x="19627647" y="16896447"/>
                </a:lnTo>
                <a:lnTo>
                  <a:pt x="0" y="168964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96342" y="-16"/>
            <a:ext cx="13217588" cy="10287024"/>
          </a:xfrm>
          <a:custGeom>
            <a:avLst/>
            <a:gdLst/>
            <a:ahLst/>
            <a:cxnLst/>
            <a:rect r="r" b="b" t="t" l="l"/>
            <a:pathLst>
              <a:path h="10287024" w="13217588">
                <a:moveTo>
                  <a:pt x="0" y="0"/>
                </a:moveTo>
                <a:lnTo>
                  <a:pt x="13217588" y="0"/>
                </a:lnTo>
                <a:lnTo>
                  <a:pt x="13217588" y="10287024"/>
                </a:lnTo>
                <a:lnTo>
                  <a:pt x="0" y="102870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86750" y="-4441102"/>
            <a:ext cx="23845244" cy="19306908"/>
          </a:xfrm>
          <a:custGeom>
            <a:avLst/>
            <a:gdLst/>
            <a:ahLst/>
            <a:cxnLst/>
            <a:rect r="r" b="b" t="t" l="l"/>
            <a:pathLst>
              <a:path h="19306908" w="23845244">
                <a:moveTo>
                  <a:pt x="0" y="0"/>
                </a:moveTo>
                <a:lnTo>
                  <a:pt x="23845244" y="0"/>
                </a:lnTo>
                <a:lnTo>
                  <a:pt x="23845244" y="19306908"/>
                </a:lnTo>
                <a:lnTo>
                  <a:pt x="0" y="193069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17181">
            <a:off x="-746335" y="2434935"/>
            <a:ext cx="3069459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-10800000">
            <a:off x="2296446" y="2381603"/>
            <a:ext cx="106675" cy="106663"/>
            <a:chOff x="0" y="0"/>
            <a:chExt cx="142234" cy="1422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478233" y="1807487"/>
            <a:ext cx="3128850" cy="278664"/>
          </a:xfrm>
          <a:custGeom>
            <a:avLst/>
            <a:gdLst/>
            <a:ahLst/>
            <a:cxnLst/>
            <a:rect r="r" b="b" t="t" l="l"/>
            <a:pathLst>
              <a:path h="278664" w="3128850">
                <a:moveTo>
                  <a:pt x="0" y="0"/>
                </a:moveTo>
                <a:lnTo>
                  <a:pt x="3128850" y="0"/>
                </a:lnTo>
                <a:lnTo>
                  <a:pt x="3128850" y="278664"/>
                </a:lnTo>
                <a:lnTo>
                  <a:pt x="0" y="2786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258389" y="2731809"/>
            <a:ext cx="6155511" cy="220067"/>
          </a:xfrm>
          <a:custGeom>
            <a:avLst/>
            <a:gdLst/>
            <a:ahLst/>
            <a:cxnLst/>
            <a:rect r="r" b="b" t="t" l="l"/>
            <a:pathLst>
              <a:path h="220067" w="6155511">
                <a:moveTo>
                  <a:pt x="0" y="0"/>
                </a:moveTo>
                <a:lnTo>
                  <a:pt x="6155510" y="0"/>
                </a:lnTo>
                <a:lnTo>
                  <a:pt x="6155510" y="220067"/>
                </a:lnTo>
                <a:lnTo>
                  <a:pt x="0" y="2200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rot="8855">
            <a:off x="-3632831" y="3171139"/>
            <a:ext cx="5955831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-10800000">
            <a:off x="2296452" y="3117807"/>
            <a:ext cx="106675" cy="106663"/>
            <a:chOff x="0" y="0"/>
            <a:chExt cx="142234" cy="1422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AutoShape 13" id="13"/>
          <p:cNvSpPr/>
          <p:nvPr/>
        </p:nvSpPr>
        <p:spPr>
          <a:xfrm rot="17181">
            <a:off x="16183076" y="7542246"/>
            <a:ext cx="3069458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16103078" y="7488915"/>
            <a:ext cx="106675" cy="106662"/>
            <a:chOff x="0" y="0"/>
            <a:chExt cx="142234" cy="14221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6576300" y="7890877"/>
            <a:ext cx="3128982" cy="278642"/>
          </a:xfrm>
          <a:custGeom>
            <a:avLst/>
            <a:gdLst/>
            <a:ahLst/>
            <a:cxnLst/>
            <a:rect r="r" b="b" t="t" l="l"/>
            <a:pathLst>
              <a:path h="278642" w="3128982">
                <a:moveTo>
                  <a:pt x="0" y="0"/>
                </a:moveTo>
                <a:lnTo>
                  <a:pt x="3128983" y="0"/>
                </a:lnTo>
                <a:lnTo>
                  <a:pt x="3128983" y="278642"/>
                </a:lnTo>
                <a:lnTo>
                  <a:pt x="0" y="27864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429179" y="7025304"/>
            <a:ext cx="6155510" cy="220067"/>
          </a:xfrm>
          <a:custGeom>
            <a:avLst/>
            <a:gdLst/>
            <a:ahLst/>
            <a:cxnLst/>
            <a:rect r="r" b="b" t="t" l="l"/>
            <a:pathLst>
              <a:path h="220067" w="6155510">
                <a:moveTo>
                  <a:pt x="0" y="0"/>
                </a:moveTo>
                <a:lnTo>
                  <a:pt x="6155510" y="0"/>
                </a:lnTo>
                <a:lnTo>
                  <a:pt x="6155510" y="220067"/>
                </a:lnTo>
                <a:lnTo>
                  <a:pt x="0" y="22006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862645" y="6170739"/>
            <a:ext cx="5771335" cy="462867"/>
          </a:xfrm>
          <a:custGeom>
            <a:avLst/>
            <a:gdLst/>
            <a:ahLst/>
            <a:cxnLst/>
            <a:rect r="r" b="b" t="t" l="l"/>
            <a:pathLst>
              <a:path h="462867" w="5771335">
                <a:moveTo>
                  <a:pt x="0" y="0"/>
                </a:moveTo>
                <a:lnTo>
                  <a:pt x="5771334" y="0"/>
                </a:lnTo>
                <a:lnTo>
                  <a:pt x="5771334" y="462867"/>
                </a:lnTo>
                <a:lnTo>
                  <a:pt x="0" y="46286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760893" y="5939892"/>
            <a:ext cx="4869315" cy="378906"/>
          </a:xfrm>
          <a:custGeom>
            <a:avLst/>
            <a:gdLst/>
            <a:ahLst/>
            <a:cxnLst/>
            <a:rect r="r" b="b" t="t" l="l"/>
            <a:pathLst>
              <a:path h="378906" w="4869315">
                <a:moveTo>
                  <a:pt x="0" y="0"/>
                </a:moveTo>
                <a:lnTo>
                  <a:pt x="4869315" y="0"/>
                </a:lnTo>
                <a:lnTo>
                  <a:pt x="4869315" y="378906"/>
                </a:lnTo>
                <a:lnTo>
                  <a:pt x="0" y="37890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0" id="20"/>
          <p:cNvSpPr/>
          <p:nvPr/>
        </p:nvSpPr>
        <p:spPr>
          <a:xfrm rot="8854">
            <a:off x="14648600" y="6806041"/>
            <a:ext cx="5955831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14568472" y="6752710"/>
            <a:ext cx="106675" cy="106662"/>
            <a:chOff x="0" y="0"/>
            <a:chExt cx="142234" cy="14221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7279845" y="3905246"/>
            <a:ext cx="42291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89723" y="8515140"/>
            <a:ext cx="5771335" cy="462867"/>
          </a:xfrm>
          <a:custGeom>
            <a:avLst/>
            <a:gdLst/>
            <a:ahLst/>
            <a:cxnLst/>
            <a:rect r="r" b="b" t="t" l="l"/>
            <a:pathLst>
              <a:path h="462867" w="5771335">
                <a:moveTo>
                  <a:pt x="0" y="0"/>
                </a:moveTo>
                <a:lnTo>
                  <a:pt x="5771334" y="0"/>
                </a:lnTo>
                <a:lnTo>
                  <a:pt x="5771334" y="462866"/>
                </a:lnTo>
                <a:lnTo>
                  <a:pt x="0" y="4628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88257" y="8368726"/>
            <a:ext cx="4869827" cy="378899"/>
          </a:xfrm>
          <a:custGeom>
            <a:avLst/>
            <a:gdLst/>
            <a:ahLst/>
            <a:cxnLst/>
            <a:rect r="r" b="b" t="t" l="l"/>
            <a:pathLst>
              <a:path h="378899" w="4869827">
                <a:moveTo>
                  <a:pt x="0" y="0"/>
                </a:moveTo>
                <a:lnTo>
                  <a:pt x="4869828" y="0"/>
                </a:lnTo>
                <a:lnTo>
                  <a:pt x="4869828" y="378900"/>
                </a:lnTo>
                <a:lnTo>
                  <a:pt x="0" y="3789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8855">
            <a:off x="15776626" y="9234891"/>
            <a:ext cx="5955831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696499" y="9181559"/>
            <a:ext cx="106675" cy="106663"/>
            <a:chOff x="0" y="0"/>
            <a:chExt cx="142234" cy="1422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1044552" y="-2604194"/>
            <a:ext cx="14382784" cy="15706964"/>
          </a:xfrm>
          <a:custGeom>
            <a:avLst/>
            <a:gdLst/>
            <a:ahLst/>
            <a:cxnLst/>
            <a:rect r="r" b="b" t="t" l="l"/>
            <a:pathLst>
              <a:path h="15706964" w="14382784">
                <a:moveTo>
                  <a:pt x="0" y="0"/>
                </a:moveTo>
                <a:lnTo>
                  <a:pt x="14382784" y="0"/>
                </a:lnTo>
                <a:lnTo>
                  <a:pt x="14382784" y="15706964"/>
                </a:lnTo>
                <a:lnTo>
                  <a:pt x="0" y="157069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2001098" y="9207998"/>
            <a:ext cx="2410956" cy="439504"/>
            <a:chOff x="0" y="0"/>
            <a:chExt cx="3214608" cy="58600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54" y="0"/>
              <a:ext cx="3214370" cy="585978"/>
            </a:xfrm>
            <a:custGeom>
              <a:avLst/>
              <a:gdLst/>
              <a:ahLst/>
              <a:cxnLst/>
              <a:rect r="r" b="b" t="t" l="l"/>
              <a:pathLst>
                <a:path h="585978" w="3214370">
                  <a:moveTo>
                    <a:pt x="3214370" y="0"/>
                  </a:moveTo>
                  <a:lnTo>
                    <a:pt x="2628392" y="585978"/>
                  </a:lnTo>
                  <a:lnTo>
                    <a:pt x="0" y="585978"/>
                  </a:lnTo>
                  <a:lnTo>
                    <a:pt x="585724" y="0"/>
                  </a:lnTo>
                  <a:close/>
                </a:path>
              </a:pathLst>
            </a:custGeom>
            <a:solidFill>
              <a:srgbClr val="0B5394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8265150" y="9433650"/>
            <a:ext cx="11448632" cy="4169030"/>
          </a:xfrm>
          <a:custGeom>
            <a:avLst/>
            <a:gdLst/>
            <a:ahLst/>
            <a:cxnLst/>
            <a:rect r="r" b="b" t="t" l="l"/>
            <a:pathLst>
              <a:path h="4169030" w="11448632">
                <a:moveTo>
                  <a:pt x="0" y="0"/>
                </a:moveTo>
                <a:lnTo>
                  <a:pt x="11448632" y="0"/>
                </a:lnTo>
                <a:lnTo>
                  <a:pt x="11448632" y="4169030"/>
                </a:lnTo>
                <a:lnTo>
                  <a:pt x="0" y="41690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31425" y="838600"/>
            <a:ext cx="1522515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Contants </a:t>
            </a:r>
          </a:p>
        </p:txBody>
      </p: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1800657" y="2524772"/>
          <a:ext cx="15087600" cy="5996354"/>
        </p:xfrm>
        <a:graphic>
          <a:graphicData uri="http://schemas.openxmlformats.org/drawingml/2006/table">
            <a:tbl>
              <a:tblPr/>
              <a:tblGrid>
                <a:gridCol w="2407000"/>
                <a:gridCol w="12680600"/>
              </a:tblGrid>
              <a:tr h="10014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40"/>
                        </a:lnSpc>
                        <a:defRPr/>
                      </a:pPr>
                      <a:r>
                        <a:rPr lang="en-US" b="true" sz="3200">
                          <a:solidFill>
                            <a:srgbClr val="202331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1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839"/>
                        </a:lnSpc>
                        <a:defRPr/>
                      </a:pPr>
                      <a:r>
                        <a:rPr lang="en-US" b="true" sz="3199">
                          <a:solidFill>
                            <a:srgbClr val="202331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Project Overview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008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40"/>
                        </a:lnSpc>
                        <a:defRPr/>
                      </a:pPr>
                      <a:r>
                        <a:rPr lang="en-US" b="true" sz="3200">
                          <a:solidFill>
                            <a:srgbClr val="202331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2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20233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</a:t>
                      </a:r>
                      <a:r>
                        <a:rPr lang="en-US" sz="2799">
                          <a:solidFill>
                            <a:srgbClr val="20233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oblem Statement &amp; Our Solution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789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40"/>
                        </a:lnSpc>
                        <a:defRPr/>
                      </a:pPr>
                      <a:r>
                        <a:rPr lang="en-US" b="true" sz="3200">
                          <a:solidFill>
                            <a:srgbClr val="202331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3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20233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2799">
                          <a:solidFill>
                            <a:srgbClr val="20233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atabase Schema Design &amp;Er diagram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045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40"/>
                        </a:lnSpc>
                        <a:defRPr/>
                      </a:pPr>
                      <a:r>
                        <a:rPr lang="en-US" b="true" sz="3200">
                          <a:solidFill>
                            <a:srgbClr val="202331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4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20233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</a:t>
                      </a:r>
                      <a:r>
                        <a:rPr lang="en-US" sz="2799">
                          <a:solidFill>
                            <a:srgbClr val="20233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ey Tables &amp; Structures &amp; Technical Implementation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95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40"/>
                        </a:lnSpc>
                        <a:defRPr/>
                      </a:pPr>
                      <a:r>
                        <a:rPr lang="en-US" b="true" sz="3200">
                          <a:solidFill>
                            <a:srgbClr val="202331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5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799">
                          <a:solidFill>
                            <a:srgbClr val="20233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Business V</a:t>
                      </a:r>
                      <a:r>
                        <a:rPr lang="en-US" sz="2799">
                          <a:solidFill>
                            <a:srgbClr val="20233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alue &amp; Applications &amp; Future Use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710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40"/>
                        </a:lnSpc>
                        <a:defRPr/>
                      </a:pPr>
                      <a:r>
                        <a:rPr lang="en-US" b="true" sz="3200">
                          <a:solidFill>
                            <a:srgbClr val="202331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6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UI Snapshots - Home &amp; Authentication</a:t>
                      </a:r>
                      <a:endParaRPr lang="en-US" sz="1100"/>
                    </a:p>
                  </a:txBody>
                  <a:tcPr marL="91425" marR="91425" marT="91425" marB="91425" anchor="ctr">
                    <a:lnL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2023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916987"/>
            <a:ext cx="18589956" cy="16019552"/>
          </a:xfrm>
          <a:custGeom>
            <a:avLst/>
            <a:gdLst/>
            <a:ahLst/>
            <a:cxnLst/>
            <a:rect r="r" b="b" t="t" l="l"/>
            <a:pathLst>
              <a:path h="16019552" w="18589956">
                <a:moveTo>
                  <a:pt x="0" y="0"/>
                </a:moveTo>
                <a:lnTo>
                  <a:pt x="18589956" y="0"/>
                </a:lnTo>
                <a:lnTo>
                  <a:pt x="18589956" y="16019552"/>
                </a:lnTo>
                <a:lnTo>
                  <a:pt x="0" y="160195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17181">
            <a:off x="-2216891" y="7931559"/>
            <a:ext cx="3069459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-10800000">
            <a:off x="825890" y="7878227"/>
            <a:ext cx="106675" cy="106663"/>
            <a:chOff x="0" y="0"/>
            <a:chExt cx="142234" cy="1422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8181436"/>
            <a:ext cx="3128850" cy="278664"/>
          </a:xfrm>
          <a:custGeom>
            <a:avLst/>
            <a:gdLst/>
            <a:ahLst/>
            <a:cxnLst/>
            <a:rect r="r" b="b" t="t" l="l"/>
            <a:pathLst>
              <a:path h="278664" w="3128850">
                <a:moveTo>
                  <a:pt x="0" y="0"/>
                </a:moveTo>
                <a:lnTo>
                  <a:pt x="3128850" y="0"/>
                </a:lnTo>
                <a:lnTo>
                  <a:pt x="3128850" y="278664"/>
                </a:lnTo>
                <a:lnTo>
                  <a:pt x="0" y="27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8855">
            <a:off x="-4200287" y="8175989"/>
            <a:ext cx="5955831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-10800000">
            <a:off x="1728996" y="8122657"/>
            <a:ext cx="106675" cy="106663"/>
            <a:chOff x="0" y="0"/>
            <a:chExt cx="142234" cy="142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2632768" y="9802518"/>
            <a:ext cx="2836502" cy="534012"/>
            <a:chOff x="0" y="0"/>
            <a:chExt cx="3782003" cy="71201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781933" cy="711835"/>
            </a:xfrm>
            <a:custGeom>
              <a:avLst/>
              <a:gdLst/>
              <a:ahLst/>
              <a:cxnLst/>
              <a:rect r="r" b="b" t="t" l="l"/>
              <a:pathLst>
                <a:path h="711835" w="3781933">
                  <a:moveTo>
                    <a:pt x="0" y="0"/>
                  </a:moveTo>
                  <a:lnTo>
                    <a:pt x="709930" y="709930"/>
                  </a:lnTo>
                  <a:lnTo>
                    <a:pt x="3781933" y="711835"/>
                  </a:lnTo>
                  <a:lnTo>
                    <a:pt x="3071495" y="0"/>
                  </a:lnTo>
                  <a:close/>
                </a:path>
              </a:pathLst>
            </a:custGeom>
            <a:solidFill>
              <a:srgbClr val="0B5394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-1170874" y="8460100"/>
            <a:ext cx="5610544" cy="3074816"/>
            <a:chOff x="0" y="0"/>
            <a:chExt cx="7480725" cy="40997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480681" cy="4099814"/>
            </a:xfrm>
            <a:custGeom>
              <a:avLst/>
              <a:gdLst/>
              <a:ahLst/>
              <a:cxnLst/>
              <a:rect r="r" b="b" t="t" l="l"/>
              <a:pathLst>
                <a:path h="4099814" w="7480681">
                  <a:moveTo>
                    <a:pt x="3954526" y="0"/>
                  </a:moveTo>
                  <a:lnTo>
                    <a:pt x="6684137" y="2726055"/>
                  </a:lnTo>
                  <a:lnTo>
                    <a:pt x="7480681" y="2726055"/>
                  </a:lnTo>
                  <a:lnTo>
                    <a:pt x="7480681" y="4099814"/>
                  </a:lnTo>
                  <a:lnTo>
                    <a:pt x="0" y="4099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BBE9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5253303" y="885825"/>
            <a:ext cx="662178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7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roject Overview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50683" y="2831301"/>
            <a:ext cx="3802380" cy="849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  <a:spcBef>
                <a:spcPct val="0"/>
              </a:spcBef>
            </a:pPr>
            <a:r>
              <a:rPr lang="en-US" b="true" sz="48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What W</a:t>
            </a:r>
            <a:r>
              <a:rPr lang="en-US" b="true" sz="48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 Built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136176" y="2907481"/>
            <a:ext cx="3268980" cy="849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  <a:spcBef>
                <a:spcPct val="0"/>
              </a:spcBef>
            </a:pPr>
            <a:r>
              <a:rPr lang="en-US" b="true" sz="48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Features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0194572" y="3002731"/>
            <a:ext cx="678550" cy="678200"/>
          </a:xfrm>
          <a:custGeom>
            <a:avLst/>
            <a:gdLst/>
            <a:ahLst/>
            <a:cxnLst/>
            <a:rect r="r" b="b" t="t" l="l"/>
            <a:pathLst>
              <a:path h="678200" w="678550">
                <a:moveTo>
                  <a:pt x="0" y="0"/>
                </a:moveTo>
                <a:lnTo>
                  <a:pt x="678550" y="0"/>
                </a:lnTo>
                <a:lnTo>
                  <a:pt x="678550" y="678200"/>
                </a:lnTo>
                <a:lnTo>
                  <a:pt x="0" y="6782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24808" y="3000581"/>
            <a:ext cx="706800" cy="680350"/>
          </a:xfrm>
          <a:custGeom>
            <a:avLst/>
            <a:gdLst/>
            <a:ahLst/>
            <a:cxnLst/>
            <a:rect r="r" b="b" t="t" l="l"/>
            <a:pathLst>
              <a:path h="680350" w="706800">
                <a:moveTo>
                  <a:pt x="0" y="0"/>
                </a:moveTo>
                <a:lnTo>
                  <a:pt x="706800" y="0"/>
                </a:lnTo>
                <a:lnTo>
                  <a:pt x="706800" y="680350"/>
                </a:lnTo>
                <a:lnTo>
                  <a:pt x="0" y="6803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304459" y="4293607"/>
            <a:ext cx="7697209" cy="382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complete relational database system for e-commerce operations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 normalized tables with relationships and constraints</a:t>
            </a:r>
          </a:p>
          <a:p>
            <a:pPr algn="l" marL="604519" indent="-30226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omprehensive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SQL queries for operations and analytics</a:t>
            </a:r>
          </a:p>
          <a:p>
            <a:pPr algn="l" marL="604519" indent="-30226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Triggers for automated business processes</a:t>
            </a:r>
          </a:p>
          <a:p>
            <a:pPr algn="l" marL="604519" indent="-30226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data for demonstration and testing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1136176" y="4293607"/>
            <a:ext cx="6441400" cy="340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 and role management</a:t>
            </a:r>
          </a:p>
          <a:p>
            <a:pPr algn="l" marL="604519" indent="-30226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catalog with categories</a:t>
            </a:r>
          </a:p>
          <a:p>
            <a:pPr algn="l" marL="604519" indent="-30226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Inventory management</a:t>
            </a:r>
          </a:p>
          <a:p>
            <a:pPr algn="l" marL="604519" indent="-30226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processing system</a:t>
            </a:r>
          </a:p>
          <a:p>
            <a:pPr algn="l" marL="604519" indent="-30226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 reviews and ratings</a:t>
            </a:r>
          </a:p>
          <a:p>
            <a:pPr algn="l" marL="604519" indent="-30226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Discount and promotion management</a:t>
            </a:r>
          </a:p>
          <a:p>
            <a:pPr algn="l" marL="604519" indent="-30226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analytical capabilities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55017" y="-2494143"/>
            <a:ext cx="19500049" cy="15357549"/>
          </a:xfrm>
          <a:custGeom>
            <a:avLst/>
            <a:gdLst/>
            <a:ahLst/>
            <a:cxnLst/>
            <a:rect r="r" b="b" t="t" l="l"/>
            <a:pathLst>
              <a:path h="15357549" w="19500049">
                <a:moveTo>
                  <a:pt x="0" y="0"/>
                </a:moveTo>
                <a:lnTo>
                  <a:pt x="19500049" y="0"/>
                </a:lnTo>
                <a:lnTo>
                  <a:pt x="19500049" y="15357549"/>
                </a:lnTo>
                <a:lnTo>
                  <a:pt x="0" y="153575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1779" y="-278892"/>
            <a:ext cx="19702132" cy="10336548"/>
          </a:xfrm>
          <a:custGeom>
            <a:avLst/>
            <a:gdLst/>
            <a:ahLst/>
            <a:cxnLst/>
            <a:rect r="r" b="b" t="t" l="l"/>
            <a:pathLst>
              <a:path h="10336548" w="19702132">
                <a:moveTo>
                  <a:pt x="0" y="0"/>
                </a:moveTo>
                <a:lnTo>
                  <a:pt x="19702132" y="0"/>
                </a:lnTo>
                <a:lnTo>
                  <a:pt x="19702132" y="10336548"/>
                </a:lnTo>
                <a:lnTo>
                  <a:pt x="0" y="103365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55266" y="-4792737"/>
            <a:ext cx="22516222" cy="18009758"/>
          </a:xfrm>
          <a:custGeom>
            <a:avLst/>
            <a:gdLst/>
            <a:ahLst/>
            <a:cxnLst/>
            <a:rect r="r" b="b" t="t" l="l"/>
            <a:pathLst>
              <a:path h="18009758" w="22516222">
                <a:moveTo>
                  <a:pt x="0" y="0"/>
                </a:moveTo>
                <a:lnTo>
                  <a:pt x="22516222" y="0"/>
                </a:lnTo>
                <a:lnTo>
                  <a:pt x="22516222" y="18009758"/>
                </a:lnTo>
                <a:lnTo>
                  <a:pt x="0" y="180097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375230" y="718107"/>
            <a:ext cx="1866323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</a:t>
            </a:r>
            <a:r>
              <a:rPr lang="en-US" sz="7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oblem Statement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3119053" y="8377714"/>
            <a:ext cx="5771335" cy="462867"/>
          </a:xfrm>
          <a:custGeom>
            <a:avLst/>
            <a:gdLst/>
            <a:ahLst/>
            <a:cxnLst/>
            <a:rect r="r" b="b" t="t" l="l"/>
            <a:pathLst>
              <a:path h="462867" w="5771335">
                <a:moveTo>
                  <a:pt x="0" y="0"/>
                </a:moveTo>
                <a:lnTo>
                  <a:pt x="5771334" y="0"/>
                </a:lnTo>
                <a:lnTo>
                  <a:pt x="5771334" y="462866"/>
                </a:lnTo>
                <a:lnTo>
                  <a:pt x="0" y="4628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115282" y="8146866"/>
            <a:ext cx="4869315" cy="378906"/>
          </a:xfrm>
          <a:custGeom>
            <a:avLst/>
            <a:gdLst/>
            <a:ahLst/>
            <a:cxnLst/>
            <a:rect r="r" b="b" t="t" l="l"/>
            <a:pathLst>
              <a:path h="378906" w="4869315">
                <a:moveTo>
                  <a:pt x="0" y="0"/>
                </a:moveTo>
                <a:lnTo>
                  <a:pt x="4869314" y="0"/>
                </a:lnTo>
                <a:lnTo>
                  <a:pt x="4869314" y="378906"/>
                </a:lnTo>
                <a:lnTo>
                  <a:pt x="0" y="37890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rot="8489">
            <a:off x="-3119063" y="7794776"/>
            <a:ext cx="6211949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3070406" y="7741425"/>
            <a:ext cx="106675" cy="106663"/>
            <a:chOff x="0" y="0"/>
            <a:chExt cx="142234" cy="1422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7066" cy="147193"/>
            </a:xfrm>
            <a:custGeom>
              <a:avLst/>
              <a:gdLst/>
              <a:ahLst/>
              <a:cxnLst/>
              <a:rect r="r" b="b" t="t" l="l"/>
              <a:pathLst>
                <a:path h="147193" w="147066">
                  <a:moveTo>
                    <a:pt x="0" y="73533"/>
                  </a:moveTo>
                  <a:cubicBezTo>
                    <a:pt x="0" y="32893"/>
                    <a:pt x="32893" y="0"/>
                    <a:pt x="73533" y="0"/>
                  </a:cubicBezTo>
                  <a:lnTo>
                    <a:pt x="73533" y="12700"/>
                  </a:lnTo>
                  <a:lnTo>
                    <a:pt x="73533" y="0"/>
                  </a:lnTo>
                  <a:cubicBezTo>
                    <a:pt x="114173" y="0"/>
                    <a:pt x="147066" y="32893"/>
                    <a:pt x="1470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lnTo>
                    <a:pt x="73533" y="134366"/>
                  </a:lnTo>
                  <a:lnTo>
                    <a:pt x="73533" y="147066"/>
                  </a:lnTo>
                  <a:cubicBezTo>
                    <a:pt x="32893" y="147193"/>
                    <a:pt x="0" y="114173"/>
                    <a:pt x="0" y="73533"/>
                  </a:cubicBezTo>
                  <a:lnTo>
                    <a:pt x="12700" y="73533"/>
                  </a:lnTo>
                  <a:lnTo>
                    <a:pt x="25400" y="73533"/>
                  </a:lnTo>
                  <a:lnTo>
                    <a:pt x="12700" y="73533"/>
                  </a:lnTo>
                  <a:lnTo>
                    <a:pt x="0" y="73533"/>
                  </a:lnTo>
                  <a:moveTo>
                    <a:pt x="25400" y="73533"/>
                  </a:moveTo>
                  <a:cubicBezTo>
                    <a:pt x="25400" y="80518"/>
                    <a:pt x="19685" y="86233"/>
                    <a:pt x="12700" y="86233"/>
                  </a:cubicBezTo>
                  <a:cubicBezTo>
                    <a:pt x="5715" y="86233"/>
                    <a:pt x="0" y="80518"/>
                    <a:pt x="0" y="73533"/>
                  </a:cubicBezTo>
                  <a:cubicBezTo>
                    <a:pt x="0" y="66548"/>
                    <a:pt x="5715" y="60833"/>
                    <a:pt x="12700" y="60833"/>
                  </a:cubicBezTo>
                  <a:cubicBezTo>
                    <a:pt x="19685" y="60833"/>
                    <a:pt x="25400" y="66548"/>
                    <a:pt x="25400" y="73533"/>
                  </a:cubicBezTo>
                  <a:cubicBezTo>
                    <a:pt x="25400" y="100203"/>
                    <a:pt x="46990" y="121666"/>
                    <a:pt x="73533" y="121666"/>
                  </a:cubicBezTo>
                  <a:cubicBezTo>
                    <a:pt x="100076" y="121666"/>
                    <a:pt x="121666" y="100076"/>
                    <a:pt x="121666" y="73533"/>
                  </a:cubicBezTo>
                  <a:cubicBezTo>
                    <a:pt x="121666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AutoShape 11" id="11"/>
          <p:cNvSpPr/>
          <p:nvPr/>
        </p:nvSpPr>
        <p:spPr>
          <a:xfrm>
            <a:off x="17082131" y="3860603"/>
            <a:ext cx="3069419" cy="15341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7002115" y="3810180"/>
            <a:ext cx="106675" cy="106662"/>
            <a:chOff x="0" y="0"/>
            <a:chExt cx="142234" cy="14221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7018137" y="4212142"/>
            <a:ext cx="3128982" cy="278642"/>
          </a:xfrm>
          <a:custGeom>
            <a:avLst/>
            <a:gdLst/>
            <a:ahLst/>
            <a:cxnLst/>
            <a:rect r="r" b="b" t="t" l="l"/>
            <a:pathLst>
              <a:path h="278642" w="3128982">
                <a:moveTo>
                  <a:pt x="0" y="0"/>
                </a:moveTo>
                <a:lnTo>
                  <a:pt x="3128982" y="0"/>
                </a:lnTo>
                <a:lnTo>
                  <a:pt x="3128982" y="278642"/>
                </a:lnTo>
                <a:lnTo>
                  <a:pt x="0" y="27864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956616" y="3346569"/>
            <a:ext cx="6155510" cy="220067"/>
          </a:xfrm>
          <a:custGeom>
            <a:avLst/>
            <a:gdLst/>
            <a:ahLst/>
            <a:cxnLst/>
            <a:rect r="r" b="b" t="t" l="l"/>
            <a:pathLst>
              <a:path h="220067" w="6155510">
                <a:moveTo>
                  <a:pt x="0" y="0"/>
                </a:moveTo>
                <a:lnTo>
                  <a:pt x="6155510" y="0"/>
                </a:lnTo>
                <a:lnTo>
                  <a:pt x="6155510" y="220067"/>
                </a:lnTo>
                <a:lnTo>
                  <a:pt x="0" y="22006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390082" y="2492004"/>
            <a:ext cx="5771335" cy="462867"/>
          </a:xfrm>
          <a:custGeom>
            <a:avLst/>
            <a:gdLst/>
            <a:ahLst/>
            <a:cxnLst/>
            <a:rect r="r" b="b" t="t" l="l"/>
            <a:pathLst>
              <a:path h="462867" w="5771335">
                <a:moveTo>
                  <a:pt x="0" y="0"/>
                </a:moveTo>
                <a:lnTo>
                  <a:pt x="5771335" y="0"/>
                </a:lnTo>
                <a:lnTo>
                  <a:pt x="5771335" y="462867"/>
                </a:lnTo>
                <a:lnTo>
                  <a:pt x="0" y="46286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288331" y="2261157"/>
            <a:ext cx="4869315" cy="378906"/>
          </a:xfrm>
          <a:custGeom>
            <a:avLst/>
            <a:gdLst/>
            <a:ahLst/>
            <a:cxnLst/>
            <a:rect r="r" b="b" t="t" l="l"/>
            <a:pathLst>
              <a:path h="378906" w="4869315">
                <a:moveTo>
                  <a:pt x="0" y="0"/>
                </a:moveTo>
                <a:lnTo>
                  <a:pt x="4869314" y="0"/>
                </a:lnTo>
                <a:lnTo>
                  <a:pt x="4869314" y="378906"/>
                </a:lnTo>
                <a:lnTo>
                  <a:pt x="0" y="37890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8" id="18"/>
          <p:cNvSpPr/>
          <p:nvPr/>
        </p:nvSpPr>
        <p:spPr>
          <a:xfrm>
            <a:off x="14176047" y="3124398"/>
            <a:ext cx="5955811" cy="15341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12888072" y="2681860"/>
            <a:ext cx="106675" cy="106662"/>
            <a:chOff x="0" y="0"/>
            <a:chExt cx="142234" cy="14221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0" y="2554338"/>
            <a:ext cx="1417604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4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r>
              <a:rPr lang="en-US" sz="4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E-Commerce Data Management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710318" y="3509486"/>
            <a:ext cx="8755411" cy="340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</a:t>
            </a:r>
            <a:r>
              <a:rPr lang="en-US" sz="27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ndling complex product catalogs and categories</a:t>
            </a:r>
          </a:p>
          <a:p>
            <a:pPr algn="l" marL="604519" indent="-30226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user accounts and authentication</a:t>
            </a:r>
          </a:p>
          <a:p>
            <a:pPr algn="l" marL="604519" indent="-30226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 orders and payments efficiently</a:t>
            </a:r>
          </a:p>
          <a:p>
            <a:pPr algn="l" marL="604519" indent="-30226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Maintaining inventory accuracy</a:t>
            </a:r>
          </a:p>
          <a:p>
            <a:pPr algn="l" marL="604519" indent="-30226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Tracking customer behavior and preferences</a:t>
            </a:r>
          </a:p>
          <a:p>
            <a:pPr algn="l" marL="604519" indent="-30226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Generating business insights from data</a:t>
            </a:r>
          </a:p>
          <a:p>
            <a:pPr algn="l" marL="604519" indent="-30226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Ensuring data integrity and consistency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85870" y="-2966586"/>
            <a:ext cx="20835066" cy="15857792"/>
          </a:xfrm>
          <a:custGeom>
            <a:avLst/>
            <a:gdLst/>
            <a:ahLst/>
            <a:cxnLst/>
            <a:rect r="r" b="b" t="t" l="l"/>
            <a:pathLst>
              <a:path h="15857792" w="20835066">
                <a:moveTo>
                  <a:pt x="0" y="0"/>
                </a:moveTo>
                <a:lnTo>
                  <a:pt x="20835066" y="0"/>
                </a:lnTo>
                <a:lnTo>
                  <a:pt x="20835066" y="15857792"/>
                </a:lnTo>
                <a:lnTo>
                  <a:pt x="0" y="158577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65992" y="14"/>
            <a:ext cx="14533278" cy="10319700"/>
          </a:xfrm>
          <a:custGeom>
            <a:avLst/>
            <a:gdLst/>
            <a:ahLst/>
            <a:cxnLst/>
            <a:rect r="r" b="b" t="t" l="l"/>
            <a:pathLst>
              <a:path h="10319700" w="14533278">
                <a:moveTo>
                  <a:pt x="0" y="0"/>
                </a:moveTo>
                <a:lnTo>
                  <a:pt x="14533278" y="0"/>
                </a:lnTo>
                <a:lnTo>
                  <a:pt x="14533278" y="10319700"/>
                </a:lnTo>
                <a:lnTo>
                  <a:pt x="0" y="10319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21319" y="-4464934"/>
            <a:ext cx="19645414" cy="19441228"/>
          </a:xfrm>
          <a:custGeom>
            <a:avLst/>
            <a:gdLst/>
            <a:ahLst/>
            <a:cxnLst/>
            <a:rect r="r" b="b" t="t" l="l"/>
            <a:pathLst>
              <a:path h="19441228" w="19645414">
                <a:moveTo>
                  <a:pt x="0" y="0"/>
                </a:moveTo>
                <a:lnTo>
                  <a:pt x="19645414" y="0"/>
                </a:lnTo>
                <a:lnTo>
                  <a:pt x="19645414" y="19441228"/>
                </a:lnTo>
                <a:lnTo>
                  <a:pt x="0" y="194412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-2567627" y="599383"/>
            <a:ext cx="3596393" cy="50423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3361580" y="1887909"/>
            <a:ext cx="106675" cy="106663"/>
            <a:chOff x="0" y="0"/>
            <a:chExt cx="142234" cy="1422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7066" cy="147193"/>
            </a:xfrm>
            <a:custGeom>
              <a:avLst/>
              <a:gdLst/>
              <a:ahLst/>
              <a:cxnLst/>
              <a:rect r="r" b="b" t="t" l="l"/>
              <a:pathLst>
                <a:path h="147193" w="147066">
                  <a:moveTo>
                    <a:pt x="0" y="73533"/>
                  </a:moveTo>
                  <a:cubicBezTo>
                    <a:pt x="0" y="32893"/>
                    <a:pt x="32893" y="0"/>
                    <a:pt x="73533" y="0"/>
                  </a:cubicBezTo>
                  <a:lnTo>
                    <a:pt x="73533" y="12700"/>
                  </a:lnTo>
                  <a:lnTo>
                    <a:pt x="73533" y="0"/>
                  </a:lnTo>
                  <a:cubicBezTo>
                    <a:pt x="114173" y="0"/>
                    <a:pt x="147066" y="32893"/>
                    <a:pt x="1470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lnTo>
                    <a:pt x="73533" y="134366"/>
                  </a:lnTo>
                  <a:lnTo>
                    <a:pt x="73533" y="147066"/>
                  </a:lnTo>
                  <a:cubicBezTo>
                    <a:pt x="32893" y="147193"/>
                    <a:pt x="0" y="114173"/>
                    <a:pt x="0" y="73533"/>
                  </a:cubicBezTo>
                  <a:lnTo>
                    <a:pt x="12700" y="73533"/>
                  </a:lnTo>
                  <a:lnTo>
                    <a:pt x="25400" y="73533"/>
                  </a:lnTo>
                  <a:lnTo>
                    <a:pt x="12700" y="73533"/>
                  </a:lnTo>
                  <a:lnTo>
                    <a:pt x="0" y="73533"/>
                  </a:lnTo>
                  <a:moveTo>
                    <a:pt x="25400" y="73533"/>
                  </a:moveTo>
                  <a:cubicBezTo>
                    <a:pt x="25400" y="80518"/>
                    <a:pt x="19685" y="86233"/>
                    <a:pt x="12700" y="86233"/>
                  </a:cubicBezTo>
                  <a:cubicBezTo>
                    <a:pt x="5715" y="86233"/>
                    <a:pt x="0" y="80518"/>
                    <a:pt x="0" y="73533"/>
                  </a:cubicBezTo>
                  <a:cubicBezTo>
                    <a:pt x="0" y="66548"/>
                    <a:pt x="5715" y="60833"/>
                    <a:pt x="12700" y="60833"/>
                  </a:cubicBezTo>
                  <a:cubicBezTo>
                    <a:pt x="19685" y="60833"/>
                    <a:pt x="25400" y="66548"/>
                    <a:pt x="25400" y="73533"/>
                  </a:cubicBezTo>
                  <a:cubicBezTo>
                    <a:pt x="25400" y="100203"/>
                    <a:pt x="46990" y="121666"/>
                    <a:pt x="73533" y="121666"/>
                  </a:cubicBezTo>
                  <a:cubicBezTo>
                    <a:pt x="100076" y="121666"/>
                    <a:pt x="121666" y="100076"/>
                    <a:pt x="121666" y="73533"/>
                  </a:cubicBezTo>
                  <a:cubicBezTo>
                    <a:pt x="121666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2567693" y="14"/>
            <a:ext cx="4869827" cy="378899"/>
          </a:xfrm>
          <a:custGeom>
            <a:avLst/>
            <a:gdLst/>
            <a:ahLst/>
            <a:cxnLst/>
            <a:rect r="r" b="b" t="t" l="l"/>
            <a:pathLst>
              <a:path h="378899" w="4869827">
                <a:moveTo>
                  <a:pt x="0" y="0"/>
                </a:moveTo>
                <a:lnTo>
                  <a:pt x="4869827" y="0"/>
                </a:lnTo>
                <a:lnTo>
                  <a:pt x="4869827" y="378899"/>
                </a:lnTo>
                <a:lnTo>
                  <a:pt x="0" y="37889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rot="17181">
            <a:off x="15563238" y="9335945"/>
            <a:ext cx="3069459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5483241" y="9282613"/>
            <a:ext cx="106675" cy="106663"/>
            <a:chOff x="0" y="0"/>
            <a:chExt cx="142234" cy="1422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295245" y="9550179"/>
            <a:ext cx="3128850" cy="278664"/>
          </a:xfrm>
          <a:custGeom>
            <a:avLst/>
            <a:gdLst/>
            <a:ahLst/>
            <a:cxnLst/>
            <a:rect r="r" b="b" t="t" l="l"/>
            <a:pathLst>
              <a:path h="278664" w="3128850">
                <a:moveTo>
                  <a:pt x="0" y="0"/>
                </a:moveTo>
                <a:lnTo>
                  <a:pt x="3128850" y="0"/>
                </a:lnTo>
                <a:lnTo>
                  <a:pt x="3128850" y="278664"/>
                </a:lnTo>
                <a:lnTo>
                  <a:pt x="0" y="27866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603493" y="8819004"/>
            <a:ext cx="6155511" cy="220067"/>
          </a:xfrm>
          <a:custGeom>
            <a:avLst/>
            <a:gdLst/>
            <a:ahLst/>
            <a:cxnLst/>
            <a:rect r="r" b="b" t="t" l="l"/>
            <a:pathLst>
              <a:path h="220067" w="6155511">
                <a:moveTo>
                  <a:pt x="0" y="0"/>
                </a:moveTo>
                <a:lnTo>
                  <a:pt x="6155510" y="0"/>
                </a:lnTo>
                <a:lnTo>
                  <a:pt x="6155510" y="220067"/>
                </a:lnTo>
                <a:lnTo>
                  <a:pt x="0" y="22006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838209" y="7964440"/>
            <a:ext cx="5771335" cy="462867"/>
          </a:xfrm>
          <a:custGeom>
            <a:avLst/>
            <a:gdLst/>
            <a:ahLst/>
            <a:cxnLst/>
            <a:rect r="r" b="b" t="t" l="l"/>
            <a:pathLst>
              <a:path h="462867" w="5771335">
                <a:moveTo>
                  <a:pt x="0" y="0"/>
                </a:moveTo>
                <a:lnTo>
                  <a:pt x="5771334" y="0"/>
                </a:lnTo>
                <a:lnTo>
                  <a:pt x="5771334" y="462866"/>
                </a:lnTo>
                <a:lnTo>
                  <a:pt x="0" y="46286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735843" y="7733576"/>
            <a:ext cx="4869827" cy="378899"/>
          </a:xfrm>
          <a:custGeom>
            <a:avLst/>
            <a:gdLst/>
            <a:ahLst/>
            <a:cxnLst/>
            <a:rect r="r" b="b" t="t" l="l"/>
            <a:pathLst>
              <a:path h="378899" w="4869827">
                <a:moveTo>
                  <a:pt x="0" y="0"/>
                </a:moveTo>
                <a:lnTo>
                  <a:pt x="4869828" y="0"/>
                </a:lnTo>
                <a:lnTo>
                  <a:pt x="4869828" y="378900"/>
                </a:lnTo>
                <a:lnTo>
                  <a:pt x="0" y="3789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 rot="8855">
            <a:off x="13624214" y="8599741"/>
            <a:ext cx="5955831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13544087" y="8546409"/>
            <a:ext cx="106675" cy="106663"/>
            <a:chOff x="0" y="0"/>
            <a:chExt cx="142234" cy="14221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1687390" y="3416307"/>
            <a:ext cx="3926744" cy="3926744"/>
          </a:xfrm>
          <a:custGeom>
            <a:avLst/>
            <a:gdLst/>
            <a:ahLst/>
            <a:cxnLst/>
            <a:rect r="r" b="b" t="t" l="l"/>
            <a:pathLst>
              <a:path h="3926744" w="3926744">
                <a:moveTo>
                  <a:pt x="0" y="0"/>
                </a:moveTo>
                <a:lnTo>
                  <a:pt x="3926744" y="0"/>
                </a:lnTo>
                <a:lnTo>
                  <a:pt x="3926744" y="3926744"/>
                </a:lnTo>
                <a:lnTo>
                  <a:pt x="0" y="3926744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123822" y="866775"/>
            <a:ext cx="14040356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39"/>
              </a:lnSpc>
            </a:pPr>
            <a:r>
              <a:rPr lang="en-US" sz="81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</a:t>
            </a:r>
            <a:r>
              <a:rPr lang="en-US" sz="81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88718" y="3359157"/>
            <a:ext cx="6023857" cy="299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comprehensive database schema addressing all these challenges</a:t>
            </a:r>
          </a:p>
          <a:p>
            <a:pPr algn="l" marL="604519" indent="-30226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7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utomated processes through triggers and constraints</a:t>
            </a:r>
          </a:p>
          <a:p>
            <a:pPr algn="l" marL="604519" indent="-30226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queries for business intelligence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3474" y="-3290014"/>
            <a:ext cx="19096498" cy="14715038"/>
          </a:xfrm>
          <a:custGeom>
            <a:avLst/>
            <a:gdLst/>
            <a:ahLst/>
            <a:cxnLst/>
            <a:rect r="r" b="b" t="t" l="l"/>
            <a:pathLst>
              <a:path h="14715038" w="19096498">
                <a:moveTo>
                  <a:pt x="0" y="0"/>
                </a:moveTo>
                <a:lnTo>
                  <a:pt x="19096498" y="0"/>
                </a:lnTo>
                <a:lnTo>
                  <a:pt x="19096498" y="14715038"/>
                </a:lnTo>
                <a:lnTo>
                  <a:pt x="0" y="147150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1350612" y="9919952"/>
            <a:ext cx="2013568" cy="367062"/>
            <a:chOff x="0" y="0"/>
            <a:chExt cx="2684757" cy="4894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" y="0"/>
              <a:ext cx="2684653" cy="489458"/>
            </a:xfrm>
            <a:custGeom>
              <a:avLst/>
              <a:gdLst/>
              <a:ahLst/>
              <a:cxnLst/>
              <a:rect r="r" b="b" t="t" l="l"/>
              <a:pathLst>
                <a:path h="489458" w="2684653">
                  <a:moveTo>
                    <a:pt x="2684653" y="0"/>
                  </a:moveTo>
                  <a:lnTo>
                    <a:pt x="2195195" y="489458"/>
                  </a:lnTo>
                  <a:lnTo>
                    <a:pt x="0" y="489458"/>
                  </a:lnTo>
                  <a:lnTo>
                    <a:pt x="489331" y="0"/>
                  </a:lnTo>
                  <a:close/>
                </a:path>
              </a:pathLst>
            </a:custGeom>
            <a:solidFill>
              <a:srgbClr val="0B5394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2457070" y="-2260466"/>
            <a:ext cx="23453364" cy="17137818"/>
          </a:xfrm>
          <a:custGeom>
            <a:avLst/>
            <a:gdLst/>
            <a:ahLst/>
            <a:cxnLst/>
            <a:rect r="r" b="b" t="t" l="l"/>
            <a:pathLst>
              <a:path h="17137818" w="23453364">
                <a:moveTo>
                  <a:pt x="0" y="0"/>
                </a:moveTo>
                <a:lnTo>
                  <a:pt x="23453364" y="0"/>
                </a:lnTo>
                <a:lnTo>
                  <a:pt x="23453364" y="17137818"/>
                </a:lnTo>
                <a:lnTo>
                  <a:pt x="0" y="171378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17181">
            <a:off x="-928907" y="9323243"/>
            <a:ext cx="3069459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-10800000">
            <a:off x="2113874" y="9269911"/>
            <a:ext cx="106675" cy="106663"/>
            <a:chOff x="0" y="0"/>
            <a:chExt cx="142234" cy="1422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-1597255" y="8695795"/>
            <a:ext cx="3128850" cy="278664"/>
          </a:xfrm>
          <a:custGeom>
            <a:avLst/>
            <a:gdLst/>
            <a:ahLst/>
            <a:cxnLst/>
            <a:rect r="r" b="b" t="t" l="l"/>
            <a:pathLst>
              <a:path h="278664" w="3128850">
                <a:moveTo>
                  <a:pt x="0" y="0"/>
                </a:moveTo>
                <a:lnTo>
                  <a:pt x="3128850" y="0"/>
                </a:lnTo>
                <a:lnTo>
                  <a:pt x="3128850" y="278664"/>
                </a:lnTo>
                <a:lnTo>
                  <a:pt x="0" y="2786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2186013" y="9620117"/>
            <a:ext cx="6155511" cy="220067"/>
          </a:xfrm>
          <a:custGeom>
            <a:avLst/>
            <a:gdLst/>
            <a:ahLst/>
            <a:cxnLst/>
            <a:rect r="r" b="b" t="t" l="l"/>
            <a:pathLst>
              <a:path h="220067" w="6155511">
                <a:moveTo>
                  <a:pt x="0" y="0"/>
                </a:moveTo>
                <a:lnTo>
                  <a:pt x="6155510" y="0"/>
                </a:lnTo>
                <a:lnTo>
                  <a:pt x="6155510" y="220067"/>
                </a:lnTo>
                <a:lnTo>
                  <a:pt x="0" y="2200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rot="8855">
            <a:off x="-2638655" y="10059447"/>
            <a:ext cx="5955831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10800000">
            <a:off x="3290628" y="10006115"/>
            <a:ext cx="106675" cy="106663"/>
            <a:chOff x="0" y="0"/>
            <a:chExt cx="142234" cy="1422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531425" y="838600"/>
            <a:ext cx="1522515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Database</a:t>
            </a:r>
            <a:r>
              <a:rPr lang="en-US" sz="7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Schema Design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18820" y="2618845"/>
            <a:ext cx="12202120" cy="487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47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→ Orders → Or</a:t>
            </a:r>
            <a:r>
              <a:rPr lang="en-US" sz="39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 Items → Products</a:t>
            </a:r>
          </a:p>
          <a:p>
            <a:pPr algn="l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</a:t>
            </a:r>
            <a:r>
              <a:rPr lang="en-US" sz="39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ers → Shopping Cart → Products</a:t>
            </a:r>
          </a:p>
          <a:p>
            <a:pPr algn="l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</a:t>
            </a:r>
            <a:r>
              <a:rPr lang="en-US" sz="39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ers → Product Reviews → Products → Categories</a:t>
            </a:r>
          </a:p>
          <a:p>
            <a:pPr algn="l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39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roducts → Discounts</a:t>
            </a:r>
          </a:p>
          <a:p>
            <a:pPr algn="l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</a:t>
            </a:r>
            <a:r>
              <a:rPr lang="en-US" sz="39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ers → Payment Methods</a:t>
            </a:r>
          </a:p>
          <a:p>
            <a:pPr algn="l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Orders → Order Status Log</a:t>
            </a:r>
          </a:p>
          <a:p>
            <a:pPr algn="l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 → Products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sz="39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Categories → Categories (self-join for hierarchy)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97724" y="9208022"/>
            <a:ext cx="10230814" cy="6035078"/>
            <a:chOff x="0" y="0"/>
            <a:chExt cx="13641085" cy="80467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40943" cy="8046720"/>
            </a:xfrm>
            <a:custGeom>
              <a:avLst/>
              <a:gdLst/>
              <a:ahLst/>
              <a:cxnLst/>
              <a:rect r="r" b="b" t="t" l="l"/>
              <a:pathLst>
                <a:path h="8046720" w="13640943">
                  <a:moveTo>
                    <a:pt x="0" y="0"/>
                  </a:moveTo>
                  <a:lnTo>
                    <a:pt x="0" y="8046720"/>
                  </a:lnTo>
                  <a:lnTo>
                    <a:pt x="13640943" y="8046720"/>
                  </a:lnTo>
                  <a:lnTo>
                    <a:pt x="13640943" y="2153539"/>
                  </a:lnTo>
                  <a:lnTo>
                    <a:pt x="11908028" y="2153539"/>
                  </a:lnTo>
                  <a:lnTo>
                    <a:pt x="10473944" y="739775"/>
                  </a:lnTo>
                  <a:lnTo>
                    <a:pt x="6460744" y="739775"/>
                  </a:lnTo>
                  <a:lnTo>
                    <a:pt x="5720969" y="0"/>
                  </a:lnTo>
                  <a:close/>
                </a:path>
              </a:pathLst>
            </a:custGeom>
            <a:solidFill>
              <a:srgbClr val="1BBBE9">
                <a:alpha val="392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-3189226" y="-1207620"/>
            <a:ext cx="6494500" cy="3397420"/>
            <a:chOff x="0" y="0"/>
            <a:chExt cx="8659333" cy="45298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27" y="0"/>
              <a:ext cx="8659114" cy="4529709"/>
            </a:xfrm>
            <a:custGeom>
              <a:avLst/>
              <a:gdLst/>
              <a:ahLst/>
              <a:cxnLst/>
              <a:rect r="r" b="b" t="t" l="l"/>
              <a:pathLst>
                <a:path h="4529709" w="8659114">
                  <a:moveTo>
                    <a:pt x="8659114" y="0"/>
                  </a:moveTo>
                  <a:lnTo>
                    <a:pt x="8659114" y="4509897"/>
                  </a:lnTo>
                  <a:lnTo>
                    <a:pt x="0" y="4529709"/>
                  </a:lnTo>
                  <a:lnTo>
                    <a:pt x="4527931" y="0"/>
                  </a:lnTo>
                  <a:close/>
                </a:path>
              </a:pathLst>
            </a:custGeom>
            <a:solidFill>
              <a:srgbClr val="1BBBE9">
                <a:alpha val="1569"/>
              </a:srgbClr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91692" y="14"/>
            <a:ext cx="14460744" cy="10287000"/>
          </a:xfrm>
          <a:custGeom>
            <a:avLst/>
            <a:gdLst/>
            <a:ahLst/>
            <a:cxnLst/>
            <a:rect r="r" b="b" t="t" l="l"/>
            <a:pathLst>
              <a:path h="10287000" w="14460744">
                <a:moveTo>
                  <a:pt x="0" y="0"/>
                </a:moveTo>
                <a:lnTo>
                  <a:pt x="14460744" y="0"/>
                </a:lnTo>
                <a:lnTo>
                  <a:pt x="1446074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17181">
            <a:off x="-1318039" y="1411169"/>
            <a:ext cx="3069459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724742" y="1357837"/>
            <a:ext cx="106675" cy="106663"/>
            <a:chOff x="0" y="0"/>
            <a:chExt cx="142234" cy="14221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7066" cy="147193"/>
            </a:xfrm>
            <a:custGeom>
              <a:avLst/>
              <a:gdLst/>
              <a:ahLst/>
              <a:cxnLst/>
              <a:rect r="r" b="b" t="t" l="l"/>
              <a:pathLst>
                <a:path h="147193" w="147066">
                  <a:moveTo>
                    <a:pt x="0" y="73533"/>
                  </a:moveTo>
                  <a:cubicBezTo>
                    <a:pt x="0" y="32893"/>
                    <a:pt x="32893" y="0"/>
                    <a:pt x="73533" y="0"/>
                  </a:cubicBezTo>
                  <a:lnTo>
                    <a:pt x="73533" y="12700"/>
                  </a:lnTo>
                  <a:lnTo>
                    <a:pt x="73533" y="0"/>
                  </a:lnTo>
                  <a:cubicBezTo>
                    <a:pt x="114173" y="0"/>
                    <a:pt x="147066" y="32893"/>
                    <a:pt x="1470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lnTo>
                    <a:pt x="73533" y="134366"/>
                  </a:lnTo>
                  <a:lnTo>
                    <a:pt x="73533" y="147066"/>
                  </a:lnTo>
                  <a:cubicBezTo>
                    <a:pt x="32893" y="147193"/>
                    <a:pt x="0" y="114173"/>
                    <a:pt x="0" y="73533"/>
                  </a:cubicBezTo>
                  <a:lnTo>
                    <a:pt x="12700" y="73533"/>
                  </a:lnTo>
                  <a:lnTo>
                    <a:pt x="25400" y="73533"/>
                  </a:lnTo>
                  <a:lnTo>
                    <a:pt x="12700" y="73533"/>
                  </a:lnTo>
                  <a:lnTo>
                    <a:pt x="0" y="73533"/>
                  </a:lnTo>
                  <a:moveTo>
                    <a:pt x="25400" y="73533"/>
                  </a:moveTo>
                  <a:cubicBezTo>
                    <a:pt x="25400" y="80518"/>
                    <a:pt x="19685" y="86233"/>
                    <a:pt x="12700" y="86233"/>
                  </a:cubicBezTo>
                  <a:cubicBezTo>
                    <a:pt x="5715" y="86233"/>
                    <a:pt x="0" y="80518"/>
                    <a:pt x="0" y="73533"/>
                  </a:cubicBezTo>
                  <a:cubicBezTo>
                    <a:pt x="0" y="66548"/>
                    <a:pt x="5715" y="60833"/>
                    <a:pt x="12700" y="60833"/>
                  </a:cubicBezTo>
                  <a:cubicBezTo>
                    <a:pt x="19685" y="60833"/>
                    <a:pt x="25400" y="66548"/>
                    <a:pt x="25400" y="73533"/>
                  </a:cubicBezTo>
                  <a:cubicBezTo>
                    <a:pt x="25400" y="100203"/>
                    <a:pt x="46990" y="121666"/>
                    <a:pt x="73533" y="121666"/>
                  </a:cubicBezTo>
                  <a:cubicBezTo>
                    <a:pt x="100076" y="121666"/>
                    <a:pt x="121666" y="100076"/>
                    <a:pt x="121666" y="73533"/>
                  </a:cubicBezTo>
                  <a:cubicBezTo>
                    <a:pt x="121666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-1986387" y="1759953"/>
            <a:ext cx="3128850" cy="278664"/>
          </a:xfrm>
          <a:custGeom>
            <a:avLst/>
            <a:gdLst/>
            <a:ahLst/>
            <a:cxnLst/>
            <a:rect r="r" b="b" t="t" l="l"/>
            <a:pathLst>
              <a:path h="278664" w="3128850">
                <a:moveTo>
                  <a:pt x="0" y="0"/>
                </a:moveTo>
                <a:lnTo>
                  <a:pt x="3128850" y="0"/>
                </a:lnTo>
                <a:lnTo>
                  <a:pt x="3128850" y="278664"/>
                </a:lnTo>
                <a:lnTo>
                  <a:pt x="0" y="27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575145" y="894228"/>
            <a:ext cx="6155511" cy="220067"/>
          </a:xfrm>
          <a:custGeom>
            <a:avLst/>
            <a:gdLst/>
            <a:ahLst/>
            <a:cxnLst/>
            <a:rect r="r" b="b" t="t" l="l"/>
            <a:pathLst>
              <a:path h="220067" w="6155511">
                <a:moveTo>
                  <a:pt x="0" y="0"/>
                </a:moveTo>
                <a:lnTo>
                  <a:pt x="6155510" y="0"/>
                </a:lnTo>
                <a:lnTo>
                  <a:pt x="6155510" y="220067"/>
                </a:lnTo>
                <a:lnTo>
                  <a:pt x="0" y="2200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 rot="8855">
            <a:off x="-3027787" y="674965"/>
            <a:ext cx="5955831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2901496" y="621633"/>
            <a:ext cx="106675" cy="106663"/>
            <a:chOff x="0" y="0"/>
            <a:chExt cx="142234" cy="1422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7066" cy="147193"/>
            </a:xfrm>
            <a:custGeom>
              <a:avLst/>
              <a:gdLst/>
              <a:ahLst/>
              <a:cxnLst/>
              <a:rect r="r" b="b" t="t" l="l"/>
              <a:pathLst>
                <a:path h="147193" w="147066">
                  <a:moveTo>
                    <a:pt x="0" y="73533"/>
                  </a:moveTo>
                  <a:cubicBezTo>
                    <a:pt x="0" y="32893"/>
                    <a:pt x="32893" y="0"/>
                    <a:pt x="73533" y="0"/>
                  </a:cubicBezTo>
                  <a:lnTo>
                    <a:pt x="73533" y="12700"/>
                  </a:lnTo>
                  <a:lnTo>
                    <a:pt x="73533" y="0"/>
                  </a:lnTo>
                  <a:cubicBezTo>
                    <a:pt x="114173" y="0"/>
                    <a:pt x="147066" y="32893"/>
                    <a:pt x="1470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lnTo>
                    <a:pt x="73533" y="134366"/>
                  </a:lnTo>
                  <a:lnTo>
                    <a:pt x="73533" y="147066"/>
                  </a:lnTo>
                  <a:cubicBezTo>
                    <a:pt x="32893" y="147193"/>
                    <a:pt x="0" y="114173"/>
                    <a:pt x="0" y="73533"/>
                  </a:cubicBezTo>
                  <a:lnTo>
                    <a:pt x="12700" y="73533"/>
                  </a:lnTo>
                  <a:lnTo>
                    <a:pt x="25400" y="73533"/>
                  </a:lnTo>
                  <a:lnTo>
                    <a:pt x="12700" y="73533"/>
                  </a:lnTo>
                  <a:lnTo>
                    <a:pt x="0" y="73533"/>
                  </a:lnTo>
                  <a:moveTo>
                    <a:pt x="25400" y="73533"/>
                  </a:moveTo>
                  <a:cubicBezTo>
                    <a:pt x="25400" y="80518"/>
                    <a:pt x="19685" y="86233"/>
                    <a:pt x="12700" y="86233"/>
                  </a:cubicBezTo>
                  <a:cubicBezTo>
                    <a:pt x="5715" y="86233"/>
                    <a:pt x="0" y="80518"/>
                    <a:pt x="0" y="73533"/>
                  </a:cubicBezTo>
                  <a:cubicBezTo>
                    <a:pt x="0" y="66548"/>
                    <a:pt x="5715" y="60833"/>
                    <a:pt x="12700" y="60833"/>
                  </a:cubicBezTo>
                  <a:cubicBezTo>
                    <a:pt x="19685" y="60833"/>
                    <a:pt x="25400" y="66548"/>
                    <a:pt x="25400" y="73533"/>
                  </a:cubicBezTo>
                  <a:cubicBezTo>
                    <a:pt x="25400" y="100203"/>
                    <a:pt x="46990" y="121666"/>
                    <a:pt x="73533" y="121666"/>
                  </a:cubicBezTo>
                  <a:cubicBezTo>
                    <a:pt x="100076" y="121666"/>
                    <a:pt x="121666" y="100076"/>
                    <a:pt x="121666" y="73533"/>
                  </a:cubicBezTo>
                  <a:cubicBezTo>
                    <a:pt x="121666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-3020078" y="-3178012"/>
            <a:ext cx="23841332" cy="15549462"/>
          </a:xfrm>
          <a:custGeom>
            <a:avLst/>
            <a:gdLst/>
            <a:ahLst/>
            <a:cxnLst/>
            <a:rect r="r" b="b" t="t" l="l"/>
            <a:pathLst>
              <a:path h="15549462" w="23841332">
                <a:moveTo>
                  <a:pt x="0" y="0"/>
                </a:moveTo>
                <a:lnTo>
                  <a:pt x="23841332" y="0"/>
                </a:lnTo>
                <a:lnTo>
                  <a:pt x="23841332" y="15549462"/>
                </a:lnTo>
                <a:lnTo>
                  <a:pt x="0" y="155494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24525" y="1069390"/>
            <a:ext cx="1523895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en-US" sz="7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Tables &amp; Structures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07662" y="2829200"/>
            <a:ext cx="12756396" cy="7140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32"/>
              </a:lnSpc>
            </a:pPr>
            <a:r>
              <a:rPr lang="en-US" b="true" sz="4800">
                <a:solidFill>
                  <a:srgbClr val="2023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Core Opera</a:t>
            </a:r>
            <a:r>
              <a:rPr lang="en-US" b="true" sz="4800">
                <a:solidFill>
                  <a:srgbClr val="2023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tional Tables</a:t>
            </a:r>
          </a:p>
          <a:p>
            <a:pPr algn="l" marL="777235" indent="-388618" lvl="1">
              <a:lnSpc>
                <a:spcPts val="6623"/>
              </a:lnSpc>
              <a:buFont typeface="Arial"/>
              <a:buChar char="•"/>
            </a:pPr>
            <a:r>
              <a:rPr lang="en-US" sz="35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</a:t>
            </a:r>
            <a:r>
              <a:rPr lang="en-US" sz="35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ers &amp; User Roles - Customer and admin management</a:t>
            </a:r>
          </a:p>
          <a:p>
            <a:pPr algn="l" marL="777235" indent="-388618" lvl="1">
              <a:lnSpc>
                <a:spcPts val="6623"/>
              </a:lnSpc>
              <a:buFont typeface="Arial"/>
              <a:buChar char="•"/>
            </a:pPr>
            <a:r>
              <a:rPr lang="en-US" sz="35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Products &amp; Categories - Catalog organization</a:t>
            </a:r>
          </a:p>
          <a:p>
            <a:pPr algn="l" marL="777235" indent="-388618" lvl="1">
              <a:lnSpc>
                <a:spcPts val="6623"/>
              </a:lnSpc>
              <a:buFont typeface="Arial"/>
              <a:buChar char="•"/>
            </a:pPr>
            <a:r>
              <a:rPr lang="en-US" sz="35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Orders &amp; Order Items - Transaction processing</a:t>
            </a:r>
          </a:p>
          <a:p>
            <a:pPr algn="l" marL="777235" indent="-388618" lvl="1">
              <a:lnSpc>
                <a:spcPts val="6623"/>
              </a:lnSpc>
              <a:buFont typeface="Arial"/>
              <a:buChar char="•"/>
            </a:pPr>
            <a:r>
              <a:rPr lang="en-US" sz="35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Shopping Cart - Session management</a:t>
            </a:r>
          </a:p>
          <a:p>
            <a:pPr algn="l" marL="777235" indent="-388618" lvl="1">
              <a:lnSpc>
                <a:spcPts val="6623"/>
              </a:lnSpc>
              <a:buFont typeface="Arial"/>
              <a:buChar char="•"/>
            </a:pPr>
            <a:r>
              <a:rPr lang="en-US" sz="35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Payment Methods - Transaction options</a:t>
            </a:r>
          </a:p>
          <a:p>
            <a:pPr algn="l">
              <a:lnSpc>
                <a:spcPts val="6623"/>
              </a:lnSpc>
            </a:pPr>
            <a:r>
              <a:rPr lang="en-US" sz="3599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algn="l">
              <a:lnSpc>
                <a:spcPts val="73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12470" y="-3057862"/>
            <a:ext cx="19723768" cy="18300962"/>
          </a:xfrm>
          <a:custGeom>
            <a:avLst/>
            <a:gdLst/>
            <a:ahLst/>
            <a:cxnLst/>
            <a:rect r="r" b="b" t="t" l="l"/>
            <a:pathLst>
              <a:path h="18300962" w="19723768">
                <a:moveTo>
                  <a:pt x="0" y="0"/>
                </a:moveTo>
                <a:lnTo>
                  <a:pt x="19723768" y="0"/>
                </a:lnTo>
                <a:lnTo>
                  <a:pt x="19723768" y="18300962"/>
                </a:lnTo>
                <a:lnTo>
                  <a:pt x="0" y="183009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043450" y="7967694"/>
            <a:ext cx="2836502" cy="534012"/>
            <a:chOff x="0" y="0"/>
            <a:chExt cx="3782003" cy="7120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81933" cy="711835"/>
            </a:xfrm>
            <a:custGeom>
              <a:avLst/>
              <a:gdLst/>
              <a:ahLst/>
              <a:cxnLst/>
              <a:rect r="r" b="b" t="t" l="l"/>
              <a:pathLst>
                <a:path h="711835" w="3781933">
                  <a:moveTo>
                    <a:pt x="0" y="0"/>
                  </a:moveTo>
                  <a:lnTo>
                    <a:pt x="709930" y="709930"/>
                  </a:lnTo>
                  <a:lnTo>
                    <a:pt x="3781933" y="711835"/>
                  </a:lnTo>
                  <a:lnTo>
                    <a:pt x="3071495" y="0"/>
                  </a:lnTo>
                  <a:close/>
                </a:path>
              </a:pathLst>
            </a:custGeom>
            <a:solidFill>
              <a:srgbClr val="0B5394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1657900" y="8501706"/>
            <a:ext cx="5610544" cy="3074816"/>
            <a:chOff x="0" y="0"/>
            <a:chExt cx="7480725" cy="40997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80681" cy="4099814"/>
            </a:xfrm>
            <a:custGeom>
              <a:avLst/>
              <a:gdLst/>
              <a:ahLst/>
              <a:cxnLst/>
              <a:rect r="r" b="b" t="t" l="l"/>
              <a:pathLst>
                <a:path h="4099814" w="7480681">
                  <a:moveTo>
                    <a:pt x="3954526" y="0"/>
                  </a:moveTo>
                  <a:lnTo>
                    <a:pt x="6684137" y="2726055"/>
                  </a:lnTo>
                  <a:lnTo>
                    <a:pt x="7480681" y="2726055"/>
                  </a:lnTo>
                  <a:lnTo>
                    <a:pt x="7480681" y="4099814"/>
                  </a:lnTo>
                  <a:lnTo>
                    <a:pt x="0" y="40998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BBE9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5909079" y="9907404"/>
            <a:ext cx="6155511" cy="220067"/>
          </a:xfrm>
          <a:custGeom>
            <a:avLst/>
            <a:gdLst/>
            <a:ahLst/>
            <a:cxnLst/>
            <a:rect r="r" b="b" t="t" l="l"/>
            <a:pathLst>
              <a:path h="220067" w="6155511">
                <a:moveTo>
                  <a:pt x="0" y="0"/>
                </a:moveTo>
                <a:lnTo>
                  <a:pt x="6155510" y="0"/>
                </a:lnTo>
                <a:lnTo>
                  <a:pt x="6155510" y="220067"/>
                </a:lnTo>
                <a:lnTo>
                  <a:pt x="0" y="2200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rot="17181">
            <a:off x="16178226" y="9177421"/>
            <a:ext cx="3069459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6098229" y="9124089"/>
            <a:ext cx="106675" cy="106663"/>
            <a:chOff x="0" y="0"/>
            <a:chExt cx="142234" cy="1422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5260983" y="9525479"/>
            <a:ext cx="3128850" cy="278664"/>
          </a:xfrm>
          <a:custGeom>
            <a:avLst/>
            <a:gdLst/>
            <a:ahLst/>
            <a:cxnLst/>
            <a:rect r="r" b="b" t="t" l="l"/>
            <a:pathLst>
              <a:path h="278664" w="3128850">
                <a:moveTo>
                  <a:pt x="0" y="0"/>
                </a:moveTo>
                <a:lnTo>
                  <a:pt x="3128850" y="0"/>
                </a:lnTo>
                <a:lnTo>
                  <a:pt x="3128850" y="278664"/>
                </a:lnTo>
                <a:lnTo>
                  <a:pt x="0" y="2786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 rot="8855">
            <a:off x="17104050" y="8780591"/>
            <a:ext cx="5955831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7023923" y="8727259"/>
            <a:ext cx="106675" cy="106663"/>
            <a:chOff x="0" y="0"/>
            <a:chExt cx="142234" cy="14221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600258" y="1352375"/>
            <a:ext cx="1522515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Tables</a:t>
            </a:r>
            <a:r>
              <a:rPr lang="en-US" sz="7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Structures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04574" y="4093327"/>
            <a:ext cx="14626023" cy="389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79"/>
              </a:lnSpc>
              <a:spcBef>
                <a:spcPct val="0"/>
              </a:spcBef>
            </a:pPr>
            <a:r>
              <a:rPr lang="en-US" b="true" sz="4399">
                <a:solidFill>
                  <a:srgbClr val="2023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Support Tabl</a:t>
            </a:r>
            <a:r>
              <a:rPr lang="en-US" b="true" sz="4399">
                <a:solidFill>
                  <a:srgbClr val="2023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es</a:t>
            </a:r>
          </a:p>
          <a:p>
            <a:pPr algn="l" marL="906780" indent="-453390" lvl="1">
              <a:lnSpc>
                <a:spcPts val="6300"/>
              </a:lnSpc>
              <a:buAutoNum type="arabicPeriod" startAt="1"/>
            </a:pPr>
            <a:r>
              <a:rPr lang="en-US" sz="4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Discounts - Promotion management</a:t>
            </a:r>
          </a:p>
          <a:p>
            <a:pPr algn="l" marL="906780" indent="-453390" lvl="1">
              <a:lnSpc>
                <a:spcPts val="6300"/>
              </a:lnSpc>
              <a:buAutoNum type="arabicPeriod" startAt="1"/>
            </a:pPr>
            <a:r>
              <a:rPr lang="en-US" sz="4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Reviews - Customer feedback system</a:t>
            </a:r>
          </a:p>
          <a:p>
            <a:pPr algn="l" marL="906780" indent="-453390" lvl="1">
              <a:lnSpc>
                <a:spcPts val="6300"/>
              </a:lnSpc>
              <a:buAutoNum type="arabicPeriod" startAt="1"/>
            </a:pPr>
            <a:r>
              <a:rPr lang="en-US" sz="4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Status Log - Audit trail for orders</a:t>
            </a:r>
          </a:p>
          <a:p>
            <a:pPr algn="l">
              <a:lnSpc>
                <a:spcPts val="63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47558" y="-2874370"/>
            <a:ext cx="24050302" cy="17687070"/>
          </a:xfrm>
          <a:custGeom>
            <a:avLst/>
            <a:gdLst/>
            <a:ahLst/>
            <a:cxnLst/>
            <a:rect r="r" b="b" t="t" l="l"/>
            <a:pathLst>
              <a:path h="17687070" w="24050302">
                <a:moveTo>
                  <a:pt x="0" y="0"/>
                </a:moveTo>
                <a:lnTo>
                  <a:pt x="24050302" y="0"/>
                </a:lnTo>
                <a:lnTo>
                  <a:pt x="24050302" y="17687070"/>
                </a:lnTo>
                <a:lnTo>
                  <a:pt x="0" y="176870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17181">
            <a:off x="-1236107" y="9204185"/>
            <a:ext cx="3069459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-10800000">
            <a:off x="1806674" y="9150853"/>
            <a:ext cx="106675" cy="106663"/>
            <a:chOff x="0" y="0"/>
            <a:chExt cx="142234" cy="1422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1904455" y="8576737"/>
            <a:ext cx="3128850" cy="278664"/>
          </a:xfrm>
          <a:custGeom>
            <a:avLst/>
            <a:gdLst/>
            <a:ahLst/>
            <a:cxnLst/>
            <a:rect r="r" b="b" t="t" l="l"/>
            <a:pathLst>
              <a:path h="278664" w="3128850">
                <a:moveTo>
                  <a:pt x="0" y="0"/>
                </a:moveTo>
                <a:lnTo>
                  <a:pt x="3128850" y="0"/>
                </a:lnTo>
                <a:lnTo>
                  <a:pt x="3128850" y="278664"/>
                </a:lnTo>
                <a:lnTo>
                  <a:pt x="0" y="278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493213" y="9501059"/>
            <a:ext cx="6155511" cy="220067"/>
          </a:xfrm>
          <a:custGeom>
            <a:avLst/>
            <a:gdLst/>
            <a:ahLst/>
            <a:cxnLst/>
            <a:rect r="r" b="b" t="t" l="l"/>
            <a:pathLst>
              <a:path h="220067" w="6155511">
                <a:moveTo>
                  <a:pt x="0" y="0"/>
                </a:moveTo>
                <a:lnTo>
                  <a:pt x="6155510" y="0"/>
                </a:lnTo>
                <a:lnTo>
                  <a:pt x="6155510" y="220067"/>
                </a:lnTo>
                <a:lnTo>
                  <a:pt x="0" y="2200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rot="8855">
            <a:off x="-2945855" y="9940389"/>
            <a:ext cx="5955831" cy="0"/>
          </a:xfrm>
          <a:prstGeom prst="line">
            <a:avLst/>
          </a:prstGeom>
          <a:ln cap="rnd" w="9525">
            <a:solidFill>
              <a:srgbClr val="202331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-10800000">
            <a:off x="2983428" y="9887057"/>
            <a:ext cx="106675" cy="106663"/>
            <a:chOff x="0" y="0"/>
            <a:chExt cx="142234" cy="1422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7066" cy="147066"/>
            </a:xfrm>
            <a:custGeom>
              <a:avLst/>
              <a:gdLst/>
              <a:ahLst/>
              <a:cxnLst/>
              <a:rect r="r" b="b" t="t" l="l"/>
              <a:pathLst>
                <a:path h="147066" w="147066">
                  <a:moveTo>
                    <a:pt x="121793" y="73533"/>
                  </a:moveTo>
                  <a:cubicBezTo>
                    <a:pt x="121793" y="46990"/>
                    <a:pt x="100203" y="25400"/>
                    <a:pt x="73533" y="25400"/>
                  </a:cubicBezTo>
                  <a:lnTo>
                    <a:pt x="73533" y="12700"/>
                  </a:lnTo>
                  <a:lnTo>
                    <a:pt x="73533" y="25400"/>
                  </a:lnTo>
                  <a:lnTo>
                    <a:pt x="73533" y="12700"/>
                  </a:lnTo>
                  <a:lnTo>
                    <a:pt x="73533" y="25400"/>
                  </a:lnTo>
                  <a:cubicBezTo>
                    <a:pt x="46990" y="25400"/>
                    <a:pt x="25400" y="46990"/>
                    <a:pt x="25400" y="73533"/>
                  </a:cubicBezTo>
                  <a:lnTo>
                    <a:pt x="12700" y="73533"/>
                  </a:lnTo>
                  <a:lnTo>
                    <a:pt x="25400" y="73533"/>
                  </a:lnTo>
                  <a:cubicBezTo>
                    <a:pt x="25400" y="100203"/>
                    <a:pt x="46990" y="121666"/>
                    <a:pt x="73533" y="121666"/>
                  </a:cubicBezTo>
                  <a:lnTo>
                    <a:pt x="73533" y="134366"/>
                  </a:lnTo>
                  <a:lnTo>
                    <a:pt x="73533" y="121666"/>
                  </a:lnTo>
                  <a:cubicBezTo>
                    <a:pt x="100203" y="121666"/>
                    <a:pt x="121666" y="100076"/>
                    <a:pt x="121666" y="73533"/>
                  </a:cubicBezTo>
                  <a:cubicBezTo>
                    <a:pt x="121666" y="66548"/>
                    <a:pt x="127381" y="60833"/>
                    <a:pt x="134366" y="60833"/>
                  </a:cubicBezTo>
                  <a:cubicBezTo>
                    <a:pt x="141351" y="60833"/>
                    <a:pt x="147066" y="66548"/>
                    <a:pt x="147066" y="73533"/>
                  </a:cubicBezTo>
                  <a:lnTo>
                    <a:pt x="134366" y="73533"/>
                  </a:lnTo>
                  <a:lnTo>
                    <a:pt x="121666" y="73533"/>
                  </a:lnTo>
                  <a:moveTo>
                    <a:pt x="147066" y="73533"/>
                  </a:moveTo>
                  <a:cubicBezTo>
                    <a:pt x="147066" y="80518"/>
                    <a:pt x="141351" y="86233"/>
                    <a:pt x="134366" y="86233"/>
                  </a:cubicBezTo>
                  <a:cubicBezTo>
                    <a:pt x="127381" y="86233"/>
                    <a:pt x="121666" y="80518"/>
                    <a:pt x="121666" y="73533"/>
                  </a:cubicBezTo>
                  <a:lnTo>
                    <a:pt x="134366" y="73533"/>
                  </a:lnTo>
                  <a:lnTo>
                    <a:pt x="147066" y="73533"/>
                  </a:lnTo>
                  <a:cubicBezTo>
                    <a:pt x="147066" y="114173"/>
                    <a:pt x="114173" y="147066"/>
                    <a:pt x="73533" y="147066"/>
                  </a:cubicBezTo>
                  <a:cubicBezTo>
                    <a:pt x="32893" y="147066"/>
                    <a:pt x="0" y="114173"/>
                    <a:pt x="0" y="73533"/>
                  </a:cubicBezTo>
                  <a:cubicBezTo>
                    <a:pt x="0" y="32893"/>
                    <a:pt x="32893" y="0"/>
                    <a:pt x="73533" y="0"/>
                  </a:cubicBezTo>
                  <a:cubicBezTo>
                    <a:pt x="114173" y="0"/>
                    <a:pt x="147066" y="32893"/>
                    <a:pt x="147066" y="73533"/>
                  </a:cubicBezTo>
                  <a:close/>
                </a:path>
              </a:pathLst>
            </a:custGeom>
            <a:solidFill>
              <a:srgbClr val="20233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-1185116" y="-20684"/>
            <a:ext cx="14963146" cy="10318048"/>
          </a:xfrm>
          <a:custGeom>
            <a:avLst/>
            <a:gdLst/>
            <a:ahLst/>
            <a:cxnLst/>
            <a:rect r="r" b="b" t="t" l="l"/>
            <a:pathLst>
              <a:path h="10318048" w="14963146">
                <a:moveTo>
                  <a:pt x="0" y="0"/>
                </a:moveTo>
                <a:lnTo>
                  <a:pt x="14963146" y="0"/>
                </a:lnTo>
                <a:lnTo>
                  <a:pt x="14963146" y="10318048"/>
                </a:lnTo>
                <a:lnTo>
                  <a:pt x="0" y="1031804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686285" y="9501059"/>
            <a:ext cx="7146030" cy="3738250"/>
            <a:chOff x="0" y="0"/>
            <a:chExt cx="9528040" cy="49843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27" y="0"/>
              <a:ext cx="9527794" cy="4984242"/>
            </a:xfrm>
            <a:custGeom>
              <a:avLst/>
              <a:gdLst/>
              <a:ahLst/>
              <a:cxnLst/>
              <a:rect r="r" b="b" t="t" l="l"/>
              <a:pathLst>
                <a:path h="4984242" w="9527794">
                  <a:moveTo>
                    <a:pt x="9527794" y="0"/>
                  </a:moveTo>
                  <a:lnTo>
                    <a:pt x="9527794" y="4962271"/>
                  </a:lnTo>
                  <a:lnTo>
                    <a:pt x="0" y="4984242"/>
                  </a:lnTo>
                  <a:lnTo>
                    <a:pt x="4982210" y="0"/>
                  </a:lnTo>
                  <a:close/>
                </a:path>
              </a:pathLst>
            </a:custGeom>
            <a:solidFill>
              <a:srgbClr val="1BBBE9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531425" y="522399"/>
            <a:ext cx="1522515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</a:t>
            </a:r>
            <a:r>
              <a:rPr lang="en-US" sz="7200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anced Features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69603" y="2635648"/>
            <a:ext cx="7919605" cy="699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b="true" sz="3999">
                <a:solidFill>
                  <a:srgbClr val="2023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Advanc</a:t>
            </a:r>
            <a:r>
              <a:rPr lang="en-US" b="true" sz="3999">
                <a:solidFill>
                  <a:srgbClr val="2023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ed Features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52176" y="3596345"/>
            <a:ext cx="7154458" cy="2500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4578" indent="-347289" lvl="1">
              <a:lnSpc>
                <a:spcPts val="3860"/>
              </a:lnSpc>
              <a:spcBef>
                <a:spcPct val="0"/>
              </a:spcBef>
              <a:buFont typeface="Arial"/>
              <a:buChar char="•"/>
            </a:pPr>
            <a:r>
              <a:rPr lang="en-US" sz="3217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 st</a:t>
            </a:r>
            <a:r>
              <a:rPr lang="en-US" sz="3217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ock updates (trigger)</a:t>
            </a:r>
          </a:p>
          <a:p>
            <a:pPr algn="l" marL="694578" indent="-347289" lvl="1">
              <a:lnSpc>
                <a:spcPts val="3860"/>
              </a:lnSpc>
              <a:spcBef>
                <a:spcPct val="0"/>
              </a:spcBef>
              <a:buFont typeface="Arial"/>
              <a:buChar char="•"/>
            </a:pPr>
            <a:r>
              <a:rPr lang="en-US" sz="3217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rating calculations (trigger)</a:t>
            </a:r>
          </a:p>
          <a:p>
            <a:pPr algn="l" marL="694578" indent="-347289" lvl="1">
              <a:lnSpc>
                <a:spcPts val="3860"/>
              </a:lnSpc>
              <a:spcBef>
                <a:spcPct val="0"/>
              </a:spcBef>
              <a:buFont typeface="Arial"/>
              <a:buChar char="•"/>
            </a:pPr>
            <a:r>
              <a:rPr lang="en-US" sz="3217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audit trail (logging)</a:t>
            </a:r>
          </a:p>
          <a:p>
            <a:pPr algn="l" marL="694578" indent="-347289" lvl="1">
              <a:lnSpc>
                <a:spcPts val="3860"/>
              </a:lnSpc>
              <a:spcBef>
                <a:spcPct val="0"/>
              </a:spcBef>
              <a:buFont typeface="Arial"/>
              <a:buChar char="•"/>
            </a:pPr>
            <a:r>
              <a:rPr lang="en-US" sz="3217">
                <a:solidFill>
                  <a:srgbClr val="2023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analytics (advanced queries)</a:t>
            </a:r>
          </a:p>
          <a:p>
            <a:pPr algn="l">
              <a:lnSpc>
                <a:spcPts val="38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DAGyRs3RCzY</dc:identifier>
  <dcterms:modified xsi:type="dcterms:W3CDTF">2011-08-01T06:04:30Z</dcterms:modified>
  <cp:revision>1</cp:revision>
  <dc:title>Copy of Data Analytics Strategy Toolkit by Slidesgo.pptx</dc:title>
</cp:coreProperties>
</file>