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6" r:id="rId5"/>
    <p:sldId id="270" r:id="rId6"/>
    <p:sldId id="269" r:id="rId7"/>
    <p:sldId id="267" r:id="rId8"/>
    <p:sldId id="265" r:id="rId9"/>
    <p:sldId id="271" r:id="rId10"/>
    <p:sldId id="266" r:id="rId11"/>
    <p:sldId id="258" r:id="rId12"/>
  </p:sldIdLst>
  <p:sldSz cx="12195175"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orient="horz" pos="3793">
          <p15:clr>
            <a:srgbClr val="A4A3A4"/>
          </p15:clr>
        </p15:guide>
        <p15:guide id="6" pos="303">
          <p15:clr>
            <a:srgbClr val="A4A3A4"/>
          </p15:clr>
        </p15:guide>
        <p15:guide id="7" pos="7379">
          <p15:clr>
            <a:srgbClr val="A4A3A4"/>
          </p15:clr>
        </p15:guide>
        <p15:guide id="9" orient="horz" pos="981" userDrawn="1">
          <p15:clr>
            <a:srgbClr val="A4A3A4"/>
          </p15:clr>
        </p15:guide>
        <p15:guide id="10" pos="3841"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nna Virtanen" initials="SV" lastIdx="1" clrIdx="0"/>
  <p:cmAuthor id="1" name="Mikael Andersson" initials="MA" lastIdx="2" clrIdx="1">
    <p:extLst>
      <p:ext uri="{19B8F6BF-5375-455C-9EA6-DF929625EA0E}">
        <p15:presenceInfo xmlns:p15="http://schemas.microsoft.com/office/powerpoint/2012/main" userId="S::mikael.andersson@valmetpartners.com::2edf9083-968e-4e54-8e04-3a15e2320ca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BDBD"/>
    <a:srgbClr val="50B948"/>
    <a:srgbClr val="ECED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p:cViewPr varScale="1">
        <p:scale>
          <a:sx n="114" d="100"/>
          <a:sy n="114" d="100"/>
        </p:scale>
        <p:origin x="468" y="102"/>
      </p:cViewPr>
      <p:guideLst>
        <p:guide orient="horz" pos="2160"/>
        <p:guide orient="horz" pos="3793"/>
        <p:guide pos="303"/>
        <p:guide pos="7379"/>
        <p:guide orient="horz" pos="981"/>
        <p:guide pos="3841"/>
      </p:guideLst>
    </p:cSldViewPr>
  </p:slideViewPr>
  <p:notesTextViewPr>
    <p:cViewPr>
      <p:scale>
        <a:sx n="100" d="100"/>
        <a:sy n="100" d="100"/>
      </p:scale>
      <p:origin x="0" y="0"/>
    </p:cViewPr>
  </p:notesTextViewPr>
  <p:notesViewPr>
    <p:cSldViewPr>
      <p:cViewPr varScale="1">
        <p:scale>
          <a:sx n="79" d="100"/>
          <a:sy n="79" d="100"/>
        </p:scale>
        <p:origin x="340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ael Andersson" userId="2edf9083-968e-4e54-8e04-3a15e2320ca6" providerId="ADAL" clId="{17F80916-455C-4B0B-AFF6-2D7804790C13}"/>
    <pc:docChg chg="modSld">
      <pc:chgData name="Mikael Andersson" userId="2edf9083-968e-4e54-8e04-3a15e2320ca6" providerId="ADAL" clId="{17F80916-455C-4B0B-AFF6-2D7804790C13}" dt="2022-06-30T07:05:27.966" v="76" actId="20577"/>
      <pc:docMkLst>
        <pc:docMk/>
      </pc:docMkLst>
      <pc:sldChg chg="modSp mod">
        <pc:chgData name="Mikael Andersson" userId="2edf9083-968e-4e54-8e04-3a15e2320ca6" providerId="ADAL" clId="{17F80916-455C-4B0B-AFF6-2D7804790C13}" dt="2022-06-30T07:05:27.966" v="76" actId="20577"/>
        <pc:sldMkLst>
          <pc:docMk/>
          <pc:sldMk cId="2371769222" sldId="256"/>
        </pc:sldMkLst>
        <pc:spChg chg="mod">
          <ac:chgData name="Mikael Andersson" userId="2edf9083-968e-4e54-8e04-3a15e2320ca6" providerId="ADAL" clId="{17F80916-455C-4B0B-AFF6-2D7804790C13}" dt="2022-06-30T07:05:27.966" v="76" actId="20577"/>
          <ac:spMkLst>
            <pc:docMk/>
            <pc:sldMk cId="2371769222" sldId="256"/>
            <ac:spMk id="3" creationId="{00000000-0000-0000-0000-000000000000}"/>
          </ac:spMkLst>
        </pc:spChg>
      </pc:sldChg>
      <pc:sldChg chg="modSp mod">
        <pc:chgData name="Mikael Andersson" userId="2edf9083-968e-4e54-8e04-3a15e2320ca6" providerId="ADAL" clId="{17F80916-455C-4B0B-AFF6-2D7804790C13}" dt="2022-06-30T06:49:57.301" v="72" actId="20577"/>
        <pc:sldMkLst>
          <pc:docMk/>
          <pc:sldMk cId="760409113" sldId="267"/>
        </pc:sldMkLst>
        <pc:graphicFrameChg chg="modGraphic">
          <ac:chgData name="Mikael Andersson" userId="2edf9083-968e-4e54-8e04-3a15e2320ca6" providerId="ADAL" clId="{17F80916-455C-4B0B-AFF6-2D7804790C13}" dt="2022-06-30T06:49:57.301" v="72" actId="20577"/>
          <ac:graphicFrameMkLst>
            <pc:docMk/>
            <pc:sldMk cId="760409113" sldId="267"/>
            <ac:graphicFrameMk id="5" creationId="{24488E75-5E81-46AF-B7DB-621FC1A0AB37}"/>
          </ac:graphicFrameMkLst>
        </pc:graphicFrameChg>
      </pc:sldChg>
      <pc:sldChg chg="modSp mod">
        <pc:chgData name="Mikael Andersson" userId="2edf9083-968e-4e54-8e04-3a15e2320ca6" providerId="ADAL" clId="{17F80916-455C-4B0B-AFF6-2D7804790C13}" dt="2022-06-30T06:49:28.652" v="61" actId="20577"/>
        <pc:sldMkLst>
          <pc:docMk/>
          <pc:sldMk cId="554174391" sldId="269"/>
        </pc:sldMkLst>
        <pc:graphicFrameChg chg="modGraphic">
          <ac:chgData name="Mikael Andersson" userId="2edf9083-968e-4e54-8e04-3a15e2320ca6" providerId="ADAL" clId="{17F80916-455C-4B0B-AFF6-2D7804790C13}" dt="2022-06-30T06:49:28.652" v="61" actId="20577"/>
          <ac:graphicFrameMkLst>
            <pc:docMk/>
            <pc:sldMk cId="554174391" sldId="269"/>
            <ac:graphicFrameMk id="5" creationId="{24488E75-5E81-46AF-B7DB-621FC1A0AB37}"/>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sz="80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B686A-5C92-4042-AC44-8C9313BBECEE}" type="datetime3">
              <a:rPr lang="en-US" sz="800" smtClean="0"/>
              <a:t>30 June 2022</a:t>
            </a:fld>
            <a:endParaRPr lang="en-US" sz="80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sz="80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0C1C51C-1507-4174-B2C8-A06D43695541}" type="slidenum">
              <a:rPr lang="en-US" sz="800" smtClean="0"/>
              <a:pPr/>
              <a:t>‹#›</a:t>
            </a:fld>
            <a:endParaRPr lang="en-US" sz="800"/>
          </a:p>
        </p:txBody>
      </p:sp>
    </p:spTree>
    <p:extLst>
      <p:ext uri="{BB962C8B-B14F-4D97-AF65-F5344CB8AC3E}">
        <p14:creationId xmlns:p14="http://schemas.microsoft.com/office/powerpoint/2010/main" val="3618467629"/>
      </p:ext>
    </p:extLst>
  </p:cSld>
  <p:clrMap bg1="lt1" tx1="dk1" bg2="lt2" tx2="dk2" accent1="accent1" accent2="accent2" accent3="accent3" accent4="accent4" accent5="accent5" accent6="accent6" hlink="hlink" folHlink="folHlink"/>
  <p:hf hdr="0" ftr="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6T23:03:48.08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0,'866'0,"-713"13,-4-1,9-14,126 4,-98 21,-115-13,-29-4,63 2,123-9,-199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6-16T23:17:30.61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0,'788'0,"-649"13,-4-1,9-14,114 4,-89 21,-105-13,-25-4,56 2,113-9,-182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8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800"/>
            </a:lvl1pPr>
          </a:lstStyle>
          <a:p>
            <a:fld id="{D5763ACD-1D08-4B13-B254-89AF7211A586}" type="datetime3">
              <a:rPr lang="en-US" smtClean="0"/>
              <a:t>30 June 2022</a:t>
            </a:fld>
            <a:endParaRPr lang="en-US"/>
          </a:p>
        </p:txBody>
      </p:sp>
      <p:sp>
        <p:nvSpPr>
          <p:cNvPr id="4" name="Slide Image Placeholder 3"/>
          <p:cNvSpPr>
            <a:spLocks noGrp="1" noRot="1" noChangeAspect="1"/>
          </p:cNvSpPr>
          <p:nvPr>
            <p:ph type="sldImg" idx="2"/>
          </p:nvPr>
        </p:nvSpPr>
        <p:spPr>
          <a:xfrm>
            <a:off x="692696" y="861129"/>
            <a:ext cx="5472608" cy="307834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8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800"/>
            </a:lvl1pPr>
          </a:lstStyle>
          <a:p>
            <a:fld id="{A9B43CDF-ECC4-4314-B82A-B821CE003FD9}" type="slidenum">
              <a:rPr lang="en-US" smtClean="0"/>
              <a:pPr/>
              <a:t>‹#›</a:t>
            </a:fld>
            <a:endParaRPr lang="en-US"/>
          </a:p>
        </p:txBody>
      </p:sp>
    </p:spTree>
    <p:extLst>
      <p:ext uri="{BB962C8B-B14F-4D97-AF65-F5344CB8AC3E}">
        <p14:creationId xmlns:p14="http://schemas.microsoft.com/office/powerpoint/2010/main" val="294828759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Title 1"/>
          <p:cNvSpPr>
            <a:spLocks noGrp="1"/>
          </p:cNvSpPr>
          <p:nvPr>
            <p:ph type="ctrTitle"/>
          </p:nvPr>
        </p:nvSpPr>
        <p:spPr>
          <a:xfrm>
            <a:off x="4585419" y="1916113"/>
            <a:ext cx="7128744" cy="1441450"/>
          </a:xfrm>
        </p:spPr>
        <p:txBody>
          <a:bodyPr anchor="b" anchorCtr="0"/>
          <a:lstStyle>
            <a:lvl1pPr>
              <a:defRPr sz="3000"/>
            </a:lvl1pPr>
          </a:lstStyle>
          <a:p>
            <a:r>
              <a:rPr lang="en-US"/>
              <a:t>Click to edit Master title style</a:t>
            </a:r>
            <a:endParaRPr lang="fi-FI" dirty="0"/>
          </a:p>
        </p:txBody>
      </p:sp>
      <p:sp>
        <p:nvSpPr>
          <p:cNvPr id="9" name="Subtitle 2"/>
          <p:cNvSpPr>
            <a:spLocks noGrp="1"/>
          </p:cNvSpPr>
          <p:nvPr>
            <p:ph type="subTitle" idx="1"/>
          </p:nvPr>
        </p:nvSpPr>
        <p:spPr>
          <a:xfrm>
            <a:off x="4585419" y="3500438"/>
            <a:ext cx="7128744" cy="2138362"/>
          </a:xfrm>
        </p:spPr>
        <p:txBody>
          <a:bodyPr/>
          <a:lstStyle>
            <a:lvl1pPr marL="0" indent="0" algn="l">
              <a:buNone/>
              <a:defRPr sz="1800">
                <a:solidFill>
                  <a:schemeClr val="tx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i-FI" dirty="0"/>
          </a:p>
        </p:txBody>
      </p:sp>
      <p:sp>
        <p:nvSpPr>
          <p:cNvPr id="7" name="Freeform 6"/>
          <p:cNvSpPr>
            <a:spLocks/>
          </p:cNvSpPr>
          <p:nvPr userDrawn="1"/>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sp>
        <p:nvSpPr>
          <p:cNvPr id="8" name="Freeform 7"/>
          <p:cNvSpPr>
            <a:spLocks/>
          </p:cNvSpPr>
          <p:nvPr userDrawn="1"/>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258756608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B">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554456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Content Placeholder 3"/>
          <p:cNvSpPr>
            <a:spLocks noGrp="1"/>
          </p:cNvSpPr>
          <p:nvPr>
            <p:ph sz="half" idx="2"/>
          </p:nvPr>
        </p:nvSpPr>
        <p:spPr>
          <a:xfrm>
            <a:off x="6169595" y="1557338"/>
            <a:ext cx="5544568" cy="4464049"/>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1" name="Text Placeholder 8"/>
          <p:cNvSpPr>
            <a:spLocks noGrp="1"/>
          </p:cNvSpPr>
          <p:nvPr>
            <p:ph type="body" sz="quarter" idx="14" hasCustomPrompt="1"/>
          </p:nvPr>
        </p:nvSpPr>
        <p:spPr>
          <a:xfrm>
            <a:off x="6169595" y="6453336"/>
            <a:ext cx="3481312" cy="144019"/>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5" name="Date Placeholder 4"/>
          <p:cNvSpPr>
            <a:spLocks noGrp="1"/>
          </p:cNvSpPr>
          <p:nvPr>
            <p:ph type="dt" sz="half" idx="10"/>
          </p:nvPr>
        </p:nvSpPr>
        <p:spPr/>
        <p:txBody>
          <a:bodyPr/>
          <a:lstStyle/>
          <a:p>
            <a:fld id="{0A0AA5AB-B863-48F0-9D05-129B58706DA8}"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9" name="Title 8"/>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2"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2098162259"/>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1013" y="1557338"/>
            <a:ext cx="5544566"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4"/>
            <a:ext cx="5544566"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Text Placeholder 4"/>
          <p:cNvSpPr>
            <a:spLocks noGrp="1"/>
          </p:cNvSpPr>
          <p:nvPr>
            <p:ph type="body" sz="quarter" idx="3"/>
          </p:nvPr>
        </p:nvSpPr>
        <p:spPr>
          <a:xfrm>
            <a:off x="6169595" y="1557338"/>
            <a:ext cx="5544567"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595" y="1916114"/>
            <a:ext cx="5544568"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3"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7" name="Date Placeholder 6"/>
          <p:cNvSpPr>
            <a:spLocks noGrp="1"/>
          </p:cNvSpPr>
          <p:nvPr>
            <p:ph type="dt" sz="half" idx="10"/>
          </p:nvPr>
        </p:nvSpPr>
        <p:spPr/>
        <p:txBody>
          <a:bodyPr/>
          <a:lstStyle/>
          <a:p>
            <a:fld id="{A618834D-705C-4B27-8404-BC2D1813A970}" type="datetime3">
              <a:rPr lang="en-US" smtClean="0"/>
              <a:t>30 June 2022</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1" name="Title 10"/>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2"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4050146958"/>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X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1013" y="1557338"/>
            <a:ext cx="3671887"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4"/>
            <a:ext cx="3671887"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1" name="Text Placeholder 2"/>
          <p:cNvSpPr>
            <a:spLocks noGrp="1"/>
          </p:cNvSpPr>
          <p:nvPr>
            <p:ph type="body" idx="14"/>
          </p:nvPr>
        </p:nvSpPr>
        <p:spPr>
          <a:xfrm>
            <a:off x="4297387" y="1557338"/>
            <a:ext cx="3600400"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15"/>
          </p:nvPr>
        </p:nvSpPr>
        <p:spPr>
          <a:xfrm>
            <a:off x="4297386" y="1916114"/>
            <a:ext cx="3600401"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Text Placeholder 4"/>
          <p:cNvSpPr>
            <a:spLocks noGrp="1"/>
          </p:cNvSpPr>
          <p:nvPr>
            <p:ph type="body" sz="quarter" idx="3"/>
          </p:nvPr>
        </p:nvSpPr>
        <p:spPr>
          <a:xfrm>
            <a:off x="8041803" y="1557338"/>
            <a:ext cx="3672359"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041803" y="1916114"/>
            <a:ext cx="3672359" cy="4105275"/>
          </a:xfrm>
        </p:spPr>
        <p:txBody>
          <a:bodyPr/>
          <a:lstStyle>
            <a:lvl1pPr>
              <a:defRPr sz="2000"/>
            </a:lvl1pPr>
            <a:lvl2pPr>
              <a:defRPr sz="16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7" name="Date Placeholder 6"/>
          <p:cNvSpPr>
            <a:spLocks noGrp="1"/>
          </p:cNvSpPr>
          <p:nvPr>
            <p:ph type="dt" sz="half" idx="10"/>
          </p:nvPr>
        </p:nvSpPr>
        <p:spPr/>
        <p:txBody>
          <a:bodyPr/>
          <a:lstStyle/>
          <a:p>
            <a:fld id="{811CFC2C-7185-4D16-8F71-93F3D24A7E34}" type="datetime3">
              <a:rPr lang="en-US" smtClean="0"/>
              <a:t>30 June 2022</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5" name="Text Placeholder 8"/>
          <p:cNvSpPr>
            <a:spLocks noGrp="1"/>
          </p:cNvSpPr>
          <p:nvPr>
            <p:ph type="body" sz="quarter" idx="16"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13" name="Title 12"/>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4"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2894284284"/>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X Columns B">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1013" y="1557338"/>
            <a:ext cx="3671887"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4"/>
            <a:ext cx="3671887"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7" name="Content Placeholder 3"/>
          <p:cNvSpPr>
            <a:spLocks noGrp="1"/>
          </p:cNvSpPr>
          <p:nvPr>
            <p:ph sz="half" idx="16"/>
          </p:nvPr>
        </p:nvSpPr>
        <p:spPr>
          <a:xfrm>
            <a:off x="481013" y="4508501"/>
            <a:ext cx="3671887"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11" name="Text Placeholder 2"/>
          <p:cNvSpPr>
            <a:spLocks noGrp="1"/>
          </p:cNvSpPr>
          <p:nvPr>
            <p:ph type="body" idx="14"/>
          </p:nvPr>
        </p:nvSpPr>
        <p:spPr>
          <a:xfrm>
            <a:off x="4297363" y="1557338"/>
            <a:ext cx="3600450"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15"/>
          </p:nvPr>
        </p:nvSpPr>
        <p:spPr>
          <a:xfrm>
            <a:off x="4297363" y="1916114"/>
            <a:ext cx="3600450"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20" name="Content Placeholder 3"/>
          <p:cNvSpPr>
            <a:spLocks noGrp="1"/>
          </p:cNvSpPr>
          <p:nvPr>
            <p:ph sz="half" idx="17"/>
          </p:nvPr>
        </p:nvSpPr>
        <p:spPr>
          <a:xfrm>
            <a:off x="4297363" y="4508501"/>
            <a:ext cx="3600450"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5" name="Text Placeholder 4"/>
          <p:cNvSpPr>
            <a:spLocks noGrp="1"/>
          </p:cNvSpPr>
          <p:nvPr>
            <p:ph type="body" sz="quarter" idx="3"/>
          </p:nvPr>
        </p:nvSpPr>
        <p:spPr>
          <a:xfrm>
            <a:off x="8042275" y="1557338"/>
            <a:ext cx="3671888"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8042275" y="1916114"/>
            <a:ext cx="3671888"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21" name="Content Placeholder 3"/>
          <p:cNvSpPr>
            <a:spLocks noGrp="1"/>
          </p:cNvSpPr>
          <p:nvPr>
            <p:ph sz="half" idx="18"/>
          </p:nvPr>
        </p:nvSpPr>
        <p:spPr>
          <a:xfrm>
            <a:off x="8042275" y="4508501"/>
            <a:ext cx="3671888"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7" name="Date Placeholder 6"/>
          <p:cNvSpPr>
            <a:spLocks noGrp="1"/>
          </p:cNvSpPr>
          <p:nvPr>
            <p:ph type="dt" sz="half" idx="10"/>
          </p:nvPr>
        </p:nvSpPr>
        <p:spPr/>
        <p:txBody>
          <a:bodyPr/>
          <a:lstStyle/>
          <a:p>
            <a:fld id="{EF083FE6-D1B5-4034-9004-77C64DC0BC4C}" type="datetime3">
              <a:rPr lang="en-US" smtClean="0"/>
              <a:t>30 June 2022</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9" name="Text Placeholder 8"/>
          <p:cNvSpPr>
            <a:spLocks noGrp="1"/>
          </p:cNvSpPr>
          <p:nvPr>
            <p:ph type="body" sz="quarter" idx="19"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13" name="Title 12"/>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8"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2452850434"/>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B">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1013" y="1557338"/>
            <a:ext cx="5544566"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4"/>
            <a:ext cx="5544566"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1" name="Content Placeholder 3"/>
          <p:cNvSpPr>
            <a:spLocks noGrp="1"/>
          </p:cNvSpPr>
          <p:nvPr>
            <p:ph sz="half" idx="16"/>
          </p:nvPr>
        </p:nvSpPr>
        <p:spPr>
          <a:xfrm>
            <a:off x="481013" y="4508501"/>
            <a:ext cx="5544566"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5" name="Text Placeholder 4"/>
          <p:cNvSpPr>
            <a:spLocks noGrp="1"/>
          </p:cNvSpPr>
          <p:nvPr>
            <p:ph type="body" sz="quarter" idx="3"/>
          </p:nvPr>
        </p:nvSpPr>
        <p:spPr>
          <a:xfrm>
            <a:off x="6169595" y="1557338"/>
            <a:ext cx="5544567"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69595" y="1916114"/>
            <a:ext cx="5544567"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2" name="Content Placeholder 3"/>
          <p:cNvSpPr>
            <a:spLocks noGrp="1"/>
          </p:cNvSpPr>
          <p:nvPr>
            <p:ph sz="half" idx="17"/>
          </p:nvPr>
        </p:nvSpPr>
        <p:spPr>
          <a:xfrm>
            <a:off x="6169595" y="4508501"/>
            <a:ext cx="5544568"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7" name="Date Placeholder 6"/>
          <p:cNvSpPr>
            <a:spLocks noGrp="1"/>
          </p:cNvSpPr>
          <p:nvPr>
            <p:ph type="dt" sz="half" idx="10"/>
          </p:nvPr>
        </p:nvSpPr>
        <p:spPr/>
        <p:txBody>
          <a:bodyPr/>
          <a:lstStyle/>
          <a:p>
            <a:fld id="{F9E245C5-D37D-4DB4-98A6-3CCF503A210E}" type="datetime3">
              <a:rPr lang="en-US" smtClean="0"/>
              <a:t>30 June 2022</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5"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13" name="Title 12"/>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4"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1717574953"/>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rt B">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1013" y="1557338"/>
            <a:ext cx="11233150" cy="359495"/>
          </a:xfrm>
        </p:spPr>
        <p:txBody>
          <a:bodyPr anchor="t" anchorCtr="0"/>
          <a:lstStyle>
            <a:lvl1pPr marL="0" indent="0">
              <a:buNone/>
              <a:defRPr sz="18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81013" y="1916114"/>
            <a:ext cx="11233150" cy="2592387"/>
          </a:xfrm>
        </p:spPr>
        <p:txBody>
          <a:bodyPr/>
          <a:lstStyle>
            <a:lvl1pPr>
              <a:defRPr sz="2000">
                <a:solidFill>
                  <a:schemeClr val="tx2">
                    <a:lumMod val="50000"/>
                  </a:schemeClr>
                </a:solidFill>
              </a:defRPr>
            </a:lvl1pPr>
            <a:lvl2pPr>
              <a:defRPr sz="1600">
                <a:solidFill>
                  <a:schemeClr val="tx2">
                    <a:lumMod val="50000"/>
                  </a:schemeClr>
                </a:solidFill>
              </a:defRPr>
            </a:lvl2pPr>
            <a:lvl3pPr>
              <a:defRPr sz="1600">
                <a:solidFill>
                  <a:schemeClr val="tx2">
                    <a:lumMod val="50000"/>
                  </a:schemeClr>
                </a:solidFill>
              </a:defRPr>
            </a:lvl3pPr>
            <a:lvl4pPr>
              <a:defRPr sz="1400">
                <a:solidFill>
                  <a:schemeClr val="tx2">
                    <a:lumMod val="50000"/>
                  </a:schemeClr>
                </a:solidFill>
              </a:defRPr>
            </a:lvl4pPr>
            <a:lvl5pPr>
              <a:defRPr sz="1400">
                <a:solidFill>
                  <a:schemeClr val="tx2">
                    <a:lumMod val="50000"/>
                  </a:schemeClr>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1" name="Content Placeholder 3"/>
          <p:cNvSpPr>
            <a:spLocks noGrp="1"/>
          </p:cNvSpPr>
          <p:nvPr>
            <p:ph sz="half" idx="16"/>
          </p:nvPr>
        </p:nvSpPr>
        <p:spPr>
          <a:xfrm>
            <a:off x="481013" y="4508501"/>
            <a:ext cx="11233150" cy="1507577"/>
          </a:xfrm>
        </p:spPr>
        <p:txBody>
          <a:bodyPr/>
          <a:lstStyle>
            <a:lvl1pPr marL="0" indent="0">
              <a:spcAft>
                <a:spcPts val="200"/>
              </a:spcAft>
              <a:buNone/>
              <a:defRPr sz="1200">
                <a:solidFill>
                  <a:schemeClr val="tx2">
                    <a:lumMod val="50000"/>
                  </a:schemeClr>
                </a:solidFill>
              </a:defRPr>
            </a:lvl1pPr>
            <a:lvl2pPr marL="182563" indent="-182563">
              <a:spcAft>
                <a:spcPts val="200"/>
              </a:spcAft>
              <a:buFont typeface="Wingdings" panose="05000000000000000000" pitchFamily="2" charset="2"/>
              <a:buChar char="ä"/>
              <a:defRPr sz="1000">
                <a:solidFill>
                  <a:schemeClr val="tx2">
                    <a:lumMod val="50000"/>
                  </a:schemeClr>
                </a:solidFill>
              </a:defRPr>
            </a:lvl2pPr>
            <a:lvl3pPr>
              <a:defRPr sz="1050"/>
            </a:lvl3pPr>
            <a:lvl4pPr>
              <a:defRPr sz="1000"/>
            </a:lvl4pPr>
            <a:lvl5pPr>
              <a:defRPr sz="1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p:txBody>
      </p:sp>
      <p:sp>
        <p:nvSpPr>
          <p:cNvPr id="7" name="Date Placeholder 6"/>
          <p:cNvSpPr>
            <a:spLocks noGrp="1"/>
          </p:cNvSpPr>
          <p:nvPr>
            <p:ph type="dt" sz="half" idx="10"/>
          </p:nvPr>
        </p:nvSpPr>
        <p:spPr/>
        <p:txBody>
          <a:bodyPr/>
          <a:lstStyle/>
          <a:p>
            <a:fld id="{5271A7A9-CC36-47FE-B9A2-A5E899C61296}" type="datetime3">
              <a:rPr lang="en-US" smtClean="0"/>
              <a:t>30 June 2022</a:t>
            </a:fld>
            <a:endParaRPr lang="en-US"/>
          </a:p>
        </p:txBody>
      </p:sp>
      <p:sp>
        <p:nvSpPr>
          <p:cNvPr id="8" name="Footer Placeholder 7"/>
          <p:cNvSpPr>
            <a:spLocks noGrp="1"/>
          </p:cNvSpPr>
          <p:nvPr>
            <p:ph type="ftr" sz="quarter" idx="11"/>
          </p:nvPr>
        </p:nvSpPr>
        <p:spPr/>
        <p:txBody>
          <a:bodyPr/>
          <a:lstStyle/>
          <a:p>
            <a:r>
              <a:rPr lang="en-US"/>
              <a:t>© Valmet   |   Author / Title</a:t>
            </a:r>
          </a:p>
        </p:txBody>
      </p:sp>
      <p:sp>
        <p:nvSpPr>
          <p:cNvPr id="9" name="Slide Number Placeholder 8"/>
          <p:cNvSpPr>
            <a:spLocks noGrp="1"/>
          </p:cNvSpPr>
          <p:nvPr>
            <p:ph type="sldNum" sz="quarter" idx="12"/>
          </p:nvPr>
        </p:nvSpPr>
        <p:spPr/>
        <p:txBody>
          <a:bodyPr/>
          <a:lstStyle/>
          <a:p>
            <a:fld id="{82F35C78-EDC3-4BE6-A74D-429C10820A80}" type="slidenum">
              <a:rPr lang="en-US" smtClean="0"/>
              <a:pPr/>
              <a:t>‹#›</a:t>
            </a:fld>
            <a:endParaRPr lang="en-US"/>
          </a:p>
        </p:txBody>
      </p:sp>
      <p:sp>
        <p:nvSpPr>
          <p:cNvPr id="12"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5" name="Title 4"/>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3"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4173632368"/>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sp>
        <p:nvSpPr>
          <p:cNvPr id="12" name="Picture Placeholder 9"/>
          <p:cNvSpPr>
            <a:spLocks noGrp="1"/>
          </p:cNvSpPr>
          <p:nvPr>
            <p:ph type="pic" sz="quarter" idx="14"/>
          </p:nvPr>
        </p:nvSpPr>
        <p:spPr>
          <a:xfrm>
            <a:off x="9482137" y="1557338"/>
            <a:ext cx="2232025" cy="4464050"/>
          </a:xfrm>
          <a:prstGeom prst="round2DiagRect">
            <a:avLst>
              <a:gd name="adj1" fmla="val 16014"/>
              <a:gd name="adj2" fmla="val 0"/>
            </a:avLst>
          </a:prstGeom>
          <a:solidFill>
            <a:schemeClr val="bg2"/>
          </a:solidFill>
        </p:spPr>
        <p:txBody>
          <a:bodyPr/>
          <a:lstStyle>
            <a:lvl1pPr marL="0" indent="0">
              <a:buFontTx/>
              <a:buNone/>
              <a:defRPr sz="1200"/>
            </a:lvl1pPr>
          </a:lstStyle>
          <a:p>
            <a:r>
              <a:rPr lang="en-US"/>
              <a:t>Click icon to add picture</a:t>
            </a:r>
            <a:endParaRPr lang="fi-FI" dirty="0"/>
          </a:p>
        </p:txBody>
      </p:sp>
      <p:sp>
        <p:nvSpPr>
          <p:cNvPr id="3" name="Content Placeholder 2"/>
          <p:cNvSpPr>
            <a:spLocks noGrp="1"/>
          </p:cNvSpPr>
          <p:nvPr>
            <p:ph sz="half" idx="1"/>
          </p:nvPr>
        </p:nvSpPr>
        <p:spPr>
          <a:xfrm>
            <a:off x="481013" y="1557339"/>
            <a:ext cx="885693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D55B7D47-DBD7-408B-A513-80FB14715C22}"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5"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1238062730"/>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2 pictures">
    <p:spTree>
      <p:nvGrpSpPr>
        <p:cNvPr id="1" name=""/>
        <p:cNvGrpSpPr/>
        <p:nvPr/>
      </p:nvGrpSpPr>
      <p:grpSpPr>
        <a:xfrm>
          <a:off x="0" y="0"/>
          <a:ext cx="0" cy="0"/>
          <a:chOff x="0" y="0"/>
          <a:chExt cx="0" cy="0"/>
        </a:xfrm>
      </p:grpSpPr>
      <p:sp>
        <p:nvSpPr>
          <p:cNvPr id="2" name="Title 1"/>
          <p:cNvSpPr>
            <a:spLocks noGrp="1"/>
          </p:cNvSpPr>
          <p:nvPr>
            <p:ph type="title"/>
          </p:nvPr>
        </p:nvSpPr>
        <p:spPr>
          <a:xfrm>
            <a:off x="481013" y="404815"/>
            <a:ext cx="11233150" cy="431898"/>
          </a:xfrm>
        </p:spPr>
        <p:txBody>
          <a:bodyPr/>
          <a:lstStyle>
            <a:lvl1pPr>
              <a:defRPr>
                <a:solidFill>
                  <a:schemeClr val="tx2"/>
                </a:solidFill>
              </a:defRPr>
            </a:lvl1pPr>
          </a:lstStyle>
          <a:p>
            <a:r>
              <a:rPr lang="en-US"/>
              <a:t>Click to edit Master title style</a:t>
            </a:r>
            <a:endParaRPr lang="fi-FI" dirty="0"/>
          </a:p>
        </p:txBody>
      </p:sp>
      <p:sp>
        <p:nvSpPr>
          <p:cNvPr id="3" name="Content Placeholder 2"/>
          <p:cNvSpPr>
            <a:spLocks noGrp="1"/>
          </p:cNvSpPr>
          <p:nvPr>
            <p:ph sz="half" idx="1"/>
          </p:nvPr>
        </p:nvSpPr>
        <p:spPr>
          <a:xfrm>
            <a:off x="481013" y="1557339"/>
            <a:ext cx="885693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9" name="Picture Placeholder 9"/>
          <p:cNvSpPr>
            <a:spLocks noGrp="1"/>
          </p:cNvSpPr>
          <p:nvPr>
            <p:ph type="pic" sz="quarter" idx="15"/>
          </p:nvPr>
        </p:nvSpPr>
        <p:spPr>
          <a:xfrm>
            <a:off x="9482137" y="1557339"/>
            <a:ext cx="2232025" cy="2232025"/>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317517"/>
              <a:gd name="connsiteX1" fmla="*/ 2232025 w 2232025"/>
              <a:gd name="connsiteY1" fmla="*/ 0 h 2317517"/>
              <a:gd name="connsiteX2" fmla="*/ 2232025 w 2232025"/>
              <a:gd name="connsiteY2" fmla="*/ 0 h 2317517"/>
              <a:gd name="connsiteX3" fmla="*/ 2229320 w 2232025"/>
              <a:gd name="connsiteY3" fmla="*/ 2228987 h 2317517"/>
              <a:gd name="connsiteX4" fmla="*/ 1874589 w 2232025"/>
              <a:gd name="connsiteY4" fmla="*/ 2232025 h 2317517"/>
              <a:gd name="connsiteX5" fmla="*/ 0 w 2232025"/>
              <a:gd name="connsiteY5" fmla="*/ 2232025 h 2317517"/>
              <a:gd name="connsiteX6" fmla="*/ 0 w 2232025"/>
              <a:gd name="connsiteY6" fmla="*/ 2232025 h 2317517"/>
              <a:gd name="connsiteX7" fmla="*/ 0 w 2232025"/>
              <a:gd name="connsiteY7" fmla="*/ 357436 h 2317517"/>
              <a:gd name="connsiteX8" fmla="*/ 357436 w 2232025"/>
              <a:gd name="connsiteY8" fmla="*/ 0 h 2317517"/>
              <a:gd name="connsiteX0" fmla="*/ 357436 w 2232025"/>
              <a:gd name="connsiteY0" fmla="*/ 0 h 2232025"/>
              <a:gd name="connsiteX1" fmla="*/ 2232025 w 2232025"/>
              <a:gd name="connsiteY1" fmla="*/ 0 h 2232025"/>
              <a:gd name="connsiteX2" fmla="*/ 2232025 w 2232025"/>
              <a:gd name="connsiteY2" fmla="*/ 0 h 2232025"/>
              <a:gd name="connsiteX3" fmla="*/ 2229320 w 2232025"/>
              <a:gd name="connsiteY3" fmla="*/ 2228987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2025">
                <a:moveTo>
                  <a:pt x="357436" y="0"/>
                </a:moveTo>
                <a:lnTo>
                  <a:pt x="2232025" y="0"/>
                </a:lnTo>
                <a:lnTo>
                  <a:pt x="2232025" y="0"/>
                </a:lnTo>
                <a:cubicBezTo>
                  <a:pt x="2231123" y="742996"/>
                  <a:pt x="2230222" y="1485991"/>
                  <a:pt x="2229320" y="2228987"/>
                </a:cubicBezTo>
                <a:cubicBezTo>
                  <a:pt x="2067000" y="2228904"/>
                  <a:pt x="2071995" y="2232025"/>
                  <a:pt x="1874589" y="2232025"/>
                </a:cubicBezTo>
                <a:lnTo>
                  <a:pt x="0" y="2232025"/>
                </a:lnTo>
                <a:lnTo>
                  <a:pt x="0" y="2232025"/>
                </a:lnTo>
                <a:lnTo>
                  <a:pt x="0" y="357436"/>
                </a:lnTo>
                <a:cubicBezTo>
                  <a:pt x="0" y="160030"/>
                  <a:pt x="160030" y="0"/>
                  <a:pt x="357436" y="0"/>
                </a:cubicBezTo>
                <a:close/>
              </a:path>
            </a:pathLst>
          </a:custGeom>
          <a:solidFill>
            <a:schemeClr val="bg2"/>
          </a:solidFill>
        </p:spPr>
        <p:txBody>
          <a:bodyPr/>
          <a:lstStyle>
            <a:lvl1pPr marL="0" indent="0">
              <a:buFontTx/>
              <a:buNone/>
              <a:defRPr sz="1200"/>
            </a:lvl1pPr>
          </a:lstStyle>
          <a:p>
            <a:r>
              <a:rPr lang="en-US"/>
              <a:t>Click icon to add picture</a:t>
            </a:r>
            <a:endParaRPr lang="fi-FI" dirty="0"/>
          </a:p>
        </p:txBody>
      </p:sp>
      <p:sp>
        <p:nvSpPr>
          <p:cNvPr id="8" name="Picture Placeholder 9"/>
          <p:cNvSpPr>
            <a:spLocks noGrp="1"/>
          </p:cNvSpPr>
          <p:nvPr>
            <p:ph type="pic" sz="quarter" idx="14"/>
          </p:nvPr>
        </p:nvSpPr>
        <p:spPr>
          <a:xfrm>
            <a:off x="9482137" y="3786992"/>
            <a:ext cx="2232025" cy="2234397"/>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91515 h 2323540"/>
              <a:gd name="connsiteX1" fmla="*/ 2232025 w 2232025"/>
              <a:gd name="connsiteY1" fmla="*/ 91515 h 2323540"/>
              <a:gd name="connsiteX2" fmla="*/ 2232025 w 2232025"/>
              <a:gd name="connsiteY2" fmla="*/ 91515 h 2323540"/>
              <a:gd name="connsiteX3" fmla="*/ 2232025 w 2232025"/>
              <a:gd name="connsiteY3" fmla="*/ 1966104 h 2323540"/>
              <a:gd name="connsiteX4" fmla="*/ 1874589 w 2232025"/>
              <a:gd name="connsiteY4" fmla="*/ 2323540 h 2323540"/>
              <a:gd name="connsiteX5" fmla="*/ 0 w 2232025"/>
              <a:gd name="connsiteY5" fmla="*/ 2323540 h 2323540"/>
              <a:gd name="connsiteX6" fmla="*/ 0 w 2232025"/>
              <a:gd name="connsiteY6" fmla="*/ 2323540 h 2323540"/>
              <a:gd name="connsiteX7" fmla="*/ 0 w 2232025"/>
              <a:gd name="connsiteY7" fmla="*/ 86438 h 2323540"/>
              <a:gd name="connsiteX8" fmla="*/ 357436 w 2232025"/>
              <a:gd name="connsiteY8" fmla="*/ 91515 h 2323540"/>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2372 h 2234397"/>
              <a:gd name="connsiteX1" fmla="*/ 2232025 w 2232025"/>
              <a:gd name="connsiteY1" fmla="*/ 2372 h 2234397"/>
              <a:gd name="connsiteX2" fmla="*/ 2232025 w 2232025"/>
              <a:gd name="connsiteY2" fmla="*/ 2372 h 2234397"/>
              <a:gd name="connsiteX3" fmla="*/ 2232025 w 2232025"/>
              <a:gd name="connsiteY3" fmla="*/ 1876961 h 2234397"/>
              <a:gd name="connsiteX4" fmla="*/ 1874589 w 2232025"/>
              <a:gd name="connsiteY4" fmla="*/ 2234397 h 2234397"/>
              <a:gd name="connsiteX5" fmla="*/ 0 w 2232025"/>
              <a:gd name="connsiteY5" fmla="*/ 2234397 h 2234397"/>
              <a:gd name="connsiteX6" fmla="*/ 0 w 2232025"/>
              <a:gd name="connsiteY6" fmla="*/ 2234397 h 2234397"/>
              <a:gd name="connsiteX7" fmla="*/ 0 w 2232025"/>
              <a:gd name="connsiteY7" fmla="*/ 0 h 2234397"/>
              <a:gd name="connsiteX8" fmla="*/ 357436 w 2232025"/>
              <a:gd name="connsiteY8" fmla="*/ 2372 h 22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4397">
                <a:moveTo>
                  <a:pt x="357436" y="2372"/>
                </a:moveTo>
                <a:lnTo>
                  <a:pt x="2232025" y="2372"/>
                </a:lnTo>
                <a:lnTo>
                  <a:pt x="2232025" y="2372"/>
                </a:lnTo>
                <a:lnTo>
                  <a:pt x="2232025" y="1876961"/>
                </a:lnTo>
                <a:cubicBezTo>
                  <a:pt x="2232025" y="2074367"/>
                  <a:pt x="2071995" y="2234397"/>
                  <a:pt x="1874589" y="2234397"/>
                </a:cubicBezTo>
                <a:lnTo>
                  <a:pt x="0" y="2234397"/>
                </a:lnTo>
                <a:lnTo>
                  <a:pt x="0" y="2234397"/>
                </a:lnTo>
                <a:lnTo>
                  <a:pt x="0" y="0"/>
                </a:lnTo>
                <a:lnTo>
                  <a:pt x="357436" y="2372"/>
                </a:lnTo>
                <a:close/>
              </a:path>
            </a:pathLst>
          </a:custGeom>
          <a:solidFill>
            <a:schemeClr val="bg2"/>
          </a:solidFill>
        </p:spPr>
        <p:txBody>
          <a:bodyPr/>
          <a:lstStyle>
            <a:lvl1pPr marL="0" indent="0">
              <a:buFontTx/>
              <a:buNone/>
              <a:defRPr sz="1200"/>
            </a:lvl1pPr>
          </a:lstStyle>
          <a:p>
            <a:r>
              <a:rPr lang="en-US"/>
              <a:t>Click icon to add picture</a:t>
            </a:r>
            <a:endParaRPr lang="fi-FI" dirty="0"/>
          </a:p>
        </p:txBody>
      </p:sp>
      <p:sp>
        <p:nvSpPr>
          <p:cNvPr id="6" name="Footer Placeholder 5"/>
          <p:cNvSpPr>
            <a:spLocks noGrp="1"/>
          </p:cNvSpPr>
          <p:nvPr>
            <p:ph type="ftr" sz="quarter" idx="11"/>
          </p:nvPr>
        </p:nvSpPr>
        <p:spPr/>
        <p:txBody>
          <a:bodyPr/>
          <a:lstStyle/>
          <a:p>
            <a:r>
              <a:rPr lang="en-US"/>
              <a:t>© Valmet   |   Author / Title</a:t>
            </a:r>
          </a:p>
        </p:txBody>
      </p:sp>
      <p:sp>
        <p:nvSpPr>
          <p:cNvPr id="5" name="Date Placeholder 4"/>
          <p:cNvSpPr>
            <a:spLocks noGrp="1"/>
          </p:cNvSpPr>
          <p:nvPr>
            <p:ph type="dt" sz="half" idx="10"/>
          </p:nvPr>
        </p:nvSpPr>
        <p:spPr/>
        <p:txBody>
          <a:bodyPr/>
          <a:lstStyle/>
          <a:p>
            <a:fld id="{480F8032-68AC-48C7-BE2A-A98DF45EC713}" type="datetime3">
              <a:rPr lang="en-US" smtClean="0"/>
              <a:t>30 June 2022</a:t>
            </a:fld>
            <a:endParaRPr lang="en-US"/>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6"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12"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2125158331"/>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picture B">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1" name="Picture Placeholder 9"/>
          <p:cNvSpPr>
            <a:spLocks noGrp="1"/>
          </p:cNvSpPr>
          <p:nvPr>
            <p:ph type="pic" sz="quarter" idx="13"/>
          </p:nvPr>
        </p:nvSpPr>
        <p:spPr>
          <a:xfrm>
            <a:off x="7249715" y="1557338"/>
            <a:ext cx="4464448" cy="4464050"/>
          </a:xfrm>
          <a:prstGeom prst="round2DiagRect">
            <a:avLst>
              <a:gd name="adj1" fmla="val 8192"/>
              <a:gd name="adj2" fmla="val 0"/>
            </a:avLst>
          </a:prstGeom>
          <a:solidFill>
            <a:schemeClr val="bg2"/>
          </a:solidFill>
        </p:spPr>
        <p:txBody>
          <a:bodyPr/>
          <a:lstStyle>
            <a:lvl1pPr marL="0" indent="0">
              <a:buFontTx/>
              <a:buNone/>
              <a:defRPr sz="1200"/>
            </a:lvl1pPr>
          </a:lstStyle>
          <a:p>
            <a:r>
              <a:rPr lang="en-US"/>
              <a:t>Click icon to add picture</a:t>
            </a:r>
            <a:endParaRPr lang="fi-FI" dirty="0"/>
          </a:p>
        </p:txBody>
      </p:sp>
      <p:sp>
        <p:nvSpPr>
          <p:cNvPr id="5" name="Date Placeholder 4"/>
          <p:cNvSpPr>
            <a:spLocks noGrp="1"/>
          </p:cNvSpPr>
          <p:nvPr>
            <p:ph type="dt" sz="half" idx="10"/>
          </p:nvPr>
        </p:nvSpPr>
        <p:spPr/>
        <p:txBody>
          <a:bodyPr/>
          <a:lstStyle/>
          <a:p>
            <a:fld id="{E6B4E4B0-2D5F-4724-BEB0-2070904E7DC8}"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2" name="Text Placeholder 8"/>
          <p:cNvSpPr>
            <a:spLocks noGrp="1"/>
          </p:cNvSpPr>
          <p:nvPr>
            <p:ph type="body" sz="quarter" idx="15"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3625350479"/>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and 4 picture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9" name="Picture Placeholder 9"/>
          <p:cNvSpPr>
            <a:spLocks noGrp="1"/>
          </p:cNvSpPr>
          <p:nvPr>
            <p:ph type="pic" sz="quarter" idx="15"/>
          </p:nvPr>
        </p:nvSpPr>
        <p:spPr>
          <a:xfrm>
            <a:off x="7250113" y="1557339"/>
            <a:ext cx="2232024" cy="2232025"/>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317517"/>
              <a:gd name="connsiteX1" fmla="*/ 2232025 w 2232025"/>
              <a:gd name="connsiteY1" fmla="*/ 0 h 2317517"/>
              <a:gd name="connsiteX2" fmla="*/ 2232025 w 2232025"/>
              <a:gd name="connsiteY2" fmla="*/ 0 h 2317517"/>
              <a:gd name="connsiteX3" fmla="*/ 2229320 w 2232025"/>
              <a:gd name="connsiteY3" fmla="*/ 2228987 h 2317517"/>
              <a:gd name="connsiteX4" fmla="*/ 1874589 w 2232025"/>
              <a:gd name="connsiteY4" fmla="*/ 2232025 h 2317517"/>
              <a:gd name="connsiteX5" fmla="*/ 0 w 2232025"/>
              <a:gd name="connsiteY5" fmla="*/ 2232025 h 2317517"/>
              <a:gd name="connsiteX6" fmla="*/ 0 w 2232025"/>
              <a:gd name="connsiteY6" fmla="*/ 2232025 h 2317517"/>
              <a:gd name="connsiteX7" fmla="*/ 0 w 2232025"/>
              <a:gd name="connsiteY7" fmla="*/ 357436 h 2317517"/>
              <a:gd name="connsiteX8" fmla="*/ 357436 w 2232025"/>
              <a:gd name="connsiteY8" fmla="*/ 0 h 2317517"/>
              <a:gd name="connsiteX0" fmla="*/ 357436 w 2232025"/>
              <a:gd name="connsiteY0" fmla="*/ 0 h 2232025"/>
              <a:gd name="connsiteX1" fmla="*/ 2232025 w 2232025"/>
              <a:gd name="connsiteY1" fmla="*/ 0 h 2232025"/>
              <a:gd name="connsiteX2" fmla="*/ 2232025 w 2232025"/>
              <a:gd name="connsiteY2" fmla="*/ 0 h 2232025"/>
              <a:gd name="connsiteX3" fmla="*/ 2229320 w 2232025"/>
              <a:gd name="connsiteY3" fmla="*/ 2228987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2025">
                <a:moveTo>
                  <a:pt x="357436" y="0"/>
                </a:moveTo>
                <a:lnTo>
                  <a:pt x="2232025" y="0"/>
                </a:lnTo>
                <a:lnTo>
                  <a:pt x="2232025" y="0"/>
                </a:lnTo>
                <a:cubicBezTo>
                  <a:pt x="2231123" y="742996"/>
                  <a:pt x="2230222" y="1485991"/>
                  <a:pt x="2229320" y="2228987"/>
                </a:cubicBezTo>
                <a:cubicBezTo>
                  <a:pt x="2067000" y="2228904"/>
                  <a:pt x="2071995" y="2232025"/>
                  <a:pt x="1874589" y="2232025"/>
                </a:cubicBezTo>
                <a:lnTo>
                  <a:pt x="0" y="2232025"/>
                </a:lnTo>
                <a:lnTo>
                  <a:pt x="0" y="2232025"/>
                </a:lnTo>
                <a:lnTo>
                  <a:pt x="0" y="357436"/>
                </a:lnTo>
                <a:cubicBezTo>
                  <a:pt x="0" y="160030"/>
                  <a:pt x="160030" y="0"/>
                  <a:pt x="357436" y="0"/>
                </a:cubicBezTo>
                <a:close/>
              </a:path>
            </a:pathLst>
          </a:custGeom>
          <a:solidFill>
            <a:schemeClr val="bg2"/>
          </a:solidFill>
        </p:spPr>
        <p:txBody>
          <a:bodyPr/>
          <a:lstStyle>
            <a:lvl1pPr marL="0" indent="0">
              <a:buFontTx/>
              <a:buNone/>
              <a:defRPr sz="1200"/>
            </a:lvl1pPr>
          </a:lstStyle>
          <a:p>
            <a:r>
              <a:rPr lang="en-US"/>
              <a:t>Click icon to add picture</a:t>
            </a:r>
            <a:endParaRPr lang="fi-FI" dirty="0"/>
          </a:p>
        </p:txBody>
      </p:sp>
      <p:sp>
        <p:nvSpPr>
          <p:cNvPr id="10" name="Picture Placeholder 9"/>
          <p:cNvSpPr>
            <a:spLocks noGrp="1"/>
          </p:cNvSpPr>
          <p:nvPr>
            <p:ph type="pic" sz="quarter" idx="16"/>
          </p:nvPr>
        </p:nvSpPr>
        <p:spPr>
          <a:xfrm>
            <a:off x="9482137" y="1557339"/>
            <a:ext cx="2232026" cy="2232025"/>
          </a:xfrm>
          <a:solidFill>
            <a:schemeClr val="bg2"/>
          </a:solidFill>
        </p:spPr>
        <p:txBody>
          <a:bodyPr/>
          <a:lstStyle>
            <a:lvl1pPr marL="0" indent="0">
              <a:buFontTx/>
              <a:buNone/>
              <a:defRPr sz="1200"/>
            </a:lvl1pPr>
          </a:lstStyle>
          <a:p>
            <a:r>
              <a:rPr lang="en-US"/>
              <a:t>Click icon to add picture</a:t>
            </a:r>
            <a:endParaRPr lang="fi-FI" dirty="0"/>
          </a:p>
        </p:txBody>
      </p:sp>
      <p:sp>
        <p:nvSpPr>
          <p:cNvPr id="12" name="Picture Placeholder 9"/>
          <p:cNvSpPr>
            <a:spLocks noGrp="1"/>
          </p:cNvSpPr>
          <p:nvPr>
            <p:ph type="pic" sz="quarter" idx="17"/>
          </p:nvPr>
        </p:nvSpPr>
        <p:spPr>
          <a:xfrm>
            <a:off x="7250113" y="3790714"/>
            <a:ext cx="2232024" cy="2232025"/>
          </a:xfrm>
          <a:solidFill>
            <a:schemeClr val="bg2"/>
          </a:solidFill>
        </p:spPr>
        <p:txBody>
          <a:bodyPr/>
          <a:lstStyle>
            <a:lvl1pPr marL="0" indent="0">
              <a:buFontTx/>
              <a:buNone/>
              <a:defRPr sz="1200"/>
            </a:lvl1pPr>
          </a:lstStyle>
          <a:p>
            <a:r>
              <a:rPr lang="en-US"/>
              <a:t>Click icon to add picture</a:t>
            </a:r>
            <a:endParaRPr lang="fi-FI" dirty="0"/>
          </a:p>
        </p:txBody>
      </p:sp>
      <p:sp>
        <p:nvSpPr>
          <p:cNvPr id="8" name="Picture Placeholder 9"/>
          <p:cNvSpPr>
            <a:spLocks noGrp="1"/>
          </p:cNvSpPr>
          <p:nvPr>
            <p:ph type="pic" sz="quarter" idx="14"/>
          </p:nvPr>
        </p:nvSpPr>
        <p:spPr>
          <a:xfrm>
            <a:off x="9482137" y="3786992"/>
            <a:ext cx="2232025" cy="2234397"/>
          </a:xfrm>
          <a:custGeom>
            <a:avLst/>
            <a:gdLst>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0 h 2232025"/>
              <a:gd name="connsiteX1" fmla="*/ 2232025 w 2232025"/>
              <a:gd name="connsiteY1" fmla="*/ 0 h 2232025"/>
              <a:gd name="connsiteX2" fmla="*/ 2232025 w 2232025"/>
              <a:gd name="connsiteY2" fmla="*/ 0 h 2232025"/>
              <a:gd name="connsiteX3" fmla="*/ 2232025 w 2232025"/>
              <a:gd name="connsiteY3" fmla="*/ 1874589 h 2232025"/>
              <a:gd name="connsiteX4" fmla="*/ 1874589 w 2232025"/>
              <a:gd name="connsiteY4" fmla="*/ 2232025 h 2232025"/>
              <a:gd name="connsiteX5" fmla="*/ 0 w 2232025"/>
              <a:gd name="connsiteY5" fmla="*/ 2232025 h 2232025"/>
              <a:gd name="connsiteX6" fmla="*/ 0 w 2232025"/>
              <a:gd name="connsiteY6" fmla="*/ 2232025 h 2232025"/>
              <a:gd name="connsiteX7" fmla="*/ 0 w 2232025"/>
              <a:gd name="connsiteY7" fmla="*/ 357436 h 2232025"/>
              <a:gd name="connsiteX8" fmla="*/ 357436 w 2232025"/>
              <a:gd name="connsiteY8" fmla="*/ 0 h 2232025"/>
              <a:gd name="connsiteX0" fmla="*/ 357436 w 2232025"/>
              <a:gd name="connsiteY0" fmla="*/ 91515 h 2323540"/>
              <a:gd name="connsiteX1" fmla="*/ 2232025 w 2232025"/>
              <a:gd name="connsiteY1" fmla="*/ 91515 h 2323540"/>
              <a:gd name="connsiteX2" fmla="*/ 2232025 w 2232025"/>
              <a:gd name="connsiteY2" fmla="*/ 91515 h 2323540"/>
              <a:gd name="connsiteX3" fmla="*/ 2232025 w 2232025"/>
              <a:gd name="connsiteY3" fmla="*/ 1966104 h 2323540"/>
              <a:gd name="connsiteX4" fmla="*/ 1874589 w 2232025"/>
              <a:gd name="connsiteY4" fmla="*/ 2323540 h 2323540"/>
              <a:gd name="connsiteX5" fmla="*/ 0 w 2232025"/>
              <a:gd name="connsiteY5" fmla="*/ 2323540 h 2323540"/>
              <a:gd name="connsiteX6" fmla="*/ 0 w 2232025"/>
              <a:gd name="connsiteY6" fmla="*/ 2323540 h 2323540"/>
              <a:gd name="connsiteX7" fmla="*/ 0 w 2232025"/>
              <a:gd name="connsiteY7" fmla="*/ 86438 h 2323540"/>
              <a:gd name="connsiteX8" fmla="*/ 357436 w 2232025"/>
              <a:gd name="connsiteY8" fmla="*/ 91515 h 2323540"/>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5077 h 2237102"/>
              <a:gd name="connsiteX1" fmla="*/ 2232025 w 2232025"/>
              <a:gd name="connsiteY1" fmla="*/ 5077 h 2237102"/>
              <a:gd name="connsiteX2" fmla="*/ 2232025 w 2232025"/>
              <a:gd name="connsiteY2" fmla="*/ 5077 h 2237102"/>
              <a:gd name="connsiteX3" fmla="*/ 2232025 w 2232025"/>
              <a:gd name="connsiteY3" fmla="*/ 1879666 h 2237102"/>
              <a:gd name="connsiteX4" fmla="*/ 1874589 w 2232025"/>
              <a:gd name="connsiteY4" fmla="*/ 2237102 h 2237102"/>
              <a:gd name="connsiteX5" fmla="*/ 0 w 2232025"/>
              <a:gd name="connsiteY5" fmla="*/ 2237102 h 2237102"/>
              <a:gd name="connsiteX6" fmla="*/ 0 w 2232025"/>
              <a:gd name="connsiteY6" fmla="*/ 2237102 h 2237102"/>
              <a:gd name="connsiteX7" fmla="*/ 0 w 2232025"/>
              <a:gd name="connsiteY7" fmla="*/ 0 h 2237102"/>
              <a:gd name="connsiteX8" fmla="*/ 357436 w 2232025"/>
              <a:gd name="connsiteY8" fmla="*/ 5077 h 2237102"/>
              <a:gd name="connsiteX0" fmla="*/ 357436 w 2232025"/>
              <a:gd name="connsiteY0" fmla="*/ 2372 h 2234397"/>
              <a:gd name="connsiteX1" fmla="*/ 2232025 w 2232025"/>
              <a:gd name="connsiteY1" fmla="*/ 2372 h 2234397"/>
              <a:gd name="connsiteX2" fmla="*/ 2232025 w 2232025"/>
              <a:gd name="connsiteY2" fmla="*/ 2372 h 2234397"/>
              <a:gd name="connsiteX3" fmla="*/ 2232025 w 2232025"/>
              <a:gd name="connsiteY3" fmla="*/ 1876961 h 2234397"/>
              <a:gd name="connsiteX4" fmla="*/ 1874589 w 2232025"/>
              <a:gd name="connsiteY4" fmla="*/ 2234397 h 2234397"/>
              <a:gd name="connsiteX5" fmla="*/ 0 w 2232025"/>
              <a:gd name="connsiteY5" fmla="*/ 2234397 h 2234397"/>
              <a:gd name="connsiteX6" fmla="*/ 0 w 2232025"/>
              <a:gd name="connsiteY6" fmla="*/ 2234397 h 2234397"/>
              <a:gd name="connsiteX7" fmla="*/ 0 w 2232025"/>
              <a:gd name="connsiteY7" fmla="*/ 0 h 2234397"/>
              <a:gd name="connsiteX8" fmla="*/ 357436 w 2232025"/>
              <a:gd name="connsiteY8" fmla="*/ 2372 h 223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32025" h="2234397">
                <a:moveTo>
                  <a:pt x="357436" y="2372"/>
                </a:moveTo>
                <a:lnTo>
                  <a:pt x="2232025" y="2372"/>
                </a:lnTo>
                <a:lnTo>
                  <a:pt x="2232025" y="2372"/>
                </a:lnTo>
                <a:lnTo>
                  <a:pt x="2232025" y="1876961"/>
                </a:lnTo>
                <a:cubicBezTo>
                  <a:pt x="2232025" y="2074367"/>
                  <a:pt x="2071995" y="2234397"/>
                  <a:pt x="1874589" y="2234397"/>
                </a:cubicBezTo>
                <a:lnTo>
                  <a:pt x="0" y="2234397"/>
                </a:lnTo>
                <a:lnTo>
                  <a:pt x="0" y="2234397"/>
                </a:lnTo>
                <a:lnTo>
                  <a:pt x="0" y="0"/>
                </a:lnTo>
                <a:lnTo>
                  <a:pt x="357436" y="2372"/>
                </a:lnTo>
                <a:close/>
              </a:path>
            </a:pathLst>
          </a:custGeom>
          <a:solidFill>
            <a:schemeClr val="bg2"/>
          </a:solidFill>
        </p:spPr>
        <p:txBody>
          <a:bodyPr/>
          <a:lstStyle>
            <a:lvl1pPr marL="0" indent="0">
              <a:buFontTx/>
              <a:buNone/>
              <a:defRPr sz="1200"/>
            </a:lvl1pPr>
          </a:lstStyle>
          <a:p>
            <a:r>
              <a:rPr lang="en-US"/>
              <a:t>Click icon to add picture</a:t>
            </a:r>
            <a:endParaRPr lang="fi-FI" dirty="0"/>
          </a:p>
        </p:txBody>
      </p:sp>
      <p:sp>
        <p:nvSpPr>
          <p:cNvPr id="5" name="Date Placeholder 4"/>
          <p:cNvSpPr>
            <a:spLocks noGrp="1"/>
          </p:cNvSpPr>
          <p:nvPr>
            <p:ph type="dt" sz="half" idx="10"/>
          </p:nvPr>
        </p:nvSpPr>
        <p:spPr/>
        <p:txBody>
          <a:bodyPr/>
          <a:lstStyle/>
          <a:p>
            <a:fld id="{A20E981D-3917-49E2-BAC1-4F148449B8CA}"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3" name="Text Placeholder 8"/>
          <p:cNvSpPr>
            <a:spLocks noGrp="1"/>
          </p:cNvSpPr>
          <p:nvPr>
            <p:ph type="body" sz="quarter" idx="18"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4"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3560313757"/>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9"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7" name="Title 6"/>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Date Placeholder 9"/>
          <p:cNvSpPr>
            <a:spLocks noGrp="1"/>
          </p:cNvSpPr>
          <p:nvPr>
            <p:ph type="dt" sz="half" idx="15"/>
          </p:nvPr>
        </p:nvSpPr>
        <p:spPr/>
        <p:txBody>
          <a:bodyPr/>
          <a:lstStyle/>
          <a:p>
            <a:fld id="{607E44A3-7437-4589-BAA2-9FC7838371E6}" type="datetime3">
              <a:rPr lang="en-US" smtClean="0"/>
              <a:t>30 June 2022</a:t>
            </a:fld>
            <a:endParaRPr lang="en-US" dirty="0"/>
          </a:p>
        </p:txBody>
      </p:sp>
      <p:sp>
        <p:nvSpPr>
          <p:cNvPr id="11" name="Footer Placeholder 10"/>
          <p:cNvSpPr>
            <a:spLocks noGrp="1"/>
          </p:cNvSpPr>
          <p:nvPr>
            <p:ph type="ftr" sz="quarter" idx="16"/>
          </p:nvPr>
        </p:nvSpPr>
        <p:spPr/>
        <p:txBody>
          <a:bodyPr/>
          <a:lstStyle/>
          <a:p>
            <a:r>
              <a:rPr lang="en-US" dirty="0"/>
              <a:t>© Valmet   |   Author / Title</a:t>
            </a:r>
          </a:p>
        </p:txBody>
      </p:sp>
      <p:sp>
        <p:nvSpPr>
          <p:cNvPr id="12" name="Slide Number Placeholder 11"/>
          <p:cNvSpPr>
            <a:spLocks noGrp="1"/>
          </p:cNvSpPr>
          <p:nvPr>
            <p:ph type="sldNum" sz="quarter" idx="17"/>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76289649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11" name="Picture Placeholder 9"/>
          <p:cNvSpPr>
            <a:spLocks noGrp="1"/>
          </p:cNvSpPr>
          <p:nvPr>
            <p:ph type="pic" sz="quarter" idx="13"/>
          </p:nvPr>
        </p:nvSpPr>
        <p:spPr>
          <a:xfrm>
            <a:off x="481013" y="1557338"/>
            <a:ext cx="11233150" cy="4464050"/>
          </a:xfrm>
          <a:prstGeom prst="round2DiagRect">
            <a:avLst>
              <a:gd name="adj1" fmla="val 8193"/>
              <a:gd name="adj2" fmla="val 0"/>
            </a:avLst>
          </a:prstGeom>
          <a:solidFill>
            <a:schemeClr val="bg2"/>
          </a:solidFill>
        </p:spPr>
        <p:txBody>
          <a:bodyPr/>
          <a:lstStyle>
            <a:lvl1pPr marL="0" indent="0">
              <a:buFontTx/>
              <a:buNone/>
              <a:defRPr sz="1200"/>
            </a:lvl1pPr>
          </a:lstStyle>
          <a:p>
            <a:r>
              <a:rPr lang="en-US"/>
              <a:t>Click icon to add picture</a:t>
            </a:r>
            <a:endParaRPr lang="fi-FI" dirty="0"/>
          </a:p>
        </p:txBody>
      </p:sp>
      <p:sp>
        <p:nvSpPr>
          <p:cNvPr id="5" name="Date Placeholder 4"/>
          <p:cNvSpPr>
            <a:spLocks noGrp="1"/>
          </p:cNvSpPr>
          <p:nvPr>
            <p:ph type="dt" sz="half" idx="10"/>
          </p:nvPr>
        </p:nvSpPr>
        <p:spPr/>
        <p:txBody>
          <a:bodyPr/>
          <a:lstStyle/>
          <a:p>
            <a:fld id="{346D82CD-1058-4A83-9E31-EB25DE263D7A}"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3" name="Title 2"/>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9" name="Text Placeholder 7"/>
          <p:cNvSpPr>
            <a:spLocks noGrp="1"/>
          </p:cNvSpPr>
          <p:nvPr>
            <p:ph type="body" sz="quarter" idx="14"/>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0" name="Text Placeholder 8"/>
          <p:cNvSpPr>
            <a:spLocks noGrp="1"/>
          </p:cNvSpPr>
          <p:nvPr>
            <p:ph type="body" sz="quarter" idx="15"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3692902800"/>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11" name="Picture Placeholder 9"/>
          <p:cNvSpPr>
            <a:spLocks noGrp="1"/>
          </p:cNvSpPr>
          <p:nvPr>
            <p:ph type="pic" sz="quarter" idx="13"/>
          </p:nvPr>
        </p:nvSpPr>
        <p:spPr>
          <a:xfrm>
            <a:off x="481013" y="476672"/>
            <a:ext cx="11233150" cy="5544716"/>
          </a:xfrm>
          <a:prstGeom prst="round2DiagRect">
            <a:avLst>
              <a:gd name="adj1" fmla="val 6693"/>
              <a:gd name="adj2" fmla="val 0"/>
            </a:avLst>
          </a:prstGeom>
          <a:solidFill>
            <a:schemeClr val="bg2"/>
          </a:solidFill>
        </p:spPr>
        <p:txBody>
          <a:bodyPr/>
          <a:lstStyle>
            <a:lvl1pPr marL="0" indent="0">
              <a:buFontTx/>
              <a:buNone/>
              <a:defRPr sz="1200"/>
            </a:lvl1pPr>
          </a:lstStyle>
          <a:p>
            <a:r>
              <a:rPr lang="en-US"/>
              <a:t>Click icon to add picture</a:t>
            </a:r>
            <a:endParaRPr lang="fi-FI"/>
          </a:p>
        </p:txBody>
      </p:sp>
      <p:sp>
        <p:nvSpPr>
          <p:cNvPr id="5" name="Date Placeholder 4"/>
          <p:cNvSpPr>
            <a:spLocks noGrp="1"/>
          </p:cNvSpPr>
          <p:nvPr>
            <p:ph type="dt" sz="half" idx="10"/>
          </p:nvPr>
        </p:nvSpPr>
        <p:spPr/>
        <p:txBody>
          <a:bodyPr/>
          <a:lstStyle/>
          <a:p>
            <a:fld id="{8CD7F9E2-E027-41BC-92AE-00BFE5F02050}"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8"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2388488526"/>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eference A">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0" name="Text Placeholder 9"/>
          <p:cNvSpPr>
            <a:spLocks noGrp="1"/>
          </p:cNvSpPr>
          <p:nvPr>
            <p:ph type="body" sz="quarter" idx="16"/>
          </p:nvPr>
        </p:nvSpPr>
        <p:spPr>
          <a:xfrm flipH="1">
            <a:off x="7250112" y="1557340"/>
            <a:ext cx="4464048" cy="863549"/>
          </a:xfrm>
          <a:prstGeom prst="round1Rect">
            <a:avLst>
              <a:gd name="adj" fmla="val 37282"/>
            </a:avLst>
          </a:prstGeom>
          <a:solidFill>
            <a:schemeClr val="accent1"/>
          </a:solidFill>
        </p:spPr>
        <p:txBody>
          <a:bodyPr lIns="108000" tIns="108000" rIns="108000" bIns="108000"/>
          <a:lstStyle>
            <a:lvl1pPr marL="0" indent="0">
              <a:buFontTx/>
              <a:buNone/>
              <a:defRPr sz="1600">
                <a:solidFill>
                  <a:schemeClr val="bg1"/>
                </a:solidFill>
              </a:defRPr>
            </a:lvl1pPr>
            <a:lvl2pPr marL="182563" indent="-182563">
              <a:buClr>
                <a:schemeClr val="bg1"/>
              </a:buClr>
              <a:buFont typeface="Arial" panose="020B0604020202020204" pitchFamily="34" charset="0"/>
              <a:buChar char="•"/>
              <a:defRPr sz="1200">
                <a:solidFill>
                  <a:schemeClr val="bg1"/>
                </a:solidFill>
              </a:defRPr>
            </a:lvl2pPr>
          </a:lstStyle>
          <a:p>
            <a:pPr lvl="0"/>
            <a:r>
              <a:rPr lang="en-US"/>
              <a:t>Click to edit Master text styles</a:t>
            </a:r>
          </a:p>
          <a:p>
            <a:pPr lvl="1"/>
            <a:r>
              <a:rPr lang="en-US"/>
              <a:t>Second level</a:t>
            </a:r>
          </a:p>
        </p:txBody>
      </p:sp>
      <p:sp>
        <p:nvSpPr>
          <p:cNvPr id="13" name="Picture Placeholder 9"/>
          <p:cNvSpPr>
            <a:spLocks noGrp="1"/>
          </p:cNvSpPr>
          <p:nvPr>
            <p:ph type="pic" sz="quarter" idx="13"/>
          </p:nvPr>
        </p:nvSpPr>
        <p:spPr>
          <a:xfrm>
            <a:off x="7250113" y="2420889"/>
            <a:ext cx="4464050" cy="3600499"/>
          </a:xfrm>
          <a:custGeom>
            <a:avLst/>
            <a:gdLst>
              <a:gd name="connsiteX0" fmla="*/ 367035 w 4031680"/>
              <a:gd name="connsiteY0" fmla="*/ 0 h 3600499"/>
              <a:gd name="connsiteX1" fmla="*/ 4031680 w 4031680"/>
              <a:gd name="connsiteY1" fmla="*/ 0 h 3600499"/>
              <a:gd name="connsiteX2" fmla="*/ 4031680 w 4031680"/>
              <a:gd name="connsiteY2" fmla="*/ 0 h 3600499"/>
              <a:gd name="connsiteX3" fmla="*/ 4031680 w 4031680"/>
              <a:gd name="connsiteY3" fmla="*/ 3233464 h 3600499"/>
              <a:gd name="connsiteX4" fmla="*/ 3664645 w 4031680"/>
              <a:gd name="connsiteY4" fmla="*/ 3600499 h 3600499"/>
              <a:gd name="connsiteX5" fmla="*/ 0 w 4031680"/>
              <a:gd name="connsiteY5" fmla="*/ 3600499 h 3600499"/>
              <a:gd name="connsiteX6" fmla="*/ 0 w 4031680"/>
              <a:gd name="connsiteY6" fmla="*/ 3600499 h 3600499"/>
              <a:gd name="connsiteX7" fmla="*/ 0 w 4031680"/>
              <a:gd name="connsiteY7" fmla="*/ 367035 h 3600499"/>
              <a:gd name="connsiteX8" fmla="*/ 367035 w 4031680"/>
              <a:gd name="connsiteY8" fmla="*/ 0 h 3600499"/>
              <a:gd name="connsiteX0" fmla="*/ 91965 w 4116565"/>
              <a:gd name="connsiteY0" fmla="*/ 0 h 3600499"/>
              <a:gd name="connsiteX1" fmla="*/ 4116565 w 4116565"/>
              <a:gd name="connsiteY1" fmla="*/ 0 h 3600499"/>
              <a:gd name="connsiteX2" fmla="*/ 4116565 w 4116565"/>
              <a:gd name="connsiteY2" fmla="*/ 0 h 3600499"/>
              <a:gd name="connsiteX3" fmla="*/ 4116565 w 4116565"/>
              <a:gd name="connsiteY3" fmla="*/ 3233464 h 3600499"/>
              <a:gd name="connsiteX4" fmla="*/ 3749530 w 4116565"/>
              <a:gd name="connsiteY4" fmla="*/ 3600499 h 3600499"/>
              <a:gd name="connsiteX5" fmla="*/ 84885 w 4116565"/>
              <a:gd name="connsiteY5" fmla="*/ 3600499 h 3600499"/>
              <a:gd name="connsiteX6" fmla="*/ 84885 w 4116565"/>
              <a:gd name="connsiteY6" fmla="*/ 3600499 h 3600499"/>
              <a:gd name="connsiteX7" fmla="*/ 84885 w 4116565"/>
              <a:gd name="connsiteY7" fmla="*/ 367035 h 3600499"/>
              <a:gd name="connsiteX8" fmla="*/ 91965 w 4116565"/>
              <a:gd name="connsiteY8" fmla="*/ 0 h 3600499"/>
              <a:gd name="connsiteX0" fmla="*/ 7080 w 4031680"/>
              <a:gd name="connsiteY0" fmla="*/ 0 h 3600499"/>
              <a:gd name="connsiteX1" fmla="*/ 4031680 w 4031680"/>
              <a:gd name="connsiteY1" fmla="*/ 0 h 3600499"/>
              <a:gd name="connsiteX2" fmla="*/ 4031680 w 4031680"/>
              <a:gd name="connsiteY2" fmla="*/ 0 h 3600499"/>
              <a:gd name="connsiteX3" fmla="*/ 4031680 w 4031680"/>
              <a:gd name="connsiteY3" fmla="*/ 3233464 h 3600499"/>
              <a:gd name="connsiteX4" fmla="*/ 3664645 w 4031680"/>
              <a:gd name="connsiteY4" fmla="*/ 3600499 h 3600499"/>
              <a:gd name="connsiteX5" fmla="*/ 0 w 4031680"/>
              <a:gd name="connsiteY5" fmla="*/ 3600499 h 3600499"/>
              <a:gd name="connsiteX6" fmla="*/ 0 w 4031680"/>
              <a:gd name="connsiteY6" fmla="*/ 3600499 h 3600499"/>
              <a:gd name="connsiteX7" fmla="*/ 0 w 4031680"/>
              <a:gd name="connsiteY7" fmla="*/ 367035 h 3600499"/>
              <a:gd name="connsiteX8" fmla="*/ 7080 w 4031680"/>
              <a:gd name="connsiteY8" fmla="*/ 0 h 3600499"/>
              <a:gd name="connsiteX0" fmla="*/ 1541 w 4031947"/>
              <a:gd name="connsiteY0" fmla="*/ 0 h 3600499"/>
              <a:gd name="connsiteX1" fmla="*/ 4031947 w 4031947"/>
              <a:gd name="connsiteY1" fmla="*/ 0 h 3600499"/>
              <a:gd name="connsiteX2" fmla="*/ 4031947 w 4031947"/>
              <a:gd name="connsiteY2" fmla="*/ 0 h 3600499"/>
              <a:gd name="connsiteX3" fmla="*/ 4031947 w 4031947"/>
              <a:gd name="connsiteY3" fmla="*/ 3233464 h 3600499"/>
              <a:gd name="connsiteX4" fmla="*/ 3664912 w 4031947"/>
              <a:gd name="connsiteY4" fmla="*/ 3600499 h 3600499"/>
              <a:gd name="connsiteX5" fmla="*/ 267 w 4031947"/>
              <a:gd name="connsiteY5" fmla="*/ 3600499 h 3600499"/>
              <a:gd name="connsiteX6" fmla="*/ 267 w 4031947"/>
              <a:gd name="connsiteY6" fmla="*/ 3600499 h 3600499"/>
              <a:gd name="connsiteX7" fmla="*/ 267 w 4031947"/>
              <a:gd name="connsiteY7" fmla="*/ 367035 h 3600499"/>
              <a:gd name="connsiteX8" fmla="*/ 1541 w 4031947"/>
              <a:gd name="connsiteY8" fmla="*/ 0 h 3600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31947" h="3600499">
                <a:moveTo>
                  <a:pt x="1541" y="0"/>
                </a:moveTo>
                <a:lnTo>
                  <a:pt x="4031947" y="0"/>
                </a:lnTo>
                <a:lnTo>
                  <a:pt x="4031947" y="0"/>
                </a:lnTo>
                <a:lnTo>
                  <a:pt x="4031947" y="3233464"/>
                </a:lnTo>
                <a:cubicBezTo>
                  <a:pt x="4031947" y="3436172"/>
                  <a:pt x="3867620" y="3600499"/>
                  <a:pt x="3664912" y="3600499"/>
                </a:cubicBezTo>
                <a:lnTo>
                  <a:pt x="267" y="3600499"/>
                </a:lnTo>
                <a:lnTo>
                  <a:pt x="267" y="3600499"/>
                </a:lnTo>
                <a:lnTo>
                  <a:pt x="267" y="367035"/>
                </a:lnTo>
                <a:cubicBezTo>
                  <a:pt x="267" y="164327"/>
                  <a:pt x="-870" y="168365"/>
                  <a:pt x="1541" y="0"/>
                </a:cubicBezTo>
                <a:close/>
              </a:path>
            </a:pathLst>
          </a:custGeom>
          <a:solidFill>
            <a:schemeClr val="bg2"/>
          </a:solidFill>
        </p:spPr>
        <p:txBody>
          <a:bodyPr/>
          <a:lstStyle>
            <a:lvl1pPr marL="0" indent="0">
              <a:buFontTx/>
              <a:buNone/>
              <a:defRPr sz="1200"/>
            </a:lvl1pPr>
          </a:lstStyle>
          <a:p>
            <a:r>
              <a:rPr lang="en-US"/>
              <a:t>Click icon to add picture</a:t>
            </a:r>
            <a:endParaRPr lang="fi-FI" dirty="0"/>
          </a:p>
        </p:txBody>
      </p:sp>
      <p:sp>
        <p:nvSpPr>
          <p:cNvPr id="5" name="Date Placeholder 4"/>
          <p:cNvSpPr>
            <a:spLocks noGrp="1"/>
          </p:cNvSpPr>
          <p:nvPr>
            <p:ph type="dt" sz="half" idx="10"/>
          </p:nvPr>
        </p:nvSpPr>
        <p:spPr/>
        <p:txBody>
          <a:bodyPr/>
          <a:lstStyle/>
          <a:p>
            <a:fld id="{7DA57DA9-6D12-4018-9EAD-C9AC2A01CD00}"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1" name="Text Placeholder 8"/>
          <p:cNvSpPr>
            <a:spLocks noGrp="1"/>
          </p:cNvSpPr>
          <p:nvPr>
            <p:ph type="body" sz="quarter" idx="17"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2" name="Text Placeholder 7"/>
          <p:cNvSpPr>
            <a:spLocks noGrp="1"/>
          </p:cNvSpPr>
          <p:nvPr>
            <p:ph type="body" sz="quarter" idx="18"/>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Tree>
    <p:extLst>
      <p:ext uri="{BB962C8B-B14F-4D97-AF65-F5344CB8AC3E}">
        <p14:creationId xmlns:p14="http://schemas.microsoft.com/office/powerpoint/2010/main" val="1299844241"/>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Highlight 1">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481013" y="1557339"/>
            <a:ext cx="5544565" cy="4468471"/>
          </a:xfrm>
          <a:prstGeom prst="round2DiagRect">
            <a:avLst>
              <a:gd name="adj1" fmla="val 8442"/>
              <a:gd name="adj2" fmla="val 0"/>
            </a:avLst>
          </a:prstGeom>
          <a:solidFill>
            <a:srgbClr val="50B948"/>
          </a:solidFill>
        </p:spPr>
        <p:txBody>
          <a:bodyPr lIns="90000" tIns="54000" rIns="90000" bIns="54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buFont typeface="Arial" panose="020B0604020202020204" pitchFamily="34" charset="0"/>
              <a:buChar char="•"/>
              <a:defRPr sz="1600">
                <a:solidFill>
                  <a:schemeClr val="bg1"/>
                </a:solidFill>
              </a:defRPr>
            </a:lvl3pPr>
            <a:lvl4pPr marL="714375" indent="-174625">
              <a:buClr>
                <a:schemeClr val="bg1"/>
              </a:buClr>
              <a:buFont typeface="Arial" panose="020B0604020202020204" pitchFamily="34" charset="0"/>
              <a:buChar char="–"/>
              <a:defRPr sz="1400">
                <a:solidFill>
                  <a:schemeClr val="bg1"/>
                </a:solidFill>
              </a:defRPr>
            </a:lvl4pPr>
            <a:lvl5pPr marL="898525" indent="-184150">
              <a:buClr>
                <a:schemeClr val="bg1"/>
              </a:buClr>
              <a:buFont typeface="Arial" panose="020B0604020202020204" pitchFamily="34" charset="0"/>
              <a:buChar char="•"/>
              <a:defRPr sz="14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3" name="Content Placeholder 2"/>
          <p:cNvSpPr>
            <a:spLocks noGrp="1"/>
          </p:cNvSpPr>
          <p:nvPr>
            <p:ph sz="half" idx="15"/>
          </p:nvPr>
        </p:nvSpPr>
        <p:spPr>
          <a:xfrm>
            <a:off x="6169595" y="1557339"/>
            <a:ext cx="5544568" cy="4468471"/>
          </a:xfrm>
          <a:prstGeom prst="round2DiagRect">
            <a:avLst>
              <a:gd name="adj1" fmla="val 8442"/>
              <a:gd name="adj2" fmla="val 0"/>
            </a:avLst>
          </a:prstGeom>
          <a:solidFill>
            <a:schemeClr val="bg2"/>
          </a:solidFill>
        </p:spPr>
        <p:txBody>
          <a:bodyPr lIns="90000" tIns="54000" rIns="90000" bIns="54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buFont typeface="Arial" panose="020B0604020202020204" pitchFamily="34" charset="0"/>
              <a:buChar cha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3" name="Date Placeholder 2"/>
          <p:cNvSpPr>
            <a:spLocks noGrp="1"/>
          </p:cNvSpPr>
          <p:nvPr>
            <p:ph type="dt" sz="half" idx="10"/>
          </p:nvPr>
        </p:nvSpPr>
        <p:spPr/>
        <p:txBody>
          <a:bodyPr/>
          <a:lstStyle/>
          <a:p>
            <a:fld id="{9F2467DE-8C3C-4DA4-89B4-1D59F65A98EE}"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9"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0"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1077471856"/>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ighlight 2">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9E358ED9-EB11-49A3-B050-82AAF95255F4}"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5" name="Content Placeholder 2"/>
          <p:cNvSpPr>
            <a:spLocks noGrp="1"/>
          </p:cNvSpPr>
          <p:nvPr>
            <p:ph sz="half" idx="15"/>
          </p:nvPr>
        </p:nvSpPr>
        <p:spPr>
          <a:xfrm>
            <a:off x="7250113" y="1557339"/>
            <a:ext cx="4464050" cy="2153860"/>
          </a:xfrm>
          <a:custGeom>
            <a:avLst/>
            <a:gdLst>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105310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544488"/>
              <a:gd name="connsiteY0" fmla="*/ 0 h 2152399"/>
              <a:gd name="connsiteX1" fmla="*/ 4464050 w 4544488"/>
              <a:gd name="connsiteY1" fmla="*/ 0 h 2152399"/>
              <a:gd name="connsiteX2" fmla="*/ 4464050 w 4544488"/>
              <a:gd name="connsiteY2" fmla="*/ 0 h 2152399"/>
              <a:gd name="connsiteX3" fmla="*/ 4464050 w 4544488"/>
              <a:gd name="connsiteY3" fmla="*/ 1793659 h 2152399"/>
              <a:gd name="connsiteX4" fmla="*/ 4453653 w 4544488"/>
              <a:gd name="connsiteY4" fmla="*/ 2152399 h 2152399"/>
              <a:gd name="connsiteX5" fmla="*/ 0 w 4544488"/>
              <a:gd name="connsiteY5" fmla="*/ 2152399 h 2152399"/>
              <a:gd name="connsiteX6" fmla="*/ 0 w 4544488"/>
              <a:gd name="connsiteY6" fmla="*/ 2152399 h 2152399"/>
              <a:gd name="connsiteX7" fmla="*/ 0 w 4544488"/>
              <a:gd name="connsiteY7" fmla="*/ 358740 h 2152399"/>
              <a:gd name="connsiteX8" fmla="*/ 358740 w 4544488"/>
              <a:gd name="connsiteY8" fmla="*/ 0 h 2152399"/>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453653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468168"/>
              <a:gd name="connsiteY0" fmla="*/ 0 h 2152399"/>
              <a:gd name="connsiteX1" fmla="*/ 4464050 w 4468168"/>
              <a:gd name="connsiteY1" fmla="*/ 0 h 2152399"/>
              <a:gd name="connsiteX2" fmla="*/ 4464050 w 4468168"/>
              <a:gd name="connsiteY2" fmla="*/ 0 h 2152399"/>
              <a:gd name="connsiteX3" fmla="*/ 4464050 w 4468168"/>
              <a:gd name="connsiteY3" fmla="*/ 1793659 h 2152399"/>
              <a:gd name="connsiteX4" fmla="*/ 4468168 w 4468168"/>
              <a:gd name="connsiteY4" fmla="*/ 2152399 h 2152399"/>
              <a:gd name="connsiteX5" fmla="*/ 0 w 4468168"/>
              <a:gd name="connsiteY5" fmla="*/ 2152399 h 2152399"/>
              <a:gd name="connsiteX6" fmla="*/ 0 w 4468168"/>
              <a:gd name="connsiteY6" fmla="*/ 2152399 h 2152399"/>
              <a:gd name="connsiteX7" fmla="*/ 0 w 4468168"/>
              <a:gd name="connsiteY7" fmla="*/ 358740 h 2152399"/>
              <a:gd name="connsiteX8" fmla="*/ 358740 w 4468168"/>
              <a:gd name="connsiteY8"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8168" h="2152399">
                <a:moveTo>
                  <a:pt x="358740" y="0"/>
                </a:moveTo>
                <a:lnTo>
                  <a:pt x="4464050" y="0"/>
                </a:lnTo>
                <a:lnTo>
                  <a:pt x="4464050" y="0"/>
                </a:lnTo>
                <a:lnTo>
                  <a:pt x="4464050" y="1793659"/>
                </a:lnTo>
                <a:cubicBezTo>
                  <a:pt x="4464050" y="1991786"/>
                  <a:pt x="4463095" y="1858485"/>
                  <a:pt x="4468168" y="2152399"/>
                </a:cubicBezTo>
                <a:lnTo>
                  <a:pt x="0" y="2152399"/>
                </a:lnTo>
                <a:lnTo>
                  <a:pt x="0" y="2152399"/>
                </a:lnTo>
                <a:lnTo>
                  <a:pt x="0" y="358740"/>
                </a:lnTo>
                <a:cubicBezTo>
                  <a:pt x="0" y="160613"/>
                  <a:pt x="160613" y="0"/>
                  <a:pt x="358740" y="0"/>
                </a:cubicBezTo>
                <a:close/>
              </a:path>
            </a:pathLst>
          </a:custGeom>
          <a:solidFill>
            <a:schemeClr val="accent1"/>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6" name="Content Placeholder 2"/>
          <p:cNvSpPr>
            <a:spLocks noGrp="1"/>
          </p:cNvSpPr>
          <p:nvPr>
            <p:ph sz="half" idx="13"/>
          </p:nvPr>
        </p:nvSpPr>
        <p:spPr>
          <a:xfrm>
            <a:off x="7248511" y="3853900"/>
            <a:ext cx="4465652" cy="2167488"/>
          </a:xfrm>
          <a:custGeom>
            <a:avLst/>
            <a:gdLst>
              <a:gd name="connsiteX0" fmla="*/ 361255 w 4464050"/>
              <a:gd name="connsiteY0" fmla="*/ 0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361255 w 4464050"/>
              <a:gd name="connsiteY8" fmla="*/ 0 h 2167488"/>
              <a:gd name="connsiteX0" fmla="*/ 90164 w 4548559"/>
              <a:gd name="connsiteY0" fmla="*/ 3629 h 2167488"/>
              <a:gd name="connsiteX1" fmla="*/ 4548559 w 4548559"/>
              <a:gd name="connsiteY1" fmla="*/ 0 h 2167488"/>
              <a:gd name="connsiteX2" fmla="*/ 4548559 w 4548559"/>
              <a:gd name="connsiteY2" fmla="*/ 0 h 2167488"/>
              <a:gd name="connsiteX3" fmla="*/ 4548559 w 4548559"/>
              <a:gd name="connsiteY3" fmla="*/ 1806233 h 2167488"/>
              <a:gd name="connsiteX4" fmla="*/ 4187304 w 4548559"/>
              <a:gd name="connsiteY4" fmla="*/ 2167488 h 2167488"/>
              <a:gd name="connsiteX5" fmla="*/ 84509 w 4548559"/>
              <a:gd name="connsiteY5" fmla="*/ 2167488 h 2167488"/>
              <a:gd name="connsiteX6" fmla="*/ 84509 w 4548559"/>
              <a:gd name="connsiteY6" fmla="*/ 2167488 h 2167488"/>
              <a:gd name="connsiteX7" fmla="*/ 84509 w 4548559"/>
              <a:gd name="connsiteY7" fmla="*/ 361255 h 2167488"/>
              <a:gd name="connsiteX8" fmla="*/ 90164 w 4548559"/>
              <a:gd name="connsiteY8" fmla="*/ 3629 h 2167488"/>
              <a:gd name="connsiteX0" fmla="*/ 5655 w 4464050"/>
              <a:gd name="connsiteY0" fmla="*/ 3629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5655 w 4464050"/>
              <a:gd name="connsiteY8" fmla="*/ 3629 h 2167488"/>
              <a:gd name="connsiteX0" fmla="*/ 0 w 4465652"/>
              <a:gd name="connsiteY0" fmla="*/ 3629 h 2167488"/>
              <a:gd name="connsiteX1" fmla="*/ 4465652 w 4465652"/>
              <a:gd name="connsiteY1" fmla="*/ 0 h 2167488"/>
              <a:gd name="connsiteX2" fmla="*/ 4465652 w 4465652"/>
              <a:gd name="connsiteY2" fmla="*/ 0 h 2167488"/>
              <a:gd name="connsiteX3" fmla="*/ 4465652 w 4465652"/>
              <a:gd name="connsiteY3" fmla="*/ 1806233 h 2167488"/>
              <a:gd name="connsiteX4" fmla="*/ 4104397 w 4465652"/>
              <a:gd name="connsiteY4" fmla="*/ 2167488 h 2167488"/>
              <a:gd name="connsiteX5" fmla="*/ 1602 w 4465652"/>
              <a:gd name="connsiteY5" fmla="*/ 2167488 h 2167488"/>
              <a:gd name="connsiteX6" fmla="*/ 1602 w 4465652"/>
              <a:gd name="connsiteY6" fmla="*/ 2167488 h 2167488"/>
              <a:gd name="connsiteX7" fmla="*/ 1602 w 4465652"/>
              <a:gd name="connsiteY7" fmla="*/ 361255 h 2167488"/>
              <a:gd name="connsiteX8" fmla="*/ 0 w 4465652"/>
              <a:gd name="connsiteY8" fmla="*/ 3629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5652" h="2167488">
                <a:moveTo>
                  <a:pt x="0" y="3629"/>
                </a:moveTo>
                <a:lnTo>
                  <a:pt x="4465652" y="0"/>
                </a:lnTo>
                <a:lnTo>
                  <a:pt x="4465652" y="0"/>
                </a:lnTo>
                <a:lnTo>
                  <a:pt x="4465652" y="1806233"/>
                </a:lnTo>
                <a:cubicBezTo>
                  <a:pt x="4465652" y="2005749"/>
                  <a:pt x="4303913" y="2167488"/>
                  <a:pt x="4104397" y="2167488"/>
                </a:cubicBezTo>
                <a:lnTo>
                  <a:pt x="1602" y="2167488"/>
                </a:lnTo>
                <a:lnTo>
                  <a:pt x="1602" y="2167488"/>
                </a:lnTo>
                <a:lnTo>
                  <a:pt x="1602" y="361255"/>
                </a:lnTo>
                <a:cubicBezTo>
                  <a:pt x="1602" y="161739"/>
                  <a:pt x="55" y="141515"/>
                  <a:pt x="0" y="3629"/>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3" name="Title 12"/>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1"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958269855"/>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ighlight 2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E4BCCF23-784B-4BE9-9B31-370F275FB71A}"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0" name="Content Placeholder 2"/>
          <p:cNvSpPr>
            <a:spLocks noGrp="1"/>
          </p:cNvSpPr>
          <p:nvPr>
            <p:ph sz="half" idx="15"/>
          </p:nvPr>
        </p:nvSpPr>
        <p:spPr>
          <a:xfrm>
            <a:off x="7250113" y="1557339"/>
            <a:ext cx="4464050" cy="2153860"/>
          </a:xfrm>
          <a:custGeom>
            <a:avLst/>
            <a:gdLst>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105310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544488"/>
              <a:gd name="connsiteY0" fmla="*/ 0 h 2152399"/>
              <a:gd name="connsiteX1" fmla="*/ 4464050 w 4544488"/>
              <a:gd name="connsiteY1" fmla="*/ 0 h 2152399"/>
              <a:gd name="connsiteX2" fmla="*/ 4464050 w 4544488"/>
              <a:gd name="connsiteY2" fmla="*/ 0 h 2152399"/>
              <a:gd name="connsiteX3" fmla="*/ 4464050 w 4544488"/>
              <a:gd name="connsiteY3" fmla="*/ 1793659 h 2152399"/>
              <a:gd name="connsiteX4" fmla="*/ 4453653 w 4544488"/>
              <a:gd name="connsiteY4" fmla="*/ 2152399 h 2152399"/>
              <a:gd name="connsiteX5" fmla="*/ 0 w 4544488"/>
              <a:gd name="connsiteY5" fmla="*/ 2152399 h 2152399"/>
              <a:gd name="connsiteX6" fmla="*/ 0 w 4544488"/>
              <a:gd name="connsiteY6" fmla="*/ 2152399 h 2152399"/>
              <a:gd name="connsiteX7" fmla="*/ 0 w 4544488"/>
              <a:gd name="connsiteY7" fmla="*/ 358740 h 2152399"/>
              <a:gd name="connsiteX8" fmla="*/ 358740 w 4544488"/>
              <a:gd name="connsiteY8" fmla="*/ 0 h 2152399"/>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453653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468168"/>
              <a:gd name="connsiteY0" fmla="*/ 0 h 2152399"/>
              <a:gd name="connsiteX1" fmla="*/ 4464050 w 4468168"/>
              <a:gd name="connsiteY1" fmla="*/ 0 h 2152399"/>
              <a:gd name="connsiteX2" fmla="*/ 4464050 w 4468168"/>
              <a:gd name="connsiteY2" fmla="*/ 0 h 2152399"/>
              <a:gd name="connsiteX3" fmla="*/ 4464050 w 4468168"/>
              <a:gd name="connsiteY3" fmla="*/ 1793659 h 2152399"/>
              <a:gd name="connsiteX4" fmla="*/ 4468168 w 4468168"/>
              <a:gd name="connsiteY4" fmla="*/ 2152399 h 2152399"/>
              <a:gd name="connsiteX5" fmla="*/ 0 w 4468168"/>
              <a:gd name="connsiteY5" fmla="*/ 2152399 h 2152399"/>
              <a:gd name="connsiteX6" fmla="*/ 0 w 4468168"/>
              <a:gd name="connsiteY6" fmla="*/ 2152399 h 2152399"/>
              <a:gd name="connsiteX7" fmla="*/ 0 w 4468168"/>
              <a:gd name="connsiteY7" fmla="*/ 358740 h 2152399"/>
              <a:gd name="connsiteX8" fmla="*/ 358740 w 4468168"/>
              <a:gd name="connsiteY8"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8168" h="2152399">
                <a:moveTo>
                  <a:pt x="358740" y="0"/>
                </a:moveTo>
                <a:lnTo>
                  <a:pt x="4464050" y="0"/>
                </a:lnTo>
                <a:lnTo>
                  <a:pt x="4464050" y="0"/>
                </a:lnTo>
                <a:lnTo>
                  <a:pt x="4464050" y="1793659"/>
                </a:lnTo>
                <a:cubicBezTo>
                  <a:pt x="4464050" y="1991786"/>
                  <a:pt x="4463095" y="1858485"/>
                  <a:pt x="4468168" y="2152399"/>
                </a:cubicBezTo>
                <a:lnTo>
                  <a:pt x="0" y="2152399"/>
                </a:lnTo>
                <a:lnTo>
                  <a:pt x="0" y="2152399"/>
                </a:lnTo>
                <a:lnTo>
                  <a:pt x="0" y="358740"/>
                </a:lnTo>
                <a:cubicBezTo>
                  <a:pt x="0" y="160613"/>
                  <a:pt x="160613" y="0"/>
                  <a:pt x="358740" y="0"/>
                </a:cubicBezTo>
                <a:close/>
              </a:path>
            </a:pathLst>
          </a:custGeom>
          <a:solidFill>
            <a:schemeClr val="accent5"/>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2" name="Content Placeholder 2"/>
          <p:cNvSpPr>
            <a:spLocks noGrp="1"/>
          </p:cNvSpPr>
          <p:nvPr>
            <p:ph sz="half" idx="13"/>
          </p:nvPr>
        </p:nvSpPr>
        <p:spPr>
          <a:xfrm>
            <a:off x="7248511" y="3853900"/>
            <a:ext cx="4465652" cy="2167488"/>
          </a:xfrm>
          <a:custGeom>
            <a:avLst/>
            <a:gdLst>
              <a:gd name="connsiteX0" fmla="*/ 361255 w 4464050"/>
              <a:gd name="connsiteY0" fmla="*/ 0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361255 w 4464050"/>
              <a:gd name="connsiteY8" fmla="*/ 0 h 2167488"/>
              <a:gd name="connsiteX0" fmla="*/ 90164 w 4548559"/>
              <a:gd name="connsiteY0" fmla="*/ 3629 h 2167488"/>
              <a:gd name="connsiteX1" fmla="*/ 4548559 w 4548559"/>
              <a:gd name="connsiteY1" fmla="*/ 0 h 2167488"/>
              <a:gd name="connsiteX2" fmla="*/ 4548559 w 4548559"/>
              <a:gd name="connsiteY2" fmla="*/ 0 h 2167488"/>
              <a:gd name="connsiteX3" fmla="*/ 4548559 w 4548559"/>
              <a:gd name="connsiteY3" fmla="*/ 1806233 h 2167488"/>
              <a:gd name="connsiteX4" fmla="*/ 4187304 w 4548559"/>
              <a:gd name="connsiteY4" fmla="*/ 2167488 h 2167488"/>
              <a:gd name="connsiteX5" fmla="*/ 84509 w 4548559"/>
              <a:gd name="connsiteY5" fmla="*/ 2167488 h 2167488"/>
              <a:gd name="connsiteX6" fmla="*/ 84509 w 4548559"/>
              <a:gd name="connsiteY6" fmla="*/ 2167488 h 2167488"/>
              <a:gd name="connsiteX7" fmla="*/ 84509 w 4548559"/>
              <a:gd name="connsiteY7" fmla="*/ 361255 h 2167488"/>
              <a:gd name="connsiteX8" fmla="*/ 90164 w 4548559"/>
              <a:gd name="connsiteY8" fmla="*/ 3629 h 2167488"/>
              <a:gd name="connsiteX0" fmla="*/ 5655 w 4464050"/>
              <a:gd name="connsiteY0" fmla="*/ 3629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5655 w 4464050"/>
              <a:gd name="connsiteY8" fmla="*/ 3629 h 2167488"/>
              <a:gd name="connsiteX0" fmla="*/ 0 w 4465652"/>
              <a:gd name="connsiteY0" fmla="*/ 3629 h 2167488"/>
              <a:gd name="connsiteX1" fmla="*/ 4465652 w 4465652"/>
              <a:gd name="connsiteY1" fmla="*/ 0 h 2167488"/>
              <a:gd name="connsiteX2" fmla="*/ 4465652 w 4465652"/>
              <a:gd name="connsiteY2" fmla="*/ 0 h 2167488"/>
              <a:gd name="connsiteX3" fmla="*/ 4465652 w 4465652"/>
              <a:gd name="connsiteY3" fmla="*/ 1806233 h 2167488"/>
              <a:gd name="connsiteX4" fmla="*/ 4104397 w 4465652"/>
              <a:gd name="connsiteY4" fmla="*/ 2167488 h 2167488"/>
              <a:gd name="connsiteX5" fmla="*/ 1602 w 4465652"/>
              <a:gd name="connsiteY5" fmla="*/ 2167488 h 2167488"/>
              <a:gd name="connsiteX6" fmla="*/ 1602 w 4465652"/>
              <a:gd name="connsiteY6" fmla="*/ 2167488 h 2167488"/>
              <a:gd name="connsiteX7" fmla="*/ 1602 w 4465652"/>
              <a:gd name="connsiteY7" fmla="*/ 361255 h 2167488"/>
              <a:gd name="connsiteX8" fmla="*/ 0 w 4465652"/>
              <a:gd name="connsiteY8" fmla="*/ 3629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5652" h="2167488">
                <a:moveTo>
                  <a:pt x="0" y="3629"/>
                </a:moveTo>
                <a:lnTo>
                  <a:pt x="4465652" y="0"/>
                </a:lnTo>
                <a:lnTo>
                  <a:pt x="4465652" y="0"/>
                </a:lnTo>
                <a:lnTo>
                  <a:pt x="4465652" y="1806233"/>
                </a:lnTo>
                <a:cubicBezTo>
                  <a:pt x="4465652" y="2005749"/>
                  <a:pt x="4303913" y="2167488"/>
                  <a:pt x="4104397" y="2167488"/>
                </a:cubicBezTo>
                <a:lnTo>
                  <a:pt x="1602" y="2167488"/>
                </a:lnTo>
                <a:lnTo>
                  <a:pt x="1602" y="2167488"/>
                </a:lnTo>
                <a:lnTo>
                  <a:pt x="1602" y="361255"/>
                </a:lnTo>
                <a:cubicBezTo>
                  <a:pt x="1602" y="161739"/>
                  <a:pt x="55" y="141515"/>
                  <a:pt x="0" y="3629"/>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1"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3"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960925364"/>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Highlight 3">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885693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04B0AAED-8162-4DA1-848A-60CD6A106490}"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2" name="Content Placeholder 2"/>
          <p:cNvSpPr>
            <a:spLocks noGrp="1"/>
          </p:cNvSpPr>
          <p:nvPr>
            <p:ph sz="half" idx="15"/>
          </p:nvPr>
        </p:nvSpPr>
        <p:spPr>
          <a:xfrm>
            <a:off x="9482138" y="1558799"/>
            <a:ext cx="2229086"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42792"/>
              <a:gd name="connsiteY0" fmla="*/ 0 h 2152399"/>
              <a:gd name="connsiteX1" fmla="*/ 4042792 w 4042792"/>
              <a:gd name="connsiteY1" fmla="*/ 0 h 2152399"/>
              <a:gd name="connsiteX2" fmla="*/ 2227763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38260"/>
              <a:gd name="connsiteY0" fmla="*/ 0 h 2152399"/>
              <a:gd name="connsiteX1" fmla="*/ 2227763 w 4038260"/>
              <a:gd name="connsiteY1" fmla="*/ 0 h 2152399"/>
              <a:gd name="connsiteX2" fmla="*/ 4038260 w 4038260"/>
              <a:gd name="connsiteY2" fmla="*/ 2152340 h 2152399"/>
              <a:gd name="connsiteX3" fmla="*/ 0 w 4038260"/>
              <a:gd name="connsiteY3" fmla="*/ 2152399 h 2152399"/>
              <a:gd name="connsiteX4" fmla="*/ 0 w 4038260"/>
              <a:gd name="connsiteY4" fmla="*/ 333005 h 2152399"/>
              <a:gd name="connsiteX5" fmla="*/ 333005 w 4038260"/>
              <a:gd name="connsiteY5" fmla="*/ 0 h 2152399"/>
              <a:gd name="connsiteX0" fmla="*/ 333005 w 2229086"/>
              <a:gd name="connsiteY0" fmla="*/ 0 h 2152399"/>
              <a:gd name="connsiteX1" fmla="*/ 2227763 w 2229086"/>
              <a:gd name="connsiteY1" fmla="*/ 0 h 2152399"/>
              <a:gd name="connsiteX2" fmla="*/ 2228739 w 2229086"/>
              <a:gd name="connsiteY2" fmla="*/ 2152340 h 2152399"/>
              <a:gd name="connsiteX3" fmla="*/ 0 w 2229086"/>
              <a:gd name="connsiteY3" fmla="*/ 2152399 h 2152399"/>
              <a:gd name="connsiteX4" fmla="*/ 0 w 2229086"/>
              <a:gd name="connsiteY4" fmla="*/ 333005 h 2152399"/>
              <a:gd name="connsiteX5" fmla="*/ 333005 w 2229086"/>
              <a:gd name="connsiteY5"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086" h="2152399">
                <a:moveTo>
                  <a:pt x="333005" y="0"/>
                </a:moveTo>
                <a:lnTo>
                  <a:pt x="2227763" y="0"/>
                </a:lnTo>
                <a:cubicBezTo>
                  <a:pt x="2226252" y="1489003"/>
                  <a:pt x="2230250" y="663337"/>
                  <a:pt x="2228739" y="2152340"/>
                </a:cubicBezTo>
                <a:lnTo>
                  <a:pt x="0" y="2152399"/>
                </a:lnTo>
                <a:lnTo>
                  <a:pt x="0" y="333005"/>
                </a:lnTo>
                <a:cubicBezTo>
                  <a:pt x="0" y="149091"/>
                  <a:pt x="149091" y="0"/>
                  <a:pt x="333005" y="0"/>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3" name="Content Placeholder 2"/>
          <p:cNvSpPr>
            <a:spLocks noGrp="1"/>
          </p:cNvSpPr>
          <p:nvPr>
            <p:ph sz="half" idx="13"/>
          </p:nvPr>
        </p:nvSpPr>
        <p:spPr>
          <a:xfrm>
            <a:off x="9481930" y="3853900"/>
            <a:ext cx="2241535"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1801356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1801356 w 4042890"/>
              <a:gd name="connsiteY4" fmla="*/ 2167488 h 2167488"/>
              <a:gd name="connsiteX5" fmla="*/ 0 w 4042890"/>
              <a:gd name="connsiteY5" fmla="*/ 0 h 2167488"/>
              <a:gd name="connsiteX0" fmla="*/ 0 w 2241633"/>
              <a:gd name="connsiteY0" fmla="*/ 0 h 2167488"/>
              <a:gd name="connsiteX1" fmla="*/ 2241633 w 2241633"/>
              <a:gd name="connsiteY1" fmla="*/ 3018 h 2167488"/>
              <a:gd name="connsiteX2" fmla="*/ 2241633 w 2241633"/>
              <a:gd name="connsiteY2" fmla="*/ 1834483 h 2167488"/>
              <a:gd name="connsiteX3" fmla="*/ 1908628 w 2241633"/>
              <a:gd name="connsiteY3" fmla="*/ 2167488 h 2167488"/>
              <a:gd name="connsiteX4" fmla="*/ 99 w 2241633"/>
              <a:gd name="connsiteY4" fmla="*/ 2167488 h 2167488"/>
              <a:gd name="connsiteX5" fmla="*/ 0 w 2241633"/>
              <a:gd name="connsiteY5" fmla="*/ 0 h 2167488"/>
              <a:gd name="connsiteX0" fmla="*/ 2656 w 2241535"/>
              <a:gd name="connsiteY0" fmla="*/ 0 h 2167488"/>
              <a:gd name="connsiteX1" fmla="*/ 2241535 w 2241535"/>
              <a:gd name="connsiteY1" fmla="*/ 3018 h 2167488"/>
              <a:gd name="connsiteX2" fmla="*/ 2241535 w 2241535"/>
              <a:gd name="connsiteY2" fmla="*/ 1834483 h 2167488"/>
              <a:gd name="connsiteX3" fmla="*/ 1908530 w 2241535"/>
              <a:gd name="connsiteY3" fmla="*/ 2167488 h 2167488"/>
              <a:gd name="connsiteX4" fmla="*/ 1 w 2241535"/>
              <a:gd name="connsiteY4" fmla="*/ 2167488 h 2167488"/>
              <a:gd name="connsiteX5" fmla="*/ 2656 w 2241535"/>
              <a:gd name="connsiteY5"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1535" h="2167488">
                <a:moveTo>
                  <a:pt x="2656" y="0"/>
                </a:moveTo>
                <a:lnTo>
                  <a:pt x="2241535" y="3018"/>
                </a:lnTo>
                <a:lnTo>
                  <a:pt x="2241535" y="1834483"/>
                </a:lnTo>
                <a:cubicBezTo>
                  <a:pt x="2241535" y="2018397"/>
                  <a:pt x="2092444" y="2167488"/>
                  <a:pt x="1908530" y="2167488"/>
                </a:cubicBezTo>
                <a:lnTo>
                  <a:pt x="1" y="2167488"/>
                </a:lnTo>
                <a:cubicBezTo>
                  <a:pt x="-32" y="679471"/>
                  <a:pt x="2689" y="1488017"/>
                  <a:pt x="2656" y="0"/>
                </a:cubicBezTo>
                <a:close/>
              </a:path>
            </a:pathLst>
          </a:custGeom>
          <a:solidFill>
            <a:schemeClr val="accent1"/>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1"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4023206941"/>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ighlight 3 (blue)">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8856934"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EFAF179D-EE2D-464E-9E93-6A8C6E18B13B}"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2" name="Content Placeholder 2"/>
          <p:cNvSpPr>
            <a:spLocks noGrp="1"/>
          </p:cNvSpPr>
          <p:nvPr>
            <p:ph sz="half" idx="15"/>
          </p:nvPr>
        </p:nvSpPr>
        <p:spPr>
          <a:xfrm>
            <a:off x="9482138" y="1558799"/>
            <a:ext cx="2229086" cy="2152399"/>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333005 w 4108451"/>
              <a:gd name="connsiteY0" fmla="*/ 0 h 4467009"/>
              <a:gd name="connsiteX1" fmla="*/ 4042792 w 4108451"/>
              <a:gd name="connsiteY1" fmla="*/ 0 h 4467009"/>
              <a:gd name="connsiteX2" fmla="*/ 4042792 w 4108451"/>
              <a:gd name="connsiteY2" fmla="*/ 0 h 4467009"/>
              <a:gd name="connsiteX3" fmla="*/ 4042792 w 4108451"/>
              <a:gd name="connsiteY3" fmla="*/ 4131045 h 4467009"/>
              <a:gd name="connsiteX4" fmla="*/ 4020505 w 4108451"/>
              <a:gd name="connsiteY4" fmla="*/ 4467009 h 4467009"/>
              <a:gd name="connsiteX5" fmla="*/ 0 w 4108451"/>
              <a:gd name="connsiteY5" fmla="*/ 4464050 h 4467009"/>
              <a:gd name="connsiteX6" fmla="*/ 0 w 4108451"/>
              <a:gd name="connsiteY6" fmla="*/ 4464050 h 4467009"/>
              <a:gd name="connsiteX7" fmla="*/ 0 w 4108451"/>
              <a:gd name="connsiteY7" fmla="*/ 333005 h 4467009"/>
              <a:gd name="connsiteX8" fmla="*/ 333005 w 4108451"/>
              <a:gd name="connsiteY8" fmla="*/ 0 h 4467009"/>
              <a:gd name="connsiteX0" fmla="*/ 333005 w 4114749"/>
              <a:gd name="connsiteY0" fmla="*/ 0 h 4467009"/>
              <a:gd name="connsiteX1" fmla="*/ 4042792 w 4114749"/>
              <a:gd name="connsiteY1" fmla="*/ 0 h 4467009"/>
              <a:gd name="connsiteX2" fmla="*/ 4042792 w 4114749"/>
              <a:gd name="connsiteY2" fmla="*/ 0 h 4467009"/>
              <a:gd name="connsiteX3" fmla="*/ 4042792 w 4114749"/>
              <a:gd name="connsiteY3" fmla="*/ 4131045 h 4467009"/>
              <a:gd name="connsiteX4" fmla="*/ 4029382 w 4114749"/>
              <a:gd name="connsiteY4" fmla="*/ 4467009 h 4467009"/>
              <a:gd name="connsiteX5" fmla="*/ 0 w 4114749"/>
              <a:gd name="connsiteY5" fmla="*/ 4464050 h 4467009"/>
              <a:gd name="connsiteX6" fmla="*/ 0 w 4114749"/>
              <a:gd name="connsiteY6" fmla="*/ 4464050 h 4467009"/>
              <a:gd name="connsiteX7" fmla="*/ 0 w 4114749"/>
              <a:gd name="connsiteY7" fmla="*/ 333005 h 4467009"/>
              <a:gd name="connsiteX8" fmla="*/ 333005 w 4114749"/>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29382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42792 w 4042792"/>
              <a:gd name="connsiteY3" fmla="*/ 4131045 h 4467009"/>
              <a:gd name="connsiteX4" fmla="*/ 4038260 w 4042792"/>
              <a:gd name="connsiteY4" fmla="*/ 4467009 h 4467009"/>
              <a:gd name="connsiteX5" fmla="*/ 0 w 4042792"/>
              <a:gd name="connsiteY5" fmla="*/ 4464050 h 4467009"/>
              <a:gd name="connsiteX6" fmla="*/ 0 w 4042792"/>
              <a:gd name="connsiteY6" fmla="*/ 4464050 h 4467009"/>
              <a:gd name="connsiteX7" fmla="*/ 0 w 4042792"/>
              <a:gd name="connsiteY7" fmla="*/ 333005 h 4467009"/>
              <a:gd name="connsiteX8" fmla="*/ 333005 w 4042792"/>
              <a:gd name="connsiteY8" fmla="*/ 0 h 4467009"/>
              <a:gd name="connsiteX0" fmla="*/ 333005 w 4042792"/>
              <a:gd name="connsiteY0" fmla="*/ 0 h 4467009"/>
              <a:gd name="connsiteX1" fmla="*/ 4042792 w 4042792"/>
              <a:gd name="connsiteY1" fmla="*/ 0 h 4467009"/>
              <a:gd name="connsiteX2" fmla="*/ 4042792 w 4042792"/>
              <a:gd name="connsiteY2" fmla="*/ 0 h 4467009"/>
              <a:gd name="connsiteX3" fmla="*/ 4038260 w 4042792"/>
              <a:gd name="connsiteY3" fmla="*/ 4467009 h 4467009"/>
              <a:gd name="connsiteX4" fmla="*/ 0 w 4042792"/>
              <a:gd name="connsiteY4" fmla="*/ 4464050 h 4467009"/>
              <a:gd name="connsiteX5" fmla="*/ 0 w 4042792"/>
              <a:gd name="connsiteY5" fmla="*/ 4464050 h 4467009"/>
              <a:gd name="connsiteX6" fmla="*/ 0 w 4042792"/>
              <a:gd name="connsiteY6" fmla="*/ 333005 h 4467009"/>
              <a:gd name="connsiteX7" fmla="*/ 333005 w 4042792"/>
              <a:gd name="connsiteY7" fmla="*/ 0 h 4467009"/>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4464050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2158435 h 4464050"/>
              <a:gd name="connsiteX6" fmla="*/ 0 w 4042792"/>
              <a:gd name="connsiteY6" fmla="*/ 333005 h 4464050"/>
              <a:gd name="connsiteX7" fmla="*/ 333005 w 4042792"/>
              <a:gd name="connsiteY7" fmla="*/ 0 h 4464050"/>
              <a:gd name="connsiteX0" fmla="*/ 333005 w 4042792"/>
              <a:gd name="connsiteY0" fmla="*/ 0 h 4464050"/>
              <a:gd name="connsiteX1" fmla="*/ 4042792 w 4042792"/>
              <a:gd name="connsiteY1" fmla="*/ 0 h 4464050"/>
              <a:gd name="connsiteX2" fmla="*/ 4042792 w 4042792"/>
              <a:gd name="connsiteY2" fmla="*/ 0 h 4464050"/>
              <a:gd name="connsiteX3" fmla="*/ 4038260 w 4042792"/>
              <a:gd name="connsiteY3" fmla="*/ 2152340 h 4464050"/>
              <a:gd name="connsiteX4" fmla="*/ 0 w 4042792"/>
              <a:gd name="connsiteY4" fmla="*/ 4464050 h 4464050"/>
              <a:gd name="connsiteX5" fmla="*/ 0 w 4042792"/>
              <a:gd name="connsiteY5" fmla="*/ 333005 h 4464050"/>
              <a:gd name="connsiteX6" fmla="*/ 333005 w 4042792"/>
              <a:gd name="connsiteY6" fmla="*/ 0 h 4464050"/>
              <a:gd name="connsiteX0" fmla="*/ 333005 w 4042792"/>
              <a:gd name="connsiteY0" fmla="*/ 0 h 2152399"/>
              <a:gd name="connsiteX1" fmla="*/ 4042792 w 4042792"/>
              <a:gd name="connsiteY1" fmla="*/ 0 h 2152399"/>
              <a:gd name="connsiteX2" fmla="*/ 4042792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42792"/>
              <a:gd name="connsiteY0" fmla="*/ 0 h 2152399"/>
              <a:gd name="connsiteX1" fmla="*/ 4042792 w 4042792"/>
              <a:gd name="connsiteY1" fmla="*/ 0 h 2152399"/>
              <a:gd name="connsiteX2" fmla="*/ 2227763 w 4042792"/>
              <a:gd name="connsiteY2" fmla="*/ 0 h 2152399"/>
              <a:gd name="connsiteX3" fmla="*/ 4038260 w 4042792"/>
              <a:gd name="connsiteY3" fmla="*/ 2152340 h 2152399"/>
              <a:gd name="connsiteX4" fmla="*/ 0 w 4042792"/>
              <a:gd name="connsiteY4" fmla="*/ 2152399 h 2152399"/>
              <a:gd name="connsiteX5" fmla="*/ 0 w 4042792"/>
              <a:gd name="connsiteY5" fmla="*/ 333005 h 2152399"/>
              <a:gd name="connsiteX6" fmla="*/ 333005 w 4042792"/>
              <a:gd name="connsiteY6" fmla="*/ 0 h 2152399"/>
              <a:gd name="connsiteX0" fmla="*/ 333005 w 4038260"/>
              <a:gd name="connsiteY0" fmla="*/ 0 h 2152399"/>
              <a:gd name="connsiteX1" fmla="*/ 2227763 w 4038260"/>
              <a:gd name="connsiteY1" fmla="*/ 0 h 2152399"/>
              <a:gd name="connsiteX2" fmla="*/ 4038260 w 4038260"/>
              <a:gd name="connsiteY2" fmla="*/ 2152340 h 2152399"/>
              <a:gd name="connsiteX3" fmla="*/ 0 w 4038260"/>
              <a:gd name="connsiteY3" fmla="*/ 2152399 h 2152399"/>
              <a:gd name="connsiteX4" fmla="*/ 0 w 4038260"/>
              <a:gd name="connsiteY4" fmla="*/ 333005 h 2152399"/>
              <a:gd name="connsiteX5" fmla="*/ 333005 w 4038260"/>
              <a:gd name="connsiteY5" fmla="*/ 0 h 2152399"/>
              <a:gd name="connsiteX0" fmla="*/ 333005 w 2229086"/>
              <a:gd name="connsiteY0" fmla="*/ 0 h 2152399"/>
              <a:gd name="connsiteX1" fmla="*/ 2227763 w 2229086"/>
              <a:gd name="connsiteY1" fmla="*/ 0 h 2152399"/>
              <a:gd name="connsiteX2" fmla="*/ 2228739 w 2229086"/>
              <a:gd name="connsiteY2" fmla="*/ 2152340 h 2152399"/>
              <a:gd name="connsiteX3" fmla="*/ 0 w 2229086"/>
              <a:gd name="connsiteY3" fmla="*/ 2152399 h 2152399"/>
              <a:gd name="connsiteX4" fmla="*/ 0 w 2229086"/>
              <a:gd name="connsiteY4" fmla="*/ 333005 h 2152399"/>
              <a:gd name="connsiteX5" fmla="*/ 333005 w 2229086"/>
              <a:gd name="connsiteY5"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29086" h="2152399">
                <a:moveTo>
                  <a:pt x="333005" y="0"/>
                </a:moveTo>
                <a:lnTo>
                  <a:pt x="2227763" y="0"/>
                </a:lnTo>
                <a:cubicBezTo>
                  <a:pt x="2226252" y="1489003"/>
                  <a:pt x="2230250" y="663337"/>
                  <a:pt x="2228739" y="2152340"/>
                </a:cubicBezTo>
                <a:lnTo>
                  <a:pt x="0" y="2152399"/>
                </a:lnTo>
                <a:lnTo>
                  <a:pt x="0" y="333005"/>
                </a:lnTo>
                <a:cubicBezTo>
                  <a:pt x="0" y="149091"/>
                  <a:pt x="149091" y="0"/>
                  <a:pt x="333005" y="0"/>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3" name="Content Placeholder 2"/>
          <p:cNvSpPr>
            <a:spLocks noGrp="1"/>
          </p:cNvSpPr>
          <p:nvPr>
            <p:ph sz="half" idx="13"/>
          </p:nvPr>
        </p:nvSpPr>
        <p:spPr>
          <a:xfrm>
            <a:off x="9481930" y="3853900"/>
            <a:ext cx="2241535" cy="2167488"/>
          </a:xfrm>
          <a:custGeom>
            <a:avLst/>
            <a:gdLst>
              <a:gd name="connsiteX0" fmla="*/ 333005 w 4042792"/>
              <a:gd name="connsiteY0" fmla="*/ 0 h 4464050"/>
              <a:gd name="connsiteX1" fmla="*/ 4042792 w 4042792"/>
              <a:gd name="connsiteY1" fmla="*/ 0 h 4464050"/>
              <a:gd name="connsiteX2" fmla="*/ 4042792 w 4042792"/>
              <a:gd name="connsiteY2" fmla="*/ 0 h 4464050"/>
              <a:gd name="connsiteX3" fmla="*/ 4042792 w 4042792"/>
              <a:gd name="connsiteY3" fmla="*/ 4131045 h 4464050"/>
              <a:gd name="connsiteX4" fmla="*/ 3709787 w 4042792"/>
              <a:gd name="connsiteY4" fmla="*/ 4464050 h 4464050"/>
              <a:gd name="connsiteX5" fmla="*/ 0 w 4042792"/>
              <a:gd name="connsiteY5" fmla="*/ 4464050 h 4464050"/>
              <a:gd name="connsiteX6" fmla="*/ 0 w 4042792"/>
              <a:gd name="connsiteY6" fmla="*/ 4464050 h 4464050"/>
              <a:gd name="connsiteX7" fmla="*/ 0 w 4042792"/>
              <a:gd name="connsiteY7" fmla="*/ 333005 h 4464050"/>
              <a:gd name="connsiteX8" fmla="*/ 333005 w 4042792"/>
              <a:gd name="connsiteY8" fmla="*/ 0 h 4464050"/>
              <a:gd name="connsiteX0" fmla="*/ 81714 w 4124604"/>
              <a:gd name="connsiteY0" fmla="*/ 0 h 4464050"/>
              <a:gd name="connsiteX1" fmla="*/ 4124604 w 4124604"/>
              <a:gd name="connsiteY1" fmla="*/ 0 h 4464050"/>
              <a:gd name="connsiteX2" fmla="*/ 4124604 w 4124604"/>
              <a:gd name="connsiteY2" fmla="*/ 0 h 4464050"/>
              <a:gd name="connsiteX3" fmla="*/ 4124604 w 4124604"/>
              <a:gd name="connsiteY3" fmla="*/ 4131045 h 4464050"/>
              <a:gd name="connsiteX4" fmla="*/ 3791599 w 4124604"/>
              <a:gd name="connsiteY4" fmla="*/ 4464050 h 4464050"/>
              <a:gd name="connsiteX5" fmla="*/ 81812 w 4124604"/>
              <a:gd name="connsiteY5" fmla="*/ 4464050 h 4464050"/>
              <a:gd name="connsiteX6" fmla="*/ 81812 w 4124604"/>
              <a:gd name="connsiteY6" fmla="*/ 4464050 h 4464050"/>
              <a:gd name="connsiteX7" fmla="*/ 81812 w 4124604"/>
              <a:gd name="connsiteY7" fmla="*/ 333005 h 4464050"/>
              <a:gd name="connsiteX8" fmla="*/ 81714 w 4124604"/>
              <a:gd name="connsiteY8" fmla="*/ 0 h 4464050"/>
              <a:gd name="connsiteX0" fmla="*/ 436 w 4043326"/>
              <a:gd name="connsiteY0" fmla="*/ 0 h 4464050"/>
              <a:gd name="connsiteX1" fmla="*/ 4043326 w 4043326"/>
              <a:gd name="connsiteY1" fmla="*/ 0 h 4464050"/>
              <a:gd name="connsiteX2" fmla="*/ 4043326 w 4043326"/>
              <a:gd name="connsiteY2" fmla="*/ 0 h 4464050"/>
              <a:gd name="connsiteX3" fmla="*/ 4043326 w 4043326"/>
              <a:gd name="connsiteY3" fmla="*/ 4131045 h 4464050"/>
              <a:gd name="connsiteX4" fmla="*/ 3710321 w 4043326"/>
              <a:gd name="connsiteY4" fmla="*/ 4464050 h 4464050"/>
              <a:gd name="connsiteX5" fmla="*/ 534 w 4043326"/>
              <a:gd name="connsiteY5" fmla="*/ 4464050 h 4464050"/>
              <a:gd name="connsiteX6" fmla="*/ 534 w 4043326"/>
              <a:gd name="connsiteY6" fmla="*/ 4464050 h 4464050"/>
              <a:gd name="connsiteX7" fmla="*/ 534 w 4043326"/>
              <a:gd name="connsiteY7" fmla="*/ 333005 h 4464050"/>
              <a:gd name="connsiteX8" fmla="*/ 436 w 4043326"/>
              <a:gd name="connsiteY8" fmla="*/ 0 h 4464050"/>
              <a:gd name="connsiteX0" fmla="*/ 0 w 4042890"/>
              <a:gd name="connsiteY0" fmla="*/ 0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0 h 4464050"/>
              <a:gd name="connsiteX0" fmla="*/ 0 w 4042890"/>
              <a:gd name="connsiteY0" fmla="*/ 2296562 h 4464050"/>
              <a:gd name="connsiteX1" fmla="*/ 4042890 w 4042890"/>
              <a:gd name="connsiteY1" fmla="*/ 0 h 4464050"/>
              <a:gd name="connsiteX2" fmla="*/ 4042890 w 4042890"/>
              <a:gd name="connsiteY2" fmla="*/ 0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2293544 h 4464050"/>
              <a:gd name="connsiteX3" fmla="*/ 4042890 w 4042890"/>
              <a:gd name="connsiteY3" fmla="*/ 4131045 h 4464050"/>
              <a:gd name="connsiteX4" fmla="*/ 3709885 w 4042890"/>
              <a:gd name="connsiteY4" fmla="*/ 4464050 h 4464050"/>
              <a:gd name="connsiteX5" fmla="*/ 98 w 4042890"/>
              <a:gd name="connsiteY5" fmla="*/ 4464050 h 4464050"/>
              <a:gd name="connsiteX6" fmla="*/ 98 w 4042890"/>
              <a:gd name="connsiteY6" fmla="*/ 4464050 h 4464050"/>
              <a:gd name="connsiteX7" fmla="*/ 0 w 4042890"/>
              <a:gd name="connsiteY7" fmla="*/ 2296562 h 4464050"/>
              <a:gd name="connsiteX0" fmla="*/ 0 w 4042890"/>
              <a:gd name="connsiteY0" fmla="*/ 2296562 h 4464050"/>
              <a:gd name="connsiteX1" fmla="*/ 4042890 w 4042890"/>
              <a:gd name="connsiteY1" fmla="*/ 0 h 4464050"/>
              <a:gd name="connsiteX2" fmla="*/ 4042890 w 4042890"/>
              <a:gd name="connsiteY2" fmla="*/ 4131045 h 4464050"/>
              <a:gd name="connsiteX3" fmla="*/ 3709885 w 4042890"/>
              <a:gd name="connsiteY3" fmla="*/ 4464050 h 4464050"/>
              <a:gd name="connsiteX4" fmla="*/ 98 w 4042890"/>
              <a:gd name="connsiteY4" fmla="*/ 4464050 h 4464050"/>
              <a:gd name="connsiteX5" fmla="*/ 98 w 4042890"/>
              <a:gd name="connsiteY5" fmla="*/ 4464050 h 4464050"/>
              <a:gd name="connsiteX6" fmla="*/ 0 w 4042890"/>
              <a:gd name="connsiteY6" fmla="*/ 2296562 h 4464050"/>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98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98 w 4042890"/>
              <a:gd name="connsiteY4" fmla="*/ 2167488 h 2167488"/>
              <a:gd name="connsiteX5" fmla="*/ 1801356 w 4042890"/>
              <a:gd name="connsiteY5" fmla="*/ 2167488 h 2167488"/>
              <a:gd name="connsiteX6" fmla="*/ 0 w 4042890"/>
              <a:gd name="connsiteY6" fmla="*/ 0 h 2167488"/>
              <a:gd name="connsiteX0" fmla="*/ 0 w 4042890"/>
              <a:gd name="connsiteY0" fmla="*/ 0 h 2167488"/>
              <a:gd name="connsiteX1" fmla="*/ 4042890 w 4042890"/>
              <a:gd name="connsiteY1" fmla="*/ 3018 h 2167488"/>
              <a:gd name="connsiteX2" fmla="*/ 4042890 w 4042890"/>
              <a:gd name="connsiteY2" fmla="*/ 1834483 h 2167488"/>
              <a:gd name="connsiteX3" fmla="*/ 3709885 w 4042890"/>
              <a:gd name="connsiteY3" fmla="*/ 2167488 h 2167488"/>
              <a:gd name="connsiteX4" fmla="*/ 1801356 w 4042890"/>
              <a:gd name="connsiteY4" fmla="*/ 2167488 h 2167488"/>
              <a:gd name="connsiteX5" fmla="*/ 0 w 4042890"/>
              <a:gd name="connsiteY5" fmla="*/ 0 h 2167488"/>
              <a:gd name="connsiteX0" fmla="*/ 0 w 2241633"/>
              <a:gd name="connsiteY0" fmla="*/ 0 h 2167488"/>
              <a:gd name="connsiteX1" fmla="*/ 2241633 w 2241633"/>
              <a:gd name="connsiteY1" fmla="*/ 3018 h 2167488"/>
              <a:gd name="connsiteX2" fmla="*/ 2241633 w 2241633"/>
              <a:gd name="connsiteY2" fmla="*/ 1834483 h 2167488"/>
              <a:gd name="connsiteX3" fmla="*/ 1908628 w 2241633"/>
              <a:gd name="connsiteY3" fmla="*/ 2167488 h 2167488"/>
              <a:gd name="connsiteX4" fmla="*/ 99 w 2241633"/>
              <a:gd name="connsiteY4" fmla="*/ 2167488 h 2167488"/>
              <a:gd name="connsiteX5" fmla="*/ 0 w 2241633"/>
              <a:gd name="connsiteY5" fmla="*/ 0 h 2167488"/>
              <a:gd name="connsiteX0" fmla="*/ 2656 w 2241535"/>
              <a:gd name="connsiteY0" fmla="*/ 0 h 2167488"/>
              <a:gd name="connsiteX1" fmla="*/ 2241535 w 2241535"/>
              <a:gd name="connsiteY1" fmla="*/ 3018 h 2167488"/>
              <a:gd name="connsiteX2" fmla="*/ 2241535 w 2241535"/>
              <a:gd name="connsiteY2" fmla="*/ 1834483 h 2167488"/>
              <a:gd name="connsiteX3" fmla="*/ 1908530 w 2241535"/>
              <a:gd name="connsiteY3" fmla="*/ 2167488 h 2167488"/>
              <a:gd name="connsiteX4" fmla="*/ 1 w 2241535"/>
              <a:gd name="connsiteY4" fmla="*/ 2167488 h 2167488"/>
              <a:gd name="connsiteX5" fmla="*/ 2656 w 2241535"/>
              <a:gd name="connsiteY5" fmla="*/ 0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1535" h="2167488">
                <a:moveTo>
                  <a:pt x="2656" y="0"/>
                </a:moveTo>
                <a:lnTo>
                  <a:pt x="2241535" y="3018"/>
                </a:lnTo>
                <a:lnTo>
                  <a:pt x="2241535" y="1834483"/>
                </a:lnTo>
                <a:cubicBezTo>
                  <a:pt x="2241535" y="2018397"/>
                  <a:pt x="2092444" y="2167488"/>
                  <a:pt x="1908530" y="2167488"/>
                </a:cubicBezTo>
                <a:lnTo>
                  <a:pt x="1" y="2167488"/>
                </a:lnTo>
                <a:cubicBezTo>
                  <a:pt x="-32" y="679471"/>
                  <a:pt x="2689" y="1488017"/>
                  <a:pt x="2656" y="0"/>
                </a:cubicBezTo>
                <a:close/>
              </a:path>
            </a:pathLst>
          </a:custGeom>
          <a:solidFill>
            <a:schemeClr val="accent5"/>
          </a:solidFill>
        </p:spPr>
        <p:txBody>
          <a:bodyPr lIns="180000" tIns="162000" rIns="180000" bIns="162000"/>
          <a:lstStyle>
            <a:lvl1pPr marL="182563" indent="-182563">
              <a:buClr>
                <a:schemeClr val="bg1"/>
              </a:buClr>
              <a:buFont typeface="Wingdings" panose="05000000000000000000" pitchFamily="2" charset="2"/>
              <a:buChar char=""/>
              <a:defRPr sz="2000">
                <a:solidFill>
                  <a:schemeClr val="bg1"/>
                </a:solidFill>
              </a:defRPr>
            </a:lvl1pPr>
            <a:lvl2pPr marL="357188" indent="-174625">
              <a:buClr>
                <a:schemeClr val="bg1"/>
              </a:buClr>
              <a:buFont typeface="Wingdings" panose="05000000000000000000" pitchFamily="2" charset="2"/>
              <a:buChar char=""/>
              <a:defRPr sz="1600">
                <a:solidFill>
                  <a:schemeClr val="bg1"/>
                </a:solidFill>
              </a:defRPr>
            </a:lvl2pPr>
            <a:lvl3pPr marL="539750" indent="-182563">
              <a:buClr>
                <a:schemeClr val="bg1"/>
              </a:buClr>
              <a:defRPr sz="1600">
                <a:solidFill>
                  <a:schemeClr val="bg1"/>
                </a:solidFill>
              </a:defRPr>
            </a:lvl3pPr>
            <a:lvl4pPr marL="714375" indent="-174625">
              <a:buClr>
                <a:schemeClr val="bg1"/>
              </a:buClr>
              <a:defRPr sz="1400">
                <a:solidFill>
                  <a:schemeClr val="bg1"/>
                </a:solidFill>
              </a:defRPr>
            </a:lvl4pPr>
            <a:lvl5pPr marL="898525" indent="-184150">
              <a:buClr>
                <a:schemeClr val="bg1"/>
              </a:buClr>
              <a:defRPr sz="1400">
                <a:solidFill>
                  <a:schemeClr val="bg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0"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1"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224451862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ighlight 4">
    <p:spTree>
      <p:nvGrpSpPr>
        <p:cNvPr id="1" name=""/>
        <p:cNvGrpSpPr/>
        <p:nvPr/>
      </p:nvGrpSpPr>
      <p:grpSpPr>
        <a:xfrm>
          <a:off x="0" y="0"/>
          <a:ext cx="0" cy="0"/>
          <a:chOff x="0" y="0"/>
          <a:chExt cx="0" cy="0"/>
        </a:xfrm>
      </p:grpSpPr>
      <p:sp>
        <p:nvSpPr>
          <p:cNvPr id="13" name="Content Placeholder 2"/>
          <p:cNvSpPr>
            <a:spLocks noGrp="1"/>
          </p:cNvSpPr>
          <p:nvPr>
            <p:ph sz="half" idx="1"/>
          </p:nvPr>
        </p:nvSpPr>
        <p:spPr>
          <a:xfrm>
            <a:off x="481013" y="1557339"/>
            <a:ext cx="5544566" cy="4468471"/>
          </a:xfrm>
          <a:prstGeom prst="round2DiagRect">
            <a:avLst>
              <a:gd name="adj1" fmla="val 8442"/>
              <a:gd name="adj2" fmla="val 0"/>
            </a:avLst>
          </a:prstGeom>
          <a:solidFill>
            <a:srgbClr val="50B948">
              <a:alpha val="40000"/>
            </a:srgbClr>
          </a:solidFill>
        </p:spPr>
        <p:txBody>
          <a:bodyPr lIns="90000" tIns="54000" rIns="90000" bIns="54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2" name="Content Placeholder 2"/>
          <p:cNvSpPr>
            <a:spLocks noGrp="1"/>
          </p:cNvSpPr>
          <p:nvPr>
            <p:ph sz="half" idx="15"/>
          </p:nvPr>
        </p:nvSpPr>
        <p:spPr>
          <a:xfrm>
            <a:off x="6169595" y="1557339"/>
            <a:ext cx="5544568" cy="4468471"/>
          </a:xfrm>
          <a:prstGeom prst="round2DiagRect">
            <a:avLst>
              <a:gd name="adj1" fmla="val 8442"/>
              <a:gd name="adj2" fmla="val 0"/>
            </a:avLst>
          </a:prstGeom>
          <a:solidFill>
            <a:srgbClr val="BDBDBD">
              <a:alpha val="30196"/>
            </a:srgbClr>
          </a:solidFill>
        </p:spPr>
        <p:txBody>
          <a:bodyPr lIns="90000" tIns="54000" rIns="90000" bIns="54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3" name="Date Placeholder 2"/>
          <p:cNvSpPr>
            <a:spLocks noGrp="1"/>
          </p:cNvSpPr>
          <p:nvPr>
            <p:ph type="dt" sz="half" idx="10"/>
          </p:nvPr>
        </p:nvSpPr>
        <p:spPr/>
        <p:txBody>
          <a:bodyPr/>
          <a:lstStyle/>
          <a:p>
            <a:fld id="{5FAD0C49-2EE4-489D-8420-AA755CD2C360}"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9"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0"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206087016"/>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ighlight 5">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81013" y="1557339"/>
            <a:ext cx="662468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5" name="Date Placeholder 4"/>
          <p:cNvSpPr>
            <a:spLocks noGrp="1"/>
          </p:cNvSpPr>
          <p:nvPr>
            <p:ph type="dt" sz="half" idx="10"/>
          </p:nvPr>
        </p:nvSpPr>
        <p:spPr/>
        <p:txBody>
          <a:bodyPr/>
          <a:lstStyle/>
          <a:p>
            <a:fld id="{A021CC7B-1085-4C5B-B4E0-DFADDDDF3B3A}"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
        <p:nvSpPr>
          <p:cNvPr id="10" name="Content Placeholder 2"/>
          <p:cNvSpPr>
            <a:spLocks noGrp="1"/>
          </p:cNvSpPr>
          <p:nvPr>
            <p:ph sz="half" idx="15"/>
          </p:nvPr>
        </p:nvSpPr>
        <p:spPr>
          <a:xfrm>
            <a:off x="7250113" y="1557339"/>
            <a:ext cx="4464050" cy="2153860"/>
          </a:xfrm>
          <a:custGeom>
            <a:avLst/>
            <a:gdLst>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105310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544488"/>
              <a:gd name="connsiteY0" fmla="*/ 0 h 2152399"/>
              <a:gd name="connsiteX1" fmla="*/ 4464050 w 4544488"/>
              <a:gd name="connsiteY1" fmla="*/ 0 h 2152399"/>
              <a:gd name="connsiteX2" fmla="*/ 4464050 w 4544488"/>
              <a:gd name="connsiteY2" fmla="*/ 0 h 2152399"/>
              <a:gd name="connsiteX3" fmla="*/ 4464050 w 4544488"/>
              <a:gd name="connsiteY3" fmla="*/ 1793659 h 2152399"/>
              <a:gd name="connsiteX4" fmla="*/ 4453653 w 4544488"/>
              <a:gd name="connsiteY4" fmla="*/ 2152399 h 2152399"/>
              <a:gd name="connsiteX5" fmla="*/ 0 w 4544488"/>
              <a:gd name="connsiteY5" fmla="*/ 2152399 h 2152399"/>
              <a:gd name="connsiteX6" fmla="*/ 0 w 4544488"/>
              <a:gd name="connsiteY6" fmla="*/ 2152399 h 2152399"/>
              <a:gd name="connsiteX7" fmla="*/ 0 w 4544488"/>
              <a:gd name="connsiteY7" fmla="*/ 358740 h 2152399"/>
              <a:gd name="connsiteX8" fmla="*/ 358740 w 4544488"/>
              <a:gd name="connsiteY8" fmla="*/ 0 h 2152399"/>
              <a:gd name="connsiteX0" fmla="*/ 358740 w 4464050"/>
              <a:gd name="connsiteY0" fmla="*/ 0 h 2152399"/>
              <a:gd name="connsiteX1" fmla="*/ 4464050 w 4464050"/>
              <a:gd name="connsiteY1" fmla="*/ 0 h 2152399"/>
              <a:gd name="connsiteX2" fmla="*/ 4464050 w 4464050"/>
              <a:gd name="connsiteY2" fmla="*/ 0 h 2152399"/>
              <a:gd name="connsiteX3" fmla="*/ 4464050 w 4464050"/>
              <a:gd name="connsiteY3" fmla="*/ 1793659 h 2152399"/>
              <a:gd name="connsiteX4" fmla="*/ 4453653 w 4464050"/>
              <a:gd name="connsiteY4" fmla="*/ 2152399 h 2152399"/>
              <a:gd name="connsiteX5" fmla="*/ 0 w 4464050"/>
              <a:gd name="connsiteY5" fmla="*/ 2152399 h 2152399"/>
              <a:gd name="connsiteX6" fmla="*/ 0 w 4464050"/>
              <a:gd name="connsiteY6" fmla="*/ 2152399 h 2152399"/>
              <a:gd name="connsiteX7" fmla="*/ 0 w 4464050"/>
              <a:gd name="connsiteY7" fmla="*/ 358740 h 2152399"/>
              <a:gd name="connsiteX8" fmla="*/ 358740 w 4464050"/>
              <a:gd name="connsiteY8" fmla="*/ 0 h 2152399"/>
              <a:gd name="connsiteX0" fmla="*/ 358740 w 4468168"/>
              <a:gd name="connsiteY0" fmla="*/ 0 h 2152399"/>
              <a:gd name="connsiteX1" fmla="*/ 4464050 w 4468168"/>
              <a:gd name="connsiteY1" fmla="*/ 0 h 2152399"/>
              <a:gd name="connsiteX2" fmla="*/ 4464050 w 4468168"/>
              <a:gd name="connsiteY2" fmla="*/ 0 h 2152399"/>
              <a:gd name="connsiteX3" fmla="*/ 4464050 w 4468168"/>
              <a:gd name="connsiteY3" fmla="*/ 1793659 h 2152399"/>
              <a:gd name="connsiteX4" fmla="*/ 4468168 w 4468168"/>
              <a:gd name="connsiteY4" fmla="*/ 2152399 h 2152399"/>
              <a:gd name="connsiteX5" fmla="*/ 0 w 4468168"/>
              <a:gd name="connsiteY5" fmla="*/ 2152399 h 2152399"/>
              <a:gd name="connsiteX6" fmla="*/ 0 w 4468168"/>
              <a:gd name="connsiteY6" fmla="*/ 2152399 h 2152399"/>
              <a:gd name="connsiteX7" fmla="*/ 0 w 4468168"/>
              <a:gd name="connsiteY7" fmla="*/ 358740 h 2152399"/>
              <a:gd name="connsiteX8" fmla="*/ 358740 w 4468168"/>
              <a:gd name="connsiteY8" fmla="*/ 0 h 215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8168" h="2152399">
                <a:moveTo>
                  <a:pt x="358740" y="0"/>
                </a:moveTo>
                <a:lnTo>
                  <a:pt x="4464050" y="0"/>
                </a:lnTo>
                <a:lnTo>
                  <a:pt x="4464050" y="0"/>
                </a:lnTo>
                <a:lnTo>
                  <a:pt x="4464050" y="1793659"/>
                </a:lnTo>
                <a:cubicBezTo>
                  <a:pt x="4464050" y="1991786"/>
                  <a:pt x="4463095" y="1858485"/>
                  <a:pt x="4468168" y="2152399"/>
                </a:cubicBezTo>
                <a:lnTo>
                  <a:pt x="0" y="2152399"/>
                </a:lnTo>
                <a:lnTo>
                  <a:pt x="0" y="2152399"/>
                </a:lnTo>
                <a:lnTo>
                  <a:pt x="0" y="358740"/>
                </a:lnTo>
                <a:cubicBezTo>
                  <a:pt x="0" y="160613"/>
                  <a:pt x="160613" y="0"/>
                  <a:pt x="358740" y="0"/>
                </a:cubicBezTo>
                <a:close/>
              </a:path>
            </a:pathLst>
          </a:custGeom>
          <a:solidFill>
            <a:srgbClr val="50B948">
              <a:alpha val="40000"/>
            </a:srgbClr>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12" name="Content Placeholder 2"/>
          <p:cNvSpPr>
            <a:spLocks noGrp="1"/>
          </p:cNvSpPr>
          <p:nvPr>
            <p:ph sz="half" idx="13"/>
          </p:nvPr>
        </p:nvSpPr>
        <p:spPr>
          <a:xfrm>
            <a:off x="7248511" y="3853900"/>
            <a:ext cx="4465652" cy="2167488"/>
          </a:xfrm>
          <a:custGeom>
            <a:avLst/>
            <a:gdLst>
              <a:gd name="connsiteX0" fmla="*/ 361255 w 4464050"/>
              <a:gd name="connsiteY0" fmla="*/ 0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361255 w 4464050"/>
              <a:gd name="connsiteY8" fmla="*/ 0 h 2167488"/>
              <a:gd name="connsiteX0" fmla="*/ 90164 w 4548559"/>
              <a:gd name="connsiteY0" fmla="*/ 3629 h 2167488"/>
              <a:gd name="connsiteX1" fmla="*/ 4548559 w 4548559"/>
              <a:gd name="connsiteY1" fmla="*/ 0 h 2167488"/>
              <a:gd name="connsiteX2" fmla="*/ 4548559 w 4548559"/>
              <a:gd name="connsiteY2" fmla="*/ 0 h 2167488"/>
              <a:gd name="connsiteX3" fmla="*/ 4548559 w 4548559"/>
              <a:gd name="connsiteY3" fmla="*/ 1806233 h 2167488"/>
              <a:gd name="connsiteX4" fmla="*/ 4187304 w 4548559"/>
              <a:gd name="connsiteY4" fmla="*/ 2167488 h 2167488"/>
              <a:gd name="connsiteX5" fmla="*/ 84509 w 4548559"/>
              <a:gd name="connsiteY5" fmla="*/ 2167488 h 2167488"/>
              <a:gd name="connsiteX6" fmla="*/ 84509 w 4548559"/>
              <a:gd name="connsiteY6" fmla="*/ 2167488 h 2167488"/>
              <a:gd name="connsiteX7" fmla="*/ 84509 w 4548559"/>
              <a:gd name="connsiteY7" fmla="*/ 361255 h 2167488"/>
              <a:gd name="connsiteX8" fmla="*/ 90164 w 4548559"/>
              <a:gd name="connsiteY8" fmla="*/ 3629 h 2167488"/>
              <a:gd name="connsiteX0" fmla="*/ 5655 w 4464050"/>
              <a:gd name="connsiteY0" fmla="*/ 3629 h 2167488"/>
              <a:gd name="connsiteX1" fmla="*/ 4464050 w 4464050"/>
              <a:gd name="connsiteY1" fmla="*/ 0 h 2167488"/>
              <a:gd name="connsiteX2" fmla="*/ 4464050 w 4464050"/>
              <a:gd name="connsiteY2" fmla="*/ 0 h 2167488"/>
              <a:gd name="connsiteX3" fmla="*/ 4464050 w 4464050"/>
              <a:gd name="connsiteY3" fmla="*/ 1806233 h 2167488"/>
              <a:gd name="connsiteX4" fmla="*/ 4102795 w 4464050"/>
              <a:gd name="connsiteY4" fmla="*/ 2167488 h 2167488"/>
              <a:gd name="connsiteX5" fmla="*/ 0 w 4464050"/>
              <a:gd name="connsiteY5" fmla="*/ 2167488 h 2167488"/>
              <a:gd name="connsiteX6" fmla="*/ 0 w 4464050"/>
              <a:gd name="connsiteY6" fmla="*/ 2167488 h 2167488"/>
              <a:gd name="connsiteX7" fmla="*/ 0 w 4464050"/>
              <a:gd name="connsiteY7" fmla="*/ 361255 h 2167488"/>
              <a:gd name="connsiteX8" fmla="*/ 5655 w 4464050"/>
              <a:gd name="connsiteY8" fmla="*/ 3629 h 2167488"/>
              <a:gd name="connsiteX0" fmla="*/ 0 w 4465652"/>
              <a:gd name="connsiteY0" fmla="*/ 3629 h 2167488"/>
              <a:gd name="connsiteX1" fmla="*/ 4465652 w 4465652"/>
              <a:gd name="connsiteY1" fmla="*/ 0 h 2167488"/>
              <a:gd name="connsiteX2" fmla="*/ 4465652 w 4465652"/>
              <a:gd name="connsiteY2" fmla="*/ 0 h 2167488"/>
              <a:gd name="connsiteX3" fmla="*/ 4465652 w 4465652"/>
              <a:gd name="connsiteY3" fmla="*/ 1806233 h 2167488"/>
              <a:gd name="connsiteX4" fmla="*/ 4104397 w 4465652"/>
              <a:gd name="connsiteY4" fmla="*/ 2167488 h 2167488"/>
              <a:gd name="connsiteX5" fmla="*/ 1602 w 4465652"/>
              <a:gd name="connsiteY5" fmla="*/ 2167488 h 2167488"/>
              <a:gd name="connsiteX6" fmla="*/ 1602 w 4465652"/>
              <a:gd name="connsiteY6" fmla="*/ 2167488 h 2167488"/>
              <a:gd name="connsiteX7" fmla="*/ 1602 w 4465652"/>
              <a:gd name="connsiteY7" fmla="*/ 361255 h 2167488"/>
              <a:gd name="connsiteX8" fmla="*/ 0 w 4465652"/>
              <a:gd name="connsiteY8" fmla="*/ 3629 h 2167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65652" h="2167488">
                <a:moveTo>
                  <a:pt x="0" y="3629"/>
                </a:moveTo>
                <a:lnTo>
                  <a:pt x="4465652" y="0"/>
                </a:lnTo>
                <a:lnTo>
                  <a:pt x="4465652" y="0"/>
                </a:lnTo>
                <a:lnTo>
                  <a:pt x="4465652" y="1806233"/>
                </a:lnTo>
                <a:cubicBezTo>
                  <a:pt x="4465652" y="2005749"/>
                  <a:pt x="4303913" y="2167488"/>
                  <a:pt x="4104397" y="2167488"/>
                </a:cubicBezTo>
                <a:lnTo>
                  <a:pt x="1602" y="2167488"/>
                </a:lnTo>
                <a:lnTo>
                  <a:pt x="1602" y="2167488"/>
                </a:lnTo>
                <a:lnTo>
                  <a:pt x="1602" y="361255"/>
                </a:lnTo>
                <a:cubicBezTo>
                  <a:pt x="1602" y="161739"/>
                  <a:pt x="55" y="141515"/>
                  <a:pt x="0" y="3629"/>
                </a:cubicBezTo>
                <a:close/>
              </a:path>
            </a:pathLst>
          </a:custGeom>
          <a:solidFill>
            <a:schemeClr val="bg2"/>
          </a:solidFill>
        </p:spPr>
        <p:txBody>
          <a:bodyPr lIns="180000" tIns="162000" rIns="180000" bIns="162000"/>
          <a:lstStyle>
            <a:lvl1pPr marL="182563" indent="-182563">
              <a:buClr>
                <a:schemeClr val="tx2">
                  <a:lumMod val="50000"/>
                </a:schemeClr>
              </a:buClr>
              <a:buFont typeface="Wingdings" panose="05000000000000000000" pitchFamily="2" charset="2"/>
              <a:buChar char=""/>
              <a:defRPr sz="2000">
                <a:solidFill>
                  <a:schemeClr val="tx2">
                    <a:lumMod val="50000"/>
                  </a:schemeClr>
                </a:solidFill>
              </a:defRPr>
            </a:lvl1pPr>
            <a:lvl2pPr marL="357188" indent="-174625">
              <a:buClr>
                <a:schemeClr val="tx2">
                  <a:lumMod val="50000"/>
                </a:schemeClr>
              </a:buClr>
              <a:buFont typeface="Wingdings" panose="05000000000000000000" pitchFamily="2" charset="2"/>
              <a:buChar char=""/>
              <a:defRPr sz="1600">
                <a:solidFill>
                  <a:schemeClr val="tx2">
                    <a:lumMod val="50000"/>
                  </a:schemeClr>
                </a:solidFill>
              </a:defRPr>
            </a:lvl2pPr>
            <a:lvl3pPr marL="539750" indent="-182563">
              <a:buClr>
                <a:schemeClr val="tx2">
                  <a:lumMod val="50000"/>
                </a:schemeClr>
              </a:buClr>
              <a:defRPr sz="1600">
                <a:solidFill>
                  <a:schemeClr val="tx2">
                    <a:lumMod val="50000"/>
                  </a:schemeClr>
                </a:solidFill>
              </a:defRPr>
            </a:lvl3pPr>
            <a:lvl4pPr marL="714375" indent="-174625">
              <a:buClr>
                <a:schemeClr val="tx2">
                  <a:lumMod val="50000"/>
                </a:schemeClr>
              </a:buClr>
              <a:defRPr sz="1400">
                <a:solidFill>
                  <a:schemeClr val="tx2">
                    <a:lumMod val="50000"/>
                  </a:schemeClr>
                </a:solidFill>
              </a:defRPr>
            </a:lvl4pPr>
            <a:lvl5pPr marL="898525" indent="-184150">
              <a:buClr>
                <a:schemeClr val="tx2">
                  <a:lumMod val="50000"/>
                </a:schemeClr>
              </a:buClr>
              <a:defRPr sz="1400">
                <a:solidFill>
                  <a:schemeClr val="tx2">
                    <a:lumMod val="50000"/>
                  </a:schemeClr>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Title 3"/>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1" name="Text Placeholder 7"/>
          <p:cNvSpPr>
            <a:spLocks noGrp="1"/>
          </p:cNvSpPr>
          <p:nvPr>
            <p:ph type="body" sz="quarter" idx="16"/>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3"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817378957"/>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8"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 name="Date Placeholder 3"/>
          <p:cNvSpPr>
            <a:spLocks noGrp="1"/>
          </p:cNvSpPr>
          <p:nvPr>
            <p:ph type="dt" sz="half" idx="10"/>
          </p:nvPr>
        </p:nvSpPr>
        <p:spPr/>
        <p:txBody>
          <a:bodyPr/>
          <a:lstStyle/>
          <a:p>
            <a:fld id="{37677371-58C1-4966-BFA7-FF4DC7081D6A}" type="datetime3">
              <a:rPr lang="en-US" smtClean="0"/>
              <a:t>30 June 2022</a:t>
            </a:fld>
            <a:endParaRPr lang="en-US"/>
          </a:p>
        </p:txBody>
      </p:sp>
      <p:sp>
        <p:nvSpPr>
          <p:cNvPr id="5" name="Footer Placeholder 4"/>
          <p:cNvSpPr>
            <a:spLocks noGrp="1"/>
          </p:cNvSpPr>
          <p:nvPr>
            <p:ph type="ftr" sz="quarter" idx="11"/>
          </p:nvPr>
        </p:nvSpPr>
        <p:spPr/>
        <p:txBody>
          <a:bodyPr/>
          <a:lstStyle/>
          <a:p>
            <a:r>
              <a:rPr lang="en-US"/>
              <a:t>© Valmet   |   Author / Title</a:t>
            </a:r>
          </a:p>
        </p:txBody>
      </p:sp>
      <p:sp>
        <p:nvSpPr>
          <p:cNvPr id="6" name="Slide Number Placeholder 5"/>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3864843522"/>
      </p:ext>
    </p:extLst>
  </p:cSld>
  <p:clrMapOvr>
    <a:masterClrMapping/>
  </p:clrMapOvr>
  <p:transition spd="med">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Pictures layout">
    <p:spTree>
      <p:nvGrpSpPr>
        <p:cNvPr id="1" name=""/>
        <p:cNvGrpSpPr/>
        <p:nvPr/>
      </p:nvGrpSpPr>
      <p:grpSpPr>
        <a:xfrm>
          <a:off x="0" y="0"/>
          <a:ext cx="0" cy="0"/>
          <a:chOff x="0" y="0"/>
          <a:chExt cx="0" cy="0"/>
        </a:xfrm>
      </p:grpSpPr>
      <p:sp>
        <p:nvSpPr>
          <p:cNvPr id="14" name="Picture Placeholder 6"/>
          <p:cNvSpPr>
            <a:spLocks noGrp="1"/>
          </p:cNvSpPr>
          <p:nvPr>
            <p:ph type="pic" sz="quarter" idx="26"/>
          </p:nvPr>
        </p:nvSpPr>
        <p:spPr>
          <a:xfrm>
            <a:off x="481013" y="1557338"/>
            <a:ext cx="5544566" cy="1511300"/>
          </a:xfrm>
          <a:custGeom>
            <a:avLst/>
            <a:gdLst/>
            <a:ahLst/>
            <a:cxnLst/>
            <a:rect l="l" t="t" r="r" b="b"/>
            <a:pathLst>
              <a:path w="5557266" h="1511300">
                <a:moveTo>
                  <a:pt x="311950" y="0"/>
                </a:moveTo>
                <a:lnTo>
                  <a:pt x="2100882" y="0"/>
                </a:lnTo>
                <a:lnTo>
                  <a:pt x="4032250" y="0"/>
                </a:lnTo>
                <a:lnTo>
                  <a:pt x="5557266" y="0"/>
                </a:lnTo>
                <a:lnTo>
                  <a:pt x="5557266" y="1511300"/>
                </a:lnTo>
                <a:lnTo>
                  <a:pt x="4032250" y="1511300"/>
                </a:lnTo>
                <a:lnTo>
                  <a:pt x="21008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20" name="Picture Placeholder 6"/>
          <p:cNvSpPr>
            <a:spLocks noGrp="1"/>
          </p:cNvSpPr>
          <p:nvPr>
            <p:ph type="pic" sz="quarter" idx="27"/>
          </p:nvPr>
        </p:nvSpPr>
        <p:spPr>
          <a:xfrm>
            <a:off x="6169621" y="1557338"/>
            <a:ext cx="5542432" cy="1511300"/>
          </a:xfrm>
          <a:custGeom>
            <a:avLst/>
            <a:gdLst/>
            <a:ahLst/>
            <a:cxnLst/>
            <a:rect l="l" t="t" r="r" b="b"/>
            <a:pathLst>
              <a:path w="5542432" h="1511300">
                <a:moveTo>
                  <a:pt x="0" y="0"/>
                </a:moveTo>
                <a:lnTo>
                  <a:pt x="1510182" y="0"/>
                </a:lnTo>
                <a:lnTo>
                  <a:pt x="3456384" y="0"/>
                </a:lnTo>
                <a:lnTo>
                  <a:pt x="5542432" y="0"/>
                </a:lnTo>
                <a:lnTo>
                  <a:pt x="5542432" y="1199350"/>
                </a:lnTo>
                <a:cubicBezTo>
                  <a:pt x="5542432" y="1371635"/>
                  <a:pt x="5402767" y="1511300"/>
                  <a:pt x="5230482" y="1511300"/>
                </a:cubicBezTo>
                <a:lnTo>
                  <a:pt x="3456384" y="1511300"/>
                </a:lnTo>
                <a:lnTo>
                  <a:pt x="151018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 name="Date Placeholder 2"/>
          <p:cNvSpPr>
            <a:spLocks noGrp="1"/>
          </p:cNvSpPr>
          <p:nvPr>
            <p:ph type="dt" sz="half" idx="10"/>
          </p:nvPr>
        </p:nvSpPr>
        <p:spPr/>
        <p:txBody>
          <a:bodyPr/>
          <a:lstStyle/>
          <a:p>
            <a:fld id="{A3150B6E-226C-4B26-B2F5-E93ECF6174FB}"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8"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9"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22" name="Text Placeholder 34"/>
          <p:cNvSpPr>
            <a:spLocks noGrp="1"/>
          </p:cNvSpPr>
          <p:nvPr>
            <p:ph type="body" sz="quarter" idx="20" hasCustomPrompt="1"/>
          </p:nvPr>
        </p:nvSpPr>
        <p:spPr>
          <a:xfrm>
            <a:off x="487830" y="2772971"/>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23" name="Text Placeholder 34"/>
          <p:cNvSpPr>
            <a:spLocks noGrp="1"/>
          </p:cNvSpPr>
          <p:nvPr>
            <p:ph type="body" sz="quarter" idx="21" hasCustomPrompt="1"/>
          </p:nvPr>
        </p:nvSpPr>
        <p:spPr>
          <a:xfrm>
            <a:off x="6169595"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24" name="Content Placeholder 2"/>
          <p:cNvSpPr>
            <a:spLocks noGrp="1"/>
          </p:cNvSpPr>
          <p:nvPr>
            <p:ph sz="half" idx="1"/>
          </p:nvPr>
        </p:nvSpPr>
        <p:spPr>
          <a:xfrm>
            <a:off x="481013" y="3140968"/>
            <a:ext cx="5544565"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25" name="Content Placeholder 2"/>
          <p:cNvSpPr>
            <a:spLocks noGrp="1"/>
          </p:cNvSpPr>
          <p:nvPr>
            <p:ph sz="half" idx="25"/>
          </p:nvPr>
        </p:nvSpPr>
        <p:spPr>
          <a:xfrm>
            <a:off x="6169595" y="3140968"/>
            <a:ext cx="5544568"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Tree>
    <p:extLst>
      <p:ext uri="{BB962C8B-B14F-4D97-AF65-F5344CB8AC3E}">
        <p14:creationId xmlns:p14="http://schemas.microsoft.com/office/powerpoint/2010/main" val="1610532288"/>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s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C527DD9-EDD5-41B4-9CF3-BA9B7CC8EB4B}"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22"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24"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30" name="Picture Placeholder 6"/>
          <p:cNvSpPr>
            <a:spLocks noGrp="1"/>
          </p:cNvSpPr>
          <p:nvPr>
            <p:ph type="pic" sz="quarter" idx="16"/>
          </p:nvPr>
        </p:nvSpPr>
        <p:spPr>
          <a:xfrm>
            <a:off x="8113811" y="1557338"/>
            <a:ext cx="3600352" cy="1511300"/>
          </a:xfrm>
          <a:custGeom>
            <a:avLst/>
            <a:gdLst/>
            <a:ahLst/>
            <a:cxnLst/>
            <a:rect l="l" t="t" r="r" b="b"/>
            <a:pathLst>
              <a:path w="3600352" h="1511300">
                <a:moveTo>
                  <a:pt x="0" y="0"/>
                </a:moveTo>
                <a:lnTo>
                  <a:pt x="1009552" y="0"/>
                </a:lnTo>
                <a:lnTo>
                  <a:pt x="1656184" y="0"/>
                </a:lnTo>
                <a:lnTo>
                  <a:pt x="3600352" y="0"/>
                </a:lnTo>
                <a:lnTo>
                  <a:pt x="3600352" y="1199350"/>
                </a:lnTo>
                <a:cubicBezTo>
                  <a:pt x="3600352" y="1371635"/>
                  <a:pt x="3460687" y="1511300"/>
                  <a:pt x="3288402" y="1511300"/>
                </a:cubicBezTo>
                <a:lnTo>
                  <a:pt x="1656184" y="1511300"/>
                </a:lnTo>
                <a:lnTo>
                  <a:pt x="10095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1" name="Picture Placeholder 43"/>
          <p:cNvSpPr>
            <a:spLocks noGrp="1"/>
          </p:cNvSpPr>
          <p:nvPr>
            <p:ph type="pic" sz="quarter" idx="24"/>
          </p:nvPr>
        </p:nvSpPr>
        <p:spPr>
          <a:xfrm>
            <a:off x="4297363" y="1557338"/>
            <a:ext cx="360045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32" name="Content Placeholder 2"/>
          <p:cNvSpPr>
            <a:spLocks noGrp="1"/>
          </p:cNvSpPr>
          <p:nvPr>
            <p:ph sz="half" idx="1"/>
          </p:nvPr>
        </p:nvSpPr>
        <p:spPr>
          <a:xfrm>
            <a:off x="481012" y="3717032"/>
            <a:ext cx="3600351" cy="2304356"/>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33" name="Text Placeholder 2"/>
          <p:cNvSpPr>
            <a:spLocks noGrp="1"/>
          </p:cNvSpPr>
          <p:nvPr>
            <p:ph type="body" idx="28"/>
          </p:nvPr>
        </p:nvSpPr>
        <p:spPr>
          <a:xfrm>
            <a:off x="481012" y="3141513"/>
            <a:ext cx="3600351" cy="575519"/>
          </a:xfrm>
        </p:spPr>
        <p:txBody>
          <a:bodyPr anchor="t" anchorCtr="0"/>
          <a:lstStyle>
            <a:lvl1pPr marL="0" indent="0">
              <a:spcBef>
                <a:spcPts val="600"/>
              </a:spcBef>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Text Placeholder 2"/>
          <p:cNvSpPr>
            <a:spLocks noGrp="1"/>
          </p:cNvSpPr>
          <p:nvPr>
            <p:ph type="body" idx="29"/>
          </p:nvPr>
        </p:nvSpPr>
        <p:spPr>
          <a:xfrm>
            <a:off x="4297363" y="3141513"/>
            <a:ext cx="3600449" cy="575519"/>
          </a:xfrm>
        </p:spPr>
        <p:txBody>
          <a:bodyPr anchor="t" anchorCtr="0"/>
          <a:lstStyle>
            <a:lvl1pPr marL="0" indent="0">
              <a:spcBef>
                <a:spcPts val="600"/>
              </a:spcBef>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Text Placeholder 4"/>
          <p:cNvSpPr>
            <a:spLocks noGrp="1"/>
          </p:cNvSpPr>
          <p:nvPr>
            <p:ph type="body" sz="quarter" idx="3"/>
          </p:nvPr>
        </p:nvSpPr>
        <p:spPr>
          <a:xfrm>
            <a:off x="8113789" y="3141513"/>
            <a:ext cx="3599285" cy="575519"/>
          </a:xfrm>
        </p:spPr>
        <p:txBody>
          <a:bodyPr anchor="t" anchorCtr="0"/>
          <a:lstStyle>
            <a:lvl1pPr marL="0" indent="0">
              <a:spcBef>
                <a:spcPts val="600"/>
              </a:spcBef>
              <a:buNone/>
              <a:defRPr sz="1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6" name="Content Placeholder 2"/>
          <p:cNvSpPr>
            <a:spLocks noGrp="1"/>
          </p:cNvSpPr>
          <p:nvPr>
            <p:ph sz="half" idx="30"/>
          </p:nvPr>
        </p:nvSpPr>
        <p:spPr>
          <a:xfrm>
            <a:off x="4297363" y="3717032"/>
            <a:ext cx="3600449" cy="2304356"/>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37" name="Content Placeholder 2"/>
          <p:cNvSpPr>
            <a:spLocks noGrp="1"/>
          </p:cNvSpPr>
          <p:nvPr>
            <p:ph sz="half" idx="31"/>
          </p:nvPr>
        </p:nvSpPr>
        <p:spPr>
          <a:xfrm>
            <a:off x="8113811" y="3717032"/>
            <a:ext cx="3600352" cy="2304356"/>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marL="714375" indent="-174625">
              <a:spcBef>
                <a:spcPts val="200"/>
              </a:spcBef>
              <a:defRPr sz="1000"/>
            </a:lvl4pPr>
            <a:lvl5pPr marL="898525" indent="-184150">
              <a:spcBef>
                <a:spcPts val="200"/>
              </a:spcBef>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38" name="Picture Placeholder 6"/>
          <p:cNvSpPr>
            <a:spLocks noGrp="1"/>
          </p:cNvSpPr>
          <p:nvPr>
            <p:ph type="pic" sz="quarter" idx="32"/>
          </p:nvPr>
        </p:nvSpPr>
        <p:spPr>
          <a:xfrm>
            <a:off x="481013" y="1557338"/>
            <a:ext cx="3600350" cy="1511300"/>
          </a:xfrm>
          <a:custGeom>
            <a:avLst/>
            <a:gdLst/>
            <a:ahLst/>
            <a:cxnLst/>
            <a:rect l="l" t="t" r="r" b="b"/>
            <a:pathLst>
              <a:path w="3600350" h="1511300">
                <a:moveTo>
                  <a:pt x="311950" y="0"/>
                </a:moveTo>
                <a:lnTo>
                  <a:pt x="2088182" y="0"/>
                </a:lnTo>
                <a:lnTo>
                  <a:pt x="2590800" y="0"/>
                </a:lnTo>
                <a:lnTo>
                  <a:pt x="3600350" y="0"/>
                </a:lnTo>
                <a:lnTo>
                  <a:pt x="3600350" y="1511300"/>
                </a:lnTo>
                <a:lnTo>
                  <a:pt x="2590800" y="1511300"/>
                </a:lnTo>
                <a:lnTo>
                  <a:pt x="20881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Tree>
    <p:extLst>
      <p:ext uri="{BB962C8B-B14F-4D97-AF65-F5344CB8AC3E}">
        <p14:creationId xmlns:p14="http://schemas.microsoft.com/office/powerpoint/2010/main" val="2344325314"/>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4 Pictures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5F3980B4-27F9-45A1-BE6E-33CD356A09D0}"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9"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20"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22" name="Picture Placeholder 6"/>
          <p:cNvSpPr>
            <a:spLocks noGrp="1"/>
          </p:cNvSpPr>
          <p:nvPr>
            <p:ph type="pic" sz="quarter" idx="15"/>
          </p:nvPr>
        </p:nvSpPr>
        <p:spPr>
          <a:xfrm>
            <a:off x="481013" y="1557338"/>
            <a:ext cx="2700250" cy="1511300"/>
          </a:xfrm>
          <a:custGeom>
            <a:avLst/>
            <a:gdLst/>
            <a:ahLst/>
            <a:cxnLst/>
            <a:rect l="l" t="t" r="r" b="b"/>
            <a:pathLst>
              <a:path w="2700250" h="1511300">
                <a:moveTo>
                  <a:pt x="311950" y="0"/>
                </a:moveTo>
                <a:lnTo>
                  <a:pt x="1368102" y="0"/>
                </a:lnTo>
                <a:lnTo>
                  <a:pt x="1943100" y="0"/>
                </a:lnTo>
                <a:lnTo>
                  <a:pt x="2700250" y="0"/>
                </a:lnTo>
                <a:lnTo>
                  <a:pt x="2700250" y="1511300"/>
                </a:lnTo>
                <a:lnTo>
                  <a:pt x="1943100" y="1511300"/>
                </a:lnTo>
                <a:lnTo>
                  <a:pt x="136810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23" name="Picture Placeholder 6"/>
          <p:cNvSpPr>
            <a:spLocks noGrp="1"/>
          </p:cNvSpPr>
          <p:nvPr>
            <p:ph type="pic" sz="quarter" idx="16"/>
          </p:nvPr>
        </p:nvSpPr>
        <p:spPr>
          <a:xfrm>
            <a:off x="9013911" y="1557338"/>
            <a:ext cx="2700252" cy="1511300"/>
          </a:xfrm>
          <a:custGeom>
            <a:avLst/>
            <a:gdLst/>
            <a:ahLst/>
            <a:cxnLst/>
            <a:rect l="l" t="t" r="r" b="b"/>
            <a:pathLst>
              <a:path w="2700252" h="1511300">
                <a:moveTo>
                  <a:pt x="0" y="0"/>
                </a:moveTo>
                <a:lnTo>
                  <a:pt x="757152" y="0"/>
                </a:lnTo>
                <a:lnTo>
                  <a:pt x="1188132" y="0"/>
                </a:lnTo>
                <a:lnTo>
                  <a:pt x="2700252" y="0"/>
                </a:lnTo>
                <a:lnTo>
                  <a:pt x="2700252" y="1199350"/>
                </a:lnTo>
                <a:cubicBezTo>
                  <a:pt x="2700252" y="1371635"/>
                  <a:pt x="2560587" y="1511300"/>
                  <a:pt x="2388302" y="1511300"/>
                </a:cubicBezTo>
                <a:lnTo>
                  <a:pt x="1188132" y="1511300"/>
                </a:lnTo>
                <a:lnTo>
                  <a:pt x="7571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24" name="Picture Placeholder 43"/>
          <p:cNvSpPr>
            <a:spLocks noGrp="1"/>
          </p:cNvSpPr>
          <p:nvPr>
            <p:ph type="pic" sz="quarter" idx="24"/>
          </p:nvPr>
        </p:nvSpPr>
        <p:spPr>
          <a:xfrm>
            <a:off x="3325813" y="1557338"/>
            <a:ext cx="2699766"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26" name="Picture Placeholder 43"/>
          <p:cNvSpPr>
            <a:spLocks noGrp="1"/>
          </p:cNvSpPr>
          <p:nvPr>
            <p:ph type="pic" sz="quarter" idx="25"/>
          </p:nvPr>
        </p:nvSpPr>
        <p:spPr>
          <a:xfrm>
            <a:off x="6169123" y="1557338"/>
            <a:ext cx="270000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31" name="Content Placeholder 2"/>
          <p:cNvSpPr>
            <a:spLocks noGrp="1"/>
          </p:cNvSpPr>
          <p:nvPr>
            <p:ph sz="half" idx="1"/>
          </p:nvPr>
        </p:nvSpPr>
        <p:spPr>
          <a:xfrm>
            <a:off x="481013" y="3140968"/>
            <a:ext cx="2700000"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32" name="Text Placeholder 34"/>
          <p:cNvSpPr>
            <a:spLocks noGrp="1"/>
          </p:cNvSpPr>
          <p:nvPr>
            <p:ph type="body" sz="quarter" idx="20" hasCustomPrompt="1"/>
          </p:nvPr>
        </p:nvSpPr>
        <p:spPr>
          <a:xfrm>
            <a:off x="481013" y="2772971"/>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38" name="Text Placeholder 34"/>
          <p:cNvSpPr>
            <a:spLocks noGrp="1"/>
          </p:cNvSpPr>
          <p:nvPr>
            <p:ph type="body" sz="quarter" idx="21" hasCustomPrompt="1"/>
          </p:nvPr>
        </p:nvSpPr>
        <p:spPr>
          <a:xfrm>
            <a:off x="6169124"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39" name="Text Placeholder 34"/>
          <p:cNvSpPr>
            <a:spLocks noGrp="1"/>
          </p:cNvSpPr>
          <p:nvPr>
            <p:ph type="body" sz="quarter" idx="26" hasCustomPrompt="1"/>
          </p:nvPr>
        </p:nvSpPr>
        <p:spPr>
          <a:xfrm>
            <a:off x="3325813"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40" name="Text Placeholder 34"/>
          <p:cNvSpPr>
            <a:spLocks noGrp="1"/>
          </p:cNvSpPr>
          <p:nvPr>
            <p:ph type="body" sz="quarter" idx="27" hasCustomPrompt="1"/>
          </p:nvPr>
        </p:nvSpPr>
        <p:spPr>
          <a:xfrm>
            <a:off x="9013911" y="2772966"/>
            <a:ext cx="1041485" cy="295684"/>
          </a:xfrm>
          <a:solidFill>
            <a:srgbClr val="50B948">
              <a:alpha val="69804"/>
            </a:srgbClr>
          </a:solidFill>
        </p:spPr>
        <p:txBody>
          <a:bodyPr wrap="none" lIns="72000" tIns="54000" rIns="72000" bIns="46800" anchor="b" anchorCtr="0">
            <a:spAutoFit/>
          </a:bodyPr>
          <a:lstStyle>
            <a:lvl1pPr marL="0" indent="0">
              <a:lnSpc>
                <a:spcPct val="90000"/>
              </a:lnSpc>
              <a:spcBef>
                <a:spcPts val="600"/>
              </a:spcBef>
              <a:buFontTx/>
              <a:buNone/>
              <a:defRPr sz="1400">
                <a:solidFill>
                  <a:schemeClr val="bg1"/>
                </a:solidFill>
              </a:defRPr>
            </a:lvl1pPr>
          </a:lstStyle>
          <a:p>
            <a:pPr lvl="0"/>
            <a:r>
              <a:rPr lang="en-US" dirty="0"/>
              <a:t>Picture text</a:t>
            </a:r>
          </a:p>
        </p:txBody>
      </p:sp>
      <p:sp>
        <p:nvSpPr>
          <p:cNvPr id="41" name="Content Placeholder 2"/>
          <p:cNvSpPr>
            <a:spLocks noGrp="1"/>
          </p:cNvSpPr>
          <p:nvPr>
            <p:ph sz="half" idx="28"/>
          </p:nvPr>
        </p:nvSpPr>
        <p:spPr>
          <a:xfrm>
            <a:off x="3325279" y="3140968"/>
            <a:ext cx="2700000"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2" name="Content Placeholder 2"/>
          <p:cNvSpPr>
            <a:spLocks noGrp="1"/>
          </p:cNvSpPr>
          <p:nvPr>
            <p:ph sz="half" idx="29"/>
          </p:nvPr>
        </p:nvSpPr>
        <p:spPr>
          <a:xfrm>
            <a:off x="6169595" y="3140968"/>
            <a:ext cx="2700000"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
        <p:nvSpPr>
          <p:cNvPr id="43" name="Content Placeholder 2"/>
          <p:cNvSpPr>
            <a:spLocks noGrp="1"/>
          </p:cNvSpPr>
          <p:nvPr>
            <p:ph sz="half" idx="30"/>
          </p:nvPr>
        </p:nvSpPr>
        <p:spPr>
          <a:xfrm>
            <a:off x="9013911" y="3140968"/>
            <a:ext cx="2700000" cy="2880420"/>
          </a:xfrm>
        </p:spPr>
        <p:txBody>
          <a:bodyPr/>
          <a:lstStyle>
            <a:lvl1pPr marL="182563" indent="-182563">
              <a:spcBef>
                <a:spcPts val="200"/>
              </a:spcBef>
              <a:defRPr sz="1400"/>
            </a:lvl1pPr>
            <a:lvl2pPr marL="357188" indent="-174625">
              <a:spcBef>
                <a:spcPts val="200"/>
              </a:spcBef>
              <a:defRPr sz="1200"/>
            </a:lvl2pPr>
            <a:lvl3pPr marL="539750" indent="-182563">
              <a:spcBef>
                <a:spcPts val="200"/>
              </a:spcBef>
              <a:defRPr sz="1000"/>
            </a:lvl3pPr>
            <a:lvl4pPr>
              <a:defRPr sz="1000"/>
            </a:lvl4pPr>
            <a:lvl5pPr>
              <a:defRPr sz="1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727790918"/>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 Pictures layout">
    <p:spTree>
      <p:nvGrpSpPr>
        <p:cNvPr id="1" name=""/>
        <p:cNvGrpSpPr/>
        <p:nvPr/>
      </p:nvGrpSpPr>
      <p:grpSpPr>
        <a:xfrm>
          <a:off x="0" y="0"/>
          <a:ext cx="0" cy="0"/>
          <a:chOff x="0" y="0"/>
          <a:chExt cx="0" cy="0"/>
        </a:xfrm>
      </p:grpSpPr>
      <p:sp>
        <p:nvSpPr>
          <p:cNvPr id="11" name="Picture Placeholder 10"/>
          <p:cNvSpPr>
            <a:spLocks noGrp="1"/>
          </p:cNvSpPr>
          <p:nvPr>
            <p:ph type="pic" sz="quarter" idx="33"/>
          </p:nvPr>
        </p:nvSpPr>
        <p:spPr>
          <a:xfrm>
            <a:off x="4297363" y="1557338"/>
            <a:ext cx="3600450" cy="2159694"/>
          </a:xfrm>
          <a:solidFill>
            <a:schemeClr val="bg2"/>
          </a:solidFill>
        </p:spPr>
        <p:txBody>
          <a:bodyPr/>
          <a:lstStyle>
            <a:lvl1pPr marL="0" indent="0">
              <a:buFontTx/>
              <a:buNone/>
              <a:defRPr sz="1200"/>
            </a:lvl1pPr>
          </a:lstStyle>
          <a:p>
            <a:r>
              <a:rPr lang="en-US"/>
              <a:t>Click icon to add picture</a:t>
            </a:r>
            <a:endParaRPr lang="en-GB" dirty="0"/>
          </a:p>
        </p:txBody>
      </p:sp>
      <p:sp>
        <p:nvSpPr>
          <p:cNvPr id="8" name="Picture Placeholder 7"/>
          <p:cNvSpPr>
            <a:spLocks noGrp="1"/>
          </p:cNvSpPr>
          <p:nvPr>
            <p:ph type="pic" sz="quarter" idx="34"/>
          </p:nvPr>
        </p:nvSpPr>
        <p:spPr>
          <a:xfrm>
            <a:off x="481012" y="1544334"/>
            <a:ext cx="3600295" cy="2159694"/>
          </a:xfrm>
          <a:custGeom>
            <a:avLst/>
            <a:gdLst/>
            <a:ahLst/>
            <a:cxnLst/>
            <a:rect l="l" t="t" r="r" b="b"/>
            <a:pathLst>
              <a:path w="3600295" h="2159694">
                <a:moveTo>
                  <a:pt x="359841" y="0"/>
                </a:moveTo>
                <a:lnTo>
                  <a:pt x="2448223" y="0"/>
                </a:lnTo>
                <a:lnTo>
                  <a:pt x="3312046" y="0"/>
                </a:lnTo>
                <a:lnTo>
                  <a:pt x="3600295" y="0"/>
                </a:lnTo>
                <a:lnTo>
                  <a:pt x="3600295" y="2159694"/>
                </a:lnTo>
                <a:lnTo>
                  <a:pt x="0" y="2159694"/>
                </a:lnTo>
                <a:lnTo>
                  <a:pt x="0" y="1799159"/>
                </a:lnTo>
                <a:lnTo>
                  <a:pt x="0" y="503510"/>
                </a:lnTo>
                <a:lnTo>
                  <a:pt x="0" y="359841"/>
                </a:lnTo>
                <a:cubicBezTo>
                  <a:pt x="0" y="161106"/>
                  <a:pt x="161106" y="0"/>
                  <a:pt x="359841" y="0"/>
                </a:cubicBezTo>
                <a:close/>
              </a:path>
            </a:pathLst>
          </a:custGeom>
          <a:solidFill>
            <a:schemeClr val="bg2"/>
          </a:solidFill>
        </p:spPr>
        <p:txBody>
          <a:bodyPr/>
          <a:lstStyle>
            <a:lvl1pPr marL="0" marR="0" indent="0" algn="l" defTabSz="914400" rtl="0" eaLnBrk="1" fontAlgn="auto" latinLnBrk="0" hangingPunct="1">
              <a:lnSpc>
                <a:spcPct val="100000"/>
              </a:lnSpc>
              <a:spcBef>
                <a:spcPts val="800"/>
              </a:spcBef>
              <a:spcAft>
                <a:spcPts val="0"/>
              </a:spcAft>
              <a:buClr>
                <a:schemeClr val="accent1"/>
              </a:buClr>
              <a:buSzTx/>
              <a:buFontTx/>
              <a:buNone/>
              <a:tabLst/>
              <a:defRPr sz="1200"/>
            </a:lvl1pPr>
          </a:lstStyle>
          <a:p>
            <a:r>
              <a:rPr lang="en-US"/>
              <a:t>Click icon to add picture</a:t>
            </a:r>
            <a:endParaRPr lang="en-GB" dirty="0"/>
          </a:p>
        </p:txBody>
      </p:sp>
      <p:sp>
        <p:nvSpPr>
          <p:cNvPr id="15" name="Picture Placeholder 14"/>
          <p:cNvSpPr>
            <a:spLocks noGrp="1"/>
          </p:cNvSpPr>
          <p:nvPr>
            <p:ph type="pic" sz="quarter" idx="35"/>
          </p:nvPr>
        </p:nvSpPr>
        <p:spPr>
          <a:xfrm>
            <a:off x="8113867" y="3861694"/>
            <a:ext cx="3600296" cy="2159694"/>
          </a:xfrm>
          <a:custGeom>
            <a:avLst/>
            <a:gdLst/>
            <a:ahLst/>
            <a:cxnLst/>
            <a:rect l="l" t="t" r="r" b="b"/>
            <a:pathLst>
              <a:path w="3600296" h="2159694">
                <a:moveTo>
                  <a:pt x="0" y="0"/>
                </a:moveTo>
                <a:lnTo>
                  <a:pt x="3600296" y="0"/>
                </a:lnTo>
                <a:lnTo>
                  <a:pt x="3600296" y="2159694"/>
                </a:lnTo>
                <a:lnTo>
                  <a:pt x="0" y="2159694"/>
                </a:lnTo>
                <a:close/>
              </a:path>
            </a:pathLst>
          </a:custGeom>
          <a:solidFill>
            <a:schemeClr val="bg2"/>
          </a:solidFill>
        </p:spPr>
        <p:txBody>
          <a:bodyPr/>
          <a:lstStyle>
            <a:lvl1pPr marL="0" indent="0">
              <a:buFontTx/>
              <a:buNone/>
              <a:defRPr sz="1200"/>
            </a:lvl1pPr>
          </a:lstStyle>
          <a:p>
            <a:r>
              <a:rPr lang="en-US"/>
              <a:t>Click icon to add picture</a:t>
            </a:r>
            <a:endParaRPr lang="en-GB" dirty="0"/>
          </a:p>
        </p:txBody>
      </p:sp>
      <p:sp>
        <p:nvSpPr>
          <p:cNvPr id="27" name="Picture Placeholder 10"/>
          <p:cNvSpPr>
            <a:spLocks noGrp="1"/>
          </p:cNvSpPr>
          <p:nvPr>
            <p:ph type="pic" sz="quarter" idx="36"/>
          </p:nvPr>
        </p:nvSpPr>
        <p:spPr>
          <a:xfrm>
            <a:off x="8113867" y="1557338"/>
            <a:ext cx="3600296" cy="2159694"/>
          </a:xfrm>
          <a:solidFill>
            <a:schemeClr val="bg2"/>
          </a:solidFill>
        </p:spPr>
        <p:txBody>
          <a:bodyPr/>
          <a:lstStyle>
            <a:lvl1pPr marL="0" indent="0">
              <a:buFontTx/>
              <a:buNone/>
              <a:defRPr sz="1200"/>
            </a:lvl1pPr>
          </a:lstStyle>
          <a:p>
            <a:r>
              <a:rPr lang="en-US"/>
              <a:t>Click icon to add picture</a:t>
            </a:r>
            <a:endParaRPr lang="en-GB" dirty="0"/>
          </a:p>
        </p:txBody>
      </p:sp>
      <p:sp>
        <p:nvSpPr>
          <p:cNvPr id="28" name="Picture Placeholder 10"/>
          <p:cNvSpPr>
            <a:spLocks noGrp="1"/>
          </p:cNvSpPr>
          <p:nvPr>
            <p:ph type="pic" sz="quarter" idx="37"/>
          </p:nvPr>
        </p:nvSpPr>
        <p:spPr>
          <a:xfrm>
            <a:off x="481013" y="3861694"/>
            <a:ext cx="3600294" cy="2159694"/>
          </a:xfrm>
          <a:solidFill>
            <a:schemeClr val="bg2"/>
          </a:solidFill>
        </p:spPr>
        <p:txBody>
          <a:bodyPr/>
          <a:lstStyle>
            <a:lvl1pPr marL="0" indent="0">
              <a:buFontTx/>
              <a:buNone/>
              <a:defRPr sz="1200"/>
            </a:lvl1pPr>
          </a:lstStyle>
          <a:p>
            <a:r>
              <a:rPr lang="en-US"/>
              <a:t>Click icon to add picture</a:t>
            </a:r>
            <a:endParaRPr lang="en-GB" dirty="0"/>
          </a:p>
        </p:txBody>
      </p:sp>
      <p:sp>
        <p:nvSpPr>
          <p:cNvPr id="29" name="Picture Placeholder 10"/>
          <p:cNvSpPr>
            <a:spLocks noGrp="1"/>
          </p:cNvSpPr>
          <p:nvPr>
            <p:ph type="pic" sz="quarter" idx="38"/>
          </p:nvPr>
        </p:nvSpPr>
        <p:spPr>
          <a:xfrm>
            <a:off x="4297387" y="3861694"/>
            <a:ext cx="3600400" cy="2159694"/>
          </a:xfrm>
          <a:solidFill>
            <a:schemeClr val="bg2"/>
          </a:solidFill>
        </p:spPr>
        <p:txBody>
          <a:bodyPr/>
          <a:lstStyle>
            <a:lvl1pPr marL="0" indent="0">
              <a:buFontTx/>
              <a:buNone/>
              <a:defRPr sz="1200"/>
            </a:lvl1pPr>
          </a:lstStyle>
          <a:p>
            <a:r>
              <a:rPr lang="en-US"/>
              <a:t>Click icon to add picture</a:t>
            </a:r>
            <a:endParaRPr lang="en-GB" dirty="0"/>
          </a:p>
        </p:txBody>
      </p:sp>
      <p:sp>
        <p:nvSpPr>
          <p:cNvPr id="3" name="Date Placeholder 2"/>
          <p:cNvSpPr>
            <a:spLocks noGrp="1"/>
          </p:cNvSpPr>
          <p:nvPr>
            <p:ph type="dt" sz="half" idx="10"/>
          </p:nvPr>
        </p:nvSpPr>
        <p:spPr/>
        <p:txBody>
          <a:bodyPr/>
          <a:lstStyle/>
          <a:p>
            <a:fld id="{EC8CC128-00A2-44D0-BA3D-BE47A952C3E6}"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22" name="Text Placeholder 34"/>
          <p:cNvSpPr>
            <a:spLocks noGrp="1"/>
          </p:cNvSpPr>
          <p:nvPr>
            <p:ph type="body" sz="quarter" idx="20" hasCustomPrompt="1"/>
          </p:nvPr>
        </p:nvSpPr>
        <p:spPr>
          <a:xfrm>
            <a:off x="480963" y="3447194"/>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4" name="Text Placeholder 34"/>
          <p:cNvSpPr>
            <a:spLocks noGrp="1"/>
          </p:cNvSpPr>
          <p:nvPr>
            <p:ph type="body" sz="quarter" idx="21" hasCustomPrompt="1"/>
          </p:nvPr>
        </p:nvSpPr>
        <p:spPr>
          <a:xfrm>
            <a:off x="8113867" y="3452683"/>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5" name="Text Placeholder 34"/>
          <p:cNvSpPr>
            <a:spLocks noGrp="1"/>
          </p:cNvSpPr>
          <p:nvPr>
            <p:ph type="body" sz="quarter" idx="26" hasCustomPrompt="1"/>
          </p:nvPr>
        </p:nvSpPr>
        <p:spPr>
          <a:xfrm>
            <a:off x="4297337" y="3452683"/>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0" name="Text Placeholder 34"/>
          <p:cNvSpPr>
            <a:spLocks noGrp="1"/>
          </p:cNvSpPr>
          <p:nvPr>
            <p:ph type="body" sz="quarter" idx="39" hasCustomPrompt="1"/>
          </p:nvPr>
        </p:nvSpPr>
        <p:spPr>
          <a:xfrm>
            <a:off x="480963" y="5751550"/>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1" name="Text Placeholder 34"/>
          <p:cNvSpPr>
            <a:spLocks noGrp="1"/>
          </p:cNvSpPr>
          <p:nvPr>
            <p:ph type="body" sz="quarter" idx="40" hasCustomPrompt="1"/>
          </p:nvPr>
        </p:nvSpPr>
        <p:spPr>
          <a:xfrm>
            <a:off x="8113867" y="5757039"/>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2" name="Text Placeholder 34"/>
          <p:cNvSpPr>
            <a:spLocks noGrp="1"/>
          </p:cNvSpPr>
          <p:nvPr>
            <p:ph type="body" sz="quarter" idx="41" hasCustomPrompt="1"/>
          </p:nvPr>
        </p:nvSpPr>
        <p:spPr>
          <a:xfrm>
            <a:off x="4297337" y="5757039"/>
            <a:ext cx="914848" cy="264349"/>
          </a:xfrm>
          <a:solidFill>
            <a:srgbClr val="50B948">
              <a:alpha val="69804"/>
            </a:srgbClr>
          </a:solidFill>
        </p:spPr>
        <p:txBody>
          <a:bodyPr wrap="non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19" name="Text Placeholder 7"/>
          <p:cNvSpPr>
            <a:spLocks noGrp="1"/>
          </p:cNvSpPr>
          <p:nvPr>
            <p:ph type="body" sz="quarter" idx="13"/>
          </p:nvPr>
        </p:nvSpPr>
        <p:spPr>
          <a:xfrm>
            <a:off x="481013" y="836640"/>
            <a:ext cx="11233150" cy="504727"/>
          </a:xfrm>
          <a:prstGeom prst="rect">
            <a:avLst/>
          </a:prstGeo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20"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3381764810"/>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data sheets">
    <p:spTree>
      <p:nvGrpSpPr>
        <p:cNvPr id="1" name=""/>
        <p:cNvGrpSpPr/>
        <p:nvPr/>
      </p:nvGrpSpPr>
      <p:grpSpPr>
        <a:xfrm>
          <a:off x="0" y="0"/>
          <a:ext cx="0" cy="0"/>
          <a:chOff x="0" y="0"/>
          <a:chExt cx="0" cy="0"/>
        </a:xfrm>
      </p:grpSpPr>
      <p:sp>
        <p:nvSpPr>
          <p:cNvPr id="17" name="Picture Placeholder 6"/>
          <p:cNvSpPr>
            <a:spLocks noGrp="1"/>
          </p:cNvSpPr>
          <p:nvPr>
            <p:ph type="pic" sz="quarter" idx="26"/>
          </p:nvPr>
        </p:nvSpPr>
        <p:spPr>
          <a:xfrm>
            <a:off x="481013" y="1557338"/>
            <a:ext cx="5544566" cy="1511300"/>
          </a:xfrm>
          <a:custGeom>
            <a:avLst/>
            <a:gdLst/>
            <a:ahLst/>
            <a:cxnLst/>
            <a:rect l="l" t="t" r="r" b="b"/>
            <a:pathLst>
              <a:path w="5557266" h="1511300">
                <a:moveTo>
                  <a:pt x="311950" y="0"/>
                </a:moveTo>
                <a:lnTo>
                  <a:pt x="2100882" y="0"/>
                </a:lnTo>
                <a:lnTo>
                  <a:pt x="4032250" y="0"/>
                </a:lnTo>
                <a:lnTo>
                  <a:pt x="5557266" y="0"/>
                </a:lnTo>
                <a:lnTo>
                  <a:pt x="5557266" y="1511300"/>
                </a:lnTo>
                <a:lnTo>
                  <a:pt x="4032250" y="1511300"/>
                </a:lnTo>
                <a:lnTo>
                  <a:pt x="21008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18" name="Picture Placeholder 6"/>
          <p:cNvSpPr>
            <a:spLocks noGrp="1"/>
          </p:cNvSpPr>
          <p:nvPr>
            <p:ph type="pic" sz="quarter" idx="27"/>
          </p:nvPr>
        </p:nvSpPr>
        <p:spPr>
          <a:xfrm>
            <a:off x="6169621" y="1557338"/>
            <a:ext cx="5544542" cy="1511300"/>
          </a:xfrm>
          <a:custGeom>
            <a:avLst/>
            <a:gdLst/>
            <a:ahLst/>
            <a:cxnLst/>
            <a:rect l="l" t="t" r="r" b="b"/>
            <a:pathLst>
              <a:path w="5544542" h="1511300">
                <a:moveTo>
                  <a:pt x="0" y="0"/>
                </a:moveTo>
                <a:lnTo>
                  <a:pt x="1510182" y="0"/>
                </a:lnTo>
                <a:lnTo>
                  <a:pt x="3456384" y="0"/>
                </a:lnTo>
                <a:lnTo>
                  <a:pt x="5542432" y="0"/>
                </a:lnTo>
                <a:lnTo>
                  <a:pt x="5542432" y="647492"/>
                </a:lnTo>
                <a:lnTo>
                  <a:pt x="5544542" y="647492"/>
                </a:lnTo>
                <a:lnTo>
                  <a:pt x="5544542" y="1511300"/>
                </a:lnTo>
                <a:lnTo>
                  <a:pt x="5230482" y="1511300"/>
                </a:lnTo>
                <a:lnTo>
                  <a:pt x="3960526" y="1511300"/>
                </a:lnTo>
                <a:lnTo>
                  <a:pt x="3456384" y="1511300"/>
                </a:lnTo>
                <a:lnTo>
                  <a:pt x="151018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2" name="Rectangle 31"/>
          <p:cNvSpPr/>
          <p:nvPr userDrawn="1"/>
        </p:nvSpPr>
        <p:spPr>
          <a:xfrm>
            <a:off x="481012" y="3068960"/>
            <a:ext cx="5544567"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3" name="Rounded Rectangle 27"/>
          <p:cNvSpPr/>
          <p:nvPr userDrawn="1"/>
        </p:nvSpPr>
        <p:spPr>
          <a:xfrm>
            <a:off x="6169595" y="3068960"/>
            <a:ext cx="5544568" cy="2952428"/>
          </a:xfrm>
          <a:custGeom>
            <a:avLst/>
            <a:gdLst/>
            <a:ahLst/>
            <a:cxnLst/>
            <a:rect l="l" t="t" r="r" b="b"/>
            <a:pathLst>
              <a:path w="5544568" h="2952428">
                <a:moveTo>
                  <a:pt x="0" y="0"/>
                </a:moveTo>
                <a:lnTo>
                  <a:pt x="1872208" y="0"/>
                </a:lnTo>
                <a:lnTo>
                  <a:pt x="2231282" y="0"/>
                </a:lnTo>
                <a:lnTo>
                  <a:pt x="2736304" y="0"/>
                </a:lnTo>
                <a:lnTo>
                  <a:pt x="5185494" y="0"/>
                </a:lnTo>
                <a:lnTo>
                  <a:pt x="5544568" y="0"/>
                </a:lnTo>
                <a:lnTo>
                  <a:pt x="5544568" y="359074"/>
                </a:lnTo>
                <a:lnTo>
                  <a:pt x="5544568" y="1224136"/>
                </a:lnTo>
                <a:lnTo>
                  <a:pt x="5544568" y="2593354"/>
                </a:lnTo>
                <a:cubicBezTo>
                  <a:pt x="5544568" y="2791665"/>
                  <a:pt x="5383805" y="2952428"/>
                  <a:pt x="5185494" y="2952428"/>
                </a:cubicBezTo>
                <a:lnTo>
                  <a:pt x="2808312" y="2952428"/>
                </a:lnTo>
                <a:lnTo>
                  <a:pt x="2736304" y="2952428"/>
                </a:lnTo>
                <a:lnTo>
                  <a:pt x="2231282" y="2952428"/>
                </a:lnTo>
                <a:lnTo>
                  <a:pt x="1872208" y="2952428"/>
                </a:ln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Text Placeholder 6"/>
          <p:cNvSpPr>
            <a:spLocks noGrp="1"/>
          </p:cNvSpPr>
          <p:nvPr>
            <p:ph type="body" sz="quarter" idx="34"/>
          </p:nvPr>
        </p:nvSpPr>
        <p:spPr>
          <a:xfrm>
            <a:off x="6169596" y="3068960"/>
            <a:ext cx="5544568"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4" name="Text Placeholder 6"/>
          <p:cNvSpPr>
            <a:spLocks noGrp="1"/>
          </p:cNvSpPr>
          <p:nvPr>
            <p:ph type="body" sz="quarter" idx="35"/>
          </p:nvPr>
        </p:nvSpPr>
        <p:spPr>
          <a:xfrm>
            <a:off x="482400" y="3068960"/>
            <a:ext cx="5540529"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 name="Date Placeholder 2"/>
          <p:cNvSpPr>
            <a:spLocks noGrp="1"/>
          </p:cNvSpPr>
          <p:nvPr>
            <p:ph type="dt" sz="half" idx="10"/>
          </p:nvPr>
        </p:nvSpPr>
        <p:spPr/>
        <p:txBody>
          <a:bodyPr/>
          <a:lstStyle/>
          <a:p>
            <a:fld id="{D6242CFF-B6B6-4D9A-9C13-15E0633987E8}"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30" name="Text Placeholder 34"/>
          <p:cNvSpPr>
            <a:spLocks noGrp="1"/>
          </p:cNvSpPr>
          <p:nvPr>
            <p:ph type="body" sz="quarter" idx="20" hasCustomPrompt="1"/>
          </p:nvPr>
        </p:nvSpPr>
        <p:spPr>
          <a:xfrm>
            <a:off x="481013" y="2804306"/>
            <a:ext cx="5544566"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1" name="Text Placeholder 34"/>
          <p:cNvSpPr>
            <a:spLocks noGrp="1"/>
          </p:cNvSpPr>
          <p:nvPr>
            <p:ph type="body" sz="quarter" idx="21" hasCustomPrompt="1"/>
          </p:nvPr>
        </p:nvSpPr>
        <p:spPr>
          <a:xfrm>
            <a:off x="6169595" y="2804301"/>
            <a:ext cx="5544567"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15"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16"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1439082158"/>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data sheets 2n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834E68E8-8095-4E93-BA40-E4C9D409D188}"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lang="fi-FI"/>
          </a:p>
        </p:txBody>
      </p:sp>
      <p:sp>
        <p:nvSpPr>
          <p:cNvPr id="14"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17" name="Picture Placeholder 6"/>
          <p:cNvSpPr>
            <a:spLocks noGrp="1"/>
          </p:cNvSpPr>
          <p:nvPr>
            <p:ph type="pic" sz="quarter" idx="26"/>
          </p:nvPr>
        </p:nvSpPr>
        <p:spPr>
          <a:xfrm>
            <a:off x="481013" y="1557338"/>
            <a:ext cx="5544566" cy="1511300"/>
          </a:xfrm>
          <a:custGeom>
            <a:avLst/>
            <a:gdLst/>
            <a:ahLst/>
            <a:cxnLst/>
            <a:rect l="l" t="t" r="r" b="b"/>
            <a:pathLst>
              <a:path w="5557266" h="1511300">
                <a:moveTo>
                  <a:pt x="311950" y="0"/>
                </a:moveTo>
                <a:lnTo>
                  <a:pt x="2100882" y="0"/>
                </a:lnTo>
                <a:lnTo>
                  <a:pt x="4032250" y="0"/>
                </a:lnTo>
                <a:lnTo>
                  <a:pt x="5557266" y="0"/>
                </a:lnTo>
                <a:lnTo>
                  <a:pt x="5557266" y="1511300"/>
                </a:lnTo>
                <a:lnTo>
                  <a:pt x="4032250" y="1511300"/>
                </a:lnTo>
                <a:lnTo>
                  <a:pt x="21008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18" name="Picture Placeholder 6"/>
          <p:cNvSpPr>
            <a:spLocks noGrp="1"/>
          </p:cNvSpPr>
          <p:nvPr>
            <p:ph type="pic" sz="quarter" idx="27"/>
          </p:nvPr>
        </p:nvSpPr>
        <p:spPr>
          <a:xfrm>
            <a:off x="6169621" y="1557338"/>
            <a:ext cx="5544542" cy="1511300"/>
          </a:xfrm>
          <a:custGeom>
            <a:avLst/>
            <a:gdLst/>
            <a:ahLst/>
            <a:cxnLst/>
            <a:rect l="l" t="t" r="r" b="b"/>
            <a:pathLst>
              <a:path w="5544542" h="1511300">
                <a:moveTo>
                  <a:pt x="0" y="0"/>
                </a:moveTo>
                <a:lnTo>
                  <a:pt x="1510182" y="0"/>
                </a:lnTo>
                <a:lnTo>
                  <a:pt x="3456384" y="0"/>
                </a:lnTo>
                <a:lnTo>
                  <a:pt x="5542432" y="0"/>
                </a:lnTo>
                <a:lnTo>
                  <a:pt x="5542432" y="647492"/>
                </a:lnTo>
                <a:lnTo>
                  <a:pt x="5544542" y="647492"/>
                </a:lnTo>
                <a:lnTo>
                  <a:pt x="5544542" y="1511300"/>
                </a:lnTo>
                <a:lnTo>
                  <a:pt x="5230482" y="1511300"/>
                </a:lnTo>
                <a:lnTo>
                  <a:pt x="3960526" y="1511300"/>
                </a:lnTo>
                <a:lnTo>
                  <a:pt x="3456384" y="1511300"/>
                </a:lnTo>
                <a:lnTo>
                  <a:pt x="151018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19" name="Rectangle 18"/>
          <p:cNvSpPr/>
          <p:nvPr userDrawn="1"/>
        </p:nvSpPr>
        <p:spPr>
          <a:xfrm>
            <a:off x="481012" y="3068960"/>
            <a:ext cx="5544567"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0" name="Rounded Rectangle 27"/>
          <p:cNvSpPr/>
          <p:nvPr userDrawn="1"/>
        </p:nvSpPr>
        <p:spPr>
          <a:xfrm>
            <a:off x="6169595" y="3068960"/>
            <a:ext cx="5544568" cy="2952428"/>
          </a:xfrm>
          <a:custGeom>
            <a:avLst/>
            <a:gdLst/>
            <a:ahLst/>
            <a:cxnLst/>
            <a:rect l="l" t="t" r="r" b="b"/>
            <a:pathLst>
              <a:path w="5544568" h="2952428">
                <a:moveTo>
                  <a:pt x="0" y="0"/>
                </a:moveTo>
                <a:lnTo>
                  <a:pt x="1872208" y="0"/>
                </a:lnTo>
                <a:lnTo>
                  <a:pt x="2231282" y="0"/>
                </a:lnTo>
                <a:lnTo>
                  <a:pt x="2736304" y="0"/>
                </a:lnTo>
                <a:lnTo>
                  <a:pt x="5185494" y="0"/>
                </a:lnTo>
                <a:lnTo>
                  <a:pt x="5544568" y="0"/>
                </a:lnTo>
                <a:lnTo>
                  <a:pt x="5544568" y="359074"/>
                </a:lnTo>
                <a:lnTo>
                  <a:pt x="5544568" y="1224136"/>
                </a:lnTo>
                <a:lnTo>
                  <a:pt x="5544568" y="2593354"/>
                </a:lnTo>
                <a:cubicBezTo>
                  <a:pt x="5544568" y="2791665"/>
                  <a:pt x="5383805" y="2952428"/>
                  <a:pt x="5185494" y="2952428"/>
                </a:cubicBezTo>
                <a:lnTo>
                  <a:pt x="2808312" y="2952428"/>
                </a:lnTo>
                <a:lnTo>
                  <a:pt x="2736304" y="2952428"/>
                </a:lnTo>
                <a:lnTo>
                  <a:pt x="2231282" y="2952428"/>
                </a:lnTo>
                <a:lnTo>
                  <a:pt x="1872208" y="2952428"/>
                </a:ln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1" name="Text Placeholder 6"/>
          <p:cNvSpPr>
            <a:spLocks noGrp="1"/>
          </p:cNvSpPr>
          <p:nvPr>
            <p:ph type="body" sz="quarter" idx="34"/>
          </p:nvPr>
        </p:nvSpPr>
        <p:spPr>
          <a:xfrm>
            <a:off x="6169596" y="3068960"/>
            <a:ext cx="5544568"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2" name="Text Placeholder 6"/>
          <p:cNvSpPr>
            <a:spLocks noGrp="1"/>
          </p:cNvSpPr>
          <p:nvPr>
            <p:ph type="body" sz="quarter" idx="35"/>
          </p:nvPr>
        </p:nvSpPr>
        <p:spPr>
          <a:xfrm>
            <a:off x="482400" y="3068960"/>
            <a:ext cx="5540529"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3" name="Text Placeholder 34"/>
          <p:cNvSpPr>
            <a:spLocks noGrp="1"/>
          </p:cNvSpPr>
          <p:nvPr>
            <p:ph type="body" sz="quarter" idx="20" hasCustomPrompt="1"/>
          </p:nvPr>
        </p:nvSpPr>
        <p:spPr>
          <a:xfrm>
            <a:off x="481013" y="2804306"/>
            <a:ext cx="5544566"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5" name="Text Placeholder 34"/>
          <p:cNvSpPr>
            <a:spLocks noGrp="1"/>
          </p:cNvSpPr>
          <p:nvPr>
            <p:ph type="body" sz="quarter" idx="21" hasCustomPrompt="1"/>
          </p:nvPr>
        </p:nvSpPr>
        <p:spPr>
          <a:xfrm>
            <a:off x="6169595" y="2804301"/>
            <a:ext cx="5544567"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Tree>
    <p:extLst>
      <p:ext uri="{BB962C8B-B14F-4D97-AF65-F5344CB8AC3E}">
        <p14:creationId xmlns:p14="http://schemas.microsoft.com/office/powerpoint/2010/main" val="1792418262"/>
      </p:ext>
    </p:extLst>
  </p:cSld>
  <p:clrMapOvr>
    <a:masterClrMapping/>
  </p:clrMapOvr>
  <p:transition spd="med">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data sheets">
    <p:spTree>
      <p:nvGrpSpPr>
        <p:cNvPr id="1" name=""/>
        <p:cNvGrpSpPr/>
        <p:nvPr/>
      </p:nvGrpSpPr>
      <p:grpSpPr>
        <a:xfrm>
          <a:off x="0" y="0"/>
          <a:ext cx="0" cy="0"/>
          <a:chOff x="0" y="0"/>
          <a:chExt cx="0" cy="0"/>
        </a:xfrm>
      </p:grpSpPr>
      <p:sp>
        <p:nvSpPr>
          <p:cNvPr id="29" name="Picture Placeholder 6"/>
          <p:cNvSpPr>
            <a:spLocks noGrp="1"/>
          </p:cNvSpPr>
          <p:nvPr>
            <p:ph type="pic" sz="quarter" idx="16"/>
          </p:nvPr>
        </p:nvSpPr>
        <p:spPr>
          <a:xfrm>
            <a:off x="8113811" y="1557338"/>
            <a:ext cx="3600352" cy="1511300"/>
          </a:xfrm>
          <a:custGeom>
            <a:avLst/>
            <a:gdLst/>
            <a:ahLst/>
            <a:cxnLst/>
            <a:rect l="l" t="t" r="r" b="b"/>
            <a:pathLst>
              <a:path w="3600352" h="1511300">
                <a:moveTo>
                  <a:pt x="0" y="0"/>
                </a:moveTo>
                <a:lnTo>
                  <a:pt x="1009552" y="0"/>
                </a:lnTo>
                <a:lnTo>
                  <a:pt x="1656184" y="0"/>
                </a:lnTo>
                <a:lnTo>
                  <a:pt x="3600352" y="0"/>
                </a:lnTo>
                <a:lnTo>
                  <a:pt x="3600352" y="431462"/>
                </a:lnTo>
                <a:lnTo>
                  <a:pt x="3600352" y="1199350"/>
                </a:lnTo>
                <a:lnTo>
                  <a:pt x="3600352" y="1511300"/>
                </a:lnTo>
                <a:lnTo>
                  <a:pt x="3288402" y="1511300"/>
                </a:lnTo>
                <a:lnTo>
                  <a:pt x="2808446" y="1511300"/>
                </a:lnTo>
                <a:lnTo>
                  <a:pt x="1656184" y="1511300"/>
                </a:lnTo>
                <a:lnTo>
                  <a:pt x="10095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1" name="Picture Placeholder 43"/>
          <p:cNvSpPr>
            <a:spLocks noGrp="1"/>
          </p:cNvSpPr>
          <p:nvPr>
            <p:ph type="pic" sz="quarter" idx="24"/>
          </p:nvPr>
        </p:nvSpPr>
        <p:spPr>
          <a:xfrm>
            <a:off x="4297363" y="1557338"/>
            <a:ext cx="360045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32" name="Picture Placeholder 6"/>
          <p:cNvSpPr>
            <a:spLocks noGrp="1"/>
          </p:cNvSpPr>
          <p:nvPr>
            <p:ph type="pic" sz="quarter" idx="32"/>
          </p:nvPr>
        </p:nvSpPr>
        <p:spPr>
          <a:xfrm>
            <a:off x="481013" y="1557338"/>
            <a:ext cx="3600350" cy="1511300"/>
          </a:xfrm>
          <a:custGeom>
            <a:avLst/>
            <a:gdLst/>
            <a:ahLst/>
            <a:cxnLst/>
            <a:rect l="l" t="t" r="r" b="b"/>
            <a:pathLst>
              <a:path w="3600350" h="1511300">
                <a:moveTo>
                  <a:pt x="311950" y="0"/>
                </a:moveTo>
                <a:lnTo>
                  <a:pt x="2088182" y="0"/>
                </a:lnTo>
                <a:lnTo>
                  <a:pt x="2590800" y="0"/>
                </a:lnTo>
                <a:lnTo>
                  <a:pt x="3600350" y="0"/>
                </a:lnTo>
                <a:lnTo>
                  <a:pt x="3600350" y="1511300"/>
                </a:lnTo>
                <a:lnTo>
                  <a:pt x="2590800" y="1511300"/>
                </a:lnTo>
                <a:lnTo>
                  <a:pt x="20881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28" name="Rounded Rectangle 27"/>
          <p:cNvSpPr/>
          <p:nvPr userDrawn="1"/>
        </p:nvSpPr>
        <p:spPr>
          <a:xfrm>
            <a:off x="8113867" y="3068960"/>
            <a:ext cx="3600296" cy="2952428"/>
          </a:xfrm>
          <a:custGeom>
            <a:avLst/>
            <a:gdLst/>
            <a:ahLst/>
            <a:cxnLst/>
            <a:rect l="l" t="t" r="r" b="b"/>
            <a:pathLst>
              <a:path w="3672360" h="2952428">
                <a:moveTo>
                  <a:pt x="0" y="0"/>
                </a:moveTo>
                <a:lnTo>
                  <a:pt x="359074" y="0"/>
                </a:lnTo>
                <a:lnTo>
                  <a:pt x="3313286" y="0"/>
                </a:lnTo>
                <a:lnTo>
                  <a:pt x="3672360" y="0"/>
                </a:lnTo>
                <a:lnTo>
                  <a:pt x="3672360" y="359074"/>
                </a:lnTo>
                <a:lnTo>
                  <a:pt x="3672360" y="1224136"/>
                </a:lnTo>
                <a:lnTo>
                  <a:pt x="3672360" y="2593354"/>
                </a:lnTo>
                <a:cubicBezTo>
                  <a:pt x="3672360" y="2791665"/>
                  <a:pt x="3511597" y="2952428"/>
                  <a:pt x="3313286" y="2952428"/>
                </a:cubicBezTo>
                <a:lnTo>
                  <a:pt x="936104" y="2952428"/>
                </a:lnTo>
                <a:lnTo>
                  <a:pt x="359074" y="2952428"/>
                </a:lnTo>
                <a:lnTo>
                  <a:pt x="0" y="2952428"/>
                </a:lnTo>
                <a:lnTo>
                  <a:pt x="0" y="2593354"/>
                </a:lnTo>
                <a:lnTo>
                  <a:pt x="0" y="1512168"/>
                </a:lnTo>
                <a:lnTo>
                  <a:pt x="0" y="1224136"/>
                </a:lnTo>
                <a:lnTo>
                  <a:pt x="0" y="359074"/>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0" name="Text Placeholder 6"/>
          <p:cNvSpPr>
            <a:spLocks noGrp="1"/>
          </p:cNvSpPr>
          <p:nvPr>
            <p:ph type="body" sz="quarter" idx="39"/>
          </p:nvPr>
        </p:nvSpPr>
        <p:spPr>
          <a:xfrm>
            <a:off x="8113867" y="3068960"/>
            <a:ext cx="3600296"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19" name="Rectangle 18"/>
          <p:cNvSpPr/>
          <p:nvPr userDrawn="1"/>
        </p:nvSpPr>
        <p:spPr>
          <a:xfrm>
            <a:off x="481012" y="3068960"/>
            <a:ext cx="360029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0" name="Rectangle 19"/>
          <p:cNvSpPr/>
          <p:nvPr userDrawn="1"/>
        </p:nvSpPr>
        <p:spPr>
          <a:xfrm>
            <a:off x="4297388" y="3068960"/>
            <a:ext cx="36004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 name="Date Placeholder 2"/>
          <p:cNvSpPr>
            <a:spLocks noGrp="1"/>
          </p:cNvSpPr>
          <p:nvPr>
            <p:ph type="dt" sz="half" idx="10"/>
          </p:nvPr>
        </p:nvSpPr>
        <p:spPr/>
        <p:txBody>
          <a:bodyPr/>
          <a:lstStyle/>
          <a:p>
            <a:fld id="{2D0AF890-D344-4C66-AF03-BECF4D855450}"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6" name="Text Placeholder 34"/>
          <p:cNvSpPr>
            <a:spLocks noGrp="1"/>
          </p:cNvSpPr>
          <p:nvPr>
            <p:ph type="body" sz="quarter" idx="20" hasCustomPrompt="1"/>
          </p:nvPr>
        </p:nvSpPr>
        <p:spPr>
          <a:xfrm>
            <a:off x="481013" y="2804306"/>
            <a:ext cx="3600294"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 name="Text Placeholder 6"/>
          <p:cNvSpPr>
            <a:spLocks noGrp="1"/>
          </p:cNvSpPr>
          <p:nvPr>
            <p:ph type="body" sz="quarter" idx="34"/>
          </p:nvPr>
        </p:nvSpPr>
        <p:spPr>
          <a:xfrm>
            <a:off x="4297387" y="3068960"/>
            <a:ext cx="3600399"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4" name="Text Placeholder 6"/>
          <p:cNvSpPr>
            <a:spLocks noGrp="1"/>
          </p:cNvSpPr>
          <p:nvPr>
            <p:ph type="body" sz="quarter" idx="35"/>
          </p:nvPr>
        </p:nvSpPr>
        <p:spPr>
          <a:xfrm>
            <a:off x="482400" y="3068960"/>
            <a:ext cx="3596257"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6" name="Text Placeholder 34"/>
          <p:cNvSpPr>
            <a:spLocks noGrp="1"/>
          </p:cNvSpPr>
          <p:nvPr>
            <p:ph type="body" sz="quarter" idx="37" hasCustomPrompt="1"/>
          </p:nvPr>
        </p:nvSpPr>
        <p:spPr>
          <a:xfrm>
            <a:off x="4297387" y="2804306"/>
            <a:ext cx="36004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7" name="Text Placeholder 34"/>
          <p:cNvSpPr>
            <a:spLocks noGrp="1"/>
          </p:cNvSpPr>
          <p:nvPr>
            <p:ph type="body" sz="quarter" idx="38" hasCustomPrompt="1"/>
          </p:nvPr>
        </p:nvSpPr>
        <p:spPr>
          <a:xfrm>
            <a:off x="8113869" y="2804306"/>
            <a:ext cx="3600294"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1"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25"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4052814954"/>
      </p:ext>
    </p:extLst>
  </p:cSld>
  <p:clrMapOvr>
    <a:masterClrMapping/>
  </p:clrMapOvr>
  <p:transition spd="med">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data sheets 2n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F4C32B-B04C-4B15-8131-623860FB7D7E}"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lang="fi-FI"/>
          </a:p>
        </p:txBody>
      </p:sp>
      <p:sp>
        <p:nvSpPr>
          <p:cNvPr id="18"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21" name="Picture Placeholder 6"/>
          <p:cNvSpPr>
            <a:spLocks noGrp="1"/>
          </p:cNvSpPr>
          <p:nvPr>
            <p:ph type="pic" sz="quarter" idx="16"/>
          </p:nvPr>
        </p:nvSpPr>
        <p:spPr>
          <a:xfrm>
            <a:off x="8113811" y="1557338"/>
            <a:ext cx="3600352" cy="1511300"/>
          </a:xfrm>
          <a:custGeom>
            <a:avLst/>
            <a:gdLst/>
            <a:ahLst/>
            <a:cxnLst/>
            <a:rect l="l" t="t" r="r" b="b"/>
            <a:pathLst>
              <a:path w="3600352" h="1511300">
                <a:moveTo>
                  <a:pt x="0" y="0"/>
                </a:moveTo>
                <a:lnTo>
                  <a:pt x="1009552" y="0"/>
                </a:lnTo>
                <a:lnTo>
                  <a:pt x="1656184" y="0"/>
                </a:lnTo>
                <a:lnTo>
                  <a:pt x="3600352" y="0"/>
                </a:lnTo>
                <a:lnTo>
                  <a:pt x="3600352" y="431462"/>
                </a:lnTo>
                <a:lnTo>
                  <a:pt x="3600352" y="1199350"/>
                </a:lnTo>
                <a:lnTo>
                  <a:pt x="3600352" y="1511300"/>
                </a:lnTo>
                <a:lnTo>
                  <a:pt x="3288402" y="1511300"/>
                </a:lnTo>
                <a:lnTo>
                  <a:pt x="2808446" y="1511300"/>
                </a:lnTo>
                <a:lnTo>
                  <a:pt x="1656184" y="1511300"/>
                </a:lnTo>
                <a:lnTo>
                  <a:pt x="10095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25" name="Picture Placeholder 43"/>
          <p:cNvSpPr>
            <a:spLocks noGrp="1"/>
          </p:cNvSpPr>
          <p:nvPr>
            <p:ph type="pic" sz="quarter" idx="24"/>
          </p:nvPr>
        </p:nvSpPr>
        <p:spPr>
          <a:xfrm>
            <a:off x="4297363" y="1557338"/>
            <a:ext cx="360045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29" name="Picture Placeholder 6"/>
          <p:cNvSpPr>
            <a:spLocks noGrp="1"/>
          </p:cNvSpPr>
          <p:nvPr>
            <p:ph type="pic" sz="quarter" idx="32"/>
          </p:nvPr>
        </p:nvSpPr>
        <p:spPr>
          <a:xfrm>
            <a:off x="481013" y="1557338"/>
            <a:ext cx="3600350" cy="1511300"/>
          </a:xfrm>
          <a:custGeom>
            <a:avLst/>
            <a:gdLst/>
            <a:ahLst/>
            <a:cxnLst/>
            <a:rect l="l" t="t" r="r" b="b"/>
            <a:pathLst>
              <a:path w="3600350" h="1511300">
                <a:moveTo>
                  <a:pt x="311950" y="0"/>
                </a:moveTo>
                <a:lnTo>
                  <a:pt x="2088182" y="0"/>
                </a:lnTo>
                <a:lnTo>
                  <a:pt x="2590800" y="0"/>
                </a:lnTo>
                <a:lnTo>
                  <a:pt x="3600350" y="0"/>
                </a:lnTo>
                <a:lnTo>
                  <a:pt x="3600350" y="1511300"/>
                </a:lnTo>
                <a:lnTo>
                  <a:pt x="2590800" y="1511300"/>
                </a:lnTo>
                <a:lnTo>
                  <a:pt x="208818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1" name="Rounded Rectangle 27"/>
          <p:cNvSpPr/>
          <p:nvPr userDrawn="1"/>
        </p:nvSpPr>
        <p:spPr>
          <a:xfrm>
            <a:off x="8113867" y="3068960"/>
            <a:ext cx="3600296" cy="2952428"/>
          </a:xfrm>
          <a:custGeom>
            <a:avLst/>
            <a:gdLst/>
            <a:ahLst/>
            <a:cxnLst/>
            <a:rect l="l" t="t" r="r" b="b"/>
            <a:pathLst>
              <a:path w="3672360" h="2952428">
                <a:moveTo>
                  <a:pt x="0" y="0"/>
                </a:moveTo>
                <a:lnTo>
                  <a:pt x="359074" y="0"/>
                </a:lnTo>
                <a:lnTo>
                  <a:pt x="3313286" y="0"/>
                </a:lnTo>
                <a:lnTo>
                  <a:pt x="3672360" y="0"/>
                </a:lnTo>
                <a:lnTo>
                  <a:pt x="3672360" y="359074"/>
                </a:lnTo>
                <a:lnTo>
                  <a:pt x="3672360" y="1224136"/>
                </a:lnTo>
                <a:lnTo>
                  <a:pt x="3672360" y="2593354"/>
                </a:lnTo>
                <a:cubicBezTo>
                  <a:pt x="3672360" y="2791665"/>
                  <a:pt x="3511597" y="2952428"/>
                  <a:pt x="3313286" y="2952428"/>
                </a:cubicBezTo>
                <a:lnTo>
                  <a:pt x="936104" y="2952428"/>
                </a:lnTo>
                <a:lnTo>
                  <a:pt x="359074" y="2952428"/>
                </a:lnTo>
                <a:lnTo>
                  <a:pt x="0" y="2952428"/>
                </a:lnTo>
                <a:lnTo>
                  <a:pt x="0" y="2593354"/>
                </a:lnTo>
                <a:lnTo>
                  <a:pt x="0" y="1512168"/>
                </a:lnTo>
                <a:lnTo>
                  <a:pt x="0" y="1224136"/>
                </a:lnTo>
                <a:lnTo>
                  <a:pt x="0" y="359074"/>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2" name="Text Placeholder 6"/>
          <p:cNvSpPr>
            <a:spLocks noGrp="1"/>
          </p:cNvSpPr>
          <p:nvPr>
            <p:ph type="body" sz="quarter" idx="39"/>
          </p:nvPr>
        </p:nvSpPr>
        <p:spPr>
          <a:xfrm>
            <a:off x="8113867" y="3068960"/>
            <a:ext cx="3600296"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3" name="Rectangle 32"/>
          <p:cNvSpPr/>
          <p:nvPr userDrawn="1"/>
        </p:nvSpPr>
        <p:spPr>
          <a:xfrm>
            <a:off x="481012" y="3068960"/>
            <a:ext cx="3600295"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4" name="Rectangle 33"/>
          <p:cNvSpPr/>
          <p:nvPr userDrawn="1"/>
        </p:nvSpPr>
        <p:spPr>
          <a:xfrm>
            <a:off x="4297388" y="3068960"/>
            <a:ext cx="36004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5" name="Text Placeholder 34"/>
          <p:cNvSpPr>
            <a:spLocks noGrp="1"/>
          </p:cNvSpPr>
          <p:nvPr>
            <p:ph type="body" sz="quarter" idx="20" hasCustomPrompt="1"/>
          </p:nvPr>
        </p:nvSpPr>
        <p:spPr>
          <a:xfrm>
            <a:off x="481013" y="2804306"/>
            <a:ext cx="3600294"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6" name="Text Placeholder 6"/>
          <p:cNvSpPr>
            <a:spLocks noGrp="1"/>
          </p:cNvSpPr>
          <p:nvPr>
            <p:ph type="body" sz="quarter" idx="34"/>
          </p:nvPr>
        </p:nvSpPr>
        <p:spPr>
          <a:xfrm>
            <a:off x="4297387" y="3068960"/>
            <a:ext cx="3600399"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7" name="Text Placeholder 6"/>
          <p:cNvSpPr>
            <a:spLocks noGrp="1"/>
          </p:cNvSpPr>
          <p:nvPr>
            <p:ph type="body" sz="quarter" idx="35"/>
          </p:nvPr>
        </p:nvSpPr>
        <p:spPr>
          <a:xfrm>
            <a:off x="482400" y="3068960"/>
            <a:ext cx="3596257"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8" name="Text Placeholder 34"/>
          <p:cNvSpPr>
            <a:spLocks noGrp="1"/>
          </p:cNvSpPr>
          <p:nvPr>
            <p:ph type="body" sz="quarter" idx="37" hasCustomPrompt="1"/>
          </p:nvPr>
        </p:nvSpPr>
        <p:spPr>
          <a:xfrm>
            <a:off x="4297387" y="2804306"/>
            <a:ext cx="36004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9" name="Text Placeholder 34"/>
          <p:cNvSpPr>
            <a:spLocks noGrp="1"/>
          </p:cNvSpPr>
          <p:nvPr>
            <p:ph type="body" sz="quarter" idx="38" hasCustomPrompt="1"/>
          </p:nvPr>
        </p:nvSpPr>
        <p:spPr>
          <a:xfrm>
            <a:off x="8113869" y="2804306"/>
            <a:ext cx="3600294"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Tree>
    <p:extLst>
      <p:ext uri="{BB962C8B-B14F-4D97-AF65-F5344CB8AC3E}">
        <p14:creationId xmlns:p14="http://schemas.microsoft.com/office/powerpoint/2010/main" val="4141227179"/>
      </p:ext>
    </p:extLst>
  </p:cSld>
  <p:clrMapOvr>
    <a:masterClrMapping/>
  </p:clrMapOvr>
  <p:transition spd="med">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 data sheets">
    <p:spTree>
      <p:nvGrpSpPr>
        <p:cNvPr id="1" name=""/>
        <p:cNvGrpSpPr/>
        <p:nvPr/>
      </p:nvGrpSpPr>
      <p:grpSpPr>
        <a:xfrm>
          <a:off x="0" y="0"/>
          <a:ext cx="0" cy="0"/>
          <a:chOff x="0" y="0"/>
          <a:chExt cx="0" cy="0"/>
        </a:xfrm>
      </p:grpSpPr>
      <p:sp>
        <p:nvSpPr>
          <p:cNvPr id="8" name="Rectangle 7"/>
          <p:cNvSpPr/>
          <p:nvPr userDrawn="1"/>
        </p:nvSpPr>
        <p:spPr>
          <a:xfrm>
            <a:off x="480963"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3" name="Rectangle 32"/>
          <p:cNvSpPr/>
          <p:nvPr userDrawn="1"/>
        </p:nvSpPr>
        <p:spPr>
          <a:xfrm>
            <a:off x="3325279"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4" name="Rectangle 33"/>
          <p:cNvSpPr/>
          <p:nvPr userDrawn="1"/>
        </p:nvSpPr>
        <p:spPr>
          <a:xfrm>
            <a:off x="6169595"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2" name="Rounded Rectangle 27"/>
          <p:cNvSpPr/>
          <p:nvPr userDrawn="1"/>
        </p:nvSpPr>
        <p:spPr>
          <a:xfrm>
            <a:off x="9014211" y="3068960"/>
            <a:ext cx="2700000" cy="2952428"/>
          </a:xfrm>
          <a:custGeom>
            <a:avLst/>
            <a:gdLst/>
            <a:ahLst/>
            <a:cxnLst/>
            <a:rect l="l" t="t" r="r" b="b"/>
            <a:pathLst>
              <a:path w="2736256" h="2952428">
                <a:moveTo>
                  <a:pt x="0" y="0"/>
                </a:moveTo>
                <a:lnTo>
                  <a:pt x="2377182" y="0"/>
                </a:lnTo>
                <a:lnTo>
                  <a:pt x="2736256" y="0"/>
                </a:lnTo>
                <a:lnTo>
                  <a:pt x="2736256" y="359074"/>
                </a:lnTo>
                <a:lnTo>
                  <a:pt x="2736256" y="1224136"/>
                </a:lnTo>
                <a:lnTo>
                  <a:pt x="2736256" y="2593354"/>
                </a:lnTo>
                <a:cubicBezTo>
                  <a:pt x="2736256" y="2791665"/>
                  <a:pt x="2575493" y="2952428"/>
                  <a:pt x="2377182"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4" name="Text Placeholder 6"/>
          <p:cNvSpPr>
            <a:spLocks noGrp="1"/>
          </p:cNvSpPr>
          <p:nvPr>
            <p:ph type="body" sz="quarter" idx="35"/>
          </p:nvPr>
        </p:nvSpPr>
        <p:spPr>
          <a:xfrm>
            <a:off x="482400"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7" name="Text Placeholder 6"/>
          <p:cNvSpPr>
            <a:spLocks noGrp="1"/>
          </p:cNvSpPr>
          <p:nvPr>
            <p:ph type="body" sz="quarter" idx="34"/>
          </p:nvPr>
        </p:nvSpPr>
        <p:spPr>
          <a:xfrm>
            <a:off x="3325579"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5" name="Text Placeholder 6"/>
          <p:cNvSpPr>
            <a:spLocks noGrp="1"/>
          </p:cNvSpPr>
          <p:nvPr>
            <p:ph type="body" sz="quarter" idx="36"/>
          </p:nvPr>
        </p:nvSpPr>
        <p:spPr>
          <a:xfrm>
            <a:off x="6169594"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1" name="Text Placeholder 6"/>
          <p:cNvSpPr>
            <a:spLocks noGrp="1"/>
          </p:cNvSpPr>
          <p:nvPr>
            <p:ph type="body" sz="quarter" idx="39"/>
          </p:nvPr>
        </p:nvSpPr>
        <p:spPr>
          <a:xfrm>
            <a:off x="9014211"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7" name="Picture Placeholder 6"/>
          <p:cNvSpPr>
            <a:spLocks noGrp="1"/>
          </p:cNvSpPr>
          <p:nvPr>
            <p:ph type="pic" sz="quarter" idx="15"/>
          </p:nvPr>
        </p:nvSpPr>
        <p:spPr>
          <a:xfrm>
            <a:off x="481013" y="1557338"/>
            <a:ext cx="2700250" cy="1511300"/>
          </a:xfrm>
          <a:custGeom>
            <a:avLst/>
            <a:gdLst/>
            <a:ahLst/>
            <a:cxnLst/>
            <a:rect l="l" t="t" r="r" b="b"/>
            <a:pathLst>
              <a:path w="2700250" h="1511300">
                <a:moveTo>
                  <a:pt x="311950" y="0"/>
                </a:moveTo>
                <a:lnTo>
                  <a:pt x="1368102" y="0"/>
                </a:lnTo>
                <a:lnTo>
                  <a:pt x="1943100" y="0"/>
                </a:lnTo>
                <a:lnTo>
                  <a:pt x="2700250" y="0"/>
                </a:lnTo>
                <a:lnTo>
                  <a:pt x="2700250" y="1511300"/>
                </a:lnTo>
                <a:lnTo>
                  <a:pt x="1943100" y="1511300"/>
                </a:lnTo>
                <a:lnTo>
                  <a:pt x="136810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5" name="Picture Placeholder 6"/>
          <p:cNvSpPr>
            <a:spLocks noGrp="1"/>
          </p:cNvSpPr>
          <p:nvPr>
            <p:ph type="pic" sz="quarter" idx="16"/>
          </p:nvPr>
        </p:nvSpPr>
        <p:spPr>
          <a:xfrm>
            <a:off x="9013911" y="1557338"/>
            <a:ext cx="2700252" cy="1511300"/>
          </a:xfrm>
          <a:custGeom>
            <a:avLst/>
            <a:gdLst/>
            <a:ahLst/>
            <a:cxnLst/>
            <a:rect l="l" t="t" r="r" b="b"/>
            <a:pathLst>
              <a:path w="2700252" h="1511300">
                <a:moveTo>
                  <a:pt x="0" y="0"/>
                </a:moveTo>
                <a:lnTo>
                  <a:pt x="757152" y="0"/>
                </a:lnTo>
                <a:lnTo>
                  <a:pt x="1188132" y="0"/>
                </a:lnTo>
                <a:lnTo>
                  <a:pt x="2700252" y="0"/>
                </a:lnTo>
                <a:lnTo>
                  <a:pt x="2700252" y="791512"/>
                </a:lnTo>
                <a:lnTo>
                  <a:pt x="2700252" y="1199350"/>
                </a:lnTo>
                <a:lnTo>
                  <a:pt x="2700252" y="1511300"/>
                </a:lnTo>
                <a:lnTo>
                  <a:pt x="2388302" y="1511300"/>
                </a:lnTo>
                <a:lnTo>
                  <a:pt x="1764326" y="1511300"/>
                </a:lnTo>
                <a:lnTo>
                  <a:pt x="1188132" y="1511300"/>
                </a:lnTo>
                <a:lnTo>
                  <a:pt x="7571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36" name="Picture Placeholder 43"/>
          <p:cNvSpPr>
            <a:spLocks noGrp="1"/>
          </p:cNvSpPr>
          <p:nvPr>
            <p:ph type="pic" sz="quarter" idx="24"/>
          </p:nvPr>
        </p:nvSpPr>
        <p:spPr>
          <a:xfrm>
            <a:off x="3325813" y="1557338"/>
            <a:ext cx="2699766"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37" name="Picture Placeholder 43"/>
          <p:cNvSpPr>
            <a:spLocks noGrp="1"/>
          </p:cNvSpPr>
          <p:nvPr>
            <p:ph type="pic" sz="quarter" idx="25"/>
          </p:nvPr>
        </p:nvSpPr>
        <p:spPr>
          <a:xfrm>
            <a:off x="6169123" y="1557338"/>
            <a:ext cx="270000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3" name="Date Placeholder 2"/>
          <p:cNvSpPr>
            <a:spLocks noGrp="1"/>
          </p:cNvSpPr>
          <p:nvPr>
            <p:ph type="dt" sz="half" idx="10"/>
          </p:nvPr>
        </p:nvSpPr>
        <p:spPr/>
        <p:txBody>
          <a:bodyPr/>
          <a:lstStyle/>
          <a:p>
            <a:fld id="{59403931-528C-4AE5-B8C5-3AB29FB94C84}"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21" name="Text Placeholder 34"/>
          <p:cNvSpPr>
            <a:spLocks noGrp="1"/>
          </p:cNvSpPr>
          <p:nvPr>
            <p:ph type="body" sz="quarter" idx="20" hasCustomPrompt="1"/>
          </p:nvPr>
        </p:nvSpPr>
        <p:spPr>
          <a:xfrm>
            <a:off x="480963" y="2804306"/>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8" name="Text Placeholder 34"/>
          <p:cNvSpPr>
            <a:spLocks noGrp="1"/>
          </p:cNvSpPr>
          <p:nvPr>
            <p:ph type="body" sz="quarter" idx="21" hasCustomPrompt="1"/>
          </p:nvPr>
        </p:nvSpPr>
        <p:spPr>
          <a:xfrm>
            <a:off x="6169595"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9" name="Text Placeholder 34"/>
          <p:cNvSpPr>
            <a:spLocks noGrp="1"/>
          </p:cNvSpPr>
          <p:nvPr>
            <p:ph type="body" sz="quarter" idx="26" hasCustomPrompt="1"/>
          </p:nvPr>
        </p:nvSpPr>
        <p:spPr>
          <a:xfrm>
            <a:off x="3325279"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0" name="Text Placeholder 34"/>
          <p:cNvSpPr>
            <a:spLocks noGrp="1"/>
          </p:cNvSpPr>
          <p:nvPr>
            <p:ph type="body" sz="quarter" idx="27" hasCustomPrompt="1"/>
          </p:nvPr>
        </p:nvSpPr>
        <p:spPr>
          <a:xfrm>
            <a:off x="9014211"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3"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26"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438692554"/>
      </p:ext>
    </p:extLst>
  </p:cSld>
  <p:clrMapOvr>
    <a:masterClrMapping/>
  </p:clrMapOvr>
  <p:transition spd="med">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 data sheets 2n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B2651DA-5865-4694-B753-E15DEA681E0B}"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lang="fi-FI"/>
          </a:p>
        </p:txBody>
      </p:sp>
      <p:sp>
        <p:nvSpPr>
          <p:cNvPr id="22"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23" name="Rectangle 22"/>
          <p:cNvSpPr/>
          <p:nvPr userDrawn="1"/>
        </p:nvSpPr>
        <p:spPr>
          <a:xfrm>
            <a:off x="480963"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6" name="Rectangle 25"/>
          <p:cNvSpPr/>
          <p:nvPr userDrawn="1"/>
        </p:nvSpPr>
        <p:spPr>
          <a:xfrm>
            <a:off x="3325279"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7" name="Rectangle 26"/>
          <p:cNvSpPr/>
          <p:nvPr userDrawn="1"/>
        </p:nvSpPr>
        <p:spPr>
          <a:xfrm>
            <a:off x="6169595" y="3068960"/>
            <a:ext cx="270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5" name="Rounded Rectangle 27"/>
          <p:cNvSpPr/>
          <p:nvPr userDrawn="1"/>
        </p:nvSpPr>
        <p:spPr>
          <a:xfrm>
            <a:off x="9014211" y="3068960"/>
            <a:ext cx="2700000" cy="2952428"/>
          </a:xfrm>
          <a:custGeom>
            <a:avLst/>
            <a:gdLst/>
            <a:ahLst/>
            <a:cxnLst/>
            <a:rect l="l" t="t" r="r" b="b"/>
            <a:pathLst>
              <a:path w="2736256" h="2952428">
                <a:moveTo>
                  <a:pt x="0" y="0"/>
                </a:moveTo>
                <a:lnTo>
                  <a:pt x="2377182" y="0"/>
                </a:lnTo>
                <a:lnTo>
                  <a:pt x="2736256" y="0"/>
                </a:lnTo>
                <a:lnTo>
                  <a:pt x="2736256" y="359074"/>
                </a:lnTo>
                <a:lnTo>
                  <a:pt x="2736256" y="1224136"/>
                </a:lnTo>
                <a:lnTo>
                  <a:pt x="2736256" y="2593354"/>
                </a:lnTo>
                <a:cubicBezTo>
                  <a:pt x="2736256" y="2791665"/>
                  <a:pt x="2575493" y="2952428"/>
                  <a:pt x="2377182"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6" name="Text Placeholder 6"/>
          <p:cNvSpPr>
            <a:spLocks noGrp="1"/>
          </p:cNvSpPr>
          <p:nvPr>
            <p:ph type="body" sz="quarter" idx="35"/>
          </p:nvPr>
        </p:nvSpPr>
        <p:spPr>
          <a:xfrm>
            <a:off x="482400"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7" name="Text Placeholder 6"/>
          <p:cNvSpPr>
            <a:spLocks noGrp="1"/>
          </p:cNvSpPr>
          <p:nvPr>
            <p:ph type="body" sz="quarter" idx="34"/>
          </p:nvPr>
        </p:nvSpPr>
        <p:spPr>
          <a:xfrm>
            <a:off x="3325579"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8" name="Text Placeholder 6"/>
          <p:cNvSpPr>
            <a:spLocks noGrp="1"/>
          </p:cNvSpPr>
          <p:nvPr>
            <p:ph type="body" sz="quarter" idx="36"/>
          </p:nvPr>
        </p:nvSpPr>
        <p:spPr>
          <a:xfrm>
            <a:off x="6169594"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9" name="Text Placeholder 6"/>
          <p:cNvSpPr>
            <a:spLocks noGrp="1"/>
          </p:cNvSpPr>
          <p:nvPr>
            <p:ph type="body" sz="quarter" idx="39"/>
          </p:nvPr>
        </p:nvSpPr>
        <p:spPr>
          <a:xfrm>
            <a:off x="9014211" y="3068960"/>
            <a:ext cx="2700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40" name="Picture Placeholder 6"/>
          <p:cNvSpPr>
            <a:spLocks noGrp="1"/>
          </p:cNvSpPr>
          <p:nvPr>
            <p:ph type="pic" sz="quarter" idx="15"/>
          </p:nvPr>
        </p:nvSpPr>
        <p:spPr>
          <a:xfrm>
            <a:off x="481013" y="1557338"/>
            <a:ext cx="2700250" cy="1511300"/>
          </a:xfrm>
          <a:custGeom>
            <a:avLst/>
            <a:gdLst/>
            <a:ahLst/>
            <a:cxnLst/>
            <a:rect l="l" t="t" r="r" b="b"/>
            <a:pathLst>
              <a:path w="2700250" h="1511300">
                <a:moveTo>
                  <a:pt x="311950" y="0"/>
                </a:moveTo>
                <a:lnTo>
                  <a:pt x="1368102" y="0"/>
                </a:lnTo>
                <a:lnTo>
                  <a:pt x="1943100" y="0"/>
                </a:lnTo>
                <a:lnTo>
                  <a:pt x="2700250" y="0"/>
                </a:lnTo>
                <a:lnTo>
                  <a:pt x="2700250" y="1511300"/>
                </a:lnTo>
                <a:lnTo>
                  <a:pt x="1943100" y="1511300"/>
                </a:lnTo>
                <a:lnTo>
                  <a:pt x="1368102" y="1511300"/>
                </a:lnTo>
                <a:lnTo>
                  <a:pt x="0" y="1511300"/>
                </a:lnTo>
                <a:lnTo>
                  <a:pt x="0" y="311950"/>
                </a:lnTo>
                <a:cubicBezTo>
                  <a:pt x="0" y="139665"/>
                  <a:pt x="139665" y="0"/>
                  <a:pt x="311950" y="0"/>
                </a:cubicBez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41" name="Picture Placeholder 6"/>
          <p:cNvSpPr>
            <a:spLocks noGrp="1"/>
          </p:cNvSpPr>
          <p:nvPr>
            <p:ph type="pic" sz="quarter" idx="16"/>
          </p:nvPr>
        </p:nvSpPr>
        <p:spPr>
          <a:xfrm>
            <a:off x="9013911" y="1557338"/>
            <a:ext cx="2700252" cy="1511300"/>
          </a:xfrm>
          <a:custGeom>
            <a:avLst/>
            <a:gdLst/>
            <a:ahLst/>
            <a:cxnLst/>
            <a:rect l="l" t="t" r="r" b="b"/>
            <a:pathLst>
              <a:path w="2700252" h="1511300">
                <a:moveTo>
                  <a:pt x="0" y="0"/>
                </a:moveTo>
                <a:lnTo>
                  <a:pt x="757152" y="0"/>
                </a:lnTo>
                <a:lnTo>
                  <a:pt x="1188132" y="0"/>
                </a:lnTo>
                <a:lnTo>
                  <a:pt x="2700252" y="0"/>
                </a:lnTo>
                <a:lnTo>
                  <a:pt x="2700252" y="791512"/>
                </a:lnTo>
                <a:lnTo>
                  <a:pt x="2700252" y="1199350"/>
                </a:lnTo>
                <a:lnTo>
                  <a:pt x="2700252" y="1511300"/>
                </a:lnTo>
                <a:lnTo>
                  <a:pt x="2388302" y="1511300"/>
                </a:lnTo>
                <a:lnTo>
                  <a:pt x="1764326" y="1511300"/>
                </a:lnTo>
                <a:lnTo>
                  <a:pt x="1188132" y="1511300"/>
                </a:lnTo>
                <a:lnTo>
                  <a:pt x="757152" y="1511300"/>
                </a:lnTo>
                <a:lnTo>
                  <a:pt x="0" y="1511300"/>
                </a:lnTo>
                <a:close/>
              </a:path>
            </a:pathLst>
          </a:custGeom>
          <a:solidFill>
            <a:schemeClr val="bg2"/>
          </a:solidFill>
        </p:spPr>
        <p:txBody>
          <a:bodyPr/>
          <a:lstStyle>
            <a:lvl1pPr marL="0" indent="0">
              <a:buFontTx/>
              <a:buNone/>
              <a:defRPr sz="1400"/>
            </a:lvl1pPr>
          </a:lstStyle>
          <a:p>
            <a:r>
              <a:rPr lang="en-US"/>
              <a:t>Click icon to add picture</a:t>
            </a:r>
            <a:endParaRPr lang="fi-FI" dirty="0"/>
          </a:p>
        </p:txBody>
      </p:sp>
      <p:sp>
        <p:nvSpPr>
          <p:cNvPr id="42" name="Picture Placeholder 43"/>
          <p:cNvSpPr>
            <a:spLocks noGrp="1"/>
          </p:cNvSpPr>
          <p:nvPr>
            <p:ph type="pic" sz="quarter" idx="24"/>
          </p:nvPr>
        </p:nvSpPr>
        <p:spPr>
          <a:xfrm>
            <a:off x="3325813" y="1557338"/>
            <a:ext cx="2699766"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43" name="Picture Placeholder 43"/>
          <p:cNvSpPr>
            <a:spLocks noGrp="1"/>
          </p:cNvSpPr>
          <p:nvPr>
            <p:ph type="pic" sz="quarter" idx="25"/>
          </p:nvPr>
        </p:nvSpPr>
        <p:spPr>
          <a:xfrm>
            <a:off x="6169123" y="1557338"/>
            <a:ext cx="2700000" cy="1511300"/>
          </a:xfrm>
          <a:solidFill>
            <a:schemeClr val="bg2"/>
          </a:solidFill>
        </p:spPr>
        <p:txBody>
          <a:bodyPr/>
          <a:lstStyle>
            <a:lvl1pPr marL="0" indent="0">
              <a:buFontTx/>
              <a:buNone/>
              <a:defRPr sz="1400"/>
            </a:lvl1pPr>
          </a:lstStyle>
          <a:p>
            <a:r>
              <a:rPr lang="en-US"/>
              <a:t>Click icon to add picture</a:t>
            </a:r>
            <a:endParaRPr lang="fi-FI" dirty="0"/>
          </a:p>
        </p:txBody>
      </p:sp>
      <p:sp>
        <p:nvSpPr>
          <p:cNvPr id="44" name="Text Placeholder 34"/>
          <p:cNvSpPr>
            <a:spLocks noGrp="1"/>
          </p:cNvSpPr>
          <p:nvPr>
            <p:ph type="body" sz="quarter" idx="20" hasCustomPrompt="1"/>
          </p:nvPr>
        </p:nvSpPr>
        <p:spPr>
          <a:xfrm>
            <a:off x="480963" y="2804306"/>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45" name="Text Placeholder 34"/>
          <p:cNvSpPr>
            <a:spLocks noGrp="1"/>
          </p:cNvSpPr>
          <p:nvPr>
            <p:ph type="body" sz="quarter" idx="21" hasCustomPrompt="1"/>
          </p:nvPr>
        </p:nvSpPr>
        <p:spPr>
          <a:xfrm>
            <a:off x="6169595"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46" name="Text Placeholder 34"/>
          <p:cNvSpPr>
            <a:spLocks noGrp="1"/>
          </p:cNvSpPr>
          <p:nvPr>
            <p:ph type="body" sz="quarter" idx="26" hasCustomPrompt="1"/>
          </p:nvPr>
        </p:nvSpPr>
        <p:spPr>
          <a:xfrm>
            <a:off x="3325279"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47" name="Text Placeholder 34"/>
          <p:cNvSpPr>
            <a:spLocks noGrp="1"/>
          </p:cNvSpPr>
          <p:nvPr>
            <p:ph type="body" sz="quarter" idx="27" hasCustomPrompt="1"/>
          </p:nvPr>
        </p:nvSpPr>
        <p:spPr>
          <a:xfrm>
            <a:off x="9014211" y="2804301"/>
            <a:ext cx="270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Tree>
    <p:extLst>
      <p:ext uri="{BB962C8B-B14F-4D97-AF65-F5344CB8AC3E}">
        <p14:creationId xmlns:p14="http://schemas.microsoft.com/office/powerpoint/2010/main" val="373237520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ctrTitle"/>
          </p:nvPr>
        </p:nvSpPr>
        <p:spPr>
          <a:xfrm>
            <a:off x="4584701" y="2708275"/>
            <a:ext cx="7129462" cy="1441450"/>
          </a:xfrm>
        </p:spPr>
        <p:txBody>
          <a:bodyPr anchor="ctr" anchorCtr="0"/>
          <a:lstStyle>
            <a:lvl1pPr>
              <a:defRPr sz="3000">
                <a:solidFill>
                  <a:schemeClr val="tx2"/>
                </a:solidFill>
              </a:defRPr>
            </a:lvl1pPr>
          </a:lstStyle>
          <a:p>
            <a:r>
              <a:rPr lang="en-US"/>
              <a:t>Click to edit Master title style</a:t>
            </a:r>
            <a:endParaRPr lang="fi-FI" dirty="0"/>
          </a:p>
        </p:txBody>
      </p:sp>
      <p:sp>
        <p:nvSpPr>
          <p:cNvPr id="5" name="Freeform 6"/>
          <p:cNvSpPr>
            <a:spLocks/>
          </p:cNvSpPr>
          <p:nvPr userDrawn="1"/>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i-FI"/>
          </a:p>
        </p:txBody>
      </p:sp>
      <p:sp>
        <p:nvSpPr>
          <p:cNvPr id="6" name="Freeform 7"/>
          <p:cNvSpPr>
            <a:spLocks/>
          </p:cNvSpPr>
          <p:nvPr userDrawn="1"/>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fi-FI"/>
          </a:p>
        </p:txBody>
      </p:sp>
    </p:spTree>
    <p:extLst>
      <p:ext uri="{BB962C8B-B14F-4D97-AF65-F5344CB8AC3E}">
        <p14:creationId xmlns:p14="http://schemas.microsoft.com/office/powerpoint/2010/main" val="3443248810"/>
      </p:ext>
    </p:extLst>
  </p:cSld>
  <p:clrMapOvr>
    <a:masterClrMapping/>
  </p:clrMapOvr>
  <p:transition spd="med">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 data sheets">
    <p:spTree>
      <p:nvGrpSpPr>
        <p:cNvPr id="1" name=""/>
        <p:cNvGrpSpPr/>
        <p:nvPr/>
      </p:nvGrpSpPr>
      <p:grpSpPr>
        <a:xfrm>
          <a:off x="0" y="0"/>
          <a:ext cx="0" cy="0"/>
          <a:chOff x="0" y="0"/>
          <a:chExt cx="0" cy="0"/>
        </a:xfrm>
      </p:grpSpPr>
      <p:sp>
        <p:nvSpPr>
          <p:cNvPr id="15" name="Rectangle 14"/>
          <p:cNvSpPr/>
          <p:nvPr userDrawn="1"/>
        </p:nvSpPr>
        <p:spPr>
          <a:xfrm>
            <a:off x="481013"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8" name="Rectangle 37"/>
          <p:cNvSpPr/>
          <p:nvPr userDrawn="1"/>
        </p:nvSpPr>
        <p:spPr>
          <a:xfrm>
            <a:off x="277200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9" name="Rectangle 38"/>
          <p:cNvSpPr/>
          <p:nvPr userDrawn="1"/>
        </p:nvSpPr>
        <p:spPr>
          <a:xfrm>
            <a:off x="505359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0" name="Rectangle 39"/>
          <p:cNvSpPr/>
          <p:nvPr userDrawn="1"/>
        </p:nvSpPr>
        <p:spPr>
          <a:xfrm>
            <a:off x="733680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7" name="Rounded Rectangle 27"/>
          <p:cNvSpPr/>
          <p:nvPr userDrawn="1"/>
        </p:nvSpPr>
        <p:spPr>
          <a:xfrm>
            <a:off x="9625979" y="3068960"/>
            <a:ext cx="2088184" cy="2952428"/>
          </a:xfrm>
          <a:custGeom>
            <a:avLst/>
            <a:gdLst/>
            <a:ahLst/>
            <a:cxnLst/>
            <a:rect l="l" t="t" r="r" b="b"/>
            <a:pathLst>
              <a:path w="2088184" h="2952428">
                <a:moveTo>
                  <a:pt x="0" y="0"/>
                </a:moveTo>
                <a:lnTo>
                  <a:pt x="1729110" y="0"/>
                </a:lnTo>
                <a:lnTo>
                  <a:pt x="2088184" y="0"/>
                </a:lnTo>
                <a:lnTo>
                  <a:pt x="2088184" y="359074"/>
                </a:lnTo>
                <a:lnTo>
                  <a:pt x="2088184" y="1224136"/>
                </a:lnTo>
                <a:lnTo>
                  <a:pt x="2088184" y="2593354"/>
                </a:lnTo>
                <a:cubicBezTo>
                  <a:pt x="2088184" y="2791665"/>
                  <a:pt x="1927421" y="2952428"/>
                  <a:pt x="1729110"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Text Placeholder 6"/>
          <p:cNvSpPr>
            <a:spLocks noGrp="1"/>
          </p:cNvSpPr>
          <p:nvPr>
            <p:ph type="body" sz="quarter" idx="34"/>
          </p:nvPr>
        </p:nvSpPr>
        <p:spPr>
          <a:xfrm>
            <a:off x="27720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4" name="Text Placeholder 6"/>
          <p:cNvSpPr>
            <a:spLocks noGrp="1"/>
          </p:cNvSpPr>
          <p:nvPr>
            <p:ph type="body" sz="quarter" idx="35"/>
          </p:nvPr>
        </p:nvSpPr>
        <p:spPr>
          <a:xfrm>
            <a:off x="4824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5" name="Text Placeholder 6"/>
          <p:cNvSpPr>
            <a:spLocks noGrp="1"/>
          </p:cNvSpPr>
          <p:nvPr>
            <p:ph type="body" sz="quarter" idx="36"/>
          </p:nvPr>
        </p:nvSpPr>
        <p:spPr>
          <a:xfrm>
            <a:off x="5053588"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1" name="Text Placeholder 6"/>
          <p:cNvSpPr>
            <a:spLocks noGrp="1"/>
          </p:cNvSpPr>
          <p:nvPr>
            <p:ph type="body" sz="quarter" idx="39"/>
          </p:nvPr>
        </p:nvSpPr>
        <p:spPr>
          <a:xfrm>
            <a:off x="73368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3" name="Text Placeholder 6"/>
          <p:cNvSpPr>
            <a:spLocks noGrp="1"/>
          </p:cNvSpPr>
          <p:nvPr>
            <p:ph type="body" sz="quarter" idx="41"/>
          </p:nvPr>
        </p:nvSpPr>
        <p:spPr>
          <a:xfrm>
            <a:off x="9626163"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5" name="Picture Placeholder 9"/>
          <p:cNvSpPr>
            <a:spLocks noGrp="1"/>
          </p:cNvSpPr>
          <p:nvPr>
            <p:ph type="pic" sz="quarter" idx="33"/>
          </p:nvPr>
        </p:nvSpPr>
        <p:spPr>
          <a:xfrm>
            <a:off x="481013" y="1557338"/>
            <a:ext cx="2088182" cy="1511622"/>
          </a:xfrm>
          <a:custGeom>
            <a:avLst/>
            <a:gdLst/>
            <a:ahLst/>
            <a:cxnLst/>
            <a:rect l="l" t="t" r="r" b="b"/>
            <a:pathLst>
              <a:path w="2088182" h="1511622">
                <a:moveTo>
                  <a:pt x="359961" y="0"/>
                </a:moveTo>
                <a:lnTo>
                  <a:pt x="2088182" y="0"/>
                </a:lnTo>
                <a:lnTo>
                  <a:pt x="2088182" y="1511622"/>
                </a:lnTo>
                <a:lnTo>
                  <a:pt x="2016174" y="1511622"/>
                </a:lnTo>
                <a:lnTo>
                  <a:pt x="2016174" y="1511300"/>
                </a:lnTo>
                <a:lnTo>
                  <a:pt x="0" y="1511300"/>
                </a:lnTo>
                <a:lnTo>
                  <a:pt x="0" y="359961"/>
                </a:lnTo>
                <a:cubicBezTo>
                  <a:pt x="0" y="161160"/>
                  <a:pt x="161160" y="0"/>
                  <a:pt x="359961" y="0"/>
                </a:cubicBezTo>
                <a:close/>
              </a:path>
            </a:pathLst>
          </a:custGeom>
          <a:solidFill>
            <a:schemeClr val="bg2"/>
          </a:solidFill>
        </p:spPr>
        <p:txBody>
          <a:bodyPr/>
          <a:lstStyle>
            <a:lvl1pPr marL="0" indent="0">
              <a:buFontTx/>
              <a:buNone/>
              <a:defRPr sz="1200"/>
            </a:lvl1pPr>
          </a:lstStyle>
          <a:p>
            <a:r>
              <a:rPr lang="en-US"/>
              <a:t>Click icon to add picture</a:t>
            </a:r>
            <a:endParaRPr lang="en-GB" dirty="0"/>
          </a:p>
        </p:txBody>
      </p:sp>
      <p:sp>
        <p:nvSpPr>
          <p:cNvPr id="36" name="Picture Placeholder 9"/>
          <p:cNvSpPr>
            <a:spLocks noGrp="1"/>
          </p:cNvSpPr>
          <p:nvPr>
            <p:ph type="pic" sz="quarter" idx="42"/>
          </p:nvPr>
        </p:nvSpPr>
        <p:spPr>
          <a:xfrm>
            <a:off x="9626163" y="1557338"/>
            <a:ext cx="2088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3" name="Date Placeholder 2"/>
          <p:cNvSpPr>
            <a:spLocks noGrp="1"/>
          </p:cNvSpPr>
          <p:nvPr>
            <p:ph type="dt" sz="half" idx="10"/>
          </p:nvPr>
        </p:nvSpPr>
        <p:spPr/>
        <p:txBody>
          <a:bodyPr/>
          <a:lstStyle/>
          <a:p>
            <a:fld id="{C90778F9-B15D-4DDE-B771-923FFD545019}"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17" name="Picture Placeholder 9"/>
          <p:cNvSpPr>
            <a:spLocks noGrp="1"/>
          </p:cNvSpPr>
          <p:nvPr>
            <p:ph type="pic" sz="quarter" idx="32"/>
          </p:nvPr>
        </p:nvSpPr>
        <p:spPr>
          <a:xfrm>
            <a:off x="7336800" y="1557338"/>
            <a:ext cx="2088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19" name="Picture Placeholder 10"/>
          <p:cNvSpPr>
            <a:spLocks noGrp="1"/>
          </p:cNvSpPr>
          <p:nvPr>
            <p:ph type="pic" sz="quarter" idx="37"/>
          </p:nvPr>
        </p:nvSpPr>
        <p:spPr>
          <a:xfrm>
            <a:off x="5053588" y="1557338"/>
            <a:ext cx="2088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20" name="Picture Placeholder 10"/>
          <p:cNvSpPr>
            <a:spLocks noGrp="1"/>
          </p:cNvSpPr>
          <p:nvPr>
            <p:ph type="pic" sz="quarter" idx="38"/>
          </p:nvPr>
        </p:nvSpPr>
        <p:spPr>
          <a:xfrm>
            <a:off x="2772000" y="1557338"/>
            <a:ext cx="2088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21" name="Text Placeholder 34"/>
          <p:cNvSpPr>
            <a:spLocks noGrp="1"/>
          </p:cNvSpPr>
          <p:nvPr>
            <p:ph type="body" sz="quarter" idx="20" hasCustomPrompt="1"/>
          </p:nvPr>
        </p:nvSpPr>
        <p:spPr>
          <a:xfrm>
            <a:off x="481013" y="2804306"/>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8" name="Text Placeholder 34"/>
          <p:cNvSpPr>
            <a:spLocks noGrp="1"/>
          </p:cNvSpPr>
          <p:nvPr>
            <p:ph type="body" sz="quarter" idx="21" hasCustomPrompt="1"/>
          </p:nvPr>
        </p:nvSpPr>
        <p:spPr>
          <a:xfrm>
            <a:off x="5053588"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9" name="Text Placeholder 34"/>
          <p:cNvSpPr>
            <a:spLocks noGrp="1"/>
          </p:cNvSpPr>
          <p:nvPr>
            <p:ph type="body" sz="quarter" idx="26" hasCustomPrompt="1"/>
          </p:nvPr>
        </p:nvSpPr>
        <p:spPr>
          <a:xfrm>
            <a:off x="2772000"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0" name="Text Placeholder 34"/>
          <p:cNvSpPr>
            <a:spLocks noGrp="1"/>
          </p:cNvSpPr>
          <p:nvPr>
            <p:ph type="body" sz="quarter" idx="27" hasCustomPrompt="1"/>
          </p:nvPr>
        </p:nvSpPr>
        <p:spPr>
          <a:xfrm>
            <a:off x="7336800"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2" name="Text Placeholder 34"/>
          <p:cNvSpPr>
            <a:spLocks noGrp="1"/>
          </p:cNvSpPr>
          <p:nvPr>
            <p:ph type="body" sz="quarter" idx="40" hasCustomPrompt="1"/>
          </p:nvPr>
        </p:nvSpPr>
        <p:spPr>
          <a:xfrm>
            <a:off x="9626163"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7"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34"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1238001329"/>
      </p:ext>
    </p:extLst>
  </p:cSld>
  <p:clrMapOvr>
    <a:masterClrMapping/>
  </p:clrMapOvr>
  <p:transition spd="med">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 data sheets 2n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4D31820-E007-4470-86E8-3EAB2DDA7B50}"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lang="fi-FI"/>
          </a:p>
        </p:txBody>
      </p:sp>
      <p:sp>
        <p:nvSpPr>
          <p:cNvPr id="26"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59" name="Rectangle 58"/>
          <p:cNvSpPr/>
          <p:nvPr userDrawn="1"/>
        </p:nvSpPr>
        <p:spPr>
          <a:xfrm>
            <a:off x="481013"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0" name="Rectangle 59"/>
          <p:cNvSpPr/>
          <p:nvPr userDrawn="1"/>
        </p:nvSpPr>
        <p:spPr>
          <a:xfrm>
            <a:off x="277200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1" name="Rectangle 60"/>
          <p:cNvSpPr/>
          <p:nvPr userDrawn="1"/>
        </p:nvSpPr>
        <p:spPr>
          <a:xfrm>
            <a:off x="505359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2" name="Rectangle 61"/>
          <p:cNvSpPr/>
          <p:nvPr userDrawn="1"/>
        </p:nvSpPr>
        <p:spPr>
          <a:xfrm>
            <a:off x="7336800" y="3068960"/>
            <a:ext cx="2088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3" name="Rounded Rectangle 27"/>
          <p:cNvSpPr/>
          <p:nvPr userDrawn="1"/>
        </p:nvSpPr>
        <p:spPr>
          <a:xfrm>
            <a:off x="9625979" y="3068960"/>
            <a:ext cx="2088184" cy="2952428"/>
          </a:xfrm>
          <a:custGeom>
            <a:avLst/>
            <a:gdLst/>
            <a:ahLst/>
            <a:cxnLst/>
            <a:rect l="l" t="t" r="r" b="b"/>
            <a:pathLst>
              <a:path w="2088184" h="2952428">
                <a:moveTo>
                  <a:pt x="0" y="0"/>
                </a:moveTo>
                <a:lnTo>
                  <a:pt x="1729110" y="0"/>
                </a:lnTo>
                <a:lnTo>
                  <a:pt x="2088184" y="0"/>
                </a:lnTo>
                <a:lnTo>
                  <a:pt x="2088184" y="359074"/>
                </a:lnTo>
                <a:lnTo>
                  <a:pt x="2088184" y="1224136"/>
                </a:lnTo>
                <a:lnTo>
                  <a:pt x="2088184" y="2593354"/>
                </a:lnTo>
                <a:cubicBezTo>
                  <a:pt x="2088184" y="2791665"/>
                  <a:pt x="1927421" y="2952428"/>
                  <a:pt x="1729110"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4" name="Text Placeholder 6"/>
          <p:cNvSpPr>
            <a:spLocks noGrp="1"/>
          </p:cNvSpPr>
          <p:nvPr>
            <p:ph type="body" sz="quarter" idx="34"/>
          </p:nvPr>
        </p:nvSpPr>
        <p:spPr>
          <a:xfrm>
            <a:off x="27720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5" name="Text Placeholder 6"/>
          <p:cNvSpPr>
            <a:spLocks noGrp="1"/>
          </p:cNvSpPr>
          <p:nvPr>
            <p:ph type="body" sz="quarter" idx="35"/>
          </p:nvPr>
        </p:nvSpPr>
        <p:spPr>
          <a:xfrm>
            <a:off x="4824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6" name="Text Placeholder 6"/>
          <p:cNvSpPr>
            <a:spLocks noGrp="1"/>
          </p:cNvSpPr>
          <p:nvPr>
            <p:ph type="body" sz="quarter" idx="36"/>
          </p:nvPr>
        </p:nvSpPr>
        <p:spPr>
          <a:xfrm>
            <a:off x="5053588"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7" name="Text Placeholder 6"/>
          <p:cNvSpPr>
            <a:spLocks noGrp="1"/>
          </p:cNvSpPr>
          <p:nvPr>
            <p:ph type="body" sz="quarter" idx="39"/>
          </p:nvPr>
        </p:nvSpPr>
        <p:spPr>
          <a:xfrm>
            <a:off x="7336800"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8" name="Text Placeholder 6"/>
          <p:cNvSpPr>
            <a:spLocks noGrp="1"/>
          </p:cNvSpPr>
          <p:nvPr>
            <p:ph type="body" sz="quarter" idx="41"/>
          </p:nvPr>
        </p:nvSpPr>
        <p:spPr>
          <a:xfrm>
            <a:off x="9626163" y="3068960"/>
            <a:ext cx="2088000" cy="2952428"/>
          </a:xfrm>
          <a:noFill/>
        </p:spPr>
        <p:txBody>
          <a:bodyPr lIns="144000" tIns="108000" rIns="144000" bIns="108000"/>
          <a:lstStyle>
            <a:lvl1pPr marL="182563" indent="-182563">
              <a:spcBef>
                <a:spcPts val="200"/>
              </a:spcBef>
              <a:spcAft>
                <a:spcPts val="0"/>
              </a:spcAft>
              <a:defRPr sz="1400"/>
            </a:lvl1pPr>
            <a:lvl2pPr marL="357188" indent="-174625">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9" name="Picture Placeholder 9"/>
          <p:cNvSpPr>
            <a:spLocks noGrp="1"/>
          </p:cNvSpPr>
          <p:nvPr>
            <p:ph type="pic" sz="quarter" idx="33"/>
          </p:nvPr>
        </p:nvSpPr>
        <p:spPr>
          <a:xfrm>
            <a:off x="481013" y="1557338"/>
            <a:ext cx="2088182" cy="1511622"/>
          </a:xfrm>
          <a:custGeom>
            <a:avLst/>
            <a:gdLst/>
            <a:ahLst/>
            <a:cxnLst/>
            <a:rect l="l" t="t" r="r" b="b"/>
            <a:pathLst>
              <a:path w="2088182" h="1511622">
                <a:moveTo>
                  <a:pt x="359961" y="0"/>
                </a:moveTo>
                <a:lnTo>
                  <a:pt x="2088182" y="0"/>
                </a:lnTo>
                <a:lnTo>
                  <a:pt x="2088182" y="1511622"/>
                </a:lnTo>
                <a:lnTo>
                  <a:pt x="2016174" y="1511622"/>
                </a:lnTo>
                <a:lnTo>
                  <a:pt x="2016174" y="1511300"/>
                </a:lnTo>
                <a:lnTo>
                  <a:pt x="0" y="1511300"/>
                </a:lnTo>
                <a:lnTo>
                  <a:pt x="0" y="359961"/>
                </a:lnTo>
                <a:cubicBezTo>
                  <a:pt x="0" y="161160"/>
                  <a:pt x="161160" y="0"/>
                  <a:pt x="359961" y="0"/>
                </a:cubicBezTo>
                <a:close/>
              </a:path>
            </a:pathLst>
          </a:custGeom>
          <a:solidFill>
            <a:schemeClr val="bg2"/>
          </a:solidFill>
        </p:spPr>
        <p:txBody>
          <a:bodyPr/>
          <a:lstStyle>
            <a:lvl1pPr marL="0" indent="0">
              <a:buFontTx/>
              <a:buNone/>
              <a:defRPr sz="1200"/>
            </a:lvl1pPr>
          </a:lstStyle>
          <a:p>
            <a:r>
              <a:rPr lang="en-US"/>
              <a:t>Click icon to add picture</a:t>
            </a:r>
            <a:endParaRPr lang="en-GB" dirty="0"/>
          </a:p>
        </p:txBody>
      </p:sp>
      <p:sp>
        <p:nvSpPr>
          <p:cNvPr id="70" name="Picture Placeholder 9"/>
          <p:cNvSpPr>
            <a:spLocks noGrp="1"/>
          </p:cNvSpPr>
          <p:nvPr>
            <p:ph type="pic" sz="quarter" idx="42"/>
          </p:nvPr>
        </p:nvSpPr>
        <p:spPr>
          <a:xfrm>
            <a:off x="9626163" y="1557338"/>
            <a:ext cx="2088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71" name="Picture Placeholder 9"/>
          <p:cNvSpPr>
            <a:spLocks noGrp="1"/>
          </p:cNvSpPr>
          <p:nvPr>
            <p:ph type="pic" sz="quarter" idx="32"/>
          </p:nvPr>
        </p:nvSpPr>
        <p:spPr>
          <a:xfrm>
            <a:off x="7336800" y="1557338"/>
            <a:ext cx="2088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72" name="Picture Placeholder 10"/>
          <p:cNvSpPr>
            <a:spLocks noGrp="1"/>
          </p:cNvSpPr>
          <p:nvPr>
            <p:ph type="pic" sz="quarter" idx="37"/>
          </p:nvPr>
        </p:nvSpPr>
        <p:spPr>
          <a:xfrm>
            <a:off x="5053588" y="1557338"/>
            <a:ext cx="2088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73" name="Picture Placeholder 10"/>
          <p:cNvSpPr>
            <a:spLocks noGrp="1"/>
          </p:cNvSpPr>
          <p:nvPr>
            <p:ph type="pic" sz="quarter" idx="38"/>
          </p:nvPr>
        </p:nvSpPr>
        <p:spPr>
          <a:xfrm>
            <a:off x="2772000" y="1557338"/>
            <a:ext cx="2088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74" name="Text Placeholder 34"/>
          <p:cNvSpPr>
            <a:spLocks noGrp="1"/>
          </p:cNvSpPr>
          <p:nvPr>
            <p:ph type="body" sz="quarter" idx="20" hasCustomPrompt="1"/>
          </p:nvPr>
        </p:nvSpPr>
        <p:spPr>
          <a:xfrm>
            <a:off x="481013" y="2804306"/>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5" name="Text Placeholder 34"/>
          <p:cNvSpPr>
            <a:spLocks noGrp="1"/>
          </p:cNvSpPr>
          <p:nvPr>
            <p:ph type="body" sz="quarter" idx="21" hasCustomPrompt="1"/>
          </p:nvPr>
        </p:nvSpPr>
        <p:spPr>
          <a:xfrm>
            <a:off x="5053588"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6" name="Text Placeholder 34"/>
          <p:cNvSpPr>
            <a:spLocks noGrp="1"/>
          </p:cNvSpPr>
          <p:nvPr>
            <p:ph type="body" sz="quarter" idx="26" hasCustomPrompt="1"/>
          </p:nvPr>
        </p:nvSpPr>
        <p:spPr>
          <a:xfrm>
            <a:off x="2772000"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7" name="Text Placeholder 34"/>
          <p:cNvSpPr>
            <a:spLocks noGrp="1"/>
          </p:cNvSpPr>
          <p:nvPr>
            <p:ph type="body" sz="quarter" idx="27" hasCustomPrompt="1"/>
          </p:nvPr>
        </p:nvSpPr>
        <p:spPr>
          <a:xfrm>
            <a:off x="7336800"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8" name="Text Placeholder 34"/>
          <p:cNvSpPr>
            <a:spLocks noGrp="1"/>
          </p:cNvSpPr>
          <p:nvPr>
            <p:ph type="body" sz="quarter" idx="40" hasCustomPrompt="1"/>
          </p:nvPr>
        </p:nvSpPr>
        <p:spPr>
          <a:xfrm>
            <a:off x="9626163" y="2804301"/>
            <a:ext cx="2088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Tree>
    <p:extLst>
      <p:ext uri="{BB962C8B-B14F-4D97-AF65-F5344CB8AC3E}">
        <p14:creationId xmlns:p14="http://schemas.microsoft.com/office/powerpoint/2010/main" val="1370338411"/>
      </p:ext>
    </p:extLst>
  </p:cSld>
  <p:clrMapOvr>
    <a:masterClrMapping/>
  </p:clrMapOvr>
  <p:transition spd="med">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 data sheets">
    <p:spTree>
      <p:nvGrpSpPr>
        <p:cNvPr id="1" name=""/>
        <p:cNvGrpSpPr/>
        <p:nvPr/>
      </p:nvGrpSpPr>
      <p:grpSpPr>
        <a:xfrm>
          <a:off x="0" y="0"/>
          <a:ext cx="0" cy="0"/>
          <a:chOff x="0" y="0"/>
          <a:chExt cx="0" cy="0"/>
        </a:xfrm>
      </p:grpSpPr>
      <p:sp>
        <p:nvSpPr>
          <p:cNvPr id="45" name="Rounded Rectangle 27"/>
          <p:cNvSpPr/>
          <p:nvPr userDrawn="1"/>
        </p:nvSpPr>
        <p:spPr>
          <a:xfrm>
            <a:off x="10274051" y="3068960"/>
            <a:ext cx="1440000" cy="2952428"/>
          </a:xfrm>
          <a:custGeom>
            <a:avLst/>
            <a:gdLst/>
            <a:ahLst/>
            <a:cxnLst/>
            <a:rect l="l" t="t" r="r" b="b"/>
            <a:pathLst>
              <a:path w="1440112" h="2952428">
                <a:moveTo>
                  <a:pt x="0" y="0"/>
                </a:moveTo>
                <a:lnTo>
                  <a:pt x="1081038" y="0"/>
                </a:lnTo>
                <a:lnTo>
                  <a:pt x="1440112" y="0"/>
                </a:lnTo>
                <a:lnTo>
                  <a:pt x="1440112" y="359074"/>
                </a:lnTo>
                <a:lnTo>
                  <a:pt x="1440112" y="1224136"/>
                </a:lnTo>
                <a:lnTo>
                  <a:pt x="1440112" y="2593354"/>
                </a:lnTo>
                <a:cubicBezTo>
                  <a:pt x="1440112" y="2791665"/>
                  <a:pt x="1279349" y="2952428"/>
                  <a:pt x="1081038"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2" name="Text Placeholder 6"/>
          <p:cNvSpPr>
            <a:spLocks noGrp="1"/>
          </p:cNvSpPr>
          <p:nvPr>
            <p:ph type="body" sz="quarter" idx="46"/>
          </p:nvPr>
        </p:nvSpPr>
        <p:spPr>
          <a:xfrm>
            <a:off x="10274211"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14" name="Rectangle 13"/>
          <p:cNvSpPr/>
          <p:nvPr userDrawn="1"/>
        </p:nvSpPr>
        <p:spPr>
          <a:xfrm>
            <a:off x="481013"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6" name="Rectangle 45"/>
          <p:cNvSpPr/>
          <p:nvPr userDrawn="1"/>
        </p:nvSpPr>
        <p:spPr>
          <a:xfrm>
            <a:off x="21240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7" name="Rectangle 46"/>
          <p:cNvSpPr/>
          <p:nvPr userDrawn="1"/>
        </p:nvSpPr>
        <p:spPr>
          <a:xfrm>
            <a:off x="37476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8" name="Rectangle 47"/>
          <p:cNvSpPr/>
          <p:nvPr userDrawn="1"/>
        </p:nvSpPr>
        <p:spPr>
          <a:xfrm>
            <a:off x="5377508"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9" name="Rectangle 48"/>
          <p:cNvSpPr/>
          <p:nvPr userDrawn="1"/>
        </p:nvSpPr>
        <p:spPr>
          <a:xfrm>
            <a:off x="70056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50" name="Rectangle 49"/>
          <p:cNvSpPr/>
          <p:nvPr userDrawn="1"/>
        </p:nvSpPr>
        <p:spPr>
          <a:xfrm>
            <a:off x="86328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3" name="Picture Placeholder 9"/>
          <p:cNvSpPr>
            <a:spLocks noGrp="1"/>
          </p:cNvSpPr>
          <p:nvPr>
            <p:ph type="pic" sz="quarter" idx="47"/>
          </p:nvPr>
        </p:nvSpPr>
        <p:spPr>
          <a:xfrm>
            <a:off x="8632800"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44" name="Picture Placeholder 9"/>
          <p:cNvSpPr>
            <a:spLocks noGrp="1"/>
          </p:cNvSpPr>
          <p:nvPr>
            <p:ph type="pic" sz="quarter" idx="48"/>
          </p:nvPr>
        </p:nvSpPr>
        <p:spPr>
          <a:xfrm>
            <a:off x="10274211"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35" name="Picture Placeholder 9"/>
          <p:cNvSpPr>
            <a:spLocks noGrp="1"/>
          </p:cNvSpPr>
          <p:nvPr>
            <p:ph type="pic" sz="quarter" idx="33"/>
          </p:nvPr>
        </p:nvSpPr>
        <p:spPr>
          <a:xfrm>
            <a:off x="481013" y="1557338"/>
            <a:ext cx="1440000" cy="1511300"/>
          </a:xfrm>
          <a:custGeom>
            <a:avLst/>
            <a:gdLst/>
            <a:ahLst/>
            <a:cxnLst/>
            <a:rect l="l" t="t" r="r" b="b"/>
            <a:pathLst>
              <a:path w="1440110" h="1511300">
                <a:moveTo>
                  <a:pt x="359961" y="0"/>
                </a:moveTo>
                <a:lnTo>
                  <a:pt x="1440110" y="0"/>
                </a:lnTo>
                <a:lnTo>
                  <a:pt x="1440110" y="1511300"/>
                </a:lnTo>
                <a:lnTo>
                  <a:pt x="0" y="1511300"/>
                </a:lnTo>
                <a:lnTo>
                  <a:pt x="0" y="359961"/>
                </a:lnTo>
                <a:cubicBezTo>
                  <a:pt x="0" y="161160"/>
                  <a:pt x="161160" y="0"/>
                  <a:pt x="359961" y="0"/>
                </a:cubicBezTo>
                <a:close/>
              </a:path>
            </a:pathLst>
          </a:custGeom>
          <a:solidFill>
            <a:schemeClr val="bg2"/>
          </a:solidFill>
        </p:spPr>
        <p:txBody>
          <a:bodyPr/>
          <a:lstStyle>
            <a:lvl1pPr marL="0" indent="0">
              <a:buFontTx/>
              <a:buNone/>
              <a:defRPr sz="1200"/>
            </a:lvl1pPr>
          </a:lstStyle>
          <a:p>
            <a:r>
              <a:rPr lang="en-US"/>
              <a:t>Click icon to add picture</a:t>
            </a:r>
            <a:endParaRPr lang="en-GB" dirty="0"/>
          </a:p>
        </p:txBody>
      </p:sp>
      <p:sp>
        <p:nvSpPr>
          <p:cNvPr id="36" name="Picture Placeholder 9"/>
          <p:cNvSpPr>
            <a:spLocks noGrp="1"/>
          </p:cNvSpPr>
          <p:nvPr>
            <p:ph type="pic" sz="quarter" idx="42"/>
          </p:nvPr>
        </p:nvSpPr>
        <p:spPr>
          <a:xfrm>
            <a:off x="7005600"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3" name="Date Placeholder 2"/>
          <p:cNvSpPr>
            <a:spLocks noGrp="1"/>
          </p:cNvSpPr>
          <p:nvPr>
            <p:ph type="dt" sz="half" idx="10"/>
          </p:nvPr>
        </p:nvSpPr>
        <p:spPr/>
        <p:txBody>
          <a:bodyPr/>
          <a:lstStyle/>
          <a:p>
            <a:fld id="{CD533B3F-C0A4-4019-9A50-1F2407F39BA9}"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itle 5"/>
          <p:cNvSpPr>
            <a:spLocks noGrp="1"/>
          </p:cNvSpPr>
          <p:nvPr>
            <p:ph type="title"/>
          </p:nvPr>
        </p:nvSpPr>
        <p:spPr>
          <a:xfrm>
            <a:off x="481013" y="404815"/>
            <a:ext cx="11233150" cy="431897"/>
          </a:xfrm>
        </p:spPr>
        <p:txBody>
          <a:bodyPr/>
          <a:lstStyle/>
          <a:p>
            <a:r>
              <a:rPr lang="en-US"/>
              <a:t>Click to edit Master title style</a:t>
            </a:r>
            <a:endParaRPr lang="en-GB" dirty="0"/>
          </a:p>
        </p:txBody>
      </p:sp>
      <p:sp>
        <p:nvSpPr>
          <p:cNvPr id="7" name="Text Placeholder 6"/>
          <p:cNvSpPr>
            <a:spLocks noGrp="1"/>
          </p:cNvSpPr>
          <p:nvPr>
            <p:ph type="body" sz="quarter" idx="34"/>
          </p:nvPr>
        </p:nvSpPr>
        <p:spPr>
          <a:xfrm>
            <a:off x="21240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4" name="Text Placeholder 6"/>
          <p:cNvSpPr>
            <a:spLocks noGrp="1"/>
          </p:cNvSpPr>
          <p:nvPr>
            <p:ph type="body" sz="quarter" idx="35"/>
          </p:nvPr>
        </p:nvSpPr>
        <p:spPr>
          <a:xfrm>
            <a:off x="4824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25" name="Text Placeholder 6"/>
          <p:cNvSpPr>
            <a:spLocks noGrp="1"/>
          </p:cNvSpPr>
          <p:nvPr>
            <p:ph type="body" sz="quarter" idx="36"/>
          </p:nvPr>
        </p:nvSpPr>
        <p:spPr>
          <a:xfrm>
            <a:off x="3747600"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17" name="Picture Placeholder 9"/>
          <p:cNvSpPr>
            <a:spLocks noGrp="1"/>
          </p:cNvSpPr>
          <p:nvPr>
            <p:ph type="pic" sz="quarter" idx="32"/>
          </p:nvPr>
        </p:nvSpPr>
        <p:spPr>
          <a:xfrm>
            <a:off x="5377508"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19" name="Picture Placeholder 10"/>
          <p:cNvSpPr>
            <a:spLocks noGrp="1"/>
          </p:cNvSpPr>
          <p:nvPr>
            <p:ph type="pic" sz="quarter" idx="37"/>
          </p:nvPr>
        </p:nvSpPr>
        <p:spPr>
          <a:xfrm>
            <a:off x="3747600" y="1557338"/>
            <a:ext cx="1440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20" name="Picture Placeholder 10"/>
          <p:cNvSpPr>
            <a:spLocks noGrp="1"/>
          </p:cNvSpPr>
          <p:nvPr>
            <p:ph type="pic" sz="quarter" idx="38"/>
          </p:nvPr>
        </p:nvSpPr>
        <p:spPr>
          <a:xfrm>
            <a:off x="2124000" y="1557338"/>
            <a:ext cx="1440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21" name="Text Placeholder 34"/>
          <p:cNvSpPr>
            <a:spLocks noGrp="1"/>
          </p:cNvSpPr>
          <p:nvPr>
            <p:ph type="body" sz="quarter" idx="20" hasCustomPrompt="1"/>
          </p:nvPr>
        </p:nvSpPr>
        <p:spPr>
          <a:xfrm>
            <a:off x="481013" y="2804306"/>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8" name="Text Placeholder 34"/>
          <p:cNvSpPr>
            <a:spLocks noGrp="1"/>
          </p:cNvSpPr>
          <p:nvPr>
            <p:ph type="body" sz="quarter" idx="21" hasCustomPrompt="1"/>
          </p:nvPr>
        </p:nvSpPr>
        <p:spPr>
          <a:xfrm>
            <a:off x="37476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29" name="Text Placeholder 34"/>
          <p:cNvSpPr>
            <a:spLocks noGrp="1"/>
          </p:cNvSpPr>
          <p:nvPr>
            <p:ph type="body" sz="quarter" idx="26" hasCustomPrompt="1"/>
          </p:nvPr>
        </p:nvSpPr>
        <p:spPr>
          <a:xfrm>
            <a:off x="21240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0" name="Text Placeholder 34"/>
          <p:cNvSpPr>
            <a:spLocks noGrp="1"/>
          </p:cNvSpPr>
          <p:nvPr>
            <p:ph type="body" sz="quarter" idx="27" hasCustomPrompt="1"/>
          </p:nvPr>
        </p:nvSpPr>
        <p:spPr>
          <a:xfrm>
            <a:off x="5377507"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1" name="Text Placeholder 6"/>
          <p:cNvSpPr>
            <a:spLocks noGrp="1"/>
          </p:cNvSpPr>
          <p:nvPr>
            <p:ph type="body" sz="quarter" idx="39"/>
          </p:nvPr>
        </p:nvSpPr>
        <p:spPr>
          <a:xfrm>
            <a:off x="5377509"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2" name="Text Placeholder 34"/>
          <p:cNvSpPr>
            <a:spLocks noGrp="1"/>
          </p:cNvSpPr>
          <p:nvPr>
            <p:ph type="body" sz="quarter" idx="40" hasCustomPrompt="1"/>
          </p:nvPr>
        </p:nvSpPr>
        <p:spPr>
          <a:xfrm>
            <a:off x="70056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33" name="Text Placeholder 6"/>
          <p:cNvSpPr>
            <a:spLocks noGrp="1"/>
          </p:cNvSpPr>
          <p:nvPr>
            <p:ph type="body" sz="quarter" idx="41"/>
          </p:nvPr>
        </p:nvSpPr>
        <p:spPr>
          <a:xfrm>
            <a:off x="7005600"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9" name="Text Placeholder 34"/>
          <p:cNvSpPr>
            <a:spLocks noGrp="1"/>
          </p:cNvSpPr>
          <p:nvPr>
            <p:ph type="body" sz="quarter" idx="43" hasCustomPrompt="1"/>
          </p:nvPr>
        </p:nvSpPr>
        <p:spPr>
          <a:xfrm>
            <a:off x="86328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40" name="Text Placeholder 34"/>
          <p:cNvSpPr>
            <a:spLocks noGrp="1"/>
          </p:cNvSpPr>
          <p:nvPr>
            <p:ph type="body" sz="quarter" idx="44" hasCustomPrompt="1"/>
          </p:nvPr>
        </p:nvSpPr>
        <p:spPr>
          <a:xfrm>
            <a:off x="10274211"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41" name="Text Placeholder 6"/>
          <p:cNvSpPr>
            <a:spLocks noGrp="1"/>
          </p:cNvSpPr>
          <p:nvPr>
            <p:ph type="body" sz="quarter" idx="45"/>
          </p:nvPr>
        </p:nvSpPr>
        <p:spPr>
          <a:xfrm>
            <a:off x="86328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37" name="Text Placeholder 7"/>
          <p:cNvSpPr>
            <a:spLocks noGrp="1"/>
          </p:cNvSpPr>
          <p:nvPr>
            <p:ph type="body" sz="quarter" idx="13"/>
          </p:nvPr>
        </p:nvSpPr>
        <p:spPr>
          <a:xfrm>
            <a:off x="481013" y="836712"/>
            <a:ext cx="11233150" cy="504727"/>
          </a:xfrm>
        </p:spPr>
        <p:txBody>
          <a:bodyPr tIns="0"/>
          <a:lstStyle>
            <a:lvl1pPr marL="0" indent="0">
              <a:lnSpc>
                <a:spcPct val="90000"/>
              </a:lnSpc>
              <a:spcBef>
                <a:spcPts val="0"/>
              </a:spcBef>
              <a:spcAft>
                <a:spcPts val="0"/>
              </a:spcAft>
              <a:buFontTx/>
              <a:buNone/>
              <a:defRPr sz="2000">
                <a:solidFill>
                  <a:schemeClr val="tx2"/>
                </a:solidFill>
              </a:defRPr>
            </a:lvl1pPr>
            <a:lvl2pPr marL="266700" indent="0">
              <a:buFontTx/>
              <a:buNone/>
              <a:defRPr/>
            </a:lvl2pPr>
            <a:lvl3pPr marL="539750" indent="0">
              <a:buFontTx/>
              <a:buNone/>
              <a:defRPr/>
            </a:lvl3pPr>
            <a:lvl4pPr marL="806450" indent="0">
              <a:buFontTx/>
              <a:buNone/>
              <a:defRPr/>
            </a:lvl4pPr>
            <a:lvl5pPr marL="1071562" indent="0">
              <a:buFontTx/>
              <a:buNone/>
              <a:defRPr/>
            </a:lvl5pPr>
          </a:lstStyle>
          <a:p>
            <a:pPr lvl="0"/>
            <a:r>
              <a:rPr lang="en-US"/>
              <a:t>Click to edit Master text styles</a:t>
            </a:r>
          </a:p>
        </p:txBody>
      </p:sp>
      <p:sp>
        <p:nvSpPr>
          <p:cNvPr id="38"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4125497819"/>
      </p:ext>
    </p:extLst>
  </p:cSld>
  <p:clrMapOvr>
    <a:masterClrMapping/>
  </p:clrMapOvr>
  <p:transition spd="med">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7 data sheets 2n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214E800-D9E6-4F7B-8C91-FA66BFC03E4A}"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2" name="Title 1"/>
          <p:cNvSpPr>
            <a:spLocks noGrp="1"/>
          </p:cNvSpPr>
          <p:nvPr>
            <p:ph type="title"/>
          </p:nvPr>
        </p:nvSpPr>
        <p:spPr/>
        <p:txBody>
          <a:bodyPr/>
          <a:lstStyle/>
          <a:p>
            <a:r>
              <a:rPr lang="en-US"/>
              <a:t>Click to edit Master title style</a:t>
            </a:r>
            <a:endParaRPr lang="fi-FI"/>
          </a:p>
        </p:txBody>
      </p:sp>
      <p:sp>
        <p:nvSpPr>
          <p:cNvPr id="62"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41" name="Rounded Rectangle 27"/>
          <p:cNvSpPr/>
          <p:nvPr userDrawn="1"/>
        </p:nvSpPr>
        <p:spPr>
          <a:xfrm>
            <a:off x="10274051" y="3068960"/>
            <a:ext cx="1440000" cy="2952428"/>
          </a:xfrm>
          <a:custGeom>
            <a:avLst/>
            <a:gdLst/>
            <a:ahLst/>
            <a:cxnLst/>
            <a:rect l="l" t="t" r="r" b="b"/>
            <a:pathLst>
              <a:path w="1440112" h="2952428">
                <a:moveTo>
                  <a:pt x="0" y="0"/>
                </a:moveTo>
                <a:lnTo>
                  <a:pt x="1081038" y="0"/>
                </a:lnTo>
                <a:lnTo>
                  <a:pt x="1440112" y="0"/>
                </a:lnTo>
                <a:lnTo>
                  <a:pt x="1440112" y="359074"/>
                </a:lnTo>
                <a:lnTo>
                  <a:pt x="1440112" y="1224136"/>
                </a:lnTo>
                <a:lnTo>
                  <a:pt x="1440112" y="2593354"/>
                </a:lnTo>
                <a:cubicBezTo>
                  <a:pt x="1440112" y="2791665"/>
                  <a:pt x="1279349" y="2952428"/>
                  <a:pt x="1081038" y="2952428"/>
                </a:cubicBezTo>
                <a:lnTo>
                  <a:pt x="0" y="2952428"/>
                </a:lnTo>
                <a:close/>
              </a:path>
            </a:pathLst>
          </a:cu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2" name="Text Placeholder 6"/>
          <p:cNvSpPr>
            <a:spLocks noGrp="1"/>
          </p:cNvSpPr>
          <p:nvPr>
            <p:ph type="body" sz="quarter" idx="46"/>
          </p:nvPr>
        </p:nvSpPr>
        <p:spPr>
          <a:xfrm>
            <a:off x="10274211"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45" name="Rectangle 44"/>
          <p:cNvSpPr/>
          <p:nvPr userDrawn="1"/>
        </p:nvSpPr>
        <p:spPr>
          <a:xfrm>
            <a:off x="481013"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6" name="Rectangle 45"/>
          <p:cNvSpPr/>
          <p:nvPr userDrawn="1"/>
        </p:nvSpPr>
        <p:spPr>
          <a:xfrm>
            <a:off x="21240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7" name="Rectangle 46"/>
          <p:cNvSpPr/>
          <p:nvPr userDrawn="1"/>
        </p:nvSpPr>
        <p:spPr>
          <a:xfrm>
            <a:off x="37476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8" name="Rectangle 47"/>
          <p:cNvSpPr/>
          <p:nvPr userDrawn="1"/>
        </p:nvSpPr>
        <p:spPr>
          <a:xfrm>
            <a:off x="5377508"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9" name="Rectangle 48"/>
          <p:cNvSpPr/>
          <p:nvPr userDrawn="1"/>
        </p:nvSpPr>
        <p:spPr>
          <a:xfrm>
            <a:off x="70056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50" name="Rectangle 49"/>
          <p:cNvSpPr/>
          <p:nvPr userDrawn="1"/>
        </p:nvSpPr>
        <p:spPr>
          <a:xfrm>
            <a:off x="8632800" y="3068960"/>
            <a:ext cx="1440000" cy="29524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63" name="Picture Placeholder 9"/>
          <p:cNvSpPr>
            <a:spLocks noGrp="1"/>
          </p:cNvSpPr>
          <p:nvPr>
            <p:ph type="pic" sz="quarter" idx="47"/>
          </p:nvPr>
        </p:nvSpPr>
        <p:spPr>
          <a:xfrm>
            <a:off x="8632800"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64" name="Picture Placeholder 9"/>
          <p:cNvSpPr>
            <a:spLocks noGrp="1"/>
          </p:cNvSpPr>
          <p:nvPr>
            <p:ph type="pic" sz="quarter" idx="48"/>
          </p:nvPr>
        </p:nvSpPr>
        <p:spPr>
          <a:xfrm>
            <a:off x="10274211"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65" name="Picture Placeholder 9"/>
          <p:cNvSpPr>
            <a:spLocks noGrp="1"/>
          </p:cNvSpPr>
          <p:nvPr>
            <p:ph type="pic" sz="quarter" idx="33"/>
          </p:nvPr>
        </p:nvSpPr>
        <p:spPr>
          <a:xfrm>
            <a:off x="481013" y="1557338"/>
            <a:ext cx="1440000" cy="1511300"/>
          </a:xfrm>
          <a:custGeom>
            <a:avLst/>
            <a:gdLst/>
            <a:ahLst/>
            <a:cxnLst/>
            <a:rect l="l" t="t" r="r" b="b"/>
            <a:pathLst>
              <a:path w="1440110" h="1511300">
                <a:moveTo>
                  <a:pt x="359961" y="0"/>
                </a:moveTo>
                <a:lnTo>
                  <a:pt x="1440110" y="0"/>
                </a:lnTo>
                <a:lnTo>
                  <a:pt x="1440110" y="1511300"/>
                </a:lnTo>
                <a:lnTo>
                  <a:pt x="0" y="1511300"/>
                </a:lnTo>
                <a:lnTo>
                  <a:pt x="0" y="359961"/>
                </a:lnTo>
                <a:cubicBezTo>
                  <a:pt x="0" y="161160"/>
                  <a:pt x="161160" y="0"/>
                  <a:pt x="359961" y="0"/>
                </a:cubicBezTo>
                <a:close/>
              </a:path>
            </a:pathLst>
          </a:custGeom>
          <a:solidFill>
            <a:schemeClr val="bg2"/>
          </a:solidFill>
        </p:spPr>
        <p:txBody>
          <a:bodyPr/>
          <a:lstStyle>
            <a:lvl1pPr marL="0" indent="0">
              <a:buFontTx/>
              <a:buNone/>
              <a:defRPr sz="1200"/>
            </a:lvl1pPr>
          </a:lstStyle>
          <a:p>
            <a:r>
              <a:rPr lang="en-US"/>
              <a:t>Click icon to add picture</a:t>
            </a:r>
            <a:endParaRPr lang="en-GB" dirty="0"/>
          </a:p>
        </p:txBody>
      </p:sp>
      <p:sp>
        <p:nvSpPr>
          <p:cNvPr id="66" name="Picture Placeholder 9"/>
          <p:cNvSpPr>
            <a:spLocks noGrp="1"/>
          </p:cNvSpPr>
          <p:nvPr>
            <p:ph type="pic" sz="quarter" idx="42"/>
          </p:nvPr>
        </p:nvSpPr>
        <p:spPr>
          <a:xfrm>
            <a:off x="7005600"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67" name="Text Placeholder 6"/>
          <p:cNvSpPr>
            <a:spLocks noGrp="1"/>
          </p:cNvSpPr>
          <p:nvPr>
            <p:ph type="body" sz="quarter" idx="34"/>
          </p:nvPr>
        </p:nvSpPr>
        <p:spPr>
          <a:xfrm>
            <a:off x="21240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8" name="Text Placeholder 6"/>
          <p:cNvSpPr>
            <a:spLocks noGrp="1"/>
          </p:cNvSpPr>
          <p:nvPr>
            <p:ph type="body" sz="quarter" idx="35"/>
          </p:nvPr>
        </p:nvSpPr>
        <p:spPr>
          <a:xfrm>
            <a:off x="4824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69" name="Text Placeholder 6"/>
          <p:cNvSpPr>
            <a:spLocks noGrp="1"/>
          </p:cNvSpPr>
          <p:nvPr>
            <p:ph type="body" sz="quarter" idx="36"/>
          </p:nvPr>
        </p:nvSpPr>
        <p:spPr>
          <a:xfrm>
            <a:off x="3747600"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70" name="Picture Placeholder 9"/>
          <p:cNvSpPr>
            <a:spLocks noGrp="1"/>
          </p:cNvSpPr>
          <p:nvPr>
            <p:ph type="pic" sz="quarter" idx="32"/>
          </p:nvPr>
        </p:nvSpPr>
        <p:spPr>
          <a:xfrm>
            <a:off x="5377508" y="1557338"/>
            <a:ext cx="1440000" cy="1511300"/>
          </a:xfrm>
          <a:prstGeom prst="rect">
            <a:avLst/>
          </a:prstGeom>
          <a:solidFill>
            <a:schemeClr val="bg2"/>
          </a:solidFill>
        </p:spPr>
        <p:txBody>
          <a:bodyPr/>
          <a:lstStyle>
            <a:lvl1pPr marL="0" indent="0">
              <a:buFontTx/>
              <a:buNone/>
              <a:defRPr sz="1200"/>
            </a:lvl1pPr>
          </a:lstStyle>
          <a:p>
            <a:r>
              <a:rPr lang="en-US"/>
              <a:t>Click icon to add picture</a:t>
            </a:r>
            <a:endParaRPr lang="en-GB" dirty="0"/>
          </a:p>
        </p:txBody>
      </p:sp>
      <p:sp>
        <p:nvSpPr>
          <p:cNvPr id="71" name="Picture Placeholder 10"/>
          <p:cNvSpPr>
            <a:spLocks noGrp="1"/>
          </p:cNvSpPr>
          <p:nvPr>
            <p:ph type="pic" sz="quarter" idx="37"/>
          </p:nvPr>
        </p:nvSpPr>
        <p:spPr>
          <a:xfrm>
            <a:off x="3747600" y="1557338"/>
            <a:ext cx="1440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72" name="Picture Placeholder 10"/>
          <p:cNvSpPr>
            <a:spLocks noGrp="1"/>
          </p:cNvSpPr>
          <p:nvPr>
            <p:ph type="pic" sz="quarter" idx="38"/>
          </p:nvPr>
        </p:nvSpPr>
        <p:spPr>
          <a:xfrm>
            <a:off x="2124000" y="1557338"/>
            <a:ext cx="1440000" cy="1511300"/>
          </a:xfrm>
          <a:solidFill>
            <a:schemeClr val="bg2"/>
          </a:solidFill>
        </p:spPr>
        <p:txBody>
          <a:bodyPr/>
          <a:lstStyle>
            <a:lvl1pPr marL="0" indent="0">
              <a:buFontTx/>
              <a:buNone/>
              <a:defRPr sz="1200"/>
            </a:lvl1pPr>
          </a:lstStyle>
          <a:p>
            <a:r>
              <a:rPr lang="en-US"/>
              <a:t>Click icon to add picture</a:t>
            </a:r>
            <a:endParaRPr lang="en-GB" dirty="0"/>
          </a:p>
        </p:txBody>
      </p:sp>
      <p:sp>
        <p:nvSpPr>
          <p:cNvPr id="73" name="Text Placeholder 34"/>
          <p:cNvSpPr>
            <a:spLocks noGrp="1"/>
          </p:cNvSpPr>
          <p:nvPr>
            <p:ph type="body" sz="quarter" idx="20" hasCustomPrompt="1"/>
          </p:nvPr>
        </p:nvSpPr>
        <p:spPr>
          <a:xfrm>
            <a:off x="481013" y="2804306"/>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4" name="Text Placeholder 34"/>
          <p:cNvSpPr>
            <a:spLocks noGrp="1"/>
          </p:cNvSpPr>
          <p:nvPr>
            <p:ph type="body" sz="quarter" idx="21" hasCustomPrompt="1"/>
          </p:nvPr>
        </p:nvSpPr>
        <p:spPr>
          <a:xfrm>
            <a:off x="37476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5" name="Text Placeholder 34"/>
          <p:cNvSpPr>
            <a:spLocks noGrp="1"/>
          </p:cNvSpPr>
          <p:nvPr>
            <p:ph type="body" sz="quarter" idx="26" hasCustomPrompt="1"/>
          </p:nvPr>
        </p:nvSpPr>
        <p:spPr>
          <a:xfrm>
            <a:off x="21240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6" name="Text Placeholder 34"/>
          <p:cNvSpPr>
            <a:spLocks noGrp="1"/>
          </p:cNvSpPr>
          <p:nvPr>
            <p:ph type="body" sz="quarter" idx="27" hasCustomPrompt="1"/>
          </p:nvPr>
        </p:nvSpPr>
        <p:spPr>
          <a:xfrm>
            <a:off x="5377507"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7" name="Text Placeholder 6"/>
          <p:cNvSpPr>
            <a:spLocks noGrp="1"/>
          </p:cNvSpPr>
          <p:nvPr>
            <p:ph type="body" sz="quarter" idx="39"/>
          </p:nvPr>
        </p:nvSpPr>
        <p:spPr>
          <a:xfrm>
            <a:off x="5377509"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78" name="Text Placeholder 34"/>
          <p:cNvSpPr>
            <a:spLocks noGrp="1"/>
          </p:cNvSpPr>
          <p:nvPr>
            <p:ph type="body" sz="quarter" idx="40" hasCustomPrompt="1"/>
          </p:nvPr>
        </p:nvSpPr>
        <p:spPr>
          <a:xfrm>
            <a:off x="70056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79" name="Text Placeholder 6"/>
          <p:cNvSpPr>
            <a:spLocks noGrp="1"/>
          </p:cNvSpPr>
          <p:nvPr>
            <p:ph type="body" sz="quarter" idx="41"/>
          </p:nvPr>
        </p:nvSpPr>
        <p:spPr>
          <a:xfrm>
            <a:off x="7005600" y="3068960"/>
            <a:ext cx="1440000" cy="2952428"/>
          </a:xfrm>
          <a:noFill/>
        </p:spPr>
        <p:txBody>
          <a:bodyPr lIns="144000" tIns="108000" rIns="72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
        <p:nvSpPr>
          <p:cNvPr id="80" name="Text Placeholder 34"/>
          <p:cNvSpPr>
            <a:spLocks noGrp="1"/>
          </p:cNvSpPr>
          <p:nvPr>
            <p:ph type="body" sz="quarter" idx="43" hasCustomPrompt="1"/>
          </p:nvPr>
        </p:nvSpPr>
        <p:spPr>
          <a:xfrm>
            <a:off x="8632800"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81" name="Text Placeholder 34"/>
          <p:cNvSpPr>
            <a:spLocks noGrp="1"/>
          </p:cNvSpPr>
          <p:nvPr>
            <p:ph type="body" sz="quarter" idx="44" hasCustomPrompt="1"/>
          </p:nvPr>
        </p:nvSpPr>
        <p:spPr>
          <a:xfrm>
            <a:off x="10274211" y="2804301"/>
            <a:ext cx="1440000" cy="264349"/>
          </a:xfrm>
          <a:solidFill>
            <a:srgbClr val="50B948">
              <a:alpha val="69804"/>
            </a:srgbClr>
          </a:solidFill>
        </p:spPr>
        <p:txBody>
          <a:bodyPr wrap="square" lIns="72000" tIns="54000" rIns="72000" bIns="43200" anchor="b" anchorCtr="0">
            <a:spAutoFit/>
          </a:bodyPr>
          <a:lstStyle>
            <a:lvl1pPr marL="0" indent="0">
              <a:lnSpc>
                <a:spcPct val="90000"/>
              </a:lnSpc>
              <a:spcBef>
                <a:spcPts val="600"/>
              </a:spcBef>
              <a:buFontTx/>
              <a:buNone/>
              <a:defRPr sz="1200">
                <a:solidFill>
                  <a:schemeClr val="bg1"/>
                </a:solidFill>
              </a:defRPr>
            </a:lvl1pPr>
          </a:lstStyle>
          <a:p>
            <a:pPr lvl="0"/>
            <a:r>
              <a:rPr lang="en-US" dirty="0"/>
              <a:t>Picture text</a:t>
            </a:r>
          </a:p>
        </p:txBody>
      </p:sp>
      <p:sp>
        <p:nvSpPr>
          <p:cNvPr id="82" name="Text Placeholder 6"/>
          <p:cNvSpPr>
            <a:spLocks noGrp="1"/>
          </p:cNvSpPr>
          <p:nvPr>
            <p:ph type="body" sz="quarter" idx="45"/>
          </p:nvPr>
        </p:nvSpPr>
        <p:spPr>
          <a:xfrm>
            <a:off x="8632800" y="3068960"/>
            <a:ext cx="1440000" cy="2952428"/>
          </a:xfrm>
          <a:noFill/>
        </p:spPr>
        <p:txBody>
          <a:bodyPr lIns="144000" tIns="108000" rIns="144000" bIns="108000"/>
          <a:lstStyle>
            <a:lvl1pPr marL="92075" indent="-92075">
              <a:spcBef>
                <a:spcPts val="200"/>
              </a:spcBef>
              <a:spcAft>
                <a:spcPts val="0"/>
              </a:spcAft>
              <a:defRPr sz="1200"/>
            </a:lvl1pPr>
            <a:lvl2pPr marL="182563" indent="-90488">
              <a:spcBef>
                <a:spcPts val="200"/>
              </a:spcBef>
              <a:spcAft>
                <a:spcPts val="0"/>
              </a:spcAft>
              <a:defRPr sz="1200"/>
            </a:lvl2pPr>
            <a:lvl3pPr marL="539750" indent="-182563">
              <a:spcBef>
                <a:spcPts val="200"/>
              </a:spcBef>
              <a:spcAft>
                <a:spcPts val="0"/>
              </a:spcAft>
              <a:defRPr sz="1000"/>
            </a:lvl3pPr>
            <a:lvl4pPr marL="714375" indent="-174625">
              <a:spcBef>
                <a:spcPts val="200"/>
              </a:spcBef>
              <a:spcAft>
                <a:spcPts val="0"/>
              </a:spcAft>
              <a:defRPr sz="1000"/>
            </a:lvl4pPr>
            <a:lvl5pPr marL="898525" indent="-184150">
              <a:spcBef>
                <a:spcPts val="200"/>
              </a:spcBef>
              <a:spcAft>
                <a:spcPts val="0"/>
              </a:spcAft>
              <a:defRPr sz="1000"/>
            </a:lvl5pPr>
            <a:lvl6pPr marL="1071563" indent="-173038">
              <a:spcBef>
                <a:spcPts val="200"/>
              </a:spcBef>
              <a:spcAft>
                <a:spcPts val="0"/>
              </a:spcAft>
              <a:buClr>
                <a:schemeClr val="accent1"/>
              </a:buClr>
              <a:defRPr sz="1000"/>
            </a:lvl6pPr>
            <a:lvl7pPr marL="1255713" indent="-184150">
              <a:spcBef>
                <a:spcPts val="200"/>
              </a:spcBef>
              <a:spcAft>
                <a:spcPts val="0"/>
              </a:spcAft>
              <a:buClr>
                <a:schemeClr val="accent1"/>
              </a:buClr>
              <a:defRPr sz="1000"/>
            </a:lvl7pPr>
            <a:lvl8pPr marL="1438275" indent="-182563">
              <a:spcBef>
                <a:spcPts val="200"/>
              </a:spcBef>
              <a:spcAft>
                <a:spcPts val="0"/>
              </a:spcAft>
              <a:buClr>
                <a:schemeClr val="accent1"/>
              </a:buClr>
              <a:defRPr sz="1000"/>
            </a:lvl8pPr>
            <a:lvl9pPr marL="1612900" indent="-174625">
              <a:spcBef>
                <a:spcPts val="200"/>
              </a:spcBef>
              <a:spcAft>
                <a:spcPts val="0"/>
              </a:spcAft>
              <a:buClr>
                <a:schemeClr val="accent1"/>
              </a:buClr>
              <a:defRPr sz="10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268063711"/>
      </p:ext>
    </p:extLst>
  </p:cSld>
  <p:clrMapOvr>
    <a:masterClrMapping/>
  </p:clrMapOvr>
  <p:transition spd="med">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a:p>
        </p:txBody>
      </p:sp>
      <p:sp>
        <p:nvSpPr>
          <p:cNvPr id="3" name="Date Placeholder 2"/>
          <p:cNvSpPr>
            <a:spLocks noGrp="1"/>
          </p:cNvSpPr>
          <p:nvPr>
            <p:ph type="dt" sz="half" idx="10"/>
          </p:nvPr>
        </p:nvSpPr>
        <p:spPr/>
        <p:txBody>
          <a:bodyPr/>
          <a:lstStyle/>
          <a:p>
            <a:fld id="{F1033ED1-8D13-40CE-A2EC-C55F8E73C2FF}" type="datetime3">
              <a:rPr lang="en-US" smtClean="0"/>
              <a:t>30 June 2022</a:t>
            </a:fld>
            <a:endParaRPr lang="en-US"/>
          </a:p>
        </p:txBody>
      </p:sp>
      <p:sp>
        <p:nvSpPr>
          <p:cNvPr id="4" name="Footer Placeholder 3"/>
          <p:cNvSpPr>
            <a:spLocks noGrp="1"/>
          </p:cNvSpPr>
          <p:nvPr>
            <p:ph type="ftr" sz="quarter" idx="11"/>
          </p:nvPr>
        </p:nvSpPr>
        <p:spPr/>
        <p:txBody>
          <a:bodyPr/>
          <a:lstStyle/>
          <a:p>
            <a:r>
              <a:rPr lang="en-US"/>
              <a:t>© Valmet   |   Author / Title</a:t>
            </a:r>
          </a:p>
        </p:txBody>
      </p:sp>
      <p:sp>
        <p:nvSpPr>
          <p:cNvPr id="5" name="Slide Number Placeholder 4"/>
          <p:cNvSpPr>
            <a:spLocks noGrp="1"/>
          </p:cNvSpPr>
          <p:nvPr>
            <p:ph type="sldNum" sz="quarter" idx="12"/>
          </p:nvPr>
        </p:nvSpPr>
        <p:spPr/>
        <p:txBody>
          <a:bodyPr/>
          <a:lstStyle/>
          <a:p>
            <a:fld id="{82F35C78-EDC3-4BE6-A74D-429C10820A80}" type="slidenum">
              <a:rPr lang="en-US" smtClean="0"/>
              <a:pPr/>
              <a:t>‹#›</a:t>
            </a:fld>
            <a:endParaRPr lang="en-US"/>
          </a:p>
        </p:txBody>
      </p:sp>
      <p:sp>
        <p:nvSpPr>
          <p:cNvPr id="6"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1101323216"/>
      </p:ext>
    </p:extLst>
  </p:cSld>
  <p:clrMapOvr>
    <a:masterClrMapping/>
  </p:clrMapOvr>
  <p:transition spd="med">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008314-EFA8-489B-B67C-B4AA142A3DCE}" type="datetime3">
              <a:rPr lang="en-US" smtClean="0"/>
              <a:t>30 June 2022</a:t>
            </a:fld>
            <a:endParaRPr lang="en-US"/>
          </a:p>
        </p:txBody>
      </p:sp>
      <p:sp>
        <p:nvSpPr>
          <p:cNvPr id="3" name="Footer Placeholder 2"/>
          <p:cNvSpPr>
            <a:spLocks noGrp="1"/>
          </p:cNvSpPr>
          <p:nvPr>
            <p:ph type="ftr" sz="quarter" idx="11"/>
          </p:nvPr>
        </p:nvSpPr>
        <p:spPr/>
        <p:txBody>
          <a:bodyPr/>
          <a:lstStyle/>
          <a:p>
            <a:r>
              <a:rPr lang="en-US"/>
              <a:t>© Valmet   |   Author / Title</a:t>
            </a:r>
          </a:p>
        </p:txBody>
      </p:sp>
      <p:sp>
        <p:nvSpPr>
          <p:cNvPr id="4" name="Slide Number Placeholder 3"/>
          <p:cNvSpPr>
            <a:spLocks noGrp="1"/>
          </p:cNvSpPr>
          <p:nvPr>
            <p:ph type="sldNum" sz="quarter" idx="12"/>
          </p:nvPr>
        </p:nvSpPr>
        <p:spPr/>
        <p:txBody>
          <a:bodyPr/>
          <a:lstStyle/>
          <a:p>
            <a:fld id="{82F35C78-EDC3-4BE6-A74D-429C10820A80}" type="slidenum">
              <a:rPr lang="en-US" smtClean="0"/>
              <a:pPr/>
              <a:t>‹#›</a:t>
            </a:fld>
            <a:endParaRPr lang="en-US"/>
          </a:p>
        </p:txBody>
      </p:sp>
      <p:sp>
        <p:nvSpPr>
          <p:cNvPr id="5" name="Text Placeholder 8"/>
          <p:cNvSpPr>
            <a:spLocks noGrp="1"/>
          </p:cNvSpPr>
          <p:nvPr>
            <p:ph type="body" sz="quarter" idx="14" hasCustomPrompt="1"/>
          </p:nvPr>
        </p:nvSpPr>
        <p:spPr>
          <a:xfrm>
            <a:off x="6169596" y="6453337"/>
            <a:ext cx="3481312" cy="144018"/>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Tree>
    <p:extLst>
      <p:ext uri="{BB962C8B-B14F-4D97-AF65-F5344CB8AC3E}">
        <p14:creationId xmlns:p14="http://schemas.microsoft.com/office/powerpoint/2010/main" val="2623480382"/>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hank you.">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728887" y="2636912"/>
            <a:ext cx="4737402" cy="1584176"/>
          </a:xfrm>
          <a:prstGeom prst="rect">
            <a:avLst/>
          </a:prstGeom>
        </p:spPr>
      </p:pic>
      <p:sp>
        <p:nvSpPr>
          <p:cNvPr id="2"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63491611"/>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Thank you. B">
    <p:bg>
      <p:bgPr>
        <a:solidFill>
          <a:schemeClr val="tx2"/>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5175" cy="6858000"/>
          </a:xfrm>
          <a:prstGeom prst="rect">
            <a:avLst/>
          </a:prstGeom>
        </p:spPr>
      </p:pic>
      <p:pic>
        <p:nvPicPr>
          <p:cNvPr id="4" name="Picture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729150" y="2636912"/>
            <a:ext cx="4736875" cy="1584000"/>
          </a:xfrm>
          <a:prstGeom prst="rect">
            <a:avLst/>
          </a:prstGeom>
        </p:spPr>
      </p:pic>
      <p:sp>
        <p:nvSpPr>
          <p:cNvPr id="3"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105775860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Title Slide Dark">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584701" y="1916113"/>
            <a:ext cx="7129462" cy="1441450"/>
          </a:xfrm>
        </p:spPr>
        <p:txBody>
          <a:bodyPr anchor="b" anchorCtr="0"/>
          <a:lstStyle>
            <a:lvl1pPr>
              <a:defRPr sz="3000">
                <a:solidFill>
                  <a:schemeClr val="bg1"/>
                </a:solidFill>
              </a:defRPr>
            </a:lvl1pPr>
          </a:lstStyle>
          <a:p>
            <a:r>
              <a:rPr lang="en-US"/>
              <a:t>Click to edit Master title style</a:t>
            </a:r>
            <a:endParaRPr lang="fi-FI" dirty="0"/>
          </a:p>
        </p:txBody>
      </p:sp>
      <p:sp>
        <p:nvSpPr>
          <p:cNvPr id="3" name="Subtitle 2"/>
          <p:cNvSpPr>
            <a:spLocks noGrp="1"/>
          </p:cNvSpPr>
          <p:nvPr>
            <p:ph type="subTitle" idx="1"/>
          </p:nvPr>
        </p:nvSpPr>
        <p:spPr>
          <a:xfrm>
            <a:off x="4584701" y="3500438"/>
            <a:ext cx="7129462" cy="2138362"/>
          </a:xfrm>
        </p:spPr>
        <p:txBody>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i-FI" dirty="0"/>
          </a:p>
        </p:txBody>
      </p:sp>
      <p:sp>
        <p:nvSpPr>
          <p:cNvPr id="7" name="Freeform 6"/>
          <p:cNvSpPr>
            <a:spLocks/>
          </p:cNvSpPr>
          <p:nvPr userDrawn="1"/>
        </p:nvSpPr>
        <p:spPr bwMode="auto">
          <a:xfrm>
            <a:off x="0" y="119063"/>
            <a:ext cx="3517900" cy="3233738"/>
          </a:xfrm>
          <a:custGeom>
            <a:avLst/>
            <a:gdLst>
              <a:gd name="T0" fmla="*/ 0 w 2216"/>
              <a:gd name="T1" fmla="*/ 1158 h 2037"/>
              <a:gd name="T2" fmla="*/ 0 w 2216"/>
              <a:gd name="T3" fmla="*/ 578 h 2037"/>
              <a:gd name="T4" fmla="*/ 0 w 2216"/>
              <a:gd name="T5" fmla="*/ 0 h 2037"/>
              <a:gd name="T6" fmla="*/ 18 w 2216"/>
              <a:gd name="T7" fmla="*/ 2 h 2037"/>
              <a:gd name="T8" fmla="*/ 35 w 2216"/>
              <a:gd name="T9" fmla="*/ 3 h 2037"/>
              <a:gd name="T10" fmla="*/ 51 w 2216"/>
              <a:gd name="T11" fmla="*/ 5 h 2037"/>
              <a:gd name="T12" fmla="*/ 68 w 2216"/>
              <a:gd name="T13" fmla="*/ 9 h 2037"/>
              <a:gd name="T14" fmla="*/ 84 w 2216"/>
              <a:gd name="T15" fmla="*/ 12 h 2037"/>
              <a:gd name="T16" fmla="*/ 99 w 2216"/>
              <a:gd name="T17" fmla="*/ 16 h 2037"/>
              <a:gd name="T18" fmla="*/ 115 w 2216"/>
              <a:gd name="T19" fmla="*/ 21 h 2037"/>
              <a:gd name="T20" fmla="*/ 130 w 2216"/>
              <a:gd name="T21" fmla="*/ 26 h 2037"/>
              <a:gd name="T22" fmla="*/ 159 w 2216"/>
              <a:gd name="T23" fmla="*/ 36 h 2037"/>
              <a:gd name="T24" fmla="*/ 185 w 2216"/>
              <a:gd name="T25" fmla="*/ 49 h 2037"/>
              <a:gd name="T26" fmla="*/ 211 w 2216"/>
              <a:gd name="T27" fmla="*/ 63 h 2037"/>
              <a:gd name="T28" fmla="*/ 233 w 2216"/>
              <a:gd name="T29" fmla="*/ 76 h 2037"/>
              <a:gd name="T30" fmla="*/ 254 w 2216"/>
              <a:gd name="T31" fmla="*/ 89 h 2037"/>
              <a:gd name="T32" fmla="*/ 273 w 2216"/>
              <a:gd name="T33" fmla="*/ 101 h 2037"/>
              <a:gd name="T34" fmla="*/ 301 w 2216"/>
              <a:gd name="T35" fmla="*/ 124 h 2037"/>
              <a:gd name="T36" fmla="*/ 312 w 2216"/>
              <a:gd name="T37" fmla="*/ 133 h 2037"/>
              <a:gd name="T38" fmla="*/ 319 w 2216"/>
              <a:gd name="T39" fmla="*/ 139 h 2037"/>
              <a:gd name="T40" fmla="*/ 327 w 2216"/>
              <a:gd name="T41" fmla="*/ 145 h 2037"/>
              <a:gd name="T42" fmla="*/ 1271 w 2216"/>
              <a:gd name="T43" fmla="*/ 1091 h 2037"/>
              <a:gd name="T44" fmla="*/ 2216 w 2216"/>
              <a:gd name="T45" fmla="*/ 2037 h 2037"/>
              <a:gd name="T46" fmla="*/ 1548 w 2216"/>
              <a:gd name="T47" fmla="*/ 2037 h 2037"/>
              <a:gd name="T48" fmla="*/ 879 w 2216"/>
              <a:gd name="T49" fmla="*/ 2037 h 2037"/>
              <a:gd name="T50" fmla="*/ 0 w 2216"/>
              <a:gd name="T51" fmla="*/ 115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16" h="2037">
                <a:moveTo>
                  <a:pt x="0" y="1158"/>
                </a:moveTo>
                <a:lnTo>
                  <a:pt x="0" y="578"/>
                </a:lnTo>
                <a:lnTo>
                  <a:pt x="0" y="0"/>
                </a:lnTo>
                <a:lnTo>
                  <a:pt x="18" y="2"/>
                </a:lnTo>
                <a:lnTo>
                  <a:pt x="35" y="3"/>
                </a:lnTo>
                <a:lnTo>
                  <a:pt x="51" y="5"/>
                </a:lnTo>
                <a:lnTo>
                  <a:pt x="68" y="9"/>
                </a:lnTo>
                <a:lnTo>
                  <a:pt x="84" y="12"/>
                </a:lnTo>
                <a:lnTo>
                  <a:pt x="99" y="16"/>
                </a:lnTo>
                <a:lnTo>
                  <a:pt x="115" y="21"/>
                </a:lnTo>
                <a:lnTo>
                  <a:pt x="130" y="26"/>
                </a:lnTo>
                <a:lnTo>
                  <a:pt x="159" y="36"/>
                </a:lnTo>
                <a:lnTo>
                  <a:pt x="185" y="49"/>
                </a:lnTo>
                <a:lnTo>
                  <a:pt x="211" y="63"/>
                </a:lnTo>
                <a:lnTo>
                  <a:pt x="233" y="76"/>
                </a:lnTo>
                <a:lnTo>
                  <a:pt x="254" y="89"/>
                </a:lnTo>
                <a:lnTo>
                  <a:pt x="273" y="101"/>
                </a:lnTo>
                <a:lnTo>
                  <a:pt x="301" y="124"/>
                </a:lnTo>
                <a:lnTo>
                  <a:pt x="312" y="133"/>
                </a:lnTo>
                <a:lnTo>
                  <a:pt x="319" y="139"/>
                </a:lnTo>
                <a:lnTo>
                  <a:pt x="327" y="145"/>
                </a:lnTo>
                <a:lnTo>
                  <a:pt x="1271" y="1091"/>
                </a:lnTo>
                <a:lnTo>
                  <a:pt x="2216" y="2037"/>
                </a:lnTo>
                <a:lnTo>
                  <a:pt x="1548" y="2037"/>
                </a:lnTo>
                <a:lnTo>
                  <a:pt x="879" y="2037"/>
                </a:lnTo>
                <a:lnTo>
                  <a:pt x="0" y="115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sp>
        <p:nvSpPr>
          <p:cNvPr id="8" name="Freeform 7"/>
          <p:cNvSpPr>
            <a:spLocks/>
          </p:cNvSpPr>
          <p:nvPr userDrawn="1"/>
        </p:nvSpPr>
        <p:spPr bwMode="auto">
          <a:xfrm>
            <a:off x="0" y="3508376"/>
            <a:ext cx="3517900" cy="3233738"/>
          </a:xfrm>
          <a:custGeom>
            <a:avLst/>
            <a:gdLst>
              <a:gd name="T0" fmla="*/ 879 w 2216"/>
              <a:gd name="T1" fmla="*/ 0 h 2037"/>
              <a:gd name="T2" fmla="*/ 1548 w 2216"/>
              <a:gd name="T3" fmla="*/ 0 h 2037"/>
              <a:gd name="T4" fmla="*/ 2216 w 2216"/>
              <a:gd name="T5" fmla="*/ 0 h 2037"/>
              <a:gd name="T6" fmla="*/ 1271 w 2216"/>
              <a:gd name="T7" fmla="*/ 946 h 2037"/>
              <a:gd name="T8" fmla="*/ 327 w 2216"/>
              <a:gd name="T9" fmla="*/ 1892 h 2037"/>
              <a:gd name="T10" fmla="*/ 319 w 2216"/>
              <a:gd name="T11" fmla="*/ 1898 h 2037"/>
              <a:gd name="T12" fmla="*/ 312 w 2216"/>
              <a:gd name="T13" fmla="*/ 1905 h 2037"/>
              <a:gd name="T14" fmla="*/ 301 w 2216"/>
              <a:gd name="T15" fmla="*/ 1914 h 2037"/>
              <a:gd name="T16" fmla="*/ 288 w 2216"/>
              <a:gd name="T17" fmla="*/ 1925 h 2037"/>
              <a:gd name="T18" fmla="*/ 273 w 2216"/>
              <a:gd name="T19" fmla="*/ 1936 h 2037"/>
              <a:gd name="T20" fmla="*/ 254 w 2216"/>
              <a:gd name="T21" fmla="*/ 1948 h 2037"/>
              <a:gd name="T22" fmla="*/ 233 w 2216"/>
              <a:gd name="T23" fmla="*/ 1962 h 2037"/>
              <a:gd name="T24" fmla="*/ 211 w 2216"/>
              <a:gd name="T25" fmla="*/ 1976 h 2037"/>
              <a:gd name="T26" fmla="*/ 185 w 2216"/>
              <a:gd name="T27" fmla="*/ 1988 h 2037"/>
              <a:gd name="T28" fmla="*/ 159 w 2216"/>
              <a:gd name="T29" fmla="*/ 2001 h 2037"/>
              <a:gd name="T30" fmla="*/ 145 w 2216"/>
              <a:gd name="T31" fmla="*/ 2006 h 2037"/>
              <a:gd name="T32" fmla="*/ 130 w 2216"/>
              <a:gd name="T33" fmla="*/ 2012 h 2037"/>
              <a:gd name="T34" fmla="*/ 115 w 2216"/>
              <a:gd name="T35" fmla="*/ 2017 h 2037"/>
              <a:gd name="T36" fmla="*/ 99 w 2216"/>
              <a:gd name="T37" fmla="*/ 2021 h 2037"/>
              <a:gd name="T38" fmla="*/ 84 w 2216"/>
              <a:gd name="T39" fmla="*/ 2025 h 2037"/>
              <a:gd name="T40" fmla="*/ 68 w 2216"/>
              <a:gd name="T41" fmla="*/ 2029 h 2037"/>
              <a:gd name="T42" fmla="*/ 51 w 2216"/>
              <a:gd name="T43" fmla="*/ 2032 h 2037"/>
              <a:gd name="T44" fmla="*/ 35 w 2216"/>
              <a:gd name="T45" fmla="*/ 2035 h 2037"/>
              <a:gd name="T46" fmla="*/ 18 w 2216"/>
              <a:gd name="T47" fmla="*/ 2036 h 2037"/>
              <a:gd name="T48" fmla="*/ 0 w 2216"/>
              <a:gd name="T49" fmla="*/ 2037 h 2037"/>
              <a:gd name="T50" fmla="*/ 0 w 2216"/>
              <a:gd name="T51" fmla="*/ 1458 h 2037"/>
              <a:gd name="T52" fmla="*/ 0 w 2216"/>
              <a:gd name="T53" fmla="*/ 880 h 2037"/>
              <a:gd name="T54" fmla="*/ 879 w 2216"/>
              <a:gd name="T55" fmla="*/ 0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6" h="2037">
                <a:moveTo>
                  <a:pt x="879" y="0"/>
                </a:moveTo>
                <a:lnTo>
                  <a:pt x="1548" y="0"/>
                </a:lnTo>
                <a:lnTo>
                  <a:pt x="2216" y="0"/>
                </a:lnTo>
                <a:lnTo>
                  <a:pt x="1271" y="946"/>
                </a:lnTo>
                <a:lnTo>
                  <a:pt x="327" y="1892"/>
                </a:lnTo>
                <a:lnTo>
                  <a:pt x="319" y="1898"/>
                </a:lnTo>
                <a:lnTo>
                  <a:pt x="312" y="1905"/>
                </a:lnTo>
                <a:lnTo>
                  <a:pt x="301" y="1914"/>
                </a:lnTo>
                <a:lnTo>
                  <a:pt x="288" y="1925"/>
                </a:lnTo>
                <a:lnTo>
                  <a:pt x="273" y="1936"/>
                </a:lnTo>
                <a:lnTo>
                  <a:pt x="254" y="1948"/>
                </a:lnTo>
                <a:lnTo>
                  <a:pt x="233" y="1962"/>
                </a:lnTo>
                <a:lnTo>
                  <a:pt x="211" y="1976"/>
                </a:lnTo>
                <a:lnTo>
                  <a:pt x="185" y="1988"/>
                </a:lnTo>
                <a:lnTo>
                  <a:pt x="159" y="2001"/>
                </a:lnTo>
                <a:lnTo>
                  <a:pt x="145" y="2006"/>
                </a:lnTo>
                <a:lnTo>
                  <a:pt x="130" y="2012"/>
                </a:lnTo>
                <a:lnTo>
                  <a:pt x="115" y="2017"/>
                </a:lnTo>
                <a:lnTo>
                  <a:pt x="99" y="2021"/>
                </a:lnTo>
                <a:lnTo>
                  <a:pt x="84" y="2025"/>
                </a:lnTo>
                <a:lnTo>
                  <a:pt x="68" y="2029"/>
                </a:lnTo>
                <a:lnTo>
                  <a:pt x="51" y="2032"/>
                </a:lnTo>
                <a:lnTo>
                  <a:pt x="35" y="2035"/>
                </a:lnTo>
                <a:lnTo>
                  <a:pt x="18" y="2036"/>
                </a:lnTo>
                <a:lnTo>
                  <a:pt x="0" y="2037"/>
                </a:lnTo>
                <a:lnTo>
                  <a:pt x="0" y="1458"/>
                </a:lnTo>
                <a:lnTo>
                  <a:pt x="0" y="880"/>
                </a:lnTo>
                <a:lnTo>
                  <a:pt x="879"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fi-FI"/>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66751" y="6237312"/>
            <a:ext cx="1291874" cy="431999"/>
          </a:xfrm>
          <a:prstGeom prst="rect">
            <a:avLst/>
          </a:prstGeom>
        </p:spPr>
      </p:pic>
      <p:sp>
        <p:nvSpPr>
          <p:cNvPr id="4"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2434212124"/>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1">
    <p:spTree>
      <p:nvGrpSpPr>
        <p:cNvPr id="1" name=""/>
        <p:cNvGrpSpPr/>
        <p:nvPr/>
      </p:nvGrpSpPr>
      <p:grpSpPr>
        <a:xfrm>
          <a:off x="0" y="0"/>
          <a:ext cx="0" cy="0"/>
          <a:chOff x="0" y="0"/>
          <a:chExt cx="0" cy="0"/>
        </a:xfrm>
      </p:grpSpPr>
      <p:sp>
        <p:nvSpPr>
          <p:cNvPr id="26" name="Picture Placeholder 25"/>
          <p:cNvSpPr>
            <a:spLocks noGrp="1"/>
          </p:cNvSpPr>
          <p:nvPr>
            <p:ph type="pic" sz="quarter" idx="13" hasCustomPrompt="1"/>
          </p:nvPr>
        </p:nvSpPr>
        <p:spPr>
          <a:xfrm>
            <a:off x="0" y="0"/>
            <a:ext cx="12195175" cy="6858000"/>
          </a:xfrm>
          <a:solidFill>
            <a:schemeClr val="bg2"/>
          </a:solidFill>
        </p:spPr>
        <p:txBody>
          <a:bodyPr anchor="t" anchorCtr="0"/>
          <a:lstStyle>
            <a:lvl1pPr marL="0" indent="0" algn="ctr">
              <a:buFontTx/>
              <a:buNone/>
              <a:defRPr sz="1200"/>
            </a:lvl1pPr>
          </a:lstStyle>
          <a:p>
            <a:r>
              <a:rPr lang="en-US" dirty="0"/>
              <a:t>Select shape and click insert picture from menu</a:t>
            </a:r>
          </a:p>
        </p:txBody>
      </p:sp>
      <p:sp>
        <p:nvSpPr>
          <p:cNvPr id="7" name="Text Placeholder 5"/>
          <p:cNvSpPr>
            <a:spLocks noGrp="1"/>
          </p:cNvSpPr>
          <p:nvPr>
            <p:ph type="body" sz="quarter" idx="14" hasCustomPrompt="1"/>
          </p:nvPr>
        </p:nvSpPr>
        <p:spPr>
          <a:xfrm>
            <a:off x="0" y="118800"/>
            <a:ext cx="3517200" cy="3232800"/>
          </a:xfrm>
          <a:blipFill>
            <a:blip r:embed="rId2"/>
            <a:stretch>
              <a:fillRect/>
            </a:stretch>
          </a:blipFill>
        </p:spPr>
        <p:txBody>
          <a:bodyPr/>
          <a:lstStyle>
            <a:lvl1pPr marL="0" indent="0">
              <a:buFontTx/>
              <a:buNone/>
              <a:defRPr sz="200" baseline="0">
                <a:noFill/>
              </a:defRPr>
            </a:lvl1pPr>
          </a:lstStyle>
          <a:p>
            <a:pPr lvl="0"/>
            <a:r>
              <a:rPr lang="en-US" dirty="0"/>
              <a:t>Do not add text here</a:t>
            </a:r>
          </a:p>
        </p:txBody>
      </p:sp>
      <p:sp>
        <p:nvSpPr>
          <p:cNvPr id="9" name="Text Placeholder 5"/>
          <p:cNvSpPr>
            <a:spLocks noGrp="1"/>
          </p:cNvSpPr>
          <p:nvPr>
            <p:ph type="body" sz="quarter" idx="15" hasCustomPrompt="1"/>
          </p:nvPr>
        </p:nvSpPr>
        <p:spPr>
          <a:xfrm>
            <a:off x="0" y="3510000"/>
            <a:ext cx="3517200" cy="3232800"/>
          </a:xfrm>
          <a:blipFill>
            <a:blip r:embed="rId3"/>
            <a:stretch>
              <a:fillRect/>
            </a:stretch>
          </a:blipFill>
        </p:spPr>
        <p:txBody>
          <a:bodyPr/>
          <a:lstStyle>
            <a:lvl1pPr marL="0" indent="0">
              <a:buFontTx/>
              <a:buNone/>
              <a:defRPr sz="200" baseline="0">
                <a:noFill/>
              </a:defRPr>
            </a:lvl1pPr>
          </a:lstStyle>
          <a:p>
            <a:pPr lvl="0"/>
            <a:r>
              <a:rPr lang="en-US" dirty="0"/>
              <a:t>Do not add text here</a:t>
            </a:r>
          </a:p>
        </p:txBody>
      </p:sp>
      <p:sp>
        <p:nvSpPr>
          <p:cNvPr id="2"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
        <p:nvSpPr>
          <p:cNvPr id="10" name="Title 2"/>
          <p:cNvSpPr>
            <a:spLocks noGrp="1"/>
          </p:cNvSpPr>
          <p:nvPr>
            <p:ph type="title"/>
          </p:nvPr>
        </p:nvSpPr>
        <p:spPr>
          <a:xfrm>
            <a:off x="4584701" y="1556792"/>
            <a:ext cx="7129462" cy="3744416"/>
          </a:xfrm>
          <a:prstGeom prst="round2DiagRect">
            <a:avLst>
              <a:gd name="adj1" fmla="val 13337"/>
              <a:gd name="adj2" fmla="val 0"/>
            </a:avLst>
          </a:prstGeom>
          <a:solidFill>
            <a:schemeClr val="bg1">
              <a:alpha val="85098"/>
            </a:schemeClr>
          </a:solidFill>
        </p:spPr>
        <p:txBody>
          <a:bodyPr lIns="162000" tIns="162000" rIns="162000" bIns="162000"/>
          <a:lstStyle>
            <a:lvl1pPr>
              <a:defRPr sz="3000">
                <a:solidFill>
                  <a:schemeClr val="tx2"/>
                </a:solidFill>
              </a:defRPr>
            </a:lvl1pPr>
          </a:lstStyle>
          <a:p>
            <a:r>
              <a:rPr lang="en-US"/>
              <a:t>Click to edit Master title style</a:t>
            </a:r>
            <a:endParaRPr lang="fi-FI" dirty="0"/>
          </a:p>
        </p:txBody>
      </p:sp>
      <p:sp>
        <p:nvSpPr>
          <p:cNvPr id="11" name="Subtitle 2"/>
          <p:cNvSpPr>
            <a:spLocks noGrp="1"/>
          </p:cNvSpPr>
          <p:nvPr>
            <p:ph type="subTitle" idx="1"/>
          </p:nvPr>
        </p:nvSpPr>
        <p:spPr>
          <a:xfrm>
            <a:off x="4873451" y="3501008"/>
            <a:ext cx="6552728" cy="1512168"/>
          </a:xfrm>
        </p:spPr>
        <p:txBody>
          <a:bodyPr/>
          <a:lstStyle>
            <a:lvl1pPr marL="0" indent="0" algn="l">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i-FI" dirty="0"/>
          </a:p>
        </p:txBody>
      </p:sp>
    </p:spTree>
    <p:extLst>
      <p:ext uri="{BB962C8B-B14F-4D97-AF65-F5344CB8AC3E}">
        <p14:creationId xmlns:p14="http://schemas.microsoft.com/office/powerpoint/2010/main" val="2740202386"/>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with Picture 2">
    <p:spTree>
      <p:nvGrpSpPr>
        <p:cNvPr id="1" name=""/>
        <p:cNvGrpSpPr/>
        <p:nvPr/>
      </p:nvGrpSpPr>
      <p:grpSpPr>
        <a:xfrm>
          <a:off x="0" y="0"/>
          <a:ext cx="0" cy="0"/>
          <a:chOff x="0" y="0"/>
          <a:chExt cx="0" cy="0"/>
        </a:xfrm>
      </p:grpSpPr>
      <p:sp>
        <p:nvSpPr>
          <p:cNvPr id="26" name="Picture Placeholder 25"/>
          <p:cNvSpPr>
            <a:spLocks noGrp="1"/>
          </p:cNvSpPr>
          <p:nvPr>
            <p:ph type="pic" sz="quarter" idx="13" hasCustomPrompt="1"/>
          </p:nvPr>
        </p:nvSpPr>
        <p:spPr>
          <a:xfrm>
            <a:off x="0" y="0"/>
            <a:ext cx="12195175" cy="6858000"/>
          </a:xfrm>
          <a:solidFill>
            <a:schemeClr val="bg2"/>
          </a:solidFill>
        </p:spPr>
        <p:txBody>
          <a:bodyPr anchor="t" anchorCtr="0"/>
          <a:lstStyle>
            <a:lvl1pPr marL="0" indent="0" algn="ctr">
              <a:buFontTx/>
              <a:buNone/>
              <a:defRPr sz="1200"/>
            </a:lvl1pPr>
          </a:lstStyle>
          <a:p>
            <a:r>
              <a:rPr lang="en-US" dirty="0"/>
              <a:t>Select shape and click insert picture from menu</a:t>
            </a:r>
          </a:p>
        </p:txBody>
      </p:sp>
      <p:sp>
        <p:nvSpPr>
          <p:cNvPr id="11" name="Title 2"/>
          <p:cNvSpPr>
            <a:spLocks noGrp="1"/>
          </p:cNvSpPr>
          <p:nvPr>
            <p:ph type="title"/>
          </p:nvPr>
        </p:nvSpPr>
        <p:spPr>
          <a:xfrm>
            <a:off x="4584701" y="1556792"/>
            <a:ext cx="7129462" cy="3744416"/>
          </a:xfrm>
          <a:prstGeom prst="round2DiagRect">
            <a:avLst>
              <a:gd name="adj1" fmla="val 13337"/>
              <a:gd name="adj2" fmla="val 0"/>
            </a:avLst>
          </a:prstGeom>
          <a:solidFill>
            <a:schemeClr val="bg1">
              <a:alpha val="85098"/>
            </a:schemeClr>
          </a:solidFill>
        </p:spPr>
        <p:txBody>
          <a:bodyPr lIns="162000" tIns="162000" rIns="162000" bIns="162000"/>
          <a:lstStyle>
            <a:lvl1pPr>
              <a:defRPr sz="3000">
                <a:solidFill>
                  <a:schemeClr val="tx2"/>
                </a:solidFill>
              </a:defRPr>
            </a:lvl1pPr>
          </a:lstStyle>
          <a:p>
            <a:r>
              <a:rPr lang="en-US"/>
              <a:t>Click to edit Master title style</a:t>
            </a:r>
            <a:endParaRPr lang="fi-FI" dirty="0"/>
          </a:p>
        </p:txBody>
      </p:sp>
      <p:sp>
        <p:nvSpPr>
          <p:cNvPr id="12" name="Subtitle 2"/>
          <p:cNvSpPr>
            <a:spLocks noGrp="1"/>
          </p:cNvSpPr>
          <p:nvPr>
            <p:ph type="subTitle" idx="1"/>
          </p:nvPr>
        </p:nvSpPr>
        <p:spPr>
          <a:xfrm>
            <a:off x="4873451" y="3501008"/>
            <a:ext cx="6552728" cy="1512168"/>
          </a:xfrm>
        </p:spPr>
        <p:txBody>
          <a:bodyPr/>
          <a:lstStyle>
            <a:lvl1pPr marL="0" indent="0" algn="l">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i-FI" dirty="0"/>
          </a:p>
        </p:txBody>
      </p:sp>
      <p:sp>
        <p:nvSpPr>
          <p:cNvPr id="8" name="Text Placeholder 5"/>
          <p:cNvSpPr>
            <a:spLocks noGrp="1"/>
          </p:cNvSpPr>
          <p:nvPr>
            <p:ph type="body" sz="quarter" idx="14" hasCustomPrompt="1"/>
          </p:nvPr>
        </p:nvSpPr>
        <p:spPr>
          <a:xfrm>
            <a:off x="0" y="118800"/>
            <a:ext cx="3517200" cy="3232800"/>
          </a:xfrm>
          <a:blipFill>
            <a:blip r:embed="rId2"/>
            <a:stretch>
              <a:fillRect/>
            </a:stretch>
          </a:blipFill>
        </p:spPr>
        <p:txBody>
          <a:bodyPr/>
          <a:lstStyle>
            <a:lvl1pPr marL="0" indent="0">
              <a:buFontTx/>
              <a:buNone/>
              <a:defRPr sz="200" baseline="0">
                <a:noFill/>
              </a:defRPr>
            </a:lvl1pPr>
          </a:lstStyle>
          <a:p>
            <a:pPr lvl="0"/>
            <a:r>
              <a:rPr lang="en-US" dirty="0"/>
              <a:t>Do not add text here</a:t>
            </a:r>
          </a:p>
        </p:txBody>
      </p:sp>
      <p:sp>
        <p:nvSpPr>
          <p:cNvPr id="10" name="Text Placeholder 5"/>
          <p:cNvSpPr>
            <a:spLocks noGrp="1"/>
          </p:cNvSpPr>
          <p:nvPr>
            <p:ph type="body" sz="quarter" idx="15" hasCustomPrompt="1"/>
          </p:nvPr>
        </p:nvSpPr>
        <p:spPr>
          <a:xfrm>
            <a:off x="0" y="3510000"/>
            <a:ext cx="3517200" cy="3232800"/>
          </a:xfrm>
          <a:blipFill>
            <a:blip r:embed="rId3"/>
            <a:stretch>
              <a:fillRect/>
            </a:stretch>
          </a:blipFill>
        </p:spPr>
        <p:txBody>
          <a:bodyPr/>
          <a:lstStyle>
            <a:lvl1pPr marL="0" indent="0">
              <a:buFontTx/>
              <a:buNone/>
              <a:defRPr sz="200" baseline="0">
                <a:noFill/>
              </a:defRPr>
            </a:lvl1pPr>
          </a:lstStyle>
          <a:p>
            <a:pPr lvl="0"/>
            <a:r>
              <a:rPr lang="en-US" dirty="0"/>
              <a:t>Do not add text here</a:t>
            </a:r>
          </a:p>
        </p:txBody>
      </p:sp>
      <p:sp>
        <p:nvSpPr>
          <p:cNvPr id="2"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554884650"/>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Quote">
    <p:spTree>
      <p:nvGrpSpPr>
        <p:cNvPr id="1" name=""/>
        <p:cNvGrpSpPr/>
        <p:nvPr/>
      </p:nvGrpSpPr>
      <p:grpSpPr>
        <a:xfrm>
          <a:off x="0" y="0"/>
          <a:ext cx="0" cy="0"/>
          <a:chOff x="0" y="0"/>
          <a:chExt cx="0" cy="0"/>
        </a:xfrm>
      </p:grpSpPr>
      <p:sp>
        <p:nvSpPr>
          <p:cNvPr id="26" name="Picture Placeholder 25"/>
          <p:cNvSpPr>
            <a:spLocks noGrp="1"/>
          </p:cNvSpPr>
          <p:nvPr>
            <p:ph type="pic" sz="quarter" idx="13"/>
          </p:nvPr>
        </p:nvSpPr>
        <p:spPr>
          <a:xfrm>
            <a:off x="0" y="0"/>
            <a:ext cx="12195175" cy="6858000"/>
          </a:xfrm>
          <a:solidFill>
            <a:schemeClr val="bg2"/>
          </a:solidFill>
        </p:spPr>
        <p:txBody>
          <a:bodyPr/>
          <a:lstStyle>
            <a:lvl1pPr marL="0" indent="0">
              <a:buFontTx/>
              <a:buNone/>
              <a:defRPr sz="1200"/>
            </a:lvl1pPr>
          </a:lstStyle>
          <a:p>
            <a:r>
              <a:rPr lang="en-US"/>
              <a:t>Click icon to add picture</a:t>
            </a:r>
            <a:endParaRPr lang="fi-FI"/>
          </a:p>
        </p:txBody>
      </p:sp>
      <p:sp>
        <p:nvSpPr>
          <p:cNvPr id="2" name="Title 1"/>
          <p:cNvSpPr>
            <a:spLocks noGrp="1"/>
          </p:cNvSpPr>
          <p:nvPr>
            <p:ph type="title"/>
          </p:nvPr>
        </p:nvSpPr>
        <p:spPr>
          <a:xfrm>
            <a:off x="481013" y="488927"/>
            <a:ext cx="2952000" cy="2952328"/>
          </a:xfrm>
          <a:prstGeom prst="round2DiagRect">
            <a:avLst>
              <a:gd name="adj1" fmla="val 13501"/>
              <a:gd name="adj2" fmla="val 0"/>
            </a:avLst>
          </a:prstGeom>
          <a:solidFill>
            <a:srgbClr val="50B948">
              <a:alpha val="89804"/>
            </a:srgbClr>
          </a:solidFill>
        </p:spPr>
        <p:txBody>
          <a:bodyPr lIns="180000" tIns="162000" rIns="180000" bIns="162000" anchor="t"/>
          <a:lstStyle>
            <a:lvl1pPr algn="l">
              <a:defRPr sz="3000" b="0" cap="none" baseline="0">
                <a:solidFill>
                  <a:schemeClr val="bg1"/>
                </a:solidFill>
              </a:defRPr>
            </a:lvl1pPr>
          </a:lstStyle>
          <a:p>
            <a:r>
              <a:rPr lang="en-US"/>
              <a:t>Click to edit Master title style</a:t>
            </a:r>
            <a:endParaRPr lang="fi-FI" dirty="0"/>
          </a:p>
        </p:txBody>
      </p:sp>
      <p:sp>
        <p:nvSpPr>
          <p:cNvPr id="3" name="t_confidentiality"/>
          <p:cNvSpPr/>
          <p:nvPr userDrawn="1"/>
        </p:nvSpPr>
        <p:spPr>
          <a:xfrm>
            <a:off x="9626219" y="116632"/>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Tree>
    <p:extLst>
      <p:ext uri="{BB962C8B-B14F-4D97-AF65-F5344CB8AC3E}">
        <p14:creationId xmlns:p14="http://schemas.microsoft.com/office/powerpoint/2010/main" val="346897361"/>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i-FI" dirty="0"/>
          </a:p>
        </p:txBody>
      </p:sp>
      <p:sp>
        <p:nvSpPr>
          <p:cNvPr id="3" name="Content Placeholder 2"/>
          <p:cNvSpPr>
            <a:spLocks noGrp="1"/>
          </p:cNvSpPr>
          <p:nvPr>
            <p:ph sz="half" idx="1"/>
          </p:nvPr>
        </p:nvSpPr>
        <p:spPr>
          <a:xfrm>
            <a:off x="481013" y="1557339"/>
            <a:ext cx="5544566" cy="4464050"/>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4" name="Content Placeholder 3"/>
          <p:cNvSpPr>
            <a:spLocks noGrp="1"/>
          </p:cNvSpPr>
          <p:nvPr>
            <p:ph sz="half" idx="2"/>
          </p:nvPr>
        </p:nvSpPr>
        <p:spPr>
          <a:xfrm>
            <a:off x="6169595" y="1557338"/>
            <a:ext cx="5544568" cy="4464049"/>
          </a:xfrm>
        </p:spPr>
        <p:txBody>
          <a:bodyPr/>
          <a:lstStyle>
            <a:lvl1pPr>
              <a:defRPr sz="2000"/>
            </a:lvl1pPr>
            <a:lvl2pPr>
              <a:defRPr sz="16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i-FI" dirty="0"/>
          </a:p>
        </p:txBody>
      </p:sp>
      <p:sp>
        <p:nvSpPr>
          <p:cNvPr id="9" name="Text Placeholder 8"/>
          <p:cNvSpPr>
            <a:spLocks noGrp="1"/>
          </p:cNvSpPr>
          <p:nvPr>
            <p:ph type="body" sz="quarter" idx="14" hasCustomPrompt="1"/>
          </p:nvPr>
        </p:nvSpPr>
        <p:spPr>
          <a:xfrm>
            <a:off x="6169595" y="6453336"/>
            <a:ext cx="3481312" cy="144019"/>
          </a:xfrm>
        </p:spPr>
        <p:txBody>
          <a:bodyPr wrap="square" tIns="0" bIns="18000" anchor="b" anchorCtr="0">
            <a:noAutofit/>
          </a:bodyPr>
          <a:lstStyle>
            <a:lvl1pPr marL="0" indent="0">
              <a:spcBef>
                <a:spcPts val="0"/>
              </a:spcBef>
              <a:buFontTx/>
              <a:buNone/>
              <a:defRPr sz="700">
                <a:solidFill>
                  <a:schemeClr val="tx2"/>
                </a:solidFill>
              </a:defRPr>
            </a:lvl1pPr>
          </a:lstStyle>
          <a:p>
            <a:pPr lvl="0"/>
            <a:r>
              <a:rPr lang="en-US" dirty="0"/>
              <a:t>Source</a:t>
            </a:r>
            <a:endParaRPr lang="fi-FI" dirty="0"/>
          </a:p>
        </p:txBody>
      </p:sp>
      <p:sp>
        <p:nvSpPr>
          <p:cNvPr id="5" name="Date Placeholder 4"/>
          <p:cNvSpPr>
            <a:spLocks noGrp="1"/>
          </p:cNvSpPr>
          <p:nvPr>
            <p:ph type="dt" sz="half" idx="10"/>
          </p:nvPr>
        </p:nvSpPr>
        <p:spPr/>
        <p:txBody>
          <a:bodyPr/>
          <a:lstStyle/>
          <a:p>
            <a:fld id="{52220B8B-2849-41DA-9EF2-3156DAF3B9E7}" type="datetime3">
              <a:rPr lang="en-US" smtClean="0"/>
              <a:t>30 June 2022</a:t>
            </a:fld>
            <a:endParaRPr lang="en-US"/>
          </a:p>
        </p:txBody>
      </p:sp>
      <p:sp>
        <p:nvSpPr>
          <p:cNvPr id="6" name="Footer Placeholder 5"/>
          <p:cNvSpPr>
            <a:spLocks noGrp="1"/>
          </p:cNvSpPr>
          <p:nvPr>
            <p:ph type="ftr" sz="quarter" idx="11"/>
          </p:nvPr>
        </p:nvSpPr>
        <p:spPr/>
        <p:txBody>
          <a:bodyPr/>
          <a:lstStyle/>
          <a:p>
            <a:r>
              <a:rPr lang="en-US"/>
              <a:t>© Valmet   |   Author / Title</a:t>
            </a:r>
          </a:p>
        </p:txBody>
      </p:sp>
      <p:sp>
        <p:nvSpPr>
          <p:cNvPr id="7" name="Slide Number Placeholder 6"/>
          <p:cNvSpPr>
            <a:spLocks noGrp="1"/>
          </p:cNvSpPr>
          <p:nvPr>
            <p:ph type="sldNum" sz="quarter" idx="12"/>
          </p:nvPr>
        </p:nvSpPr>
        <p:spPr/>
        <p:txBody>
          <a:bodyPr/>
          <a:lstStyle/>
          <a:p>
            <a:fld id="{82F35C78-EDC3-4BE6-A74D-429C10820A80}" type="slidenum">
              <a:rPr lang="en-US" smtClean="0"/>
              <a:pPr/>
              <a:t>‹#›</a:t>
            </a:fld>
            <a:endParaRPr lang="en-US"/>
          </a:p>
        </p:txBody>
      </p:sp>
    </p:spTree>
    <p:extLst>
      <p:ext uri="{BB962C8B-B14F-4D97-AF65-F5344CB8AC3E}">
        <p14:creationId xmlns:p14="http://schemas.microsoft.com/office/powerpoint/2010/main" val="1218930789"/>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1013" y="404814"/>
            <a:ext cx="11233150" cy="935955"/>
          </a:xfrm>
          <a:prstGeom prst="rect">
            <a:avLst/>
          </a:prstGeom>
        </p:spPr>
        <p:txBody>
          <a:bodyPr vert="horz" lIns="0" tIns="0" rIns="0" bIns="0" rtlCol="0" anchor="t" anchorCtr="0">
            <a:noAutofit/>
          </a:bodyPr>
          <a:lstStyle/>
          <a:p>
            <a:r>
              <a:rPr lang="en-US"/>
              <a:t>Click to edit Master title style</a:t>
            </a:r>
            <a:endParaRPr lang="fi-FI" dirty="0"/>
          </a:p>
        </p:txBody>
      </p:sp>
      <p:sp>
        <p:nvSpPr>
          <p:cNvPr id="3" name="Text Placeholder 2"/>
          <p:cNvSpPr>
            <a:spLocks noGrp="1"/>
          </p:cNvSpPr>
          <p:nvPr>
            <p:ph type="body" idx="1"/>
          </p:nvPr>
        </p:nvSpPr>
        <p:spPr>
          <a:xfrm>
            <a:off x="481013" y="1557339"/>
            <a:ext cx="11233150" cy="446405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41375" y="6453336"/>
            <a:ext cx="1223963" cy="144016"/>
          </a:xfrm>
          <a:prstGeom prst="rect">
            <a:avLst/>
          </a:prstGeom>
        </p:spPr>
        <p:txBody>
          <a:bodyPr vert="horz" lIns="0" tIns="0" rIns="0" bIns="0" rtlCol="0" anchor="ctr">
            <a:noAutofit/>
          </a:bodyPr>
          <a:lstStyle>
            <a:lvl1pPr algn="l">
              <a:defRPr sz="700">
                <a:solidFill>
                  <a:schemeClr val="tx2"/>
                </a:solidFill>
              </a:defRPr>
            </a:lvl1pPr>
          </a:lstStyle>
          <a:p>
            <a:fld id="{A22DA4D0-8748-42E4-92E2-B4D048CA0FE3}" type="datetime3">
              <a:rPr lang="en-US" smtClean="0"/>
              <a:t>30 June 2022</a:t>
            </a:fld>
            <a:endParaRPr lang="en-US" dirty="0"/>
          </a:p>
        </p:txBody>
      </p:sp>
      <p:sp>
        <p:nvSpPr>
          <p:cNvPr id="5" name="Footer Placeholder 4"/>
          <p:cNvSpPr>
            <a:spLocks noGrp="1"/>
          </p:cNvSpPr>
          <p:nvPr>
            <p:ph type="ftr" sz="quarter" idx="3"/>
          </p:nvPr>
        </p:nvSpPr>
        <p:spPr>
          <a:xfrm>
            <a:off x="2065338" y="6453336"/>
            <a:ext cx="4032250" cy="144016"/>
          </a:xfrm>
          <a:prstGeom prst="rect">
            <a:avLst/>
          </a:prstGeom>
        </p:spPr>
        <p:txBody>
          <a:bodyPr vert="horz" lIns="0" tIns="0" rIns="0" bIns="0" rtlCol="0" anchor="ctr">
            <a:noAutofit/>
          </a:bodyPr>
          <a:lstStyle>
            <a:lvl1pPr algn="l">
              <a:defRPr sz="700">
                <a:solidFill>
                  <a:schemeClr val="tx2"/>
                </a:solidFill>
              </a:defRPr>
            </a:lvl1pPr>
          </a:lstStyle>
          <a:p>
            <a:r>
              <a:rPr lang="en-US" dirty="0"/>
              <a:t>© Valmet   |   Author / Title</a:t>
            </a:r>
          </a:p>
        </p:txBody>
      </p:sp>
      <p:sp>
        <p:nvSpPr>
          <p:cNvPr id="6" name="Slide Number Placeholder 5"/>
          <p:cNvSpPr>
            <a:spLocks noGrp="1"/>
          </p:cNvSpPr>
          <p:nvPr>
            <p:ph type="sldNum" sz="quarter" idx="4"/>
          </p:nvPr>
        </p:nvSpPr>
        <p:spPr>
          <a:xfrm>
            <a:off x="481014" y="6453336"/>
            <a:ext cx="360361" cy="144016"/>
          </a:xfrm>
          <a:prstGeom prst="rect">
            <a:avLst/>
          </a:prstGeom>
        </p:spPr>
        <p:txBody>
          <a:bodyPr vert="horz" lIns="0" tIns="0" rIns="0" bIns="0" rtlCol="0" anchor="ctr">
            <a:noAutofit/>
          </a:bodyPr>
          <a:lstStyle>
            <a:lvl1pPr algn="l">
              <a:defRPr sz="700">
                <a:solidFill>
                  <a:schemeClr val="tx2"/>
                </a:solidFill>
              </a:defRPr>
            </a:lvl1pPr>
          </a:lstStyle>
          <a:p>
            <a:fld id="{82F35C78-EDC3-4BE6-A74D-429C10820A80}" type="slidenum">
              <a:rPr lang="en-US" smtClean="0"/>
              <a:pPr/>
              <a:t>‹#›</a:t>
            </a:fld>
            <a:endParaRPr lang="en-US" dirty="0"/>
          </a:p>
        </p:txBody>
      </p:sp>
      <p:pic>
        <p:nvPicPr>
          <p:cNvPr id="12" name="Picture 11"/>
          <p:cNvPicPr>
            <a:picLocks noChangeAspect="1"/>
          </p:cNvPicPr>
          <p:nvPr userDrawn="1"/>
        </p:nvPicPr>
        <p:blipFill>
          <a:blip r:embed="rId49" cstate="print">
            <a:extLst>
              <a:ext uri="{28A0092B-C50C-407E-A947-70E740481C1C}">
                <a14:useLocalDpi xmlns:a14="http://schemas.microsoft.com/office/drawing/2010/main" val="0"/>
              </a:ext>
            </a:extLst>
          </a:blip>
          <a:stretch>
            <a:fillRect/>
          </a:stretch>
        </p:blipFill>
        <p:spPr>
          <a:xfrm>
            <a:off x="10562083" y="6237312"/>
            <a:ext cx="1291874" cy="432000"/>
          </a:xfrm>
          <a:prstGeom prst="rect">
            <a:avLst/>
          </a:prstGeom>
        </p:spPr>
      </p:pic>
      <p:sp>
        <p:nvSpPr>
          <p:cNvPr id="7" name="t_confidentiality"/>
          <p:cNvSpPr/>
          <p:nvPr userDrawn="1"/>
        </p:nvSpPr>
        <p:spPr>
          <a:xfrm>
            <a:off x="9626219" y="111547"/>
            <a:ext cx="2160000" cy="365125"/>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fi-FI" sz="1200">
                <a:solidFill>
                  <a:srgbClr val="000000"/>
                </a:solidFill>
                <a:latin typeface="Arial" panose="020B0604020202020204" pitchFamily="34" charset="0"/>
              </a:rPr>
              <a:t>INTERNAL</a:t>
            </a:r>
            <a:endParaRPr lang="fi-FI" sz="1200" dirty="0">
              <a:solidFill>
                <a:srgbClr val="000000"/>
              </a:solidFill>
              <a:latin typeface="Arial" panose="020B0604020202020204" pitchFamily="34" charset="0"/>
            </a:endParaRPr>
          </a:p>
        </p:txBody>
      </p:sp>
      <p:sp>
        <p:nvSpPr>
          <p:cNvPr id="9" name="(c)" hidden="1"/>
          <p:cNvSpPr txBox="1"/>
          <p:nvPr userDrawn="1"/>
        </p:nvSpPr>
        <p:spPr>
          <a:xfrm>
            <a:off x="11986517" y="6891795"/>
            <a:ext cx="198773" cy="30778"/>
          </a:xfrm>
          <a:prstGeom prst="rect">
            <a:avLst/>
          </a:prstGeom>
          <a:noFill/>
        </p:spPr>
        <p:txBody>
          <a:bodyPr wrap="none" lIns="0" tIns="0" rIns="0" bIns="0" rtlCol="0">
            <a:spAutoFit/>
          </a:bodyPr>
          <a:lstStyle/>
          <a:p>
            <a:pPr algn="r"/>
            <a:r>
              <a:rPr lang="fi-FI" sz="200" dirty="0">
                <a:solidFill>
                  <a:schemeClr val="bg1"/>
                </a:solidFill>
                <a:latin typeface="+mn-lt"/>
              </a:rPr>
              <a:t>©grow. for</a:t>
            </a:r>
            <a:r>
              <a:rPr lang="fi-FI" sz="200" baseline="0" dirty="0">
                <a:solidFill>
                  <a:schemeClr val="bg1"/>
                </a:solidFill>
                <a:latin typeface="+mn-lt"/>
              </a:rPr>
              <a:t> valmet</a:t>
            </a:r>
            <a:endParaRPr lang="en-GB" sz="200" dirty="0" err="1">
              <a:solidFill>
                <a:schemeClr val="bg1"/>
              </a:solidFill>
              <a:latin typeface="+mn-lt"/>
            </a:endParaRPr>
          </a:p>
        </p:txBody>
      </p:sp>
      <p:pic>
        <p:nvPicPr>
          <p:cNvPr id="10" name="(logo)" descr="Z:\GRW (grow)\logot\copyright_grow.png" hidden="1"/>
          <p:cNvPicPr>
            <a:picLocks noChangeAspect="1" noChangeArrowheads="1"/>
          </p:cNvPicPr>
          <p:nvPr userDrawn="1"/>
        </p:nvPicPr>
        <p:blipFill>
          <a:blip r:embed="rId50" cstate="print">
            <a:extLst>
              <a:ext uri="{28A0092B-C50C-407E-A947-70E740481C1C}">
                <a14:useLocalDpi xmlns:a14="http://schemas.microsoft.com/office/drawing/2010/main" val="0"/>
              </a:ext>
            </a:extLst>
          </a:blip>
          <a:srcRect/>
          <a:stretch>
            <a:fillRect/>
          </a:stretch>
        </p:blipFill>
        <p:spPr bwMode="auto">
          <a:xfrm>
            <a:off x="0" y="-36000"/>
            <a:ext cx="60261" cy="1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0341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704" r:id="rId5"/>
    <p:sldLayoutId id="2147483702" r:id="rId6"/>
    <p:sldLayoutId id="2147483703"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90" r:id="rId23"/>
    <p:sldLayoutId id="2147483691" r:id="rId24"/>
    <p:sldLayoutId id="2147483696" r:id="rId25"/>
    <p:sldLayoutId id="2147483692" r:id="rId26"/>
    <p:sldLayoutId id="2147483697" r:id="rId27"/>
    <p:sldLayoutId id="2147483683" r:id="rId28"/>
    <p:sldLayoutId id="2147483685" r:id="rId29"/>
    <p:sldLayoutId id="2147483693" r:id="rId30"/>
    <p:sldLayoutId id="2147483694" r:id="rId31"/>
    <p:sldLayoutId id="2147483695" r:id="rId32"/>
    <p:sldLayoutId id="2147483708" r:id="rId33"/>
    <p:sldLayoutId id="2147483705" r:id="rId34"/>
    <p:sldLayoutId id="2147483711" r:id="rId35"/>
    <p:sldLayoutId id="2147483706" r:id="rId36"/>
    <p:sldLayoutId id="2147483712" r:id="rId37"/>
    <p:sldLayoutId id="2147483707" r:id="rId38"/>
    <p:sldLayoutId id="2147483713" r:id="rId39"/>
    <p:sldLayoutId id="2147483709" r:id="rId40"/>
    <p:sldLayoutId id="2147483714" r:id="rId41"/>
    <p:sldLayoutId id="2147483710" r:id="rId42"/>
    <p:sldLayoutId id="2147483715" r:id="rId43"/>
    <p:sldLayoutId id="2147483681" r:id="rId44"/>
    <p:sldLayoutId id="2147483687" r:id="rId45"/>
    <p:sldLayoutId id="2147483688" r:id="rId46"/>
    <p:sldLayoutId id="2147483689" r:id="rId47"/>
  </p:sldLayoutIdLst>
  <p:transition spd="med">
    <p:fade/>
  </p:transition>
  <p:hf hdr="0"/>
  <p:txStyles>
    <p:titleStyle>
      <a:lvl1pPr algn="l" defTabSz="914400" rtl="0" eaLnBrk="1" latinLnBrk="0" hangingPunct="1">
        <a:lnSpc>
          <a:spcPct val="90000"/>
        </a:lnSpc>
        <a:spcBef>
          <a:spcPct val="0"/>
        </a:spcBef>
        <a:buNone/>
        <a:defRPr sz="2800" kern="1200">
          <a:solidFill>
            <a:schemeClr val="tx2"/>
          </a:solidFill>
          <a:latin typeface="+mj-lt"/>
          <a:ea typeface="+mj-ea"/>
          <a:cs typeface="+mj-cs"/>
        </a:defRPr>
      </a:lvl1pPr>
    </p:titleStyle>
    <p:bodyStyle>
      <a:lvl1pPr marL="266700" indent="-266700" algn="l" defTabSz="914400" rtl="0" eaLnBrk="1" latinLnBrk="0" hangingPunct="1">
        <a:spcBef>
          <a:spcPts val="800"/>
        </a:spcBef>
        <a:spcAft>
          <a:spcPts val="0"/>
        </a:spcAft>
        <a:buClr>
          <a:schemeClr val="accent1"/>
        </a:buClr>
        <a:buFont typeface="Wingdings" panose="05000000000000000000" pitchFamily="2" charset="2"/>
        <a:buChar char=""/>
        <a:defRPr sz="2000" kern="1200">
          <a:solidFill>
            <a:schemeClr val="tx2">
              <a:lumMod val="50000"/>
            </a:schemeClr>
          </a:solidFill>
          <a:latin typeface="+mn-lt"/>
          <a:ea typeface="+mn-ea"/>
          <a:cs typeface="+mn-cs"/>
        </a:defRPr>
      </a:lvl1pPr>
      <a:lvl2pPr marL="539750" indent="-273050" algn="l" defTabSz="914400" rtl="0" eaLnBrk="1" latinLnBrk="0" hangingPunct="1">
        <a:spcBef>
          <a:spcPts val="400"/>
        </a:spcBef>
        <a:spcAft>
          <a:spcPts val="0"/>
        </a:spcAft>
        <a:buClr>
          <a:schemeClr val="accent1"/>
        </a:buClr>
        <a:buFont typeface="Arial" pitchFamily="34" charset="0"/>
        <a:buChar char="–"/>
        <a:defRPr sz="1600" kern="1200">
          <a:solidFill>
            <a:schemeClr val="tx2">
              <a:lumMod val="50000"/>
            </a:schemeClr>
          </a:solidFill>
          <a:latin typeface="+mn-lt"/>
          <a:ea typeface="+mn-ea"/>
          <a:cs typeface="+mn-cs"/>
        </a:defRPr>
      </a:lvl2pPr>
      <a:lvl3pPr marL="806450" indent="-266700" algn="l" defTabSz="914400" rtl="0" eaLnBrk="1" latinLnBrk="0" hangingPunct="1">
        <a:spcBef>
          <a:spcPts val="400"/>
        </a:spcBef>
        <a:spcAft>
          <a:spcPts val="0"/>
        </a:spcAft>
        <a:buClr>
          <a:schemeClr val="accent1"/>
        </a:buClr>
        <a:buFont typeface="Wingdings" panose="05000000000000000000" pitchFamily="2" charset="2"/>
        <a:buChar char=""/>
        <a:defRPr sz="1600" kern="1200">
          <a:solidFill>
            <a:schemeClr val="tx2">
              <a:lumMod val="50000"/>
            </a:schemeClr>
          </a:solidFill>
          <a:latin typeface="+mn-lt"/>
          <a:ea typeface="+mn-ea"/>
          <a:cs typeface="+mn-cs"/>
        </a:defRPr>
      </a:lvl3pPr>
      <a:lvl4pPr marL="1071563" indent="-265113" algn="l" defTabSz="914400" rtl="0" eaLnBrk="1" latinLnBrk="0" hangingPunct="1">
        <a:spcBef>
          <a:spcPts val="400"/>
        </a:spcBef>
        <a:spcAft>
          <a:spcPts val="0"/>
        </a:spcAft>
        <a:buClr>
          <a:schemeClr val="accent1"/>
        </a:buClr>
        <a:buFont typeface="Arial" pitchFamily="34" charset="0"/>
        <a:buChar char="–"/>
        <a:defRPr sz="1400" kern="1200">
          <a:solidFill>
            <a:schemeClr val="tx2">
              <a:lumMod val="50000"/>
            </a:schemeClr>
          </a:solidFill>
          <a:latin typeface="+mn-lt"/>
          <a:ea typeface="+mn-ea"/>
          <a:cs typeface="+mn-cs"/>
        </a:defRPr>
      </a:lvl4pPr>
      <a:lvl5pPr marL="1346200" indent="-274638" algn="l" defTabSz="914400" rtl="0" eaLnBrk="1" latinLnBrk="0" hangingPunct="1">
        <a:spcBef>
          <a:spcPts val="400"/>
        </a:spcBef>
        <a:spcAft>
          <a:spcPts val="0"/>
        </a:spcAft>
        <a:buClr>
          <a:schemeClr val="accent1"/>
        </a:buClr>
        <a:buFont typeface="Wingdings" panose="05000000000000000000" pitchFamily="2" charset="2"/>
        <a:buChar char=""/>
        <a:defRPr sz="1400" kern="1200">
          <a:solidFill>
            <a:schemeClr val="tx2">
              <a:lumMod val="50000"/>
            </a:schemeClr>
          </a:solidFill>
          <a:latin typeface="+mn-lt"/>
          <a:ea typeface="+mn-ea"/>
          <a:cs typeface="+mn-cs"/>
        </a:defRPr>
      </a:lvl5pPr>
      <a:lvl6pPr marL="1612900" indent="-266700" algn="l" defTabSz="914400" rtl="0" eaLnBrk="1" latinLnBrk="0" hangingPunct="1">
        <a:spcBef>
          <a:spcPct val="20000"/>
        </a:spcBef>
        <a:buClr>
          <a:schemeClr val="accent1"/>
        </a:buClr>
        <a:buFont typeface="Arial" pitchFamily="34" charset="0"/>
        <a:buChar char="•"/>
        <a:defRPr sz="1400" kern="1200">
          <a:solidFill>
            <a:srgbClr val="242527"/>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i-FI" dirty="0"/>
              <a:t>PDM Business Role Description</a:t>
            </a:r>
            <a:endParaRPr lang="fi-FI" dirty="0">
              <a:solidFill>
                <a:srgbClr val="FF0000"/>
              </a:solidFill>
            </a:endParaRPr>
          </a:p>
        </p:txBody>
      </p:sp>
      <p:sp>
        <p:nvSpPr>
          <p:cNvPr id="3" name="Subtitle 2"/>
          <p:cNvSpPr>
            <a:spLocks noGrp="1"/>
          </p:cNvSpPr>
          <p:nvPr>
            <p:ph type="subTitle" idx="1"/>
          </p:nvPr>
        </p:nvSpPr>
        <p:spPr/>
        <p:txBody>
          <a:bodyPr/>
          <a:lstStyle/>
          <a:p>
            <a:r>
              <a:rPr lang="fi-FI" dirty="0"/>
              <a:t>2022-06-30</a:t>
            </a:r>
          </a:p>
          <a:p>
            <a:r>
              <a:rPr lang="fi-FI" dirty="0"/>
              <a:t>Ver 1.1</a:t>
            </a:r>
          </a:p>
          <a:p>
            <a:r>
              <a:rPr lang="fi-FI" dirty="0"/>
              <a:t>Mikael Andersson</a:t>
            </a:r>
          </a:p>
        </p:txBody>
      </p:sp>
    </p:spTree>
    <p:extLst>
      <p:ext uri="{BB962C8B-B14F-4D97-AF65-F5344CB8AC3E}">
        <p14:creationId xmlns:p14="http://schemas.microsoft.com/office/powerpoint/2010/main" val="2371769222"/>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1" dirty="0"/>
              <a:t>Main Business Roles in </a:t>
            </a:r>
            <a:r>
              <a:rPr lang="en-US" b="1" dirty="0" err="1"/>
              <a:t>Idefix</a:t>
            </a:r>
            <a:endParaRPr lang="en-US" dirty="0"/>
          </a:p>
        </p:txBody>
      </p:sp>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30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2</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pic>
        <p:nvPicPr>
          <p:cNvPr id="13" name="Content Placeholder 12">
            <a:extLst>
              <a:ext uri="{FF2B5EF4-FFF2-40B4-BE49-F238E27FC236}">
                <a16:creationId xmlns:a16="http://schemas.microsoft.com/office/drawing/2014/main" id="{DBC86941-8DA6-4C9A-BF66-211A0A35D07F}"/>
              </a:ext>
            </a:extLst>
          </p:cNvPr>
          <p:cNvPicPr>
            <a:picLocks noGrp="1" noChangeAspect="1"/>
          </p:cNvPicPr>
          <p:nvPr>
            <p:ph idx="1"/>
          </p:nvPr>
        </p:nvPicPr>
        <p:blipFill>
          <a:blip r:embed="rId2"/>
          <a:stretch>
            <a:fillRect/>
          </a:stretch>
        </p:blipFill>
        <p:spPr>
          <a:xfrm>
            <a:off x="481013" y="1403337"/>
            <a:ext cx="11233150" cy="2571719"/>
          </a:xfrm>
          <a:prstGeom prst="rect">
            <a:avLst/>
          </a:prstGeom>
          <a:solidFill>
            <a:schemeClr val="accent1"/>
          </a:solidFill>
          <a:ln>
            <a:solidFill>
              <a:schemeClr val="accent1"/>
            </a:solidFill>
          </a:ln>
        </p:spPr>
      </p:pic>
      <p:sp>
        <p:nvSpPr>
          <p:cNvPr id="14" name="Dodecagon 13">
            <a:extLst>
              <a:ext uri="{FF2B5EF4-FFF2-40B4-BE49-F238E27FC236}">
                <a16:creationId xmlns:a16="http://schemas.microsoft.com/office/drawing/2014/main" id="{27F5C300-2539-4ADD-B458-2B647A0A7C36}"/>
              </a:ext>
            </a:extLst>
          </p:cNvPr>
          <p:cNvSpPr/>
          <p:nvPr/>
        </p:nvSpPr>
        <p:spPr>
          <a:xfrm>
            <a:off x="1456893" y="2408611"/>
            <a:ext cx="327227" cy="327309"/>
          </a:xfrm>
          <a:custGeom>
            <a:avLst/>
            <a:gdLst>
              <a:gd name="connsiteX0" fmla="*/ 0 w 327227"/>
              <a:gd name="connsiteY0" fmla="*/ 119801 h 327309"/>
              <a:gd name="connsiteX1" fmla="*/ 43842 w 327227"/>
              <a:gd name="connsiteY1" fmla="*/ 43853 h 327309"/>
              <a:gd name="connsiteX2" fmla="*/ 119771 w 327227"/>
              <a:gd name="connsiteY2" fmla="*/ 0 h 327309"/>
              <a:gd name="connsiteX3" fmla="*/ 207456 w 327227"/>
              <a:gd name="connsiteY3" fmla="*/ 0 h 327309"/>
              <a:gd name="connsiteX4" fmla="*/ 283385 w 327227"/>
              <a:gd name="connsiteY4" fmla="*/ 43853 h 327309"/>
              <a:gd name="connsiteX5" fmla="*/ 327227 w 327227"/>
              <a:gd name="connsiteY5" fmla="*/ 119801 h 327309"/>
              <a:gd name="connsiteX6" fmla="*/ 327227 w 327227"/>
              <a:gd name="connsiteY6" fmla="*/ 207508 h 327309"/>
              <a:gd name="connsiteX7" fmla="*/ 283385 w 327227"/>
              <a:gd name="connsiteY7" fmla="*/ 283456 h 327309"/>
              <a:gd name="connsiteX8" fmla="*/ 207456 w 327227"/>
              <a:gd name="connsiteY8" fmla="*/ 327309 h 327309"/>
              <a:gd name="connsiteX9" fmla="*/ 119771 w 327227"/>
              <a:gd name="connsiteY9" fmla="*/ 327309 h 327309"/>
              <a:gd name="connsiteX10" fmla="*/ 43842 w 327227"/>
              <a:gd name="connsiteY10" fmla="*/ 283456 h 327309"/>
              <a:gd name="connsiteX11" fmla="*/ 0 w 327227"/>
              <a:gd name="connsiteY11" fmla="*/ 207508 h 327309"/>
              <a:gd name="connsiteX12" fmla="*/ 0 w 327227"/>
              <a:gd name="connsiteY12" fmla="*/ 119801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7227" h="327309" fill="none" extrusionOk="0">
                <a:moveTo>
                  <a:pt x="0" y="119801"/>
                </a:moveTo>
                <a:cubicBezTo>
                  <a:pt x="15871" y="84265"/>
                  <a:pt x="32432" y="49521"/>
                  <a:pt x="43842" y="43853"/>
                </a:cubicBezTo>
                <a:cubicBezTo>
                  <a:pt x="56426" y="28991"/>
                  <a:pt x="93123" y="21504"/>
                  <a:pt x="119771" y="0"/>
                </a:cubicBezTo>
                <a:cubicBezTo>
                  <a:pt x="160160" y="-7332"/>
                  <a:pt x="187721" y="-7399"/>
                  <a:pt x="207456" y="0"/>
                </a:cubicBezTo>
                <a:cubicBezTo>
                  <a:pt x="232060" y="12532"/>
                  <a:pt x="269781" y="42682"/>
                  <a:pt x="283385" y="43853"/>
                </a:cubicBezTo>
                <a:cubicBezTo>
                  <a:pt x="301242" y="72262"/>
                  <a:pt x="326445" y="105312"/>
                  <a:pt x="327227" y="119801"/>
                </a:cubicBezTo>
                <a:cubicBezTo>
                  <a:pt x="326860" y="150404"/>
                  <a:pt x="330301" y="189893"/>
                  <a:pt x="327227" y="207508"/>
                </a:cubicBezTo>
                <a:cubicBezTo>
                  <a:pt x="314533" y="234942"/>
                  <a:pt x="300385" y="243138"/>
                  <a:pt x="283385" y="283456"/>
                </a:cubicBezTo>
                <a:cubicBezTo>
                  <a:pt x="275959" y="288986"/>
                  <a:pt x="239559" y="302018"/>
                  <a:pt x="207456" y="327309"/>
                </a:cubicBezTo>
                <a:cubicBezTo>
                  <a:pt x="169079" y="323310"/>
                  <a:pt x="159950" y="327575"/>
                  <a:pt x="119771" y="327309"/>
                </a:cubicBezTo>
                <a:cubicBezTo>
                  <a:pt x="96705" y="322312"/>
                  <a:pt x="59196" y="300494"/>
                  <a:pt x="43842" y="283456"/>
                </a:cubicBezTo>
                <a:cubicBezTo>
                  <a:pt x="20855" y="249659"/>
                  <a:pt x="17098" y="229520"/>
                  <a:pt x="0" y="207508"/>
                </a:cubicBezTo>
                <a:cubicBezTo>
                  <a:pt x="6224" y="176442"/>
                  <a:pt x="-5919" y="132215"/>
                  <a:pt x="0" y="119801"/>
                </a:cubicBezTo>
                <a:close/>
              </a:path>
              <a:path w="327227" h="327309" stroke="0" extrusionOk="0">
                <a:moveTo>
                  <a:pt x="0" y="119801"/>
                </a:moveTo>
                <a:cubicBezTo>
                  <a:pt x="22402" y="95843"/>
                  <a:pt x="41519" y="61623"/>
                  <a:pt x="43842" y="43853"/>
                </a:cubicBezTo>
                <a:cubicBezTo>
                  <a:pt x="55746" y="30103"/>
                  <a:pt x="103880" y="1814"/>
                  <a:pt x="119771" y="0"/>
                </a:cubicBezTo>
                <a:cubicBezTo>
                  <a:pt x="160414" y="-4276"/>
                  <a:pt x="179710" y="-1453"/>
                  <a:pt x="207456" y="0"/>
                </a:cubicBezTo>
                <a:cubicBezTo>
                  <a:pt x="239788" y="15068"/>
                  <a:pt x="276312" y="31803"/>
                  <a:pt x="283385" y="43853"/>
                </a:cubicBezTo>
                <a:cubicBezTo>
                  <a:pt x="300325" y="80986"/>
                  <a:pt x="315071" y="99805"/>
                  <a:pt x="327227" y="119801"/>
                </a:cubicBezTo>
                <a:cubicBezTo>
                  <a:pt x="333075" y="155019"/>
                  <a:pt x="324575" y="170242"/>
                  <a:pt x="327227" y="207508"/>
                </a:cubicBezTo>
                <a:cubicBezTo>
                  <a:pt x="306951" y="238260"/>
                  <a:pt x="306199" y="259164"/>
                  <a:pt x="283385" y="283456"/>
                </a:cubicBezTo>
                <a:cubicBezTo>
                  <a:pt x="255532" y="296837"/>
                  <a:pt x="227524" y="318489"/>
                  <a:pt x="207456" y="327309"/>
                </a:cubicBezTo>
                <a:cubicBezTo>
                  <a:pt x="182231" y="320673"/>
                  <a:pt x="133540" y="333580"/>
                  <a:pt x="119771" y="327309"/>
                </a:cubicBezTo>
                <a:cubicBezTo>
                  <a:pt x="99183" y="313681"/>
                  <a:pt x="62081" y="301822"/>
                  <a:pt x="43842" y="283456"/>
                </a:cubicBezTo>
                <a:cubicBezTo>
                  <a:pt x="24073" y="248123"/>
                  <a:pt x="11441" y="234909"/>
                  <a:pt x="0" y="207508"/>
                </a:cubicBezTo>
                <a:cubicBezTo>
                  <a:pt x="-4600" y="176264"/>
                  <a:pt x="4891" y="131061"/>
                  <a:pt x="0" y="119801"/>
                </a:cubicBezTo>
                <a:close/>
              </a:path>
            </a:pathLst>
          </a:custGeom>
          <a:ln w="12700" cmpd="sng">
            <a:solidFill>
              <a:schemeClr val="accent1"/>
            </a:solidFill>
            <a:extLst>
              <a:ext uri="{C807C97D-BFC1-408E-A445-0C87EB9F89A2}">
                <ask:lineSketchStyleProps xmlns:ask="http://schemas.microsoft.com/office/drawing/2018/sketchyshapes" sd="1219033472">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1</a:t>
            </a:r>
          </a:p>
        </p:txBody>
      </p:sp>
      <p:sp>
        <p:nvSpPr>
          <p:cNvPr id="15" name="Dodecagon 14">
            <a:extLst>
              <a:ext uri="{FF2B5EF4-FFF2-40B4-BE49-F238E27FC236}">
                <a16:creationId xmlns:a16="http://schemas.microsoft.com/office/drawing/2014/main" id="{A906DF26-F93C-4CEB-95FD-C1DA69B13B9D}"/>
              </a:ext>
            </a:extLst>
          </p:cNvPr>
          <p:cNvSpPr/>
          <p:nvPr/>
        </p:nvSpPr>
        <p:spPr>
          <a:xfrm>
            <a:off x="5799154" y="1877766"/>
            <a:ext cx="370442" cy="350175"/>
          </a:xfrm>
          <a:custGeom>
            <a:avLst/>
            <a:gdLst>
              <a:gd name="connsiteX0" fmla="*/ 0 w 370442"/>
              <a:gd name="connsiteY0" fmla="*/ 128171 h 350175"/>
              <a:gd name="connsiteX1" fmla="*/ 49632 w 370442"/>
              <a:gd name="connsiteY1" fmla="*/ 46917 h 350175"/>
              <a:gd name="connsiteX2" fmla="*/ 135589 w 370442"/>
              <a:gd name="connsiteY2" fmla="*/ 0 h 350175"/>
              <a:gd name="connsiteX3" fmla="*/ 234853 w 370442"/>
              <a:gd name="connsiteY3" fmla="*/ 0 h 350175"/>
              <a:gd name="connsiteX4" fmla="*/ 320810 w 370442"/>
              <a:gd name="connsiteY4" fmla="*/ 46917 h 350175"/>
              <a:gd name="connsiteX5" fmla="*/ 370442 w 370442"/>
              <a:gd name="connsiteY5" fmla="*/ 128171 h 350175"/>
              <a:gd name="connsiteX6" fmla="*/ 370442 w 370442"/>
              <a:gd name="connsiteY6" fmla="*/ 222004 h 350175"/>
              <a:gd name="connsiteX7" fmla="*/ 320810 w 370442"/>
              <a:gd name="connsiteY7" fmla="*/ 303258 h 350175"/>
              <a:gd name="connsiteX8" fmla="*/ 234853 w 370442"/>
              <a:gd name="connsiteY8" fmla="*/ 350175 h 350175"/>
              <a:gd name="connsiteX9" fmla="*/ 135589 w 370442"/>
              <a:gd name="connsiteY9" fmla="*/ 350175 h 350175"/>
              <a:gd name="connsiteX10" fmla="*/ 49632 w 370442"/>
              <a:gd name="connsiteY10" fmla="*/ 303258 h 350175"/>
              <a:gd name="connsiteX11" fmla="*/ 0 w 370442"/>
              <a:gd name="connsiteY11" fmla="*/ 222004 h 350175"/>
              <a:gd name="connsiteX12" fmla="*/ 0 w 370442"/>
              <a:gd name="connsiteY12" fmla="*/ 128171 h 3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442" h="350175" fill="none" extrusionOk="0">
                <a:moveTo>
                  <a:pt x="0" y="128171"/>
                </a:moveTo>
                <a:cubicBezTo>
                  <a:pt x="22697" y="99867"/>
                  <a:pt x="25421" y="74909"/>
                  <a:pt x="49632" y="46917"/>
                </a:cubicBezTo>
                <a:cubicBezTo>
                  <a:pt x="65826" y="29521"/>
                  <a:pt x="120922" y="13366"/>
                  <a:pt x="135589" y="0"/>
                </a:cubicBezTo>
                <a:cubicBezTo>
                  <a:pt x="161833" y="-6037"/>
                  <a:pt x="186960" y="5891"/>
                  <a:pt x="234853" y="0"/>
                </a:cubicBezTo>
                <a:cubicBezTo>
                  <a:pt x="258964" y="14537"/>
                  <a:pt x="278043" y="27130"/>
                  <a:pt x="320810" y="46917"/>
                </a:cubicBezTo>
                <a:cubicBezTo>
                  <a:pt x="337656" y="90892"/>
                  <a:pt x="357423" y="111452"/>
                  <a:pt x="370442" y="128171"/>
                </a:cubicBezTo>
                <a:cubicBezTo>
                  <a:pt x="376986" y="149221"/>
                  <a:pt x="370007" y="206784"/>
                  <a:pt x="370442" y="222004"/>
                </a:cubicBezTo>
                <a:cubicBezTo>
                  <a:pt x="348518" y="249955"/>
                  <a:pt x="327978" y="275471"/>
                  <a:pt x="320810" y="303258"/>
                </a:cubicBezTo>
                <a:cubicBezTo>
                  <a:pt x="278605" y="321843"/>
                  <a:pt x="272653" y="326324"/>
                  <a:pt x="234853" y="350175"/>
                </a:cubicBezTo>
                <a:cubicBezTo>
                  <a:pt x="196579" y="344325"/>
                  <a:pt x="155960" y="358241"/>
                  <a:pt x="135589" y="350175"/>
                </a:cubicBezTo>
                <a:cubicBezTo>
                  <a:pt x="120846" y="348251"/>
                  <a:pt x="73356" y="319276"/>
                  <a:pt x="49632" y="303258"/>
                </a:cubicBezTo>
                <a:cubicBezTo>
                  <a:pt x="34474" y="276265"/>
                  <a:pt x="20110" y="259750"/>
                  <a:pt x="0" y="222004"/>
                </a:cubicBezTo>
                <a:cubicBezTo>
                  <a:pt x="8267" y="178855"/>
                  <a:pt x="4674" y="149468"/>
                  <a:pt x="0" y="128171"/>
                </a:cubicBezTo>
                <a:close/>
              </a:path>
              <a:path w="370442" h="350175" stroke="0" extrusionOk="0">
                <a:moveTo>
                  <a:pt x="0" y="128171"/>
                </a:moveTo>
                <a:cubicBezTo>
                  <a:pt x="5640" y="113087"/>
                  <a:pt x="27883" y="74009"/>
                  <a:pt x="49632" y="46917"/>
                </a:cubicBezTo>
                <a:cubicBezTo>
                  <a:pt x="66831" y="47037"/>
                  <a:pt x="96995" y="27470"/>
                  <a:pt x="135589" y="0"/>
                </a:cubicBezTo>
                <a:cubicBezTo>
                  <a:pt x="174221" y="5689"/>
                  <a:pt x="207767" y="-6370"/>
                  <a:pt x="234853" y="0"/>
                </a:cubicBezTo>
                <a:cubicBezTo>
                  <a:pt x="259463" y="15980"/>
                  <a:pt x="299300" y="37330"/>
                  <a:pt x="320810" y="46917"/>
                </a:cubicBezTo>
                <a:cubicBezTo>
                  <a:pt x="337509" y="58142"/>
                  <a:pt x="355072" y="111029"/>
                  <a:pt x="370442" y="128171"/>
                </a:cubicBezTo>
                <a:cubicBezTo>
                  <a:pt x="376110" y="147409"/>
                  <a:pt x="373419" y="182171"/>
                  <a:pt x="370442" y="222004"/>
                </a:cubicBezTo>
                <a:cubicBezTo>
                  <a:pt x="367394" y="235664"/>
                  <a:pt x="330268" y="284595"/>
                  <a:pt x="320810" y="303258"/>
                </a:cubicBezTo>
                <a:cubicBezTo>
                  <a:pt x="281128" y="316691"/>
                  <a:pt x="271635" y="329584"/>
                  <a:pt x="234853" y="350175"/>
                </a:cubicBezTo>
                <a:cubicBezTo>
                  <a:pt x="216460" y="347291"/>
                  <a:pt x="161944" y="357047"/>
                  <a:pt x="135589" y="350175"/>
                </a:cubicBezTo>
                <a:cubicBezTo>
                  <a:pt x="115821" y="336813"/>
                  <a:pt x="85656" y="316471"/>
                  <a:pt x="49632" y="303258"/>
                </a:cubicBezTo>
                <a:cubicBezTo>
                  <a:pt x="25331" y="278995"/>
                  <a:pt x="16156" y="247164"/>
                  <a:pt x="0" y="222004"/>
                </a:cubicBezTo>
                <a:cubicBezTo>
                  <a:pt x="8244" y="198345"/>
                  <a:pt x="-2222" y="151308"/>
                  <a:pt x="0" y="128171"/>
                </a:cubicBezTo>
                <a:close/>
              </a:path>
            </a:pathLst>
          </a:custGeom>
          <a:ln w="12700" cmpd="sng">
            <a:solidFill>
              <a:schemeClr val="accent1"/>
            </a:solidFill>
            <a:extLst>
              <a:ext uri="{C807C97D-BFC1-408E-A445-0C87EB9F89A2}">
                <ask:lineSketchStyleProps xmlns:ask="http://schemas.microsoft.com/office/drawing/2018/sketchyshapes" sd="2105942527">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2</a:t>
            </a:r>
          </a:p>
        </p:txBody>
      </p:sp>
      <p:sp>
        <p:nvSpPr>
          <p:cNvPr id="16" name="Speech Bubble: Rectangle with Corners Rounded 15">
            <a:extLst>
              <a:ext uri="{FF2B5EF4-FFF2-40B4-BE49-F238E27FC236}">
                <a16:creationId xmlns:a16="http://schemas.microsoft.com/office/drawing/2014/main" id="{1B4CE2AB-9B1B-4307-B76F-C110231A1B4E}"/>
              </a:ext>
            </a:extLst>
          </p:cNvPr>
          <p:cNvSpPr/>
          <p:nvPr/>
        </p:nvSpPr>
        <p:spPr>
          <a:xfrm>
            <a:off x="481013" y="4195151"/>
            <a:ext cx="3540382" cy="1105825"/>
          </a:xfrm>
          <a:prstGeom prst="wedgeRoundRectCallout">
            <a:avLst>
              <a:gd name="adj1" fmla="val 61854"/>
              <a:gd name="adj2" fmla="val -99846"/>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r>
              <a:rPr lang="sv-SE" sz="1400" dirty="0"/>
              <a:t>The information Icon (i) will show a short info about each selection. This is the result of Filter Product engineer in the example.</a:t>
            </a:r>
          </a:p>
        </p:txBody>
      </p:sp>
      <p:sp>
        <p:nvSpPr>
          <p:cNvPr id="19" name="Content Placeholder 13">
            <a:extLst>
              <a:ext uri="{FF2B5EF4-FFF2-40B4-BE49-F238E27FC236}">
                <a16:creationId xmlns:a16="http://schemas.microsoft.com/office/drawing/2014/main" id="{D3FB7AA1-80D3-43D4-AE80-4FF4C9D41241}"/>
              </a:ext>
            </a:extLst>
          </p:cNvPr>
          <p:cNvSpPr txBox="1">
            <a:spLocks/>
          </p:cNvSpPr>
          <p:nvPr/>
        </p:nvSpPr>
        <p:spPr>
          <a:xfrm>
            <a:off x="4691323" y="4195151"/>
            <a:ext cx="7022839" cy="1533062"/>
          </a:xfrm>
          <a:prstGeom prst="rect">
            <a:avLst/>
          </a:prstGeom>
        </p:spPr>
        <p:txBody>
          <a:bodyPr vert="horz" lIns="0" tIns="0" rIns="0" bIns="0" rtlCol="0">
            <a:noAutofit/>
          </a:bodyPr>
          <a:lstStyle>
            <a:lvl1pPr marL="266700" indent="-266700" algn="l" defTabSz="914400" rtl="0" eaLnBrk="1" latinLnBrk="0" hangingPunct="1">
              <a:spcBef>
                <a:spcPts val="800"/>
              </a:spcBef>
              <a:spcAft>
                <a:spcPts val="0"/>
              </a:spcAft>
              <a:buClr>
                <a:schemeClr val="accent1"/>
              </a:buClr>
              <a:buFont typeface="Wingdings" panose="05000000000000000000" pitchFamily="2" charset="2"/>
              <a:buChar char=""/>
              <a:defRPr sz="2000" kern="1200">
                <a:solidFill>
                  <a:schemeClr val="tx2">
                    <a:lumMod val="50000"/>
                  </a:schemeClr>
                </a:solidFill>
                <a:latin typeface="+mn-lt"/>
                <a:ea typeface="+mn-ea"/>
                <a:cs typeface="+mn-cs"/>
              </a:defRPr>
            </a:lvl1pPr>
            <a:lvl2pPr marL="539750" indent="-273050" algn="l" defTabSz="914400" rtl="0" eaLnBrk="1" latinLnBrk="0" hangingPunct="1">
              <a:spcBef>
                <a:spcPts val="400"/>
              </a:spcBef>
              <a:spcAft>
                <a:spcPts val="0"/>
              </a:spcAft>
              <a:buClr>
                <a:schemeClr val="accent1"/>
              </a:buClr>
              <a:buFont typeface="Arial" pitchFamily="34" charset="0"/>
              <a:buChar char="–"/>
              <a:defRPr sz="1600" kern="1200">
                <a:solidFill>
                  <a:schemeClr val="tx2">
                    <a:lumMod val="50000"/>
                  </a:schemeClr>
                </a:solidFill>
                <a:latin typeface="+mn-lt"/>
                <a:ea typeface="+mn-ea"/>
                <a:cs typeface="+mn-cs"/>
              </a:defRPr>
            </a:lvl2pPr>
            <a:lvl3pPr marL="806450" indent="-266700" algn="l" defTabSz="914400" rtl="0" eaLnBrk="1" latinLnBrk="0" hangingPunct="1">
              <a:spcBef>
                <a:spcPts val="400"/>
              </a:spcBef>
              <a:spcAft>
                <a:spcPts val="0"/>
              </a:spcAft>
              <a:buClr>
                <a:schemeClr val="accent1"/>
              </a:buClr>
              <a:buFont typeface="Wingdings" panose="05000000000000000000" pitchFamily="2" charset="2"/>
              <a:buChar char=""/>
              <a:defRPr sz="1600" kern="1200">
                <a:solidFill>
                  <a:schemeClr val="tx2">
                    <a:lumMod val="50000"/>
                  </a:schemeClr>
                </a:solidFill>
                <a:latin typeface="+mn-lt"/>
                <a:ea typeface="+mn-ea"/>
                <a:cs typeface="+mn-cs"/>
              </a:defRPr>
            </a:lvl3pPr>
            <a:lvl4pPr marL="1071563" indent="-265113" algn="l" defTabSz="914400" rtl="0" eaLnBrk="1" latinLnBrk="0" hangingPunct="1">
              <a:spcBef>
                <a:spcPts val="400"/>
              </a:spcBef>
              <a:spcAft>
                <a:spcPts val="0"/>
              </a:spcAft>
              <a:buClr>
                <a:schemeClr val="accent1"/>
              </a:buClr>
              <a:buFont typeface="Arial" pitchFamily="34" charset="0"/>
              <a:buChar char="–"/>
              <a:defRPr sz="1400" kern="1200">
                <a:solidFill>
                  <a:schemeClr val="tx2">
                    <a:lumMod val="50000"/>
                  </a:schemeClr>
                </a:solidFill>
                <a:latin typeface="+mn-lt"/>
                <a:ea typeface="+mn-ea"/>
                <a:cs typeface="+mn-cs"/>
              </a:defRPr>
            </a:lvl4pPr>
            <a:lvl5pPr marL="1346200" indent="-274638" algn="l" defTabSz="914400" rtl="0" eaLnBrk="1" latinLnBrk="0" hangingPunct="1">
              <a:spcBef>
                <a:spcPts val="400"/>
              </a:spcBef>
              <a:spcAft>
                <a:spcPts val="0"/>
              </a:spcAft>
              <a:buClr>
                <a:schemeClr val="accent1"/>
              </a:buClr>
              <a:buFont typeface="Wingdings" panose="05000000000000000000" pitchFamily="2" charset="2"/>
              <a:buChar char=""/>
              <a:defRPr sz="1400" kern="1200">
                <a:solidFill>
                  <a:schemeClr val="tx2">
                    <a:lumMod val="50000"/>
                  </a:schemeClr>
                </a:solidFill>
                <a:latin typeface="+mn-lt"/>
                <a:ea typeface="+mn-ea"/>
                <a:cs typeface="+mn-cs"/>
              </a:defRPr>
            </a:lvl5pPr>
            <a:lvl6pPr marL="1612900" indent="-266700" algn="l" defTabSz="914400" rtl="0" eaLnBrk="1" latinLnBrk="0" hangingPunct="1">
              <a:spcBef>
                <a:spcPct val="20000"/>
              </a:spcBef>
              <a:buClr>
                <a:schemeClr val="accent1"/>
              </a:buClr>
              <a:buFont typeface="Arial" pitchFamily="34" charset="0"/>
              <a:buChar char="•"/>
              <a:defRPr sz="1400" kern="1200">
                <a:solidFill>
                  <a:srgbClr val="242527"/>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pPr>
            <a:r>
              <a:rPr lang="en-US" sz="1600" dirty="0">
                <a:solidFill>
                  <a:srgbClr val="0070C0"/>
                </a:solidFill>
              </a:rPr>
              <a:t>Entitlement for the Access level, i.e., the Business Role in PDM, is the first actual selection in </a:t>
            </a:r>
            <a:r>
              <a:rPr lang="en-US" sz="1600" dirty="0" err="1">
                <a:solidFill>
                  <a:srgbClr val="0070C0"/>
                </a:solidFill>
              </a:rPr>
              <a:t>Idefix</a:t>
            </a:r>
            <a:r>
              <a:rPr lang="en-US" sz="1600" dirty="0">
                <a:solidFill>
                  <a:srgbClr val="0070C0"/>
                </a:solidFill>
              </a:rPr>
              <a:t>.</a:t>
            </a:r>
            <a:endParaRPr lang="en-US" sz="1600" dirty="0">
              <a:solidFill>
                <a:srgbClr val="00B050"/>
              </a:solidFill>
            </a:endParaRPr>
          </a:p>
          <a:p>
            <a:pPr marL="342900" indent="-342900">
              <a:buFont typeface="+mj-lt"/>
              <a:buAutoNum type="arabicPeriod"/>
            </a:pPr>
            <a:r>
              <a:rPr lang="en-US" sz="1600" dirty="0">
                <a:solidFill>
                  <a:srgbClr val="0070C0"/>
                </a:solidFill>
              </a:rPr>
              <a:t>Business Role Filters (not necessary to use). Example for different Product engineer levels.</a:t>
            </a:r>
            <a:endParaRPr lang="en-US" sz="1600" dirty="0">
              <a:solidFill>
                <a:srgbClr val="00B050"/>
              </a:solidFill>
            </a:endParaRPr>
          </a:p>
          <a:p>
            <a:pPr marL="342900" indent="-342900">
              <a:buFont typeface="+mj-lt"/>
              <a:buAutoNum type="arabicPeriod"/>
            </a:pPr>
            <a:r>
              <a:rPr lang="en-US" sz="1600" dirty="0">
                <a:solidFill>
                  <a:srgbClr val="0070C0"/>
                </a:solidFill>
              </a:rPr>
              <a:t>Filter in </a:t>
            </a:r>
            <a:r>
              <a:rPr lang="en-US" sz="1600" b="1" dirty="0">
                <a:solidFill>
                  <a:schemeClr val="accent1"/>
                </a:solidFill>
              </a:rPr>
              <a:t>2</a:t>
            </a:r>
            <a:r>
              <a:rPr lang="en-US" sz="1600" dirty="0">
                <a:solidFill>
                  <a:srgbClr val="0070C0"/>
                </a:solidFill>
              </a:rPr>
              <a:t> will exclude other for selection. </a:t>
            </a:r>
            <a:endParaRPr lang="sv-SE" dirty="0"/>
          </a:p>
        </p:txBody>
      </p:sp>
      <p:sp>
        <p:nvSpPr>
          <p:cNvPr id="20" name="Dodecagon 19">
            <a:extLst>
              <a:ext uri="{FF2B5EF4-FFF2-40B4-BE49-F238E27FC236}">
                <a16:creationId xmlns:a16="http://schemas.microsoft.com/office/drawing/2014/main" id="{B80569E7-7F70-423A-927C-9B2E14F11E85}"/>
              </a:ext>
            </a:extLst>
          </p:cNvPr>
          <p:cNvSpPr/>
          <p:nvPr/>
        </p:nvSpPr>
        <p:spPr>
          <a:xfrm>
            <a:off x="4225379" y="2525541"/>
            <a:ext cx="327227" cy="327309"/>
          </a:xfrm>
          <a:custGeom>
            <a:avLst/>
            <a:gdLst>
              <a:gd name="connsiteX0" fmla="*/ 0 w 327227"/>
              <a:gd name="connsiteY0" fmla="*/ 119801 h 327309"/>
              <a:gd name="connsiteX1" fmla="*/ 43842 w 327227"/>
              <a:gd name="connsiteY1" fmla="*/ 43853 h 327309"/>
              <a:gd name="connsiteX2" fmla="*/ 119771 w 327227"/>
              <a:gd name="connsiteY2" fmla="*/ 0 h 327309"/>
              <a:gd name="connsiteX3" fmla="*/ 207456 w 327227"/>
              <a:gd name="connsiteY3" fmla="*/ 0 h 327309"/>
              <a:gd name="connsiteX4" fmla="*/ 283385 w 327227"/>
              <a:gd name="connsiteY4" fmla="*/ 43853 h 327309"/>
              <a:gd name="connsiteX5" fmla="*/ 327227 w 327227"/>
              <a:gd name="connsiteY5" fmla="*/ 119801 h 327309"/>
              <a:gd name="connsiteX6" fmla="*/ 327227 w 327227"/>
              <a:gd name="connsiteY6" fmla="*/ 207508 h 327309"/>
              <a:gd name="connsiteX7" fmla="*/ 283385 w 327227"/>
              <a:gd name="connsiteY7" fmla="*/ 283456 h 327309"/>
              <a:gd name="connsiteX8" fmla="*/ 207456 w 327227"/>
              <a:gd name="connsiteY8" fmla="*/ 327309 h 327309"/>
              <a:gd name="connsiteX9" fmla="*/ 119771 w 327227"/>
              <a:gd name="connsiteY9" fmla="*/ 327309 h 327309"/>
              <a:gd name="connsiteX10" fmla="*/ 43842 w 327227"/>
              <a:gd name="connsiteY10" fmla="*/ 283456 h 327309"/>
              <a:gd name="connsiteX11" fmla="*/ 0 w 327227"/>
              <a:gd name="connsiteY11" fmla="*/ 207508 h 327309"/>
              <a:gd name="connsiteX12" fmla="*/ 0 w 327227"/>
              <a:gd name="connsiteY12" fmla="*/ 119801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7227" h="327309" fill="none" extrusionOk="0">
                <a:moveTo>
                  <a:pt x="0" y="119801"/>
                </a:moveTo>
                <a:cubicBezTo>
                  <a:pt x="15871" y="84265"/>
                  <a:pt x="32432" y="49521"/>
                  <a:pt x="43842" y="43853"/>
                </a:cubicBezTo>
                <a:cubicBezTo>
                  <a:pt x="56426" y="28991"/>
                  <a:pt x="93123" y="21504"/>
                  <a:pt x="119771" y="0"/>
                </a:cubicBezTo>
                <a:cubicBezTo>
                  <a:pt x="160160" y="-7332"/>
                  <a:pt x="187721" y="-7399"/>
                  <a:pt x="207456" y="0"/>
                </a:cubicBezTo>
                <a:cubicBezTo>
                  <a:pt x="232060" y="12532"/>
                  <a:pt x="269781" y="42682"/>
                  <a:pt x="283385" y="43853"/>
                </a:cubicBezTo>
                <a:cubicBezTo>
                  <a:pt x="301242" y="72262"/>
                  <a:pt x="326445" y="105312"/>
                  <a:pt x="327227" y="119801"/>
                </a:cubicBezTo>
                <a:cubicBezTo>
                  <a:pt x="326860" y="150404"/>
                  <a:pt x="330301" y="189893"/>
                  <a:pt x="327227" y="207508"/>
                </a:cubicBezTo>
                <a:cubicBezTo>
                  <a:pt x="314533" y="234942"/>
                  <a:pt x="300385" y="243138"/>
                  <a:pt x="283385" y="283456"/>
                </a:cubicBezTo>
                <a:cubicBezTo>
                  <a:pt x="275959" y="288986"/>
                  <a:pt x="239559" y="302018"/>
                  <a:pt x="207456" y="327309"/>
                </a:cubicBezTo>
                <a:cubicBezTo>
                  <a:pt x="169079" y="323310"/>
                  <a:pt x="159950" y="327575"/>
                  <a:pt x="119771" y="327309"/>
                </a:cubicBezTo>
                <a:cubicBezTo>
                  <a:pt x="96705" y="322312"/>
                  <a:pt x="59196" y="300494"/>
                  <a:pt x="43842" y="283456"/>
                </a:cubicBezTo>
                <a:cubicBezTo>
                  <a:pt x="20855" y="249659"/>
                  <a:pt x="17098" y="229520"/>
                  <a:pt x="0" y="207508"/>
                </a:cubicBezTo>
                <a:cubicBezTo>
                  <a:pt x="6224" y="176442"/>
                  <a:pt x="-5919" y="132215"/>
                  <a:pt x="0" y="119801"/>
                </a:cubicBezTo>
                <a:close/>
              </a:path>
              <a:path w="327227" h="327309" stroke="0" extrusionOk="0">
                <a:moveTo>
                  <a:pt x="0" y="119801"/>
                </a:moveTo>
                <a:cubicBezTo>
                  <a:pt x="22402" y="95843"/>
                  <a:pt x="41519" y="61623"/>
                  <a:pt x="43842" y="43853"/>
                </a:cubicBezTo>
                <a:cubicBezTo>
                  <a:pt x="55746" y="30103"/>
                  <a:pt x="103880" y="1814"/>
                  <a:pt x="119771" y="0"/>
                </a:cubicBezTo>
                <a:cubicBezTo>
                  <a:pt x="160414" y="-4276"/>
                  <a:pt x="179710" y="-1453"/>
                  <a:pt x="207456" y="0"/>
                </a:cubicBezTo>
                <a:cubicBezTo>
                  <a:pt x="239788" y="15068"/>
                  <a:pt x="276312" y="31803"/>
                  <a:pt x="283385" y="43853"/>
                </a:cubicBezTo>
                <a:cubicBezTo>
                  <a:pt x="300325" y="80986"/>
                  <a:pt x="315071" y="99805"/>
                  <a:pt x="327227" y="119801"/>
                </a:cubicBezTo>
                <a:cubicBezTo>
                  <a:pt x="333075" y="155019"/>
                  <a:pt x="324575" y="170242"/>
                  <a:pt x="327227" y="207508"/>
                </a:cubicBezTo>
                <a:cubicBezTo>
                  <a:pt x="306951" y="238260"/>
                  <a:pt x="306199" y="259164"/>
                  <a:pt x="283385" y="283456"/>
                </a:cubicBezTo>
                <a:cubicBezTo>
                  <a:pt x="255532" y="296837"/>
                  <a:pt x="227524" y="318489"/>
                  <a:pt x="207456" y="327309"/>
                </a:cubicBezTo>
                <a:cubicBezTo>
                  <a:pt x="182231" y="320673"/>
                  <a:pt x="133540" y="333580"/>
                  <a:pt x="119771" y="327309"/>
                </a:cubicBezTo>
                <a:cubicBezTo>
                  <a:pt x="99183" y="313681"/>
                  <a:pt x="62081" y="301822"/>
                  <a:pt x="43842" y="283456"/>
                </a:cubicBezTo>
                <a:cubicBezTo>
                  <a:pt x="24073" y="248123"/>
                  <a:pt x="11441" y="234909"/>
                  <a:pt x="0" y="207508"/>
                </a:cubicBezTo>
                <a:cubicBezTo>
                  <a:pt x="-4600" y="176264"/>
                  <a:pt x="4891" y="131061"/>
                  <a:pt x="0" y="119801"/>
                </a:cubicBezTo>
                <a:close/>
              </a:path>
            </a:pathLst>
          </a:custGeom>
          <a:ln w="12700" cmpd="sng">
            <a:solidFill>
              <a:schemeClr val="accent1"/>
            </a:solidFill>
            <a:extLst>
              <a:ext uri="{C807C97D-BFC1-408E-A445-0C87EB9F89A2}">
                <ask:lineSketchStyleProps xmlns:ask="http://schemas.microsoft.com/office/drawing/2018/sketchyshapes" sd="1219033472">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3</a:t>
            </a:r>
          </a:p>
        </p:txBody>
      </p:sp>
      <mc:AlternateContent xmlns:mc="http://schemas.openxmlformats.org/markup-compatibility/2006" xmlns:p14="http://schemas.microsoft.com/office/powerpoint/2010/main">
        <mc:Choice Requires="p14">
          <p:contentPart p14:bwMode="auto" r:id="rId3">
            <p14:nvContentPartPr>
              <p14:cNvPr id="23" name="Ink 22">
                <a:extLst>
                  <a:ext uri="{FF2B5EF4-FFF2-40B4-BE49-F238E27FC236}">
                    <a16:creationId xmlns:a16="http://schemas.microsoft.com/office/drawing/2014/main" id="{7C135018-0726-413A-9E82-3D24BA02220D}"/>
                  </a:ext>
                </a:extLst>
              </p14:cNvPr>
              <p14:cNvContentPartPr/>
              <p14:nvPr/>
            </p14:nvContentPartPr>
            <p14:xfrm>
              <a:off x="1509619" y="1551560"/>
              <a:ext cx="817920" cy="25920"/>
            </p14:xfrm>
          </p:contentPart>
        </mc:Choice>
        <mc:Fallback xmlns="">
          <p:pic>
            <p:nvPicPr>
              <p:cNvPr id="23" name="Ink 22">
                <a:extLst>
                  <a:ext uri="{FF2B5EF4-FFF2-40B4-BE49-F238E27FC236}">
                    <a16:creationId xmlns:a16="http://schemas.microsoft.com/office/drawing/2014/main" id="{7C135018-0726-413A-9E82-3D24BA02220D}"/>
                  </a:ext>
                </a:extLst>
              </p:cNvPr>
              <p:cNvPicPr/>
              <p:nvPr/>
            </p:nvPicPr>
            <p:blipFill>
              <a:blip r:embed="rId4"/>
              <a:stretch>
                <a:fillRect/>
              </a:stretch>
            </p:blipFill>
            <p:spPr>
              <a:xfrm>
                <a:off x="1455979" y="1443560"/>
                <a:ext cx="925560" cy="241560"/>
              </a:xfrm>
              <a:prstGeom prst="rect">
                <a:avLst/>
              </a:prstGeom>
            </p:spPr>
          </p:pic>
        </mc:Fallback>
      </mc:AlternateContent>
    </p:spTree>
    <p:extLst>
      <p:ext uri="{BB962C8B-B14F-4D97-AF65-F5344CB8AC3E}">
        <p14:creationId xmlns:p14="http://schemas.microsoft.com/office/powerpoint/2010/main" val="3694633934"/>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1" dirty="0"/>
              <a:t>Main Business Roles in </a:t>
            </a:r>
            <a:r>
              <a:rPr lang="en-US" b="1" dirty="0" err="1"/>
              <a:t>Idefix</a:t>
            </a:r>
            <a:r>
              <a:rPr lang="en-US" b="1" dirty="0"/>
              <a:t> </a:t>
            </a:r>
            <a:r>
              <a:rPr lang="en-US" dirty="0"/>
              <a:t>(1/3)</a:t>
            </a:r>
          </a:p>
        </p:txBody>
      </p:sp>
      <p:graphicFrame>
        <p:nvGraphicFramePr>
          <p:cNvPr id="5" name="Content Placeholder 4">
            <a:extLst>
              <a:ext uri="{FF2B5EF4-FFF2-40B4-BE49-F238E27FC236}">
                <a16:creationId xmlns:a16="http://schemas.microsoft.com/office/drawing/2014/main" id="{24488E75-5E81-46AF-B7DB-621FC1A0AB37}"/>
              </a:ext>
            </a:extLst>
          </p:cNvPr>
          <p:cNvGraphicFramePr>
            <a:graphicFrameLocks noGrp="1"/>
          </p:cNvGraphicFramePr>
          <p:nvPr>
            <p:ph idx="1"/>
            <p:extLst>
              <p:ext uri="{D42A27DB-BD31-4B8C-83A1-F6EECF244321}">
                <p14:modId xmlns:p14="http://schemas.microsoft.com/office/powerpoint/2010/main" val="211260699"/>
              </p:ext>
            </p:extLst>
          </p:nvPr>
        </p:nvGraphicFramePr>
        <p:xfrm>
          <a:off x="468000" y="1749821"/>
          <a:ext cx="10886228" cy="4361862"/>
        </p:xfrm>
        <a:graphic>
          <a:graphicData uri="http://schemas.openxmlformats.org/drawingml/2006/table">
            <a:tbl>
              <a:tblPr firstRow="1">
                <a:tableStyleId>{69C7853C-536D-4A76-A0AE-DD22124D55A5}</a:tableStyleId>
              </a:tblPr>
              <a:tblGrid>
                <a:gridCol w="2029244">
                  <a:extLst>
                    <a:ext uri="{9D8B030D-6E8A-4147-A177-3AD203B41FA5}">
                      <a16:colId xmlns:a16="http://schemas.microsoft.com/office/drawing/2014/main" val="4076279488"/>
                    </a:ext>
                  </a:extLst>
                </a:gridCol>
                <a:gridCol w="2016224">
                  <a:extLst>
                    <a:ext uri="{9D8B030D-6E8A-4147-A177-3AD203B41FA5}">
                      <a16:colId xmlns:a16="http://schemas.microsoft.com/office/drawing/2014/main" val="644992348"/>
                    </a:ext>
                  </a:extLst>
                </a:gridCol>
                <a:gridCol w="3420380">
                  <a:extLst>
                    <a:ext uri="{9D8B030D-6E8A-4147-A177-3AD203B41FA5}">
                      <a16:colId xmlns:a16="http://schemas.microsoft.com/office/drawing/2014/main" val="680421490"/>
                    </a:ext>
                  </a:extLst>
                </a:gridCol>
                <a:gridCol w="3420380">
                  <a:extLst>
                    <a:ext uri="{9D8B030D-6E8A-4147-A177-3AD203B41FA5}">
                      <a16:colId xmlns:a16="http://schemas.microsoft.com/office/drawing/2014/main" val="491526511"/>
                    </a:ext>
                  </a:extLst>
                </a:gridCol>
              </a:tblGrid>
              <a:tr h="368808">
                <a:tc>
                  <a:txBody>
                    <a:bodyPr/>
                    <a:lstStyle/>
                    <a:p>
                      <a:pPr algn="l" fontAlgn="b"/>
                      <a:r>
                        <a:rPr lang="sv-SE" sz="1200" u="none" strike="noStrike" dirty="0">
                          <a:solidFill>
                            <a:schemeClr val="tx1"/>
                          </a:solidFill>
                          <a:effectLst/>
                        </a:rPr>
                        <a:t>PDM BR </a:t>
                      </a:r>
                      <a:br>
                        <a:rPr lang="sv-SE" sz="1200" u="none" strike="noStrike" dirty="0">
                          <a:solidFill>
                            <a:schemeClr val="tx1"/>
                          </a:solidFill>
                          <a:effectLst/>
                        </a:rPr>
                      </a:br>
                      <a:r>
                        <a:rPr lang="sv-SE" sz="1200" u="none" strike="noStrike" dirty="0">
                          <a:solidFill>
                            <a:schemeClr val="tx1"/>
                          </a:solidFill>
                          <a:effectLst/>
                        </a:rPr>
                        <a:t>Idefix Entitlement</a:t>
                      </a:r>
                      <a:endParaRPr lang="sv-SE" sz="1200" b="1" i="0" u="none" strike="noStrike" dirty="0">
                        <a:solidFill>
                          <a:schemeClr val="tx1"/>
                        </a:solidFill>
                        <a:effectLst/>
                        <a:latin typeface="Calibri" panose="020F0502020204030204" pitchFamily="34" charset="0"/>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Target Group / </a:t>
                      </a:r>
                      <a:r>
                        <a:rPr lang="sv-SE" sz="1200" b="1" u="none" strike="noStrike" kern="1200" dirty="0" err="1">
                          <a:solidFill>
                            <a:schemeClr val="tx1"/>
                          </a:solidFill>
                          <a:effectLst/>
                          <a:latin typeface="+mn-lt"/>
                          <a:ea typeface="+mn-ea"/>
                          <a:cs typeface="+mn-cs"/>
                        </a:rPr>
                        <a:t>Roles</a:t>
                      </a:r>
                      <a:endParaRPr lang="sv-SE" sz="1200" b="1" u="none" strike="noStrike" kern="1200" dirty="0">
                        <a:solidFill>
                          <a:schemeClr val="tx1"/>
                        </a:solidFill>
                        <a:effectLst/>
                        <a:latin typeface="+mn-lt"/>
                        <a:ea typeface="+mn-ea"/>
                        <a:cs typeface="+mn-cs"/>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Idefix Description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Comment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18890968"/>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Commercial item reader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All Valmet employee access.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View VAL code information only.</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Normally an initial BR before further access based on need.</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3728514"/>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Reader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All groups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View PDM (ODI and VAL) data.</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Typically used for personnel that only need READ access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6336443"/>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Project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Project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Project engineers with EDITOR and RELEASE access. No Revise access on Standard Own Design Items, which are reused in projects and only maintained by Product engineers.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1171387"/>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Senior project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Senior Project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ERP transfer rights.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Project engineers with EDITOR and RELEASE access and Rights to Transfer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8189071"/>
                  </a:ext>
                </a:extLst>
              </a:tr>
              <a:tr h="33131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Junior product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Design Engineer, Partner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MODI, STD ODI, No BOM releasing rights.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new Valmet partners Design engineers (and New employee) with EDITOR access.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9519013"/>
                  </a:ext>
                </a:extLst>
              </a:tr>
              <a:tr h="36004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Product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Design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MODI, STD ODI BOM releasing rights.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Design engineers with EDITOR and RELEASE access.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32531316"/>
                  </a:ext>
                </a:extLst>
              </a:tr>
              <a:tr h="41148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Senior product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Senior Design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MODI, STD ODI with BOM releasing rights and ERP transfer rights.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Senior Design Engineers with EDITOR and RELEASE access and rights Create Delivery Projects, Order Lists and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05566094"/>
                  </a:ext>
                </a:extLst>
              </a:tr>
              <a:tr h="41148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Spare part editor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Spare part engineers, Service.</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Spare part information.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Spare part managers on Service with EDITOR and RELEASE access and rights to Create Delivery Projects, Order Lists and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69123479"/>
                  </a:ext>
                </a:extLst>
              </a:tr>
              <a:tr h="41148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Logistics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Production Byer / Planner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Transfer BOM to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Byers and Planners with READER access and rights to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39518443"/>
                  </a:ext>
                </a:extLst>
              </a:tr>
              <a:tr h="41148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Senior logistics engineer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Production Planner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Transfer BOM to ERP and modify BOM if needed.</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Typically used for Planners with EDITOR access and rights to Create Delivery Projects, Order Lists and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9416099"/>
                  </a:ext>
                </a:extLst>
              </a:tr>
            </a:tbl>
          </a:graphicData>
        </a:graphic>
      </p:graphicFrame>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30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3</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sp>
        <p:nvSpPr>
          <p:cNvPr id="3" name="TextBox 2">
            <a:extLst>
              <a:ext uri="{FF2B5EF4-FFF2-40B4-BE49-F238E27FC236}">
                <a16:creationId xmlns:a16="http://schemas.microsoft.com/office/drawing/2014/main" id="{1B4DC1D7-67E3-4DB6-A313-114B29765D12}"/>
              </a:ext>
            </a:extLst>
          </p:cNvPr>
          <p:cNvSpPr txBox="1"/>
          <p:nvPr/>
        </p:nvSpPr>
        <p:spPr>
          <a:xfrm>
            <a:off x="481013" y="1365912"/>
            <a:ext cx="10873158" cy="349702"/>
          </a:xfrm>
          <a:prstGeom prst="rect">
            <a:avLst/>
          </a:prstGeom>
          <a:noFill/>
        </p:spPr>
        <p:txBody>
          <a:bodyPr wrap="square" lIns="36000" tIns="36000" rIns="36000" bIns="36000" rtlCol="0">
            <a:spAutoFit/>
          </a:bodyPr>
          <a:lstStyle/>
          <a:p>
            <a:r>
              <a:rPr lang="sv-SE" dirty="0">
                <a:solidFill>
                  <a:schemeClr val="tx2">
                    <a:lumMod val="50000"/>
                  </a:schemeClr>
                </a:solidFill>
              </a:rPr>
              <a:t>Standard / Main Business Roles </a:t>
            </a:r>
            <a:r>
              <a:rPr lang="sv-SE" b="1" dirty="0">
                <a:solidFill>
                  <a:schemeClr val="tx2">
                    <a:lumMod val="50000"/>
                  </a:schemeClr>
                </a:solidFill>
              </a:rPr>
              <a:t>for the majority of users in business.</a:t>
            </a:r>
          </a:p>
        </p:txBody>
      </p:sp>
    </p:spTree>
    <p:extLst>
      <p:ext uri="{BB962C8B-B14F-4D97-AF65-F5344CB8AC3E}">
        <p14:creationId xmlns:p14="http://schemas.microsoft.com/office/powerpoint/2010/main" val="554174391"/>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1" dirty="0"/>
              <a:t>Main Business Roles in </a:t>
            </a:r>
            <a:r>
              <a:rPr lang="en-US" b="1" dirty="0" err="1"/>
              <a:t>Idefix</a:t>
            </a:r>
            <a:r>
              <a:rPr lang="en-US" b="1" dirty="0"/>
              <a:t> </a:t>
            </a:r>
            <a:r>
              <a:rPr lang="en-US" dirty="0"/>
              <a:t>(2/3)</a:t>
            </a:r>
          </a:p>
        </p:txBody>
      </p:sp>
      <p:graphicFrame>
        <p:nvGraphicFramePr>
          <p:cNvPr id="5" name="Content Placeholder 4">
            <a:extLst>
              <a:ext uri="{FF2B5EF4-FFF2-40B4-BE49-F238E27FC236}">
                <a16:creationId xmlns:a16="http://schemas.microsoft.com/office/drawing/2014/main" id="{24488E75-5E81-46AF-B7DB-621FC1A0AB37}"/>
              </a:ext>
            </a:extLst>
          </p:cNvPr>
          <p:cNvGraphicFramePr>
            <a:graphicFrameLocks noGrp="1"/>
          </p:cNvGraphicFramePr>
          <p:nvPr>
            <p:ph idx="1"/>
            <p:extLst>
              <p:ext uri="{D42A27DB-BD31-4B8C-83A1-F6EECF244321}">
                <p14:modId xmlns:p14="http://schemas.microsoft.com/office/powerpoint/2010/main" val="1094502147"/>
              </p:ext>
            </p:extLst>
          </p:nvPr>
        </p:nvGraphicFramePr>
        <p:xfrm>
          <a:off x="468000" y="1758537"/>
          <a:ext cx="10886228" cy="4038834"/>
        </p:xfrm>
        <a:graphic>
          <a:graphicData uri="http://schemas.openxmlformats.org/drawingml/2006/table">
            <a:tbl>
              <a:tblPr firstRow="1">
                <a:tableStyleId>{69C7853C-536D-4A76-A0AE-DD22124D55A5}</a:tableStyleId>
              </a:tblPr>
              <a:tblGrid>
                <a:gridCol w="2029244">
                  <a:extLst>
                    <a:ext uri="{9D8B030D-6E8A-4147-A177-3AD203B41FA5}">
                      <a16:colId xmlns:a16="http://schemas.microsoft.com/office/drawing/2014/main" val="4076279488"/>
                    </a:ext>
                  </a:extLst>
                </a:gridCol>
                <a:gridCol w="2016224">
                  <a:extLst>
                    <a:ext uri="{9D8B030D-6E8A-4147-A177-3AD203B41FA5}">
                      <a16:colId xmlns:a16="http://schemas.microsoft.com/office/drawing/2014/main" val="644992348"/>
                    </a:ext>
                  </a:extLst>
                </a:gridCol>
                <a:gridCol w="3420380">
                  <a:extLst>
                    <a:ext uri="{9D8B030D-6E8A-4147-A177-3AD203B41FA5}">
                      <a16:colId xmlns:a16="http://schemas.microsoft.com/office/drawing/2014/main" val="680421490"/>
                    </a:ext>
                  </a:extLst>
                </a:gridCol>
                <a:gridCol w="3420380">
                  <a:extLst>
                    <a:ext uri="{9D8B030D-6E8A-4147-A177-3AD203B41FA5}">
                      <a16:colId xmlns:a16="http://schemas.microsoft.com/office/drawing/2014/main" val="491526511"/>
                    </a:ext>
                  </a:extLst>
                </a:gridCol>
              </a:tblGrid>
              <a:tr h="368808">
                <a:tc>
                  <a:txBody>
                    <a:bodyPr/>
                    <a:lstStyle/>
                    <a:p>
                      <a:pPr algn="l" fontAlgn="b"/>
                      <a:r>
                        <a:rPr lang="sv-SE" sz="1200" u="none" strike="noStrike" dirty="0">
                          <a:solidFill>
                            <a:schemeClr val="tx1"/>
                          </a:solidFill>
                          <a:effectLst/>
                        </a:rPr>
                        <a:t>PDM BR </a:t>
                      </a:r>
                      <a:br>
                        <a:rPr lang="sv-SE" sz="1200" u="none" strike="noStrike" dirty="0">
                          <a:solidFill>
                            <a:schemeClr val="tx1"/>
                          </a:solidFill>
                          <a:effectLst/>
                        </a:rPr>
                      </a:br>
                      <a:r>
                        <a:rPr lang="sv-SE" sz="1200" u="none" strike="noStrike" dirty="0">
                          <a:solidFill>
                            <a:schemeClr val="tx1"/>
                          </a:solidFill>
                          <a:effectLst/>
                        </a:rPr>
                        <a:t>Idefix Entitlement</a:t>
                      </a:r>
                      <a:endParaRPr lang="sv-SE" sz="1200" b="1" i="0" u="none" strike="noStrike" dirty="0">
                        <a:solidFill>
                          <a:schemeClr val="tx1"/>
                        </a:solidFill>
                        <a:effectLst/>
                        <a:latin typeface="Calibri" panose="020F0502020204030204" pitchFamily="34" charset="0"/>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Target Group / </a:t>
                      </a:r>
                      <a:r>
                        <a:rPr lang="sv-SE" sz="1200" b="1" u="none" strike="noStrike" kern="1200" dirty="0" err="1">
                          <a:solidFill>
                            <a:schemeClr val="tx1"/>
                          </a:solidFill>
                          <a:effectLst/>
                          <a:latin typeface="+mn-lt"/>
                          <a:ea typeface="+mn-ea"/>
                          <a:cs typeface="+mn-cs"/>
                        </a:rPr>
                        <a:t>Roles</a:t>
                      </a:r>
                      <a:endParaRPr lang="sv-SE" sz="1200" b="1" u="none" strike="noStrike" kern="1200" dirty="0">
                        <a:solidFill>
                          <a:schemeClr val="tx1"/>
                        </a:solidFill>
                        <a:effectLst/>
                        <a:latin typeface="+mn-lt"/>
                        <a:ea typeface="+mn-ea"/>
                        <a:cs typeface="+mn-cs"/>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Idefix Description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Comment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18890968"/>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Document request printer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Printroom and Document management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Blue printing in paper copy</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Print room personnel. Create Document Delivery. Access to run Document Request function for mass document printing of BOM:s, Drawings and Documents.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1933415"/>
                  </a:ext>
                </a:extLst>
              </a:tr>
              <a:tr h="415636">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Translator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Technical Translators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Title objects in PDM.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Typically used for Translation resources responsible for Translation of Titles and Item/BOM Text in Items and BOM:s</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516514"/>
                  </a:ext>
                </a:extLst>
              </a:tr>
              <a:tr h="554182">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Local planner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Production Planner / Specialists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Transfer Project data to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Planners with EDOTOR and RELEASER access and rights to Create Delivery Projects, Order Lists and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48098936"/>
                  </a:ext>
                </a:extLst>
              </a:tr>
              <a:tr h="554182">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Global Planner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Global planners / Specialists.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Global item planner / specialist. Manage DP, deliverable items and transfer data to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Typically used for Planners with RELEASE access and rights to Create Delivery Projects, Order Lists and Send items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987365201"/>
                  </a:ext>
                </a:extLst>
              </a:tr>
              <a:tr h="554182">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Local item expert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Local VAL item experts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Maintain VAL code local substitute relationship and transfer to ERP, pricing of VAL viewing.</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Appointed Local Planners to support Global VAL item experts for local Business need.</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33031373"/>
                  </a:ext>
                </a:extLst>
              </a:tr>
              <a:tr h="554182">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Key user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PDM and Business Power/Key User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for appointed Business Specialists. Manage ODI, MODI, STD ODI, VAL code global and local substitute relationship. ERP transfer, translation, pricing of VAL viewing, Spare part modifying.</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Should only be given to Appointed </a:t>
                      </a:r>
                      <a:r>
                        <a:rPr lang="en-US" sz="900" u="none" strike="noStrike" kern="1200" noProof="0" dirty="0" err="1">
                          <a:solidFill>
                            <a:schemeClr val="tx1"/>
                          </a:solidFill>
                          <a:effectLst/>
                          <a:latin typeface="+mn-lt"/>
                          <a:ea typeface="+mn-ea"/>
                          <a:cs typeface="+mn-cs"/>
                        </a:rPr>
                        <a:t>KeyUsers</a:t>
                      </a:r>
                      <a:r>
                        <a:rPr lang="en-US" sz="900" u="none" strike="noStrike" kern="1200" noProof="0" dirty="0">
                          <a:solidFill>
                            <a:schemeClr val="tx1"/>
                          </a:solidFill>
                          <a:effectLst/>
                          <a:latin typeface="+mn-lt"/>
                          <a:ea typeface="+mn-ea"/>
                          <a:cs typeface="+mn-cs"/>
                        </a:rPr>
                        <a:t> with extended access and PDM knowledge.</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37053314"/>
                  </a:ext>
                </a:extLst>
              </a:tr>
              <a:tr h="554182">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Local business administrator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Super Business User / Administrator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for appointed Local Business Administrators. Extended rights to Manage Items and BOMs. Mail group administration.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Should only be given to Appointed Super user with extended access and PDM knowledge. </a:t>
                      </a:r>
                      <a:r>
                        <a:rPr lang="en-US" sz="900" u="none" strike="noStrike" kern="1200" noProof="0" dirty="0">
                          <a:solidFill>
                            <a:srgbClr val="FF0000"/>
                          </a:solidFill>
                          <a:effectLst/>
                          <a:latin typeface="+mn-lt"/>
                          <a:ea typeface="+mn-ea"/>
                          <a:cs typeface="+mn-cs"/>
                        </a:rPr>
                        <a:t>Can override the Business process rule like adding Items to a Released Structure.</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83819713"/>
                  </a:ext>
                </a:extLst>
              </a:tr>
            </a:tbl>
          </a:graphicData>
        </a:graphic>
      </p:graphicFrame>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30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4</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sp>
        <p:nvSpPr>
          <p:cNvPr id="3" name="TextBox 2">
            <a:extLst>
              <a:ext uri="{FF2B5EF4-FFF2-40B4-BE49-F238E27FC236}">
                <a16:creationId xmlns:a16="http://schemas.microsoft.com/office/drawing/2014/main" id="{1B4DC1D7-67E3-4DB6-A313-114B29765D12}"/>
              </a:ext>
            </a:extLst>
          </p:cNvPr>
          <p:cNvSpPr txBox="1"/>
          <p:nvPr/>
        </p:nvSpPr>
        <p:spPr>
          <a:xfrm>
            <a:off x="481013" y="1347624"/>
            <a:ext cx="10873158" cy="349702"/>
          </a:xfrm>
          <a:prstGeom prst="rect">
            <a:avLst/>
          </a:prstGeom>
          <a:noFill/>
        </p:spPr>
        <p:txBody>
          <a:bodyPr wrap="square" lIns="36000" tIns="36000" rIns="36000" bIns="36000" rtlCol="0">
            <a:spAutoFit/>
          </a:bodyPr>
          <a:lstStyle/>
          <a:p>
            <a:r>
              <a:rPr lang="sv-SE" dirty="0">
                <a:solidFill>
                  <a:schemeClr val="tx2">
                    <a:lumMod val="50000"/>
                  </a:schemeClr>
                </a:solidFill>
              </a:rPr>
              <a:t>Business Roles for </a:t>
            </a:r>
            <a:r>
              <a:rPr lang="sv-SE" b="1" dirty="0">
                <a:solidFill>
                  <a:schemeClr val="tx2">
                    <a:lumMod val="50000"/>
                  </a:schemeClr>
                </a:solidFill>
              </a:rPr>
              <a:t>Special functions in Business - </a:t>
            </a:r>
            <a:r>
              <a:rPr lang="sv-SE" sz="1400" b="1" dirty="0">
                <a:solidFill>
                  <a:srgbClr val="FF0000"/>
                </a:solidFill>
              </a:rPr>
              <a:t>Should be agreed with concerned department managers.</a:t>
            </a:r>
          </a:p>
        </p:txBody>
      </p:sp>
    </p:spTree>
    <p:extLst>
      <p:ext uri="{BB962C8B-B14F-4D97-AF65-F5344CB8AC3E}">
        <p14:creationId xmlns:p14="http://schemas.microsoft.com/office/powerpoint/2010/main" val="76040911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1" dirty="0"/>
              <a:t>Main Business Roles in </a:t>
            </a:r>
            <a:r>
              <a:rPr lang="en-US" b="1" dirty="0" err="1"/>
              <a:t>Idefix</a:t>
            </a:r>
            <a:r>
              <a:rPr lang="en-US" b="1" dirty="0"/>
              <a:t> </a:t>
            </a:r>
            <a:r>
              <a:rPr lang="en-US" dirty="0"/>
              <a:t>(3/3)</a:t>
            </a:r>
          </a:p>
        </p:txBody>
      </p:sp>
      <p:graphicFrame>
        <p:nvGraphicFramePr>
          <p:cNvPr id="5" name="Content Placeholder 4">
            <a:extLst>
              <a:ext uri="{FF2B5EF4-FFF2-40B4-BE49-F238E27FC236}">
                <a16:creationId xmlns:a16="http://schemas.microsoft.com/office/drawing/2014/main" id="{24488E75-5E81-46AF-B7DB-621FC1A0AB37}"/>
              </a:ext>
            </a:extLst>
          </p:cNvPr>
          <p:cNvGraphicFramePr>
            <a:graphicFrameLocks noGrp="1"/>
          </p:cNvGraphicFramePr>
          <p:nvPr>
            <p:ph idx="1"/>
            <p:extLst>
              <p:ext uri="{D42A27DB-BD31-4B8C-83A1-F6EECF244321}">
                <p14:modId xmlns:p14="http://schemas.microsoft.com/office/powerpoint/2010/main" val="2391120366"/>
              </p:ext>
            </p:extLst>
          </p:nvPr>
        </p:nvGraphicFramePr>
        <p:xfrm>
          <a:off x="468000" y="1731672"/>
          <a:ext cx="10886228" cy="1775524"/>
        </p:xfrm>
        <a:graphic>
          <a:graphicData uri="http://schemas.openxmlformats.org/drawingml/2006/table">
            <a:tbl>
              <a:tblPr firstRow="1">
                <a:tableStyleId>{69C7853C-536D-4A76-A0AE-DD22124D55A5}</a:tableStyleId>
              </a:tblPr>
              <a:tblGrid>
                <a:gridCol w="2029244">
                  <a:extLst>
                    <a:ext uri="{9D8B030D-6E8A-4147-A177-3AD203B41FA5}">
                      <a16:colId xmlns:a16="http://schemas.microsoft.com/office/drawing/2014/main" val="4076279488"/>
                    </a:ext>
                  </a:extLst>
                </a:gridCol>
                <a:gridCol w="2016224">
                  <a:extLst>
                    <a:ext uri="{9D8B030D-6E8A-4147-A177-3AD203B41FA5}">
                      <a16:colId xmlns:a16="http://schemas.microsoft.com/office/drawing/2014/main" val="644992348"/>
                    </a:ext>
                  </a:extLst>
                </a:gridCol>
                <a:gridCol w="3420380">
                  <a:extLst>
                    <a:ext uri="{9D8B030D-6E8A-4147-A177-3AD203B41FA5}">
                      <a16:colId xmlns:a16="http://schemas.microsoft.com/office/drawing/2014/main" val="680421490"/>
                    </a:ext>
                  </a:extLst>
                </a:gridCol>
                <a:gridCol w="3420380">
                  <a:extLst>
                    <a:ext uri="{9D8B030D-6E8A-4147-A177-3AD203B41FA5}">
                      <a16:colId xmlns:a16="http://schemas.microsoft.com/office/drawing/2014/main" val="491526511"/>
                    </a:ext>
                  </a:extLst>
                </a:gridCol>
              </a:tblGrid>
              <a:tr h="339715">
                <a:tc>
                  <a:txBody>
                    <a:bodyPr/>
                    <a:lstStyle/>
                    <a:p>
                      <a:pPr algn="l" fontAlgn="b"/>
                      <a:r>
                        <a:rPr lang="sv-SE" sz="1200" u="none" strike="noStrike" dirty="0">
                          <a:solidFill>
                            <a:schemeClr val="tx1"/>
                          </a:solidFill>
                          <a:effectLst/>
                        </a:rPr>
                        <a:t>PDM BR </a:t>
                      </a:r>
                      <a:br>
                        <a:rPr lang="sv-SE" sz="1200" u="none" strike="noStrike" dirty="0">
                          <a:solidFill>
                            <a:schemeClr val="tx1"/>
                          </a:solidFill>
                          <a:effectLst/>
                        </a:rPr>
                      </a:br>
                      <a:r>
                        <a:rPr lang="sv-SE" sz="1200" u="none" strike="noStrike" dirty="0">
                          <a:solidFill>
                            <a:schemeClr val="tx1"/>
                          </a:solidFill>
                          <a:effectLst/>
                        </a:rPr>
                        <a:t>Idefix Entitlement</a:t>
                      </a:r>
                      <a:endParaRPr lang="sv-SE" sz="1200" b="1" i="0" u="none" strike="noStrike" dirty="0">
                        <a:solidFill>
                          <a:schemeClr val="tx1"/>
                        </a:solidFill>
                        <a:effectLst/>
                        <a:latin typeface="Calibri" panose="020F0502020204030204" pitchFamily="34" charset="0"/>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Target Group / </a:t>
                      </a:r>
                      <a:r>
                        <a:rPr lang="sv-SE" sz="1200" b="1" u="none" strike="noStrike" kern="1200" dirty="0" err="1">
                          <a:solidFill>
                            <a:schemeClr val="tx1"/>
                          </a:solidFill>
                          <a:effectLst/>
                          <a:latin typeface="+mn-lt"/>
                          <a:ea typeface="+mn-ea"/>
                          <a:cs typeface="+mn-cs"/>
                        </a:rPr>
                        <a:t>Roles</a:t>
                      </a:r>
                      <a:endParaRPr lang="sv-SE" sz="1200" b="1" u="none" strike="noStrike" kern="1200" dirty="0">
                        <a:solidFill>
                          <a:schemeClr val="tx1"/>
                        </a:solidFill>
                        <a:effectLst/>
                        <a:latin typeface="+mn-lt"/>
                        <a:ea typeface="+mn-ea"/>
                        <a:cs typeface="+mn-cs"/>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Idefix Description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Comment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18890968"/>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Global item expert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Global VAL Item expert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Manage ODI, MODI, STD ODI, VAL code global and local substitute relationship. ERP transfer, translation, pricing of VAL viewing, Spare part modifying.</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Global Item expert team for Global Own Design Items and VAL Items. </a:t>
                      </a:r>
                      <a:r>
                        <a:rPr lang="en-US" sz="900" u="none" strike="noStrike" kern="1200" noProof="0" dirty="0">
                          <a:solidFill>
                            <a:srgbClr val="FF0000"/>
                          </a:solidFill>
                          <a:effectLst/>
                          <a:latin typeface="+mn-lt"/>
                          <a:ea typeface="+mn-ea"/>
                          <a:cs typeface="+mn-cs"/>
                        </a:rPr>
                        <a:t>Access only provided to Master Data Service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6122560"/>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Master data importer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Master Data Service / Master data Specialists.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only for Master Data Service experts.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Responsible to Import legacy data or cleaned batches into PDM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1171387"/>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Global User Administrator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User Access Management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only for User Access Management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for administrators who are updating access on user accounts based on approved Requests of Entitlements in </a:t>
                      </a:r>
                      <a:r>
                        <a:rPr lang="en-US" sz="900" u="none" strike="noStrike" kern="1200" noProof="0" dirty="0" err="1">
                          <a:solidFill>
                            <a:schemeClr val="tx1"/>
                          </a:solidFill>
                          <a:effectLst/>
                          <a:latin typeface="+mn-lt"/>
                          <a:ea typeface="+mn-ea"/>
                          <a:cs typeface="+mn-cs"/>
                        </a:rPr>
                        <a:t>Idefix</a:t>
                      </a:r>
                      <a:r>
                        <a:rPr lang="en-US" sz="900" u="none" strike="noStrike" kern="1200" noProof="0" dirty="0">
                          <a:solidFill>
                            <a:schemeClr val="tx1"/>
                          </a:solidFill>
                          <a:effectLst/>
                          <a:latin typeface="+mn-lt"/>
                          <a:ea typeface="+mn-ea"/>
                          <a:cs typeface="+mn-cs"/>
                        </a:rPr>
                        <a: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8189071"/>
                  </a:ext>
                </a:extLst>
              </a:tr>
              <a:tr h="33131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Global System Administrator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Application Management Service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only for Application Management Service Team.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Used for administrators who are supporting end users via ServiceNow tickets.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9519013"/>
                  </a:ext>
                </a:extLst>
              </a:tr>
            </a:tbl>
          </a:graphicData>
        </a:graphic>
      </p:graphicFrame>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30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5</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sp>
        <p:nvSpPr>
          <p:cNvPr id="3" name="TextBox 2">
            <a:extLst>
              <a:ext uri="{FF2B5EF4-FFF2-40B4-BE49-F238E27FC236}">
                <a16:creationId xmlns:a16="http://schemas.microsoft.com/office/drawing/2014/main" id="{77A4862D-A0D6-4437-83AC-46CD6CF88F48}"/>
              </a:ext>
            </a:extLst>
          </p:cNvPr>
          <p:cNvSpPr txBox="1"/>
          <p:nvPr/>
        </p:nvSpPr>
        <p:spPr>
          <a:xfrm>
            <a:off x="468000" y="1335008"/>
            <a:ext cx="10971199" cy="349702"/>
          </a:xfrm>
          <a:prstGeom prst="rect">
            <a:avLst/>
          </a:prstGeom>
          <a:noFill/>
        </p:spPr>
        <p:txBody>
          <a:bodyPr wrap="square" lIns="36000" tIns="36000" rIns="36000" bIns="36000" rtlCol="0">
            <a:spAutoFit/>
          </a:bodyPr>
          <a:lstStyle/>
          <a:p>
            <a:r>
              <a:rPr lang="sv-SE" dirty="0">
                <a:solidFill>
                  <a:schemeClr val="tx2">
                    <a:lumMod val="50000"/>
                  </a:schemeClr>
                </a:solidFill>
              </a:rPr>
              <a:t>Business Roles for </a:t>
            </a:r>
            <a:r>
              <a:rPr lang="sv-SE" b="1" dirty="0">
                <a:solidFill>
                  <a:schemeClr val="tx2">
                    <a:lumMod val="50000"/>
                  </a:schemeClr>
                </a:solidFill>
              </a:rPr>
              <a:t>Special Global IT functions</a:t>
            </a:r>
          </a:p>
        </p:txBody>
      </p:sp>
    </p:spTree>
    <p:extLst>
      <p:ext uri="{BB962C8B-B14F-4D97-AF65-F5344CB8AC3E}">
        <p14:creationId xmlns:p14="http://schemas.microsoft.com/office/powerpoint/2010/main" val="2064898808"/>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14997775-1119-4447-94A2-1FE4562FE9A6}"/>
              </a:ext>
            </a:extLst>
          </p:cNvPr>
          <p:cNvPicPr>
            <a:picLocks noChangeAspect="1"/>
          </p:cNvPicPr>
          <p:nvPr/>
        </p:nvPicPr>
        <p:blipFill>
          <a:blip r:embed="rId2"/>
          <a:stretch>
            <a:fillRect/>
          </a:stretch>
        </p:blipFill>
        <p:spPr>
          <a:xfrm>
            <a:off x="481012" y="1317840"/>
            <a:ext cx="11542425" cy="2896254"/>
          </a:xfrm>
          <a:prstGeom prst="rect">
            <a:avLst/>
          </a:prstGeom>
          <a:solidFill>
            <a:schemeClr val="accent1"/>
          </a:solidFill>
          <a:ln>
            <a:solidFill>
              <a:schemeClr val="accent1"/>
            </a:solidFill>
          </a:ln>
        </p:spPr>
      </p:pic>
      <p:sp>
        <p:nvSpPr>
          <p:cNvPr id="2" name="Text Placeholder 1"/>
          <p:cNvSpPr>
            <a:spLocks noGrp="1"/>
          </p:cNvSpPr>
          <p:nvPr>
            <p:ph type="body" sz="quarter" idx="13"/>
          </p:nvPr>
        </p:nvSpPr>
        <p:spPr/>
        <p:txBody>
          <a:bodyPr/>
          <a:lstStyle/>
          <a:p>
            <a:r>
              <a:rPr lang="en-US" b="1" dirty="0"/>
              <a:t>Multiple Business Roles, Special Rights – </a:t>
            </a:r>
            <a:r>
              <a:rPr lang="en-US" sz="1600" b="1" dirty="0">
                <a:solidFill>
                  <a:srgbClr val="FF0000"/>
                </a:solidFill>
              </a:rPr>
              <a:t>Not necessary/mandatory to select</a:t>
            </a:r>
            <a:endParaRPr lang="en-US" b="1" dirty="0">
              <a:solidFill>
                <a:srgbClr val="FF0000"/>
              </a:solidFill>
            </a:endParaRPr>
          </a:p>
        </p:txBody>
      </p:sp>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30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6</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sp>
        <p:nvSpPr>
          <p:cNvPr id="21" name="TextBox 20">
            <a:extLst>
              <a:ext uri="{FF2B5EF4-FFF2-40B4-BE49-F238E27FC236}">
                <a16:creationId xmlns:a16="http://schemas.microsoft.com/office/drawing/2014/main" id="{EFFD7207-A147-4CDA-9237-1F243467CA4B}"/>
              </a:ext>
            </a:extLst>
          </p:cNvPr>
          <p:cNvSpPr txBox="1"/>
          <p:nvPr/>
        </p:nvSpPr>
        <p:spPr>
          <a:xfrm>
            <a:off x="481012" y="5607793"/>
            <a:ext cx="9505007" cy="523220"/>
          </a:xfrm>
          <a:prstGeom prst="rect">
            <a:avLst/>
          </a:prstGeom>
          <a:noFill/>
        </p:spPr>
        <p:txBody>
          <a:bodyPr wrap="square">
            <a:spAutoFit/>
          </a:bodyPr>
          <a:lstStyle/>
          <a:p>
            <a:r>
              <a:rPr lang="en-US" sz="1400" dirty="0"/>
              <a:t>Comment: Special Rights that can be combined with / added to the Standard / Main Business Roles </a:t>
            </a:r>
            <a:r>
              <a:rPr lang="en-US" sz="1400" b="1" dirty="0"/>
              <a:t>in </a:t>
            </a:r>
            <a:r>
              <a:rPr lang="en-US" sz="1400" b="1" dirty="0" err="1"/>
              <a:t>Idefix</a:t>
            </a:r>
            <a:r>
              <a:rPr lang="en-US" sz="1400" b="1" dirty="0"/>
              <a:t> </a:t>
            </a:r>
          </a:p>
          <a:p>
            <a:r>
              <a:rPr lang="en-US" sz="1400" dirty="0">
                <a:solidFill>
                  <a:srgbClr val="FF0000"/>
                </a:solidFill>
              </a:rPr>
              <a:t>Only used/needed if there is a Business need and when it is missing in Main BR</a:t>
            </a:r>
          </a:p>
        </p:txBody>
      </p:sp>
      <p:sp>
        <p:nvSpPr>
          <p:cNvPr id="24" name="Dodecagon 23">
            <a:extLst>
              <a:ext uri="{FF2B5EF4-FFF2-40B4-BE49-F238E27FC236}">
                <a16:creationId xmlns:a16="http://schemas.microsoft.com/office/drawing/2014/main" id="{959B16C2-DF25-4DE6-9DBE-E0E61455C5AD}"/>
              </a:ext>
            </a:extLst>
          </p:cNvPr>
          <p:cNvSpPr/>
          <p:nvPr/>
        </p:nvSpPr>
        <p:spPr>
          <a:xfrm>
            <a:off x="1289742" y="1454163"/>
            <a:ext cx="327227" cy="327309"/>
          </a:xfrm>
          <a:custGeom>
            <a:avLst/>
            <a:gdLst>
              <a:gd name="connsiteX0" fmla="*/ 0 w 327227"/>
              <a:gd name="connsiteY0" fmla="*/ 119801 h 327309"/>
              <a:gd name="connsiteX1" fmla="*/ 43842 w 327227"/>
              <a:gd name="connsiteY1" fmla="*/ 43853 h 327309"/>
              <a:gd name="connsiteX2" fmla="*/ 119771 w 327227"/>
              <a:gd name="connsiteY2" fmla="*/ 0 h 327309"/>
              <a:gd name="connsiteX3" fmla="*/ 207456 w 327227"/>
              <a:gd name="connsiteY3" fmla="*/ 0 h 327309"/>
              <a:gd name="connsiteX4" fmla="*/ 283385 w 327227"/>
              <a:gd name="connsiteY4" fmla="*/ 43853 h 327309"/>
              <a:gd name="connsiteX5" fmla="*/ 327227 w 327227"/>
              <a:gd name="connsiteY5" fmla="*/ 119801 h 327309"/>
              <a:gd name="connsiteX6" fmla="*/ 327227 w 327227"/>
              <a:gd name="connsiteY6" fmla="*/ 207508 h 327309"/>
              <a:gd name="connsiteX7" fmla="*/ 283385 w 327227"/>
              <a:gd name="connsiteY7" fmla="*/ 283456 h 327309"/>
              <a:gd name="connsiteX8" fmla="*/ 207456 w 327227"/>
              <a:gd name="connsiteY8" fmla="*/ 327309 h 327309"/>
              <a:gd name="connsiteX9" fmla="*/ 119771 w 327227"/>
              <a:gd name="connsiteY9" fmla="*/ 327309 h 327309"/>
              <a:gd name="connsiteX10" fmla="*/ 43842 w 327227"/>
              <a:gd name="connsiteY10" fmla="*/ 283456 h 327309"/>
              <a:gd name="connsiteX11" fmla="*/ 0 w 327227"/>
              <a:gd name="connsiteY11" fmla="*/ 207508 h 327309"/>
              <a:gd name="connsiteX12" fmla="*/ 0 w 327227"/>
              <a:gd name="connsiteY12" fmla="*/ 119801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7227" h="327309" fill="none" extrusionOk="0">
                <a:moveTo>
                  <a:pt x="0" y="119801"/>
                </a:moveTo>
                <a:cubicBezTo>
                  <a:pt x="15871" y="84265"/>
                  <a:pt x="32432" y="49521"/>
                  <a:pt x="43842" y="43853"/>
                </a:cubicBezTo>
                <a:cubicBezTo>
                  <a:pt x="56426" y="28991"/>
                  <a:pt x="93123" y="21504"/>
                  <a:pt x="119771" y="0"/>
                </a:cubicBezTo>
                <a:cubicBezTo>
                  <a:pt x="160160" y="-7332"/>
                  <a:pt x="187721" y="-7399"/>
                  <a:pt x="207456" y="0"/>
                </a:cubicBezTo>
                <a:cubicBezTo>
                  <a:pt x="232060" y="12532"/>
                  <a:pt x="269781" y="42682"/>
                  <a:pt x="283385" y="43853"/>
                </a:cubicBezTo>
                <a:cubicBezTo>
                  <a:pt x="301242" y="72262"/>
                  <a:pt x="326445" y="105312"/>
                  <a:pt x="327227" y="119801"/>
                </a:cubicBezTo>
                <a:cubicBezTo>
                  <a:pt x="326860" y="150404"/>
                  <a:pt x="330301" y="189893"/>
                  <a:pt x="327227" y="207508"/>
                </a:cubicBezTo>
                <a:cubicBezTo>
                  <a:pt x="314533" y="234942"/>
                  <a:pt x="300385" y="243138"/>
                  <a:pt x="283385" y="283456"/>
                </a:cubicBezTo>
                <a:cubicBezTo>
                  <a:pt x="275959" y="288986"/>
                  <a:pt x="239559" y="302018"/>
                  <a:pt x="207456" y="327309"/>
                </a:cubicBezTo>
                <a:cubicBezTo>
                  <a:pt x="169079" y="323310"/>
                  <a:pt x="159950" y="327575"/>
                  <a:pt x="119771" y="327309"/>
                </a:cubicBezTo>
                <a:cubicBezTo>
                  <a:pt x="96705" y="322312"/>
                  <a:pt x="59196" y="300494"/>
                  <a:pt x="43842" y="283456"/>
                </a:cubicBezTo>
                <a:cubicBezTo>
                  <a:pt x="20855" y="249659"/>
                  <a:pt x="17098" y="229520"/>
                  <a:pt x="0" y="207508"/>
                </a:cubicBezTo>
                <a:cubicBezTo>
                  <a:pt x="6224" y="176442"/>
                  <a:pt x="-5919" y="132215"/>
                  <a:pt x="0" y="119801"/>
                </a:cubicBezTo>
                <a:close/>
              </a:path>
              <a:path w="327227" h="327309" stroke="0" extrusionOk="0">
                <a:moveTo>
                  <a:pt x="0" y="119801"/>
                </a:moveTo>
                <a:cubicBezTo>
                  <a:pt x="22402" y="95843"/>
                  <a:pt x="41519" y="61623"/>
                  <a:pt x="43842" y="43853"/>
                </a:cubicBezTo>
                <a:cubicBezTo>
                  <a:pt x="55746" y="30103"/>
                  <a:pt x="103880" y="1814"/>
                  <a:pt x="119771" y="0"/>
                </a:cubicBezTo>
                <a:cubicBezTo>
                  <a:pt x="160414" y="-4276"/>
                  <a:pt x="179710" y="-1453"/>
                  <a:pt x="207456" y="0"/>
                </a:cubicBezTo>
                <a:cubicBezTo>
                  <a:pt x="239788" y="15068"/>
                  <a:pt x="276312" y="31803"/>
                  <a:pt x="283385" y="43853"/>
                </a:cubicBezTo>
                <a:cubicBezTo>
                  <a:pt x="300325" y="80986"/>
                  <a:pt x="315071" y="99805"/>
                  <a:pt x="327227" y="119801"/>
                </a:cubicBezTo>
                <a:cubicBezTo>
                  <a:pt x="333075" y="155019"/>
                  <a:pt x="324575" y="170242"/>
                  <a:pt x="327227" y="207508"/>
                </a:cubicBezTo>
                <a:cubicBezTo>
                  <a:pt x="306951" y="238260"/>
                  <a:pt x="306199" y="259164"/>
                  <a:pt x="283385" y="283456"/>
                </a:cubicBezTo>
                <a:cubicBezTo>
                  <a:pt x="255532" y="296837"/>
                  <a:pt x="227524" y="318489"/>
                  <a:pt x="207456" y="327309"/>
                </a:cubicBezTo>
                <a:cubicBezTo>
                  <a:pt x="182231" y="320673"/>
                  <a:pt x="133540" y="333580"/>
                  <a:pt x="119771" y="327309"/>
                </a:cubicBezTo>
                <a:cubicBezTo>
                  <a:pt x="99183" y="313681"/>
                  <a:pt x="62081" y="301822"/>
                  <a:pt x="43842" y="283456"/>
                </a:cubicBezTo>
                <a:cubicBezTo>
                  <a:pt x="24073" y="248123"/>
                  <a:pt x="11441" y="234909"/>
                  <a:pt x="0" y="207508"/>
                </a:cubicBezTo>
                <a:cubicBezTo>
                  <a:pt x="-4600" y="176264"/>
                  <a:pt x="4891" y="131061"/>
                  <a:pt x="0" y="119801"/>
                </a:cubicBezTo>
                <a:close/>
              </a:path>
            </a:pathLst>
          </a:custGeom>
          <a:ln w="12700" cmpd="sng">
            <a:solidFill>
              <a:schemeClr val="accent1"/>
            </a:solidFill>
            <a:extLst>
              <a:ext uri="{C807C97D-BFC1-408E-A445-0C87EB9F89A2}">
                <ask:lineSketchStyleProps xmlns:ask="http://schemas.microsoft.com/office/drawing/2018/sketchyshapes" sd="1219033472">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1</a:t>
            </a:r>
          </a:p>
        </p:txBody>
      </p:sp>
      <p:sp>
        <p:nvSpPr>
          <p:cNvPr id="25" name="Dodecagon 24">
            <a:extLst>
              <a:ext uri="{FF2B5EF4-FFF2-40B4-BE49-F238E27FC236}">
                <a16:creationId xmlns:a16="http://schemas.microsoft.com/office/drawing/2014/main" id="{73CFA18D-8F40-4503-8229-16748F7481A5}"/>
              </a:ext>
            </a:extLst>
          </p:cNvPr>
          <p:cNvSpPr/>
          <p:nvPr/>
        </p:nvSpPr>
        <p:spPr>
          <a:xfrm>
            <a:off x="4153371" y="2363328"/>
            <a:ext cx="370442" cy="350175"/>
          </a:xfrm>
          <a:custGeom>
            <a:avLst/>
            <a:gdLst>
              <a:gd name="connsiteX0" fmla="*/ 0 w 370442"/>
              <a:gd name="connsiteY0" fmla="*/ 128171 h 350175"/>
              <a:gd name="connsiteX1" fmla="*/ 49632 w 370442"/>
              <a:gd name="connsiteY1" fmla="*/ 46917 h 350175"/>
              <a:gd name="connsiteX2" fmla="*/ 135589 w 370442"/>
              <a:gd name="connsiteY2" fmla="*/ 0 h 350175"/>
              <a:gd name="connsiteX3" fmla="*/ 234853 w 370442"/>
              <a:gd name="connsiteY3" fmla="*/ 0 h 350175"/>
              <a:gd name="connsiteX4" fmla="*/ 320810 w 370442"/>
              <a:gd name="connsiteY4" fmla="*/ 46917 h 350175"/>
              <a:gd name="connsiteX5" fmla="*/ 370442 w 370442"/>
              <a:gd name="connsiteY5" fmla="*/ 128171 h 350175"/>
              <a:gd name="connsiteX6" fmla="*/ 370442 w 370442"/>
              <a:gd name="connsiteY6" fmla="*/ 222004 h 350175"/>
              <a:gd name="connsiteX7" fmla="*/ 320810 w 370442"/>
              <a:gd name="connsiteY7" fmla="*/ 303258 h 350175"/>
              <a:gd name="connsiteX8" fmla="*/ 234853 w 370442"/>
              <a:gd name="connsiteY8" fmla="*/ 350175 h 350175"/>
              <a:gd name="connsiteX9" fmla="*/ 135589 w 370442"/>
              <a:gd name="connsiteY9" fmla="*/ 350175 h 350175"/>
              <a:gd name="connsiteX10" fmla="*/ 49632 w 370442"/>
              <a:gd name="connsiteY10" fmla="*/ 303258 h 350175"/>
              <a:gd name="connsiteX11" fmla="*/ 0 w 370442"/>
              <a:gd name="connsiteY11" fmla="*/ 222004 h 350175"/>
              <a:gd name="connsiteX12" fmla="*/ 0 w 370442"/>
              <a:gd name="connsiteY12" fmla="*/ 128171 h 350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70442" h="350175" fill="none" extrusionOk="0">
                <a:moveTo>
                  <a:pt x="0" y="128171"/>
                </a:moveTo>
                <a:cubicBezTo>
                  <a:pt x="22697" y="99867"/>
                  <a:pt x="25421" y="74909"/>
                  <a:pt x="49632" y="46917"/>
                </a:cubicBezTo>
                <a:cubicBezTo>
                  <a:pt x="65826" y="29521"/>
                  <a:pt x="120922" y="13366"/>
                  <a:pt x="135589" y="0"/>
                </a:cubicBezTo>
                <a:cubicBezTo>
                  <a:pt x="161833" y="-6037"/>
                  <a:pt x="186960" y="5891"/>
                  <a:pt x="234853" y="0"/>
                </a:cubicBezTo>
                <a:cubicBezTo>
                  <a:pt x="258964" y="14537"/>
                  <a:pt x="278043" y="27130"/>
                  <a:pt x="320810" y="46917"/>
                </a:cubicBezTo>
                <a:cubicBezTo>
                  <a:pt x="337656" y="90892"/>
                  <a:pt x="357423" y="111452"/>
                  <a:pt x="370442" y="128171"/>
                </a:cubicBezTo>
                <a:cubicBezTo>
                  <a:pt x="376986" y="149221"/>
                  <a:pt x="370007" y="206784"/>
                  <a:pt x="370442" y="222004"/>
                </a:cubicBezTo>
                <a:cubicBezTo>
                  <a:pt x="348518" y="249955"/>
                  <a:pt x="327978" y="275471"/>
                  <a:pt x="320810" y="303258"/>
                </a:cubicBezTo>
                <a:cubicBezTo>
                  <a:pt x="278605" y="321843"/>
                  <a:pt x="272653" y="326324"/>
                  <a:pt x="234853" y="350175"/>
                </a:cubicBezTo>
                <a:cubicBezTo>
                  <a:pt x="196579" y="344325"/>
                  <a:pt x="155960" y="358241"/>
                  <a:pt x="135589" y="350175"/>
                </a:cubicBezTo>
                <a:cubicBezTo>
                  <a:pt x="120846" y="348251"/>
                  <a:pt x="73356" y="319276"/>
                  <a:pt x="49632" y="303258"/>
                </a:cubicBezTo>
                <a:cubicBezTo>
                  <a:pt x="34474" y="276265"/>
                  <a:pt x="20110" y="259750"/>
                  <a:pt x="0" y="222004"/>
                </a:cubicBezTo>
                <a:cubicBezTo>
                  <a:pt x="8267" y="178855"/>
                  <a:pt x="4674" y="149468"/>
                  <a:pt x="0" y="128171"/>
                </a:cubicBezTo>
                <a:close/>
              </a:path>
              <a:path w="370442" h="350175" stroke="0" extrusionOk="0">
                <a:moveTo>
                  <a:pt x="0" y="128171"/>
                </a:moveTo>
                <a:cubicBezTo>
                  <a:pt x="5640" y="113087"/>
                  <a:pt x="27883" y="74009"/>
                  <a:pt x="49632" y="46917"/>
                </a:cubicBezTo>
                <a:cubicBezTo>
                  <a:pt x="66831" y="47037"/>
                  <a:pt x="96995" y="27470"/>
                  <a:pt x="135589" y="0"/>
                </a:cubicBezTo>
                <a:cubicBezTo>
                  <a:pt x="174221" y="5689"/>
                  <a:pt x="207767" y="-6370"/>
                  <a:pt x="234853" y="0"/>
                </a:cubicBezTo>
                <a:cubicBezTo>
                  <a:pt x="259463" y="15980"/>
                  <a:pt x="299300" y="37330"/>
                  <a:pt x="320810" y="46917"/>
                </a:cubicBezTo>
                <a:cubicBezTo>
                  <a:pt x="337509" y="58142"/>
                  <a:pt x="355072" y="111029"/>
                  <a:pt x="370442" y="128171"/>
                </a:cubicBezTo>
                <a:cubicBezTo>
                  <a:pt x="376110" y="147409"/>
                  <a:pt x="373419" y="182171"/>
                  <a:pt x="370442" y="222004"/>
                </a:cubicBezTo>
                <a:cubicBezTo>
                  <a:pt x="367394" y="235664"/>
                  <a:pt x="330268" y="284595"/>
                  <a:pt x="320810" y="303258"/>
                </a:cubicBezTo>
                <a:cubicBezTo>
                  <a:pt x="281128" y="316691"/>
                  <a:pt x="271635" y="329584"/>
                  <a:pt x="234853" y="350175"/>
                </a:cubicBezTo>
                <a:cubicBezTo>
                  <a:pt x="216460" y="347291"/>
                  <a:pt x="161944" y="357047"/>
                  <a:pt x="135589" y="350175"/>
                </a:cubicBezTo>
                <a:cubicBezTo>
                  <a:pt x="115821" y="336813"/>
                  <a:pt x="85656" y="316471"/>
                  <a:pt x="49632" y="303258"/>
                </a:cubicBezTo>
                <a:cubicBezTo>
                  <a:pt x="25331" y="278995"/>
                  <a:pt x="16156" y="247164"/>
                  <a:pt x="0" y="222004"/>
                </a:cubicBezTo>
                <a:cubicBezTo>
                  <a:pt x="8244" y="198345"/>
                  <a:pt x="-2222" y="151308"/>
                  <a:pt x="0" y="128171"/>
                </a:cubicBezTo>
                <a:close/>
              </a:path>
            </a:pathLst>
          </a:custGeom>
          <a:ln w="12700" cmpd="sng">
            <a:solidFill>
              <a:schemeClr val="accent1"/>
            </a:solidFill>
            <a:extLst>
              <a:ext uri="{C807C97D-BFC1-408E-A445-0C87EB9F89A2}">
                <ask:lineSketchStyleProps xmlns:ask="http://schemas.microsoft.com/office/drawing/2018/sketchyshapes" sd="2105942527">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2</a:t>
            </a:r>
          </a:p>
        </p:txBody>
      </p:sp>
      <p:sp>
        <p:nvSpPr>
          <p:cNvPr id="26" name="Speech Bubble: Rectangle with Corners Rounded 25">
            <a:extLst>
              <a:ext uri="{FF2B5EF4-FFF2-40B4-BE49-F238E27FC236}">
                <a16:creationId xmlns:a16="http://schemas.microsoft.com/office/drawing/2014/main" id="{FF78B940-D971-4ECA-80B7-CF9B7DB4A3A7}"/>
              </a:ext>
            </a:extLst>
          </p:cNvPr>
          <p:cNvSpPr/>
          <p:nvPr/>
        </p:nvSpPr>
        <p:spPr>
          <a:xfrm>
            <a:off x="495058" y="4388098"/>
            <a:ext cx="3384326" cy="648071"/>
          </a:xfrm>
          <a:prstGeom prst="wedgeRoundRectCallout">
            <a:avLst>
              <a:gd name="adj1" fmla="val 74011"/>
              <a:gd name="adj2" fmla="val -205010"/>
              <a:gd name="adj3" fmla="val 16667"/>
            </a:avLst>
          </a:prstGeom>
          <a:ln/>
        </p:spPr>
        <p:style>
          <a:lnRef idx="2">
            <a:schemeClr val="accent2"/>
          </a:lnRef>
          <a:fillRef idx="1">
            <a:schemeClr val="lt1"/>
          </a:fillRef>
          <a:effectRef idx="0">
            <a:schemeClr val="accent2"/>
          </a:effectRef>
          <a:fontRef idx="minor">
            <a:schemeClr val="dk1"/>
          </a:fontRef>
        </p:style>
        <p:txBody>
          <a:bodyPr rtlCol="0" anchor="ctr"/>
          <a:lstStyle/>
          <a:p>
            <a:r>
              <a:rPr lang="sv-SE" sz="1400" dirty="0"/>
              <a:t>The Description field will show a short info about the access rights.</a:t>
            </a:r>
          </a:p>
        </p:txBody>
      </p:sp>
      <p:sp>
        <p:nvSpPr>
          <p:cNvPr id="27" name="Content Placeholder 13">
            <a:extLst>
              <a:ext uri="{FF2B5EF4-FFF2-40B4-BE49-F238E27FC236}">
                <a16:creationId xmlns:a16="http://schemas.microsoft.com/office/drawing/2014/main" id="{2213CCB1-B9C4-49FB-BC83-B48D341B2FBD}"/>
              </a:ext>
            </a:extLst>
          </p:cNvPr>
          <p:cNvSpPr txBox="1">
            <a:spLocks/>
          </p:cNvSpPr>
          <p:nvPr/>
        </p:nvSpPr>
        <p:spPr>
          <a:xfrm>
            <a:off x="4691323" y="4388098"/>
            <a:ext cx="7022839" cy="1533062"/>
          </a:xfrm>
          <a:prstGeom prst="rect">
            <a:avLst/>
          </a:prstGeom>
        </p:spPr>
        <p:txBody>
          <a:bodyPr vert="horz" lIns="0" tIns="0" rIns="0" bIns="0" rtlCol="0">
            <a:noAutofit/>
          </a:bodyPr>
          <a:lstStyle>
            <a:lvl1pPr marL="266700" indent="-266700" algn="l" defTabSz="914400" rtl="0" eaLnBrk="1" latinLnBrk="0" hangingPunct="1">
              <a:spcBef>
                <a:spcPts val="800"/>
              </a:spcBef>
              <a:spcAft>
                <a:spcPts val="0"/>
              </a:spcAft>
              <a:buClr>
                <a:schemeClr val="accent1"/>
              </a:buClr>
              <a:buFont typeface="Wingdings" panose="05000000000000000000" pitchFamily="2" charset="2"/>
              <a:buChar char=""/>
              <a:defRPr sz="2000" kern="1200">
                <a:solidFill>
                  <a:schemeClr val="tx2">
                    <a:lumMod val="50000"/>
                  </a:schemeClr>
                </a:solidFill>
                <a:latin typeface="+mn-lt"/>
                <a:ea typeface="+mn-ea"/>
                <a:cs typeface="+mn-cs"/>
              </a:defRPr>
            </a:lvl1pPr>
            <a:lvl2pPr marL="539750" indent="-273050" algn="l" defTabSz="914400" rtl="0" eaLnBrk="1" latinLnBrk="0" hangingPunct="1">
              <a:spcBef>
                <a:spcPts val="400"/>
              </a:spcBef>
              <a:spcAft>
                <a:spcPts val="0"/>
              </a:spcAft>
              <a:buClr>
                <a:schemeClr val="accent1"/>
              </a:buClr>
              <a:buFont typeface="Arial" pitchFamily="34" charset="0"/>
              <a:buChar char="–"/>
              <a:defRPr sz="1600" kern="1200">
                <a:solidFill>
                  <a:schemeClr val="tx2">
                    <a:lumMod val="50000"/>
                  </a:schemeClr>
                </a:solidFill>
                <a:latin typeface="+mn-lt"/>
                <a:ea typeface="+mn-ea"/>
                <a:cs typeface="+mn-cs"/>
              </a:defRPr>
            </a:lvl2pPr>
            <a:lvl3pPr marL="806450" indent="-266700" algn="l" defTabSz="914400" rtl="0" eaLnBrk="1" latinLnBrk="0" hangingPunct="1">
              <a:spcBef>
                <a:spcPts val="400"/>
              </a:spcBef>
              <a:spcAft>
                <a:spcPts val="0"/>
              </a:spcAft>
              <a:buClr>
                <a:schemeClr val="accent1"/>
              </a:buClr>
              <a:buFont typeface="Wingdings" panose="05000000000000000000" pitchFamily="2" charset="2"/>
              <a:buChar char=""/>
              <a:defRPr sz="1600" kern="1200">
                <a:solidFill>
                  <a:schemeClr val="tx2">
                    <a:lumMod val="50000"/>
                  </a:schemeClr>
                </a:solidFill>
                <a:latin typeface="+mn-lt"/>
                <a:ea typeface="+mn-ea"/>
                <a:cs typeface="+mn-cs"/>
              </a:defRPr>
            </a:lvl3pPr>
            <a:lvl4pPr marL="1071563" indent="-265113" algn="l" defTabSz="914400" rtl="0" eaLnBrk="1" latinLnBrk="0" hangingPunct="1">
              <a:spcBef>
                <a:spcPts val="400"/>
              </a:spcBef>
              <a:spcAft>
                <a:spcPts val="0"/>
              </a:spcAft>
              <a:buClr>
                <a:schemeClr val="accent1"/>
              </a:buClr>
              <a:buFont typeface="Arial" pitchFamily="34" charset="0"/>
              <a:buChar char="–"/>
              <a:defRPr sz="1400" kern="1200">
                <a:solidFill>
                  <a:schemeClr val="tx2">
                    <a:lumMod val="50000"/>
                  </a:schemeClr>
                </a:solidFill>
                <a:latin typeface="+mn-lt"/>
                <a:ea typeface="+mn-ea"/>
                <a:cs typeface="+mn-cs"/>
              </a:defRPr>
            </a:lvl4pPr>
            <a:lvl5pPr marL="1346200" indent="-274638" algn="l" defTabSz="914400" rtl="0" eaLnBrk="1" latinLnBrk="0" hangingPunct="1">
              <a:spcBef>
                <a:spcPts val="400"/>
              </a:spcBef>
              <a:spcAft>
                <a:spcPts val="0"/>
              </a:spcAft>
              <a:buClr>
                <a:schemeClr val="accent1"/>
              </a:buClr>
              <a:buFont typeface="Wingdings" panose="05000000000000000000" pitchFamily="2" charset="2"/>
              <a:buChar char=""/>
              <a:defRPr sz="1400" kern="1200">
                <a:solidFill>
                  <a:schemeClr val="tx2">
                    <a:lumMod val="50000"/>
                  </a:schemeClr>
                </a:solidFill>
                <a:latin typeface="+mn-lt"/>
                <a:ea typeface="+mn-ea"/>
                <a:cs typeface="+mn-cs"/>
              </a:defRPr>
            </a:lvl5pPr>
            <a:lvl6pPr marL="1612900" indent="-266700" algn="l" defTabSz="914400" rtl="0" eaLnBrk="1" latinLnBrk="0" hangingPunct="1">
              <a:spcBef>
                <a:spcPct val="20000"/>
              </a:spcBef>
              <a:buClr>
                <a:schemeClr val="accent1"/>
              </a:buClr>
              <a:buFont typeface="Arial" pitchFamily="34" charset="0"/>
              <a:buChar char="•"/>
              <a:defRPr sz="1400" kern="1200">
                <a:solidFill>
                  <a:srgbClr val="242527"/>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indent="-342900">
              <a:buFont typeface="+mj-lt"/>
              <a:buAutoNum type="arabicPeriod"/>
            </a:pPr>
            <a:r>
              <a:rPr lang="en-US" sz="1600" dirty="0">
                <a:solidFill>
                  <a:srgbClr val="0070C0"/>
                </a:solidFill>
              </a:rPr>
              <a:t>Entitlements for the </a:t>
            </a:r>
            <a:r>
              <a:rPr lang="en-US" sz="1600" b="1" dirty="0">
                <a:solidFill>
                  <a:srgbClr val="0070C0"/>
                </a:solidFill>
              </a:rPr>
              <a:t>Special Rights</a:t>
            </a:r>
            <a:r>
              <a:rPr lang="en-US" sz="1600" dirty="0">
                <a:solidFill>
                  <a:srgbClr val="0070C0"/>
                </a:solidFill>
              </a:rPr>
              <a:t> added to the Main Business Role.</a:t>
            </a:r>
          </a:p>
          <a:p>
            <a:pPr marL="342900" indent="-342900">
              <a:buFont typeface="+mj-lt"/>
              <a:buAutoNum type="arabicPeriod"/>
            </a:pPr>
            <a:r>
              <a:rPr lang="en-US" sz="1600" dirty="0">
                <a:solidFill>
                  <a:srgbClr val="0070C0"/>
                </a:solidFill>
              </a:rPr>
              <a:t>Search for the desired Entitlement (Description on Multiple Business Roles on last slide)</a:t>
            </a:r>
          </a:p>
          <a:p>
            <a:pPr marL="342900" indent="-342900">
              <a:buFont typeface="+mj-lt"/>
              <a:buAutoNum type="arabicPeriod"/>
            </a:pPr>
            <a:r>
              <a:rPr lang="en-US" sz="1600" dirty="0">
                <a:solidFill>
                  <a:srgbClr val="0070C0"/>
                </a:solidFill>
              </a:rPr>
              <a:t>The Multiple Business Role / Special rights in search result according </a:t>
            </a:r>
            <a:r>
              <a:rPr lang="en-US" sz="1600" b="1" dirty="0">
                <a:solidFill>
                  <a:schemeClr val="accent1"/>
                </a:solidFill>
              </a:rPr>
              <a:t>2</a:t>
            </a:r>
            <a:endParaRPr lang="sv-SE" b="1" dirty="0">
              <a:solidFill>
                <a:schemeClr val="accent1"/>
              </a:solidFill>
            </a:endParaRPr>
          </a:p>
        </p:txBody>
      </p:sp>
      <p:sp>
        <p:nvSpPr>
          <p:cNvPr id="28" name="Dodecagon 27">
            <a:extLst>
              <a:ext uri="{FF2B5EF4-FFF2-40B4-BE49-F238E27FC236}">
                <a16:creationId xmlns:a16="http://schemas.microsoft.com/office/drawing/2014/main" id="{2E39A6C8-673E-485F-B013-C00E39A18CBA}"/>
              </a:ext>
            </a:extLst>
          </p:cNvPr>
          <p:cNvSpPr/>
          <p:nvPr/>
        </p:nvSpPr>
        <p:spPr>
          <a:xfrm>
            <a:off x="2065338" y="3133770"/>
            <a:ext cx="327227" cy="327309"/>
          </a:xfrm>
          <a:custGeom>
            <a:avLst/>
            <a:gdLst>
              <a:gd name="connsiteX0" fmla="*/ 0 w 327227"/>
              <a:gd name="connsiteY0" fmla="*/ 119801 h 327309"/>
              <a:gd name="connsiteX1" fmla="*/ 43842 w 327227"/>
              <a:gd name="connsiteY1" fmla="*/ 43853 h 327309"/>
              <a:gd name="connsiteX2" fmla="*/ 119771 w 327227"/>
              <a:gd name="connsiteY2" fmla="*/ 0 h 327309"/>
              <a:gd name="connsiteX3" fmla="*/ 207456 w 327227"/>
              <a:gd name="connsiteY3" fmla="*/ 0 h 327309"/>
              <a:gd name="connsiteX4" fmla="*/ 283385 w 327227"/>
              <a:gd name="connsiteY4" fmla="*/ 43853 h 327309"/>
              <a:gd name="connsiteX5" fmla="*/ 327227 w 327227"/>
              <a:gd name="connsiteY5" fmla="*/ 119801 h 327309"/>
              <a:gd name="connsiteX6" fmla="*/ 327227 w 327227"/>
              <a:gd name="connsiteY6" fmla="*/ 207508 h 327309"/>
              <a:gd name="connsiteX7" fmla="*/ 283385 w 327227"/>
              <a:gd name="connsiteY7" fmla="*/ 283456 h 327309"/>
              <a:gd name="connsiteX8" fmla="*/ 207456 w 327227"/>
              <a:gd name="connsiteY8" fmla="*/ 327309 h 327309"/>
              <a:gd name="connsiteX9" fmla="*/ 119771 w 327227"/>
              <a:gd name="connsiteY9" fmla="*/ 327309 h 327309"/>
              <a:gd name="connsiteX10" fmla="*/ 43842 w 327227"/>
              <a:gd name="connsiteY10" fmla="*/ 283456 h 327309"/>
              <a:gd name="connsiteX11" fmla="*/ 0 w 327227"/>
              <a:gd name="connsiteY11" fmla="*/ 207508 h 327309"/>
              <a:gd name="connsiteX12" fmla="*/ 0 w 327227"/>
              <a:gd name="connsiteY12" fmla="*/ 119801 h 327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7227" h="327309" fill="none" extrusionOk="0">
                <a:moveTo>
                  <a:pt x="0" y="119801"/>
                </a:moveTo>
                <a:cubicBezTo>
                  <a:pt x="15871" y="84265"/>
                  <a:pt x="32432" y="49521"/>
                  <a:pt x="43842" y="43853"/>
                </a:cubicBezTo>
                <a:cubicBezTo>
                  <a:pt x="56426" y="28991"/>
                  <a:pt x="93123" y="21504"/>
                  <a:pt x="119771" y="0"/>
                </a:cubicBezTo>
                <a:cubicBezTo>
                  <a:pt x="160160" y="-7332"/>
                  <a:pt x="187721" y="-7399"/>
                  <a:pt x="207456" y="0"/>
                </a:cubicBezTo>
                <a:cubicBezTo>
                  <a:pt x="232060" y="12532"/>
                  <a:pt x="269781" y="42682"/>
                  <a:pt x="283385" y="43853"/>
                </a:cubicBezTo>
                <a:cubicBezTo>
                  <a:pt x="301242" y="72262"/>
                  <a:pt x="326445" y="105312"/>
                  <a:pt x="327227" y="119801"/>
                </a:cubicBezTo>
                <a:cubicBezTo>
                  <a:pt x="326860" y="150404"/>
                  <a:pt x="330301" y="189893"/>
                  <a:pt x="327227" y="207508"/>
                </a:cubicBezTo>
                <a:cubicBezTo>
                  <a:pt x="314533" y="234942"/>
                  <a:pt x="300385" y="243138"/>
                  <a:pt x="283385" y="283456"/>
                </a:cubicBezTo>
                <a:cubicBezTo>
                  <a:pt x="275959" y="288986"/>
                  <a:pt x="239559" y="302018"/>
                  <a:pt x="207456" y="327309"/>
                </a:cubicBezTo>
                <a:cubicBezTo>
                  <a:pt x="169079" y="323310"/>
                  <a:pt x="159950" y="327575"/>
                  <a:pt x="119771" y="327309"/>
                </a:cubicBezTo>
                <a:cubicBezTo>
                  <a:pt x="96705" y="322312"/>
                  <a:pt x="59196" y="300494"/>
                  <a:pt x="43842" y="283456"/>
                </a:cubicBezTo>
                <a:cubicBezTo>
                  <a:pt x="20855" y="249659"/>
                  <a:pt x="17098" y="229520"/>
                  <a:pt x="0" y="207508"/>
                </a:cubicBezTo>
                <a:cubicBezTo>
                  <a:pt x="6224" y="176442"/>
                  <a:pt x="-5919" y="132215"/>
                  <a:pt x="0" y="119801"/>
                </a:cubicBezTo>
                <a:close/>
              </a:path>
              <a:path w="327227" h="327309" stroke="0" extrusionOk="0">
                <a:moveTo>
                  <a:pt x="0" y="119801"/>
                </a:moveTo>
                <a:cubicBezTo>
                  <a:pt x="22402" y="95843"/>
                  <a:pt x="41519" y="61623"/>
                  <a:pt x="43842" y="43853"/>
                </a:cubicBezTo>
                <a:cubicBezTo>
                  <a:pt x="55746" y="30103"/>
                  <a:pt x="103880" y="1814"/>
                  <a:pt x="119771" y="0"/>
                </a:cubicBezTo>
                <a:cubicBezTo>
                  <a:pt x="160414" y="-4276"/>
                  <a:pt x="179710" y="-1453"/>
                  <a:pt x="207456" y="0"/>
                </a:cubicBezTo>
                <a:cubicBezTo>
                  <a:pt x="239788" y="15068"/>
                  <a:pt x="276312" y="31803"/>
                  <a:pt x="283385" y="43853"/>
                </a:cubicBezTo>
                <a:cubicBezTo>
                  <a:pt x="300325" y="80986"/>
                  <a:pt x="315071" y="99805"/>
                  <a:pt x="327227" y="119801"/>
                </a:cubicBezTo>
                <a:cubicBezTo>
                  <a:pt x="333075" y="155019"/>
                  <a:pt x="324575" y="170242"/>
                  <a:pt x="327227" y="207508"/>
                </a:cubicBezTo>
                <a:cubicBezTo>
                  <a:pt x="306951" y="238260"/>
                  <a:pt x="306199" y="259164"/>
                  <a:pt x="283385" y="283456"/>
                </a:cubicBezTo>
                <a:cubicBezTo>
                  <a:pt x="255532" y="296837"/>
                  <a:pt x="227524" y="318489"/>
                  <a:pt x="207456" y="327309"/>
                </a:cubicBezTo>
                <a:cubicBezTo>
                  <a:pt x="182231" y="320673"/>
                  <a:pt x="133540" y="333580"/>
                  <a:pt x="119771" y="327309"/>
                </a:cubicBezTo>
                <a:cubicBezTo>
                  <a:pt x="99183" y="313681"/>
                  <a:pt x="62081" y="301822"/>
                  <a:pt x="43842" y="283456"/>
                </a:cubicBezTo>
                <a:cubicBezTo>
                  <a:pt x="24073" y="248123"/>
                  <a:pt x="11441" y="234909"/>
                  <a:pt x="0" y="207508"/>
                </a:cubicBezTo>
                <a:cubicBezTo>
                  <a:pt x="-4600" y="176264"/>
                  <a:pt x="4891" y="131061"/>
                  <a:pt x="0" y="119801"/>
                </a:cubicBezTo>
                <a:close/>
              </a:path>
            </a:pathLst>
          </a:custGeom>
          <a:ln w="12700" cmpd="sng">
            <a:solidFill>
              <a:schemeClr val="accent1"/>
            </a:solidFill>
            <a:extLst>
              <a:ext uri="{C807C97D-BFC1-408E-A445-0C87EB9F89A2}">
                <ask:lineSketchStyleProps xmlns:ask="http://schemas.microsoft.com/office/drawing/2018/sketchyshapes" sd="1219033472">
                  <a:prstGeom prst="dodecagon">
                    <a:avLst/>
                  </a:prstGeom>
                  <ask:type>
                    <ask:lineSketchCurved/>
                  </ask:type>
                </ask:lineSketchStyleProps>
              </a:ext>
            </a:extLst>
          </a:ln>
          <a:effectLst/>
        </p:spPr>
        <p:style>
          <a:lnRef idx="2">
            <a:schemeClr val="accent2"/>
          </a:lnRef>
          <a:fillRef idx="1">
            <a:schemeClr val="lt1"/>
          </a:fillRef>
          <a:effectRef idx="0">
            <a:schemeClr val="accent2"/>
          </a:effectRef>
          <a:fontRef idx="minor">
            <a:schemeClr val="dk1"/>
          </a:fontRef>
        </p:style>
        <p:txBody>
          <a:bodyPr rtlCol="0" anchor="ctr"/>
          <a:lstStyle>
            <a:defPPr>
              <a:defRPr lang="fi-FI"/>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sv-SE" b="1" dirty="0">
                <a:ln w="0"/>
                <a:solidFill>
                  <a:schemeClr val="accent1"/>
                </a:solidFill>
                <a:effectLst>
                  <a:outerShdw blurRad="38100" dist="25400" dir="5400000" algn="ctr" rotWithShape="0">
                    <a:srgbClr val="6E747A">
                      <a:alpha val="43000"/>
                    </a:srgbClr>
                  </a:outerShdw>
                </a:effectLst>
              </a:rPr>
              <a:t>3</a:t>
            </a:r>
          </a:p>
        </p:txBody>
      </p:sp>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178FDDC0-2879-490B-A167-37980290D36F}"/>
                  </a:ext>
                </a:extLst>
              </p14:cNvPr>
              <p14:cNvContentPartPr/>
              <p14:nvPr/>
            </p14:nvContentPartPr>
            <p14:xfrm>
              <a:off x="1096342" y="1880035"/>
              <a:ext cx="743564" cy="25920"/>
            </p14:xfrm>
          </p:contentPart>
        </mc:Choice>
        <mc:Fallback xmlns="">
          <p:pic>
            <p:nvPicPr>
              <p:cNvPr id="29" name="Ink 28">
                <a:extLst>
                  <a:ext uri="{FF2B5EF4-FFF2-40B4-BE49-F238E27FC236}">
                    <a16:creationId xmlns:a16="http://schemas.microsoft.com/office/drawing/2014/main" id="{178FDDC0-2879-490B-A167-37980290D36F}"/>
                  </a:ext>
                </a:extLst>
              </p:cNvPr>
              <p:cNvPicPr/>
              <p:nvPr/>
            </p:nvPicPr>
            <p:blipFill>
              <a:blip r:embed="rId4"/>
              <a:stretch>
                <a:fillRect/>
              </a:stretch>
            </p:blipFill>
            <p:spPr>
              <a:xfrm>
                <a:off x="1042356" y="1772035"/>
                <a:ext cx="851176" cy="241560"/>
              </a:xfrm>
              <a:prstGeom prst="rect">
                <a:avLst/>
              </a:prstGeom>
            </p:spPr>
          </p:pic>
        </mc:Fallback>
      </mc:AlternateContent>
    </p:spTree>
    <p:extLst>
      <p:ext uri="{BB962C8B-B14F-4D97-AF65-F5344CB8AC3E}">
        <p14:creationId xmlns:p14="http://schemas.microsoft.com/office/powerpoint/2010/main" val="920056234"/>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b="1" dirty="0"/>
              <a:t>Multiple Business Roles, Special Rights - </a:t>
            </a:r>
            <a:r>
              <a:rPr lang="en-US" sz="1600" b="1" dirty="0">
                <a:solidFill>
                  <a:srgbClr val="FF0000"/>
                </a:solidFill>
              </a:rPr>
              <a:t>Not necessary/mandatory to select</a:t>
            </a:r>
            <a:endParaRPr lang="en-US" dirty="0"/>
          </a:p>
        </p:txBody>
      </p:sp>
      <p:graphicFrame>
        <p:nvGraphicFramePr>
          <p:cNvPr id="5" name="Content Placeholder 4">
            <a:extLst>
              <a:ext uri="{FF2B5EF4-FFF2-40B4-BE49-F238E27FC236}">
                <a16:creationId xmlns:a16="http://schemas.microsoft.com/office/drawing/2014/main" id="{24488E75-5E81-46AF-B7DB-621FC1A0AB37}"/>
              </a:ext>
            </a:extLst>
          </p:cNvPr>
          <p:cNvGraphicFramePr>
            <a:graphicFrameLocks noGrp="1"/>
          </p:cNvGraphicFramePr>
          <p:nvPr>
            <p:ph idx="1"/>
            <p:extLst>
              <p:ext uri="{D42A27DB-BD31-4B8C-83A1-F6EECF244321}">
                <p14:modId xmlns:p14="http://schemas.microsoft.com/office/powerpoint/2010/main" val="4198042768"/>
              </p:ext>
            </p:extLst>
          </p:nvPr>
        </p:nvGraphicFramePr>
        <p:xfrm>
          <a:off x="468000" y="2070000"/>
          <a:ext cx="10670147" cy="3783621"/>
        </p:xfrm>
        <a:graphic>
          <a:graphicData uri="http://schemas.openxmlformats.org/drawingml/2006/table">
            <a:tbl>
              <a:tblPr firstRow="1">
                <a:tableStyleId>{69C7853C-536D-4A76-A0AE-DD22124D55A5}</a:tableStyleId>
              </a:tblPr>
              <a:tblGrid>
                <a:gridCol w="2029244">
                  <a:extLst>
                    <a:ext uri="{9D8B030D-6E8A-4147-A177-3AD203B41FA5}">
                      <a16:colId xmlns:a16="http://schemas.microsoft.com/office/drawing/2014/main" val="4076279488"/>
                    </a:ext>
                  </a:extLst>
                </a:gridCol>
                <a:gridCol w="3420380">
                  <a:extLst>
                    <a:ext uri="{9D8B030D-6E8A-4147-A177-3AD203B41FA5}">
                      <a16:colId xmlns:a16="http://schemas.microsoft.com/office/drawing/2014/main" val="680421490"/>
                    </a:ext>
                  </a:extLst>
                </a:gridCol>
                <a:gridCol w="5220523">
                  <a:extLst>
                    <a:ext uri="{9D8B030D-6E8A-4147-A177-3AD203B41FA5}">
                      <a16:colId xmlns:a16="http://schemas.microsoft.com/office/drawing/2014/main" val="491526511"/>
                    </a:ext>
                  </a:extLst>
                </a:gridCol>
              </a:tblGrid>
              <a:tr h="365760">
                <a:tc>
                  <a:txBody>
                    <a:bodyPr/>
                    <a:lstStyle/>
                    <a:p>
                      <a:pPr algn="l" fontAlgn="b"/>
                      <a:r>
                        <a:rPr lang="sv-SE" sz="1200" u="none" strike="noStrike" dirty="0">
                          <a:solidFill>
                            <a:schemeClr val="tx1"/>
                          </a:solidFill>
                          <a:effectLst/>
                        </a:rPr>
                        <a:t>PDM BR </a:t>
                      </a:r>
                      <a:br>
                        <a:rPr lang="sv-SE" sz="1200" u="none" strike="noStrike" dirty="0">
                          <a:solidFill>
                            <a:schemeClr val="tx1"/>
                          </a:solidFill>
                          <a:effectLst/>
                        </a:rPr>
                      </a:br>
                      <a:r>
                        <a:rPr lang="sv-SE" sz="1200" u="none" strike="noStrike" dirty="0">
                          <a:solidFill>
                            <a:schemeClr val="tx1"/>
                          </a:solidFill>
                          <a:effectLst/>
                        </a:rPr>
                        <a:t>Idefix Entitlement</a:t>
                      </a:r>
                      <a:endParaRPr lang="sv-SE" sz="1200" b="1" i="0" u="none" strike="noStrike" dirty="0">
                        <a:solidFill>
                          <a:schemeClr val="tx1"/>
                        </a:solidFill>
                        <a:effectLst/>
                        <a:latin typeface="Calibri" panose="020F0502020204030204" pitchFamily="34" charset="0"/>
                      </a:endParaRP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Idefix Description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algn="l" defTabSz="914400" rtl="0" eaLnBrk="1" fontAlgn="b" latinLnBrk="0" hangingPunct="1"/>
                      <a:r>
                        <a:rPr lang="sv-SE" sz="1200" b="1" u="none" strike="noStrike" kern="1200" dirty="0">
                          <a:solidFill>
                            <a:schemeClr val="tx1"/>
                          </a:solidFill>
                          <a:effectLst/>
                          <a:latin typeface="+mn-lt"/>
                          <a:ea typeface="+mn-ea"/>
                          <a:cs typeface="+mn-cs"/>
                        </a:rPr>
                        <a:t>Comment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518890968"/>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Admin module reader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List PDM account users.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sv-SE" sz="900" u="none" strike="noStrike" kern="1200" noProof="0" dirty="0">
                          <a:solidFill>
                            <a:schemeClr val="tx1"/>
                          </a:solidFill>
                          <a:effectLst/>
                          <a:latin typeface="+mn-lt"/>
                          <a:ea typeface="+mn-ea"/>
                          <a:cs typeface="+mn-cs"/>
                        </a:rPr>
                        <a:t>List users and see what access rights they have. Typically used by local administrators</a:t>
                      </a:r>
                      <a:endParaRPr lang="en-US" sz="900" u="none" strike="noStrike" kern="1200" noProof="0" dirty="0">
                        <a:solidFill>
                          <a:schemeClr val="tx1"/>
                        </a:solidFill>
                        <a:effectLst/>
                        <a:latin typeface="+mn-lt"/>
                        <a:ea typeface="+mn-ea"/>
                        <a:cs typeface="+mn-cs"/>
                      </a:endParaRP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83728514"/>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Deny structure releasing</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Prevent Access to Release Items.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sv-SE" sz="900" u="none" strike="noStrike" kern="1200" noProof="0" dirty="0">
                          <a:solidFill>
                            <a:schemeClr val="tx1"/>
                          </a:solidFill>
                          <a:effectLst/>
                          <a:latin typeface="+mn-lt"/>
                          <a:ea typeface="+mn-ea"/>
                          <a:cs typeface="+mn-cs"/>
                        </a:rPr>
                        <a:t>Used to prevent to release item independent of current business role.</a:t>
                      </a:r>
                      <a:endParaRPr lang="en-US" sz="900" u="none" strike="noStrike" kern="1200" noProof="0" dirty="0">
                        <a:solidFill>
                          <a:schemeClr val="tx1"/>
                        </a:solidFill>
                        <a:effectLst/>
                        <a:latin typeface="+mn-lt"/>
                        <a:ea typeface="+mn-ea"/>
                        <a:cs typeface="+mn-cs"/>
                      </a:endParaRP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76336443"/>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Mass document printing</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Access to mass print with function Document Request.</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u="none" strike="noStrike" kern="1200" noProof="0" dirty="0">
                          <a:solidFill>
                            <a:schemeClr val="tx1"/>
                          </a:solidFill>
                          <a:effectLst/>
                          <a:latin typeface="+mn-lt"/>
                          <a:ea typeface="+mn-ea"/>
                          <a:cs typeface="+mn-cs"/>
                        </a:rPr>
                        <a:t>Used to give access to run Document Request function for mass document printing of BOM:s, Drawings and Documents. At large sites this is normally only needed for users at departments who are giving this service like Document Service and Printroom</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11933415"/>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Price info from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Access to Read Price information for Items and BOMs from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User who only have BR as Reader or Project and requires Price info.</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6122560"/>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Pseudo row editor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Access to change Pseudo row field for Released BOM.</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Mainly extended access that might be needed for Logistics functions like Planners and Item specialists who are maintaining data sent to ERP.</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6516514"/>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Transfer Commercial Item -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Transfer Commercial Items from CIM application to ERP.</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This is used mainly for Service sites using ERP Service Companies with Baan STD Integration. This to send VAL items for Commercial Item Management application in PDM.</a:t>
                      </a:r>
                    </a:p>
                    <a:p>
                      <a:pPr marL="0" algn="l" defTabSz="914400" rtl="0" eaLnBrk="1" fontAlgn="b" latinLnBrk="0" hangingPunct="1"/>
                      <a:r>
                        <a:rPr lang="en-US" sz="900" u="none" strike="noStrike" kern="1200" noProof="0" dirty="0">
                          <a:solidFill>
                            <a:schemeClr val="tx1"/>
                          </a:solidFill>
                          <a:effectLst/>
                          <a:latin typeface="+mn-lt"/>
                          <a:ea typeface="+mn-ea"/>
                          <a:cs typeface="+mn-cs"/>
                        </a:rPr>
                        <a:t>For LN ERP this is not needed, stand alone transfer can be used from Structure Management application.</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31171387"/>
                  </a:ext>
                </a:extLst>
              </a:tr>
              <a:tr h="333487">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Translator editor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Access to Approve translations.</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If user should be able to update and Maintain Approved Titles with normal editor access on Items and BOM:s. Used for sites when a common resource for Translation is missing. Like in Sundsvall.</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58189071"/>
                  </a:ext>
                </a:extLst>
              </a:tr>
              <a:tr h="331310">
                <a:tc>
                  <a:txBody>
                    <a:bodyPr/>
                    <a:lstStyle/>
                    <a:p>
                      <a:pPr marL="0" algn="l" defTabSz="914400" rtl="0" eaLnBrk="1" fontAlgn="b" latinLnBrk="0" hangingPunct="1"/>
                      <a:r>
                        <a:rPr lang="en-US" sz="900" u="none" strike="noStrike" kern="1200" noProof="0" dirty="0">
                          <a:solidFill>
                            <a:srgbClr val="0070C0"/>
                          </a:solidFill>
                          <a:effectLst/>
                          <a:latin typeface="+mn-lt"/>
                          <a:ea typeface="+mn-ea"/>
                          <a:cs typeface="+mn-cs"/>
                        </a:rPr>
                        <a:t>Mail group administrator</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Maintains mail groups for Notification</a:t>
                      </a:r>
                    </a:p>
                  </a:txBody>
                  <a:tcPr marL="7200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fontAlgn="b" latinLnBrk="0" hangingPunct="1"/>
                      <a:r>
                        <a:rPr lang="en-US" sz="900" u="none" strike="noStrike" kern="1200" noProof="0" dirty="0">
                          <a:solidFill>
                            <a:schemeClr val="tx1"/>
                          </a:solidFill>
                          <a:effectLst/>
                          <a:latin typeface="+mn-lt"/>
                          <a:ea typeface="+mn-ea"/>
                          <a:cs typeface="+mn-cs"/>
                        </a:rPr>
                        <a:t>This is mainly to Administrate Mail groups used for Engineering Change Management (</a:t>
                      </a:r>
                      <a:r>
                        <a:rPr lang="en-US" sz="900" u="none" strike="noStrike" kern="1200" noProof="0" dirty="0" err="1">
                          <a:solidFill>
                            <a:schemeClr val="tx1"/>
                          </a:solidFill>
                          <a:effectLst/>
                          <a:latin typeface="+mn-lt"/>
                          <a:ea typeface="+mn-ea"/>
                          <a:cs typeface="+mn-cs"/>
                        </a:rPr>
                        <a:t>Sovelia</a:t>
                      </a:r>
                      <a:r>
                        <a:rPr lang="en-US" sz="900" u="none" strike="noStrike" kern="1200" noProof="0" dirty="0">
                          <a:solidFill>
                            <a:schemeClr val="tx1"/>
                          </a:solidFill>
                          <a:effectLst/>
                          <a:latin typeface="+mn-lt"/>
                          <a:ea typeface="+mn-ea"/>
                          <a:cs typeface="+mn-cs"/>
                        </a:rPr>
                        <a:t> access is required). Used for Localization to CCC countries sites like manufacturing in China. This to communicate to the responsible receivers in order to initiate the work and later on changes. See example on last slide.</a:t>
                      </a:r>
                    </a:p>
                  </a:txBody>
                  <a:tcPr marL="72000" marR="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49519013"/>
                  </a:ext>
                </a:extLst>
              </a:tr>
            </a:tbl>
          </a:graphicData>
        </a:graphic>
      </p:graphicFrame>
      <p:sp>
        <p:nvSpPr>
          <p:cNvPr id="4" name="Text Placeholder 3"/>
          <p:cNvSpPr>
            <a:spLocks noGrp="1"/>
          </p:cNvSpPr>
          <p:nvPr>
            <p:ph type="body" sz="quarter" idx="14"/>
          </p:nvPr>
        </p:nvSpPr>
        <p:spPr/>
        <p:txBody>
          <a:bodyPr/>
          <a:lstStyle/>
          <a:p>
            <a:endParaRPr lang="fi-FI"/>
          </a:p>
        </p:txBody>
      </p:sp>
      <p:sp>
        <p:nvSpPr>
          <p:cNvPr id="6" name="Date Placeholder 5"/>
          <p:cNvSpPr>
            <a:spLocks noGrp="1"/>
          </p:cNvSpPr>
          <p:nvPr>
            <p:ph type="dt" sz="half" idx="15"/>
          </p:nvPr>
        </p:nvSpPr>
        <p:spPr/>
        <p:txBody>
          <a:bodyPr/>
          <a:lstStyle/>
          <a:p>
            <a:fld id="{607E44A3-7437-4589-BAA2-9FC7838371E6}" type="datetime3">
              <a:rPr lang="en-US" smtClean="0"/>
              <a:t>30 June 2022</a:t>
            </a:fld>
            <a:endParaRPr lang="en-US" dirty="0"/>
          </a:p>
        </p:txBody>
      </p:sp>
      <p:sp>
        <p:nvSpPr>
          <p:cNvPr id="7" name="Footer Placeholder 6"/>
          <p:cNvSpPr>
            <a:spLocks noGrp="1"/>
          </p:cNvSpPr>
          <p:nvPr>
            <p:ph type="ftr" sz="quarter" idx="16"/>
          </p:nvPr>
        </p:nvSpPr>
        <p:spPr/>
        <p:txBody>
          <a:bodyPr/>
          <a:lstStyle/>
          <a:p>
            <a:r>
              <a:rPr lang="en-US"/>
              <a:t>© Valmet   |   Author / Title</a:t>
            </a:r>
            <a:endParaRPr lang="en-US" dirty="0"/>
          </a:p>
        </p:txBody>
      </p:sp>
      <p:sp>
        <p:nvSpPr>
          <p:cNvPr id="8" name="Slide Number Placeholder 7"/>
          <p:cNvSpPr>
            <a:spLocks noGrp="1"/>
          </p:cNvSpPr>
          <p:nvPr>
            <p:ph type="sldNum" sz="quarter" idx="17"/>
          </p:nvPr>
        </p:nvSpPr>
        <p:spPr/>
        <p:txBody>
          <a:bodyPr/>
          <a:lstStyle/>
          <a:p>
            <a:fld id="{82F35C78-EDC3-4BE6-A74D-429C10820A80}" type="slidenum">
              <a:rPr lang="en-US" smtClean="0"/>
              <a:pPr/>
              <a:t>7</a:t>
            </a:fld>
            <a:endParaRPr lang="en-US"/>
          </a:p>
        </p:txBody>
      </p:sp>
      <p:sp>
        <p:nvSpPr>
          <p:cNvPr id="10" name="Title 9">
            <a:extLst>
              <a:ext uri="{FF2B5EF4-FFF2-40B4-BE49-F238E27FC236}">
                <a16:creationId xmlns:a16="http://schemas.microsoft.com/office/drawing/2014/main" id="{A78FA14A-8EF5-4BC8-85B3-966E0C590869}"/>
              </a:ext>
            </a:extLst>
          </p:cNvPr>
          <p:cNvSpPr>
            <a:spLocks noGrp="1"/>
          </p:cNvSpPr>
          <p:nvPr>
            <p:ph type="title"/>
          </p:nvPr>
        </p:nvSpPr>
        <p:spPr/>
        <p:txBody>
          <a:bodyPr/>
          <a:lstStyle/>
          <a:p>
            <a:r>
              <a:rPr lang="en-US" dirty="0"/>
              <a:t>Access rights in PDM</a:t>
            </a:r>
            <a:endParaRPr lang="en-US" dirty="0">
              <a:solidFill>
                <a:srgbClr val="FF0000"/>
              </a:solidFill>
            </a:endParaRPr>
          </a:p>
        </p:txBody>
      </p:sp>
      <p:sp>
        <p:nvSpPr>
          <p:cNvPr id="9" name="TextBox 8">
            <a:extLst>
              <a:ext uri="{FF2B5EF4-FFF2-40B4-BE49-F238E27FC236}">
                <a16:creationId xmlns:a16="http://schemas.microsoft.com/office/drawing/2014/main" id="{EAA5C8E4-16A7-40A8-B5D5-DA4E555FB3D9}"/>
              </a:ext>
            </a:extLst>
          </p:cNvPr>
          <p:cNvSpPr txBox="1"/>
          <p:nvPr/>
        </p:nvSpPr>
        <p:spPr>
          <a:xfrm>
            <a:off x="468000" y="1335008"/>
            <a:ext cx="10971199" cy="626701"/>
          </a:xfrm>
          <a:prstGeom prst="rect">
            <a:avLst/>
          </a:prstGeom>
          <a:noFill/>
        </p:spPr>
        <p:txBody>
          <a:bodyPr wrap="square" lIns="36000" tIns="36000" rIns="36000" bIns="36000" rtlCol="0">
            <a:spAutoFit/>
          </a:bodyPr>
          <a:lstStyle/>
          <a:p>
            <a:r>
              <a:rPr lang="en-US" sz="1800" dirty="0"/>
              <a:t>Special Rights that can be combined with / added to the Standard / Main Business Roles </a:t>
            </a:r>
            <a:r>
              <a:rPr lang="en-US" sz="1800" b="1" dirty="0"/>
              <a:t>in </a:t>
            </a:r>
            <a:r>
              <a:rPr lang="en-US" sz="1800" b="1" dirty="0" err="1"/>
              <a:t>Idefix</a:t>
            </a:r>
            <a:r>
              <a:rPr lang="en-US" sz="1800" b="1" dirty="0"/>
              <a:t> </a:t>
            </a:r>
          </a:p>
          <a:p>
            <a:r>
              <a:rPr lang="en-US" sz="1800" dirty="0">
                <a:solidFill>
                  <a:srgbClr val="FF0000"/>
                </a:solidFill>
              </a:rPr>
              <a:t>Only used/needed if there is a Business need and when access is missing in Main BR</a:t>
            </a:r>
          </a:p>
        </p:txBody>
      </p:sp>
    </p:spTree>
    <p:extLst>
      <p:ext uri="{BB962C8B-B14F-4D97-AF65-F5344CB8AC3E}">
        <p14:creationId xmlns:p14="http://schemas.microsoft.com/office/powerpoint/2010/main" val="98473310"/>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0960822"/>
      </p:ext>
    </p:extLst>
  </p:cSld>
  <p:clrMapOvr>
    <a:masterClrMapping/>
  </p:clrMapOvr>
  <p:transition spd="med">
    <p:fade/>
  </p:transition>
</p:sld>
</file>

<file path=ppt/theme/theme1.xml><?xml version="1.0" encoding="utf-8"?>
<a:theme xmlns:a="http://schemas.openxmlformats.org/drawingml/2006/main" name="Valmet wide">
  <a:themeElements>
    <a:clrScheme name="Valmet 2016">
      <a:dk1>
        <a:sysClr val="windowText" lastClr="000000"/>
      </a:dk1>
      <a:lt1>
        <a:sysClr val="window" lastClr="FFFFFF"/>
      </a:lt1>
      <a:dk2>
        <a:srgbClr val="4C4D4F"/>
      </a:dk2>
      <a:lt2>
        <a:srgbClr val="ECEDEF"/>
      </a:lt2>
      <a:accent1>
        <a:srgbClr val="50B948"/>
      </a:accent1>
      <a:accent2>
        <a:srgbClr val="96D591"/>
      </a:accent2>
      <a:accent3>
        <a:srgbClr val="8B8D8E"/>
      </a:accent3>
      <a:accent4>
        <a:srgbClr val="4C4D4F"/>
      </a:accent4>
      <a:accent5>
        <a:srgbClr val="008ABA"/>
      </a:accent5>
      <a:accent6>
        <a:srgbClr val="766341"/>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dirty="0" smtClean="0">
            <a:solidFill>
              <a:schemeClr val="tx2">
                <a:lumMod val="50000"/>
              </a:schemeClr>
            </a:solidFill>
          </a:defRPr>
        </a:defPPr>
      </a:lstStyle>
    </a:txDef>
  </a:objectDefaults>
  <a:extraClrSchemeLst/>
  <a:extLst>
    <a:ext uri="{05A4C25C-085E-4340-85A3-A5531E510DB2}">
      <thm15:themeFamily xmlns:thm15="http://schemas.microsoft.com/office/thememl/2012/main" name="Valmet_sample.potx" id="{0496B21C-6C1D-4E02-8E1B-03EEE0E545AE}" vid="{2878CFB6-B747-46B9-9358-C404DAF91AAB}"/>
    </a:ext>
  </a:extLst>
</a:theme>
</file>

<file path=ppt/theme/theme2.xml><?xml version="1.0" encoding="utf-8"?>
<a:theme xmlns:a="http://schemas.openxmlformats.org/drawingml/2006/main" name="Office Theme">
  <a:themeElements>
    <a:clrScheme name="Valmet">
      <a:dk1>
        <a:sysClr val="windowText" lastClr="000000"/>
      </a:dk1>
      <a:lt1>
        <a:sysClr val="window" lastClr="FFFFFF"/>
      </a:lt1>
      <a:dk2>
        <a:srgbClr val="4C4D4F"/>
      </a:dk2>
      <a:lt2>
        <a:srgbClr val="ECEDEF"/>
      </a:lt2>
      <a:accent1>
        <a:srgbClr val="50B948"/>
      </a:accent1>
      <a:accent2>
        <a:srgbClr val="4C4D4F"/>
      </a:accent2>
      <a:accent3>
        <a:srgbClr val="008BAB"/>
      </a:accent3>
      <a:accent4>
        <a:srgbClr val="F89A41"/>
      </a:accent4>
      <a:accent5>
        <a:srgbClr val="766341"/>
      </a:accent5>
      <a:accent6>
        <a:srgbClr val="C41230"/>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almet">
      <a:dk1>
        <a:sysClr val="windowText" lastClr="000000"/>
      </a:dk1>
      <a:lt1>
        <a:sysClr val="window" lastClr="FFFFFF"/>
      </a:lt1>
      <a:dk2>
        <a:srgbClr val="4C4D4F"/>
      </a:dk2>
      <a:lt2>
        <a:srgbClr val="ECEDEF"/>
      </a:lt2>
      <a:accent1>
        <a:srgbClr val="50B948"/>
      </a:accent1>
      <a:accent2>
        <a:srgbClr val="4C4D4F"/>
      </a:accent2>
      <a:accent3>
        <a:srgbClr val="008BAB"/>
      </a:accent3>
      <a:accent4>
        <a:srgbClr val="F89A41"/>
      </a:accent4>
      <a:accent5>
        <a:srgbClr val="766341"/>
      </a:accent5>
      <a:accent6>
        <a:srgbClr val="C41230"/>
      </a:accent6>
      <a:hlink>
        <a:srgbClr val="50B948"/>
      </a:hlink>
      <a:folHlink>
        <a:srgbClr val="4C4D4F"/>
      </a:folHlink>
    </a:clrScheme>
    <a:fontScheme name="Valme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C0048521B037649909A7DBDEF62C22E" ma:contentTypeVersion="13" ma:contentTypeDescription="Create a new document." ma:contentTypeScope="" ma:versionID="7e0b238624c0c4f172cd37862c28b3b4">
  <xsd:schema xmlns:xsd="http://www.w3.org/2001/XMLSchema" xmlns:xs="http://www.w3.org/2001/XMLSchema" xmlns:p="http://schemas.microsoft.com/office/2006/metadata/properties" xmlns:ns3="3d202283-45c0-4c9b-9f6b-8b75d54116d9" xmlns:ns4="60caa871-418f-4577-8df1-edba1f583889" targetNamespace="http://schemas.microsoft.com/office/2006/metadata/properties" ma:root="true" ma:fieldsID="eff727f47ba726eb4bdccc3e6df4fb1f" ns3:_="" ns4:_="">
    <xsd:import namespace="3d202283-45c0-4c9b-9f6b-8b75d54116d9"/>
    <xsd:import namespace="60caa871-418f-4577-8df1-edba1f583889"/>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202283-45c0-4c9b-9f6b-8b75d54116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caa871-418f-4577-8df1-edba1f583889"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6D340F-F6A0-4511-B953-BEB9367221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202283-45c0-4c9b-9f6b-8b75d54116d9"/>
    <ds:schemaRef ds:uri="60caa871-418f-4577-8df1-edba1f5838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011F8C-7AF1-4C39-A02E-F420F6670616}">
  <ds:schemaRefs>
    <ds:schemaRef ds:uri="http://purl.org/dc/elements/1.1/"/>
    <ds:schemaRef ds:uri="http://schemas.openxmlformats.org/package/2006/metadata/core-properties"/>
    <ds:schemaRef ds:uri="http://purl.org/dc/dcmitype/"/>
    <ds:schemaRef ds:uri="http://schemas.microsoft.com/office/infopath/2007/PartnerControls"/>
    <ds:schemaRef ds:uri="60caa871-418f-4577-8df1-edba1f583889"/>
    <ds:schemaRef ds:uri="http://schemas.microsoft.com/office/2006/metadata/properties"/>
    <ds:schemaRef ds:uri="http://schemas.microsoft.com/office/2006/documentManagement/types"/>
    <ds:schemaRef ds:uri="3d202283-45c0-4c9b-9f6b-8b75d54116d9"/>
    <ds:schemaRef ds:uri="http://www.w3.org/XML/1998/namespace"/>
    <ds:schemaRef ds:uri="http://purl.org/dc/terms/"/>
  </ds:schemaRefs>
</ds:datastoreItem>
</file>

<file path=customXml/itemProps3.xml><?xml version="1.0" encoding="utf-8"?>
<ds:datastoreItem xmlns:ds="http://schemas.openxmlformats.org/officeDocument/2006/customXml" ds:itemID="{76D108AE-D617-4C5F-9037-7C57649A125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4209</TotalTime>
  <Words>1550</Words>
  <Application>Microsoft Office PowerPoint</Application>
  <PresentationFormat>Custom</PresentationFormat>
  <Paragraphs>179</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Wingdings</vt:lpstr>
      <vt:lpstr>Valmet wide</vt:lpstr>
      <vt:lpstr>PDM Business Role Description</vt:lpstr>
      <vt:lpstr>Access rights in PDM</vt:lpstr>
      <vt:lpstr>Access rights in PDM</vt:lpstr>
      <vt:lpstr>Access rights in PDM</vt:lpstr>
      <vt:lpstr>Access rights in PDM</vt:lpstr>
      <vt:lpstr>Access rights in PDM</vt:lpstr>
      <vt:lpstr>Access rights in PDM</vt:lpstr>
      <vt:lpstr>PowerPoint Presentation</vt:lpstr>
    </vt:vector>
  </TitlesOfParts>
  <Company>Valmet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widescreen</dc:subject>
  <dc:creator>Mikael Andersson</dc:creator>
  <dc:description>updated 2/2019</dc:description>
  <cp:lastModifiedBy>Mikael Andersson</cp:lastModifiedBy>
  <cp:revision>61</cp:revision>
  <dcterms:created xsi:type="dcterms:W3CDTF">2019-11-07T10:14:21Z</dcterms:created>
  <dcterms:modified xsi:type="dcterms:W3CDTF">2022-06-30T07:07:31Z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ValmetConfidentiality">
    <vt:lpwstr>INTERNAL</vt:lpwstr>
  </property>
  <property fmtid="{D5CDD505-2E9C-101B-9397-08002B2CF9AE}" pid="3" name="ContentTypeId">
    <vt:lpwstr>0x010100AC0048521B037649909A7DBDEF62C22E</vt:lpwstr>
  </property>
</Properties>
</file>