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handoutMasterIdLst>
    <p:handoutMasterId r:id="rId8"/>
  </p:handoutMasterIdLst>
  <p:sldIdLst>
    <p:sldId id="257" r:id="rId5"/>
    <p:sldId id="26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C1A290-15B1-4FF6-B421-817879640F98}">
          <p14:sldIdLst>
            <p14:sldId id="257"/>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3793">
          <p15:clr>
            <a:srgbClr val="A4A3A4"/>
          </p15:clr>
        </p15:guide>
        <p15:guide id="4" pos="54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na Virtanen" initials="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B948"/>
    <a:srgbClr val="ECEDEF"/>
    <a:srgbClr val="FFFFFF"/>
    <a:srgbClr val="BD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6BD37A-9999-49B4-8E82-EE19499AC34A}" v="43" dt="2023-10-05T10:16:25.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p:scale>
          <a:sx n="125" d="100"/>
          <a:sy n="125" d="100"/>
        </p:scale>
        <p:origin x="1056" y="-144"/>
      </p:cViewPr>
      <p:guideLst>
        <p:guide orient="horz" pos="2160"/>
        <p:guide pos="2880"/>
        <p:guide orient="horz" pos="3793"/>
        <p:guide pos="5465"/>
      </p:guideLst>
    </p:cSldViewPr>
  </p:slideViewPr>
  <p:notesTextViewPr>
    <p:cViewPr>
      <p:scale>
        <a:sx n="100" d="100"/>
        <a:sy n="100" d="100"/>
      </p:scale>
      <p:origin x="0" y="0"/>
    </p:cViewPr>
  </p:notesTextViewPr>
  <p:notesViewPr>
    <p:cSldViewPr>
      <p:cViewPr varScale="1">
        <p:scale>
          <a:sx n="68" d="100"/>
          <a:sy n="68" d="100"/>
        </p:scale>
        <p:origin x="-41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el Andersson" userId="2edf9083-968e-4e54-8e04-3a15e2320ca6" providerId="ADAL" clId="{8CF1A2FE-AD7E-4EA5-85A0-C95523028F3B}"/>
    <pc:docChg chg="undo custSel modSld">
      <pc:chgData name="Mikael Andersson" userId="2edf9083-968e-4e54-8e04-3a15e2320ca6" providerId="ADAL" clId="{8CF1A2FE-AD7E-4EA5-85A0-C95523028F3B}" dt="2023-10-06T09:10:18.664" v="74" actId="20577"/>
      <pc:docMkLst>
        <pc:docMk/>
      </pc:docMkLst>
      <pc:sldChg chg="addSp delSp modSp mod">
        <pc:chgData name="Mikael Andersson" userId="2edf9083-968e-4e54-8e04-3a15e2320ca6" providerId="ADAL" clId="{8CF1A2FE-AD7E-4EA5-85A0-C95523028F3B}" dt="2023-10-06T09:10:13.062" v="72" actId="478"/>
        <pc:sldMkLst>
          <pc:docMk/>
          <pc:sldMk cId="2622412531" sldId="257"/>
        </pc:sldMkLst>
        <pc:spChg chg="add del mod">
          <ac:chgData name="Mikael Andersson" userId="2edf9083-968e-4e54-8e04-3a15e2320ca6" providerId="ADAL" clId="{8CF1A2FE-AD7E-4EA5-85A0-C95523028F3B}" dt="2023-10-06T09:10:13.062" v="72" actId="478"/>
          <ac:spMkLst>
            <pc:docMk/>
            <pc:sldMk cId="2622412531" sldId="257"/>
            <ac:spMk id="3" creationId="{20BA9314-E76E-9EAF-7A86-5F0C334256AF}"/>
          </ac:spMkLst>
        </pc:spChg>
      </pc:sldChg>
      <pc:sldChg chg="modSp mod">
        <pc:chgData name="Mikael Andersson" userId="2edf9083-968e-4e54-8e04-3a15e2320ca6" providerId="ADAL" clId="{8CF1A2FE-AD7E-4EA5-85A0-C95523028F3B}" dt="2023-10-06T09:10:18.664" v="74" actId="20577"/>
        <pc:sldMkLst>
          <pc:docMk/>
          <pc:sldMk cId="1783857952" sldId="265"/>
        </pc:sldMkLst>
        <pc:spChg chg="mod">
          <ac:chgData name="Mikael Andersson" userId="2edf9083-968e-4e54-8e04-3a15e2320ca6" providerId="ADAL" clId="{8CF1A2FE-AD7E-4EA5-85A0-C95523028F3B}" dt="2023-10-06T09:10:18.664" v="74" actId="20577"/>
          <ac:spMkLst>
            <pc:docMk/>
            <pc:sldMk cId="1783857952" sldId="265"/>
            <ac:spMk id="10" creationId="{09B8E7FC-36AF-AE28-09A6-49E08D5A96E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A0F402-A131-4AE3-8A84-04E1DF6F003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938463A4-1ED7-4D5A-8BB6-1D62A4D61D10}">
      <dgm:prSet phldrT="[Text]"/>
      <dgm:spPr/>
      <dgm:t>
        <a:bodyPr/>
        <a:lstStyle/>
        <a:p>
          <a:r>
            <a:rPr lang="fi-FI" dirty="0"/>
            <a:t>What is access check review?</a:t>
          </a:r>
          <a:endParaRPr lang="en-US" dirty="0"/>
        </a:p>
      </dgm:t>
    </dgm:pt>
    <dgm:pt modelId="{932AD596-A9DD-4A8D-B70D-73433F7CFB87}" type="parTrans" cxnId="{7341634D-5200-4211-A952-1E047A248FAC}">
      <dgm:prSet/>
      <dgm:spPr/>
      <dgm:t>
        <a:bodyPr/>
        <a:lstStyle/>
        <a:p>
          <a:endParaRPr lang="en-US"/>
        </a:p>
      </dgm:t>
    </dgm:pt>
    <dgm:pt modelId="{513109DB-77F5-4750-8F32-AFA47AC23E28}" type="sibTrans" cxnId="{7341634D-5200-4211-A952-1E047A248FAC}">
      <dgm:prSet/>
      <dgm:spPr/>
      <dgm:t>
        <a:bodyPr/>
        <a:lstStyle/>
        <a:p>
          <a:endParaRPr lang="en-US"/>
        </a:p>
      </dgm:t>
    </dgm:pt>
    <dgm:pt modelId="{9A0739C8-544F-44F5-8C04-9DB799DB9489}">
      <dgm:prSet phldrT="[Text]"/>
      <dgm:spPr/>
      <dgm:t>
        <a:bodyPr/>
        <a:lstStyle/>
        <a:p>
          <a:r>
            <a:rPr lang="fi-FI" dirty="0"/>
            <a:t>Purpose of access check is to remove unncessary access who do not need access for PDM application</a:t>
          </a:r>
          <a:endParaRPr lang="en-US" dirty="0"/>
        </a:p>
      </dgm:t>
    </dgm:pt>
    <dgm:pt modelId="{5BC3836C-B6A8-4AD0-BE20-9EC4B9BE64F2}" type="parTrans" cxnId="{3CA5261D-D0B8-4F9D-A643-89CC778EFC60}">
      <dgm:prSet/>
      <dgm:spPr/>
      <dgm:t>
        <a:bodyPr/>
        <a:lstStyle/>
        <a:p>
          <a:endParaRPr lang="en-US"/>
        </a:p>
      </dgm:t>
    </dgm:pt>
    <dgm:pt modelId="{19573D57-DDB1-48B6-855F-16645B4CEBDE}" type="sibTrans" cxnId="{3CA5261D-D0B8-4F9D-A643-89CC778EFC60}">
      <dgm:prSet/>
      <dgm:spPr/>
      <dgm:t>
        <a:bodyPr/>
        <a:lstStyle/>
        <a:p>
          <a:endParaRPr lang="en-US"/>
        </a:p>
      </dgm:t>
    </dgm:pt>
    <dgm:pt modelId="{96158A94-5DC6-452C-A00D-BDE77D9711D4}">
      <dgm:prSet phldrT="[Text]"/>
      <dgm:spPr/>
      <dgm:t>
        <a:bodyPr/>
        <a:lstStyle/>
        <a:p>
          <a:r>
            <a:rPr lang="fi-FI" dirty="0"/>
            <a:t>Why you have received email?</a:t>
          </a:r>
          <a:endParaRPr lang="en-US" dirty="0"/>
        </a:p>
      </dgm:t>
    </dgm:pt>
    <dgm:pt modelId="{76CCF2C0-5784-4259-AE75-93FDCD3D2E7D}" type="parTrans" cxnId="{78143826-81E1-485B-AB46-A0C64AA1FD0D}">
      <dgm:prSet/>
      <dgm:spPr/>
      <dgm:t>
        <a:bodyPr/>
        <a:lstStyle/>
        <a:p>
          <a:endParaRPr lang="en-US"/>
        </a:p>
      </dgm:t>
    </dgm:pt>
    <dgm:pt modelId="{7870DEB2-D6D8-4EE1-804E-0A7826885CC8}" type="sibTrans" cxnId="{78143826-81E1-485B-AB46-A0C64AA1FD0D}">
      <dgm:prSet/>
      <dgm:spPr/>
      <dgm:t>
        <a:bodyPr/>
        <a:lstStyle/>
        <a:p>
          <a:endParaRPr lang="en-US"/>
        </a:p>
      </dgm:t>
    </dgm:pt>
    <dgm:pt modelId="{E08F1676-F66E-4F9C-B6E5-5768E2F5034B}">
      <dgm:prSet phldrT="[Text]"/>
      <dgm:spPr/>
      <dgm:t>
        <a:bodyPr/>
        <a:lstStyle/>
        <a:p>
          <a:r>
            <a:rPr lang="fi-FI" dirty="0"/>
            <a:t>Reason for receiving this email, you have subordinate/Line Manager who are using / used the PDM system.</a:t>
          </a:r>
          <a:endParaRPr lang="en-US" dirty="0"/>
        </a:p>
      </dgm:t>
    </dgm:pt>
    <dgm:pt modelId="{08CC76C4-1C14-406E-9654-C8464C0F27A9}" type="parTrans" cxnId="{57F7E434-56B2-4FAB-95B6-3585A8670E62}">
      <dgm:prSet/>
      <dgm:spPr/>
      <dgm:t>
        <a:bodyPr/>
        <a:lstStyle/>
        <a:p>
          <a:endParaRPr lang="en-US"/>
        </a:p>
      </dgm:t>
    </dgm:pt>
    <dgm:pt modelId="{D1FFF2D0-74F7-4FB1-9159-1569822D1EE9}" type="sibTrans" cxnId="{57F7E434-56B2-4FAB-95B6-3585A8670E62}">
      <dgm:prSet/>
      <dgm:spPr/>
      <dgm:t>
        <a:bodyPr/>
        <a:lstStyle/>
        <a:p>
          <a:endParaRPr lang="en-US"/>
        </a:p>
      </dgm:t>
    </dgm:pt>
    <dgm:pt modelId="{D8E3C4D7-EF53-4EB7-B1B0-94158520C134}">
      <dgm:prSet phldrT="[Text]"/>
      <dgm:spPr/>
      <dgm:t>
        <a:bodyPr/>
        <a:lstStyle/>
        <a:p>
          <a:r>
            <a:rPr lang="fi-FI" dirty="0"/>
            <a:t>What you need to do</a:t>
          </a:r>
          <a:endParaRPr lang="en-US" dirty="0"/>
        </a:p>
      </dgm:t>
    </dgm:pt>
    <dgm:pt modelId="{144979BF-4CBA-4FE1-8A71-60904C247F38}" type="parTrans" cxnId="{16A0EEB5-9126-4860-89BA-5CB76868D2F2}">
      <dgm:prSet/>
      <dgm:spPr/>
      <dgm:t>
        <a:bodyPr/>
        <a:lstStyle/>
        <a:p>
          <a:endParaRPr lang="en-US"/>
        </a:p>
      </dgm:t>
    </dgm:pt>
    <dgm:pt modelId="{A00B2B93-849B-4C51-AA5B-8295416313E7}" type="sibTrans" cxnId="{16A0EEB5-9126-4860-89BA-5CB76868D2F2}">
      <dgm:prSet/>
      <dgm:spPr/>
      <dgm:t>
        <a:bodyPr/>
        <a:lstStyle/>
        <a:p>
          <a:endParaRPr lang="en-US"/>
        </a:p>
      </dgm:t>
    </dgm:pt>
    <dgm:pt modelId="{4B58CDE3-C1E0-424A-BB72-314F66A15F45}">
      <dgm:prSet phldrT="[Text]"/>
      <dgm:spPr/>
      <dgm:t>
        <a:bodyPr/>
        <a:lstStyle/>
        <a:p>
          <a:r>
            <a:rPr lang="fi-FI" dirty="0"/>
            <a:t>Review list of access for each users and validate</a:t>
          </a:r>
          <a:endParaRPr lang="en-US" dirty="0"/>
        </a:p>
      </dgm:t>
    </dgm:pt>
    <dgm:pt modelId="{F10EC79F-DF52-4E8F-AF49-B282C6857514}" type="parTrans" cxnId="{5DA19B19-9EB8-4FAC-81CD-61C9DE9D647A}">
      <dgm:prSet/>
      <dgm:spPr/>
      <dgm:t>
        <a:bodyPr/>
        <a:lstStyle/>
        <a:p>
          <a:endParaRPr lang="en-US"/>
        </a:p>
      </dgm:t>
    </dgm:pt>
    <dgm:pt modelId="{B036FAF4-5BC6-4110-8E30-73FB607DE986}" type="sibTrans" cxnId="{5DA19B19-9EB8-4FAC-81CD-61C9DE9D647A}">
      <dgm:prSet/>
      <dgm:spPr/>
      <dgm:t>
        <a:bodyPr/>
        <a:lstStyle/>
        <a:p>
          <a:endParaRPr lang="en-US"/>
        </a:p>
      </dgm:t>
    </dgm:pt>
    <dgm:pt modelId="{F2B5D6B8-E8B2-4E13-A37A-FAD9682FB67E}">
      <dgm:prSet phldrT="[Text]"/>
      <dgm:spPr/>
      <dgm:t>
        <a:bodyPr/>
        <a:lstStyle/>
        <a:p>
          <a:r>
            <a:rPr lang="fi-FI" dirty="0"/>
            <a:t>Removing access helps to avoid unnecssary email</a:t>
          </a:r>
          <a:endParaRPr lang="en-US" dirty="0"/>
        </a:p>
      </dgm:t>
    </dgm:pt>
    <dgm:pt modelId="{7D7DB311-8744-402D-BA43-9197E436B5AB}" type="parTrans" cxnId="{51F2398E-B0D2-4517-A8F8-B57B243D2F0D}">
      <dgm:prSet/>
      <dgm:spPr/>
      <dgm:t>
        <a:bodyPr/>
        <a:lstStyle/>
        <a:p>
          <a:endParaRPr lang="en-US"/>
        </a:p>
      </dgm:t>
    </dgm:pt>
    <dgm:pt modelId="{5C237A60-0CD0-4FF6-803A-8008C0CBB3E5}" type="sibTrans" cxnId="{51F2398E-B0D2-4517-A8F8-B57B243D2F0D}">
      <dgm:prSet/>
      <dgm:spPr/>
      <dgm:t>
        <a:bodyPr/>
        <a:lstStyle/>
        <a:p>
          <a:endParaRPr lang="en-US"/>
        </a:p>
      </dgm:t>
    </dgm:pt>
    <dgm:pt modelId="{21B52C4F-82FA-4204-92A5-1361E728141C}">
      <dgm:prSet phldrT="[Text]"/>
      <dgm:spPr/>
      <dgm:t>
        <a:bodyPr/>
        <a:lstStyle/>
        <a:p>
          <a:r>
            <a:rPr lang="fi-FI" dirty="0"/>
            <a:t>Its part of Valmet global security policy</a:t>
          </a:r>
          <a:endParaRPr lang="en-US" dirty="0"/>
        </a:p>
      </dgm:t>
    </dgm:pt>
    <dgm:pt modelId="{38FE8DE2-A154-4625-B423-E3E98C93AA33}" type="parTrans" cxnId="{F510FCAC-EE6E-4FC2-ACAC-FEC0A0DE6BCD}">
      <dgm:prSet/>
      <dgm:spPr/>
      <dgm:t>
        <a:bodyPr/>
        <a:lstStyle/>
        <a:p>
          <a:endParaRPr lang="en-US"/>
        </a:p>
      </dgm:t>
    </dgm:pt>
    <dgm:pt modelId="{5C024FF5-C247-4142-A9F1-73E789C928C2}" type="sibTrans" cxnId="{F510FCAC-EE6E-4FC2-ACAC-FEC0A0DE6BCD}">
      <dgm:prSet/>
      <dgm:spPr/>
      <dgm:t>
        <a:bodyPr/>
        <a:lstStyle/>
        <a:p>
          <a:endParaRPr lang="en-US"/>
        </a:p>
      </dgm:t>
    </dgm:pt>
    <dgm:pt modelId="{D75512A6-7834-4A74-B0EE-3CB7CF22DD65}">
      <dgm:prSet phldrT="[Text]"/>
      <dgm:spPr/>
      <dgm:t>
        <a:bodyPr/>
        <a:lstStyle/>
        <a:p>
          <a:pPr>
            <a:buSzPct val="60000"/>
            <a:buFont typeface="Wingdings" panose="05000000000000000000" pitchFamily="2" charset="2"/>
            <a:buChar char="Ø"/>
          </a:pPr>
          <a:r>
            <a:rPr lang="fi-FI" dirty="0"/>
            <a:t>if they need the same access (Role,product access, ERP etc) for his job? </a:t>
          </a:r>
          <a:endParaRPr lang="en-US" dirty="0"/>
        </a:p>
      </dgm:t>
    </dgm:pt>
    <dgm:pt modelId="{A3A2DC31-260D-4073-9C82-907A77FD0528}" type="parTrans" cxnId="{FE8B3456-1F77-4ED0-AAF8-8CAE294A9AF3}">
      <dgm:prSet/>
      <dgm:spPr/>
      <dgm:t>
        <a:bodyPr/>
        <a:lstStyle/>
        <a:p>
          <a:endParaRPr lang="en-US"/>
        </a:p>
      </dgm:t>
    </dgm:pt>
    <dgm:pt modelId="{65F103F9-D9E9-4797-8030-3071DEA3788F}" type="sibTrans" cxnId="{FE8B3456-1F77-4ED0-AAF8-8CAE294A9AF3}">
      <dgm:prSet/>
      <dgm:spPr/>
      <dgm:t>
        <a:bodyPr/>
        <a:lstStyle/>
        <a:p>
          <a:endParaRPr lang="en-US"/>
        </a:p>
      </dgm:t>
    </dgm:pt>
    <dgm:pt modelId="{A98903AA-1195-4308-AB2E-06ECA9E0A9C0}">
      <dgm:prSet phldrT="[Text]"/>
      <dgm:spPr/>
      <dgm:t>
        <a:bodyPr/>
        <a:lstStyle/>
        <a:p>
          <a:pPr>
            <a:buSzPct val="60000"/>
            <a:buFont typeface="Wingdings" panose="05000000000000000000" pitchFamily="2" charset="2"/>
            <a:buChar char="Ø"/>
          </a:pPr>
          <a:r>
            <a:rPr lang="fi-FI" dirty="0"/>
            <a:t>Or having unnecessary access?</a:t>
          </a:r>
          <a:endParaRPr lang="en-US" dirty="0"/>
        </a:p>
      </dgm:t>
    </dgm:pt>
    <dgm:pt modelId="{8CD88F2F-11E9-43E3-8D20-6335044C69B5}" type="parTrans" cxnId="{EFB70296-A25D-477B-ACF8-2475C7C90924}">
      <dgm:prSet/>
      <dgm:spPr/>
      <dgm:t>
        <a:bodyPr/>
        <a:lstStyle/>
        <a:p>
          <a:endParaRPr lang="en-US"/>
        </a:p>
      </dgm:t>
    </dgm:pt>
    <dgm:pt modelId="{9F4D89BB-6C2E-42F5-96C8-D4EC4E4C0C32}" type="sibTrans" cxnId="{EFB70296-A25D-477B-ACF8-2475C7C90924}">
      <dgm:prSet/>
      <dgm:spPr/>
      <dgm:t>
        <a:bodyPr/>
        <a:lstStyle/>
        <a:p>
          <a:endParaRPr lang="en-US"/>
        </a:p>
      </dgm:t>
    </dgm:pt>
    <dgm:pt modelId="{2A902329-FBD9-4ADE-8227-3715E7A52585}">
      <dgm:prSet phldrT="[Text]"/>
      <dgm:spPr/>
      <dgm:t>
        <a:bodyPr/>
        <a:lstStyle/>
        <a:p>
          <a:pPr>
            <a:buSzPct val="60000"/>
            <a:buFont typeface="Wingdings" panose="05000000000000000000" pitchFamily="2" charset="2"/>
            <a:buChar char="Ø"/>
          </a:pPr>
          <a:r>
            <a:rPr lang="fi-FI" dirty="0"/>
            <a:t>Have more access than his responsibility?</a:t>
          </a:r>
          <a:endParaRPr lang="en-US" dirty="0"/>
        </a:p>
      </dgm:t>
    </dgm:pt>
    <dgm:pt modelId="{D64E1B25-03B1-4B99-AA76-08B559DB4FAB}" type="parTrans" cxnId="{77CE9B76-AB9F-45F2-8EA1-8429351948D7}">
      <dgm:prSet/>
      <dgm:spPr/>
      <dgm:t>
        <a:bodyPr/>
        <a:lstStyle/>
        <a:p>
          <a:endParaRPr lang="en-US"/>
        </a:p>
      </dgm:t>
    </dgm:pt>
    <dgm:pt modelId="{447D5B8C-D2B8-4A03-8935-643057BD5895}" type="sibTrans" cxnId="{77CE9B76-AB9F-45F2-8EA1-8429351948D7}">
      <dgm:prSet/>
      <dgm:spPr/>
      <dgm:t>
        <a:bodyPr/>
        <a:lstStyle/>
        <a:p>
          <a:endParaRPr lang="en-US"/>
        </a:p>
      </dgm:t>
    </dgm:pt>
    <dgm:pt modelId="{0FF13326-DE91-4C1D-9433-52C5AA1F5376}" type="pres">
      <dgm:prSet presAssocID="{36A0F402-A131-4AE3-8A84-04E1DF6F003A}" presName="linearFlow" presStyleCnt="0">
        <dgm:presLayoutVars>
          <dgm:dir/>
          <dgm:animLvl val="lvl"/>
          <dgm:resizeHandles val="exact"/>
        </dgm:presLayoutVars>
      </dgm:prSet>
      <dgm:spPr/>
    </dgm:pt>
    <dgm:pt modelId="{E6F7D778-594E-406B-B26D-B151C2AFE774}" type="pres">
      <dgm:prSet presAssocID="{938463A4-1ED7-4D5A-8BB6-1D62A4D61D10}" presName="composite" presStyleCnt="0"/>
      <dgm:spPr/>
    </dgm:pt>
    <dgm:pt modelId="{0D0230D1-92F4-4857-A772-A1262340B81B}" type="pres">
      <dgm:prSet presAssocID="{938463A4-1ED7-4D5A-8BB6-1D62A4D61D10}" presName="parTx" presStyleLbl="node1" presStyleIdx="0" presStyleCnt="3">
        <dgm:presLayoutVars>
          <dgm:chMax val="0"/>
          <dgm:chPref val="0"/>
          <dgm:bulletEnabled val="1"/>
        </dgm:presLayoutVars>
      </dgm:prSet>
      <dgm:spPr/>
    </dgm:pt>
    <dgm:pt modelId="{A266E64F-21C8-45DE-B965-E90E45CD751F}" type="pres">
      <dgm:prSet presAssocID="{938463A4-1ED7-4D5A-8BB6-1D62A4D61D10}" presName="parSh" presStyleLbl="node1" presStyleIdx="0" presStyleCnt="3"/>
      <dgm:spPr/>
    </dgm:pt>
    <dgm:pt modelId="{19BEB22D-F2E1-4DD8-8778-32C795ACD32B}" type="pres">
      <dgm:prSet presAssocID="{938463A4-1ED7-4D5A-8BB6-1D62A4D61D10}" presName="desTx" presStyleLbl="fgAcc1" presStyleIdx="0" presStyleCnt="3">
        <dgm:presLayoutVars>
          <dgm:bulletEnabled val="1"/>
        </dgm:presLayoutVars>
      </dgm:prSet>
      <dgm:spPr/>
    </dgm:pt>
    <dgm:pt modelId="{7B0828D3-9BBC-4485-BE47-42A4F5A39622}" type="pres">
      <dgm:prSet presAssocID="{513109DB-77F5-4750-8F32-AFA47AC23E28}" presName="sibTrans" presStyleLbl="sibTrans2D1" presStyleIdx="0" presStyleCnt="2"/>
      <dgm:spPr/>
    </dgm:pt>
    <dgm:pt modelId="{6E6F5E1C-EFA2-423A-8990-751F2DC5D1FA}" type="pres">
      <dgm:prSet presAssocID="{513109DB-77F5-4750-8F32-AFA47AC23E28}" presName="connTx" presStyleLbl="sibTrans2D1" presStyleIdx="0" presStyleCnt="2"/>
      <dgm:spPr/>
    </dgm:pt>
    <dgm:pt modelId="{5BA064F1-CD83-45CF-8FC4-C41FC33CFCFE}" type="pres">
      <dgm:prSet presAssocID="{96158A94-5DC6-452C-A00D-BDE77D9711D4}" presName="composite" presStyleCnt="0"/>
      <dgm:spPr/>
    </dgm:pt>
    <dgm:pt modelId="{667F7B4E-FF1B-4274-8C4A-0079144D1526}" type="pres">
      <dgm:prSet presAssocID="{96158A94-5DC6-452C-A00D-BDE77D9711D4}" presName="parTx" presStyleLbl="node1" presStyleIdx="0" presStyleCnt="3">
        <dgm:presLayoutVars>
          <dgm:chMax val="0"/>
          <dgm:chPref val="0"/>
          <dgm:bulletEnabled val="1"/>
        </dgm:presLayoutVars>
      </dgm:prSet>
      <dgm:spPr/>
    </dgm:pt>
    <dgm:pt modelId="{135751C3-F0D9-4DE8-8DAA-FED5820E5E30}" type="pres">
      <dgm:prSet presAssocID="{96158A94-5DC6-452C-A00D-BDE77D9711D4}" presName="parSh" presStyleLbl="node1" presStyleIdx="1" presStyleCnt="3"/>
      <dgm:spPr/>
    </dgm:pt>
    <dgm:pt modelId="{93814B0C-B5CC-44DB-9DF8-6CBCCD88C780}" type="pres">
      <dgm:prSet presAssocID="{96158A94-5DC6-452C-A00D-BDE77D9711D4}" presName="desTx" presStyleLbl="fgAcc1" presStyleIdx="1" presStyleCnt="3">
        <dgm:presLayoutVars>
          <dgm:bulletEnabled val="1"/>
        </dgm:presLayoutVars>
      </dgm:prSet>
      <dgm:spPr/>
    </dgm:pt>
    <dgm:pt modelId="{8CB8392B-F783-4139-9D56-A5A8C2742D22}" type="pres">
      <dgm:prSet presAssocID="{7870DEB2-D6D8-4EE1-804E-0A7826885CC8}" presName="sibTrans" presStyleLbl="sibTrans2D1" presStyleIdx="1" presStyleCnt="2"/>
      <dgm:spPr/>
    </dgm:pt>
    <dgm:pt modelId="{D38C4462-2A6C-4CE8-9E62-D0ADE70CA4D7}" type="pres">
      <dgm:prSet presAssocID="{7870DEB2-D6D8-4EE1-804E-0A7826885CC8}" presName="connTx" presStyleLbl="sibTrans2D1" presStyleIdx="1" presStyleCnt="2"/>
      <dgm:spPr/>
    </dgm:pt>
    <dgm:pt modelId="{1DB3E203-23BC-4578-BA3F-835DDC9349A1}" type="pres">
      <dgm:prSet presAssocID="{D8E3C4D7-EF53-4EB7-B1B0-94158520C134}" presName="composite" presStyleCnt="0"/>
      <dgm:spPr/>
    </dgm:pt>
    <dgm:pt modelId="{AC06216F-8831-45FC-888F-7B5EE8B20AE1}" type="pres">
      <dgm:prSet presAssocID="{D8E3C4D7-EF53-4EB7-B1B0-94158520C134}" presName="parTx" presStyleLbl="node1" presStyleIdx="1" presStyleCnt="3">
        <dgm:presLayoutVars>
          <dgm:chMax val="0"/>
          <dgm:chPref val="0"/>
          <dgm:bulletEnabled val="1"/>
        </dgm:presLayoutVars>
      </dgm:prSet>
      <dgm:spPr/>
    </dgm:pt>
    <dgm:pt modelId="{94CC3462-50D7-4E5F-BC66-415C9F8FD307}" type="pres">
      <dgm:prSet presAssocID="{D8E3C4D7-EF53-4EB7-B1B0-94158520C134}" presName="parSh" presStyleLbl="node1" presStyleIdx="2" presStyleCnt="3"/>
      <dgm:spPr/>
    </dgm:pt>
    <dgm:pt modelId="{1F3C0668-0E7F-4E15-A213-7CB86CCCE5E3}" type="pres">
      <dgm:prSet presAssocID="{D8E3C4D7-EF53-4EB7-B1B0-94158520C134}" presName="desTx" presStyleLbl="fgAcc1" presStyleIdx="2" presStyleCnt="3">
        <dgm:presLayoutVars>
          <dgm:bulletEnabled val="1"/>
        </dgm:presLayoutVars>
      </dgm:prSet>
      <dgm:spPr/>
    </dgm:pt>
  </dgm:ptLst>
  <dgm:cxnLst>
    <dgm:cxn modelId="{33116F08-4E38-4501-8FA0-C0EE94A09F4D}" type="presOf" srcId="{938463A4-1ED7-4D5A-8BB6-1D62A4D61D10}" destId="{A266E64F-21C8-45DE-B965-E90E45CD751F}" srcOrd="1" destOrd="0" presId="urn:microsoft.com/office/officeart/2005/8/layout/process3"/>
    <dgm:cxn modelId="{5DA19B19-9EB8-4FAC-81CD-61C9DE9D647A}" srcId="{D8E3C4D7-EF53-4EB7-B1B0-94158520C134}" destId="{4B58CDE3-C1E0-424A-BB72-314F66A15F45}" srcOrd="0" destOrd="0" parTransId="{F10EC79F-DF52-4E8F-AF49-B282C6857514}" sibTransId="{B036FAF4-5BC6-4110-8E30-73FB607DE986}"/>
    <dgm:cxn modelId="{3CA5261D-D0B8-4F9D-A643-89CC778EFC60}" srcId="{938463A4-1ED7-4D5A-8BB6-1D62A4D61D10}" destId="{9A0739C8-544F-44F5-8C04-9DB799DB9489}" srcOrd="0" destOrd="0" parTransId="{5BC3836C-B6A8-4AD0-BE20-9EC4B9BE64F2}" sibTransId="{19573D57-DDB1-48B6-855F-16645B4CEBDE}"/>
    <dgm:cxn modelId="{D026841D-7880-4D2E-8513-244B31B0BB15}" type="presOf" srcId="{21B52C4F-82FA-4204-92A5-1361E728141C}" destId="{19BEB22D-F2E1-4DD8-8778-32C795ACD32B}" srcOrd="0" destOrd="2" presId="urn:microsoft.com/office/officeart/2005/8/layout/process3"/>
    <dgm:cxn modelId="{B6AC2820-6A78-4260-A05D-B533E14F09BA}" type="presOf" srcId="{9A0739C8-544F-44F5-8C04-9DB799DB9489}" destId="{19BEB22D-F2E1-4DD8-8778-32C795ACD32B}" srcOrd="0" destOrd="0" presId="urn:microsoft.com/office/officeart/2005/8/layout/process3"/>
    <dgm:cxn modelId="{78143826-81E1-485B-AB46-A0C64AA1FD0D}" srcId="{36A0F402-A131-4AE3-8A84-04E1DF6F003A}" destId="{96158A94-5DC6-452C-A00D-BDE77D9711D4}" srcOrd="1" destOrd="0" parTransId="{76CCF2C0-5784-4259-AE75-93FDCD3D2E7D}" sibTransId="{7870DEB2-D6D8-4EE1-804E-0A7826885CC8}"/>
    <dgm:cxn modelId="{57F7E434-56B2-4FAB-95B6-3585A8670E62}" srcId="{96158A94-5DC6-452C-A00D-BDE77D9711D4}" destId="{E08F1676-F66E-4F9C-B6E5-5768E2F5034B}" srcOrd="0" destOrd="0" parTransId="{08CC76C4-1C14-406E-9654-C8464C0F27A9}" sibTransId="{D1FFF2D0-74F7-4FB1-9159-1569822D1EE9}"/>
    <dgm:cxn modelId="{11CEA735-637B-4BD9-A006-F8E25C6E368C}" type="presOf" srcId="{938463A4-1ED7-4D5A-8BB6-1D62A4D61D10}" destId="{0D0230D1-92F4-4857-A772-A1262340B81B}" srcOrd="0" destOrd="0" presId="urn:microsoft.com/office/officeart/2005/8/layout/process3"/>
    <dgm:cxn modelId="{D3F13936-1C52-4F07-914C-91B180A5BE8B}" type="presOf" srcId="{513109DB-77F5-4750-8F32-AFA47AC23E28}" destId="{6E6F5E1C-EFA2-423A-8990-751F2DC5D1FA}" srcOrd="1" destOrd="0" presId="urn:microsoft.com/office/officeart/2005/8/layout/process3"/>
    <dgm:cxn modelId="{7341634D-5200-4211-A952-1E047A248FAC}" srcId="{36A0F402-A131-4AE3-8A84-04E1DF6F003A}" destId="{938463A4-1ED7-4D5A-8BB6-1D62A4D61D10}" srcOrd="0" destOrd="0" parTransId="{932AD596-A9DD-4A8D-B70D-73433F7CFB87}" sibTransId="{513109DB-77F5-4750-8F32-AFA47AC23E28}"/>
    <dgm:cxn modelId="{FE8B3456-1F77-4ED0-AAF8-8CAE294A9AF3}" srcId="{4B58CDE3-C1E0-424A-BB72-314F66A15F45}" destId="{D75512A6-7834-4A74-B0EE-3CB7CF22DD65}" srcOrd="0" destOrd="0" parTransId="{A3A2DC31-260D-4073-9C82-907A77FD0528}" sibTransId="{65F103F9-D9E9-4797-8030-3071DEA3788F}"/>
    <dgm:cxn modelId="{77CE9B76-AB9F-45F2-8EA1-8429351948D7}" srcId="{4B58CDE3-C1E0-424A-BB72-314F66A15F45}" destId="{2A902329-FBD9-4ADE-8227-3715E7A52585}" srcOrd="2" destOrd="0" parTransId="{D64E1B25-03B1-4B99-AA76-08B559DB4FAB}" sibTransId="{447D5B8C-D2B8-4A03-8935-643057BD5895}"/>
    <dgm:cxn modelId="{26ADC292-295D-4FAF-BE0D-83D749BF0851}" type="presOf" srcId="{A98903AA-1195-4308-AB2E-06ECA9E0A9C0}" destId="{1F3C0668-0E7F-4E15-A213-7CB86CCCE5E3}" srcOrd="0" destOrd="2" presId="urn:microsoft.com/office/officeart/2005/8/layout/process3"/>
    <dgm:cxn modelId="{EFB70296-A25D-477B-ACF8-2475C7C90924}" srcId="{4B58CDE3-C1E0-424A-BB72-314F66A15F45}" destId="{A98903AA-1195-4308-AB2E-06ECA9E0A9C0}" srcOrd="1" destOrd="0" parTransId="{8CD88F2F-11E9-43E3-8D20-6335044C69B5}" sibTransId="{9F4D89BB-6C2E-42F5-96C8-D4EC4E4C0C32}"/>
    <dgm:cxn modelId="{6B544C96-E5FA-47D6-9E13-659AE27F545A}" type="presOf" srcId="{E08F1676-F66E-4F9C-B6E5-5768E2F5034B}" destId="{93814B0C-B5CC-44DB-9DF8-6CBCCD88C780}" srcOrd="0" destOrd="0" presId="urn:microsoft.com/office/officeart/2005/8/layout/process3"/>
    <dgm:cxn modelId="{2601A997-D679-43FB-A28D-7E46C7D3DF6C}" type="presOf" srcId="{2A902329-FBD9-4ADE-8227-3715E7A52585}" destId="{1F3C0668-0E7F-4E15-A213-7CB86CCCE5E3}" srcOrd="0" destOrd="3" presId="urn:microsoft.com/office/officeart/2005/8/layout/process3"/>
    <dgm:cxn modelId="{51F2398E-B0D2-4517-A8F8-B57B243D2F0D}" srcId="{938463A4-1ED7-4D5A-8BB6-1D62A4D61D10}" destId="{F2B5D6B8-E8B2-4E13-A37A-FAD9682FB67E}" srcOrd="1" destOrd="0" parTransId="{7D7DB311-8744-402D-BA43-9197E436B5AB}" sibTransId="{5C237A60-0CD0-4FF6-803A-8008C0CBB3E5}"/>
    <dgm:cxn modelId="{E14E84A5-B099-443F-851A-1E87DFEDA6F8}" type="presOf" srcId="{F2B5D6B8-E8B2-4E13-A37A-FAD9682FB67E}" destId="{19BEB22D-F2E1-4DD8-8778-32C795ACD32B}" srcOrd="0" destOrd="1" presId="urn:microsoft.com/office/officeart/2005/8/layout/process3"/>
    <dgm:cxn modelId="{9EDFAFAA-EA9F-4A5D-A1E3-8681498FE430}" type="presOf" srcId="{4B58CDE3-C1E0-424A-BB72-314F66A15F45}" destId="{1F3C0668-0E7F-4E15-A213-7CB86CCCE5E3}" srcOrd="0" destOrd="0" presId="urn:microsoft.com/office/officeart/2005/8/layout/process3"/>
    <dgm:cxn modelId="{AC138EAB-9532-4167-8432-FF432C6798D4}" type="presOf" srcId="{513109DB-77F5-4750-8F32-AFA47AC23E28}" destId="{7B0828D3-9BBC-4485-BE47-42A4F5A39622}" srcOrd="0" destOrd="0" presId="urn:microsoft.com/office/officeart/2005/8/layout/process3"/>
    <dgm:cxn modelId="{F510FCAC-EE6E-4FC2-ACAC-FEC0A0DE6BCD}" srcId="{938463A4-1ED7-4D5A-8BB6-1D62A4D61D10}" destId="{21B52C4F-82FA-4204-92A5-1361E728141C}" srcOrd="2" destOrd="0" parTransId="{38FE8DE2-A154-4625-B423-E3E98C93AA33}" sibTransId="{5C024FF5-C247-4142-A9F1-73E789C928C2}"/>
    <dgm:cxn modelId="{41C985B5-25F9-4531-82E3-1EAE6EAEEB29}" type="presOf" srcId="{D75512A6-7834-4A74-B0EE-3CB7CF22DD65}" destId="{1F3C0668-0E7F-4E15-A213-7CB86CCCE5E3}" srcOrd="0" destOrd="1" presId="urn:microsoft.com/office/officeart/2005/8/layout/process3"/>
    <dgm:cxn modelId="{16A0EEB5-9126-4860-89BA-5CB76868D2F2}" srcId="{36A0F402-A131-4AE3-8A84-04E1DF6F003A}" destId="{D8E3C4D7-EF53-4EB7-B1B0-94158520C134}" srcOrd="2" destOrd="0" parTransId="{144979BF-4CBA-4FE1-8A71-60904C247F38}" sibTransId="{A00B2B93-849B-4C51-AA5B-8295416313E7}"/>
    <dgm:cxn modelId="{108DFAB9-EFAA-4FB9-8A6F-D8133675F755}" type="presOf" srcId="{7870DEB2-D6D8-4EE1-804E-0A7826885CC8}" destId="{8CB8392B-F783-4139-9D56-A5A8C2742D22}" srcOrd="0" destOrd="0" presId="urn:microsoft.com/office/officeart/2005/8/layout/process3"/>
    <dgm:cxn modelId="{3748DDBA-0ED0-4DE0-BF22-3814619DC3A3}" type="presOf" srcId="{D8E3C4D7-EF53-4EB7-B1B0-94158520C134}" destId="{94CC3462-50D7-4E5F-BC66-415C9F8FD307}" srcOrd="1" destOrd="0" presId="urn:microsoft.com/office/officeart/2005/8/layout/process3"/>
    <dgm:cxn modelId="{B978BCBD-FF0F-456D-BEE2-47C683B7E304}" type="presOf" srcId="{7870DEB2-D6D8-4EE1-804E-0A7826885CC8}" destId="{D38C4462-2A6C-4CE8-9E62-D0ADE70CA4D7}" srcOrd="1" destOrd="0" presId="urn:microsoft.com/office/officeart/2005/8/layout/process3"/>
    <dgm:cxn modelId="{DA3D46E0-89BA-418C-82A0-79502642356E}" type="presOf" srcId="{36A0F402-A131-4AE3-8A84-04E1DF6F003A}" destId="{0FF13326-DE91-4C1D-9433-52C5AA1F5376}" srcOrd="0" destOrd="0" presId="urn:microsoft.com/office/officeart/2005/8/layout/process3"/>
    <dgm:cxn modelId="{F8D7E8E4-65D1-40C5-B7F1-CA0B2EDE1AC2}" type="presOf" srcId="{96158A94-5DC6-452C-A00D-BDE77D9711D4}" destId="{135751C3-F0D9-4DE8-8DAA-FED5820E5E30}" srcOrd="1" destOrd="0" presId="urn:microsoft.com/office/officeart/2005/8/layout/process3"/>
    <dgm:cxn modelId="{497C89F8-0232-4737-A76C-40D135938F23}" type="presOf" srcId="{D8E3C4D7-EF53-4EB7-B1B0-94158520C134}" destId="{AC06216F-8831-45FC-888F-7B5EE8B20AE1}" srcOrd="0" destOrd="0" presId="urn:microsoft.com/office/officeart/2005/8/layout/process3"/>
    <dgm:cxn modelId="{DE6C37D9-B90D-40DE-9995-9D30D91AB832}" type="presOf" srcId="{96158A94-5DC6-452C-A00D-BDE77D9711D4}" destId="{667F7B4E-FF1B-4274-8C4A-0079144D1526}" srcOrd="0" destOrd="0" presId="urn:microsoft.com/office/officeart/2005/8/layout/process3"/>
    <dgm:cxn modelId="{D048F6D6-A4B5-4ABD-901A-6DD40690F174}" type="presParOf" srcId="{0FF13326-DE91-4C1D-9433-52C5AA1F5376}" destId="{E6F7D778-594E-406B-B26D-B151C2AFE774}" srcOrd="0" destOrd="0" presId="urn:microsoft.com/office/officeart/2005/8/layout/process3"/>
    <dgm:cxn modelId="{4470E975-A261-443B-B23F-DD6396016A56}" type="presParOf" srcId="{E6F7D778-594E-406B-B26D-B151C2AFE774}" destId="{0D0230D1-92F4-4857-A772-A1262340B81B}" srcOrd="0" destOrd="0" presId="urn:microsoft.com/office/officeart/2005/8/layout/process3"/>
    <dgm:cxn modelId="{13B6C1AA-9358-4DB2-B314-3836D7134D03}" type="presParOf" srcId="{E6F7D778-594E-406B-B26D-B151C2AFE774}" destId="{A266E64F-21C8-45DE-B965-E90E45CD751F}" srcOrd="1" destOrd="0" presId="urn:microsoft.com/office/officeart/2005/8/layout/process3"/>
    <dgm:cxn modelId="{31DC05F7-F43D-4895-9F54-7130854F8AF9}" type="presParOf" srcId="{E6F7D778-594E-406B-B26D-B151C2AFE774}" destId="{19BEB22D-F2E1-4DD8-8778-32C795ACD32B}" srcOrd="2" destOrd="0" presId="urn:microsoft.com/office/officeart/2005/8/layout/process3"/>
    <dgm:cxn modelId="{E389C0AA-2C5C-4F4B-B6B2-370765BDEDF3}" type="presParOf" srcId="{0FF13326-DE91-4C1D-9433-52C5AA1F5376}" destId="{7B0828D3-9BBC-4485-BE47-42A4F5A39622}" srcOrd="1" destOrd="0" presId="urn:microsoft.com/office/officeart/2005/8/layout/process3"/>
    <dgm:cxn modelId="{45C4F49C-05A0-4FF2-B36B-8FA7746A8B3D}" type="presParOf" srcId="{7B0828D3-9BBC-4485-BE47-42A4F5A39622}" destId="{6E6F5E1C-EFA2-423A-8990-751F2DC5D1FA}" srcOrd="0" destOrd="0" presId="urn:microsoft.com/office/officeart/2005/8/layout/process3"/>
    <dgm:cxn modelId="{04C882AB-1356-438C-9D1A-7714AE5724F5}" type="presParOf" srcId="{0FF13326-DE91-4C1D-9433-52C5AA1F5376}" destId="{5BA064F1-CD83-45CF-8FC4-C41FC33CFCFE}" srcOrd="2" destOrd="0" presId="urn:microsoft.com/office/officeart/2005/8/layout/process3"/>
    <dgm:cxn modelId="{739C1282-948D-4CE6-A4DA-F4C61D1E56F3}" type="presParOf" srcId="{5BA064F1-CD83-45CF-8FC4-C41FC33CFCFE}" destId="{667F7B4E-FF1B-4274-8C4A-0079144D1526}" srcOrd="0" destOrd="0" presId="urn:microsoft.com/office/officeart/2005/8/layout/process3"/>
    <dgm:cxn modelId="{86E2E153-F58F-4D08-A368-018045D9BB51}" type="presParOf" srcId="{5BA064F1-CD83-45CF-8FC4-C41FC33CFCFE}" destId="{135751C3-F0D9-4DE8-8DAA-FED5820E5E30}" srcOrd="1" destOrd="0" presId="urn:microsoft.com/office/officeart/2005/8/layout/process3"/>
    <dgm:cxn modelId="{74F985C3-395D-40DE-AF70-57884E750908}" type="presParOf" srcId="{5BA064F1-CD83-45CF-8FC4-C41FC33CFCFE}" destId="{93814B0C-B5CC-44DB-9DF8-6CBCCD88C780}" srcOrd="2" destOrd="0" presId="urn:microsoft.com/office/officeart/2005/8/layout/process3"/>
    <dgm:cxn modelId="{48F62E87-6668-46BF-BE04-42700B7B27CB}" type="presParOf" srcId="{0FF13326-DE91-4C1D-9433-52C5AA1F5376}" destId="{8CB8392B-F783-4139-9D56-A5A8C2742D22}" srcOrd="3" destOrd="0" presId="urn:microsoft.com/office/officeart/2005/8/layout/process3"/>
    <dgm:cxn modelId="{B22F331A-140B-4630-A205-B37ABFEC1273}" type="presParOf" srcId="{8CB8392B-F783-4139-9D56-A5A8C2742D22}" destId="{D38C4462-2A6C-4CE8-9E62-D0ADE70CA4D7}" srcOrd="0" destOrd="0" presId="urn:microsoft.com/office/officeart/2005/8/layout/process3"/>
    <dgm:cxn modelId="{EBEE990C-87DE-41B4-A9FC-12697639C610}" type="presParOf" srcId="{0FF13326-DE91-4C1D-9433-52C5AA1F5376}" destId="{1DB3E203-23BC-4578-BA3F-835DDC9349A1}" srcOrd="4" destOrd="0" presId="urn:microsoft.com/office/officeart/2005/8/layout/process3"/>
    <dgm:cxn modelId="{090331BC-4254-4C2A-B9C7-C7E6A9B0D7FD}" type="presParOf" srcId="{1DB3E203-23BC-4578-BA3F-835DDC9349A1}" destId="{AC06216F-8831-45FC-888F-7B5EE8B20AE1}" srcOrd="0" destOrd="0" presId="urn:microsoft.com/office/officeart/2005/8/layout/process3"/>
    <dgm:cxn modelId="{5D79494F-0C39-43C3-82AF-13345238FF5D}" type="presParOf" srcId="{1DB3E203-23BC-4578-BA3F-835DDC9349A1}" destId="{94CC3462-50D7-4E5F-BC66-415C9F8FD307}" srcOrd="1" destOrd="0" presId="urn:microsoft.com/office/officeart/2005/8/layout/process3"/>
    <dgm:cxn modelId="{A383E794-A521-4DA0-BCCA-DA7722F183D7}" type="presParOf" srcId="{1DB3E203-23BC-4578-BA3F-835DDC9349A1}" destId="{1F3C0668-0E7F-4E15-A213-7CB86CCCE5E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6E64F-21C8-45DE-B965-E90E45CD751F}">
      <dsp:nvSpPr>
        <dsp:cNvPr id="0" name=""/>
        <dsp:cNvSpPr/>
      </dsp:nvSpPr>
      <dsp:spPr>
        <a:xfrm>
          <a:off x="4225" y="73302"/>
          <a:ext cx="1921413" cy="432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i-FI" sz="1000" kern="1200" dirty="0"/>
            <a:t>What is access check review?</a:t>
          </a:r>
          <a:endParaRPr lang="en-US" sz="1000" kern="1200" dirty="0"/>
        </a:p>
      </dsp:txBody>
      <dsp:txXfrm>
        <a:off x="4225" y="73302"/>
        <a:ext cx="1921413" cy="288000"/>
      </dsp:txXfrm>
    </dsp:sp>
    <dsp:sp modelId="{19BEB22D-F2E1-4DD8-8778-32C795ACD32B}">
      <dsp:nvSpPr>
        <dsp:cNvPr id="0" name=""/>
        <dsp:cNvSpPr/>
      </dsp:nvSpPr>
      <dsp:spPr>
        <a:xfrm>
          <a:off x="397768" y="361302"/>
          <a:ext cx="1921413" cy="16233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fi-FI" sz="1000" kern="1200" dirty="0"/>
            <a:t>Purpose of access check is to remove unncessary access who do not need access for PDM application</a:t>
          </a:r>
          <a:endParaRPr lang="en-US" sz="1000" kern="1200" dirty="0"/>
        </a:p>
        <a:p>
          <a:pPr marL="57150" lvl="1" indent="-57150" algn="l" defTabSz="444500">
            <a:lnSpc>
              <a:spcPct val="90000"/>
            </a:lnSpc>
            <a:spcBef>
              <a:spcPct val="0"/>
            </a:spcBef>
            <a:spcAft>
              <a:spcPct val="15000"/>
            </a:spcAft>
            <a:buChar char="•"/>
          </a:pPr>
          <a:r>
            <a:rPr lang="fi-FI" sz="1000" kern="1200" dirty="0"/>
            <a:t>Removing access helps to avoid unnecssary email</a:t>
          </a:r>
          <a:endParaRPr lang="en-US" sz="1000" kern="1200" dirty="0"/>
        </a:p>
        <a:p>
          <a:pPr marL="57150" lvl="1" indent="-57150" algn="l" defTabSz="444500">
            <a:lnSpc>
              <a:spcPct val="90000"/>
            </a:lnSpc>
            <a:spcBef>
              <a:spcPct val="0"/>
            </a:spcBef>
            <a:spcAft>
              <a:spcPct val="15000"/>
            </a:spcAft>
            <a:buChar char="•"/>
          </a:pPr>
          <a:r>
            <a:rPr lang="fi-FI" sz="1000" kern="1200" dirty="0"/>
            <a:t>Its part of Valmet global security policy</a:t>
          </a:r>
          <a:endParaRPr lang="en-US" sz="1000" kern="1200" dirty="0"/>
        </a:p>
      </dsp:txBody>
      <dsp:txXfrm>
        <a:off x="445315" y="408849"/>
        <a:ext cx="1826319" cy="1528281"/>
      </dsp:txXfrm>
    </dsp:sp>
    <dsp:sp modelId="{7B0828D3-9BBC-4485-BE47-42A4F5A39622}">
      <dsp:nvSpPr>
        <dsp:cNvPr id="0" name=""/>
        <dsp:cNvSpPr/>
      </dsp:nvSpPr>
      <dsp:spPr>
        <a:xfrm>
          <a:off x="2216918" y="-21885"/>
          <a:ext cx="617512" cy="4783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216918" y="73790"/>
        <a:ext cx="473999" cy="287026"/>
      </dsp:txXfrm>
    </dsp:sp>
    <dsp:sp modelId="{135751C3-F0D9-4DE8-8DAA-FED5820E5E30}">
      <dsp:nvSpPr>
        <dsp:cNvPr id="0" name=""/>
        <dsp:cNvSpPr/>
      </dsp:nvSpPr>
      <dsp:spPr>
        <a:xfrm>
          <a:off x="3090756" y="73302"/>
          <a:ext cx="1921413" cy="432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i-FI" sz="1000" kern="1200" dirty="0"/>
            <a:t>Why you have received email?</a:t>
          </a:r>
          <a:endParaRPr lang="en-US" sz="1000" kern="1200" dirty="0"/>
        </a:p>
      </dsp:txBody>
      <dsp:txXfrm>
        <a:off x="3090756" y="73302"/>
        <a:ext cx="1921413" cy="288000"/>
      </dsp:txXfrm>
    </dsp:sp>
    <dsp:sp modelId="{93814B0C-B5CC-44DB-9DF8-6CBCCD88C780}">
      <dsp:nvSpPr>
        <dsp:cNvPr id="0" name=""/>
        <dsp:cNvSpPr/>
      </dsp:nvSpPr>
      <dsp:spPr>
        <a:xfrm>
          <a:off x="3484299" y="361302"/>
          <a:ext cx="1921413" cy="16233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fi-FI" sz="1000" kern="1200" dirty="0"/>
            <a:t>Reason for receiving this email, you have subordinate/Line Manager who are using / used the PDM system.</a:t>
          </a:r>
          <a:endParaRPr lang="en-US" sz="1000" kern="1200" dirty="0"/>
        </a:p>
      </dsp:txBody>
      <dsp:txXfrm>
        <a:off x="3531846" y="408849"/>
        <a:ext cx="1826319" cy="1528281"/>
      </dsp:txXfrm>
    </dsp:sp>
    <dsp:sp modelId="{8CB8392B-F783-4139-9D56-A5A8C2742D22}">
      <dsp:nvSpPr>
        <dsp:cNvPr id="0" name=""/>
        <dsp:cNvSpPr/>
      </dsp:nvSpPr>
      <dsp:spPr>
        <a:xfrm>
          <a:off x="5303449" y="-21885"/>
          <a:ext cx="617512" cy="4783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03449" y="73790"/>
        <a:ext cx="473999" cy="287026"/>
      </dsp:txXfrm>
    </dsp:sp>
    <dsp:sp modelId="{94CC3462-50D7-4E5F-BC66-415C9F8FD307}">
      <dsp:nvSpPr>
        <dsp:cNvPr id="0" name=""/>
        <dsp:cNvSpPr/>
      </dsp:nvSpPr>
      <dsp:spPr>
        <a:xfrm>
          <a:off x="6177287" y="73302"/>
          <a:ext cx="1921413" cy="432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i-FI" sz="1000" kern="1200" dirty="0"/>
            <a:t>What you need to do</a:t>
          </a:r>
          <a:endParaRPr lang="en-US" sz="1000" kern="1200" dirty="0"/>
        </a:p>
      </dsp:txBody>
      <dsp:txXfrm>
        <a:off x="6177287" y="73302"/>
        <a:ext cx="1921413" cy="288000"/>
      </dsp:txXfrm>
    </dsp:sp>
    <dsp:sp modelId="{1F3C0668-0E7F-4E15-A213-7CB86CCCE5E3}">
      <dsp:nvSpPr>
        <dsp:cNvPr id="0" name=""/>
        <dsp:cNvSpPr/>
      </dsp:nvSpPr>
      <dsp:spPr>
        <a:xfrm>
          <a:off x="6570829" y="361302"/>
          <a:ext cx="1921413" cy="16233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fi-FI" sz="1000" kern="1200" dirty="0"/>
            <a:t>Review list of access for each users and validate</a:t>
          </a:r>
          <a:endParaRPr lang="en-US" sz="1000" kern="1200" dirty="0"/>
        </a:p>
        <a:p>
          <a:pPr marL="114300" lvl="2" indent="-57150" algn="l" defTabSz="444500">
            <a:lnSpc>
              <a:spcPct val="90000"/>
            </a:lnSpc>
            <a:spcBef>
              <a:spcPct val="0"/>
            </a:spcBef>
            <a:spcAft>
              <a:spcPct val="15000"/>
            </a:spcAft>
            <a:buSzPct val="60000"/>
            <a:buFont typeface="Wingdings" panose="05000000000000000000" pitchFamily="2" charset="2"/>
            <a:buChar char="Ø"/>
          </a:pPr>
          <a:r>
            <a:rPr lang="fi-FI" sz="1000" kern="1200" dirty="0"/>
            <a:t>if they need the same access (Role,product access, ERP etc) for his job? </a:t>
          </a:r>
          <a:endParaRPr lang="en-US" sz="1000" kern="1200" dirty="0"/>
        </a:p>
        <a:p>
          <a:pPr marL="114300" lvl="2" indent="-57150" algn="l" defTabSz="444500">
            <a:lnSpc>
              <a:spcPct val="90000"/>
            </a:lnSpc>
            <a:spcBef>
              <a:spcPct val="0"/>
            </a:spcBef>
            <a:spcAft>
              <a:spcPct val="15000"/>
            </a:spcAft>
            <a:buSzPct val="60000"/>
            <a:buFont typeface="Wingdings" panose="05000000000000000000" pitchFamily="2" charset="2"/>
            <a:buChar char="Ø"/>
          </a:pPr>
          <a:r>
            <a:rPr lang="fi-FI" sz="1000" kern="1200" dirty="0"/>
            <a:t>Or having unnecessary access?</a:t>
          </a:r>
          <a:endParaRPr lang="en-US" sz="1000" kern="1200" dirty="0"/>
        </a:p>
        <a:p>
          <a:pPr marL="114300" lvl="2" indent="-57150" algn="l" defTabSz="444500">
            <a:lnSpc>
              <a:spcPct val="90000"/>
            </a:lnSpc>
            <a:spcBef>
              <a:spcPct val="0"/>
            </a:spcBef>
            <a:spcAft>
              <a:spcPct val="15000"/>
            </a:spcAft>
            <a:buSzPct val="60000"/>
            <a:buFont typeface="Wingdings" panose="05000000000000000000" pitchFamily="2" charset="2"/>
            <a:buChar char="Ø"/>
          </a:pPr>
          <a:r>
            <a:rPr lang="fi-FI" sz="1000" kern="1200" dirty="0"/>
            <a:t>Have more access than his responsibility?</a:t>
          </a:r>
          <a:endParaRPr lang="en-US" sz="1000" kern="1200" dirty="0"/>
        </a:p>
      </dsp:txBody>
      <dsp:txXfrm>
        <a:off x="6618376" y="408849"/>
        <a:ext cx="1826319" cy="15282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85999A-E607-438D-A6F7-EDD411BE4850}" type="datetimeFigureOut">
              <a:rPr lang="en-US" smtClean="0"/>
              <a:pPr/>
              <a:t>10/6/2023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C1C51C-1507-4174-B2C8-A06D43695541}" type="slidenum">
              <a:rPr lang="en-US" smtClean="0"/>
              <a:pPr/>
              <a:t>‹#›</a:t>
            </a:fld>
            <a:endParaRPr lang="en-US"/>
          </a:p>
        </p:txBody>
      </p:sp>
    </p:spTree>
    <p:extLst>
      <p:ext uri="{BB962C8B-B14F-4D97-AF65-F5344CB8AC3E}">
        <p14:creationId xmlns:p14="http://schemas.microsoft.com/office/powerpoint/2010/main" val="3618467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9169F-9241-4DD0-838D-F04B6D159D53}" type="datetimeFigureOut">
              <a:rPr lang="en-US" smtClean="0"/>
              <a:pPr/>
              <a:t>10/6/2023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B43CDF-ECC4-4314-B82A-B821CE003FD9}" type="slidenum">
              <a:rPr lang="en-US" smtClean="0"/>
              <a:pPr/>
              <a:t>‹#›</a:t>
            </a:fld>
            <a:endParaRPr lang="en-US"/>
          </a:p>
        </p:txBody>
      </p:sp>
    </p:spTree>
    <p:extLst>
      <p:ext uri="{BB962C8B-B14F-4D97-AF65-F5344CB8AC3E}">
        <p14:creationId xmlns:p14="http://schemas.microsoft.com/office/powerpoint/2010/main" val="294828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Freeform 6"/>
          <p:cNvSpPr>
            <a:spLocks/>
          </p:cNvSpPr>
          <p:nvPr/>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ctrTitle"/>
          </p:nvPr>
        </p:nvSpPr>
        <p:spPr>
          <a:xfrm>
            <a:off x="4572000" y="1916113"/>
            <a:ext cx="4103688" cy="1441450"/>
          </a:xfrm>
        </p:spPr>
        <p:txBody>
          <a:bodyPr anchor="b" anchorCtr="0"/>
          <a:lstStyle/>
          <a:p>
            <a:r>
              <a:rPr lang="en-US"/>
              <a:t>Click to edit Master title style</a:t>
            </a:r>
            <a:endParaRPr lang="en-US" dirty="0"/>
          </a:p>
        </p:txBody>
      </p:sp>
      <p:sp>
        <p:nvSpPr>
          <p:cNvPr id="9" name="Subtitle 2"/>
          <p:cNvSpPr>
            <a:spLocks noGrp="1"/>
          </p:cNvSpPr>
          <p:nvPr>
            <p:ph type="subTitle" idx="1"/>
          </p:nvPr>
        </p:nvSpPr>
        <p:spPr>
          <a:xfrm>
            <a:off x="4572000" y="3500438"/>
            <a:ext cx="4103688" cy="2138362"/>
          </a:xfrm>
        </p:spPr>
        <p:txBody>
          <a:bodyPr/>
          <a:lstStyle>
            <a:lvl1pPr marL="0" indent="0" algn="l">
              <a:buNone/>
              <a:defRPr sz="18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8756608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8"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4038600"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557338"/>
            <a:ext cx="4027488" cy="4464049"/>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
        <p:nvSpPr>
          <p:cNvPr id="5" name="Date Placeholder 4"/>
          <p:cNvSpPr>
            <a:spLocks noGrp="1"/>
          </p:cNvSpPr>
          <p:nvPr>
            <p:ph type="dt" sz="half" idx="10"/>
          </p:nvPr>
        </p:nvSpPr>
        <p:spPr/>
        <p:txBody>
          <a:bodyPr/>
          <a:lstStyle/>
          <a:p>
            <a:fld id="{9E2B045F-47D4-4F26-AAC2-CEB99E4744EA}" type="datetime3">
              <a:rPr lang="en-US" smtClean="0"/>
              <a:pPr/>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09816225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Text Placeholder 2"/>
          <p:cNvSpPr>
            <a:spLocks noGrp="1"/>
          </p:cNvSpPr>
          <p:nvPr>
            <p:ph type="body" idx="1"/>
          </p:nvPr>
        </p:nvSpPr>
        <p:spPr>
          <a:xfrm>
            <a:off x="457200" y="1557337"/>
            <a:ext cx="4040188"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916113"/>
            <a:ext cx="4040188"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57337"/>
            <a:ext cx="403066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16113"/>
            <a:ext cx="4030663"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
        <p:nvSpPr>
          <p:cNvPr id="7" name="Date Placeholder 6"/>
          <p:cNvSpPr>
            <a:spLocks noGrp="1"/>
          </p:cNvSpPr>
          <p:nvPr>
            <p:ph type="dt" sz="half" idx="10"/>
          </p:nvPr>
        </p:nvSpPr>
        <p:spPr/>
        <p:txBody>
          <a:bodyPr/>
          <a:lstStyle/>
          <a:p>
            <a:fld id="{D01F6878-2A77-49B2-BFE2-C9D98C52C355}" type="datetime3">
              <a:rPr lang="en-US" smtClean="0"/>
              <a:pPr/>
              <a:t>6 October 2023</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4050146958"/>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X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Text Placeholder 2"/>
          <p:cNvSpPr>
            <a:spLocks noGrp="1"/>
          </p:cNvSpPr>
          <p:nvPr>
            <p:ph type="body" idx="1"/>
          </p:nvPr>
        </p:nvSpPr>
        <p:spPr>
          <a:xfrm>
            <a:off x="457200" y="1557337"/>
            <a:ext cx="260191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916113"/>
            <a:ext cx="2601913"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idx="14"/>
          </p:nvPr>
        </p:nvSpPr>
        <p:spPr>
          <a:xfrm>
            <a:off x="3265487" y="1557337"/>
            <a:ext cx="260191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half" idx="15"/>
          </p:nvPr>
        </p:nvSpPr>
        <p:spPr>
          <a:xfrm>
            <a:off x="3265487" y="1916113"/>
            <a:ext cx="2601913"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84168" y="1557337"/>
            <a:ext cx="259152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84168" y="1916113"/>
            <a:ext cx="2591520"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B12A6-9764-4FF9-8D83-503EE2323787}" type="datetime3">
              <a:rPr lang="en-US" smtClean="0"/>
              <a:pPr/>
              <a:t>6 October 2023</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5" name="Text Placeholder 8"/>
          <p:cNvSpPr>
            <a:spLocks noGrp="1"/>
          </p:cNvSpPr>
          <p:nvPr>
            <p:ph type="body" sz="quarter" idx="16"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Tree>
    <p:extLst>
      <p:ext uri="{BB962C8B-B14F-4D97-AF65-F5344CB8AC3E}">
        <p14:creationId xmlns:p14="http://schemas.microsoft.com/office/powerpoint/2010/main" val="289428428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X Columns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Text Placeholder 2"/>
          <p:cNvSpPr>
            <a:spLocks noGrp="1"/>
          </p:cNvSpPr>
          <p:nvPr>
            <p:ph type="body" idx="1"/>
          </p:nvPr>
        </p:nvSpPr>
        <p:spPr>
          <a:xfrm>
            <a:off x="457200" y="1557337"/>
            <a:ext cx="260191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916113"/>
            <a:ext cx="2601913"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half" idx="16"/>
          </p:nvPr>
        </p:nvSpPr>
        <p:spPr>
          <a:xfrm>
            <a:off x="457200" y="4508500"/>
            <a:ext cx="2601913"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1" name="Text Placeholder 2"/>
          <p:cNvSpPr>
            <a:spLocks noGrp="1"/>
          </p:cNvSpPr>
          <p:nvPr>
            <p:ph type="body" idx="14"/>
          </p:nvPr>
        </p:nvSpPr>
        <p:spPr>
          <a:xfrm>
            <a:off x="3265487" y="1557337"/>
            <a:ext cx="260191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half" idx="15"/>
          </p:nvPr>
        </p:nvSpPr>
        <p:spPr>
          <a:xfrm>
            <a:off x="3265487" y="1916113"/>
            <a:ext cx="2601913"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half" idx="17"/>
          </p:nvPr>
        </p:nvSpPr>
        <p:spPr>
          <a:xfrm>
            <a:off x="3265487" y="4508500"/>
            <a:ext cx="2601913"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5" name="Text Placeholder 4"/>
          <p:cNvSpPr>
            <a:spLocks noGrp="1"/>
          </p:cNvSpPr>
          <p:nvPr>
            <p:ph type="body" sz="quarter" idx="3"/>
          </p:nvPr>
        </p:nvSpPr>
        <p:spPr>
          <a:xfrm>
            <a:off x="6084168" y="1557337"/>
            <a:ext cx="259152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84168" y="1916113"/>
            <a:ext cx="2591520"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half" idx="18"/>
          </p:nvPr>
        </p:nvSpPr>
        <p:spPr>
          <a:xfrm>
            <a:off x="6084888" y="4508500"/>
            <a:ext cx="2601913"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7" name="Date Placeholder 6"/>
          <p:cNvSpPr>
            <a:spLocks noGrp="1"/>
          </p:cNvSpPr>
          <p:nvPr>
            <p:ph type="dt" sz="half" idx="10"/>
          </p:nvPr>
        </p:nvSpPr>
        <p:spPr/>
        <p:txBody>
          <a:bodyPr/>
          <a:lstStyle/>
          <a:p>
            <a:fld id="{C8D7663A-41B4-430B-81A6-EF7D64802617}" type="datetime3">
              <a:rPr lang="en-US" smtClean="0"/>
              <a:pPr/>
              <a:t>6 October 2023</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9" name="Text Placeholder 8"/>
          <p:cNvSpPr>
            <a:spLocks noGrp="1"/>
          </p:cNvSpPr>
          <p:nvPr>
            <p:ph type="body" sz="quarter" idx="19"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Tree>
    <p:extLst>
      <p:ext uri="{BB962C8B-B14F-4D97-AF65-F5344CB8AC3E}">
        <p14:creationId xmlns:p14="http://schemas.microsoft.com/office/powerpoint/2010/main" val="245285043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Text Placeholder 2"/>
          <p:cNvSpPr>
            <a:spLocks noGrp="1"/>
          </p:cNvSpPr>
          <p:nvPr>
            <p:ph type="body" idx="1"/>
          </p:nvPr>
        </p:nvSpPr>
        <p:spPr>
          <a:xfrm>
            <a:off x="457200" y="1557337"/>
            <a:ext cx="4040188"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916113"/>
            <a:ext cx="4040188"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6"/>
          </p:nvPr>
        </p:nvSpPr>
        <p:spPr>
          <a:xfrm>
            <a:off x="457200" y="4508500"/>
            <a:ext cx="4042792"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5" name="Text Placeholder 4"/>
          <p:cNvSpPr>
            <a:spLocks noGrp="1"/>
          </p:cNvSpPr>
          <p:nvPr>
            <p:ph type="body" sz="quarter" idx="3"/>
          </p:nvPr>
        </p:nvSpPr>
        <p:spPr>
          <a:xfrm>
            <a:off x="4645025" y="1557337"/>
            <a:ext cx="403066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16113"/>
            <a:ext cx="4030663"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7"/>
          </p:nvPr>
        </p:nvSpPr>
        <p:spPr>
          <a:xfrm>
            <a:off x="4644008" y="4508500"/>
            <a:ext cx="4031680"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7" name="Date Placeholder 6"/>
          <p:cNvSpPr>
            <a:spLocks noGrp="1"/>
          </p:cNvSpPr>
          <p:nvPr>
            <p:ph type="dt" sz="half" idx="10"/>
          </p:nvPr>
        </p:nvSpPr>
        <p:spPr/>
        <p:txBody>
          <a:bodyPr/>
          <a:lstStyle/>
          <a:p>
            <a:fld id="{9B9805A0-BA16-4860-8717-A84C52E7A4F5}" type="datetime3">
              <a:rPr lang="en-US" smtClean="0"/>
              <a:pPr/>
              <a:t>6 October 2023</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5"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Tree>
    <p:extLst>
      <p:ext uri="{BB962C8B-B14F-4D97-AF65-F5344CB8AC3E}">
        <p14:creationId xmlns:p14="http://schemas.microsoft.com/office/powerpoint/2010/main" val="171757495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Text Placeholder 2"/>
          <p:cNvSpPr>
            <a:spLocks noGrp="1"/>
          </p:cNvSpPr>
          <p:nvPr>
            <p:ph type="body" idx="1"/>
          </p:nvPr>
        </p:nvSpPr>
        <p:spPr>
          <a:xfrm>
            <a:off x="457200" y="1557337"/>
            <a:ext cx="8218488"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916113"/>
            <a:ext cx="8218488"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6"/>
          </p:nvPr>
        </p:nvSpPr>
        <p:spPr>
          <a:xfrm>
            <a:off x="457200" y="4508500"/>
            <a:ext cx="8218488"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7" name="Date Placeholder 6"/>
          <p:cNvSpPr>
            <a:spLocks noGrp="1"/>
          </p:cNvSpPr>
          <p:nvPr>
            <p:ph type="dt" sz="half" idx="10"/>
          </p:nvPr>
        </p:nvSpPr>
        <p:spPr/>
        <p:txBody>
          <a:bodyPr/>
          <a:lstStyle/>
          <a:p>
            <a:fld id="{FBD43498-B03E-4138-87C0-339DF30F40FC}" type="datetime3">
              <a:rPr lang="en-US" smtClean="0"/>
              <a:pPr/>
              <a:t>6 October 2023</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2"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Tree>
    <p:extLst>
      <p:ext uri="{BB962C8B-B14F-4D97-AF65-F5344CB8AC3E}">
        <p14:creationId xmlns:p14="http://schemas.microsoft.com/office/powerpoint/2010/main" val="41736323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8"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577098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9"/>
          <p:cNvSpPr>
            <a:spLocks noGrp="1"/>
          </p:cNvSpPr>
          <p:nvPr>
            <p:ph type="pic" sz="quarter" idx="14"/>
          </p:nvPr>
        </p:nvSpPr>
        <p:spPr>
          <a:xfrm>
            <a:off x="6443662" y="1557338"/>
            <a:ext cx="2232025" cy="4464050"/>
          </a:xfrm>
          <a:prstGeom prst="round2DiagRect">
            <a:avLst>
              <a:gd name="adj1" fmla="val 16014"/>
              <a:gd name="adj2" fmla="val 0"/>
            </a:avLst>
          </a:prstGeom>
          <a:solidFill>
            <a:schemeClr val="bg2"/>
          </a:solidFill>
        </p:spPr>
        <p:txBody>
          <a:bodyPr/>
          <a:lstStyle>
            <a:lvl1pPr marL="0" indent="0">
              <a:buFontTx/>
              <a:buNone/>
              <a:defRPr/>
            </a:lvl1pPr>
          </a:lstStyle>
          <a:p>
            <a:r>
              <a:rPr lang="en-US"/>
              <a:t>Click icon to add picture</a:t>
            </a:r>
            <a:endParaRPr lang="en-US" dirty="0"/>
          </a:p>
        </p:txBody>
      </p:sp>
      <p:sp>
        <p:nvSpPr>
          <p:cNvPr id="5" name="Date Placeholder 4"/>
          <p:cNvSpPr>
            <a:spLocks noGrp="1"/>
          </p:cNvSpPr>
          <p:nvPr>
            <p:ph type="dt" sz="half" idx="10"/>
          </p:nvPr>
        </p:nvSpPr>
        <p:spPr/>
        <p:txBody>
          <a:bodyPr/>
          <a:lstStyle/>
          <a:p>
            <a:fld id="{246446A0-08B1-495D-99C7-20B6F2927A61}" type="datetime3">
              <a:rPr lang="en-US" smtClean="0"/>
              <a:pPr/>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5"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Tree>
    <p:extLst>
      <p:ext uri="{BB962C8B-B14F-4D97-AF65-F5344CB8AC3E}">
        <p14:creationId xmlns:p14="http://schemas.microsoft.com/office/powerpoint/2010/main" val="123806273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577098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9"/>
          <p:cNvSpPr>
            <a:spLocks noGrp="1"/>
          </p:cNvSpPr>
          <p:nvPr>
            <p:ph type="pic" sz="quarter" idx="15"/>
          </p:nvPr>
        </p:nvSpPr>
        <p:spPr>
          <a:xfrm>
            <a:off x="6443663" y="1557338"/>
            <a:ext cx="2232025" cy="2232025"/>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317517"/>
              <a:gd name="connsiteX1" fmla="*/ 2232025 w 2232025"/>
              <a:gd name="connsiteY1" fmla="*/ 0 h 2317517"/>
              <a:gd name="connsiteX2" fmla="*/ 2232025 w 2232025"/>
              <a:gd name="connsiteY2" fmla="*/ 0 h 2317517"/>
              <a:gd name="connsiteX3" fmla="*/ 2229320 w 2232025"/>
              <a:gd name="connsiteY3" fmla="*/ 2228987 h 2317517"/>
              <a:gd name="connsiteX4" fmla="*/ 1874589 w 2232025"/>
              <a:gd name="connsiteY4" fmla="*/ 2232025 h 2317517"/>
              <a:gd name="connsiteX5" fmla="*/ 0 w 2232025"/>
              <a:gd name="connsiteY5" fmla="*/ 2232025 h 2317517"/>
              <a:gd name="connsiteX6" fmla="*/ 0 w 2232025"/>
              <a:gd name="connsiteY6" fmla="*/ 2232025 h 2317517"/>
              <a:gd name="connsiteX7" fmla="*/ 0 w 2232025"/>
              <a:gd name="connsiteY7" fmla="*/ 357436 h 2317517"/>
              <a:gd name="connsiteX8" fmla="*/ 357436 w 2232025"/>
              <a:gd name="connsiteY8" fmla="*/ 0 h 2317517"/>
              <a:gd name="connsiteX0" fmla="*/ 357436 w 2232025"/>
              <a:gd name="connsiteY0" fmla="*/ 0 h 2232025"/>
              <a:gd name="connsiteX1" fmla="*/ 2232025 w 2232025"/>
              <a:gd name="connsiteY1" fmla="*/ 0 h 2232025"/>
              <a:gd name="connsiteX2" fmla="*/ 2232025 w 2232025"/>
              <a:gd name="connsiteY2" fmla="*/ 0 h 2232025"/>
              <a:gd name="connsiteX3" fmla="*/ 2229320 w 2232025"/>
              <a:gd name="connsiteY3" fmla="*/ 2228987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2025">
                <a:moveTo>
                  <a:pt x="357436" y="0"/>
                </a:moveTo>
                <a:lnTo>
                  <a:pt x="2232025" y="0"/>
                </a:lnTo>
                <a:lnTo>
                  <a:pt x="2232025" y="0"/>
                </a:lnTo>
                <a:cubicBezTo>
                  <a:pt x="2231123" y="742996"/>
                  <a:pt x="2230222" y="1485991"/>
                  <a:pt x="2229320" y="2228987"/>
                </a:cubicBezTo>
                <a:cubicBezTo>
                  <a:pt x="2067000" y="2228904"/>
                  <a:pt x="2071995" y="2232025"/>
                  <a:pt x="1874589" y="2232025"/>
                </a:cubicBezTo>
                <a:lnTo>
                  <a:pt x="0" y="2232025"/>
                </a:lnTo>
                <a:lnTo>
                  <a:pt x="0" y="2232025"/>
                </a:lnTo>
                <a:lnTo>
                  <a:pt x="0" y="357436"/>
                </a:lnTo>
                <a:cubicBezTo>
                  <a:pt x="0" y="160030"/>
                  <a:pt x="160030" y="0"/>
                  <a:pt x="357436" y="0"/>
                </a:cubicBezTo>
                <a:close/>
              </a:path>
            </a:pathLst>
          </a:custGeom>
          <a:solidFill>
            <a:schemeClr val="bg2"/>
          </a:solidFill>
        </p:spPr>
        <p:txBody>
          <a:bodyPr/>
          <a:lstStyle>
            <a:lvl1pPr marL="0" indent="0">
              <a:buFontTx/>
              <a:buNone/>
              <a:defRPr/>
            </a:lvl1pPr>
          </a:lstStyle>
          <a:p>
            <a:r>
              <a:rPr lang="en-US"/>
              <a:t>Click icon to add picture</a:t>
            </a:r>
            <a:endParaRPr lang="en-US" dirty="0"/>
          </a:p>
        </p:txBody>
      </p:sp>
      <p:sp>
        <p:nvSpPr>
          <p:cNvPr id="8" name="Picture Placeholder 9"/>
          <p:cNvSpPr>
            <a:spLocks noGrp="1"/>
          </p:cNvSpPr>
          <p:nvPr>
            <p:ph type="pic" sz="quarter" idx="14"/>
          </p:nvPr>
        </p:nvSpPr>
        <p:spPr>
          <a:xfrm>
            <a:off x="6443663" y="3786991"/>
            <a:ext cx="2232025" cy="2234397"/>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91515 h 2323540"/>
              <a:gd name="connsiteX1" fmla="*/ 2232025 w 2232025"/>
              <a:gd name="connsiteY1" fmla="*/ 91515 h 2323540"/>
              <a:gd name="connsiteX2" fmla="*/ 2232025 w 2232025"/>
              <a:gd name="connsiteY2" fmla="*/ 91515 h 2323540"/>
              <a:gd name="connsiteX3" fmla="*/ 2232025 w 2232025"/>
              <a:gd name="connsiteY3" fmla="*/ 1966104 h 2323540"/>
              <a:gd name="connsiteX4" fmla="*/ 1874589 w 2232025"/>
              <a:gd name="connsiteY4" fmla="*/ 2323540 h 2323540"/>
              <a:gd name="connsiteX5" fmla="*/ 0 w 2232025"/>
              <a:gd name="connsiteY5" fmla="*/ 2323540 h 2323540"/>
              <a:gd name="connsiteX6" fmla="*/ 0 w 2232025"/>
              <a:gd name="connsiteY6" fmla="*/ 2323540 h 2323540"/>
              <a:gd name="connsiteX7" fmla="*/ 0 w 2232025"/>
              <a:gd name="connsiteY7" fmla="*/ 86438 h 2323540"/>
              <a:gd name="connsiteX8" fmla="*/ 357436 w 2232025"/>
              <a:gd name="connsiteY8" fmla="*/ 91515 h 2323540"/>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2372 h 2234397"/>
              <a:gd name="connsiteX1" fmla="*/ 2232025 w 2232025"/>
              <a:gd name="connsiteY1" fmla="*/ 2372 h 2234397"/>
              <a:gd name="connsiteX2" fmla="*/ 2232025 w 2232025"/>
              <a:gd name="connsiteY2" fmla="*/ 2372 h 2234397"/>
              <a:gd name="connsiteX3" fmla="*/ 2232025 w 2232025"/>
              <a:gd name="connsiteY3" fmla="*/ 1876961 h 2234397"/>
              <a:gd name="connsiteX4" fmla="*/ 1874589 w 2232025"/>
              <a:gd name="connsiteY4" fmla="*/ 2234397 h 2234397"/>
              <a:gd name="connsiteX5" fmla="*/ 0 w 2232025"/>
              <a:gd name="connsiteY5" fmla="*/ 2234397 h 2234397"/>
              <a:gd name="connsiteX6" fmla="*/ 0 w 2232025"/>
              <a:gd name="connsiteY6" fmla="*/ 2234397 h 2234397"/>
              <a:gd name="connsiteX7" fmla="*/ 0 w 2232025"/>
              <a:gd name="connsiteY7" fmla="*/ 0 h 2234397"/>
              <a:gd name="connsiteX8" fmla="*/ 357436 w 2232025"/>
              <a:gd name="connsiteY8" fmla="*/ 2372 h 22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4397">
                <a:moveTo>
                  <a:pt x="357436" y="2372"/>
                </a:moveTo>
                <a:lnTo>
                  <a:pt x="2232025" y="2372"/>
                </a:lnTo>
                <a:lnTo>
                  <a:pt x="2232025" y="2372"/>
                </a:lnTo>
                <a:lnTo>
                  <a:pt x="2232025" y="1876961"/>
                </a:lnTo>
                <a:cubicBezTo>
                  <a:pt x="2232025" y="2074367"/>
                  <a:pt x="2071995" y="2234397"/>
                  <a:pt x="1874589" y="2234397"/>
                </a:cubicBezTo>
                <a:lnTo>
                  <a:pt x="0" y="2234397"/>
                </a:lnTo>
                <a:lnTo>
                  <a:pt x="0" y="2234397"/>
                </a:lnTo>
                <a:lnTo>
                  <a:pt x="0" y="0"/>
                </a:lnTo>
                <a:lnTo>
                  <a:pt x="357436" y="2372"/>
                </a:lnTo>
                <a:close/>
              </a:path>
            </a:pathLst>
          </a:custGeom>
          <a:solidFill>
            <a:schemeClr val="bg2"/>
          </a:solidFill>
        </p:spPr>
        <p:txBody>
          <a:bodyPr/>
          <a:lstStyle>
            <a:lvl1pPr marL="0" indent="0">
              <a:buFontTx/>
              <a:buNone/>
              <a:defRPr/>
            </a:lvl1p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a:t>© Valmet   |   Author / Title</a:t>
            </a:r>
          </a:p>
        </p:txBody>
      </p:sp>
      <p:sp>
        <p:nvSpPr>
          <p:cNvPr id="5" name="Date Placeholder 4"/>
          <p:cNvSpPr>
            <a:spLocks noGrp="1"/>
          </p:cNvSpPr>
          <p:nvPr>
            <p:ph type="dt" sz="half" idx="10"/>
          </p:nvPr>
        </p:nvSpPr>
        <p:spPr/>
        <p:txBody>
          <a:bodyPr/>
          <a:lstStyle/>
          <a:p>
            <a:fld id="{169EB0E7-CF39-4D01-B22A-92B1509512A7}" type="datetime3">
              <a:rPr lang="en-US" smtClean="0"/>
              <a:pPr/>
              <a:t>6 October 2023</a:t>
            </a:fld>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6"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Tree>
    <p:extLst>
      <p:ext uri="{BB962C8B-B14F-4D97-AF65-F5344CB8AC3E}">
        <p14:creationId xmlns:p14="http://schemas.microsoft.com/office/powerpoint/2010/main" val="212515833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and picture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353873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9"/>
          <p:cNvSpPr>
            <a:spLocks noGrp="1"/>
          </p:cNvSpPr>
          <p:nvPr>
            <p:ph type="pic" sz="quarter" idx="13"/>
          </p:nvPr>
        </p:nvSpPr>
        <p:spPr>
          <a:xfrm>
            <a:off x="4211960" y="1557338"/>
            <a:ext cx="4463728" cy="4464050"/>
          </a:xfrm>
          <a:prstGeom prst="round2DiagRect">
            <a:avLst>
              <a:gd name="adj1" fmla="val 8192"/>
              <a:gd name="adj2" fmla="val 0"/>
            </a:avLst>
          </a:prstGeom>
          <a:solidFill>
            <a:schemeClr val="bg2"/>
          </a:solidFill>
        </p:spPr>
        <p:txBody>
          <a:bodyPr/>
          <a:lstStyle>
            <a:lvl1pPr marL="0" indent="0">
              <a:buFontTx/>
              <a:buNone/>
              <a:defRPr/>
            </a:lvl1pPr>
          </a:lstStyle>
          <a:p>
            <a:r>
              <a:rPr lang="en-US"/>
              <a:t>Click icon to add picture</a:t>
            </a:r>
            <a:endParaRPr lang="en-US" dirty="0"/>
          </a:p>
        </p:txBody>
      </p:sp>
      <p:sp>
        <p:nvSpPr>
          <p:cNvPr id="5" name="Date Placeholder 4"/>
          <p:cNvSpPr>
            <a:spLocks noGrp="1"/>
          </p:cNvSpPr>
          <p:nvPr>
            <p:ph type="dt" sz="half" idx="10"/>
          </p:nvPr>
        </p:nvSpPr>
        <p:spPr/>
        <p:txBody>
          <a:bodyPr/>
          <a:lstStyle/>
          <a:p>
            <a:fld id="{32F0E64D-A91D-4CE6-A102-A60EDCF61501}" type="datetime3">
              <a:rPr lang="en-US" smtClean="0"/>
              <a:pPr/>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2" name="Text Placeholder 8"/>
          <p:cNvSpPr>
            <a:spLocks noGrp="1"/>
          </p:cNvSpPr>
          <p:nvPr>
            <p:ph type="body" sz="quarter" idx="15"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Tree>
    <p:extLst>
      <p:ext uri="{BB962C8B-B14F-4D97-AF65-F5344CB8AC3E}">
        <p14:creationId xmlns:p14="http://schemas.microsoft.com/office/powerpoint/2010/main" val="362535047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11"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353873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9"/>
          <p:cNvSpPr>
            <a:spLocks noGrp="1"/>
          </p:cNvSpPr>
          <p:nvPr>
            <p:ph type="pic" sz="quarter" idx="15"/>
          </p:nvPr>
        </p:nvSpPr>
        <p:spPr>
          <a:xfrm>
            <a:off x="4211638" y="1557338"/>
            <a:ext cx="2232025" cy="2232025"/>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317517"/>
              <a:gd name="connsiteX1" fmla="*/ 2232025 w 2232025"/>
              <a:gd name="connsiteY1" fmla="*/ 0 h 2317517"/>
              <a:gd name="connsiteX2" fmla="*/ 2232025 w 2232025"/>
              <a:gd name="connsiteY2" fmla="*/ 0 h 2317517"/>
              <a:gd name="connsiteX3" fmla="*/ 2229320 w 2232025"/>
              <a:gd name="connsiteY3" fmla="*/ 2228987 h 2317517"/>
              <a:gd name="connsiteX4" fmla="*/ 1874589 w 2232025"/>
              <a:gd name="connsiteY4" fmla="*/ 2232025 h 2317517"/>
              <a:gd name="connsiteX5" fmla="*/ 0 w 2232025"/>
              <a:gd name="connsiteY5" fmla="*/ 2232025 h 2317517"/>
              <a:gd name="connsiteX6" fmla="*/ 0 w 2232025"/>
              <a:gd name="connsiteY6" fmla="*/ 2232025 h 2317517"/>
              <a:gd name="connsiteX7" fmla="*/ 0 w 2232025"/>
              <a:gd name="connsiteY7" fmla="*/ 357436 h 2317517"/>
              <a:gd name="connsiteX8" fmla="*/ 357436 w 2232025"/>
              <a:gd name="connsiteY8" fmla="*/ 0 h 2317517"/>
              <a:gd name="connsiteX0" fmla="*/ 357436 w 2232025"/>
              <a:gd name="connsiteY0" fmla="*/ 0 h 2232025"/>
              <a:gd name="connsiteX1" fmla="*/ 2232025 w 2232025"/>
              <a:gd name="connsiteY1" fmla="*/ 0 h 2232025"/>
              <a:gd name="connsiteX2" fmla="*/ 2232025 w 2232025"/>
              <a:gd name="connsiteY2" fmla="*/ 0 h 2232025"/>
              <a:gd name="connsiteX3" fmla="*/ 2229320 w 2232025"/>
              <a:gd name="connsiteY3" fmla="*/ 2228987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2025">
                <a:moveTo>
                  <a:pt x="357436" y="0"/>
                </a:moveTo>
                <a:lnTo>
                  <a:pt x="2232025" y="0"/>
                </a:lnTo>
                <a:lnTo>
                  <a:pt x="2232025" y="0"/>
                </a:lnTo>
                <a:cubicBezTo>
                  <a:pt x="2231123" y="742996"/>
                  <a:pt x="2230222" y="1485991"/>
                  <a:pt x="2229320" y="2228987"/>
                </a:cubicBezTo>
                <a:cubicBezTo>
                  <a:pt x="2067000" y="2228904"/>
                  <a:pt x="2071995" y="2232025"/>
                  <a:pt x="1874589" y="2232025"/>
                </a:cubicBezTo>
                <a:lnTo>
                  <a:pt x="0" y="2232025"/>
                </a:lnTo>
                <a:lnTo>
                  <a:pt x="0" y="2232025"/>
                </a:lnTo>
                <a:lnTo>
                  <a:pt x="0" y="357436"/>
                </a:lnTo>
                <a:cubicBezTo>
                  <a:pt x="0" y="160030"/>
                  <a:pt x="160030" y="0"/>
                  <a:pt x="357436" y="0"/>
                </a:cubicBezTo>
                <a:close/>
              </a:path>
            </a:pathLst>
          </a:custGeom>
          <a:solidFill>
            <a:schemeClr val="bg2"/>
          </a:solidFill>
        </p:spPr>
        <p:txBody>
          <a:bodyPr/>
          <a:lstStyle>
            <a:lvl1pPr marL="0" indent="0">
              <a:buFontTx/>
              <a:buNone/>
              <a:defRPr/>
            </a:lvl1pPr>
          </a:lstStyle>
          <a:p>
            <a:r>
              <a:rPr lang="en-US"/>
              <a:t>Click icon to add picture</a:t>
            </a:r>
            <a:endParaRPr lang="en-US" dirty="0"/>
          </a:p>
        </p:txBody>
      </p:sp>
      <p:sp>
        <p:nvSpPr>
          <p:cNvPr id="10" name="Picture Placeholder 9"/>
          <p:cNvSpPr>
            <a:spLocks noGrp="1"/>
          </p:cNvSpPr>
          <p:nvPr>
            <p:ph type="pic" sz="quarter" idx="16"/>
          </p:nvPr>
        </p:nvSpPr>
        <p:spPr>
          <a:xfrm>
            <a:off x="6443663" y="1557338"/>
            <a:ext cx="2232025" cy="2232025"/>
          </a:xfrm>
          <a:solidFill>
            <a:schemeClr val="bg2"/>
          </a:solidFill>
        </p:spPr>
        <p:txBody>
          <a:bodyPr/>
          <a:lstStyle>
            <a:lvl1pPr marL="0" indent="0">
              <a:buFontTx/>
              <a:buNone/>
              <a:defRPr/>
            </a:lvl1pPr>
          </a:lstStyle>
          <a:p>
            <a:r>
              <a:rPr lang="en-US"/>
              <a:t>Click icon to add picture</a:t>
            </a:r>
            <a:endParaRPr lang="en-US" dirty="0"/>
          </a:p>
        </p:txBody>
      </p:sp>
      <p:sp>
        <p:nvSpPr>
          <p:cNvPr id="12" name="Picture Placeholder 9"/>
          <p:cNvSpPr>
            <a:spLocks noGrp="1"/>
          </p:cNvSpPr>
          <p:nvPr>
            <p:ph type="pic" sz="quarter" idx="17"/>
          </p:nvPr>
        </p:nvSpPr>
        <p:spPr>
          <a:xfrm>
            <a:off x="4211638" y="3790713"/>
            <a:ext cx="2232025" cy="2232025"/>
          </a:xfrm>
          <a:solidFill>
            <a:schemeClr val="bg2"/>
          </a:solidFill>
        </p:spPr>
        <p:txBody>
          <a:bodyPr/>
          <a:lstStyle>
            <a:lvl1pPr marL="0" indent="0">
              <a:buFontTx/>
              <a:buNone/>
              <a:defRPr/>
            </a:lvl1pPr>
          </a:lstStyle>
          <a:p>
            <a:r>
              <a:rPr lang="en-US"/>
              <a:t>Click icon to add picture</a:t>
            </a:r>
            <a:endParaRPr lang="en-US" dirty="0"/>
          </a:p>
        </p:txBody>
      </p:sp>
      <p:sp>
        <p:nvSpPr>
          <p:cNvPr id="8" name="Picture Placeholder 9"/>
          <p:cNvSpPr>
            <a:spLocks noGrp="1"/>
          </p:cNvSpPr>
          <p:nvPr>
            <p:ph type="pic" sz="quarter" idx="14"/>
          </p:nvPr>
        </p:nvSpPr>
        <p:spPr>
          <a:xfrm>
            <a:off x="6443663" y="3786991"/>
            <a:ext cx="2232025" cy="2234397"/>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91515 h 2323540"/>
              <a:gd name="connsiteX1" fmla="*/ 2232025 w 2232025"/>
              <a:gd name="connsiteY1" fmla="*/ 91515 h 2323540"/>
              <a:gd name="connsiteX2" fmla="*/ 2232025 w 2232025"/>
              <a:gd name="connsiteY2" fmla="*/ 91515 h 2323540"/>
              <a:gd name="connsiteX3" fmla="*/ 2232025 w 2232025"/>
              <a:gd name="connsiteY3" fmla="*/ 1966104 h 2323540"/>
              <a:gd name="connsiteX4" fmla="*/ 1874589 w 2232025"/>
              <a:gd name="connsiteY4" fmla="*/ 2323540 h 2323540"/>
              <a:gd name="connsiteX5" fmla="*/ 0 w 2232025"/>
              <a:gd name="connsiteY5" fmla="*/ 2323540 h 2323540"/>
              <a:gd name="connsiteX6" fmla="*/ 0 w 2232025"/>
              <a:gd name="connsiteY6" fmla="*/ 2323540 h 2323540"/>
              <a:gd name="connsiteX7" fmla="*/ 0 w 2232025"/>
              <a:gd name="connsiteY7" fmla="*/ 86438 h 2323540"/>
              <a:gd name="connsiteX8" fmla="*/ 357436 w 2232025"/>
              <a:gd name="connsiteY8" fmla="*/ 91515 h 2323540"/>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2372 h 2234397"/>
              <a:gd name="connsiteX1" fmla="*/ 2232025 w 2232025"/>
              <a:gd name="connsiteY1" fmla="*/ 2372 h 2234397"/>
              <a:gd name="connsiteX2" fmla="*/ 2232025 w 2232025"/>
              <a:gd name="connsiteY2" fmla="*/ 2372 h 2234397"/>
              <a:gd name="connsiteX3" fmla="*/ 2232025 w 2232025"/>
              <a:gd name="connsiteY3" fmla="*/ 1876961 h 2234397"/>
              <a:gd name="connsiteX4" fmla="*/ 1874589 w 2232025"/>
              <a:gd name="connsiteY4" fmla="*/ 2234397 h 2234397"/>
              <a:gd name="connsiteX5" fmla="*/ 0 w 2232025"/>
              <a:gd name="connsiteY5" fmla="*/ 2234397 h 2234397"/>
              <a:gd name="connsiteX6" fmla="*/ 0 w 2232025"/>
              <a:gd name="connsiteY6" fmla="*/ 2234397 h 2234397"/>
              <a:gd name="connsiteX7" fmla="*/ 0 w 2232025"/>
              <a:gd name="connsiteY7" fmla="*/ 0 h 2234397"/>
              <a:gd name="connsiteX8" fmla="*/ 357436 w 2232025"/>
              <a:gd name="connsiteY8" fmla="*/ 2372 h 22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4397">
                <a:moveTo>
                  <a:pt x="357436" y="2372"/>
                </a:moveTo>
                <a:lnTo>
                  <a:pt x="2232025" y="2372"/>
                </a:lnTo>
                <a:lnTo>
                  <a:pt x="2232025" y="2372"/>
                </a:lnTo>
                <a:lnTo>
                  <a:pt x="2232025" y="1876961"/>
                </a:lnTo>
                <a:cubicBezTo>
                  <a:pt x="2232025" y="2074367"/>
                  <a:pt x="2071995" y="2234397"/>
                  <a:pt x="1874589" y="2234397"/>
                </a:cubicBezTo>
                <a:lnTo>
                  <a:pt x="0" y="2234397"/>
                </a:lnTo>
                <a:lnTo>
                  <a:pt x="0" y="2234397"/>
                </a:lnTo>
                <a:lnTo>
                  <a:pt x="0" y="0"/>
                </a:lnTo>
                <a:lnTo>
                  <a:pt x="357436" y="2372"/>
                </a:lnTo>
                <a:close/>
              </a:path>
            </a:pathLst>
          </a:custGeom>
          <a:solidFill>
            <a:schemeClr val="bg2"/>
          </a:solidFill>
        </p:spPr>
        <p:txBody>
          <a:bodyPr/>
          <a:lstStyle>
            <a:lvl1pPr marL="0" indent="0">
              <a:buFontTx/>
              <a:buNone/>
              <a:defRPr/>
            </a:lvl1pPr>
          </a:lstStyle>
          <a:p>
            <a:r>
              <a:rPr lang="en-US"/>
              <a:t>Click icon to add picture</a:t>
            </a:r>
            <a:endParaRPr lang="en-US" dirty="0"/>
          </a:p>
        </p:txBody>
      </p:sp>
      <p:sp>
        <p:nvSpPr>
          <p:cNvPr id="5" name="Date Placeholder 4"/>
          <p:cNvSpPr>
            <a:spLocks noGrp="1"/>
          </p:cNvSpPr>
          <p:nvPr>
            <p:ph type="dt" sz="half" idx="10"/>
          </p:nvPr>
        </p:nvSpPr>
        <p:spPr/>
        <p:txBody>
          <a:bodyPr/>
          <a:lstStyle/>
          <a:p>
            <a:fld id="{23E8ECA9-EA92-4D4C-87A2-C52B043EEE76}" type="datetime3">
              <a:rPr lang="en-US" smtClean="0"/>
              <a:pPr/>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3" name="Text Placeholder 8"/>
          <p:cNvSpPr>
            <a:spLocks noGrp="1"/>
          </p:cNvSpPr>
          <p:nvPr>
            <p:ph type="body" sz="quarter" idx="18"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Tree>
    <p:extLst>
      <p:ext uri="{BB962C8B-B14F-4D97-AF65-F5344CB8AC3E}">
        <p14:creationId xmlns:p14="http://schemas.microsoft.com/office/powerpoint/2010/main" val="356031375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8"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
        <p:nvSpPr>
          <p:cNvPr id="4" name="Date Placeholder 3"/>
          <p:cNvSpPr>
            <a:spLocks noGrp="1"/>
          </p:cNvSpPr>
          <p:nvPr>
            <p:ph type="dt" sz="half" idx="10"/>
          </p:nvPr>
        </p:nvSpPr>
        <p:spPr/>
        <p:txBody>
          <a:bodyPr/>
          <a:lstStyle/>
          <a:p>
            <a:fld id="{0B26529B-8E24-42A0-8AEF-AD732774FE5C}" type="datetime3">
              <a:rPr lang="en-US" smtClean="0"/>
              <a:pPr/>
              <a:t>6 October 2023</a:t>
            </a:fld>
            <a:endParaRPr lang="en-US"/>
          </a:p>
        </p:txBody>
      </p:sp>
      <p:sp>
        <p:nvSpPr>
          <p:cNvPr id="5" name="Footer Placeholder 4"/>
          <p:cNvSpPr>
            <a:spLocks noGrp="1"/>
          </p:cNvSpPr>
          <p:nvPr>
            <p:ph type="ftr" sz="quarter" idx="11"/>
          </p:nvPr>
        </p:nvSpPr>
        <p:spPr>
          <a:xfrm>
            <a:off x="2051719" y="6453336"/>
            <a:ext cx="2880643" cy="144016"/>
          </a:xfrm>
        </p:spPr>
        <p:txBody>
          <a:bodyPr/>
          <a:lstStyle/>
          <a:p>
            <a:r>
              <a:rPr lang="en-US"/>
              <a:t>© Valmet   |   Author / Title</a:t>
            </a:r>
          </a:p>
        </p:txBody>
      </p:sp>
      <p:sp>
        <p:nvSpPr>
          <p:cNvPr id="6" name="Slide Number Placeholder 5"/>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76289649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11" name="Picture Placeholder 9"/>
          <p:cNvSpPr>
            <a:spLocks noGrp="1"/>
          </p:cNvSpPr>
          <p:nvPr>
            <p:ph type="pic" sz="quarter" idx="13"/>
          </p:nvPr>
        </p:nvSpPr>
        <p:spPr>
          <a:xfrm>
            <a:off x="468313" y="1557338"/>
            <a:ext cx="8207375" cy="4464050"/>
          </a:xfrm>
          <a:prstGeom prst="round2DiagRect">
            <a:avLst>
              <a:gd name="adj1" fmla="val 8193"/>
              <a:gd name="adj2" fmla="val 0"/>
            </a:avLst>
          </a:prstGeom>
          <a:solidFill>
            <a:schemeClr val="bg2"/>
          </a:solidFill>
        </p:spPr>
        <p:txBody>
          <a:bodyPr/>
          <a:lstStyle>
            <a:lvl1pPr marL="0" indent="0">
              <a:buFontTx/>
              <a:buNone/>
              <a:defRPr/>
            </a:lvl1pPr>
          </a:lstStyle>
          <a:p>
            <a:r>
              <a:rPr lang="en-US"/>
              <a:t>Click icon to add picture</a:t>
            </a:r>
            <a:endParaRPr lang="en-US" dirty="0"/>
          </a:p>
        </p:txBody>
      </p:sp>
      <p:sp>
        <p:nvSpPr>
          <p:cNvPr id="5" name="Date Placeholder 4"/>
          <p:cNvSpPr>
            <a:spLocks noGrp="1"/>
          </p:cNvSpPr>
          <p:nvPr>
            <p:ph type="dt" sz="half" idx="10"/>
          </p:nvPr>
        </p:nvSpPr>
        <p:spPr/>
        <p:txBody>
          <a:bodyPr/>
          <a:lstStyle/>
          <a:p>
            <a:fld id="{486B175C-26FA-4AEB-8DB6-B52A56CA658B}" type="datetime3">
              <a:rPr lang="en-US" smtClean="0"/>
              <a:pPr/>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3692902800"/>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11" name="Picture Placeholder 9"/>
          <p:cNvSpPr>
            <a:spLocks noGrp="1"/>
          </p:cNvSpPr>
          <p:nvPr>
            <p:ph type="pic" sz="quarter" idx="13"/>
          </p:nvPr>
        </p:nvSpPr>
        <p:spPr>
          <a:xfrm>
            <a:off x="468313" y="476672"/>
            <a:ext cx="8207375" cy="5544716"/>
          </a:xfrm>
          <a:prstGeom prst="round2DiagRect">
            <a:avLst>
              <a:gd name="adj1" fmla="val 6693"/>
              <a:gd name="adj2" fmla="val 0"/>
            </a:avLst>
          </a:prstGeom>
          <a:solidFill>
            <a:schemeClr val="bg2"/>
          </a:solidFill>
        </p:spPr>
        <p:txBody>
          <a:bodyPr/>
          <a:lstStyle>
            <a:lvl1pPr marL="0" indent="0">
              <a:buFontTx/>
              <a:buNone/>
              <a:defRPr/>
            </a:lvl1pPr>
          </a:lstStyle>
          <a:p>
            <a:r>
              <a:rPr lang="en-US"/>
              <a:t>Click icon to add picture</a:t>
            </a:r>
          </a:p>
        </p:txBody>
      </p:sp>
      <p:sp>
        <p:nvSpPr>
          <p:cNvPr id="5" name="Date Placeholder 4"/>
          <p:cNvSpPr>
            <a:spLocks noGrp="1"/>
          </p:cNvSpPr>
          <p:nvPr>
            <p:ph type="dt" sz="half" idx="10"/>
          </p:nvPr>
        </p:nvSpPr>
        <p:spPr/>
        <p:txBody>
          <a:bodyPr/>
          <a:lstStyle/>
          <a:p>
            <a:fld id="{032079D4-07E5-4A95-B9F1-3304D7B199CC}" type="datetime3">
              <a:rPr lang="en-US" smtClean="0"/>
              <a:pPr/>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388488526"/>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ference A">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4042792"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flipH="1">
            <a:off x="4644009" y="1557339"/>
            <a:ext cx="4031680" cy="863549"/>
          </a:xfrm>
          <a:prstGeom prst="round1Rect">
            <a:avLst>
              <a:gd name="adj" fmla="val 37282"/>
            </a:avLst>
          </a:prstGeom>
          <a:solidFill>
            <a:schemeClr val="accent1"/>
          </a:solidFill>
        </p:spPr>
        <p:txBody>
          <a:bodyPr lIns="108000" tIns="108000" rIns="108000" bIns="108000"/>
          <a:lstStyle>
            <a:lvl1pPr marL="0" indent="0">
              <a:buFontTx/>
              <a:buNone/>
              <a:defRPr sz="1600">
                <a:solidFill>
                  <a:schemeClr val="bg1"/>
                </a:solidFill>
              </a:defRPr>
            </a:lvl1pPr>
            <a:lvl2pPr marL="182563" indent="-182563">
              <a:buClr>
                <a:schemeClr val="bg1"/>
              </a:buClr>
              <a:buFont typeface="Arial" panose="020B0604020202020204" pitchFamily="34" charset="0"/>
              <a:buChar char="•"/>
              <a:defRPr sz="1200">
                <a:solidFill>
                  <a:schemeClr val="bg1"/>
                </a:solidFill>
              </a:defRPr>
            </a:lvl2pPr>
          </a:lstStyle>
          <a:p>
            <a:pPr lvl="0"/>
            <a:r>
              <a:rPr lang="en-US"/>
              <a:t>Edit Master text styles</a:t>
            </a:r>
          </a:p>
          <a:p>
            <a:pPr lvl="1"/>
            <a:r>
              <a:rPr lang="en-US"/>
              <a:t>Second level</a:t>
            </a:r>
          </a:p>
        </p:txBody>
      </p:sp>
      <p:sp>
        <p:nvSpPr>
          <p:cNvPr id="13" name="Picture Placeholder 9"/>
          <p:cNvSpPr>
            <a:spLocks noGrp="1"/>
          </p:cNvSpPr>
          <p:nvPr>
            <p:ph type="pic" sz="quarter" idx="13"/>
          </p:nvPr>
        </p:nvSpPr>
        <p:spPr>
          <a:xfrm>
            <a:off x="4643740" y="2420888"/>
            <a:ext cx="4031947" cy="3600499"/>
          </a:xfrm>
          <a:custGeom>
            <a:avLst/>
            <a:gdLst>
              <a:gd name="connsiteX0" fmla="*/ 367035 w 4031680"/>
              <a:gd name="connsiteY0" fmla="*/ 0 h 3600499"/>
              <a:gd name="connsiteX1" fmla="*/ 4031680 w 4031680"/>
              <a:gd name="connsiteY1" fmla="*/ 0 h 3600499"/>
              <a:gd name="connsiteX2" fmla="*/ 4031680 w 4031680"/>
              <a:gd name="connsiteY2" fmla="*/ 0 h 3600499"/>
              <a:gd name="connsiteX3" fmla="*/ 4031680 w 4031680"/>
              <a:gd name="connsiteY3" fmla="*/ 3233464 h 3600499"/>
              <a:gd name="connsiteX4" fmla="*/ 3664645 w 4031680"/>
              <a:gd name="connsiteY4" fmla="*/ 3600499 h 3600499"/>
              <a:gd name="connsiteX5" fmla="*/ 0 w 4031680"/>
              <a:gd name="connsiteY5" fmla="*/ 3600499 h 3600499"/>
              <a:gd name="connsiteX6" fmla="*/ 0 w 4031680"/>
              <a:gd name="connsiteY6" fmla="*/ 3600499 h 3600499"/>
              <a:gd name="connsiteX7" fmla="*/ 0 w 4031680"/>
              <a:gd name="connsiteY7" fmla="*/ 367035 h 3600499"/>
              <a:gd name="connsiteX8" fmla="*/ 367035 w 4031680"/>
              <a:gd name="connsiteY8" fmla="*/ 0 h 3600499"/>
              <a:gd name="connsiteX0" fmla="*/ 91965 w 4116565"/>
              <a:gd name="connsiteY0" fmla="*/ 0 h 3600499"/>
              <a:gd name="connsiteX1" fmla="*/ 4116565 w 4116565"/>
              <a:gd name="connsiteY1" fmla="*/ 0 h 3600499"/>
              <a:gd name="connsiteX2" fmla="*/ 4116565 w 4116565"/>
              <a:gd name="connsiteY2" fmla="*/ 0 h 3600499"/>
              <a:gd name="connsiteX3" fmla="*/ 4116565 w 4116565"/>
              <a:gd name="connsiteY3" fmla="*/ 3233464 h 3600499"/>
              <a:gd name="connsiteX4" fmla="*/ 3749530 w 4116565"/>
              <a:gd name="connsiteY4" fmla="*/ 3600499 h 3600499"/>
              <a:gd name="connsiteX5" fmla="*/ 84885 w 4116565"/>
              <a:gd name="connsiteY5" fmla="*/ 3600499 h 3600499"/>
              <a:gd name="connsiteX6" fmla="*/ 84885 w 4116565"/>
              <a:gd name="connsiteY6" fmla="*/ 3600499 h 3600499"/>
              <a:gd name="connsiteX7" fmla="*/ 84885 w 4116565"/>
              <a:gd name="connsiteY7" fmla="*/ 367035 h 3600499"/>
              <a:gd name="connsiteX8" fmla="*/ 91965 w 4116565"/>
              <a:gd name="connsiteY8" fmla="*/ 0 h 3600499"/>
              <a:gd name="connsiteX0" fmla="*/ 7080 w 4031680"/>
              <a:gd name="connsiteY0" fmla="*/ 0 h 3600499"/>
              <a:gd name="connsiteX1" fmla="*/ 4031680 w 4031680"/>
              <a:gd name="connsiteY1" fmla="*/ 0 h 3600499"/>
              <a:gd name="connsiteX2" fmla="*/ 4031680 w 4031680"/>
              <a:gd name="connsiteY2" fmla="*/ 0 h 3600499"/>
              <a:gd name="connsiteX3" fmla="*/ 4031680 w 4031680"/>
              <a:gd name="connsiteY3" fmla="*/ 3233464 h 3600499"/>
              <a:gd name="connsiteX4" fmla="*/ 3664645 w 4031680"/>
              <a:gd name="connsiteY4" fmla="*/ 3600499 h 3600499"/>
              <a:gd name="connsiteX5" fmla="*/ 0 w 4031680"/>
              <a:gd name="connsiteY5" fmla="*/ 3600499 h 3600499"/>
              <a:gd name="connsiteX6" fmla="*/ 0 w 4031680"/>
              <a:gd name="connsiteY6" fmla="*/ 3600499 h 3600499"/>
              <a:gd name="connsiteX7" fmla="*/ 0 w 4031680"/>
              <a:gd name="connsiteY7" fmla="*/ 367035 h 3600499"/>
              <a:gd name="connsiteX8" fmla="*/ 7080 w 4031680"/>
              <a:gd name="connsiteY8" fmla="*/ 0 h 3600499"/>
              <a:gd name="connsiteX0" fmla="*/ 1541 w 4031947"/>
              <a:gd name="connsiteY0" fmla="*/ 0 h 3600499"/>
              <a:gd name="connsiteX1" fmla="*/ 4031947 w 4031947"/>
              <a:gd name="connsiteY1" fmla="*/ 0 h 3600499"/>
              <a:gd name="connsiteX2" fmla="*/ 4031947 w 4031947"/>
              <a:gd name="connsiteY2" fmla="*/ 0 h 3600499"/>
              <a:gd name="connsiteX3" fmla="*/ 4031947 w 4031947"/>
              <a:gd name="connsiteY3" fmla="*/ 3233464 h 3600499"/>
              <a:gd name="connsiteX4" fmla="*/ 3664912 w 4031947"/>
              <a:gd name="connsiteY4" fmla="*/ 3600499 h 3600499"/>
              <a:gd name="connsiteX5" fmla="*/ 267 w 4031947"/>
              <a:gd name="connsiteY5" fmla="*/ 3600499 h 3600499"/>
              <a:gd name="connsiteX6" fmla="*/ 267 w 4031947"/>
              <a:gd name="connsiteY6" fmla="*/ 3600499 h 3600499"/>
              <a:gd name="connsiteX7" fmla="*/ 267 w 4031947"/>
              <a:gd name="connsiteY7" fmla="*/ 367035 h 3600499"/>
              <a:gd name="connsiteX8" fmla="*/ 1541 w 4031947"/>
              <a:gd name="connsiteY8" fmla="*/ 0 h 360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1947" h="3600499">
                <a:moveTo>
                  <a:pt x="1541" y="0"/>
                </a:moveTo>
                <a:lnTo>
                  <a:pt x="4031947" y="0"/>
                </a:lnTo>
                <a:lnTo>
                  <a:pt x="4031947" y="0"/>
                </a:lnTo>
                <a:lnTo>
                  <a:pt x="4031947" y="3233464"/>
                </a:lnTo>
                <a:cubicBezTo>
                  <a:pt x="4031947" y="3436172"/>
                  <a:pt x="3867620" y="3600499"/>
                  <a:pt x="3664912" y="3600499"/>
                </a:cubicBezTo>
                <a:lnTo>
                  <a:pt x="267" y="3600499"/>
                </a:lnTo>
                <a:lnTo>
                  <a:pt x="267" y="3600499"/>
                </a:lnTo>
                <a:lnTo>
                  <a:pt x="267" y="367035"/>
                </a:lnTo>
                <a:cubicBezTo>
                  <a:pt x="267" y="164327"/>
                  <a:pt x="-870" y="168365"/>
                  <a:pt x="1541" y="0"/>
                </a:cubicBezTo>
                <a:close/>
              </a:path>
            </a:pathLst>
          </a:custGeom>
          <a:solidFill>
            <a:schemeClr val="bg2"/>
          </a:solidFill>
        </p:spPr>
        <p:txBody>
          <a:bodyPr/>
          <a:lstStyle>
            <a:lvl1pPr marL="0" indent="0">
              <a:buFontTx/>
              <a:buNone/>
              <a:defRPr/>
            </a:lvl1pPr>
          </a:lstStyle>
          <a:p>
            <a:r>
              <a:rPr lang="en-US"/>
              <a:t>Click icon to add picture</a:t>
            </a:r>
            <a:endParaRPr lang="en-US" dirty="0"/>
          </a:p>
        </p:txBody>
      </p:sp>
      <p:sp>
        <p:nvSpPr>
          <p:cNvPr id="5" name="Date Placeholder 4"/>
          <p:cNvSpPr>
            <a:spLocks noGrp="1"/>
          </p:cNvSpPr>
          <p:nvPr>
            <p:ph type="dt" sz="half" idx="10"/>
          </p:nvPr>
        </p:nvSpPr>
        <p:spPr/>
        <p:txBody>
          <a:bodyPr/>
          <a:lstStyle/>
          <a:p>
            <a:fld id="{AD875765-33F3-42F3-9412-3A5B6BA6289F}" type="datetime3">
              <a:rPr lang="en-US" smtClean="0"/>
              <a:pPr/>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7"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Tree>
    <p:extLst>
      <p:ext uri="{BB962C8B-B14F-4D97-AF65-F5344CB8AC3E}">
        <p14:creationId xmlns:p14="http://schemas.microsoft.com/office/powerpoint/2010/main" val="1299844241"/>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ighlight 1">
    <p:spTree>
      <p:nvGrpSpPr>
        <p:cNvPr id="1" name=""/>
        <p:cNvGrpSpPr/>
        <p:nvPr/>
      </p:nvGrpSpPr>
      <p:grpSpPr>
        <a:xfrm>
          <a:off x="0" y="0"/>
          <a:ext cx="0" cy="0"/>
          <a:chOff x="0" y="0"/>
          <a:chExt cx="0" cy="0"/>
        </a:xfrm>
      </p:grpSpPr>
      <p:sp>
        <p:nvSpPr>
          <p:cNvPr id="10"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11"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8" name="Content Placeholder 2"/>
          <p:cNvSpPr>
            <a:spLocks noGrp="1"/>
          </p:cNvSpPr>
          <p:nvPr>
            <p:ph sz="half" idx="1"/>
          </p:nvPr>
        </p:nvSpPr>
        <p:spPr>
          <a:xfrm>
            <a:off x="457200" y="1557338"/>
            <a:ext cx="4042792" cy="4468471"/>
          </a:xfrm>
          <a:prstGeom prst="round2DiagRect">
            <a:avLst>
              <a:gd name="adj1" fmla="val 8442"/>
              <a:gd name="adj2" fmla="val 0"/>
            </a:avLst>
          </a:prstGeom>
          <a:solidFill>
            <a:srgbClr val="50B948"/>
          </a:solidFill>
        </p:spPr>
        <p:txBody>
          <a:bodyPr lIns="90000" tIns="54000" rIns="90000" bIns="54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buFont typeface="Arial" panose="020B0604020202020204" pitchFamily="34" charset="0"/>
              <a:buChar char="•"/>
              <a:defRPr sz="1600">
                <a:solidFill>
                  <a:schemeClr val="bg1"/>
                </a:solidFill>
              </a:defRPr>
            </a:lvl3pPr>
            <a:lvl4pPr marL="714375" indent="-174625">
              <a:buClr>
                <a:schemeClr val="bg1"/>
              </a:buClr>
              <a:buFont typeface="Arial" panose="020B0604020202020204" pitchFamily="34" charset="0"/>
              <a:buChar char="–"/>
              <a:defRPr sz="1400">
                <a:solidFill>
                  <a:schemeClr val="bg1"/>
                </a:solidFill>
              </a:defRPr>
            </a:lvl4pPr>
            <a:lvl5pPr marL="898525" indent="-184150">
              <a:buClr>
                <a:schemeClr val="bg1"/>
              </a:buClr>
              <a:buFont typeface="Arial" panose="020B0604020202020204" pitchFamily="34" charset="0"/>
              <a:buChar char="•"/>
              <a:defRPr sz="1400">
                <a:solidFill>
                  <a:schemeClr val="bg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sz="half" idx="15"/>
          </p:nvPr>
        </p:nvSpPr>
        <p:spPr>
          <a:xfrm>
            <a:off x="4632896" y="1557338"/>
            <a:ext cx="4042792" cy="4468471"/>
          </a:xfrm>
          <a:prstGeom prst="round2DiagRect">
            <a:avLst>
              <a:gd name="adj1" fmla="val 8442"/>
              <a:gd name="adj2" fmla="val 0"/>
            </a:avLst>
          </a:prstGeom>
          <a:solidFill>
            <a:schemeClr val="bg2"/>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buFont typeface="Arial" panose="020B0604020202020204" pitchFamily="34" charset="0"/>
              <a:buChar cha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0"/>
          </p:nvPr>
        </p:nvSpPr>
        <p:spPr/>
        <p:txBody>
          <a:bodyPr/>
          <a:lstStyle/>
          <a:p>
            <a:fld id="{8D7F7F54-7E0A-478F-AC6F-692934C65E0D}" type="datetime3">
              <a:rPr lang="en-US" smtClean="0"/>
              <a:t>6 October 2023</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1077471856"/>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ighlight 2">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4042792"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half" idx="15"/>
          </p:nvPr>
        </p:nvSpPr>
        <p:spPr>
          <a:xfrm>
            <a:off x="4635916" y="1558799"/>
            <a:ext cx="4042792"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792" h="2152399">
                <a:moveTo>
                  <a:pt x="333005" y="0"/>
                </a:moveTo>
                <a:lnTo>
                  <a:pt x="4042792" y="0"/>
                </a:lnTo>
                <a:lnTo>
                  <a:pt x="4042792" y="0"/>
                </a:lnTo>
                <a:cubicBezTo>
                  <a:pt x="4041281" y="1489003"/>
                  <a:pt x="4039771" y="663337"/>
                  <a:pt x="4038260" y="2152340"/>
                </a:cubicBezTo>
                <a:lnTo>
                  <a:pt x="0" y="2152399"/>
                </a:lnTo>
                <a:lnTo>
                  <a:pt x="0" y="333005"/>
                </a:lnTo>
                <a:cubicBezTo>
                  <a:pt x="0" y="149091"/>
                  <a:pt x="149091" y="0"/>
                  <a:pt x="333005" y="0"/>
                </a:cubicBezTo>
                <a:close/>
              </a:path>
            </a:pathLst>
          </a:custGeom>
          <a:solidFill>
            <a:schemeClr val="accent1"/>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3"/>
          </p:nvPr>
        </p:nvSpPr>
        <p:spPr>
          <a:xfrm>
            <a:off x="4642100" y="3853900"/>
            <a:ext cx="4042890"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890" h="2167488">
                <a:moveTo>
                  <a:pt x="0" y="0"/>
                </a:moveTo>
                <a:lnTo>
                  <a:pt x="4042890" y="3018"/>
                </a:lnTo>
                <a:lnTo>
                  <a:pt x="4042890" y="1834483"/>
                </a:lnTo>
                <a:cubicBezTo>
                  <a:pt x="4042890" y="2018397"/>
                  <a:pt x="3893799" y="2167488"/>
                  <a:pt x="3709885" y="2167488"/>
                </a:cubicBezTo>
                <a:lnTo>
                  <a:pt x="98" y="2167488"/>
                </a:lnTo>
                <a:lnTo>
                  <a:pt x="98" y="2167488"/>
                </a:lnTo>
                <a:cubicBezTo>
                  <a:pt x="65" y="679471"/>
                  <a:pt x="33" y="1488017"/>
                  <a:pt x="0" y="0"/>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B0CC2-11B4-46BF-968F-9D6200C4F1E0}" type="datetime3">
              <a:rPr lang="en-US" smtClean="0"/>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958269855"/>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ighlight 2 (blue)">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4042792"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half" idx="15"/>
          </p:nvPr>
        </p:nvSpPr>
        <p:spPr>
          <a:xfrm>
            <a:off x="4635916" y="1558799"/>
            <a:ext cx="4042792"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792" h="2152399">
                <a:moveTo>
                  <a:pt x="333005" y="0"/>
                </a:moveTo>
                <a:lnTo>
                  <a:pt x="4042792" y="0"/>
                </a:lnTo>
                <a:lnTo>
                  <a:pt x="4042792" y="0"/>
                </a:lnTo>
                <a:cubicBezTo>
                  <a:pt x="4041281" y="1489003"/>
                  <a:pt x="4039771" y="663337"/>
                  <a:pt x="4038260" y="2152340"/>
                </a:cubicBezTo>
                <a:lnTo>
                  <a:pt x="0" y="2152399"/>
                </a:lnTo>
                <a:lnTo>
                  <a:pt x="0" y="333005"/>
                </a:lnTo>
                <a:cubicBezTo>
                  <a:pt x="0" y="149091"/>
                  <a:pt x="149091" y="0"/>
                  <a:pt x="333005" y="0"/>
                </a:cubicBezTo>
                <a:close/>
              </a:path>
            </a:pathLst>
          </a:custGeom>
          <a:solidFill>
            <a:schemeClr val="accent5"/>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3"/>
          </p:nvPr>
        </p:nvSpPr>
        <p:spPr>
          <a:xfrm>
            <a:off x="4642100" y="3853900"/>
            <a:ext cx="4042890"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890" h="2167488">
                <a:moveTo>
                  <a:pt x="0" y="0"/>
                </a:moveTo>
                <a:lnTo>
                  <a:pt x="4042890" y="3018"/>
                </a:lnTo>
                <a:lnTo>
                  <a:pt x="4042890" y="1834483"/>
                </a:lnTo>
                <a:cubicBezTo>
                  <a:pt x="4042890" y="2018397"/>
                  <a:pt x="3893799" y="2167488"/>
                  <a:pt x="3709885" y="2167488"/>
                </a:cubicBezTo>
                <a:lnTo>
                  <a:pt x="98" y="2167488"/>
                </a:lnTo>
                <a:lnTo>
                  <a:pt x="98" y="2167488"/>
                </a:lnTo>
                <a:cubicBezTo>
                  <a:pt x="65" y="679471"/>
                  <a:pt x="33" y="1488017"/>
                  <a:pt x="0" y="0"/>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B0CC2-11B4-46BF-968F-9D6200C4F1E0}" type="datetime3">
              <a:rPr lang="en-US" smtClean="0"/>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960925364"/>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ighlight 3">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p>
            <a:r>
              <a:rPr lang="en-US"/>
              <a:t>Click to edit Master title style</a:t>
            </a:r>
            <a:endParaRPr lang="en-US"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577098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5"/>
          </p:nvPr>
        </p:nvSpPr>
        <p:spPr>
          <a:xfrm>
            <a:off x="6443663" y="1558799"/>
            <a:ext cx="2229086"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42792"/>
              <a:gd name="connsiteY0" fmla="*/ 0 h 2152399"/>
              <a:gd name="connsiteX1" fmla="*/ 4042792 w 4042792"/>
              <a:gd name="connsiteY1" fmla="*/ 0 h 2152399"/>
              <a:gd name="connsiteX2" fmla="*/ 2227763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38260"/>
              <a:gd name="connsiteY0" fmla="*/ 0 h 2152399"/>
              <a:gd name="connsiteX1" fmla="*/ 2227763 w 4038260"/>
              <a:gd name="connsiteY1" fmla="*/ 0 h 2152399"/>
              <a:gd name="connsiteX2" fmla="*/ 4038260 w 4038260"/>
              <a:gd name="connsiteY2" fmla="*/ 2152340 h 2152399"/>
              <a:gd name="connsiteX3" fmla="*/ 0 w 4038260"/>
              <a:gd name="connsiteY3" fmla="*/ 2152399 h 2152399"/>
              <a:gd name="connsiteX4" fmla="*/ 0 w 4038260"/>
              <a:gd name="connsiteY4" fmla="*/ 333005 h 2152399"/>
              <a:gd name="connsiteX5" fmla="*/ 333005 w 4038260"/>
              <a:gd name="connsiteY5" fmla="*/ 0 h 2152399"/>
              <a:gd name="connsiteX0" fmla="*/ 333005 w 2229086"/>
              <a:gd name="connsiteY0" fmla="*/ 0 h 2152399"/>
              <a:gd name="connsiteX1" fmla="*/ 2227763 w 2229086"/>
              <a:gd name="connsiteY1" fmla="*/ 0 h 2152399"/>
              <a:gd name="connsiteX2" fmla="*/ 2228739 w 2229086"/>
              <a:gd name="connsiteY2" fmla="*/ 2152340 h 2152399"/>
              <a:gd name="connsiteX3" fmla="*/ 0 w 2229086"/>
              <a:gd name="connsiteY3" fmla="*/ 2152399 h 2152399"/>
              <a:gd name="connsiteX4" fmla="*/ 0 w 2229086"/>
              <a:gd name="connsiteY4" fmla="*/ 333005 h 2152399"/>
              <a:gd name="connsiteX5" fmla="*/ 333005 w 2229086"/>
              <a:gd name="connsiteY5"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086" h="2152399">
                <a:moveTo>
                  <a:pt x="333005" y="0"/>
                </a:moveTo>
                <a:lnTo>
                  <a:pt x="2227763" y="0"/>
                </a:lnTo>
                <a:cubicBezTo>
                  <a:pt x="2226252" y="1489003"/>
                  <a:pt x="2230250" y="663337"/>
                  <a:pt x="2228739" y="2152340"/>
                </a:cubicBezTo>
                <a:lnTo>
                  <a:pt x="0" y="2152399"/>
                </a:lnTo>
                <a:lnTo>
                  <a:pt x="0" y="333005"/>
                </a:lnTo>
                <a:cubicBezTo>
                  <a:pt x="0" y="149091"/>
                  <a:pt x="149091" y="0"/>
                  <a:pt x="333005" y="0"/>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3"/>
          </p:nvPr>
        </p:nvSpPr>
        <p:spPr>
          <a:xfrm>
            <a:off x="6443455" y="3853900"/>
            <a:ext cx="2241535"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1801356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1801356 w 4042890"/>
              <a:gd name="connsiteY4" fmla="*/ 2167488 h 2167488"/>
              <a:gd name="connsiteX5" fmla="*/ 0 w 4042890"/>
              <a:gd name="connsiteY5" fmla="*/ 0 h 2167488"/>
              <a:gd name="connsiteX0" fmla="*/ 0 w 2241633"/>
              <a:gd name="connsiteY0" fmla="*/ 0 h 2167488"/>
              <a:gd name="connsiteX1" fmla="*/ 2241633 w 2241633"/>
              <a:gd name="connsiteY1" fmla="*/ 3018 h 2167488"/>
              <a:gd name="connsiteX2" fmla="*/ 2241633 w 2241633"/>
              <a:gd name="connsiteY2" fmla="*/ 1834483 h 2167488"/>
              <a:gd name="connsiteX3" fmla="*/ 1908628 w 2241633"/>
              <a:gd name="connsiteY3" fmla="*/ 2167488 h 2167488"/>
              <a:gd name="connsiteX4" fmla="*/ 99 w 2241633"/>
              <a:gd name="connsiteY4" fmla="*/ 2167488 h 2167488"/>
              <a:gd name="connsiteX5" fmla="*/ 0 w 2241633"/>
              <a:gd name="connsiteY5" fmla="*/ 0 h 2167488"/>
              <a:gd name="connsiteX0" fmla="*/ 2656 w 2241535"/>
              <a:gd name="connsiteY0" fmla="*/ 0 h 2167488"/>
              <a:gd name="connsiteX1" fmla="*/ 2241535 w 2241535"/>
              <a:gd name="connsiteY1" fmla="*/ 3018 h 2167488"/>
              <a:gd name="connsiteX2" fmla="*/ 2241535 w 2241535"/>
              <a:gd name="connsiteY2" fmla="*/ 1834483 h 2167488"/>
              <a:gd name="connsiteX3" fmla="*/ 1908530 w 2241535"/>
              <a:gd name="connsiteY3" fmla="*/ 2167488 h 2167488"/>
              <a:gd name="connsiteX4" fmla="*/ 1 w 2241535"/>
              <a:gd name="connsiteY4" fmla="*/ 2167488 h 2167488"/>
              <a:gd name="connsiteX5" fmla="*/ 2656 w 2241535"/>
              <a:gd name="connsiteY5"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1535" h="2167488">
                <a:moveTo>
                  <a:pt x="2656" y="0"/>
                </a:moveTo>
                <a:lnTo>
                  <a:pt x="2241535" y="3018"/>
                </a:lnTo>
                <a:lnTo>
                  <a:pt x="2241535" y="1834483"/>
                </a:lnTo>
                <a:cubicBezTo>
                  <a:pt x="2241535" y="2018397"/>
                  <a:pt x="2092444" y="2167488"/>
                  <a:pt x="1908530" y="2167488"/>
                </a:cubicBezTo>
                <a:lnTo>
                  <a:pt x="1" y="2167488"/>
                </a:lnTo>
                <a:cubicBezTo>
                  <a:pt x="-32" y="679471"/>
                  <a:pt x="2689" y="1488017"/>
                  <a:pt x="2656" y="0"/>
                </a:cubicBezTo>
                <a:close/>
              </a:path>
            </a:pathLst>
          </a:custGeom>
          <a:solidFill>
            <a:schemeClr val="accent1"/>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571030-30D2-4864-A3DF-B5B07D7A1B26}" type="datetime3">
              <a:rPr lang="en-US" smtClean="0"/>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4023206941"/>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ighlight 3 (blue)">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p>
            <a:r>
              <a:rPr lang="en-US"/>
              <a:t>Click to edit Master title style</a:t>
            </a:r>
            <a:endParaRPr lang="en-US"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577098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5"/>
          </p:nvPr>
        </p:nvSpPr>
        <p:spPr>
          <a:xfrm>
            <a:off x="6443663" y="1558799"/>
            <a:ext cx="2229086"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42792"/>
              <a:gd name="connsiteY0" fmla="*/ 0 h 2152399"/>
              <a:gd name="connsiteX1" fmla="*/ 4042792 w 4042792"/>
              <a:gd name="connsiteY1" fmla="*/ 0 h 2152399"/>
              <a:gd name="connsiteX2" fmla="*/ 2227763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38260"/>
              <a:gd name="connsiteY0" fmla="*/ 0 h 2152399"/>
              <a:gd name="connsiteX1" fmla="*/ 2227763 w 4038260"/>
              <a:gd name="connsiteY1" fmla="*/ 0 h 2152399"/>
              <a:gd name="connsiteX2" fmla="*/ 4038260 w 4038260"/>
              <a:gd name="connsiteY2" fmla="*/ 2152340 h 2152399"/>
              <a:gd name="connsiteX3" fmla="*/ 0 w 4038260"/>
              <a:gd name="connsiteY3" fmla="*/ 2152399 h 2152399"/>
              <a:gd name="connsiteX4" fmla="*/ 0 w 4038260"/>
              <a:gd name="connsiteY4" fmla="*/ 333005 h 2152399"/>
              <a:gd name="connsiteX5" fmla="*/ 333005 w 4038260"/>
              <a:gd name="connsiteY5" fmla="*/ 0 h 2152399"/>
              <a:gd name="connsiteX0" fmla="*/ 333005 w 2229086"/>
              <a:gd name="connsiteY0" fmla="*/ 0 h 2152399"/>
              <a:gd name="connsiteX1" fmla="*/ 2227763 w 2229086"/>
              <a:gd name="connsiteY1" fmla="*/ 0 h 2152399"/>
              <a:gd name="connsiteX2" fmla="*/ 2228739 w 2229086"/>
              <a:gd name="connsiteY2" fmla="*/ 2152340 h 2152399"/>
              <a:gd name="connsiteX3" fmla="*/ 0 w 2229086"/>
              <a:gd name="connsiteY3" fmla="*/ 2152399 h 2152399"/>
              <a:gd name="connsiteX4" fmla="*/ 0 w 2229086"/>
              <a:gd name="connsiteY4" fmla="*/ 333005 h 2152399"/>
              <a:gd name="connsiteX5" fmla="*/ 333005 w 2229086"/>
              <a:gd name="connsiteY5"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086" h="2152399">
                <a:moveTo>
                  <a:pt x="333005" y="0"/>
                </a:moveTo>
                <a:lnTo>
                  <a:pt x="2227763" y="0"/>
                </a:lnTo>
                <a:cubicBezTo>
                  <a:pt x="2226252" y="1489003"/>
                  <a:pt x="2230250" y="663337"/>
                  <a:pt x="2228739" y="2152340"/>
                </a:cubicBezTo>
                <a:lnTo>
                  <a:pt x="0" y="2152399"/>
                </a:lnTo>
                <a:lnTo>
                  <a:pt x="0" y="333005"/>
                </a:lnTo>
                <a:cubicBezTo>
                  <a:pt x="0" y="149091"/>
                  <a:pt x="149091" y="0"/>
                  <a:pt x="333005" y="0"/>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3"/>
          </p:nvPr>
        </p:nvSpPr>
        <p:spPr>
          <a:xfrm>
            <a:off x="6443455" y="3853900"/>
            <a:ext cx="2241535"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1801356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1801356 w 4042890"/>
              <a:gd name="connsiteY4" fmla="*/ 2167488 h 2167488"/>
              <a:gd name="connsiteX5" fmla="*/ 0 w 4042890"/>
              <a:gd name="connsiteY5" fmla="*/ 0 h 2167488"/>
              <a:gd name="connsiteX0" fmla="*/ 0 w 2241633"/>
              <a:gd name="connsiteY0" fmla="*/ 0 h 2167488"/>
              <a:gd name="connsiteX1" fmla="*/ 2241633 w 2241633"/>
              <a:gd name="connsiteY1" fmla="*/ 3018 h 2167488"/>
              <a:gd name="connsiteX2" fmla="*/ 2241633 w 2241633"/>
              <a:gd name="connsiteY2" fmla="*/ 1834483 h 2167488"/>
              <a:gd name="connsiteX3" fmla="*/ 1908628 w 2241633"/>
              <a:gd name="connsiteY3" fmla="*/ 2167488 h 2167488"/>
              <a:gd name="connsiteX4" fmla="*/ 99 w 2241633"/>
              <a:gd name="connsiteY4" fmla="*/ 2167488 h 2167488"/>
              <a:gd name="connsiteX5" fmla="*/ 0 w 2241633"/>
              <a:gd name="connsiteY5" fmla="*/ 0 h 2167488"/>
              <a:gd name="connsiteX0" fmla="*/ 2656 w 2241535"/>
              <a:gd name="connsiteY0" fmla="*/ 0 h 2167488"/>
              <a:gd name="connsiteX1" fmla="*/ 2241535 w 2241535"/>
              <a:gd name="connsiteY1" fmla="*/ 3018 h 2167488"/>
              <a:gd name="connsiteX2" fmla="*/ 2241535 w 2241535"/>
              <a:gd name="connsiteY2" fmla="*/ 1834483 h 2167488"/>
              <a:gd name="connsiteX3" fmla="*/ 1908530 w 2241535"/>
              <a:gd name="connsiteY3" fmla="*/ 2167488 h 2167488"/>
              <a:gd name="connsiteX4" fmla="*/ 1 w 2241535"/>
              <a:gd name="connsiteY4" fmla="*/ 2167488 h 2167488"/>
              <a:gd name="connsiteX5" fmla="*/ 2656 w 2241535"/>
              <a:gd name="connsiteY5"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1535" h="2167488">
                <a:moveTo>
                  <a:pt x="2656" y="0"/>
                </a:moveTo>
                <a:lnTo>
                  <a:pt x="2241535" y="3018"/>
                </a:lnTo>
                <a:lnTo>
                  <a:pt x="2241535" y="1834483"/>
                </a:lnTo>
                <a:cubicBezTo>
                  <a:pt x="2241535" y="2018397"/>
                  <a:pt x="2092444" y="2167488"/>
                  <a:pt x="1908530" y="2167488"/>
                </a:cubicBezTo>
                <a:lnTo>
                  <a:pt x="1" y="2167488"/>
                </a:lnTo>
                <a:cubicBezTo>
                  <a:pt x="-32" y="679471"/>
                  <a:pt x="2689" y="1488017"/>
                  <a:pt x="2656" y="0"/>
                </a:cubicBezTo>
                <a:close/>
              </a:path>
            </a:pathLst>
          </a:custGeom>
          <a:solidFill>
            <a:schemeClr val="accent5"/>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571030-30D2-4864-A3DF-B5B07D7A1B26}" type="datetime3">
              <a:rPr lang="en-US" smtClean="0"/>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24451862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ighlight 4">
    <p:spTree>
      <p:nvGrpSpPr>
        <p:cNvPr id="1" name=""/>
        <p:cNvGrpSpPr/>
        <p:nvPr/>
      </p:nvGrpSpPr>
      <p:grpSpPr>
        <a:xfrm>
          <a:off x="0" y="0"/>
          <a:ext cx="0" cy="0"/>
          <a:chOff x="0" y="0"/>
          <a:chExt cx="0" cy="0"/>
        </a:xfrm>
      </p:grpSpPr>
      <p:sp>
        <p:nvSpPr>
          <p:cNvPr id="10" name="Title 1"/>
          <p:cNvSpPr>
            <a:spLocks noGrp="1"/>
          </p:cNvSpPr>
          <p:nvPr>
            <p:ph type="title"/>
          </p:nvPr>
        </p:nvSpPr>
        <p:spPr>
          <a:xfrm>
            <a:off x="457200" y="404813"/>
            <a:ext cx="8218488" cy="503907"/>
          </a:xfrm>
        </p:spPr>
        <p:txBody>
          <a:bodyPr/>
          <a:lstStyle/>
          <a:p>
            <a:r>
              <a:rPr lang="en-US"/>
              <a:t>Click to edit Master title style</a:t>
            </a:r>
            <a:endParaRPr lang="en-US" dirty="0"/>
          </a:p>
        </p:txBody>
      </p:sp>
      <p:sp>
        <p:nvSpPr>
          <p:cNvPr id="11"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13" name="Content Placeholder 2"/>
          <p:cNvSpPr>
            <a:spLocks noGrp="1"/>
          </p:cNvSpPr>
          <p:nvPr>
            <p:ph sz="half" idx="1"/>
          </p:nvPr>
        </p:nvSpPr>
        <p:spPr>
          <a:xfrm>
            <a:off x="457200" y="1557338"/>
            <a:ext cx="4042792" cy="4468471"/>
          </a:xfrm>
          <a:prstGeom prst="round2DiagRect">
            <a:avLst>
              <a:gd name="adj1" fmla="val 8442"/>
              <a:gd name="adj2" fmla="val 0"/>
            </a:avLst>
          </a:prstGeom>
          <a:solidFill>
            <a:srgbClr val="50B948">
              <a:alpha val="40000"/>
            </a:srgbClr>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5"/>
          </p:nvPr>
        </p:nvSpPr>
        <p:spPr>
          <a:xfrm>
            <a:off x="4632896" y="1557338"/>
            <a:ext cx="4042792" cy="4468471"/>
          </a:xfrm>
          <a:prstGeom prst="round2DiagRect">
            <a:avLst>
              <a:gd name="adj1" fmla="val 8442"/>
              <a:gd name="adj2" fmla="val 0"/>
            </a:avLst>
          </a:prstGeom>
          <a:solidFill>
            <a:srgbClr val="BDBDBD">
              <a:alpha val="30196"/>
            </a:srgbClr>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0"/>
          </p:nvPr>
        </p:nvSpPr>
        <p:spPr/>
        <p:txBody>
          <a:bodyPr/>
          <a:lstStyle/>
          <a:p>
            <a:fld id="{004494AE-EBD8-4D07-91F1-816689A30D5B}" type="datetime3">
              <a:rPr lang="en-US" smtClean="0"/>
              <a:pPr/>
              <a:t>6 October 2023</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06087016"/>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ighlight 5">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a:t>Click to edit Master title style</a:t>
            </a:r>
            <a:endParaRPr lang="en-US"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3" name="Content Placeholder 2"/>
          <p:cNvSpPr>
            <a:spLocks noGrp="1"/>
          </p:cNvSpPr>
          <p:nvPr>
            <p:ph sz="half" idx="1"/>
          </p:nvPr>
        </p:nvSpPr>
        <p:spPr>
          <a:xfrm>
            <a:off x="457200" y="1557339"/>
            <a:ext cx="4042792"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half" idx="15"/>
          </p:nvPr>
        </p:nvSpPr>
        <p:spPr>
          <a:xfrm>
            <a:off x="4635916" y="1558799"/>
            <a:ext cx="4042792"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792" h="2152399">
                <a:moveTo>
                  <a:pt x="333005" y="0"/>
                </a:moveTo>
                <a:lnTo>
                  <a:pt x="4042792" y="0"/>
                </a:lnTo>
                <a:lnTo>
                  <a:pt x="4042792" y="0"/>
                </a:lnTo>
                <a:cubicBezTo>
                  <a:pt x="4041281" y="1489003"/>
                  <a:pt x="4039771" y="663337"/>
                  <a:pt x="4038260" y="2152340"/>
                </a:cubicBezTo>
                <a:lnTo>
                  <a:pt x="0" y="2152399"/>
                </a:lnTo>
                <a:lnTo>
                  <a:pt x="0" y="333005"/>
                </a:lnTo>
                <a:cubicBezTo>
                  <a:pt x="0" y="149091"/>
                  <a:pt x="149091" y="0"/>
                  <a:pt x="333005" y="0"/>
                </a:cubicBezTo>
                <a:close/>
              </a:path>
            </a:pathLst>
          </a:custGeom>
          <a:solidFill>
            <a:srgbClr val="50B948">
              <a:alpha val="40000"/>
            </a:srgbClr>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3"/>
          </p:nvPr>
        </p:nvSpPr>
        <p:spPr>
          <a:xfrm>
            <a:off x="4642100" y="3853900"/>
            <a:ext cx="4042890"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890" h="2167488">
                <a:moveTo>
                  <a:pt x="0" y="0"/>
                </a:moveTo>
                <a:lnTo>
                  <a:pt x="4042890" y="3018"/>
                </a:lnTo>
                <a:lnTo>
                  <a:pt x="4042890" y="1834483"/>
                </a:lnTo>
                <a:cubicBezTo>
                  <a:pt x="4042890" y="2018397"/>
                  <a:pt x="3893799" y="2167488"/>
                  <a:pt x="3709885" y="2167488"/>
                </a:cubicBezTo>
                <a:lnTo>
                  <a:pt x="98" y="2167488"/>
                </a:lnTo>
                <a:lnTo>
                  <a:pt x="98" y="2167488"/>
                </a:lnTo>
                <a:cubicBezTo>
                  <a:pt x="65" y="679471"/>
                  <a:pt x="33" y="1488017"/>
                  <a:pt x="0" y="0"/>
                </a:cubicBezTo>
                <a:close/>
              </a:path>
            </a:pathLst>
          </a:custGeom>
          <a:solidFill>
            <a:srgbClr val="BDBDBD">
              <a:alpha val="30196"/>
            </a:srgbClr>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49C4C5-9681-496D-9173-1C54874D37AA}" type="datetime3">
              <a:rPr lang="en-US" smtClean="0"/>
              <a:pPr/>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81737895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
        <p:nvSpPr>
          <p:cNvPr id="4" name="Date Placeholder 3"/>
          <p:cNvSpPr>
            <a:spLocks noGrp="1"/>
          </p:cNvSpPr>
          <p:nvPr>
            <p:ph type="dt" sz="half" idx="10"/>
          </p:nvPr>
        </p:nvSpPr>
        <p:spPr/>
        <p:txBody>
          <a:bodyPr/>
          <a:lstStyle/>
          <a:p>
            <a:fld id="{79395375-0D85-4CBC-8807-C9504EDC3F60}" type="datetime3">
              <a:rPr lang="en-US" smtClean="0"/>
              <a:pPr/>
              <a:t>6 October 2023</a:t>
            </a:fld>
            <a:endParaRPr lang="en-US"/>
          </a:p>
        </p:txBody>
      </p:sp>
      <p:sp>
        <p:nvSpPr>
          <p:cNvPr id="5" name="Footer Placeholder 4"/>
          <p:cNvSpPr>
            <a:spLocks noGrp="1"/>
          </p:cNvSpPr>
          <p:nvPr>
            <p:ph type="ftr" sz="quarter" idx="11"/>
          </p:nvPr>
        </p:nvSpPr>
        <p:spPr/>
        <p:txBody>
          <a:bodyPr/>
          <a:lstStyle/>
          <a:p>
            <a:r>
              <a:rPr lang="en-US"/>
              <a:t>© Valmet   |   Author / Title</a:t>
            </a:r>
          </a:p>
        </p:txBody>
      </p:sp>
      <p:sp>
        <p:nvSpPr>
          <p:cNvPr id="6" name="Slide Number Placeholder 5"/>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3864843522"/>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Pictures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68313" y="1557338"/>
            <a:ext cx="4032250" cy="1511300"/>
          </a:xfrm>
          <a:custGeom>
            <a:avLst/>
            <a:gdLst/>
            <a:ahLst/>
            <a:cxnLst/>
            <a:rect l="l" t="t" r="r" b="b"/>
            <a:pathLst>
              <a:path w="4032250" h="1511300">
                <a:moveTo>
                  <a:pt x="311950" y="0"/>
                </a:moveTo>
                <a:lnTo>
                  <a:pt x="4032250" y="0"/>
                </a:lnTo>
                <a:lnTo>
                  <a:pt x="4032250" y="1079574"/>
                </a:lnTo>
                <a:lnTo>
                  <a:pt x="4032250"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en-US" dirty="0"/>
          </a:p>
        </p:txBody>
      </p:sp>
      <p:sp>
        <p:nvSpPr>
          <p:cNvPr id="2" name="Title 1"/>
          <p:cNvSpPr>
            <a:spLocks noGrp="1"/>
          </p:cNvSpPr>
          <p:nvPr>
            <p:ph type="title"/>
          </p:nvPr>
        </p:nvSpPr>
        <p:spPr>
          <a:xfrm>
            <a:off x="457200" y="404813"/>
            <a:ext cx="8218488" cy="50390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5FD16-F034-45AF-8499-21DA59623951}" type="datetime3">
              <a:rPr lang="en-US" smtClean="0"/>
              <a:t>6 October 2023</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8" name="Picture Placeholder 6"/>
          <p:cNvSpPr>
            <a:spLocks noGrp="1"/>
          </p:cNvSpPr>
          <p:nvPr>
            <p:ph type="pic" sz="quarter" idx="14"/>
          </p:nvPr>
        </p:nvSpPr>
        <p:spPr>
          <a:xfrm>
            <a:off x="4643438" y="1557338"/>
            <a:ext cx="4032250" cy="1511300"/>
          </a:xfrm>
          <a:custGeom>
            <a:avLst/>
            <a:gdLst/>
            <a:ahLst/>
            <a:cxnLst/>
            <a:rect l="l" t="t" r="r" b="b"/>
            <a:pathLst>
              <a:path w="4032250" h="1511300">
                <a:moveTo>
                  <a:pt x="0" y="0"/>
                </a:moveTo>
                <a:lnTo>
                  <a:pt x="4032250" y="0"/>
                </a:lnTo>
                <a:lnTo>
                  <a:pt x="4032250" y="1199350"/>
                </a:lnTo>
                <a:cubicBezTo>
                  <a:pt x="4032250" y="1371635"/>
                  <a:pt x="3892585" y="1511300"/>
                  <a:pt x="3720300" y="1511300"/>
                </a:cubicBezTo>
                <a:lnTo>
                  <a:pt x="0" y="1511300"/>
                </a:lnTo>
                <a:lnTo>
                  <a:pt x="0" y="503188"/>
                </a:lnTo>
                <a:close/>
              </a:path>
            </a:pathLst>
          </a:custGeom>
          <a:solidFill>
            <a:schemeClr val="bg2"/>
          </a:solidFill>
        </p:spPr>
        <p:txBody>
          <a:bodyPr/>
          <a:lstStyle>
            <a:lvl1pPr marL="0" indent="0">
              <a:buFontTx/>
              <a:buNone/>
              <a:defRPr sz="1400"/>
            </a:lvl1pPr>
          </a:lstStyle>
          <a:p>
            <a:r>
              <a:rPr lang="en-US"/>
              <a:t>Click icon to add picture</a:t>
            </a:r>
            <a:endParaRPr lang="en-US" dirty="0"/>
          </a:p>
        </p:txBody>
      </p:sp>
      <p:sp>
        <p:nvSpPr>
          <p:cNvPr id="35" name="Text Placeholder 34"/>
          <p:cNvSpPr>
            <a:spLocks noGrp="1"/>
          </p:cNvSpPr>
          <p:nvPr>
            <p:ph type="body" sz="quarter" idx="20" hasCustomPrompt="1"/>
          </p:nvPr>
        </p:nvSpPr>
        <p:spPr>
          <a:xfrm>
            <a:off x="468313" y="2772971"/>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36" name="Text Placeholder 34"/>
          <p:cNvSpPr>
            <a:spLocks noGrp="1"/>
          </p:cNvSpPr>
          <p:nvPr>
            <p:ph type="body" sz="quarter" idx="21" hasCustomPrompt="1"/>
          </p:nvPr>
        </p:nvSpPr>
        <p:spPr>
          <a:xfrm>
            <a:off x="4643438"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14" name="Text Placeholder 7"/>
          <p:cNvSpPr>
            <a:spLocks noGrp="1"/>
          </p:cNvSpPr>
          <p:nvPr>
            <p:ph type="body" sz="quarter" idx="24"/>
          </p:nvPr>
        </p:nvSpPr>
        <p:spPr>
          <a:xfrm>
            <a:off x="468313"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15" name="Content Placeholder 2"/>
          <p:cNvSpPr>
            <a:spLocks noGrp="1"/>
          </p:cNvSpPr>
          <p:nvPr>
            <p:ph sz="half" idx="1"/>
          </p:nvPr>
        </p:nvSpPr>
        <p:spPr>
          <a:xfrm>
            <a:off x="467544" y="3140968"/>
            <a:ext cx="403244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25"/>
          </p:nvPr>
        </p:nvSpPr>
        <p:spPr>
          <a:xfrm>
            <a:off x="4644009" y="3140968"/>
            <a:ext cx="4032447"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0532288"/>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s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68313" y="1557338"/>
            <a:ext cx="2590800" cy="1511300"/>
          </a:xfrm>
          <a:custGeom>
            <a:avLst/>
            <a:gdLst/>
            <a:ahLst/>
            <a:cxnLst/>
            <a:rect l="l" t="t" r="r" b="b"/>
            <a:pathLst>
              <a:path w="2590800" h="1511300">
                <a:moveTo>
                  <a:pt x="311950" y="0"/>
                </a:moveTo>
                <a:lnTo>
                  <a:pt x="2590800" y="0"/>
                </a:lnTo>
                <a:lnTo>
                  <a:pt x="2590800"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en-US" dirty="0"/>
          </a:p>
        </p:txBody>
      </p:sp>
      <p:sp>
        <p:nvSpPr>
          <p:cNvPr id="2" name="Title 1"/>
          <p:cNvSpPr>
            <a:spLocks noGrp="1"/>
          </p:cNvSpPr>
          <p:nvPr>
            <p:ph type="title"/>
          </p:nvPr>
        </p:nvSpPr>
        <p:spPr>
          <a:xfrm>
            <a:off x="457200" y="404813"/>
            <a:ext cx="8218488" cy="503907"/>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735FD16-F034-45AF-8499-21DA59623951}" type="datetime3">
              <a:rPr lang="en-US" smtClean="0"/>
              <a:t>6 October 2023</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8" name="Picture Placeholder 6"/>
          <p:cNvSpPr>
            <a:spLocks noGrp="1"/>
          </p:cNvSpPr>
          <p:nvPr>
            <p:ph type="pic" sz="quarter" idx="14"/>
          </p:nvPr>
        </p:nvSpPr>
        <p:spPr>
          <a:xfrm>
            <a:off x="6084888" y="1557338"/>
            <a:ext cx="2590800" cy="1511300"/>
          </a:xfrm>
          <a:custGeom>
            <a:avLst/>
            <a:gdLst/>
            <a:ahLst/>
            <a:cxnLst/>
            <a:rect l="l" t="t" r="r" b="b"/>
            <a:pathLst>
              <a:path w="2590800" h="1511300">
                <a:moveTo>
                  <a:pt x="0" y="0"/>
                </a:moveTo>
                <a:lnTo>
                  <a:pt x="2590800" y="0"/>
                </a:lnTo>
                <a:lnTo>
                  <a:pt x="2590800" y="1199350"/>
                </a:lnTo>
                <a:cubicBezTo>
                  <a:pt x="2590800" y="1371635"/>
                  <a:pt x="2451135" y="1511300"/>
                  <a:pt x="2278850" y="1511300"/>
                </a:cubicBezTo>
                <a:lnTo>
                  <a:pt x="0" y="1511300"/>
                </a:lnTo>
                <a:close/>
              </a:path>
            </a:pathLst>
          </a:custGeom>
          <a:solidFill>
            <a:schemeClr val="bg2"/>
          </a:solidFill>
        </p:spPr>
        <p:txBody>
          <a:bodyPr/>
          <a:lstStyle>
            <a:lvl1pPr marL="0" indent="0">
              <a:buFontTx/>
              <a:buNone/>
              <a:defRPr sz="1400"/>
            </a:lvl1pPr>
          </a:lstStyle>
          <a:p>
            <a:r>
              <a:rPr lang="en-US"/>
              <a:t>Click icon to add picture</a:t>
            </a:r>
            <a:endParaRPr lang="en-US" dirty="0"/>
          </a:p>
        </p:txBody>
      </p:sp>
      <p:sp>
        <p:nvSpPr>
          <p:cNvPr id="44" name="Picture Placeholder 43"/>
          <p:cNvSpPr>
            <a:spLocks noGrp="1"/>
          </p:cNvSpPr>
          <p:nvPr>
            <p:ph type="pic" sz="quarter" idx="24"/>
          </p:nvPr>
        </p:nvSpPr>
        <p:spPr>
          <a:xfrm>
            <a:off x="3276600" y="1557338"/>
            <a:ext cx="2590800" cy="1511300"/>
          </a:xfrm>
          <a:solidFill>
            <a:schemeClr val="bg2"/>
          </a:solidFill>
        </p:spPr>
        <p:txBody>
          <a:bodyPr/>
          <a:lstStyle>
            <a:lvl1pPr marL="0" indent="0">
              <a:buFontTx/>
              <a:buNone/>
              <a:defRPr sz="1400"/>
            </a:lvl1pPr>
          </a:lstStyle>
          <a:p>
            <a:r>
              <a:rPr lang="en-US"/>
              <a:t>Click icon to add picture</a:t>
            </a:r>
          </a:p>
        </p:txBody>
      </p:sp>
      <p:sp>
        <p:nvSpPr>
          <p:cNvPr id="13" name="Text Placeholder 7"/>
          <p:cNvSpPr>
            <a:spLocks noGrp="1"/>
          </p:cNvSpPr>
          <p:nvPr>
            <p:ph type="body" sz="quarter" idx="25"/>
          </p:nvPr>
        </p:nvSpPr>
        <p:spPr>
          <a:xfrm>
            <a:off x="468313"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
        <p:nvSpPr>
          <p:cNvPr id="14" name="Content Placeholder 2"/>
          <p:cNvSpPr>
            <a:spLocks noGrp="1"/>
          </p:cNvSpPr>
          <p:nvPr>
            <p:ph sz="half" idx="1"/>
          </p:nvPr>
        </p:nvSpPr>
        <p:spPr>
          <a:xfrm>
            <a:off x="457201" y="3717032"/>
            <a:ext cx="2602632" cy="2304356"/>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28"/>
          </p:nvPr>
        </p:nvSpPr>
        <p:spPr>
          <a:xfrm>
            <a:off x="457200" y="3141513"/>
            <a:ext cx="2601913" cy="575519"/>
          </a:xfrm>
        </p:spPr>
        <p:txBody>
          <a:bodyPr anchor="t" anchorCtr="0"/>
          <a:lstStyle>
            <a:lvl1pPr marL="0" indent="0">
              <a:spcBef>
                <a:spcPts val="60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Text Placeholder 2"/>
          <p:cNvSpPr>
            <a:spLocks noGrp="1"/>
          </p:cNvSpPr>
          <p:nvPr>
            <p:ph type="body" idx="29"/>
          </p:nvPr>
        </p:nvSpPr>
        <p:spPr>
          <a:xfrm>
            <a:off x="3275856" y="3141513"/>
            <a:ext cx="2592288" cy="575519"/>
          </a:xfrm>
        </p:spPr>
        <p:txBody>
          <a:bodyPr anchor="t" anchorCtr="0"/>
          <a:lstStyle>
            <a:lvl1pPr marL="0" indent="0">
              <a:spcBef>
                <a:spcPts val="60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4"/>
          <p:cNvSpPr>
            <a:spLocks noGrp="1"/>
          </p:cNvSpPr>
          <p:nvPr>
            <p:ph type="body" sz="quarter" idx="3"/>
          </p:nvPr>
        </p:nvSpPr>
        <p:spPr>
          <a:xfrm>
            <a:off x="6084168" y="3141513"/>
            <a:ext cx="2591520" cy="575519"/>
          </a:xfrm>
        </p:spPr>
        <p:txBody>
          <a:bodyPr anchor="t" anchorCtr="0"/>
          <a:lstStyle>
            <a:lvl1pPr marL="0" indent="0">
              <a:spcBef>
                <a:spcPts val="60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2"/>
          <p:cNvSpPr>
            <a:spLocks noGrp="1"/>
          </p:cNvSpPr>
          <p:nvPr>
            <p:ph sz="half" idx="30"/>
          </p:nvPr>
        </p:nvSpPr>
        <p:spPr>
          <a:xfrm>
            <a:off x="3275856" y="3717032"/>
            <a:ext cx="2592288" cy="2304356"/>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sz="half" idx="31"/>
          </p:nvPr>
        </p:nvSpPr>
        <p:spPr>
          <a:xfrm>
            <a:off x="6084168" y="3717032"/>
            <a:ext cx="2592288" cy="2304356"/>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4325314"/>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Pictures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68313" y="1557338"/>
            <a:ext cx="1943100" cy="1511300"/>
          </a:xfrm>
          <a:custGeom>
            <a:avLst/>
            <a:gdLst/>
            <a:ahLst/>
            <a:cxnLst/>
            <a:rect l="l" t="t" r="r" b="b"/>
            <a:pathLst>
              <a:path w="1943100" h="1511300">
                <a:moveTo>
                  <a:pt x="311950" y="0"/>
                </a:moveTo>
                <a:lnTo>
                  <a:pt x="1943100" y="0"/>
                </a:lnTo>
                <a:lnTo>
                  <a:pt x="1943100"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en-US" dirty="0"/>
          </a:p>
        </p:txBody>
      </p:sp>
      <p:sp>
        <p:nvSpPr>
          <p:cNvPr id="8" name="Picture Placeholder 6"/>
          <p:cNvSpPr>
            <a:spLocks noGrp="1"/>
          </p:cNvSpPr>
          <p:nvPr>
            <p:ph type="pic" sz="quarter" idx="14"/>
          </p:nvPr>
        </p:nvSpPr>
        <p:spPr>
          <a:xfrm>
            <a:off x="6732588" y="1557338"/>
            <a:ext cx="1943100" cy="1511300"/>
          </a:xfrm>
          <a:custGeom>
            <a:avLst/>
            <a:gdLst/>
            <a:ahLst/>
            <a:cxnLst/>
            <a:rect l="l" t="t" r="r" b="b"/>
            <a:pathLst>
              <a:path w="1943100" h="1511300">
                <a:moveTo>
                  <a:pt x="0" y="0"/>
                </a:moveTo>
                <a:lnTo>
                  <a:pt x="1943100" y="0"/>
                </a:lnTo>
                <a:lnTo>
                  <a:pt x="1943100" y="1199350"/>
                </a:lnTo>
                <a:cubicBezTo>
                  <a:pt x="1943100" y="1371635"/>
                  <a:pt x="1803435" y="1511300"/>
                  <a:pt x="1631150" y="1511300"/>
                </a:cubicBezTo>
                <a:lnTo>
                  <a:pt x="0" y="1511300"/>
                </a:lnTo>
                <a:close/>
              </a:path>
            </a:pathLst>
          </a:custGeom>
          <a:solidFill>
            <a:schemeClr val="bg2"/>
          </a:solidFill>
        </p:spPr>
        <p:txBody>
          <a:bodyPr/>
          <a:lstStyle>
            <a:lvl1pPr marL="0" indent="0">
              <a:buFontTx/>
              <a:buNone/>
              <a:defRPr sz="1400"/>
            </a:lvl1pPr>
          </a:lstStyle>
          <a:p>
            <a:r>
              <a:rPr lang="en-US"/>
              <a:t>Click icon to add picture</a:t>
            </a:r>
            <a:endParaRPr lang="en-US" dirty="0"/>
          </a:p>
        </p:txBody>
      </p:sp>
      <p:sp>
        <p:nvSpPr>
          <p:cNvPr id="23" name="Picture Placeholder 43"/>
          <p:cNvSpPr>
            <a:spLocks noGrp="1"/>
          </p:cNvSpPr>
          <p:nvPr>
            <p:ph type="pic" sz="quarter" idx="24"/>
          </p:nvPr>
        </p:nvSpPr>
        <p:spPr>
          <a:xfrm>
            <a:off x="2555875" y="1557338"/>
            <a:ext cx="1944688" cy="1511300"/>
          </a:xfrm>
          <a:solidFill>
            <a:schemeClr val="bg2"/>
          </a:solidFill>
        </p:spPr>
        <p:txBody>
          <a:bodyPr/>
          <a:lstStyle>
            <a:lvl1pPr marL="0" indent="0">
              <a:buFontTx/>
              <a:buNone/>
              <a:defRPr sz="1400"/>
            </a:lvl1pPr>
          </a:lstStyle>
          <a:p>
            <a:r>
              <a:rPr lang="en-US"/>
              <a:t>Click icon to add picture</a:t>
            </a:r>
          </a:p>
        </p:txBody>
      </p:sp>
      <p:sp>
        <p:nvSpPr>
          <p:cNvPr id="24" name="Picture Placeholder 43"/>
          <p:cNvSpPr>
            <a:spLocks noGrp="1"/>
          </p:cNvSpPr>
          <p:nvPr>
            <p:ph type="pic" sz="quarter" idx="25"/>
          </p:nvPr>
        </p:nvSpPr>
        <p:spPr>
          <a:xfrm>
            <a:off x="4643438" y="1557338"/>
            <a:ext cx="1944687" cy="1511300"/>
          </a:xfrm>
          <a:solidFill>
            <a:schemeClr val="bg2"/>
          </a:solidFill>
        </p:spPr>
        <p:txBody>
          <a:bodyPr/>
          <a:lstStyle>
            <a:lvl1pPr marL="0" indent="0">
              <a:buFontTx/>
              <a:buNone/>
              <a:defRPr sz="1400"/>
            </a:lvl1pPr>
          </a:lstStyle>
          <a:p>
            <a:r>
              <a:rPr lang="en-US"/>
              <a:t>Click icon to add picture</a:t>
            </a:r>
          </a:p>
        </p:txBody>
      </p:sp>
      <p:sp>
        <p:nvSpPr>
          <p:cNvPr id="2" name="Title 1"/>
          <p:cNvSpPr>
            <a:spLocks noGrp="1"/>
          </p:cNvSpPr>
          <p:nvPr>
            <p:ph type="title"/>
          </p:nvPr>
        </p:nvSpPr>
        <p:spPr>
          <a:xfrm>
            <a:off x="457200" y="404813"/>
            <a:ext cx="8218488" cy="50390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5FD16-F034-45AF-8499-21DA59623951}" type="datetime3">
              <a:rPr lang="en-US" smtClean="0"/>
              <a:t>6 October 2023</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12" name="Content Placeholder 2"/>
          <p:cNvSpPr>
            <a:spLocks noGrp="1"/>
          </p:cNvSpPr>
          <p:nvPr>
            <p:ph sz="half" idx="1"/>
          </p:nvPr>
        </p:nvSpPr>
        <p:spPr>
          <a:xfrm>
            <a:off x="467544" y="3140968"/>
            <a:ext cx="1943869"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35" name="Text Placeholder 34"/>
          <p:cNvSpPr>
            <a:spLocks noGrp="1"/>
          </p:cNvSpPr>
          <p:nvPr>
            <p:ph type="body" sz="quarter" idx="20" hasCustomPrompt="1"/>
          </p:nvPr>
        </p:nvSpPr>
        <p:spPr>
          <a:xfrm>
            <a:off x="468313" y="2772971"/>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36" name="Text Placeholder 34"/>
          <p:cNvSpPr>
            <a:spLocks noGrp="1"/>
          </p:cNvSpPr>
          <p:nvPr>
            <p:ph type="body" sz="quarter" idx="21" hasCustomPrompt="1"/>
          </p:nvPr>
        </p:nvSpPr>
        <p:spPr>
          <a:xfrm>
            <a:off x="4643438"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25" name="Text Placeholder 34"/>
          <p:cNvSpPr>
            <a:spLocks noGrp="1"/>
          </p:cNvSpPr>
          <p:nvPr>
            <p:ph type="body" sz="quarter" idx="26" hasCustomPrompt="1"/>
          </p:nvPr>
        </p:nvSpPr>
        <p:spPr>
          <a:xfrm>
            <a:off x="2563653"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27" name="Text Placeholder 34"/>
          <p:cNvSpPr>
            <a:spLocks noGrp="1"/>
          </p:cNvSpPr>
          <p:nvPr>
            <p:ph type="body" sz="quarter" idx="27" hasCustomPrompt="1"/>
          </p:nvPr>
        </p:nvSpPr>
        <p:spPr>
          <a:xfrm>
            <a:off x="6732588"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28" name="Content Placeholder 2"/>
          <p:cNvSpPr>
            <a:spLocks noGrp="1"/>
          </p:cNvSpPr>
          <p:nvPr>
            <p:ph sz="half" idx="28"/>
          </p:nvPr>
        </p:nvSpPr>
        <p:spPr>
          <a:xfrm>
            <a:off x="2555875" y="3140968"/>
            <a:ext cx="194468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29" name="Content Placeholder 2"/>
          <p:cNvSpPr>
            <a:spLocks noGrp="1"/>
          </p:cNvSpPr>
          <p:nvPr>
            <p:ph sz="half" idx="29"/>
          </p:nvPr>
        </p:nvSpPr>
        <p:spPr>
          <a:xfrm>
            <a:off x="4643438" y="3140968"/>
            <a:ext cx="1944687"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30" name="Content Placeholder 2"/>
          <p:cNvSpPr>
            <a:spLocks noGrp="1"/>
          </p:cNvSpPr>
          <p:nvPr>
            <p:ph sz="half" idx="30"/>
          </p:nvPr>
        </p:nvSpPr>
        <p:spPr>
          <a:xfrm>
            <a:off x="6732588" y="3140968"/>
            <a:ext cx="194386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22" name="Text Placeholder 7"/>
          <p:cNvSpPr>
            <a:spLocks noGrp="1"/>
          </p:cNvSpPr>
          <p:nvPr>
            <p:ph type="body" sz="quarter" idx="31"/>
          </p:nvPr>
        </p:nvSpPr>
        <p:spPr>
          <a:xfrm>
            <a:off x="468313"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Edit Master text styles</a:t>
            </a:r>
          </a:p>
        </p:txBody>
      </p:sp>
    </p:spTree>
    <p:extLst>
      <p:ext uri="{BB962C8B-B14F-4D97-AF65-F5344CB8AC3E}">
        <p14:creationId xmlns:p14="http://schemas.microsoft.com/office/powerpoint/2010/main" val="2727790918"/>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316782-6D95-44F6-A599-85E6DC89E642}" type="datetime3">
              <a:rPr lang="en-US" smtClean="0"/>
              <a:pPr/>
              <a:t>6 October 2023</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1101323216"/>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3600A-AE16-44D3-A6F7-1DE93F1F5813}" type="datetime3">
              <a:rPr lang="en-US" smtClean="0"/>
              <a:pPr/>
              <a:t>6 October 2023</a:t>
            </a:fld>
            <a:endParaRPr lang="en-US"/>
          </a:p>
        </p:txBody>
      </p:sp>
      <p:sp>
        <p:nvSpPr>
          <p:cNvPr id="3" name="Footer Placeholder 2"/>
          <p:cNvSpPr>
            <a:spLocks noGrp="1"/>
          </p:cNvSpPr>
          <p:nvPr>
            <p:ph type="ftr" sz="quarter" idx="11"/>
          </p:nvPr>
        </p:nvSpPr>
        <p:spPr/>
        <p:txBody>
          <a:bodyPr/>
          <a:lstStyle/>
          <a:p>
            <a:r>
              <a:rPr lang="en-US"/>
              <a:t>© Valmet   |   Author / Title</a:t>
            </a:r>
          </a:p>
        </p:txBody>
      </p:sp>
      <p:sp>
        <p:nvSpPr>
          <p:cNvPr id="4" name="Slide Number Placeholder 3"/>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623480382"/>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3299" y="2636912"/>
            <a:ext cx="4737402" cy="1584176"/>
          </a:xfrm>
          <a:prstGeom prst="rect">
            <a:avLst/>
          </a:prstGeom>
        </p:spPr>
      </p:pic>
      <p:sp>
        <p:nvSpPr>
          <p:cNvPr id="2" name="t_confidentiality">
            <a:extLst>
              <a:ext uri="{FF2B5EF4-FFF2-40B4-BE49-F238E27FC236}">
                <a16:creationId xmlns:a16="http://schemas.microsoft.com/office/drawing/2014/main" id="{E2B82B09-14E6-45DC-928D-0455E3F4D77D}"/>
              </a:ext>
            </a:extLst>
          </p:cNvPr>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63491611"/>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hank you. B">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3562" y="2636912"/>
            <a:ext cx="4736875" cy="1584000"/>
          </a:xfrm>
          <a:prstGeom prst="rect">
            <a:avLst/>
          </a:prstGeom>
        </p:spPr>
      </p:pic>
      <p:sp>
        <p:nvSpPr>
          <p:cNvPr id="3" name="t_confidentiality">
            <a:extLst>
              <a:ext uri="{FF2B5EF4-FFF2-40B4-BE49-F238E27FC236}">
                <a16:creationId xmlns:a16="http://schemas.microsoft.com/office/drawing/2014/main" id="{AC360776-08C7-4CF3-AB0A-7E29BB0FF2A6}"/>
              </a:ext>
            </a:extLst>
          </p:cNvPr>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105775860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708275"/>
            <a:ext cx="4103688" cy="1441450"/>
          </a:xfrm>
        </p:spPr>
        <p:txBody>
          <a:bodyPr anchor="ctr" anchorCtr="0"/>
          <a:lstStyle>
            <a:lvl1pPr>
              <a:defRPr>
                <a:solidFill>
                  <a:schemeClr val="tx2"/>
                </a:solidFill>
              </a:defRPr>
            </a:lvl1pPr>
          </a:lstStyle>
          <a:p>
            <a:r>
              <a:rPr lang="en-US"/>
              <a:t>Click to edit Master title style</a:t>
            </a:r>
            <a:endParaRPr lang="en-US" dirty="0"/>
          </a:p>
        </p:txBody>
      </p:sp>
      <p:sp>
        <p:nvSpPr>
          <p:cNvPr id="8" name="Freeform 6"/>
          <p:cNvSpPr>
            <a:spLocks/>
          </p:cNvSpPr>
          <p:nvPr/>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24881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Dark">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1916113"/>
            <a:ext cx="4103688" cy="1441450"/>
          </a:xfrm>
        </p:spPr>
        <p:txBody>
          <a:bodyPr anchor="b" anchorCtr="0"/>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0" y="3500438"/>
            <a:ext cx="4103688" cy="2138362"/>
          </a:xfrm>
        </p:spPr>
        <p:txBody>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6237312"/>
            <a:ext cx="1291874" cy="431999"/>
          </a:xfrm>
          <a:prstGeom prst="rect">
            <a:avLst/>
          </a:prstGeom>
        </p:spPr>
      </p:pic>
      <p:sp>
        <p:nvSpPr>
          <p:cNvPr id="12" name="Freeform 6"/>
          <p:cNvSpPr>
            <a:spLocks/>
          </p:cNvSpPr>
          <p:nvPr/>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_confidentiality">
            <a:extLst>
              <a:ext uri="{FF2B5EF4-FFF2-40B4-BE49-F238E27FC236}">
                <a16:creationId xmlns:a16="http://schemas.microsoft.com/office/drawing/2014/main" id="{BE719328-D963-407F-ABA6-82E6086AC9BC}"/>
              </a:ext>
            </a:extLst>
          </p:cNvPr>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243421212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1">
    <p:spTree>
      <p:nvGrpSpPr>
        <p:cNvPr id="1" name=""/>
        <p:cNvGrpSpPr/>
        <p:nvPr/>
      </p:nvGrpSpPr>
      <p:grpSpPr>
        <a:xfrm>
          <a:off x="0" y="0"/>
          <a:ext cx="0" cy="0"/>
          <a:chOff x="0" y="0"/>
          <a:chExt cx="0" cy="0"/>
        </a:xfrm>
      </p:grpSpPr>
      <p:sp>
        <p:nvSpPr>
          <p:cNvPr id="26" name="Picture Placeholder 25"/>
          <p:cNvSpPr>
            <a:spLocks noGrp="1"/>
          </p:cNvSpPr>
          <p:nvPr>
            <p:ph type="pic" sz="quarter" idx="13"/>
          </p:nvPr>
        </p:nvSpPr>
        <p:spPr>
          <a:xfrm>
            <a:off x="0" y="0"/>
            <a:ext cx="9144000" cy="6858000"/>
          </a:xfrm>
          <a:solidFill>
            <a:schemeClr val="bg2"/>
          </a:solidFill>
        </p:spPr>
        <p:txBody>
          <a:bodyPr/>
          <a:lstStyle>
            <a:lvl1pPr marL="0" indent="0">
              <a:buFontTx/>
              <a:buNone/>
              <a:defRPr/>
            </a:lvl1pPr>
          </a:lstStyle>
          <a:p>
            <a:r>
              <a:rPr lang="en-US"/>
              <a:t>Click icon to add picture</a:t>
            </a:r>
          </a:p>
        </p:txBody>
      </p:sp>
      <p:sp>
        <p:nvSpPr>
          <p:cNvPr id="3" name="Title 2"/>
          <p:cNvSpPr>
            <a:spLocks noGrp="1"/>
          </p:cNvSpPr>
          <p:nvPr>
            <p:ph type="title"/>
          </p:nvPr>
        </p:nvSpPr>
        <p:spPr>
          <a:xfrm>
            <a:off x="4572000" y="1556792"/>
            <a:ext cx="4103688" cy="3744416"/>
          </a:xfrm>
          <a:prstGeom prst="round2DiagRect">
            <a:avLst>
              <a:gd name="adj1" fmla="val 13337"/>
              <a:gd name="adj2" fmla="val 0"/>
            </a:avLst>
          </a:prstGeom>
          <a:solidFill>
            <a:srgbClr val="50B948">
              <a:alpha val="85098"/>
            </a:srgbClr>
          </a:solidFill>
        </p:spPr>
        <p:txBody>
          <a:bodyPr lIns="162000" tIns="162000" rIns="162000" bIns="162000"/>
          <a:lstStyle>
            <a:lvl1pPr>
              <a:defRPr>
                <a:solidFill>
                  <a:schemeClr val="bg1"/>
                </a:solidFill>
              </a:defRPr>
            </a:lvl1pPr>
          </a:lstStyle>
          <a:p>
            <a:r>
              <a:rPr lang="en-US"/>
              <a:t>Click to edit Master title style</a:t>
            </a:r>
            <a:endParaRPr lang="en-US" dirty="0"/>
          </a:p>
        </p:txBody>
      </p:sp>
      <p:sp>
        <p:nvSpPr>
          <p:cNvPr id="14" name="Text Placeholder 5"/>
          <p:cNvSpPr>
            <a:spLocks noGrp="1"/>
          </p:cNvSpPr>
          <p:nvPr>
            <p:ph type="body" sz="quarter" idx="14" hasCustomPrompt="1"/>
          </p:nvPr>
        </p:nvSpPr>
        <p:spPr>
          <a:xfrm>
            <a:off x="0" y="118800"/>
            <a:ext cx="3517200" cy="3232800"/>
          </a:xfrm>
          <a:blipFill>
            <a:blip r:embed="rId2"/>
            <a:stretch>
              <a:fillRect/>
            </a:stretch>
          </a:blipFill>
        </p:spPr>
        <p:txBody>
          <a:bodyPr/>
          <a:lstStyle>
            <a:lvl1pPr marL="0" indent="0">
              <a:buFontTx/>
              <a:buNone/>
              <a:defRPr sz="200" baseline="0">
                <a:noFill/>
              </a:defRPr>
            </a:lvl1pPr>
          </a:lstStyle>
          <a:p>
            <a:pPr lvl="0"/>
            <a:r>
              <a:rPr lang="en-US" dirty="0"/>
              <a:t>Do not add text here</a:t>
            </a:r>
          </a:p>
        </p:txBody>
      </p:sp>
      <p:sp>
        <p:nvSpPr>
          <p:cNvPr id="15" name="Text Placeholder 5"/>
          <p:cNvSpPr>
            <a:spLocks noGrp="1"/>
          </p:cNvSpPr>
          <p:nvPr>
            <p:ph type="body" sz="quarter" idx="15" hasCustomPrompt="1"/>
          </p:nvPr>
        </p:nvSpPr>
        <p:spPr>
          <a:xfrm>
            <a:off x="0" y="3510000"/>
            <a:ext cx="3517200" cy="3232800"/>
          </a:xfrm>
          <a:blipFill>
            <a:blip r:embed="rId3"/>
            <a:stretch>
              <a:fillRect/>
            </a:stretch>
          </a:blipFill>
        </p:spPr>
        <p:txBody>
          <a:bodyPr/>
          <a:lstStyle>
            <a:lvl1pPr marL="0" indent="0">
              <a:buFontTx/>
              <a:buNone/>
              <a:defRPr sz="200" baseline="0">
                <a:noFill/>
              </a:defRPr>
            </a:lvl1pPr>
          </a:lstStyle>
          <a:p>
            <a:pPr lvl="0"/>
            <a:r>
              <a:rPr lang="en-US" dirty="0"/>
              <a:t>Do not add text here</a:t>
            </a:r>
          </a:p>
        </p:txBody>
      </p:sp>
      <p:sp>
        <p:nvSpPr>
          <p:cNvPr id="8" name="Subtitle 2"/>
          <p:cNvSpPr>
            <a:spLocks noGrp="1"/>
          </p:cNvSpPr>
          <p:nvPr>
            <p:ph type="subTitle" idx="1"/>
          </p:nvPr>
        </p:nvSpPr>
        <p:spPr>
          <a:xfrm>
            <a:off x="4860032" y="3501008"/>
            <a:ext cx="3528392" cy="1512168"/>
          </a:xfrm>
        </p:spPr>
        <p:txBody>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_confidentiality">
            <a:extLst>
              <a:ext uri="{FF2B5EF4-FFF2-40B4-BE49-F238E27FC236}">
                <a16:creationId xmlns:a16="http://schemas.microsoft.com/office/drawing/2014/main" id="{5CB20FD7-79F8-4387-91A6-6379E131C2C4}"/>
              </a:ext>
            </a:extLst>
          </p:cNvPr>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274020238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2">
    <p:spTree>
      <p:nvGrpSpPr>
        <p:cNvPr id="1" name=""/>
        <p:cNvGrpSpPr/>
        <p:nvPr/>
      </p:nvGrpSpPr>
      <p:grpSpPr>
        <a:xfrm>
          <a:off x="0" y="0"/>
          <a:ext cx="0" cy="0"/>
          <a:chOff x="0" y="0"/>
          <a:chExt cx="0" cy="0"/>
        </a:xfrm>
      </p:grpSpPr>
      <p:sp>
        <p:nvSpPr>
          <p:cNvPr id="26" name="Picture Placeholder 25"/>
          <p:cNvSpPr>
            <a:spLocks noGrp="1"/>
          </p:cNvSpPr>
          <p:nvPr>
            <p:ph type="pic" sz="quarter" idx="13"/>
          </p:nvPr>
        </p:nvSpPr>
        <p:spPr>
          <a:xfrm>
            <a:off x="0" y="0"/>
            <a:ext cx="9144000" cy="6858000"/>
          </a:xfrm>
          <a:solidFill>
            <a:schemeClr val="bg2"/>
          </a:solidFill>
        </p:spPr>
        <p:txBody>
          <a:bodyPr/>
          <a:lstStyle>
            <a:lvl1pPr marL="0" indent="0">
              <a:buFontTx/>
              <a:buNone/>
              <a:defRPr/>
            </a:lvl1pPr>
          </a:lstStyle>
          <a:p>
            <a:r>
              <a:rPr lang="en-US"/>
              <a:t>Click icon to add picture</a:t>
            </a:r>
          </a:p>
        </p:txBody>
      </p:sp>
      <p:sp>
        <p:nvSpPr>
          <p:cNvPr id="7" name="Text Placeholder 5"/>
          <p:cNvSpPr>
            <a:spLocks noGrp="1"/>
          </p:cNvSpPr>
          <p:nvPr>
            <p:ph type="body" sz="quarter" idx="14" hasCustomPrompt="1"/>
          </p:nvPr>
        </p:nvSpPr>
        <p:spPr>
          <a:xfrm>
            <a:off x="0" y="118800"/>
            <a:ext cx="3517200" cy="3232800"/>
          </a:xfrm>
          <a:blipFill>
            <a:blip r:embed="rId2"/>
            <a:stretch>
              <a:fillRect/>
            </a:stretch>
          </a:blipFill>
        </p:spPr>
        <p:txBody>
          <a:bodyPr/>
          <a:lstStyle>
            <a:lvl1pPr marL="0" indent="0">
              <a:buFontTx/>
              <a:buNone/>
              <a:defRPr sz="200" baseline="0">
                <a:noFill/>
              </a:defRPr>
            </a:lvl1pPr>
          </a:lstStyle>
          <a:p>
            <a:pPr lvl="0"/>
            <a:r>
              <a:rPr lang="en-US" dirty="0"/>
              <a:t>Do not add text here</a:t>
            </a:r>
          </a:p>
        </p:txBody>
      </p:sp>
      <p:sp>
        <p:nvSpPr>
          <p:cNvPr id="9" name="Text Placeholder 5"/>
          <p:cNvSpPr>
            <a:spLocks noGrp="1"/>
          </p:cNvSpPr>
          <p:nvPr>
            <p:ph type="body" sz="quarter" idx="15" hasCustomPrompt="1"/>
          </p:nvPr>
        </p:nvSpPr>
        <p:spPr>
          <a:xfrm>
            <a:off x="0" y="3510000"/>
            <a:ext cx="3517200" cy="3232800"/>
          </a:xfrm>
          <a:blipFill>
            <a:blip r:embed="rId3"/>
            <a:stretch>
              <a:fillRect/>
            </a:stretch>
          </a:blipFill>
        </p:spPr>
        <p:txBody>
          <a:bodyPr/>
          <a:lstStyle>
            <a:lvl1pPr marL="0" indent="0">
              <a:buFontTx/>
              <a:buNone/>
              <a:defRPr sz="200" baseline="0">
                <a:noFill/>
              </a:defRPr>
            </a:lvl1pPr>
          </a:lstStyle>
          <a:p>
            <a:pPr lvl="0"/>
            <a:r>
              <a:rPr lang="en-US" dirty="0"/>
              <a:t>Do not add text here</a:t>
            </a:r>
          </a:p>
        </p:txBody>
      </p:sp>
      <p:sp>
        <p:nvSpPr>
          <p:cNvPr id="11" name="Title 2"/>
          <p:cNvSpPr>
            <a:spLocks noGrp="1"/>
          </p:cNvSpPr>
          <p:nvPr>
            <p:ph type="title"/>
          </p:nvPr>
        </p:nvSpPr>
        <p:spPr>
          <a:xfrm>
            <a:off x="4572000" y="1556792"/>
            <a:ext cx="4103688" cy="3744416"/>
          </a:xfrm>
          <a:prstGeom prst="round2DiagRect">
            <a:avLst>
              <a:gd name="adj1" fmla="val 13337"/>
              <a:gd name="adj2" fmla="val 0"/>
            </a:avLst>
          </a:prstGeom>
          <a:solidFill>
            <a:schemeClr val="bg1">
              <a:alpha val="85098"/>
            </a:schemeClr>
          </a:solidFill>
        </p:spPr>
        <p:txBody>
          <a:bodyPr lIns="162000" tIns="162000" rIns="162000" bIns="162000"/>
          <a:lstStyle>
            <a:lvl1pPr>
              <a:defRPr>
                <a:solidFill>
                  <a:schemeClr val="tx2"/>
                </a:solidFill>
              </a:defRPr>
            </a:lvl1pPr>
          </a:lstStyle>
          <a:p>
            <a:r>
              <a:rPr lang="en-US"/>
              <a:t>Click to edit Master title style</a:t>
            </a:r>
            <a:endParaRPr lang="en-US" dirty="0"/>
          </a:p>
        </p:txBody>
      </p:sp>
      <p:sp>
        <p:nvSpPr>
          <p:cNvPr id="12" name="Subtitle 2"/>
          <p:cNvSpPr>
            <a:spLocks noGrp="1"/>
          </p:cNvSpPr>
          <p:nvPr>
            <p:ph type="subTitle" idx="1"/>
          </p:nvPr>
        </p:nvSpPr>
        <p:spPr>
          <a:xfrm>
            <a:off x="4860032" y="3501008"/>
            <a:ext cx="3528392" cy="1512168"/>
          </a:xfrm>
        </p:spPr>
        <p:txBody>
          <a:bodyPr/>
          <a:lstStyle>
            <a:lvl1pPr marL="0" indent="0" algn="l">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_confidentiality">
            <a:extLst>
              <a:ext uri="{FF2B5EF4-FFF2-40B4-BE49-F238E27FC236}">
                <a16:creationId xmlns:a16="http://schemas.microsoft.com/office/drawing/2014/main" id="{026445EB-CF3B-4AF0-8D41-09CD00820E06}"/>
              </a:ext>
            </a:extLst>
          </p:cNvPr>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55488465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6" name="Picture Placeholder 25"/>
          <p:cNvSpPr>
            <a:spLocks noGrp="1"/>
          </p:cNvSpPr>
          <p:nvPr>
            <p:ph type="pic" sz="quarter" idx="13"/>
          </p:nvPr>
        </p:nvSpPr>
        <p:spPr>
          <a:xfrm>
            <a:off x="0" y="0"/>
            <a:ext cx="9144000" cy="6858000"/>
          </a:xfrm>
          <a:solidFill>
            <a:schemeClr val="bg2"/>
          </a:solidFill>
        </p:spPr>
        <p:txBody>
          <a:bodyPr/>
          <a:lstStyle>
            <a:lvl1pPr marL="0" indent="0">
              <a:buFontTx/>
              <a:buNone/>
              <a:defRPr/>
            </a:lvl1pPr>
          </a:lstStyle>
          <a:p>
            <a:r>
              <a:rPr lang="en-US"/>
              <a:t>Click icon to add picture</a:t>
            </a:r>
          </a:p>
        </p:txBody>
      </p:sp>
      <p:sp>
        <p:nvSpPr>
          <p:cNvPr id="2" name="Title 1"/>
          <p:cNvSpPr>
            <a:spLocks noGrp="1"/>
          </p:cNvSpPr>
          <p:nvPr>
            <p:ph type="title"/>
          </p:nvPr>
        </p:nvSpPr>
        <p:spPr>
          <a:xfrm>
            <a:off x="468313" y="476673"/>
            <a:ext cx="2952115" cy="2952328"/>
          </a:xfrm>
          <a:prstGeom prst="round2DiagRect">
            <a:avLst>
              <a:gd name="adj1" fmla="val 13501"/>
              <a:gd name="adj2" fmla="val 0"/>
            </a:avLst>
          </a:prstGeom>
          <a:solidFill>
            <a:srgbClr val="50B948">
              <a:alpha val="89804"/>
            </a:srgbClr>
          </a:solidFill>
        </p:spPr>
        <p:txBody>
          <a:bodyPr lIns="180000" tIns="162000" rIns="180000" bIns="162000" anchor="t"/>
          <a:lstStyle>
            <a:lvl1pPr algn="l">
              <a:defRPr sz="3000" b="0" cap="none" baseline="0">
                <a:solidFill>
                  <a:schemeClr val="bg1"/>
                </a:solidFill>
              </a:defRPr>
            </a:lvl1pPr>
          </a:lstStyle>
          <a:p>
            <a:r>
              <a:rPr lang="en-US"/>
              <a:t>Click to edit Master title style</a:t>
            </a:r>
            <a:endParaRPr lang="en-US" dirty="0"/>
          </a:p>
        </p:txBody>
      </p:sp>
      <p:sp>
        <p:nvSpPr>
          <p:cNvPr id="3" name="t_confidentiality">
            <a:extLst>
              <a:ext uri="{FF2B5EF4-FFF2-40B4-BE49-F238E27FC236}">
                <a16:creationId xmlns:a16="http://schemas.microsoft.com/office/drawing/2014/main" id="{9E11337D-2FEC-4D5F-84DF-CB80A471404B}"/>
              </a:ext>
            </a:extLst>
          </p:cNvPr>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34689736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557339"/>
            <a:ext cx="4038600"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557338"/>
            <a:ext cx="4027488" cy="4464049"/>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p>
        </p:txBody>
      </p:sp>
      <p:sp>
        <p:nvSpPr>
          <p:cNvPr id="5" name="Date Placeholder 4"/>
          <p:cNvSpPr>
            <a:spLocks noGrp="1"/>
          </p:cNvSpPr>
          <p:nvPr>
            <p:ph type="dt" sz="half" idx="10"/>
          </p:nvPr>
        </p:nvSpPr>
        <p:spPr/>
        <p:txBody>
          <a:bodyPr/>
          <a:lstStyle/>
          <a:p>
            <a:fld id="{0FCA14EE-F81C-415C-9FBE-B83B05CC7BC4}" type="datetime3">
              <a:rPr lang="en-US" smtClean="0"/>
              <a:pPr/>
              <a:t>6 October 2023</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121893078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4813"/>
            <a:ext cx="8218488" cy="935955"/>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57339"/>
            <a:ext cx="8218488" cy="446405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7584" y="6453336"/>
            <a:ext cx="1224136" cy="144016"/>
          </a:xfrm>
          <a:prstGeom prst="rect">
            <a:avLst/>
          </a:prstGeom>
        </p:spPr>
        <p:txBody>
          <a:bodyPr vert="horz" lIns="0" tIns="0" rIns="0" bIns="0" rtlCol="0" anchor="ctr">
            <a:noAutofit/>
          </a:bodyPr>
          <a:lstStyle>
            <a:lvl1pPr algn="l">
              <a:defRPr sz="700">
                <a:solidFill>
                  <a:schemeClr val="tx2"/>
                </a:solidFill>
              </a:defRPr>
            </a:lvl1pPr>
          </a:lstStyle>
          <a:p>
            <a:fld id="{092204C6-C2FC-4F35-A037-C8A49B900093}" type="datetime3">
              <a:rPr lang="en-US" smtClean="0"/>
              <a:pPr/>
              <a:t>6 October 2023</a:t>
            </a:fld>
            <a:endParaRPr lang="en-US"/>
          </a:p>
        </p:txBody>
      </p:sp>
      <p:sp>
        <p:nvSpPr>
          <p:cNvPr id="5" name="Footer Placeholder 4"/>
          <p:cNvSpPr>
            <a:spLocks noGrp="1"/>
          </p:cNvSpPr>
          <p:nvPr>
            <p:ph type="ftr" sz="quarter" idx="3"/>
          </p:nvPr>
        </p:nvSpPr>
        <p:spPr>
          <a:xfrm>
            <a:off x="2051720" y="6453336"/>
            <a:ext cx="2880643" cy="144016"/>
          </a:xfrm>
          <a:prstGeom prst="rect">
            <a:avLst/>
          </a:prstGeom>
        </p:spPr>
        <p:txBody>
          <a:bodyPr vert="horz" lIns="0" tIns="0" rIns="0" bIns="0" rtlCol="0" anchor="ctr">
            <a:noAutofit/>
          </a:bodyPr>
          <a:lstStyle>
            <a:lvl1pPr algn="l">
              <a:defRPr sz="700">
                <a:solidFill>
                  <a:schemeClr val="tx2"/>
                </a:solidFill>
              </a:defRPr>
            </a:lvl1pPr>
          </a:lstStyle>
          <a:p>
            <a:r>
              <a:rPr lang="en-US"/>
              <a:t>© Valmet   |   Author / Title</a:t>
            </a:r>
          </a:p>
        </p:txBody>
      </p:sp>
      <p:sp>
        <p:nvSpPr>
          <p:cNvPr id="6" name="Slide Number Placeholder 5"/>
          <p:cNvSpPr>
            <a:spLocks noGrp="1"/>
          </p:cNvSpPr>
          <p:nvPr>
            <p:ph type="sldNum" sz="quarter" idx="4"/>
          </p:nvPr>
        </p:nvSpPr>
        <p:spPr>
          <a:xfrm>
            <a:off x="456418" y="6453336"/>
            <a:ext cx="371166" cy="144016"/>
          </a:xfrm>
          <a:prstGeom prst="rect">
            <a:avLst/>
          </a:prstGeom>
        </p:spPr>
        <p:txBody>
          <a:bodyPr vert="horz" lIns="0" tIns="0" rIns="0" bIns="0" rtlCol="0" anchor="ctr">
            <a:noAutofit/>
          </a:bodyPr>
          <a:lstStyle>
            <a:lvl1pPr algn="l">
              <a:defRPr sz="700">
                <a:solidFill>
                  <a:schemeClr val="tx2"/>
                </a:solidFill>
              </a:defRPr>
            </a:lvl1pPr>
          </a:lstStyle>
          <a:p>
            <a:fld id="{82F35C78-EDC3-4BE6-A74D-429C10820A80}" type="slidenum">
              <a:rPr lang="en-US" smtClean="0"/>
              <a:pPr/>
              <a:t>‹#›</a:t>
            </a:fld>
            <a:endParaRPr lang="en-US"/>
          </a:p>
        </p:txBody>
      </p:sp>
      <p:pic>
        <p:nvPicPr>
          <p:cNvPr id="13" name="Picture 12"/>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7524328" y="6237312"/>
            <a:ext cx="1291874" cy="432000"/>
          </a:xfrm>
          <a:prstGeom prst="rect">
            <a:avLst/>
          </a:prstGeom>
        </p:spPr>
      </p:pic>
      <p:sp>
        <p:nvSpPr>
          <p:cNvPr id="7" name="t_confidentiality">
            <a:extLst>
              <a:ext uri="{FF2B5EF4-FFF2-40B4-BE49-F238E27FC236}">
                <a16:creationId xmlns:a16="http://schemas.microsoft.com/office/drawing/2014/main" id="{1FEB674A-A486-4AFF-89C2-9E7E7C1CCCAE}"/>
              </a:ext>
            </a:extLst>
          </p:cNvPr>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3139034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704" r:id="rId5"/>
    <p:sldLayoutId id="2147483702" r:id="rId6"/>
    <p:sldLayoutId id="2147483703"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90" r:id="rId23"/>
    <p:sldLayoutId id="2147483691" r:id="rId24"/>
    <p:sldLayoutId id="2147483696" r:id="rId25"/>
    <p:sldLayoutId id="2147483692" r:id="rId26"/>
    <p:sldLayoutId id="2147483697" r:id="rId27"/>
    <p:sldLayoutId id="2147483683" r:id="rId28"/>
    <p:sldLayoutId id="2147483685" r:id="rId29"/>
    <p:sldLayoutId id="2147483693" r:id="rId30"/>
    <p:sldLayoutId id="2147483694" r:id="rId31"/>
    <p:sldLayoutId id="2147483695" r:id="rId32"/>
    <p:sldLayoutId id="2147483681" r:id="rId33"/>
    <p:sldLayoutId id="2147483687" r:id="rId34"/>
    <p:sldLayoutId id="2147483688" r:id="rId35"/>
    <p:sldLayoutId id="2147483689" r:id="rId36"/>
  </p:sldLayoutIdLst>
  <p:transition spd="med">
    <p:fade/>
  </p:transition>
  <p:hf hdr="0"/>
  <p:txStyles>
    <p:titleStyle>
      <a:lvl1pPr algn="l" defTabSz="914400" rtl="0" eaLnBrk="1" latinLnBrk="0" hangingPunct="1">
        <a:lnSpc>
          <a:spcPct val="90000"/>
        </a:lnSpc>
        <a:spcBef>
          <a:spcPct val="0"/>
        </a:spcBef>
        <a:buNone/>
        <a:defRPr sz="3000" kern="1200">
          <a:solidFill>
            <a:schemeClr val="tx2"/>
          </a:solidFill>
          <a:latin typeface="+mj-lt"/>
          <a:ea typeface="+mj-ea"/>
          <a:cs typeface="+mj-cs"/>
        </a:defRPr>
      </a:lvl1pPr>
    </p:titleStyle>
    <p:bodyStyle>
      <a:lvl1pPr marL="266700" indent="-266700" algn="l" defTabSz="914400" rtl="0" eaLnBrk="1" latinLnBrk="0" hangingPunct="1">
        <a:spcBef>
          <a:spcPts val="800"/>
        </a:spcBef>
        <a:spcAft>
          <a:spcPts val="0"/>
        </a:spcAft>
        <a:buClr>
          <a:schemeClr val="accent1"/>
        </a:buClr>
        <a:buFont typeface="Wingdings" panose="05000000000000000000" pitchFamily="2" charset="2"/>
        <a:buChar char=""/>
        <a:defRPr sz="2000" kern="1200">
          <a:solidFill>
            <a:schemeClr val="tx2">
              <a:lumMod val="50000"/>
            </a:schemeClr>
          </a:solidFill>
          <a:latin typeface="+mn-lt"/>
          <a:ea typeface="+mn-ea"/>
          <a:cs typeface="+mn-cs"/>
        </a:defRPr>
      </a:lvl1pPr>
      <a:lvl2pPr marL="539750" indent="-273050" algn="l" defTabSz="914400" rtl="0" eaLnBrk="1" latinLnBrk="0" hangingPunct="1">
        <a:spcBef>
          <a:spcPts val="400"/>
        </a:spcBef>
        <a:spcAft>
          <a:spcPts val="0"/>
        </a:spcAft>
        <a:buClr>
          <a:schemeClr val="accent1"/>
        </a:buClr>
        <a:buFont typeface="Arial" pitchFamily="34" charset="0"/>
        <a:buChar char="–"/>
        <a:defRPr sz="1600" kern="1200">
          <a:solidFill>
            <a:schemeClr val="tx2">
              <a:lumMod val="50000"/>
            </a:schemeClr>
          </a:solidFill>
          <a:latin typeface="+mn-lt"/>
          <a:ea typeface="+mn-ea"/>
          <a:cs typeface="+mn-cs"/>
        </a:defRPr>
      </a:lvl2pPr>
      <a:lvl3pPr marL="806450" indent="-266700" algn="l" defTabSz="914400" rtl="0" eaLnBrk="1" latinLnBrk="0" hangingPunct="1">
        <a:spcBef>
          <a:spcPts val="400"/>
        </a:spcBef>
        <a:spcAft>
          <a:spcPts val="0"/>
        </a:spcAft>
        <a:buClr>
          <a:schemeClr val="accent1"/>
        </a:buClr>
        <a:buFont typeface="Wingdings" panose="05000000000000000000" pitchFamily="2" charset="2"/>
        <a:buChar char=""/>
        <a:defRPr sz="1600" kern="1200">
          <a:solidFill>
            <a:schemeClr val="tx2">
              <a:lumMod val="50000"/>
            </a:schemeClr>
          </a:solidFill>
          <a:latin typeface="+mn-lt"/>
          <a:ea typeface="+mn-ea"/>
          <a:cs typeface="+mn-cs"/>
        </a:defRPr>
      </a:lvl3pPr>
      <a:lvl4pPr marL="1071563" indent="-265113" algn="l" defTabSz="914400" rtl="0" eaLnBrk="1" latinLnBrk="0" hangingPunct="1">
        <a:spcBef>
          <a:spcPts val="400"/>
        </a:spcBef>
        <a:spcAft>
          <a:spcPts val="0"/>
        </a:spcAft>
        <a:buClr>
          <a:schemeClr val="accent1"/>
        </a:buClr>
        <a:buFont typeface="Arial" pitchFamily="34" charset="0"/>
        <a:buChar char="–"/>
        <a:defRPr sz="1400" kern="1200">
          <a:solidFill>
            <a:schemeClr val="tx2">
              <a:lumMod val="50000"/>
            </a:schemeClr>
          </a:solidFill>
          <a:latin typeface="+mn-lt"/>
          <a:ea typeface="+mn-ea"/>
          <a:cs typeface="+mn-cs"/>
        </a:defRPr>
      </a:lvl4pPr>
      <a:lvl5pPr marL="1346200" indent="-274638" algn="l" defTabSz="914400" rtl="0" eaLnBrk="1" latinLnBrk="0" hangingPunct="1">
        <a:spcBef>
          <a:spcPts val="400"/>
        </a:spcBef>
        <a:spcAft>
          <a:spcPts val="0"/>
        </a:spcAft>
        <a:buClr>
          <a:schemeClr val="accent1"/>
        </a:buClr>
        <a:buFont typeface="Wingdings" panose="05000000000000000000" pitchFamily="2" charset="2"/>
        <a:buChar char=""/>
        <a:defRPr sz="1400" kern="1200">
          <a:solidFill>
            <a:schemeClr val="tx2">
              <a:lumMod val="50000"/>
            </a:schemeClr>
          </a:solidFill>
          <a:latin typeface="+mn-lt"/>
          <a:ea typeface="+mn-ea"/>
          <a:cs typeface="+mn-cs"/>
        </a:defRPr>
      </a:lvl5pPr>
      <a:lvl6pPr marL="1612900" indent="-266700" algn="l" defTabSz="914400" rtl="0" eaLnBrk="1" latinLnBrk="0" hangingPunct="1">
        <a:spcBef>
          <a:spcPct val="20000"/>
        </a:spcBef>
        <a:buClr>
          <a:schemeClr val="accent1"/>
        </a:buClr>
        <a:buFont typeface="Arial" pitchFamily="34" charset="0"/>
        <a:buChar char="•"/>
        <a:defRPr sz="1400" kern="1200">
          <a:solidFill>
            <a:srgbClr val="242527"/>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valmet.service-now.com/sp?id=kb_article_view&amp;sys_kb_id=8af9f65087cd71d00b0db91c8bbb3506"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hyperlink" Target="notes://EMEAN01.vstage.co/C2256B4B0035601B/C99DDFE1CF5D245CC22567E300669BF6/F66651978BFD1E3FC2258A40002A4397" TargetMode="External"/><Relationship Id="rId7" Type="http://schemas.openxmlformats.org/officeDocument/2006/relationships/image" Target="../media/image14.png"/><Relationship Id="rId2" Type="http://schemas.openxmlformats.org/officeDocument/2006/relationships/hyperlink" Target="notes://EMEAN01.vstage.co/C2256B4B0035601B/C99DDFE1CF5D245CC22567E300669BF6/A8EDA89804BC8B91C22588630081F8BE" TargetMode="Externa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hyperlink" Target="notes://EMEAN01.vstage.co/C2256B4B0035601B/C99DDFE1CF5D245CC22567E300669BF6/8B56257374DD306FC225830D0044C12C"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E763D9D0-C444-19CD-2B59-91C62BCDE263}"/>
              </a:ext>
            </a:extLst>
          </p:cNvPr>
          <p:cNvGraphicFramePr>
            <a:graphicFrameLocks noGrp="1"/>
          </p:cNvGraphicFramePr>
          <p:nvPr>
            <p:ph idx="1"/>
            <p:extLst>
              <p:ext uri="{D42A27DB-BD31-4B8C-83A1-F6EECF244321}">
                <p14:modId xmlns:p14="http://schemas.microsoft.com/office/powerpoint/2010/main" val="1600979206"/>
              </p:ext>
            </p:extLst>
          </p:nvPr>
        </p:nvGraphicFramePr>
        <p:xfrm>
          <a:off x="286866" y="1593274"/>
          <a:ext cx="8496469" cy="2057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811A7CEC-EB6C-4D24-A9CD-C0A8912441E2}"/>
              </a:ext>
            </a:extLst>
          </p:cNvPr>
          <p:cNvSpPr>
            <a:spLocks noGrp="1"/>
          </p:cNvSpPr>
          <p:nvPr>
            <p:ph type="body" sz="quarter" idx="14"/>
          </p:nvPr>
        </p:nvSpPr>
        <p:spPr/>
        <p:txBody>
          <a:bodyPr/>
          <a:lstStyle/>
          <a:p>
            <a:endParaRPr lang="fi-FI"/>
          </a:p>
        </p:txBody>
      </p:sp>
      <p:sp>
        <p:nvSpPr>
          <p:cNvPr id="5" name="Title 4">
            <a:extLst>
              <a:ext uri="{FF2B5EF4-FFF2-40B4-BE49-F238E27FC236}">
                <a16:creationId xmlns:a16="http://schemas.microsoft.com/office/drawing/2014/main" id="{58A06B71-C9F6-4094-9ECA-029EC63A154B}"/>
              </a:ext>
            </a:extLst>
          </p:cNvPr>
          <p:cNvSpPr>
            <a:spLocks noGrp="1"/>
          </p:cNvSpPr>
          <p:nvPr>
            <p:ph type="title"/>
          </p:nvPr>
        </p:nvSpPr>
        <p:spPr/>
        <p:txBody>
          <a:bodyPr/>
          <a:lstStyle/>
          <a:p>
            <a:r>
              <a:rPr lang="fi-FI" dirty="0"/>
              <a:t>PDM Access Review</a:t>
            </a:r>
          </a:p>
        </p:txBody>
      </p:sp>
      <p:sp>
        <p:nvSpPr>
          <p:cNvPr id="6" name="Date Placeholder 5">
            <a:extLst>
              <a:ext uri="{FF2B5EF4-FFF2-40B4-BE49-F238E27FC236}">
                <a16:creationId xmlns:a16="http://schemas.microsoft.com/office/drawing/2014/main" id="{E87FEA9D-325E-408E-8F3B-3251F9C9B928}"/>
              </a:ext>
            </a:extLst>
          </p:cNvPr>
          <p:cNvSpPr>
            <a:spLocks noGrp="1"/>
          </p:cNvSpPr>
          <p:nvPr>
            <p:ph type="dt" sz="half" idx="15"/>
          </p:nvPr>
        </p:nvSpPr>
        <p:spPr>
          <a:xfrm>
            <a:off x="841375" y="6453336"/>
            <a:ext cx="1223963" cy="144016"/>
          </a:xfrm>
          <a:prstGeom prst="rect">
            <a:avLst/>
          </a:prstGeom>
        </p:spPr>
        <p:txBody>
          <a:bodyPr vert="horz" lIns="0" tIns="0" rIns="0" bIns="0" rtlCol="0" anchor="ctr">
            <a:noAutofit/>
          </a:bodyPr>
          <a:lstStyle>
            <a:defPPr>
              <a:defRPr lang="fi-FI"/>
            </a:defPPr>
            <a:lvl1pPr marL="0" algn="l" defTabSz="914400" rtl="0" eaLnBrk="1" latinLnBrk="0" hangingPunct="1">
              <a:defRPr sz="7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7E44A3-7437-4589-BAA2-9FC7838371E6}" type="datetime3">
              <a:rPr lang="en-US" smtClean="0"/>
              <a:pPr/>
              <a:t>6 October 2023</a:t>
            </a:fld>
            <a:endParaRPr lang="en-US" dirty="0"/>
          </a:p>
        </p:txBody>
      </p:sp>
      <p:sp>
        <p:nvSpPr>
          <p:cNvPr id="7" name="Footer Placeholder 6">
            <a:extLst>
              <a:ext uri="{FF2B5EF4-FFF2-40B4-BE49-F238E27FC236}">
                <a16:creationId xmlns:a16="http://schemas.microsoft.com/office/drawing/2014/main" id="{6434E561-FDB6-4A20-B938-F104025516AA}"/>
              </a:ext>
            </a:extLst>
          </p:cNvPr>
          <p:cNvSpPr>
            <a:spLocks noGrp="1"/>
          </p:cNvSpPr>
          <p:nvPr>
            <p:ph type="ftr" sz="quarter" idx="16"/>
          </p:nvPr>
        </p:nvSpPr>
        <p:spPr>
          <a:xfrm>
            <a:off x="2065338" y="6453336"/>
            <a:ext cx="4032250" cy="144016"/>
          </a:xfrm>
          <a:prstGeom prst="rect">
            <a:avLst/>
          </a:prstGeom>
        </p:spPr>
        <p:txBody>
          <a:bodyPr vert="horz" lIns="0" tIns="0" rIns="0" bIns="0" rtlCol="0" anchor="ctr">
            <a:noAutofit/>
          </a:bodyPr>
          <a:lstStyle>
            <a:defPPr>
              <a:defRPr lang="fi-FI"/>
            </a:defPPr>
            <a:lvl1pPr marL="0" algn="l" defTabSz="914400" rtl="0" eaLnBrk="1" latinLnBrk="0" hangingPunct="1">
              <a:defRPr sz="7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Valmet   |   Author / Title</a:t>
            </a:r>
            <a:endParaRPr lang="en-US" dirty="0"/>
          </a:p>
        </p:txBody>
      </p:sp>
      <p:sp>
        <p:nvSpPr>
          <p:cNvPr id="8" name="Slide Number Placeholder 7">
            <a:extLst>
              <a:ext uri="{FF2B5EF4-FFF2-40B4-BE49-F238E27FC236}">
                <a16:creationId xmlns:a16="http://schemas.microsoft.com/office/drawing/2014/main" id="{D65AE39C-8CAE-481A-B7C6-E813A062C06B}"/>
              </a:ext>
            </a:extLst>
          </p:cNvPr>
          <p:cNvSpPr>
            <a:spLocks noGrp="1"/>
          </p:cNvSpPr>
          <p:nvPr>
            <p:ph type="sldNum" sz="quarter" idx="17"/>
          </p:nvPr>
        </p:nvSpPr>
        <p:spPr>
          <a:xfrm>
            <a:off x="481014" y="6453336"/>
            <a:ext cx="360361" cy="144016"/>
          </a:xfrm>
          <a:prstGeom prst="rect">
            <a:avLst/>
          </a:prstGeom>
        </p:spPr>
        <p:txBody>
          <a:bodyPr vert="horz" lIns="0" tIns="0" rIns="0" bIns="0" rtlCol="0" anchor="ctr">
            <a:noAutofit/>
          </a:bodyPr>
          <a:lstStyle>
            <a:defPPr>
              <a:defRPr lang="fi-FI"/>
            </a:defPPr>
            <a:lvl1pPr marL="0" algn="l" defTabSz="914400" rtl="0" eaLnBrk="1" latinLnBrk="0" hangingPunct="1">
              <a:defRPr sz="7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F35C78-EDC3-4BE6-A74D-429C10820A80}" type="slidenum">
              <a:rPr lang="en-US" smtClean="0"/>
              <a:pPr/>
              <a:t>1</a:t>
            </a:fld>
            <a:endParaRPr lang="en-US"/>
          </a:p>
        </p:txBody>
      </p:sp>
      <p:pic>
        <p:nvPicPr>
          <p:cNvPr id="11" name="Picture 10">
            <a:extLst>
              <a:ext uri="{FF2B5EF4-FFF2-40B4-BE49-F238E27FC236}">
                <a16:creationId xmlns:a16="http://schemas.microsoft.com/office/drawing/2014/main" id="{99F257C2-73BE-118E-4607-6DE3E470D17E}"/>
              </a:ext>
            </a:extLst>
          </p:cNvPr>
          <p:cNvPicPr>
            <a:picLocks noChangeAspect="1"/>
          </p:cNvPicPr>
          <p:nvPr/>
        </p:nvPicPr>
        <p:blipFill>
          <a:blip r:embed="rId7"/>
          <a:stretch>
            <a:fillRect/>
          </a:stretch>
        </p:blipFill>
        <p:spPr>
          <a:xfrm>
            <a:off x="597509" y="3813792"/>
            <a:ext cx="4028483" cy="1485575"/>
          </a:xfrm>
          <a:prstGeom prst="rect">
            <a:avLst/>
          </a:prstGeom>
        </p:spPr>
      </p:pic>
      <p:pic>
        <p:nvPicPr>
          <p:cNvPr id="13" name="Picture 12">
            <a:extLst>
              <a:ext uri="{FF2B5EF4-FFF2-40B4-BE49-F238E27FC236}">
                <a16:creationId xmlns:a16="http://schemas.microsoft.com/office/drawing/2014/main" id="{ADF7C4EB-9806-6372-D92C-45124F98D5AE}"/>
              </a:ext>
            </a:extLst>
          </p:cNvPr>
          <p:cNvPicPr>
            <a:picLocks noChangeAspect="1"/>
          </p:cNvPicPr>
          <p:nvPr/>
        </p:nvPicPr>
        <p:blipFill>
          <a:blip r:embed="rId8"/>
          <a:stretch>
            <a:fillRect/>
          </a:stretch>
        </p:blipFill>
        <p:spPr>
          <a:xfrm>
            <a:off x="6223419" y="4352622"/>
            <a:ext cx="2078290" cy="892736"/>
          </a:xfrm>
          <a:prstGeom prst="rect">
            <a:avLst/>
          </a:prstGeom>
        </p:spPr>
      </p:pic>
      <p:sp>
        <p:nvSpPr>
          <p:cNvPr id="14" name="TextBox 13">
            <a:extLst>
              <a:ext uri="{FF2B5EF4-FFF2-40B4-BE49-F238E27FC236}">
                <a16:creationId xmlns:a16="http://schemas.microsoft.com/office/drawing/2014/main" id="{414F7D74-CF27-B90F-7B37-59E8C7F588A4}"/>
              </a:ext>
            </a:extLst>
          </p:cNvPr>
          <p:cNvSpPr txBox="1"/>
          <p:nvPr/>
        </p:nvSpPr>
        <p:spPr>
          <a:xfrm>
            <a:off x="5600432" y="3895541"/>
            <a:ext cx="1142702" cy="470012"/>
          </a:xfrm>
          <a:prstGeom prst="rect">
            <a:avLst/>
          </a:prstGeom>
          <a:noFill/>
        </p:spPr>
        <p:txBody>
          <a:bodyPr wrap="square" lIns="26993" tIns="26993" rIns="26993" bIns="26993" rtlCol="0">
            <a:spAutoFit/>
          </a:bodyPr>
          <a:lstStyle/>
          <a:p>
            <a:r>
              <a:rPr lang="fi-FI" sz="900" dirty="0">
                <a:solidFill>
                  <a:schemeClr val="tx2">
                    <a:lumMod val="50000"/>
                  </a:schemeClr>
                </a:solidFill>
              </a:rPr>
              <a:t>Click Certified , If user still required access</a:t>
            </a:r>
            <a:endParaRPr lang="en-US" sz="900" dirty="0">
              <a:solidFill>
                <a:schemeClr val="tx2">
                  <a:lumMod val="50000"/>
                </a:schemeClr>
              </a:solidFill>
            </a:endParaRPr>
          </a:p>
        </p:txBody>
      </p:sp>
      <p:cxnSp>
        <p:nvCxnSpPr>
          <p:cNvPr id="16" name="Straight Arrow Connector 15">
            <a:extLst>
              <a:ext uri="{FF2B5EF4-FFF2-40B4-BE49-F238E27FC236}">
                <a16:creationId xmlns:a16="http://schemas.microsoft.com/office/drawing/2014/main" id="{A03E07E4-BBAC-B000-85D0-3E4BE7B4C4CF}"/>
              </a:ext>
            </a:extLst>
          </p:cNvPr>
          <p:cNvCxnSpPr>
            <a:cxnSpLocks/>
            <a:endCxn id="14" idx="2"/>
          </p:cNvCxnSpPr>
          <p:nvPr/>
        </p:nvCxnSpPr>
        <p:spPr>
          <a:xfrm flipH="1" flipV="1">
            <a:off x="6171783" y="4365553"/>
            <a:ext cx="857027" cy="3870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43F99222-3153-236C-3A91-8DAC337E56B0}"/>
              </a:ext>
            </a:extLst>
          </p:cNvPr>
          <p:cNvSpPr txBox="1"/>
          <p:nvPr/>
        </p:nvSpPr>
        <p:spPr>
          <a:xfrm>
            <a:off x="7640632" y="3809847"/>
            <a:ext cx="1142702" cy="539261"/>
          </a:xfrm>
          <a:prstGeom prst="rect">
            <a:avLst/>
          </a:prstGeom>
          <a:noFill/>
        </p:spPr>
        <p:txBody>
          <a:bodyPr wrap="square" lIns="26993" tIns="26993" rIns="26993" bIns="26993" rtlCol="0">
            <a:spAutoFit/>
          </a:bodyPr>
          <a:lstStyle/>
          <a:p>
            <a:r>
              <a:rPr lang="fi-FI" sz="1050" dirty="0">
                <a:solidFill>
                  <a:schemeClr val="tx2">
                    <a:lumMod val="50000"/>
                  </a:schemeClr>
                </a:solidFill>
              </a:rPr>
              <a:t>Click remove, If user do not need the access </a:t>
            </a:r>
            <a:endParaRPr lang="en-US" sz="1050" dirty="0">
              <a:solidFill>
                <a:schemeClr val="tx2">
                  <a:lumMod val="50000"/>
                </a:schemeClr>
              </a:solidFill>
            </a:endParaRPr>
          </a:p>
        </p:txBody>
      </p:sp>
      <p:cxnSp>
        <p:nvCxnSpPr>
          <p:cNvPr id="19" name="Straight Arrow Connector 18">
            <a:extLst>
              <a:ext uri="{FF2B5EF4-FFF2-40B4-BE49-F238E27FC236}">
                <a16:creationId xmlns:a16="http://schemas.microsoft.com/office/drawing/2014/main" id="{EE004A6C-4EB4-B3B3-F7BB-741F8D097234}"/>
              </a:ext>
            </a:extLst>
          </p:cNvPr>
          <p:cNvCxnSpPr>
            <a:cxnSpLocks/>
          </p:cNvCxnSpPr>
          <p:nvPr/>
        </p:nvCxnSpPr>
        <p:spPr>
          <a:xfrm flipV="1">
            <a:off x="7416483" y="4314170"/>
            <a:ext cx="697894" cy="484819"/>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09CFC9B1-1BD0-0E0B-E4FF-B6751AD867AB}"/>
              </a:ext>
            </a:extLst>
          </p:cNvPr>
          <p:cNvSpPr txBox="1"/>
          <p:nvPr/>
        </p:nvSpPr>
        <p:spPr>
          <a:xfrm>
            <a:off x="4936237" y="4958429"/>
            <a:ext cx="1235547" cy="262262"/>
          </a:xfrm>
          <a:prstGeom prst="rect">
            <a:avLst/>
          </a:prstGeom>
          <a:noFill/>
        </p:spPr>
        <p:txBody>
          <a:bodyPr wrap="square" lIns="26993" tIns="26993" rIns="26993" bIns="26993" rtlCol="0">
            <a:spAutoFit/>
          </a:bodyPr>
          <a:lstStyle/>
          <a:p>
            <a:r>
              <a:rPr lang="fi-FI" sz="1350" dirty="0">
                <a:solidFill>
                  <a:schemeClr val="tx2">
                    <a:lumMod val="50000"/>
                  </a:schemeClr>
                </a:solidFill>
                <a:hlinkClick r:id="rId9"/>
              </a:rPr>
              <a:t>More Details</a:t>
            </a:r>
            <a:endParaRPr lang="en-US" sz="1350" dirty="0">
              <a:solidFill>
                <a:schemeClr val="tx2">
                  <a:lumMod val="50000"/>
                </a:schemeClr>
              </a:solidFill>
            </a:endParaRPr>
          </a:p>
        </p:txBody>
      </p:sp>
    </p:spTree>
    <p:extLst>
      <p:ext uri="{BB962C8B-B14F-4D97-AF65-F5344CB8AC3E}">
        <p14:creationId xmlns:p14="http://schemas.microsoft.com/office/powerpoint/2010/main" val="262241253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6BDE-BEB7-876E-007A-EC66A75231F4}"/>
              </a:ext>
            </a:extLst>
          </p:cNvPr>
          <p:cNvSpPr>
            <a:spLocks noGrp="1"/>
          </p:cNvSpPr>
          <p:nvPr>
            <p:ph type="title"/>
          </p:nvPr>
        </p:nvSpPr>
        <p:spPr/>
        <p:txBody>
          <a:bodyPr/>
          <a:lstStyle/>
          <a:p>
            <a:r>
              <a:rPr lang="fi-FI" dirty="0"/>
              <a:t>PDM Data Access control elements</a:t>
            </a:r>
            <a:endParaRPr lang="en-US" dirty="0"/>
          </a:p>
        </p:txBody>
      </p:sp>
      <p:sp>
        <p:nvSpPr>
          <p:cNvPr id="5" name="Text Placeholder 4">
            <a:extLst>
              <a:ext uri="{FF2B5EF4-FFF2-40B4-BE49-F238E27FC236}">
                <a16:creationId xmlns:a16="http://schemas.microsoft.com/office/drawing/2014/main" id="{F8C70CB1-20A2-9BAB-4934-B66444DD9640}"/>
              </a:ext>
            </a:extLst>
          </p:cNvPr>
          <p:cNvSpPr>
            <a:spLocks noGrp="1"/>
          </p:cNvSpPr>
          <p:nvPr>
            <p:ph type="body" sz="quarter" idx="14"/>
          </p:nvPr>
        </p:nvSpPr>
        <p:spPr/>
        <p:txBody>
          <a:bodyPr/>
          <a:lstStyle/>
          <a:p>
            <a:endParaRPr lang="en-US"/>
          </a:p>
        </p:txBody>
      </p:sp>
      <p:sp>
        <p:nvSpPr>
          <p:cNvPr id="6" name="Date Placeholder 5">
            <a:extLst>
              <a:ext uri="{FF2B5EF4-FFF2-40B4-BE49-F238E27FC236}">
                <a16:creationId xmlns:a16="http://schemas.microsoft.com/office/drawing/2014/main" id="{B55952FD-6E85-1BC5-B6ED-F97AC75905F2}"/>
              </a:ext>
            </a:extLst>
          </p:cNvPr>
          <p:cNvSpPr>
            <a:spLocks noGrp="1"/>
          </p:cNvSpPr>
          <p:nvPr>
            <p:ph type="dt" sz="half" idx="10"/>
          </p:nvPr>
        </p:nvSpPr>
        <p:spPr/>
        <p:txBody>
          <a:bodyPr/>
          <a:lstStyle/>
          <a:p>
            <a:fld id="{0B26529B-8E24-42A0-8AEF-AD732774FE5C}" type="datetime3">
              <a:rPr lang="en-US" smtClean="0"/>
              <a:pPr/>
              <a:t>6 October 2023</a:t>
            </a:fld>
            <a:endParaRPr lang="en-US"/>
          </a:p>
        </p:txBody>
      </p:sp>
      <p:sp>
        <p:nvSpPr>
          <p:cNvPr id="7" name="Footer Placeholder 6">
            <a:extLst>
              <a:ext uri="{FF2B5EF4-FFF2-40B4-BE49-F238E27FC236}">
                <a16:creationId xmlns:a16="http://schemas.microsoft.com/office/drawing/2014/main" id="{43E655AE-28D1-A6B5-3ECB-AD24F1CE79D1}"/>
              </a:ext>
            </a:extLst>
          </p:cNvPr>
          <p:cNvSpPr>
            <a:spLocks noGrp="1"/>
          </p:cNvSpPr>
          <p:nvPr>
            <p:ph type="ftr" sz="quarter" idx="11"/>
          </p:nvPr>
        </p:nvSpPr>
        <p:spPr/>
        <p:txBody>
          <a:bodyPr/>
          <a:lstStyle/>
          <a:p>
            <a:r>
              <a:rPr lang="en-US"/>
              <a:t>© Valmet   |   Author / Title</a:t>
            </a:r>
          </a:p>
        </p:txBody>
      </p:sp>
      <p:sp>
        <p:nvSpPr>
          <p:cNvPr id="8" name="Slide Number Placeholder 7">
            <a:extLst>
              <a:ext uri="{FF2B5EF4-FFF2-40B4-BE49-F238E27FC236}">
                <a16:creationId xmlns:a16="http://schemas.microsoft.com/office/drawing/2014/main" id="{BCA97C2C-FEDE-4CE3-B749-CEF0F117E83F}"/>
              </a:ext>
            </a:extLst>
          </p:cNvPr>
          <p:cNvSpPr>
            <a:spLocks noGrp="1"/>
          </p:cNvSpPr>
          <p:nvPr>
            <p:ph type="sldNum" sz="quarter" idx="12"/>
          </p:nvPr>
        </p:nvSpPr>
        <p:spPr/>
        <p:txBody>
          <a:bodyPr/>
          <a:lstStyle/>
          <a:p>
            <a:fld id="{82F35C78-EDC3-4BE6-A74D-429C10820A80}" type="slidenum">
              <a:rPr lang="en-US" smtClean="0"/>
              <a:pPr/>
              <a:t>2</a:t>
            </a:fld>
            <a:endParaRPr lang="en-US"/>
          </a:p>
        </p:txBody>
      </p:sp>
      <p:sp>
        <p:nvSpPr>
          <p:cNvPr id="9" name="TextBox 8">
            <a:extLst>
              <a:ext uri="{FF2B5EF4-FFF2-40B4-BE49-F238E27FC236}">
                <a16:creationId xmlns:a16="http://schemas.microsoft.com/office/drawing/2014/main" id="{F14337F9-4399-D672-BFA8-C1A3BD748E3E}"/>
              </a:ext>
            </a:extLst>
          </p:cNvPr>
          <p:cNvSpPr txBox="1"/>
          <p:nvPr/>
        </p:nvSpPr>
        <p:spPr>
          <a:xfrm>
            <a:off x="985148" y="776788"/>
            <a:ext cx="7632848" cy="70364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fi-FI" sz="1100" b="1" dirty="0">
                <a:solidFill>
                  <a:schemeClr val="tx2">
                    <a:lumMod val="50000"/>
                  </a:schemeClr>
                </a:solidFill>
              </a:rPr>
              <a:t>Business Role</a:t>
            </a:r>
            <a:r>
              <a:rPr lang="fi-FI" sz="1100" dirty="0">
                <a:solidFill>
                  <a:schemeClr val="tx2">
                    <a:lumMod val="50000"/>
                  </a:schemeClr>
                </a:solidFill>
              </a:rPr>
              <a:t>: Defines what kind of system functions user could excute.This based on the user job description.</a:t>
            </a:r>
          </a:p>
          <a:p>
            <a:pPr marL="171450" indent="-171450">
              <a:buFont typeface="Arial" panose="020B0604020202020204" pitchFamily="34" charset="0"/>
              <a:buChar char="•"/>
            </a:pPr>
            <a:r>
              <a:rPr lang="fi-FI" sz="1100" dirty="0">
                <a:solidFill>
                  <a:schemeClr val="tx2">
                    <a:lumMod val="50000"/>
                  </a:schemeClr>
                </a:solidFill>
              </a:rPr>
              <a:t>Reader business role is not able to modify data even there is owner group (not RTD owner group)assigned in his account. </a:t>
            </a:r>
          </a:p>
          <a:p>
            <a:pPr marL="0" lvl="3"/>
            <a:r>
              <a:rPr lang="fi-FI" sz="800" i="1" dirty="0">
                <a:solidFill>
                  <a:schemeClr val="accent5"/>
                </a:solidFill>
              </a:rPr>
              <a:t>Detail defination of each business role could be found in this link. </a:t>
            </a:r>
            <a:r>
              <a:rPr lang="en-US" sz="800" dirty="0">
                <a:hlinkClick r:id="rId2"/>
              </a:rPr>
              <a:t>Description on PDM Business Roles</a:t>
            </a:r>
            <a:endParaRPr lang="en-US" sz="800" i="1" dirty="0">
              <a:solidFill>
                <a:schemeClr val="accent5"/>
              </a:solidFill>
            </a:endParaRPr>
          </a:p>
        </p:txBody>
      </p:sp>
      <p:sp>
        <p:nvSpPr>
          <p:cNvPr id="10" name="TextBox 9">
            <a:extLst>
              <a:ext uri="{FF2B5EF4-FFF2-40B4-BE49-F238E27FC236}">
                <a16:creationId xmlns:a16="http://schemas.microsoft.com/office/drawing/2014/main" id="{09B8E7FC-36AF-AE28-09A6-49E08D5A96E6}"/>
              </a:ext>
            </a:extLst>
          </p:cNvPr>
          <p:cNvSpPr txBox="1"/>
          <p:nvPr/>
        </p:nvSpPr>
        <p:spPr>
          <a:xfrm>
            <a:off x="985148" y="1538053"/>
            <a:ext cx="7632848" cy="159619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fi-FI" sz="1100" b="1" dirty="0">
                <a:solidFill>
                  <a:schemeClr val="tx2">
                    <a:lumMod val="50000"/>
                  </a:schemeClr>
                </a:solidFill>
              </a:rPr>
              <a:t>Owner Group</a:t>
            </a:r>
            <a:r>
              <a:rPr lang="fi-FI" sz="1100" dirty="0">
                <a:solidFill>
                  <a:schemeClr val="tx2">
                    <a:lumMod val="50000"/>
                  </a:schemeClr>
                </a:solidFill>
              </a:rPr>
              <a:t>: Defines what kind of data user could edit.This based on the user job description.</a:t>
            </a:r>
          </a:p>
          <a:p>
            <a:pPr marL="285750" indent="-285750">
              <a:buFont typeface="Arial" panose="020B0604020202020204" pitchFamily="34" charset="0"/>
              <a:buChar char="•"/>
            </a:pPr>
            <a:r>
              <a:rPr lang="fi-FI" sz="1000" dirty="0">
                <a:solidFill>
                  <a:schemeClr val="tx2">
                    <a:lumMod val="50000"/>
                  </a:schemeClr>
                </a:solidFill>
              </a:rPr>
              <a:t>Every user should have </a:t>
            </a:r>
            <a:r>
              <a:rPr lang="fi-FI" sz="1000" b="1" dirty="0">
                <a:solidFill>
                  <a:schemeClr val="tx2">
                    <a:lumMod val="50000"/>
                  </a:schemeClr>
                </a:solidFill>
              </a:rPr>
              <a:t>compass system </a:t>
            </a:r>
            <a:r>
              <a:rPr lang="fi-FI" sz="1000" dirty="0">
                <a:solidFill>
                  <a:schemeClr val="tx2">
                    <a:lumMod val="50000"/>
                  </a:schemeClr>
                </a:solidFill>
              </a:rPr>
              <a:t>in the owner group list.</a:t>
            </a:r>
          </a:p>
          <a:p>
            <a:pPr marL="285750" indent="-285750">
              <a:buFont typeface="Arial" panose="020B0604020202020204" pitchFamily="34" charset="0"/>
              <a:buChar char="•"/>
            </a:pPr>
            <a:r>
              <a:rPr lang="fi-FI" sz="1000" dirty="0">
                <a:solidFill>
                  <a:schemeClr val="tx2">
                    <a:lumMod val="50000"/>
                  </a:schemeClr>
                </a:solidFill>
              </a:rPr>
              <a:t>Only item specialist who maintain VAL and GDI items information could get </a:t>
            </a:r>
            <a:r>
              <a:rPr lang="fi-FI" sz="1000" b="1" dirty="0">
                <a:solidFill>
                  <a:schemeClr val="tx2">
                    <a:lumMod val="50000"/>
                  </a:schemeClr>
                </a:solidFill>
              </a:rPr>
              <a:t>Commercial item </a:t>
            </a:r>
            <a:r>
              <a:rPr lang="fi-FI" sz="1000" dirty="0">
                <a:solidFill>
                  <a:schemeClr val="tx2">
                    <a:lumMod val="50000"/>
                  </a:schemeClr>
                </a:solidFill>
              </a:rPr>
              <a:t>and </a:t>
            </a:r>
            <a:r>
              <a:rPr lang="fi-FI" sz="1000" b="1" dirty="0">
                <a:solidFill>
                  <a:schemeClr val="tx2">
                    <a:lumMod val="50000"/>
                  </a:schemeClr>
                </a:solidFill>
              </a:rPr>
              <a:t>Global item </a:t>
            </a:r>
            <a:r>
              <a:rPr lang="fi-FI" sz="1000" dirty="0">
                <a:solidFill>
                  <a:schemeClr val="tx2">
                    <a:lumMod val="50000"/>
                  </a:schemeClr>
                </a:solidFill>
              </a:rPr>
              <a:t>Owner Group.</a:t>
            </a:r>
          </a:p>
          <a:p>
            <a:pPr marL="285750" indent="-285750">
              <a:buFont typeface="Arial" panose="020B0604020202020204" pitchFamily="34" charset="0"/>
              <a:buChar char="•"/>
            </a:pPr>
            <a:r>
              <a:rPr lang="fi-FI" sz="1000" dirty="0">
                <a:solidFill>
                  <a:schemeClr val="tx2">
                    <a:lumMod val="50000"/>
                  </a:schemeClr>
                </a:solidFill>
              </a:rPr>
              <a:t>Only translator could get owner group which name contains </a:t>
            </a:r>
            <a:r>
              <a:rPr lang="fi-FI" sz="1000" b="1" dirty="0">
                <a:solidFill>
                  <a:schemeClr val="tx2">
                    <a:lumMod val="50000"/>
                  </a:schemeClr>
                </a:solidFill>
              </a:rPr>
              <a:t>* translation</a:t>
            </a:r>
          </a:p>
          <a:p>
            <a:pPr marL="285750" indent="-285750">
              <a:buFont typeface="Arial" panose="020B0604020202020204" pitchFamily="34" charset="0"/>
              <a:buChar char="•"/>
            </a:pPr>
            <a:r>
              <a:rPr lang="fi-FI" sz="1000" dirty="0">
                <a:solidFill>
                  <a:schemeClr val="tx2">
                    <a:lumMod val="50000"/>
                  </a:schemeClr>
                </a:solidFill>
              </a:rPr>
              <a:t>If user is aiming to view the data in PDM system,please consider to give the viewing group right instead of Owner Group rights.</a:t>
            </a:r>
          </a:p>
          <a:p>
            <a:pPr marL="285750" indent="-285750">
              <a:buFont typeface="Arial" panose="020B0604020202020204" pitchFamily="34" charset="0"/>
              <a:buChar char="•"/>
            </a:pPr>
            <a:r>
              <a:rPr lang="fi-FI" sz="1000" dirty="0">
                <a:solidFill>
                  <a:schemeClr val="tx2">
                    <a:lumMod val="50000"/>
                  </a:schemeClr>
                </a:solidFill>
              </a:rPr>
              <a:t>For the data in RTD Owner group should be assigned to user for both viewing(business role is reader) and editing(other engineering roles) purpose.</a:t>
            </a:r>
          </a:p>
          <a:p>
            <a:pPr marL="285750" indent="-285750">
              <a:buFont typeface="Arial" panose="020B0604020202020204" pitchFamily="34" charset="0"/>
              <a:buChar char="•"/>
            </a:pPr>
            <a:r>
              <a:rPr lang="fi-FI" sz="1000" dirty="0"/>
              <a:t>Define customer information request Owner Group right</a:t>
            </a:r>
          </a:p>
          <a:p>
            <a:pPr marL="285750" indent="-285750">
              <a:buFont typeface="Arial" panose="020B0604020202020204" pitchFamily="34" charset="0"/>
              <a:buChar char="•"/>
            </a:pPr>
            <a:r>
              <a:rPr lang="fi-FI" sz="1000" dirty="0"/>
              <a:t>Localize BOM is request OG rights</a:t>
            </a:r>
            <a:endParaRPr lang="fi-FI" sz="1000" dirty="0">
              <a:solidFill>
                <a:schemeClr val="tx2">
                  <a:lumMod val="50000"/>
                </a:schemeClr>
              </a:solidFill>
            </a:endParaRPr>
          </a:p>
          <a:p>
            <a:r>
              <a:rPr lang="fi-FI" sz="800" i="1" dirty="0">
                <a:solidFill>
                  <a:schemeClr val="accent5"/>
                </a:solidFill>
              </a:rPr>
              <a:t>Detail defination of each owner group could be found in this link. </a:t>
            </a:r>
            <a:r>
              <a:rPr lang="en-US" sz="800" dirty="0">
                <a:hlinkClick r:id="rId3"/>
              </a:rPr>
              <a:t>Description on PDM Entitlements in </a:t>
            </a:r>
            <a:r>
              <a:rPr lang="en-US" sz="800" dirty="0" err="1">
                <a:hlinkClick r:id="rId3"/>
              </a:rPr>
              <a:t>Idefix</a:t>
            </a:r>
            <a:endParaRPr lang="en-US" sz="800" i="1" dirty="0">
              <a:solidFill>
                <a:schemeClr val="accent5"/>
              </a:solidFill>
            </a:endParaRPr>
          </a:p>
        </p:txBody>
      </p:sp>
      <p:sp>
        <p:nvSpPr>
          <p:cNvPr id="11" name="TextBox 10">
            <a:extLst>
              <a:ext uri="{FF2B5EF4-FFF2-40B4-BE49-F238E27FC236}">
                <a16:creationId xmlns:a16="http://schemas.microsoft.com/office/drawing/2014/main" id="{6E8B150A-C0C2-D111-FA9D-E1A14E46FD85}"/>
              </a:ext>
            </a:extLst>
          </p:cNvPr>
          <p:cNvSpPr txBox="1"/>
          <p:nvPr/>
        </p:nvSpPr>
        <p:spPr>
          <a:xfrm>
            <a:off x="971600" y="3239337"/>
            <a:ext cx="7632848" cy="534368"/>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fi-FI" sz="1100" b="1" dirty="0">
                <a:solidFill>
                  <a:schemeClr val="tx2">
                    <a:lumMod val="50000"/>
                  </a:schemeClr>
                </a:solidFill>
              </a:rPr>
              <a:t>Viewing Group</a:t>
            </a:r>
            <a:r>
              <a:rPr lang="fi-FI" sz="1100" dirty="0">
                <a:solidFill>
                  <a:schemeClr val="tx2">
                    <a:lumMod val="50000"/>
                  </a:schemeClr>
                </a:solidFill>
              </a:rPr>
              <a:t>: Defines what kind of data user could view.This based on the user job description.</a:t>
            </a:r>
          </a:p>
          <a:p>
            <a:pPr marL="171450" indent="-171450">
              <a:buFont typeface="Arial" panose="020B0604020202020204" pitchFamily="34" charset="0"/>
              <a:buChar char="•"/>
            </a:pPr>
            <a:r>
              <a:rPr lang="fi-FI" sz="1100" dirty="0">
                <a:solidFill>
                  <a:schemeClr val="tx2">
                    <a:lumMod val="50000"/>
                  </a:schemeClr>
                </a:solidFill>
              </a:rPr>
              <a:t>Consider whether the other owner group data which are included in selected viewing group is suitable for user or not.</a:t>
            </a:r>
          </a:p>
          <a:p>
            <a:pPr marL="0" lvl="3"/>
            <a:r>
              <a:rPr lang="fi-FI" sz="800" i="1" dirty="0">
                <a:solidFill>
                  <a:schemeClr val="accent5"/>
                </a:solidFill>
              </a:rPr>
              <a:t>Detail defination of each viewing group could be found in this link. </a:t>
            </a:r>
            <a:r>
              <a:rPr lang="en-US" sz="800" dirty="0">
                <a:hlinkClick r:id="rId4"/>
              </a:rPr>
              <a:t>PDM Access - Owner group and corresponding viewing group list</a:t>
            </a:r>
            <a:endParaRPr lang="en-US" sz="800" i="1" dirty="0">
              <a:solidFill>
                <a:schemeClr val="accent5"/>
              </a:solidFill>
            </a:endParaRPr>
          </a:p>
        </p:txBody>
      </p:sp>
      <p:sp>
        <p:nvSpPr>
          <p:cNvPr id="12" name="TextBox 11">
            <a:extLst>
              <a:ext uri="{FF2B5EF4-FFF2-40B4-BE49-F238E27FC236}">
                <a16:creationId xmlns:a16="http://schemas.microsoft.com/office/drawing/2014/main" id="{A43B62C5-CC3A-6113-7A8C-9C8C4F2BF7D7}"/>
              </a:ext>
            </a:extLst>
          </p:cNvPr>
          <p:cNvSpPr txBox="1"/>
          <p:nvPr/>
        </p:nvSpPr>
        <p:spPr>
          <a:xfrm>
            <a:off x="971600" y="3872022"/>
            <a:ext cx="7632848" cy="241980"/>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fi-FI" sz="1100" b="1" dirty="0">
                <a:solidFill>
                  <a:schemeClr val="tx2">
                    <a:lumMod val="50000"/>
                  </a:schemeClr>
                </a:solidFill>
              </a:rPr>
              <a:t>Market Area</a:t>
            </a:r>
            <a:r>
              <a:rPr lang="fi-FI" sz="1100" dirty="0">
                <a:solidFill>
                  <a:schemeClr val="tx2">
                    <a:lumMod val="50000"/>
                  </a:schemeClr>
                </a:solidFill>
              </a:rPr>
              <a:t>: limit the data inside of viewing group which could be viewed by user.This based on the user working area.</a:t>
            </a:r>
            <a:endParaRPr lang="en-US" sz="1100" dirty="0">
              <a:solidFill>
                <a:schemeClr val="tx2">
                  <a:lumMod val="50000"/>
                </a:schemeClr>
              </a:solidFill>
            </a:endParaRPr>
          </a:p>
        </p:txBody>
      </p:sp>
      <p:sp>
        <p:nvSpPr>
          <p:cNvPr id="13" name="TextBox 12">
            <a:extLst>
              <a:ext uri="{FF2B5EF4-FFF2-40B4-BE49-F238E27FC236}">
                <a16:creationId xmlns:a16="http://schemas.microsoft.com/office/drawing/2014/main" id="{DD7F743F-54F3-3C0E-F2E9-90803F2803D0}"/>
              </a:ext>
            </a:extLst>
          </p:cNvPr>
          <p:cNvSpPr txBox="1"/>
          <p:nvPr/>
        </p:nvSpPr>
        <p:spPr>
          <a:xfrm>
            <a:off x="971600" y="4181541"/>
            <a:ext cx="7632848" cy="565146"/>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fi-FI" sz="1100" b="1" dirty="0">
                <a:solidFill>
                  <a:schemeClr val="tx2">
                    <a:lumMod val="50000"/>
                  </a:schemeClr>
                </a:solidFill>
              </a:rPr>
              <a:t>ERP company</a:t>
            </a:r>
            <a:r>
              <a:rPr lang="fi-FI" sz="1100" dirty="0">
                <a:solidFill>
                  <a:schemeClr val="tx2">
                    <a:lumMod val="50000"/>
                  </a:schemeClr>
                </a:solidFill>
              </a:rPr>
              <a:t>: </a:t>
            </a:r>
            <a:r>
              <a:rPr lang="fi-FI" sz="1050" dirty="0">
                <a:solidFill>
                  <a:schemeClr val="tx2">
                    <a:lumMod val="50000"/>
                  </a:schemeClr>
                </a:solidFill>
              </a:rPr>
              <a:t>Give the access to user for transfer data to defined ERP company and viewing logistic data from ERP company. Meanwhile, for user who is creating Notification(EO,PN,ECN) to Sovelia should have proper ERP company in the account.</a:t>
            </a:r>
            <a:endParaRPr lang="en-US" sz="1050" dirty="0">
              <a:solidFill>
                <a:schemeClr val="tx2">
                  <a:lumMod val="50000"/>
                </a:schemeClr>
              </a:solidFill>
            </a:endParaRPr>
          </a:p>
        </p:txBody>
      </p:sp>
      <p:grpSp>
        <p:nvGrpSpPr>
          <p:cNvPr id="61" name="Group 60">
            <a:extLst>
              <a:ext uri="{FF2B5EF4-FFF2-40B4-BE49-F238E27FC236}">
                <a16:creationId xmlns:a16="http://schemas.microsoft.com/office/drawing/2014/main" id="{9ACD569A-5D99-32C6-9A44-943FC63C10CA}"/>
              </a:ext>
            </a:extLst>
          </p:cNvPr>
          <p:cNvGrpSpPr/>
          <p:nvPr/>
        </p:nvGrpSpPr>
        <p:grpSpPr>
          <a:xfrm>
            <a:off x="247041" y="4700356"/>
            <a:ext cx="6048673" cy="1660012"/>
            <a:chOff x="251518" y="4792899"/>
            <a:chExt cx="8378518" cy="1660012"/>
          </a:xfrm>
        </p:grpSpPr>
        <p:sp>
          <p:nvSpPr>
            <p:cNvPr id="15" name="Flowchart: Alternate Process 14">
              <a:extLst>
                <a:ext uri="{FF2B5EF4-FFF2-40B4-BE49-F238E27FC236}">
                  <a16:creationId xmlns:a16="http://schemas.microsoft.com/office/drawing/2014/main" id="{733477F1-AD16-9700-1409-CB580AEF3FD9}"/>
                </a:ext>
              </a:extLst>
            </p:cNvPr>
            <p:cNvSpPr/>
            <p:nvPr/>
          </p:nvSpPr>
          <p:spPr>
            <a:xfrm>
              <a:off x="997189" y="4924642"/>
              <a:ext cx="7632847" cy="1528269"/>
            </a:xfrm>
            <a:prstGeom prst="flowChartAlternateProcess">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r>
                <a:rPr lang="fi-FI" sz="1600" dirty="0">
                  <a:solidFill>
                    <a:srgbClr val="7030A0"/>
                  </a:solidFill>
                </a:rPr>
                <a:t>Viewing Group</a:t>
              </a:r>
            </a:p>
            <a:p>
              <a:pPr algn="ctr"/>
              <a:endParaRPr lang="fi-FI" sz="800" dirty="0">
                <a:solidFill>
                  <a:srgbClr val="7030A0"/>
                </a:solidFill>
              </a:endParaRPr>
            </a:p>
            <a:p>
              <a:pPr algn="ctr"/>
              <a:endParaRPr lang="fi-FI" sz="800" dirty="0">
                <a:solidFill>
                  <a:srgbClr val="7030A0"/>
                </a:solidFill>
              </a:endParaRPr>
            </a:p>
          </p:txBody>
        </p:sp>
        <p:grpSp>
          <p:nvGrpSpPr>
            <p:cNvPr id="16" name="Group 15">
              <a:extLst>
                <a:ext uri="{FF2B5EF4-FFF2-40B4-BE49-F238E27FC236}">
                  <a16:creationId xmlns:a16="http://schemas.microsoft.com/office/drawing/2014/main" id="{49492D0B-E8EE-8139-1ABD-011F34CF100E}"/>
                </a:ext>
              </a:extLst>
            </p:cNvPr>
            <p:cNvGrpSpPr/>
            <p:nvPr/>
          </p:nvGrpSpPr>
          <p:grpSpPr>
            <a:xfrm>
              <a:off x="1213213" y="5278071"/>
              <a:ext cx="3600400" cy="916598"/>
              <a:chOff x="1541370" y="752373"/>
              <a:chExt cx="1339091" cy="1339185"/>
            </a:xfrm>
            <a:scene3d>
              <a:camera prst="orthographicFront"/>
              <a:lightRig rig="threePt" dir="t">
                <a:rot lat="0" lon="0" rev="7500000"/>
              </a:lightRig>
            </a:scene3d>
          </p:grpSpPr>
          <p:sp>
            <p:nvSpPr>
              <p:cNvPr id="17" name="Oval 16">
                <a:extLst>
                  <a:ext uri="{FF2B5EF4-FFF2-40B4-BE49-F238E27FC236}">
                    <a16:creationId xmlns:a16="http://schemas.microsoft.com/office/drawing/2014/main" id="{3E6908C2-EB9F-5D43-07BC-968AF769A463}"/>
                  </a:ext>
                </a:extLst>
              </p:cNvPr>
              <p:cNvSpPr/>
              <p:nvPr/>
            </p:nvSpPr>
            <p:spPr>
              <a:xfrm>
                <a:off x="1541370" y="752373"/>
                <a:ext cx="1339091" cy="1339185"/>
              </a:xfrm>
              <a:prstGeom prst="ellipse">
                <a:avLst/>
              </a:prstGeom>
              <a:sp3d prstMaterial="plastic">
                <a:bevelT w="127000" h="25400" prst="relaxedInset"/>
              </a:sp3d>
            </p:spPr>
            <p:style>
              <a:lnRef idx="0">
                <a:schemeClr val="lt1">
                  <a:hueOff val="0"/>
                  <a:satOff val="0"/>
                  <a:lumOff val="0"/>
                  <a:alphaOff val="0"/>
                </a:schemeClr>
              </a:lnRef>
              <a:fillRef idx="3">
                <a:schemeClr val="accent1">
                  <a:alpha val="50000"/>
                  <a:hueOff val="0"/>
                  <a:satOff val="0"/>
                  <a:lumOff val="0"/>
                  <a:alphaOff val="0"/>
                </a:schemeClr>
              </a:fillRef>
              <a:effectRef idx="2">
                <a:schemeClr val="accent1">
                  <a:alpha val="50000"/>
                  <a:hueOff val="0"/>
                  <a:satOff val="0"/>
                  <a:lumOff val="0"/>
                  <a:alphaOff val="0"/>
                </a:schemeClr>
              </a:effectRef>
              <a:fontRef idx="minor">
                <a:schemeClr val="tx1"/>
              </a:fontRef>
            </p:style>
          </p:sp>
          <p:sp>
            <p:nvSpPr>
              <p:cNvPr id="18" name="Oval 6">
                <a:extLst>
                  <a:ext uri="{FF2B5EF4-FFF2-40B4-BE49-F238E27FC236}">
                    <a16:creationId xmlns:a16="http://schemas.microsoft.com/office/drawing/2014/main" id="{35A5326F-AF4F-89E9-B83D-725E9B02D8F7}"/>
                  </a:ext>
                </a:extLst>
              </p:cNvPr>
              <p:cNvSpPr txBox="1"/>
              <p:nvPr/>
            </p:nvSpPr>
            <p:spPr>
              <a:xfrm>
                <a:off x="1747456" y="854201"/>
                <a:ext cx="891939" cy="420274"/>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i-FI" sz="800" dirty="0"/>
                  <a:t>Owner group 1</a:t>
                </a:r>
                <a:endParaRPr lang="fi-FI" sz="800" kern="1200" dirty="0"/>
              </a:p>
            </p:txBody>
          </p:sp>
        </p:grpSp>
        <p:sp>
          <p:nvSpPr>
            <p:cNvPr id="26" name="Oval 25">
              <a:extLst>
                <a:ext uri="{FF2B5EF4-FFF2-40B4-BE49-F238E27FC236}">
                  <a16:creationId xmlns:a16="http://schemas.microsoft.com/office/drawing/2014/main" id="{74A7D8A5-70F3-EF30-BC19-23CEE33B6119}"/>
                </a:ext>
              </a:extLst>
            </p:cNvPr>
            <p:cNvSpPr/>
            <p:nvPr/>
          </p:nvSpPr>
          <p:spPr>
            <a:xfrm>
              <a:off x="1398493" y="5461344"/>
              <a:ext cx="969964" cy="48754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i-FI" sz="800" dirty="0">
                  <a:solidFill>
                    <a:schemeClr val="tx1"/>
                  </a:solidFill>
                </a:rPr>
                <a:t>Data 1- Market Area 1</a:t>
              </a:r>
            </a:p>
          </p:txBody>
        </p:sp>
        <p:sp>
          <p:nvSpPr>
            <p:cNvPr id="27" name="Oval 26">
              <a:extLst>
                <a:ext uri="{FF2B5EF4-FFF2-40B4-BE49-F238E27FC236}">
                  <a16:creationId xmlns:a16="http://schemas.microsoft.com/office/drawing/2014/main" id="{960923FD-C0E8-E852-4C83-EB5101B229F6}"/>
                </a:ext>
              </a:extLst>
            </p:cNvPr>
            <p:cNvSpPr/>
            <p:nvPr/>
          </p:nvSpPr>
          <p:spPr>
            <a:xfrm>
              <a:off x="2433867" y="5601716"/>
              <a:ext cx="1051494" cy="517243"/>
            </a:xfrm>
            <a:prstGeom prst="ellipse">
              <a:avLst/>
            </a:prstGeom>
            <a:solidFill>
              <a:schemeClr val="accent5">
                <a:lumMod val="60000"/>
                <a:lumOff val="40000"/>
              </a:schemeClr>
            </a:solidFill>
            <a:ln w="446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a:solidFill>
                    <a:schemeClr val="tx1"/>
                  </a:solidFill>
                </a:rPr>
                <a:t>Data 2- Market Area 2</a:t>
              </a:r>
            </a:p>
          </p:txBody>
        </p:sp>
        <p:sp>
          <p:nvSpPr>
            <p:cNvPr id="28" name="Oval 27">
              <a:extLst>
                <a:ext uri="{FF2B5EF4-FFF2-40B4-BE49-F238E27FC236}">
                  <a16:creationId xmlns:a16="http://schemas.microsoft.com/office/drawing/2014/main" id="{6371062C-DDD1-3C65-5607-18168C4F1191}"/>
                </a:ext>
              </a:extLst>
            </p:cNvPr>
            <p:cNvSpPr/>
            <p:nvPr/>
          </p:nvSpPr>
          <p:spPr>
            <a:xfrm>
              <a:off x="3550771" y="5410904"/>
              <a:ext cx="1051494" cy="487545"/>
            </a:xfrm>
            <a:prstGeom prst="ellipse">
              <a:avLst/>
            </a:prstGeom>
            <a:solidFill>
              <a:srgbClr val="92D050"/>
            </a:solidFill>
            <a:ln>
              <a:noFill/>
            </a:ln>
            <a:scene3d>
              <a:camera prst="perspectiveRelaxedModerately"/>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a:solidFill>
                    <a:schemeClr val="tx1"/>
                  </a:solidFill>
                </a:rPr>
                <a:t>Data 3- Market Area 3</a:t>
              </a:r>
            </a:p>
          </p:txBody>
        </p:sp>
        <p:pic>
          <p:nvPicPr>
            <p:cNvPr id="30" name="Graphic 29" descr="Man">
              <a:extLst>
                <a:ext uri="{FF2B5EF4-FFF2-40B4-BE49-F238E27FC236}">
                  <a16:creationId xmlns:a16="http://schemas.microsoft.com/office/drawing/2014/main" id="{87AE95C3-B6BE-8647-9DA2-A2D5265395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75263" y="4792899"/>
              <a:ext cx="429961" cy="429961"/>
            </a:xfrm>
            <a:prstGeom prst="rect">
              <a:avLst/>
            </a:prstGeom>
          </p:spPr>
        </p:pic>
        <p:sp>
          <p:nvSpPr>
            <p:cNvPr id="32" name="Oval 31">
              <a:extLst>
                <a:ext uri="{FF2B5EF4-FFF2-40B4-BE49-F238E27FC236}">
                  <a16:creationId xmlns:a16="http://schemas.microsoft.com/office/drawing/2014/main" id="{2A5973DB-EDB2-A3F8-9BA0-D338760E8596}"/>
                </a:ext>
              </a:extLst>
            </p:cNvPr>
            <p:cNvSpPr/>
            <p:nvPr/>
          </p:nvSpPr>
          <p:spPr>
            <a:xfrm>
              <a:off x="4912011" y="5276692"/>
              <a:ext cx="3600400" cy="916598"/>
            </a:xfrm>
            <a:prstGeom prst="ellipse">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alpha val="50000"/>
                <a:hueOff val="0"/>
                <a:satOff val="0"/>
                <a:lumOff val="0"/>
                <a:alphaOff val="0"/>
              </a:schemeClr>
            </a:fillRef>
            <a:effectRef idx="2">
              <a:schemeClr val="accent1">
                <a:alpha val="50000"/>
                <a:hueOff val="0"/>
                <a:satOff val="0"/>
                <a:lumOff val="0"/>
                <a:alphaOff val="0"/>
              </a:schemeClr>
            </a:effectRef>
            <a:fontRef idx="minor">
              <a:schemeClr val="tx1"/>
            </a:fontRef>
          </p:style>
        </p:sp>
        <p:sp>
          <p:nvSpPr>
            <p:cNvPr id="33" name="Oval 6">
              <a:extLst>
                <a:ext uri="{FF2B5EF4-FFF2-40B4-BE49-F238E27FC236}">
                  <a16:creationId xmlns:a16="http://schemas.microsoft.com/office/drawing/2014/main" id="{959D1D33-E2A3-5F36-612F-02160295FF4F}"/>
                </a:ext>
              </a:extLst>
            </p:cNvPr>
            <p:cNvSpPr txBox="1"/>
            <p:nvPr/>
          </p:nvSpPr>
          <p:spPr>
            <a:xfrm>
              <a:off x="5466112" y="5346388"/>
              <a:ext cx="2398147" cy="287654"/>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tx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i-FI" sz="800" dirty="0"/>
                <a:t>Owner group 2</a:t>
              </a:r>
              <a:endParaRPr lang="fi-FI" sz="800" kern="1200" dirty="0"/>
            </a:p>
          </p:txBody>
        </p:sp>
        <p:sp>
          <p:nvSpPr>
            <p:cNvPr id="34" name="Oval 33">
              <a:extLst>
                <a:ext uri="{FF2B5EF4-FFF2-40B4-BE49-F238E27FC236}">
                  <a16:creationId xmlns:a16="http://schemas.microsoft.com/office/drawing/2014/main" id="{57C00784-5234-9475-6085-8CDB8E84E375}"/>
                </a:ext>
              </a:extLst>
            </p:cNvPr>
            <p:cNvSpPr/>
            <p:nvPr/>
          </p:nvSpPr>
          <p:spPr>
            <a:xfrm>
              <a:off x="5097291" y="5459965"/>
              <a:ext cx="969964" cy="48754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i-FI" sz="800" dirty="0">
                  <a:solidFill>
                    <a:schemeClr val="tx1"/>
                  </a:solidFill>
                </a:rPr>
                <a:t>Data 4- Market Area 1</a:t>
              </a:r>
            </a:p>
          </p:txBody>
        </p:sp>
        <p:sp>
          <p:nvSpPr>
            <p:cNvPr id="35" name="Oval 34">
              <a:extLst>
                <a:ext uri="{FF2B5EF4-FFF2-40B4-BE49-F238E27FC236}">
                  <a16:creationId xmlns:a16="http://schemas.microsoft.com/office/drawing/2014/main" id="{999CE173-4DBD-45C5-6990-65B230010533}"/>
                </a:ext>
              </a:extLst>
            </p:cNvPr>
            <p:cNvSpPr/>
            <p:nvPr/>
          </p:nvSpPr>
          <p:spPr>
            <a:xfrm>
              <a:off x="6132665" y="5600337"/>
              <a:ext cx="1051494" cy="517243"/>
            </a:xfrm>
            <a:prstGeom prst="ellipse">
              <a:avLst/>
            </a:prstGeom>
            <a:solidFill>
              <a:schemeClr val="accent5">
                <a:lumMod val="60000"/>
                <a:lumOff val="40000"/>
              </a:schemeClr>
            </a:solidFill>
            <a:ln w="446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a:solidFill>
                    <a:schemeClr val="tx1"/>
                  </a:solidFill>
                </a:rPr>
                <a:t>Data 5- Market Area 2</a:t>
              </a:r>
            </a:p>
          </p:txBody>
        </p:sp>
        <p:sp>
          <p:nvSpPr>
            <p:cNvPr id="36" name="Oval 35">
              <a:extLst>
                <a:ext uri="{FF2B5EF4-FFF2-40B4-BE49-F238E27FC236}">
                  <a16:creationId xmlns:a16="http://schemas.microsoft.com/office/drawing/2014/main" id="{B27498ED-CD86-6845-39D5-122645CFE256}"/>
                </a:ext>
              </a:extLst>
            </p:cNvPr>
            <p:cNvSpPr/>
            <p:nvPr/>
          </p:nvSpPr>
          <p:spPr>
            <a:xfrm>
              <a:off x="7249569" y="5409525"/>
              <a:ext cx="1051494" cy="487545"/>
            </a:xfrm>
            <a:prstGeom prst="ellipse">
              <a:avLst/>
            </a:prstGeom>
            <a:solidFill>
              <a:srgbClr val="92D050"/>
            </a:solidFill>
            <a:ln>
              <a:noFill/>
            </a:ln>
            <a:scene3d>
              <a:camera prst="perspectiveRelaxedModerately"/>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a:solidFill>
                    <a:schemeClr val="tx1"/>
                  </a:solidFill>
                </a:rPr>
                <a:t>Data 6- Market Area 3</a:t>
              </a:r>
            </a:p>
          </p:txBody>
        </p:sp>
        <p:pic>
          <p:nvPicPr>
            <p:cNvPr id="37" name="Graphic 36" descr="Man">
              <a:extLst>
                <a:ext uri="{FF2B5EF4-FFF2-40B4-BE49-F238E27FC236}">
                  <a16:creationId xmlns:a16="http://schemas.microsoft.com/office/drawing/2014/main" id="{2AF98BD8-0D77-93D2-31E9-9B54BF031D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29599" y="4823966"/>
              <a:ext cx="429961" cy="429961"/>
            </a:xfrm>
            <a:prstGeom prst="rect">
              <a:avLst/>
            </a:prstGeom>
          </p:spPr>
        </p:pic>
        <p:pic>
          <p:nvPicPr>
            <p:cNvPr id="38" name="Graphic 37" descr="Man">
              <a:extLst>
                <a:ext uri="{FF2B5EF4-FFF2-40B4-BE49-F238E27FC236}">
                  <a16:creationId xmlns:a16="http://schemas.microsoft.com/office/drawing/2014/main" id="{A050E599-0C0D-6CA8-C1E5-3F1706F2FD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993" y="5473796"/>
              <a:ext cx="429961" cy="429961"/>
            </a:xfrm>
            <a:prstGeom prst="rect">
              <a:avLst/>
            </a:prstGeom>
          </p:spPr>
        </p:pic>
        <p:cxnSp>
          <p:nvCxnSpPr>
            <p:cNvPr id="40" name="Straight Arrow Connector 39">
              <a:extLst>
                <a:ext uri="{FF2B5EF4-FFF2-40B4-BE49-F238E27FC236}">
                  <a16:creationId xmlns:a16="http://schemas.microsoft.com/office/drawing/2014/main" id="{D8F5FC35-0B86-4D26-060C-40A84FBA3A00}"/>
                </a:ext>
              </a:extLst>
            </p:cNvPr>
            <p:cNvCxnSpPr>
              <a:cxnSpLocks/>
              <a:stCxn id="26" idx="0"/>
              <a:endCxn id="30" idx="2"/>
            </p:cNvCxnSpPr>
            <p:nvPr/>
          </p:nvCxnSpPr>
          <p:spPr>
            <a:xfrm flipV="1">
              <a:off x="1883475" y="5222860"/>
              <a:ext cx="406769" cy="238484"/>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B49ACAF-BCF1-034F-9826-5C8E20260253}"/>
                </a:ext>
              </a:extLst>
            </p:cNvPr>
            <p:cNvCxnSpPr>
              <a:stCxn id="32" idx="1"/>
              <a:endCxn id="30" idx="2"/>
            </p:cNvCxnSpPr>
            <p:nvPr/>
          </p:nvCxnSpPr>
          <p:spPr>
            <a:xfrm flipH="1" flipV="1">
              <a:off x="2290244" y="5222860"/>
              <a:ext cx="3149033" cy="188065"/>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DFC99A2-E9AE-4B55-D149-92CB61CFD04C}"/>
                </a:ext>
              </a:extLst>
            </p:cNvPr>
            <p:cNvCxnSpPr>
              <a:endCxn id="37" idx="2"/>
            </p:cNvCxnSpPr>
            <p:nvPr/>
          </p:nvCxnSpPr>
          <p:spPr>
            <a:xfrm flipV="1">
              <a:off x="2966916" y="5253927"/>
              <a:ext cx="1477664" cy="432117"/>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765F25D-F8DE-0E27-9B12-6DBD630D69B2}"/>
                </a:ext>
              </a:extLst>
            </p:cNvPr>
            <p:cNvCxnSpPr>
              <a:stCxn id="35" idx="0"/>
            </p:cNvCxnSpPr>
            <p:nvPr/>
          </p:nvCxnSpPr>
          <p:spPr>
            <a:xfrm flipH="1" flipV="1">
              <a:off x="4475207" y="5230803"/>
              <a:ext cx="2183205" cy="369534"/>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D0A75-A308-EFBB-9316-B17E38523B90}"/>
                </a:ext>
              </a:extLst>
            </p:cNvPr>
            <p:cNvSpPr txBox="1"/>
            <p:nvPr/>
          </p:nvSpPr>
          <p:spPr>
            <a:xfrm>
              <a:off x="2433866" y="4945850"/>
              <a:ext cx="444023" cy="195814"/>
            </a:xfrm>
            <a:prstGeom prst="rect">
              <a:avLst/>
            </a:prstGeom>
            <a:solidFill>
              <a:schemeClr val="tx1"/>
            </a:solidFill>
            <a:ln w="4465" cap="flat">
              <a:noFill/>
              <a:prstDash val="solid"/>
              <a:miter/>
            </a:ln>
          </p:spPr>
          <p:txBody>
            <a:bodyPr wrap="square" lIns="36000" tIns="36000" rIns="36000" bIns="36000" rtlCol="0">
              <a:spAutoFit/>
            </a:bodyPr>
            <a:lstStyle/>
            <a:p>
              <a:r>
                <a:rPr lang="fi-FI" sz="800" dirty="0">
                  <a:solidFill>
                    <a:schemeClr val="bg1"/>
                  </a:solidFill>
                </a:rPr>
                <a:t>MA1</a:t>
              </a:r>
              <a:endParaRPr lang="en-US" sz="800" dirty="0">
                <a:solidFill>
                  <a:schemeClr val="bg1"/>
                </a:solidFill>
              </a:endParaRPr>
            </a:p>
          </p:txBody>
        </p:sp>
        <p:sp>
          <p:nvSpPr>
            <p:cNvPr id="50" name="TextBox 49">
              <a:extLst>
                <a:ext uri="{FF2B5EF4-FFF2-40B4-BE49-F238E27FC236}">
                  <a16:creationId xmlns:a16="http://schemas.microsoft.com/office/drawing/2014/main" id="{C0002134-7025-1445-E167-D48E241C8BF3}"/>
                </a:ext>
              </a:extLst>
            </p:cNvPr>
            <p:cNvSpPr txBox="1"/>
            <p:nvPr/>
          </p:nvSpPr>
          <p:spPr>
            <a:xfrm>
              <a:off x="4602265" y="4928690"/>
              <a:ext cx="337933" cy="195814"/>
            </a:xfrm>
            <a:prstGeom prst="rect">
              <a:avLst/>
            </a:prstGeom>
            <a:solidFill>
              <a:schemeClr val="accent5">
                <a:lumMod val="60000"/>
                <a:lumOff val="40000"/>
              </a:schemeClr>
            </a:solidFill>
            <a:ln w="4465" cap="flat">
              <a:noFill/>
              <a:prstDash val="solid"/>
              <a:miter/>
            </a:ln>
          </p:spPr>
          <p:txBody>
            <a:bodyPr wrap="square" lIns="36000" tIns="36000" rIns="36000" bIns="36000" rtlCol="0">
              <a:spAutoFit/>
            </a:bodyPr>
            <a:lstStyle/>
            <a:p>
              <a:r>
                <a:rPr lang="fi-FI" sz="800" dirty="0">
                  <a:solidFill>
                    <a:schemeClr val="tx2">
                      <a:lumMod val="50000"/>
                    </a:schemeClr>
                  </a:solidFill>
                </a:rPr>
                <a:t>MA2</a:t>
              </a:r>
              <a:endParaRPr lang="en-US" sz="800" dirty="0">
                <a:solidFill>
                  <a:schemeClr val="tx2">
                    <a:lumMod val="50000"/>
                  </a:schemeClr>
                </a:solidFill>
              </a:endParaRPr>
            </a:p>
          </p:txBody>
        </p:sp>
        <p:sp>
          <p:nvSpPr>
            <p:cNvPr id="51" name="TextBox 50">
              <a:extLst>
                <a:ext uri="{FF2B5EF4-FFF2-40B4-BE49-F238E27FC236}">
                  <a16:creationId xmlns:a16="http://schemas.microsoft.com/office/drawing/2014/main" id="{7EA69553-76D7-2B2C-682D-9F77B793963C}"/>
                </a:ext>
              </a:extLst>
            </p:cNvPr>
            <p:cNvSpPr txBox="1"/>
            <p:nvPr/>
          </p:nvSpPr>
          <p:spPr>
            <a:xfrm>
              <a:off x="251518" y="5855494"/>
              <a:ext cx="745670" cy="195814"/>
            </a:xfrm>
            <a:prstGeom prst="rect">
              <a:avLst/>
            </a:prstGeom>
            <a:solidFill>
              <a:srgbClr val="7030A0"/>
            </a:solidFill>
            <a:ln w="4465" cap="flat">
              <a:noFill/>
              <a:prstDash val="solid"/>
              <a:miter/>
            </a:ln>
          </p:spPr>
          <p:txBody>
            <a:bodyPr wrap="square" lIns="36000" tIns="36000" rIns="36000" bIns="36000" rtlCol="0">
              <a:spAutoFit/>
            </a:bodyPr>
            <a:lstStyle/>
            <a:p>
              <a:r>
                <a:rPr lang="fi-FI" sz="800" dirty="0">
                  <a:solidFill>
                    <a:schemeClr val="bg1"/>
                  </a:solidFill>
                </a:rPr>
                <a:t>MA=world</a:t>
              </a:r>
              <a:endParaRPr lang="en-US" sz="800" dirty="0">
                <a:solidFill>
                  <a:schemeClr val="bg1"/>
                </a:solidFill>
              </a:endParaRPr>
            </a:p>
          </p:txBody>
        </p:sp>
        <p:cxnSp>
          <p:nvCxnSpPr>
            <p:cNvPr id="53" name="Straight Arrow Connector 52">
              <a:extLst>
                <a:ext uri="{FF2B5EF4-FFF2-40B4-BE49-F238E27FC236}">
                  <a16:creationId xmlns:a16="http://schemas.microsoft.com/office/drawing/2014/main" id="{CA298FC0-F412-FB99-F481-2178AAD686CD}"/>
                </a:ext>
              </a:extLst>
            </p:cNvPr>
            <p:cNvCxnSpPr>
              <a:cxnSpLocks/>
              <a:stCxn id="15" idx="1"/>
              <a:endCxn id="38" idx="3"/>
            </p:cNvCxnSpPr>
            <p:nvPr/>
          </p:nvCxnSpPr>
          <p:spPr>
            <a:xfrm flipH="1">
              <a:off x="742954" y="5688777"/>
              <a:ext cx="254234" cy="0"/>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Left Brace 55">
            <a:extLst>
              <a:ext uri="{FF2B5EF4-FFF2-40B4-BE49-F238E27FC236}">
                <a16:creationId xmlns:a16="http://schemas.microsoft.com/office/drawing/2014/main" id="{B5D9DBBE-48F6-D081-E041-6ECADE5A6D95}"/>
              </a:ext>
            </a:extLst>
          </p:cNvPr>
          <p:cNvSpPr/>
          <p:nvPr/>
        </p:nvSpPr>
        <p:spPr>
          <a:xfrm>
            <a:off x="456418" y="1165196"/>
            <a:ext cx="515182" cy="3267333"/>
          </a:xfrm>
          <a:prstGeom prst="leftBrace">
            <a:avLst>
              <a:gd name="adj1" fmla="val 8333"/>
              <a:gd name="adj2" fmla="val 47066"/>
            </a:avLst>
          </a:prstGeom>
          <a:solidFill>
            <a:schemeClr val="accent1"/>
          </a:solidFill>
          <a:ln w="63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Graphic 13" descr="Man">
            <a:extLst>
              <a:ext uri="{FF2B5EF4-FFF2-40B4-BE49-F238E27FC236}">
                <a16:creationId xmlns:a16="http://schemas.microsoft.com/office/drawing/2014/main" id="{FE1D5113-2C7E-6DA2-2829-ACCD7F828E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81" y="2371790"/>
            <a:ext cx="797237" cy="797237"/>
          </a:xfrm>
          <a:prstGeom prst="rect">
            <a:avLst/>
          </a:prstGeom>
        </p:spPr>
      </p:pic>
      <p:grpSp>
        <p:nvGrpSpPr>
          <p:cNvPr id="68" name="Group 67">
            <a:extLst>
              <a:ext uri="{FF2B5EF4-FFF2-40B4-BE49-F238E27FC236}">
                <a16:creationId xmlns:a16="http://schemas.microsoft.com/office/drawing/2014/main" id="{2CAC3527-5F83-C732-6A2B-A755F9D84B3C}"/>
              </a:ext>
            </a:extLst>
          </p:cNvPr>
          <p:cNvGrpSpPr/>
          <p:nvPr/>
        </p:nvGrpSpPr>
        <p:grpSpPr>
          <a:xfrm>
            <a:off x="6484991" y="4777364"/>
            <a:ext cx="2190697" cy="1528269"/>
            <a:chOff x="1021995" y="4935778"/>
            <a:chExt cx="7632847" cy="1528269"/>
          </a:xfrm>
        </p:grpSpPr>
        <p:sp>
          <p:nvSpPr>
            <p:cNvPr id="69" name="Flowchart: Alternate Process 68">
              <a:extLst>
                <a:ext uri="{FF2B5EF4-FFF2-40B4-BE49-F238E27FC236}">
                  <a16:creationId xmlns:a16="http://schemas.microsoft.com/office/drawing/2014/main" id="{4E084D2B-EFC2-DE62-2D05-82C17A976DB6}"/>
                </a:ext>
              </a:extLst>
            </p:cNvPr>
            <p:cNvSpPr/>
            <p:nvPr/>
          </p:nvSpPr>
          <p:spPr>
            <a:xfrm>
              <a:off x="1021995" y="4935778"/>
              <a:ext cx="7632847" cy="1528269"/>
            </a:xfrm>
            <a:prstGeom prst="flowChartAlternateProcess">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endParaRPr lang="fi-FI" sz="800" dirty="0">
                <a:solidFill>
                  <a:srgbClr val="7030A0"/>
                </a:solidFill>
              </a:endParaRPr>
            </a:p>
            <a:p>
              <a:pPr algn="ctr"/>
              <a:r>
                <a:rPr lang="fi-FI" sz="1600" dirty="0">
                  <a:solidFill>
                    <a:srgbClr val="7030A0"/>
                  </a:solidFill>
                </a:rPr>
                <a:t>Owner Group</a:t>
              </a:r>
            </a:p>
            <a:p>
              <a:pPr algn="ctr"/>
              <a:endParaRPr lang="fi-FI" sz="800" dirty="0">
                <a:solidFill>
                  <a:srgbClr val="7030A0"/>
                </a:solidFill>
              </a:endParaRPr>
            </a:p>
            <a:p>
              <a:pPr algn="ctr"/>
              <a:endParaRPr lang="fi-FI" sz="800" dirty="0">
                <a:solidFill>
                  <a:srgbClr val="7030A0"/>
                </a:solidFill>
              </a:endParaRPr>
            </a:p>
          </p:txBody>
        </p:sp>
        <p:grpSp>
          <p:nvGrpSpPr>
            <p:cNvPr id="70" name="Group 69">
              <a:extLst>
                <a:ext uri="{FF2B5EF4-FFF2-40B4-BE49-F238E27FC236}">
                  <a16:creationId xmlns:a16="http://schemas.microsoft.com/office/drawing/2014/main" id="{88DC3D32-6917-0227-DF82-6DA6C41FE63C}"/>
                </a:ext>
              </a:extLst>
            </p:cNvPr>
            <p:cNvGrpSpPr/>
            <p:nvPr/>
          </p:nvGrpSpPr>
          <p:grpSpPr>
            <a:xfrm>
              <a:off x="1247873" y="5144533"/>
              <a:ext cx="3600400" cy="916598"/>
              <a:chOff x="1554261" y="557269"/>
              <a:chExt cx="1339091" cy="1339185"/>
            </a:xfrm>
            <a:scene3d>
              <a:camera prst="orthographicFront"/>
              <a:lightRig rig="threePt" dir="t">
                <a:rot lat="0" lon="0" rev="7500000"/>
              </a:lightRig>
            </a:scene3d>
          </p:grpSpPr>
          <p:sp>
            <p:nvSpPr>
              <p:cNvPr id="90" name="Oval 89">
                <a:extLst>
                  <a:ext uri="{FF2B5EF4-FFF2-40B4-BE49-F238E27FC236}">
                    <a16:creationId xmlns:a16="http://schemas.microsoft.com/office/drawing/2014/main" id="{ADA13AA6-982A-8510-95BC-6F9DAFB061FC}"/>
                  </a:ext>
                </a:extLst>
              </p:cNvPr>
              <p:cNvSpPr/>
              <p:nvPr/>
            </p:nvSpPr>
            <p:spPr>
              <a:xfrm>
                <a:off x="1554261" y="557269"/>
                <a:ext cx="1339091" cy="1339185"/>
              </a:xfrm>
              <a:prstGeom prst="ellipse">
                <a:avLst/>
              </a:prstGeom>
              <a:sp3d prstMaterial="plastic">
                <a:bevelT w="127000" h="25400" prst="relaxedInset"/>
              </a:sp3d>
            </p:spPr>
            <p:style>
              <a:lnRef idx="0">
                <a:schemeClr val="lt1">
                  <a:hueOff val="0"/>
                  <a:satOff val="0"/>
                  <a:lumOff val="0"/>
                  <a:alphaOff val="0"/>
                </a:schemeClr>
              </a:lnRef>
              <a:fillRef idx="3">
                <a:schemeClr val="accent1">
                  <a:alpha val="50000"/>
                  <a:hueOff val="0"/>
                  <a:satOff val="0"/>
                  <a:lumOff val="0"/>
                  <a:alphaOff val="0"/>
                </a:schemeClr>
              </a:fillRef>
              <a:effectRef idx="2">
                <a:schemeClr val="accent1">
                  <a:alpha val="50000"/>
                  <a:hueOff val="0"/>
                  <a:satOff val="0"/>
                  <a:lumOff val="0"/>
                  <a:alphaOff val="0"/>
                </a:schemeClr>
              </a:effectRef>
              <a:fontRef idx="minor">
                <a:schemeClr val="tx1"/>
              </a:fontRef>
            </p:style>
          </p:sp>
          <p:sp>
            <p:nvSpPr>
              <p:cNvPr id="91" name="Oval 6">
                <a:extLst>
                  <a:ext uri="{FF2B5EF4-FFF2-40B4-BE49-F238E27FC236}">
                    <a16:creationId xmlns:a16="http://schemas.microsoft.com/office/drawing/2014/main" id="{A2203041-6153-F3EA-223D-90278D6AECE5}"/>
                  </a:ext>
                </a:extLst>
              </p:cNvPr>
              <p:cNvSpPr txBox="1"/>
              <p:nvPr/>
            </p:nvSpPr>
            <p:spPr>
              <a:xfrm>
                <a:off x="1747456" y="854201"/>
                <a:ext cx="891939" cy="420274"/>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i-FI" sz="800" dirty="0"/>
                  <a:t>Owner group 1</a:t>
                </a:r>
                <a:endParaRPr lang="fi-FI" sz="800" kern="1200" dirty="0"/>
              </a:p>
            </p:txBody>
          </p:sp>
        </p:grpSp>
        <p:sp>
          <p:nvSpPr>
            <p:cNvPr id="75" name="Oval 74">
              <a:extLst>
                <a:ext uri="{FF2B5EF4-FFF2-40B4-BE49-F238E27FC236}">
                  <a16:creationId xmlns:a16="http://schemas.microsoft.com/office/drawing/2014/main" id="{7CE17D2F-6A35-8164-31E6-0F767A171280}"/>
                </a:ext>
              </a:extLst>
            </p:cNvPr>
            <p:cNvSpPr/>
            <p:nvPr/>
          </p:nvSpPr>
          <p:spPr>
            <a:xfrm>
              <a:off x="4976677" y="5158614"/>
              <a:ext cx="3600400" cy="916598"/>
            </a:xfrm>
            <a:prstGeom prst="ellipse">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alpha val="50000"/>
                <a:hueOff val="0"/>
                <a:satOff val="0"/>
                <a:lumOff val="0"/>
                <a:alphaOff val="0"/>
              </a:schemeClr>
            </a:fillRef>
            <a:effectRef idx="2">
              <a:schemeClr val="accent1">
                <a:alpha val="50000"/>
                <a:hueOff val="0"/>
                <a:satOff val="0"/>
                <a:lumOff val="0"/>
                <a:alphaOff val="0"/>
              </a:schemeClr>
            </a:effectRef>
            <a:fontRef idx="minor">
              <a:schemeClr val="tx1"/>
            </a:fontRef>
          </p:style>
        </p:sp>
      </p:grpSp>
      <p:sp>
        <p:nvSpPr>
          <p:cNvPr id="92" name="Oval 6">
            <a:extLst>
              <a:ext uri="{FF2B5EF4-FFF2-40B4-BE49-F238E27FC236}">
                <a16:creationId xmlns:a16="http://schemas.microsoft.com/office/drawing/2014/main" id="{5AA6B1E5-358A-B1D6-8551-16DA855505B8}"/>
              </a:ext>
            </a:extLst>
          </p:cNvPr>
          <p:cNvSpPr txBox="1"/>
          <p:nvPr/>
        </p:nvSpPr>
        <p:spPr>
          <a:xfrm>
            <a:off x="7836304" y="5223805"/>
            <a:ext cx="723805" cy="287654"/>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tx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i-FI" sz="800" dirty="0"/>
              <a:t>Owner group 2</a:t>
            </a:r>
            <a:endParaRPr lang="fi-FI" sz="800" kern="1200" dirty="0"/>
          </a:p>
        </p:txBody>
      </p:sp>
      <p:pic>
        <p:nvPicPr>
          <p:cNvPr id="94" name="Graphic 93" descr="Man">
            <a:extLst>
              <a:ext uri="{FF2B5EF4-FFF2-40B4-BE49-F238E27FC236}">
                <a16:creationId xmlns:a16="http://schemas.microsoft.com/office/drawing/2014/main" id="{F227D345-6DC2-8EFC-1A4F-70D5A4CF38F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6540" y="5460619"/>
            <a:ext cx="310400" cy="296195"/>
          </a:xfrm>
          <a:prstGeom prst="rect">
            <a:avLst/>
          </a:prstGeom>
        </p:spPr>
      </p:pic>
      <p:pic>
        <p:nvPicPr>
          <p:cNvPr id="96" name="Graphic 95" descr="Man">
            <a:extLst>
              <a:ext uri="{FF2B5EF4-FFF2-40B4-BE49-F238E27FC236}">
                <a16:creationId xmlns:a16="http://schemas.microsoft.com/office/drawing/2014/main" id="{2BFB3E92-0330-BC23-43EA-E7B28916404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97478" y="5477007"/>
            <a:ext cx="239130" cy="331239"/>
          </a:xfrm>
          <a:prstGeom prst="rect">
            <a:avLst/>
          </a:prstGeom>
        </p:spPr>
      </p:pic>
    </p:spTree>
    <p:extLst>
      <p:ext uri="{BB962C8B-B14F-4D97-AF65-F5344CB8AC3E}">
        <p14:creationId xmlns:p14="http://schemas.microsoft.com/office/powerpoint/2010/main" val="1783857952"/>
      </p:ext>
    </p:extLst>
  </p:cSld>
  <p:clrMapOvr>
    <a:masterClrMapping/>
  </p:clrMapOvr>
  <p:transition spd="med">
    <p:fade/>
  </p:transition>
</p:sld>
</file>

<file path=ppt/theme/theme1.xml><?xml version="1.0" encoding="utf-8"?>
<a:theme xmlns:a="http://schemas.openxmlformats.org/drawingml/2006/main" name="Valmet">
  <a:themeElements>
    <a:clrScheme name="Valmet 2016">
      <a:dk1>
        <a:sysClr val="windowText" lastClr="000000"/>
      </a:dk1>
      <a:lt1>
        <a:sysClr val="window" lastClr="FFFFFF"/>
      </a:lt1>
      <a:dk2>
        <a:srgbClr val="4C4D4F"/>
      </a:dk2>
      <a:lt2>
        <a:srgbClr val="ECEDEF"/>
      </a:lt2>
      <a:accent1>
        <a:srgbClr val="50B948"/>
      </a:accent1>
      <a:accent2>
        <a:srgbClr val="96D591"/>
      </a:accent2>
      <a:accent3>
        <a:srgbClr val="8B8D8E"/>
      </a:accent3>
      <a:accent4>
        <a:srgbClr val="4C4D4F"/>
      </a:accent4>
      <a:accent5>
        <a:srgbClr val="008ABA"/>
      </a:accent5>
      <a:accent6>
        <a:srgbClr val="766341"/>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dirty="0" smtClean="0">
            <a:solidFill>
              <a:schemeClr val="tx2">
                <a:lumMod val="50000"/>
              </a:schemeClr>
            </a:solidFill>
          </a:defRPr>
        </a:defPPr>
      </a:lstStyle>
    </a:txDef>
  </a:objectDefaults>
  <a:extraClrSchemeLst/>
  <a:extLst>
    <a:ext uri="{05A4C25C-085E-4340-85A3-A5531E510DB2}">
      <thm15:themeFamily xmlns:thm15="http://schemas.microsoft.com/office/thememl/2012/main" name="Valmet.potx" id="{C886ECF0-A702-4F33-B52D-91F67AD0ED67}" vid="{02CAC61A-8047-47D4-A477-995A31177630}"/>
    </a:ext>
  </a:extLst>
</a:theme>
</file>

<file path=ppt/theme/theme2.xml><?xml version="1.0" encoding="utf-8"?>
<a:theme xmlns:a="http://schemas.openxmlformats.org/drawingml/2006/main" name="Office Theme">
  <a:themeElements>
    <a:clrScheme name="Valmet">
      <a:dk1>
        <a:sysClr val="windowText" lastClr="000000"/>
      </a:dk1>
      <a:lt1>
        <a:sysClr val="window" lastClr="FFFFFF"/>
      </a:lt1>
      <a:dk2>
        <a:srgbClr val="4C4D4F"/>
      </a:dk2>
      <a:lt2>
        <a:srgbClr val="ECEDEF"/>
      </a:lt2>
      <a:accent1>
        <a:srgbClr val="50B948"/>
      </a:accent1>
      <a:accent2>
        <a:srgbClr val="4C4D4F"/>
      </a:accent2>
      <a:accent3>
        <a:srgbClr val="008BAB"/>
      </a:accent3>
      <a:accent4>
        <a:srgbClr val="F89A41"/>
      </a:accent4>
      <a:accent5>
        <a:srgbClr val="766341"/>
      </a:accent5>
      <a:accent6>
        <a:srgbClr val="C41230"/>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almet">
      <a:dk1>
        <a:sysClr val="windowText" lastClr="000000"/>
      </a:dk1>
      <a:lt1>
        <a:sysClr val="window" lastClr="FFFFFF"/>
      </a:lt1>
      <a:dk2>
        <a:srgbClr val="4C4D4F"/>
      </a:dk2>
      <a:lt2>
        <a:srgbClr val="ECEDEF"/>
      </a:lt2>
      <a:accent1>
        <a:srgbClr val="50B948"/>
      </a:accent1>
      <a:accent2>
        <a:srgbClr val="4C4D4F"/>
      </a:accent2>
      <a:accent3>
        <a:srgbClr val="008BAB"/>
      </a:accent3>
      <a:accent4>
        <a:srgbClr val="F89A41"/>
      </a:accent4>
      <a:accent5>
        <a:srgbClr val="766341"/>
      </a:accent5>
      <a:accent6>
        <a:srgbClr val="C41230"/>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384F14AFDA5843B2C0E72AFDA5FFC1" ma:contentTypeVersion="11" ma:contentTypeDescription="Create a new document." ma:contentTypeScope="" ma:versionID="f697de577cd549fcf46b9899045e63a7">
  <xsd:schema xmlns:xsd="http://www.w3.org/2001/XMLSchema" xmlns:xs="http://www.w3.org/2001/XMLSchema" xmlns:p="http://schemas.microsoft.com/office/2006/metadata/properties" xmlns:ns3="210079cc-0838-43de-9019-8c36bd7aeff8" xmlns:ns4="88cb9889-727e-4de2-8fef-aa7dbf64426b" targetNamespace="http://schemas.microsoft.com/office/2006/metadata/properties" ma:root="true" ma:fieldsID="fe69ce2c25c94fcfb9dfd91dfbee51a5" ns3:_="" ns4:_="">
    <xsd:import namespace="210079cc-0838-43de-9019-8c36bd7aeff8"/>
    <xsd:import namespace="88cb9889-727e-4de2-8fef-aa7dbf64426b"/>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0079cc-0838-43de-9019-8c36bd7aeff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cb9889-727e-4de2-8fef-aa7dbf64426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C3A669-4DFE-4CF6-9573-80B6481FF16E}">
  <ds:schemaRefs>
    <ds:schemaRef ds:uri="http://purl.org/dc/elements/1.1/"/>
    <ds:schemaRef ds:uri="http://schemas.microsoft.com/office/2006/metadata/properties"/>
    <ds:schemaRef ds:uri="88cb9889-727e-4de2-8fef-aa7dbf64426b"/>
    <ds:schemaRef ds:uri="http://purl.org/dc/terms/"/>
    <ds:schemaRef ds:uri="http://schemas.openxmlformats.org/package/2006/metadata/core-properties"/>
    <ds:schemaRef ds:uri="http://schemas.microsoft.com/office/2006/documentManagement/types"/>
    <ds:schemaRef ds:uri="210079cc-0838-43de-9019-8c36bd7aeff8"/>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B6553D2-3FC5-4459-9C00-E2AE52B30C18}">
  <ds:schemaRefs>
    <ds:schemaRef ds:uri="http://schemas.microsoft.com/sharepoint/v3/contenttype/forms"/>
  </ds:schemaRefs>
</ds:datastoreItem>
</file>

<file path=customXml/itemProps3.xml><?xml version="1.0" encoding="utf-8"?>
<ds:datastoreItem xmlns:ds="http://schemas.openxmlformats.org/officeDocument/2006/customXml" ds:itemID="{65B364C7-A7B7-4CF7-9A5C-BCFE24833B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0079cc-0838-43de-9019-8c36bd7aeff8"/>
    <ds:schemaRef ds:uri="88cb9889-727e-4de2-8fef-aa7dbf6442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Valmet_narrow_4-3</Template>
  <TotalTime>461</TotalTime>
  <Words>557</Words>
  <Application>Microsoft Office PowerPoint</Application>
  <PresentationFormat>On-screen Show (4:3)</PresentationFormat>
  <Paragraphs>76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Wingdings</vt:lpstr>
      <vt:lpstr>Valmet</vt:lpstr>
      <vt:lpstr>PDM Access Review</vt:lpstr>
      <vt:lpstr>PDM Data Access control elements</vt:lpstr>
    </vt:vector>
  </TitlesOfParts>
  <Company>Valmet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PDM access map</dc:title>
  <dc:creator>pin jin</dc:creator>
  <cp:lastModifiedBy>Mikael Andersson</cp:lastModifiedBy>
  <cp:revision>17</cp:revision>
  <dcterms:created xsi:type="dcterms:W3CDTF">2019-09-05T08:53:10Z</dcterms:created>
  <dcterms:modified xsi:type="dcterms:W3CDTF">2023-10-06T09:11:37Z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ValmetConfidentiality">
    <vt:lpwstr>INTERNAL</vt:lpwstr>
  </property>
  <property fmtid="{D5CDD505-2E9C-101B-9397-08002B2CF9AE}" pid="3" name="ContentTypeId">
    <vt:lpwstr>0x010100A4384F14AFDA5843B2C0E72AFDA5FFC1</vt:lpwstr>
  </property>
</Properties>
</file>