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61" r:id="rId2"/>
    <p:sldId id="340" r:id="rId3"/>
    <p:sldId id="301" r:id="rId4"/>
    <p:sldId id="300" r:id="rId5"/>
    <p:sldId id="287" r:id="rId6"/>
    <p:sldId id="338" r:id="rId7"/>
    <p:sldId id="343" r:id="rId8"/>
    <p:sldId id="334" r:id="rId9"/>
    <p:sldId id="332" r:id="rId10"/>
    <p:sldId id="333" r:id="rId11"/>
    <p:sldId id="335" r:id="rId12"/>
    <p:sldId id="337" r:id="rId13"/>
    <p:sldId id="326" r:id="rId14"/>
    <p:sldId id="329" r:id="rId15"/>
    <p:sldId id="258" r:id="rId16"/>
  </p:sldIdLst>
  <p:sldSz cx="12195175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orient="horz" pos="3793">
          <p15:clr>
            <a:srgbClr val="A4A3A4"/>
          </p15:clr>
        </p15:guide>
        <p15:guide id="6" pos="303">
          <p15:clr>
            <a:srgbClr val="A4A3A4"/>
          </p15:clr>
        </p15:guide>
        <p15:guide id="7" pos="7379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0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na Virtanen" initials="S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B948"/>
    <a:srgbClr val="ECEDEF"/>
    <a:srgbClr val="FFFFFF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orient="horz" pos="3793"/>
        <p:guide pos="303"/>
        <p:guide pos="7379"/>
        <p:guide orient="horz" pos="981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40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Andersson" userId="2edf9083-968e-4e54-8e04-3a15e2320ca6" providerId="ADAL" clId="{97FA38E9-0495-45E3-BDA2-4BFF492B01E0}"/>
    <pc:docChg chg="undo custSel delSld modSld">
      <pc:chgData name="Mikael Andersson" userId="2edf9083-968e-4e54-8e04-3a15e2320ca6" providerId="ADAL" clId="{97FA38E9-0495-45E3-BDA2-4BFF492B01E0}" dt="2023-10-06T12:37:07.122" v="1045" actId="6549"/>
      <pc:docMkLst>
        <pc:docMk/>
      </pc:docMkLst>
      <pc:sldChg chg="modSp mod">
        <pc:chgData name="Mikael Andersson" userId="2edf9083-968e-4e54-8e04-3a15e2320ca6" providerId="ADAL" clId="{97FA38E9-0495-45E3-BDA2-4BFF492B01E0}" dt="2023-10-06T11:51:30.502" v="887" actId="20577"/>
        <pc:sldMkLst>
          <pc:docMk/>
          <pc:sldMk cId="0" sldId="287"/>
        </pc:sldMkLst>
        <pc:spChg chg="mod">
          <ac:chgData name="Mikael Andersson" userId="2edf9083-968e-4e54-8e04-3a15e2320ca6" providerId="ADAL" clId="{97FA38E9-0495-45E3-BDA2-4BFF492B01E0}" dt="2023-10-06T11:41:24.856" v="791" actId="20577"/>
          <ac:spMkLst>
            <pc:docMk/>
            <pc:sldMk cId="0" sldId="287"/>
            <ac:spMk id="9220" creationId="{BCF01AF2-DFE8-03E7-45EE-AA69722FA1DC}"/>
          </ac:spMkLst>
        </pc:spChg>
        <pc:spChg chg="mod">
          <ac:chgData name="Mikael Andersson" userId="2edf9083-968e-4e54-8e04-3a15e2320ca6" providerId="ADAL" clId="{97FA38E9-0495-45E3-BDA2-4BFF492B01E0}" dt="2023-10-06T11:51:30.502" v="887" actId="20577"/>
          <ac:spMkLst>
            <pc:docMk/>
            <pc:sldMk cId="0" sldId="287"/>
            <ac:spMk id="9274" creationId="{C16A08C5-1F7F-F9DF-C476-7ECC5CA21FC4}"/>
          </ac:spMkLst>
        </pc:spChg>
      </pc:sldChg>
      <pc:sldChg chg="delSp modSp mod">
        <pc:chgData name="Mikael Andersson" userId="2edf9083-968e-4e54-8e04-3a15e2320ca6" providerId="ADAL" clId="{97FA38E9-0495-45E3-BDA2-4BFF492B01E0}" dt="2023-10-06T11:58:07.933" v="922" actId="20577"/>
        <pc:sldMkLst>
          <pc:docMk/>
          <pc:sldMk cId="0" sldId="301"/>
        </pc:sldMkLst>
        <pc:spChg chg="mod">
          <ac:chgData name="Mikael Andersson" userId="2edf9083-968e-4e54-8e04-3a15e2320ca6" providerId="ADAL" clId="{97FA38E9-0495-45E3-BDA2-4BFF492B01E0}" dt="2023-10-06T11:29:58.653" v="469" actId="1076"/>
          <ac:spMkLst>
            <pc:docMk/>
            <pc:sldMk cId="0" sldId="301"/>
            <ac:spMk id="7174" creationId="{5AE0C8F7-22D3-D817-5C55-E5FAEE5504D2}"/>
          </ac:spMkLst>
        </pc:spChg>
        <pc:spChg chg="mod">
          <ac:chgData name="Mikael Andersson" userId="2edf9083-968e-4e54-8e04-3a15e2320ca6" providerId="ADAL" clId="{97FA38E9-0495-45E3-BDA2-4BFF492B01E0}" dt="2023-10-06T11:30:05.174" v="470" actId="1076"/>
          <ac:spMkLst>
            <pc:docMk/>
            <pc:sldMk cId="0" sldId="301"/>
            <ac:spMk id="7175" creationId="{8EBDDB11-3CFA-7111-E56E-CC1CEEA1C1FF}"/>
          </ac:spMkLst>
        </pc:spChg>
        <pc:spChg chg="mod">
          <ac:chgData name="Mikael Andersson" userId="2edf9083-968e-4e54-8e04-3a15e2320ca6" providerId="ADAL" clId="{97FA38E9-0495-45E3-BDA2-4BFF492B01E0}" dt="2023-10-06T11:58:07.933" v="922" actId="20577"/>
          <ac:spMkLst>
            <pc:docMk/>
            <pc:sldMk cId="0" sldId="301"/>
            <ac:spMk id="7176" creationId="{1FAE8557-3A03-F784-C388-73014E4E3D4A}"/>
          </ac:spMkLst>
        </pc:spChg>
        <pc:spChg chg="mod">
          <ac:chgData name="Mikael Andersson" userId="2edf9083-968e-4e54-8e04-3a15e2320ca6" providerId="ADAL" clId="{97FA38E9-0495-45E3-BDA2-4BFF492B01E0}" dt="2023-10-06T11:43:44.225" v="811" actId="20577"/>
          <ac:spMkLst>
            <pc:docMk/>
            <pc:sldMk cId="0" sldId="301"/>
            <ac:spMk id="7181" creationId="{D821285A-41E8-FF64-A7A4-45AB7D93C3A9}"/>
          </ac:spMkLst>
        </pc:spChg>
        <pc:spChg chg="del">
          <ac:chgData name="Mikael Andersson" userId="2edf9083-968e-4e54-8e04-3a15e2320ca6" providerId="ADAL" clId="{97FA38E9-0495-45E3-BDA2-4BFF492B01E0}" dt="2023-10-06T11:09:02.634" v="45" actId="478"/>
          <ac:spMkLst>
            <pc:docMk/>
            <pc:sldMk cId="0" sldId="301"/>
            <ac:spMk id="7182" creationId="{0573A98D-9B2A-6C4A-A7D6-CD3AC78D961E}"/>
          </ac:spMkLst>
        </pc:spChg>
        <pc:graphicFrameChg chg="mod">
          <ac:chgData name="Mikael Andersson" userId="2edf9083-968e-4e54-8e04-3a15e2320ca6" providerId="ADAL" clId="{97FA38E9-0495-45E3-BDA2-4BFF492B01E0}" dt="2023-10-06T11:22:58.179" v="465" actId="1076"/>
          <ac:graphicFrameMkLst>
            <pc:docMk/>
            <pc:sldMk cId="0" sldId="301"/>
            <ac:graphicFrameMk id="7173" creationId="{AF298F0B-7417-91B7-551C-67C6546AA983}"/>
          </ac:graphicFrameMkLst>
        </pc:graphicFrameChg>
        <pc:picChg chg="mod">
          <ac:chgData name="Mikael Andersson" userId="2edf9083-968e-4e54-8e04-3a15e2320ca6" providerId="ADAL" clId="{97FA38E9-0495-45E3-BDA2-4BFF492B01E0}" dt="2023-10-06T11:22:08.574" v="460" actId="1076"/>
          <ac:picMkLst>
            <pc:docMk/>
            <pc:sldMk cId="0" sldId="301"/>
            <ac:picMk id="7177" creationId="{B2482A6B-69CB-EA6A-BFF8-E2954CDC8F09}"/>
          </ac:picMkLst>
        </pc:picChg>
        <pc:picChg chg="mod">
          <ac:chgData name="Mikael Andersson" userId="2edf9083-968e-4e54-8e04-3a15e2320ca6" providerId="ADAL" clId="{97FA38E9-0495-45E3-BDA2-4BFF492B01E0}" dt="2023-10-06T11:22:08.574" v="460" actId="1076"/>
          <ac:picMkLst>
            <pc:docMk/>
            <pc:sldMk cId="0" sldId="301"/>
            <ac:picMk id="7178" creationId="{C54231A4-E1F3-489D-DC4A-9794D82DDD93}"/>
          </ac:picMkLst>
        </pc:picChg>
        <pc:picChg chg="mod">
          <ac:chgData name="Mikael Andersson" userId="2edf9083-968e-4e54-8e04-3a15e2320ca6" providerId="ADAL" clId="{97FA38E9-0495-45E3-BDA2-4BFF492B01E0}" dt="2023-10-06T11:22:08.574" v="460" actId="1076"/>
          <ac:picMkLst>
            <pc:docMk/>
            <pc:sldMk cId="0" sldId="301"/>
            <ac:picMk id="7179" creationId="{AEA8D04E-8BA0-176C-D0E2-1E5C9399C777}"/>
          </ac:picMkLst>
        </pc:picChg>
        <pc:picChg chg="mod">
          <ac:chgData name="Mikael Andersson" userId="2edf9083-968e-4e54-8e04-3a15e2320ca6" providerId="ADAL" clId="{97FA38E9-0495-45E3-BDA2-4BFF492B01E0}" dt="2023-10-06T11:22:08.574" v="460" actId="1076"/>
          <ac:picMkLst>
            <pc:docMk/>
            <pc:sldMk cId="0" sldId="301"/>
            <ac:picMk id="7180" creationId="{FF4CA9AB-351F-C398-8C31-F93A078DF296}"/>
          </ac:picMkLst>
        </pc:picChg>
      </pc:sldChg>
      <pc:sldChg chg="del">
        <pc:chgData name="Mikael Andersson" userId="2edf9083-968e-4e54-8e04-3a15e2320ca6" providerId="ADAL" clId="{97FA38E9-0495-45E3-BDA2-4BFF492B01E0}" dt="2023-10-06T11:07:13.626" v="0" actId="47"/>
        <pc:sldMkLst>
          <pc:docMk/>
          <pc:sldMk cId="0" sldId="302"/>
        </pc:sldMkLst>
      </pc:sldChg>
      <pc:sldChg chg="modSp mod">
        <pc:chgData name="Mikael Andersson" userId="2edf9083-968e-4e54-8e04-3a15e2320ca6" providerId="ADAL" clId="{97FA38E9-0495-45E3-BDA2-4BFF492B01E0}" dt="2023-10-06T11:45:54.330" v="832" actId="12"/>
        <pc:sldMkLst>
          <pc:docMk/>
          <pc:sldMk cId="0" sldId="332"/>
        </pc:sldMkLst>
        <pc:spChg chg="mod">
          <ac:chgData name="Mikael Andersson" userId="2edf9083-968e-4e54-8e04-3a15e2320ca6" providerId="ADAL" clId="{97FA38E9-0495-45E3-BDA2-4BFF492B01E0}" dt="2023-10-06T11:45:54.330" v="832" actId="12"/>
          <ac:spMkLst>
            <pc:docMk/>
            <pc:sldMk cId="0" sldId="332"/>
            <ac:spMk id="14344" creationId="{DFD176A1-4E11-FFB2-E6AC-FBBCD7959860}"/>
          </ac:spMkLst>
        </pc:spChg>
      </pc:sldChg>
      <pc:sldChg chg="delSp modSp mod">
        <pc:chgData name="Mikael Andersson" userId="2edf9083-968e-4e54-8e04-3a15e2320ca6" providerId="ADAL" clId="{97FA38E9-0495-45E3-BDA2-4BFF492B01E0}" dt="2023-10-06T11:53:12.567" v="890" actId="108"/>
        <pc:sldMkLst>
          <pc:docMk/>
          <pc:sldMk cId="0" sldId="333"/>
        </pc:sldMkLst>
        <pc:spChg chg="mod">
          <ac:chgData name="Mikael Andersson" userId="2edf9083-968e-4e54-8e04-3a15e2320ca6" providerId="ADAL" clId="{97FA38E9-0495-45E3-BDA2-4BFF492B01E0}" dt="2023-10-06T11:53:12.567" v="890" actId="108"/>
          <ac:spMkLst>
            <pc:docMk/>
            <pc:sldMk cId="0" sldId="333"/>
            <ac:spMk id="15364" creationId="{EE6BA667-01E2-4063-7010-9145EC2FC7D7}"/>
          </ac:spMkLst>
        </pc:spChg>
        <pc:spChg chg="mod">
          <ac:chgData name="Mikael Andersson" userId="2edf9083-968e-4e54-8e04-3a15e2320ca6" providerId="ADAL" clId="{97FA38E9-0495-45E3-BDA2-4BFF492B01E0}" dt="2023-10-06T11:18:10.320" v="321" actId="20577"/>
          <ac:spMkLst>
            <pc:docMk/>
            <pc:sldMk cId="0" sldId="333"/>
            <ac:spMk id="15366" creationId="{ECCA401A-B7E4-F5BA-1D76-018E54045311}"/>
          </ac:spMkLst>
        </pc:spChg>
        <pc:spChg chg="mod">
          <ac:chgData name="Mikael Andersson" userId="2edf9083-968e-4e54-8e04-3a15e2320ca6" providerId="ADAL" clId="{97FA38E9-0495-45E3-BDA2-4BFF492B01E0}" dt="2023-10-06T11:17:38.982" v="293" actId="20577"/>
          <ac:spMkLst>
            <pc:docMk/>
            <pc:sldMk cId="0" sldId="333"/>
            <ac:spMk id="15377" creationId="{63E71268-9678-7946-342A-19DF421BC7D0}"/>
          </ac:spMkLst>
        </pc:spChg>
        <pc:spChg chg="mod">
          <ac:chgData name="Mikael Andersson" userId="2edf9083-968e-4e54-8e04-3a15e2320ca6" providerId="ADAL" clId="{97FA38E9-0495-45E3-BDA2-4BFF492B01E0}" dt="2023-10-06T11:11:42.003" v="137" actId="13926"/>
          <ac:spMkLst>
            <pc:docMk/>
            <pc:sldMk cId="0" sldId="333"/>
            <ac:spMk id="15379" creationId="{D84BD415-33A9-6375-4BE2-7AD43C3BBE4E}"/>
          </ac:spMkLst>
        </pc:spChg>
        <pc:spChg chg="mod">
          <ac:chgData name="Mikael Andersson" userId="2edf9083-968e-4e54-8e04-3a15e2320ca6" providerId="ADAL" clId="{97FA38E9-0495-45E3-BDA2-4BFF492B01E0}" dt="2023-10-06T11:52:47.016" v="889" actId="108"/>
          <ac:spMkLst>
            <pc:docMk/>
            <pc:sldMk cId="0" sldId="333"/>
            <ac:spMk id="15381" creationId="{BDFE08BC-521C-3602-BE8A-3EB358EE4E7C}"/>
          </ac:spMkLst>
        </pc:spChg>
        <pc:spChg chg="del">
          <ac:chgData name="Mikael Andersson" userId="2edf9083-968e-4e54-8e04-3a15e2320ca6" providerId="ADAL" clId="{97FA38E9-0495-45E3-BDA2-4BFF492B01E0}" dt="2023-10-06T11:11:12.128" v="130" actId="478"/>
          <ac:spMkLst>
            <pc:docMk/>
            <pc:sldMk cId="0" sldId="333"/>
            <ac:spMk id="15382" creationId="{EB3878AE-601A-66CB-6CAD-A40B99A8A56A}"/>
          </ac:spMkLst>
        </pc:spChg>
      </pc:sldChg>
      <pc:sldChg chg="modSp mod">
        <pc:chgData name="Mikael Andersson" userId="2edf9083-968e-4e54-8e04-3a15e2320ca6" providerId="ADAL" clId="{97FA38E9-0495-45E3-BDA2-4BFF492B01E0}" dt="2023-10-06T12:37:07.122" v="1045" actId="6549"/>
        <pc:sldMkLst>
          <pc:docMk/>
          <pc:sldMk cId="0" sldId="334"/>
        </pc:sldMkLst>
        <pc:spChg chg="mod">
          <ac:chgData name="Mikael Andersson" userId="2edf9083-968e-4e54-8e04-3a15e2320ca6" providerId="ADAL" clId="{97FA38E9-0495-45E3-BDA2-4BFF492B01E0}" dt="2023-10-06T12:37:07.122" v="1045" actId="6549"/>
          <ac:spMkLst>
            <pc:docMk/>
            <pc:sldMk cId="0" sldId="334"/>
            <ac:spMk id="13317" creationId="{814CAF62-9D19-E6ED-E901-12728BF46F37}"/>
          </ac:spMkLst>
        </pc:spChg>
        <pc:spChg chg="mod">
          <ac:chgData name="Mikael Andersson" userId="2edf9083-968e-4e54-8e04-3a15e2320ca6" providerId="ADAL" clId="{97FA38E9-0495-45E3-BDA2-4BFF492B01E0}" dt="2023-10-06T11:52:11.726" v="888" actId="108"/>
          <ac:spMkLst>
            <pc:docMk/>
            <pc:sldMk cId="0" sldId="334"/>
            <ac:spMk id="13319" creationId="{8A977721-55AC-57BF-4A7D-ABDFE945BDC8}"/>
          </ac:spMkLst>
        </pc:spChg>
      </pc:sldChg>
      <pc:sldChg chg="delSp modSp mod">
        <pc:chgData name="Mikael Andersson" userId="2edf9083-968e-4e54-8e04-3a15e2320ca6" providerId="ADAL" clId="{97FA38E9-0495-45E3-BDA2-4BFF492B01E0}" dt="2023-10-06T11:15:32.124" v="283" actId="20577"/>
        <pc:sldMkLst>
          <pc:docMk/>
          <pc:sldMk cId="0" sldId="335"/>
        </pc:sldMkLst>
        <pc:spChg chg="mod">
          <ac:chgData name="Mikael Andersson" userId="2edf9083-968e-4e54-8e04-3a15e2320ca6" providerId="ADAL" clId="{97FA38E9-0495-45E3-BDA2-4BFF492B01E0}" dt="2023-10-06T11:15:32.124" v="283" actId="20577"/>
          <ac:spMkLst>
            <pc:docMk/>
            <pc:sldMk cId="0" sldId="335"/>
            <ac:spMk id="17412" creationId="{4A5B7C3A-782E-4C0A-3058-A6F9BA56F010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14" creationId="{D1216FB0-BE28-6011-43C2-6AAF3CB6FF2A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15" creationId="{8CF41B43-32CB-3CD3-A03D-D2EA7AAA99C0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17" creationId="{393A9EE9-D6D5-B874-B921-AC46D2C4D0A5}"/>
          </ac:spMkLst>
        </pc:spChg>
        <pc:spChg chg="del mod">
          <ac:chgData name="Mikael Andersson" userId="2edf9083-968e-4e54-8e04-3a15e2320ca6" providerId="ADAL" clId="{97FA38E9-0495-45E3-BDA2-4BFF492B01E0}" dt="2023-10-06T11:12:13.682" v="143"/>
          <ac:spMkLst>
            <pc:docMk/>
            <pc:sldMk cId="0" sldId="335"/>
            <ac:spMk id="17418" creationId="{238BABFE-4093-8C77-BF1C-65ABA4411F9A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20" creationId="{DFE46CE6-5FCE-3C31-28F7-1B6FD2629CBC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22" creationId="{AF180A57-FFD6-1E40-4C59-B85831654191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24" creationId="{B7D0EF02-B032-1942-3F3A-18559771F74A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26" creationId="{6E3EF4F2-34A0-E2E5-A84A-D8E62879796D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28" creationId="{77D387A1-74AB-4490-1635-15052B4915FB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30" creationId="{5516977B-1024-FA5C-60F9-B2009F48B836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31" creationId="{C1931ABC-6DDE-A063-B2DE-C36ED6010438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32" creationId="{2C7A2250-8DC0-69E5-C8D2-4C8285F95FB0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33" creationId="{C4C1B440-E6E5-A172-D1E0-E159847D475B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34" creationId="{9E932E8A-EDBE-B9C9-03E0-FE77AFD239DA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35" creationId="{DB891A00-F347-9351-6AB7-9854C9994A71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36" creationId="{5AA09739-9691-9C00-09A7-A1FBF12BCF7C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37" creationId="{639B8043-1D25-1CA0-2A46-FFA2322CC0F6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38" creationId="{03650394-AE10-A544-7118-C5E15C03A70D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39" creationId="{AC1738A8-5EF3-728B-3D9F-FE97E6E878D3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40" creationId="{671E760B-73C3-D0ED-D7DA-93BB6DD821B7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41" creationId="{377C17D8-7F8B-B4E3-0526-DE6F65A56397}"/>
          </ac:spMkLst>
        </pc:spChg>
        <pc:spChg chg="mod">
          <ac:chgData name="Mikael Andersson" userId="2edf9083-968e-4e54-8e04-3a15e2320ca6" providerId="ADAL" clId="{97FA38E9-0495-45E3-BDA2-4BFF492B01E0}" dt="2023-10-06T11:12:34.218" v="181" actId="1035"/>
          <ac:spMkLst>
            <pc:docMk/>
            <pc:sldMk cId="0" sldId="335"/>
            <ac:spMk id="17442" creationId="{174E7A40-4339-11BE-49F1-5B48D98E6719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43" creationId="{5B740FCE-FCE9-8DC3-5D1F-A938F6B6ABFA}"/>
          </ac:spMkLst>
        </pc:spChg>
        <pc:spChg chg="mod">
          <ac:chgData name="Mikael Andersson" userId="2edf9083-968e-4e54-8e04-3a15e2320ca6" providerId="ADAL" clId="{97FA38E9-0495-45E3-BDA2-4BFF492B01E0}" dt="2023-10-06T11:13:47.067" v="246" actId="207"/>
          <ac:spMkLst>
            <pc:docMk/>
            <pc:sldMk cId="0" sldId="335"/>
            <ac:spMk id="17444" creationId="{970F1A59-D534-FB2F-49B1-9D236DF204A2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45" creationId="{DF9762B5-6A51-044E-EBDC-62697E54350B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46" creationId="{E4B16ECE-D3BD-EE50-57B0-0DA060B35085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47" creationId="{E90B78FE-F4B3-F1C4-81DC-8B8508B101E2}"/>
          </ac:spMkLst>
        </pc:spChg>
        <pc:spChg chg="del">
          <ac:chgData name="Mikael Andersson" userId="2edf9083-968e-4e54-8e04-3a15e2320ca6" providerId="ADAL" clId="{97FA38E9-0495-45E3-BDA2-4BFF492B01E0}" dt="2023-10-06T11:12:01.286" v="138" actId="478"/>
          <ac:spMkLst>
            <pc:docMk/>
            <pc:sldMk cId="0" sldId="335"/>
            <ac:spMk id="17448" creationId="{8B98B9D8-B29D-ECAF-F3B0-3D9BCBBD2AB6}"/>
          </ac:spMkLst>
        </pc:spChg>
        <pc:spChg chg="del mod">
          <ac:chgData name="Mikael Andersson" userId="2edf9083-968e-4e54-8e04-3a15e2320ca6" providerId="ADAL" clId="{97FA38E9-0495-45E3-BDA2-4BFF492B01E0}" dt="2023-10-06T11:13:50.944" v="247" actId="478"/>
          <ac:spMkLst>
            <pc:docMk/>
            <pc:sldMk cId="0" sldId="335"/>
            <ac:spMk id="17449" creationId="{D8D6554B-E48C-4851-8254-75FD9B100B80}"/>
          </ac:spMkLst>
        </pc:spChg>
        <pc:picChg chg="del">
          <ac:chgData name="Mikael Andersson" userId="2edf9083-968e-4e54-8e04-3a15e2320ca6" providerId="ADAL" clId="{97FA38E9-0495-45E3-BDA2-4BFF492B01E0}" dt="2023-10-06T11:12:01.286" v="138" actId="478"/>
          <ac:picMkLst>
            <pc:docMk/>
            <pc:sldMk cId="0" sldId="335"/>
            <ac:picMk id="17413" creationId="{24CC1B41-3CAF-090C-CA67-7387CF75213F}"/>
          </ac:picMkLst>
        </pc:picChg>
        <pc:picChg chg="mod">
          <ac:chgData name="Mikael Andersson" userId="2edf9083-968e-4e54-8e04-3a15e2320ca6" providerId="ADAL" clId="{97FA38E9-0495-45E3-BDA2-4BFF492B01E0}" dt="2023-10-06T11:12:34.218" v="181" actId="1035"/>
          <ac:picMkLst>
            <pc:docMk/>
            <pc:sldMk cId="0" sldId="335"/>
            <ac:picMk id="17416" creationId="{EE4989A8-C1E0-AFBE-CBF6-C9315784A0A6}"/>
          </ac:picMkLst>
        </pc:picChg>
        <pc:picChg chg="del">
          <ac:chgData name="Mikael Andersson" userId="2edf9083-968e-4e54-8e04-3a15e2320ca6" providerId="ADAL" clId="{97FA38E9-0495-45E3-BDA2-4BFF492B01E0}" dt="2023-10-06T11:12:01.286" v="138" actId="478"/>
          <ac:picMkLst>
            <pc:docMk/>
            <pc:sldMk cId="0" sldId="335"/>
            <ac:picMk id="17419" creationId="{4F6937E8-737F-5AC4-F4A4-50253B3DB005}"/>
          </ac:picMkLst>
        </pc:picChg>
        <pc:picChg chg="mod">
          <ac:chgData name="Mikael Andersson" userId="2edf9083-968e-4e54-8e04-3a15e2320ca6" providerId="ADAL" clId="{97FA38E9-0495-45E3-BDA2-4BFF492B01E0}" dt="2023-10-06T11:12:34.218" v="181" actId="1035"/>
          <ac:picMkLst>
            <pc:docMk/>
            <pc:sldMk cId="0" sldId="335"/>
            <ac:picMk id="17421" creationId="{6D86A495-089D-E02C-CAF9-CCD6A8FD094B}"/>
          </ac:picMkLst>
        </pc:picChg>
        <pc:picChg chg="del">
          <ac:chgData name="Mikael Andersson" userId="2edf9083-968e-4e54-8e04-3a15e2320ca6" providerId="ADAL" clId="{97FA38E9-0495-45E3-BDA2-4BFF492B01E0}" dt="2023-10-06T11:12:01.286" v="138" actId="478"/>
          <ac:picMkLst>
            <pc:docMk/>
            <pc:sldMk cId="0" sldId="335"/>
            <ac:picMk id="17423" creationId="{9848FF74-D3CB-969C-D954-F2F547DB7E50}"/>
          </ac:picMkLst>
        </pc:picChg>
        <pc:picChg chg="mod">
          <ac:chgData name="Mikael Andersson" userId="2edf9083-968e-4e54-8e04-3a15e2320ca6" providerId="ADAL" clId="{97FA38E9-0495-45E3-BDA2-4BFF492B01E0}" dt="2023-10-06T11:12:34.218" v="181" actId="1035"/>
          <ac:picMkLst>
            <pc:docMk/>
            <pc:sldMk cId="0" sldId="335"/>
            <ac:picMk id="17425" creationId="{B80C66BD-8EAC-A40B-1CB1-7310769C28C6}"/>
          </ac:picMkLst>
        </pc:picChg>
        <pc:picChg chg="del">
          <ac:chgData name="Mikael Andersson" userId="2edf9083-968e-4e54-8e04-3a15e2320ca6" providerId="ADAL" clId="{97FA38E9-0495-45E3-BDA2-4BFF492B01E0}" dt="2023-10-06T11:12:01.286" v="138" actId="478"/>
          <ac:picMkLst>
            <pc:docMk/>
            <pc:sldMk cId="0" sldId="335"/>
            <ac:picMk id="17427" creationId="{A7830791-4692-91DF-AFBD-8821102444CC}"/>
          </ac:picMkLst>
        </pc:picChg>
        <pc:picChg chg="mod">
          <ac:chgData name="Mikael Andersson" userId="2edf9083-968e-4e54-8e04-3a15e2320ca6" providerId="ADAL" clId="{97FA38E9-0495-45E3-BDA2-4BFF492B01E0}" dt="2023-10-06T11:12:34.218" v="181" actId="1035"/>
          <ac:picMkLst>
            <pc:docMk/>
            <pc:sldMk cId="0" sldId="335"/>
            <ac:picMk id="17429" creationId="{F825F75D-8DF7-9CD5-B194-C334C26B0A72}"/>
          </ac:picMkLst>
        </pc:picChg>
      </pc:sldChg>
      <pc:sldChg chg="modSp mod">
        <pc:chgData name="Mikael Andersson" userId="2edf9083-968e-4e54-8e04-3a15e2320ca6" providerId="ADAL" clId="{97FA38E9-0495-45E3-BDA2-4BFF492B01E0}" dt="2023-10-06T11:55:55.783" v="903" actId="20577"/>
        <pc:sldMkLst>
          <pc:docMk/>
          <pc:sldMk cId="0" sldId="338"/>
        </pc:sldMkLst>
        <pc:spChg chg="mod">
          <ac:chgData name="Mikael Andersson" userId="2edf9083-968e-4e54-8e04-3a15e2320ca6" providerId="ADAL" clId="{97FA38E9-0495-45E3-BDA2-4BFF492B01E0}" dt="2023-10-06T11:41:14.943" v="789" actId="20577"/>
          <ac:spMkLst>
            <pc:docMk/>
            <pc:sldMk cId="0" sldId="338"/>
            <ac:spMk id="11268" creationId="{A028B6EB-280D-DE70-0338-4598C24A1832}"/>
          </ac:spMkLst>
        </pc:spChg>
        <pc:spChg chg="mod">
          <ac:chgData name="Mikael Andersson" userId="2edf9083-968e-4e54-8e04-3a15e2320ca6" providerId="ADAL" clId="{97FA38E9-0495-45E3-BDA2-4BFF492B01E0}" dt="2023-10-06T11:55:55.783" v="903" actId="20577"/>
          <ac:spMkLst>
            <pc:docMk/>
            <pc:sldMk cId="0" sldId="338"/>
            <ac:spMk id="11269" creationId="{9A664F6C-0B53-A469-338E-46D9E08FE244}"/>
          </ac:spMkLst>
        </pc:spChg>
      </pc:sldChg>
      <pc:sldChg chg="modSp mod modClrScheme chgLayout">
        <pc:chgData name="Mikael Andersson" userId="2edf9083-968e-4e54-8e04-3a15e2320ca6" providerId="ADAL" clId="{97FA38E9-0495-45E3-BDA2-4BFF492B01E0}" dt="2023-10-06T11:54:44.780" v="892" actId="700"/>
        <pc:sldMkLst>
          <pc:docMk/>
          <pc:sldMk cId="3744112920" sldId="340"/>
        </pc:sldMkLst>
        <pc:spChg chg="mod ord">
          <ac:chgData name="Mikael Andersson" userId="2edf9083-968e-4e54-8e04-3a15e2320ca6" providerId="ADAL" clId="{97FA38E9-0495-45E3-BDA2-4BFF492B01E0}" dt="2023-10-06T11:54:44.780" v="892" actId="700"/>
          <ac:spMkLst>
            <pc:docMk/>
            <pc:sldMk cId="3744112920" sldId="340"/>
            <ac:spMk id="2" creationId="{75A834F4-2F33-73EE-C2BD-908A64EEC0BC}"/>
          </ac:spMkLst>
        </pc:spChg>
        <pc:spChg chg="mod ord">
          <ac:chgData name="Mikael Andersson" userId="2edf9083-968e-4e54-8e04-3a15e2320ca6" providerId="ADAL" clId="{97FA38E9-0495-45E3-BDA2-4BFF492B01E0}" dt="2023-10-06T11:54:44.780" v="892" actId="700"/>
          <ac:spMkLst>
            <pc:docMk/>
            <pc:sldMk cId="3744112920" sldId="340"/>
            <ac:spMk id="3" creationId="{A776E8EE-1EE6-D0C4-63EC-BFADDDDA830E}"/>
          </ac:spMkLst>
        </pc:spChg>
        <pc:spChg chg="mod ord">
          <ac:chgData name="Mikael Andersson" userId="2edf9083-968e-4e54-8e04-3a15e2320ca6" providerId="ADAL" clId="{97FA38E9-0495-45E3-BDA2-4BFF492B01E0}" dt="2023-10-06T11:54:44.780" v="892" actId="700"/>
          <ac:spMkLst>
            <pc:docMk/>
            <pc:sldMk cId="3744112920" sldId="340"/>
            <ac:spMk id="4" creationId="{2A599056-5A1F-3BCB-350A-A7CF034C4190}"/>
          </ac:spMkLst>
        </pc:spChg>
        <pc:spChg chg="mod ord">
          <ac:chgData name="Mikael Andersson" userId="2edf9083-968e-4e54-8e04-3a15e2320ca6" providerId="ADAL" clId="{97FA38E9-0495-45E3-BDA2-4BFF492B01E0}" dt="2023-10-06T11:54:44.780" v="892" actId="700"/>
          <ac:spMkLst>
            <pc:docMk/>
            <pc:sldMk cId="3744112920" sldId="340"/>
            <ac:spMk id="5" creationId="{9EAA7A8D-C93C-D71F-F31F-BC3C475B96B7}"/>
          </ac:spMkLst>
        </pc:spChg>
      </pc:sldChg>
      <pc:sldChg chg="del">
        <pc:chgData name="Mikael Andersson" userId="2edf9083-968e-4e54-8e04-3a15e2320ca6" providerId="ADAL" clId="{97FA38E9-0495-45E3-BDA2-4BFF492B01E0}" dt="2023-10-06T11:18:46.595" v="322" actId="47"/>
        <pc:sldMkLst>
          <pc:docMk/>
          <pc:sldMk cId="2234937845" sldId="341"/>
        </pc:sldMkLst>
      </pc:sldChg>
      <pc:sldChg chg="modSp mod">
        <pc:chgData name="Mikael Andersson" userId="2edf9083-968e-4e54-8e04-3a15e2320ca6" providerId="ADAL" clId="{97FA38E9-0495-45E3-BDA2-4BFF492B01E0}" dt="2023-10-06T11:44:10.960" v="813" actId="113"/>
        <pc:sldMkLst>
          <pc:docMk/>
          <pc:sldMk cId="1847392095" sldId="343"/>
        </pc:sldMkLst>
        <pc:spChg chg="mod">
          <ac:chgData name="Mikael Andersson" userId="2edf9083-968e-4e54-8e04-3a15e2320ca6" providerId="ADAL" clId="{97FA38E9-0495-45E3-BDA2-4BFF492B01E0}" dt="2023-10-06T11:07:17.168" v="1" actId="6549"/>
          <ac:spMkLst>
            <pc:docMk/>
            <pc:sldMk cId="1847392095" sldId="343"/>
            <ac:spMk id="2" creationId="{E267F980-93D6-C808-CDDA-FCC0AD13F835}"/>
          </ac:spMkLst>
        </pc:spChg>
        <pc:spChg chg="mod">
          <ac:chgData name="Mikael Andersson" userId="2edf9083-968e-4e54-8e04-3a15e2320ca6" providerId="ADAL" clId="{97FA38E9-0495-45E3-BDA2-4BFF492B01E0}" dt="2023-10-06T11:44:10.960" v="813" actId="113"/>
          <ac:spMkLst>
            <pc:docMk/>
            <pc:sldMk cId="1847392095" sldId="343"/>
            <ac:spMk id="5" creationId="{19039718-1AFE-B81F-C7FD-AC853767FA13}"/>
          </ac:spMkLst>
        </pc:spChg>
      </pc:sldChg>
    </pc:docChg>
  </pc:docChgLst>
  <pc:docChgLst>
    <pc:chgData name="Mikael Andersson" userId="2edf9083-968e-4e54-8e04-3a15e2320ca6" providerId="ADAL" clId="{6B8FF0B5-8F75-43FB-8851-E7C79C8F74D2}"/>
    <pc:docChg chg="undo custSel addSld delSld modSld">
      <pc:chgData name="Mikael Andersson" userId="2edf9083-968e-4e54-8e04-3a15e2320ca6" providerId="ADAL" clId="{6B8FF0B5-8F75-43FB-8851-E7C79C8F74D2}" dt="2023-11-03T15:39:08.959" v="170" actId="20577"/>
      <pc:docMkLst>
        <pc:docMk/>
      </pc:docMkLst>
      <pc:sldChg chg="delSp modSp mod">
        <pc:chgData name="Mikael Andersson" userId="2edf9083-968e-4e54-8e04-3a15e2320ca6" providerId="ADAL" clId="{6B8FF0B5-8F75-43FB-8851-E7C79C8F74D2}" dt="2023-11-03T15:39:08.959" v="170" actId="20577"/>
        <pc:sldMkLst>
          <pc:docMk/>
          <pc:sldMk cId="0" sldId="287"/>
        </pc:sldMkLst>
        <pc:spChg chg="mod">
          <ac:chgData name="Mikael Andersson" userId="2edf9083-968e-4e54-8e04-3a15e2320ca6" providerId="ADAL" clId="{6B8FF0B5-8F75-43FB-8851-E7C79C8F74D2}" dt="2023-11-03T15:26:08.877" v="41" actId="1076"/>
          <ac:spMkLst>
            <pc:docMk/>
            <pc:sldMk cId="0" sldId="287"/>
            <ac:spMk id="9221" creationId="{AC5E3E1B-16F5-A401-D8C8-ED5A304A2869}"/>
          </ac:spMkLst>
        </pc:spChg>
        <pc:spChg chg="mod">
          <ac:chgData name="Mikael Andersson" userId="2edf9083-968e-4e54-8e04-3a15e2320ca6" providerId="ADAL" clId="{6B8FF0B5-8F75-43FB-8851-E7C79C8F74D2}" dt="2023-11-03T15:38:04.731" v="146" actId="20577"/>
          <ac:spMkLst>
            <pc:docMk/>
            <pc:sldMk cId="0" sldId="287"/>
            <ac:spMk id="9222" creationId="{A47B76FF-9CA0-6FC7-310F-A233994EFD3B}"/>
          </ac:spMkLst>
        </pc:spChg>
        <pc:spChg chg="mod">
          <ac:chgData name="Mikael Andersson" userId="2edf9083-968e-4e54-8e04-3a15e2320ca6" providerId="ADAL" clId="{6B8FF0B5-8F75-43FB-8851-E7C79C8F74D2}" dt="2023-11-03T15:28:14.046" v="57" actId="14100"/>
          <ac:spMkLst>
            <pc:docMk/>
            <pc:sldMk cId="0" sldId="287"/>
            <ac:spMk id="9223" creationId="{A7C77F8C-49DF-E731-513C-9CD1B3DFE85B}"/>
          </ac:spMkLst>
        </pc:spChg>
        <pc:spChg chg="mod">
          <ac:chgData name="Mikael Andersson" userId="2edf9083-968e-4e54-8e04-3a15e2320ca6" providerId="ADAL" clId="{6B8FF0B5-8F75-43FB-8851-E7C79C8F74D2}" dt="2023-11-03T15:28:06.420" v="56" actId="1076"/>
          <ac:spMkLst>
            <pc:docMk/>
            <pc:sldMk cId="0" sldId="287"/>
            <ac:spMk id="9224" creationId="{11EE1EBF-B125-B028-60B6-39FBC8E50E0E}"/>
          </ac:spMkLst>
        </pc:spChg>
        <pc:spChg chg="mod">
          <ac:chgData name="Mikael Andersson" userId="2edf9083-968e-4e54-8e04-3a15e2320ca6" providerId="ADAL" clId="{6B8FF0B5-8F75-43FB-8851-E7C79C8F74D2}" dt="2023-11-03T15:28:21.738" v="59" actId="14100"/>
          <ac:spMkLst>
            <pc:docMk/>
            <pc:sldMk cId="0" sldId="287"/>
            <ac:spMk id="9225" creationId="{9ABA69A9-A8F8-258A-660A-CB238FCF5E28}"/>
          </ac:spMkLst>
        </pc:spChg>
        <pc:spChg chg="mod">
          <ac:chgData name="Mikael Andersson" userId="2edf9083-968e-4e54-8e04-3a15e2320ca6" providerId="ADAL" clId="{6B8FF0B5-8F75-43FB-8851-E7C79C8F74D2}" dt="2023-11-03T15:31:18.369" v="91" actId="1076"/>
          <ac:spMkLst>
            <pc:docMk/>
            <pc:sldMk cId="0" sldId="287"/>
            <ac:spMk id="9229" creationId="{862CF439-40AE-3A44-3AB5-28F9F9D9B2C2}"/>
          </ac:spMkLst>
        </pc:spChg>
        <pc:spChg chg="mod">
          <ac:chgData name="Mikael Andersson" userId="2edf9083-968e-4e54-8e04-3a15e2320ca6" providerId="ADAL" clId="{6B8FF0B5-8F75-43FB-8851-E7C79C8F74D2}" dt="2023-11-03T15:39:08.959" v="170" actId="20577"/>
          <ac:spMkLst>
            <pc:docMk/>
            <pc:sldMk cId="0" sldId="287"/>
            <ac:spMk id="9230" creationId="{2D969995-5C38-0112-2C2A-05CD858B4615}"/>
          </ac:spMkLst>
        </pc:spChg>
        <pc:spChg chg="mod">
          <ac:chgData name="Mikael Andersson" userId="2edf9083-968e-4e54-8e04-3a15e2320ca6" providerId="ADAL" clId="{6B8FF0B5-8F75-43FB-8851-E7C79C8F74D2}" dt="2023-11-03T15:33:29.566" v="134" actId="1076"/>
          <ac:spMkLst>
            <pc:docMk/>
            <pc:sldMk cId="0" sldId="287"/>
            <ac:spMk id="9244" creationId="{0A51E031-3425-9E53-276D-054705FBFD64}"/>
          </ac:spMkLst>
        </pc:spChg>
        <pc:spChg chg="mod">
          <ac:chgData name="Mikael Andersson" userId="2edf9083-968e-4e54-8e04-3a15e2320ca6" providerId="ADAL" clId="{6B8FF0B5-8F75-43FB-8851-E7C79C8F74D2}" dt="2023-11-03T15:33:11.513" v="129" actId="1076"/>
          <ac:spMkLst>
            <pc:docMk/>
            <pc:sldMk cId="0" sldId="287"/>
            <ac:spMk id="9246" creationId="{BF645003-7D86-2852-1D84-0B5A89679CC2}"/>
          </ac:spMkLst>
        </pc:spChg>
        <pc:spChg chg="del mod">
          <ac:chgData name="Mikael Andersson" userId="2edf9083-968e-4e54-8e04-3a15e2320ca6" providerId="ADAL" clId="{6B8FF0B5-8F75-43FB-8851-E7C79C8F74D2}" dt="2023-11-03T15:32:06.771" v="101" actId="478"/>
          <ac:spMkLst>
            <pc:docMk/>
            <pc:sldMk cId="0" sldId="287"/>
            <ac:spMk id="9248" creationId="{970D04C1-9725-D449-E43A-7EB58FD291D0}"/>
          </ac:spMkLst>
        </pc:spChg>
        <pc:spChg chg="mod">
          <ac:chgData name="Mikael Andersson" userId="2edf9083-968e-4e54-8e04-3a15e2320ca6" providerId="ADAL" clId="{6B8FF0B5-8F75-43FB-8851-E7C79C8F74D2}" dt="2023-11-03T15:33:11.513" v="129" actId="1076"/>
          <ac:spMkLst>
            <pc:docMk/>
            <pc:sldMk cId="0" sldId="287"/>
            <ac:spMk id="9250" creationId="{8EE99F7C-0C91-61CF-10FE-7CBFCF90C91E}"/>
          </ac:spMkLst>
        </pc:spChg>
        <pc:spChg chg="mod">
          <ac:chgData name="Mikael Andersson" userId="2edf9083-968e-4e54-8e04-3a15e2320ca6" providerId="ADAL" clId="{6B8FF0B5-8F75-43FB-8851-E7C79C8F74D2}" dt="2023-11-03T15:33:11.513" v="129" actId="1076"/>
          <ac:spMkLst>
            <pc:docMk/>
            <pc:sldMk cId="0" sldId="287"/>
            <ac:spMk id="9252" creationId="{CB3839FC-34D2-1229-6A00-2E2BB8C22B22}"/>
          </ac:spMkLst>
        </pc:spChg>
        <pc:spChg chg="mod">
          <ac:chgData name="Mikael Andersson" userId="2edf9083-968e-4e54-8e04-3a15e2320ca6" providerId="ADAL" clId="{6B8FF0B5-8F75-43FB-8851-E7C79C8F74D2}" dt="2023-11-03T15:26:40.273" v="46" actId="14100"/>
          <ac:spMkLst>
            <pc:docMk/>
            <pc:sldMk cId="0" sldId="287"/>
            <ac:spMk id="9258" creationId="{508C2B88-BF0F-C444-317C-751507366324}"/>
          </ac:spMkLst>
        </pc:spChg>
        <pc:spChg chg="mod">
          <ac:chgData name="Mikael Andersson" userId="2edf9083-968e-4e54-8e04-3a15e2320ca6" providerId="ADAL" clId="{6B8FF0B5-8F75-43FB-8851-E7C79C8F74D2}" dt="2023-11-03T15:33:15.941" v="130" actId="1076"/>
          <ac:spMkLst>
            <pc:docMk/>
            <pc:sldMk cId="0" sldId="287"/>
            <ac:spMk id="9259" creationId="{DC28DEB6-158E-2F13-9785-D2A5C2AF2D09}"/>
          </ac:spMkLst>
        </pc:spChg>
        <pc:spChg chg="mod">
          <ac:chgData name="Mikael Andersson" userId="2edf9083-968e-4e54-8e04-3a15e2320ca6" providerId="ADAL" clId="{6B8FF0B5-8F75-43FB-8851-E7C79C8F74D2}" dt="2023-11-03T15:33:20.078" v="131" actId="1076"/>
          <ac:spMkLst>
            <pc:docMk/>
            <pc:sldMk cId="0" sldId="287"/>
            <ac:spMk id="9261" creationId="{CEC59B04-F646-4D13-7BF1-F8E097732146}"/>
          </ac:spMkLst>
        </pc:spChg>
        <pc:spChg chg="mod">
          <ac:chgData name="Mikael Andersson" userId="2edf9083-968e-4e54-8e04-3a15e2320ca6" providerId="ADAL" clId="{6B8FF0B5-8F75-43FB-8851-E7C79C8F74D2}" dt="2023-11-03T15:32:44.117" v="128" actId="20577"/>
          <ac:spMkLst>
            <pc:docMk/>
            <pc:sldMk cId="0" sldId="287"/>
            <ac:spMk id="9265" creationId="{87532A9B-A6C0-BA69-62BB-D450001EB373}"/>
          </ac:spMkLst>
        </pc:spChg>
        <pc:spChg chg="mod">
          <ac:chgData name="Mikael Andersson" userId="2edf9083-968e-4e54-8e04-3a15e2320ca6" providerId="ADAL" clId="{6B8FF0B5-8F75-43FB-8851-E7C79C8F74D2}" dt="2023-11-03T15:26:48.972" v="49" actId="14100"/>
          <ac:spMkLst>
            <pc:docMk/>
            <pc:sldMk cId="0" sldId="287"/>
            <ac:spMk id="9266" creationId="{481D2E4A-F17D-9A4B-ECA4-D468DFB6C8BD}"/>
          </ac:spMkLst>
        </pc:spChg>
        <pc:spChg chg="mod">
          <ac:chgData name="Mikael Andersson" userId="2edf9083-968e-4e54-8e04-3a15e2320ca6" providerId="ADAL" clId="{6B8FF0B5-8F75-43FB-8851-E7C79C8F74D2}" dt="2023-11-03T15:33:22.709" v="132" actId="1076"/>
          <ac:spMkLst>
            <pc:docMk/>
            <pc:sldMk cId="0" sldId="287"/>
            <ac:spMk id="9268" creationId="{B8F0945D-5FE5-2949-FB5C-8F240B694F9D}"/>
          </ac:spMkLst>
        </pc:spChg>
        <pc:spChg chg="mod">
          <ac:chgData name="Mikael Andersson" userId="2edf9083-968e-4e54-8e04-3a15e2320ca6" providerId="ADAL" clId="{6B8FF0B5-8F75-43FB-8851-E7C79C8F74D2}" dt="2023-11-03T15:33:26.468" v="133" actId="1076"/>
          <ac:spMkLst>
            <pc:docMk/>
            <pc:sldMk cId="0" sldId="287"/>
            <ac:spMk id="9270" creationId="{217CAA7C-4049-BD8E-653F-1830B17A7E21}"/>
          </ac:spMkLst>
        </pc:spChg>
        <pc:spChg chg="mod">
          <ac:chgData name="Mikael Andersson" userId="2edf9083-968e-4e54-8e04-3a15e2320ca6" providerId="ADAL" clId="{6B8FF0B5-8F75-43FB-8851-E7C79C8F74D2}" dt="2023-11-03T15:28:18.675" v="58" actId="14100"/>
          <ac:spMkLst>
            <pc:docMk/>
            <pc:sldMk cId="0" sldId="287"/>
            <ac:spMk id="9272" creationId="{61299F11-0C00-71C0-854D-56C613F1B85B}"/>
          </ac:spMkLst>
        </pc:spChg>
        <pc:graphicFrameChg chg="mod">
          <ac:chgData name="Mikael Andersson" userId="2edf9083-968e-4e54-8e04-3a15e2320ca6" providerId="ADAL" clId="{6B8FF0B5-8F75-43FB-8851-E7C79C8F74D2}" dt="2023-11-03T15:34:54.766" v="139" actId="1076"/>
          <ac:graphicFrameMkLst>
            <pc:docMk/>
            <pc:sldMk cId="0" sldId="287"/>
            <ac:graphicFrameMk id="9254" creationId="{83CA7E6A-1326-B39E-ED93-BAAACA2C4741}"/>
          </ac:graphicFrameMkLst>
        </pc:graphicFrameChg>
        <pc:graphicFrameChg chg="mod">
          <ac:chgData name="Mikael Andersson" userId="2edf9083-968e-4e54-8e04-3a15e2320ca6" providerId="ADAL" clId="{6B8FF0B5-8F75-43FB-8851-E7C79C8F74D2}" dt="2023-11-03T15:35:13.591" v="141" actId="1076"/>
          <ac:graphicFrameMkLst>
            <pc:docMk/>
            <pc:sldMk cId="0" sldId="287"/>
            <ac:graphicFrameMk id="9256" creationId="{C0E46C90-1253-6E00-0496-FD5ED186A675}"/>
          </ac:graphicFrameMkLst>
        </pc:graphicFrameChg>
        <pc:graphicFrameChg chg="mod">
          <ac:chgData name="Mikael Andersson" userId="2edf9083-968e-4e54-8e04-3a15e2320ca6" providerId="ADAL" clId="{6B8FF0B5-8F75-43FB-8851-E7C79C8F74D2}" dt="2023-11-03T15:34:41.982" v="138" actId="1076"/>
          <ac:graphicFrameMkLst>
            <pc:docMk/>
            <pc:sldMk cId="0" sldId="287"/>
            <ac:graphicFrameMk id="9263" creationId="{DC942AE8-255C-67EE-2472-E09DDF461465}"/>
          </ac:graphicFrameMkLst>
        </pc:graphicFrameChg>
        <pc:cxnChg chg="mod">
          <ac:chgData name="Mikael Andersson" userId="2edf9083-968e-4e54-8e04-3a15e2320ca6" providerId="ADAL" clId="{6B8FF0B5-8F75-43FB-8851-E7C79C8F74D2}" dt="2023-11-03T15:26:29.118" v="44" actId="14100"/>
          <ac:cxnSpMkLst>
            <pc:docMk/>
            <pc:sldMk cId="0" sldId="287"/>
            <ac:cxnSpMk id="9226" creationId="{6156635A-2E54-8BBA-46AF-A5F881CE52A0}"/>
          </ac:cxnSpMkLst>
        </pc:cxnChg>
        <pc:cxnChg chg="mod">
          <ac:chgData name="Mikael Andersson" userId="2edf9083-968e-4e54-8e04-3a15e2320ca6" providerId="ADAL" clId="{6B8FF0B5-8F75-43FB-8851-E7C79C8F74D2}" dt="2023-11-03T15:26:40.273" v="46" actId="14100"/>
          <ac:cxnSpMkLst>
            <pc:docMk/>
            <pc:sldMk cId="0" sldId="287"/>
            <ac:cxnSpMk id="9227" creationId="{F536CB12-C695-8DF5-8999-A389727BD152}"/>
          </ac:cxnSpMkLst>
        </pc:cxnChg>
        <pc:cxnChg chg="mod">
          <ac:chgData name="Mikael Andersson" userId="2edf9083-968e-4e54-8e04-3a15e2320ca6" providerId="ADAL" clId="{6B8FF0B5-8F75-43FB-8851-E7C79C8F74D2}" dt="2023-11-03T15:31:18.369" v="91" actId="1076"/>
          <ac:cxnSpMkLst>
            <pc:docMk/>
            <pc:sldMk cId="0" sldId="287"/>
            <ac:cxnSpMk id="9228" creationId="{EE7EB1D3-C136-7EAD-CEA0-D79D9F69EBEF}"/>
          </ac:cxnSpMkLst>
        </pc:cxnChg>
        <pc:cxnChg chg="mod">
          <ac:chgData name="Mikael Andersson" userId="2edf9083-968e-4e54-8e04-3a15e2320ca6" providerId="ADAL" clId="{6B8FF0B5-8F75-43FB-8851-E7C79C8F74D2}" dt="2023-11-03T15:39:01.250" v="166" actId="1076"/>
          <ac:cxnSpMkLst>
            <pc:docMk/>
            <pc:sldMk cId="0" sldId="287"/>
            <ac:cxnSpMk id="9231" creationId="{1F50E32A-78D4-4B9F-7FE5-DC564F0292D7}"/>
          </ac:cxnSpMkLst>
        </pc:cxnChg>
        <pc:cxnChg chg="mod">
          <ac:chgData name="Mikael Andersson" userId="2edf9083-968e-4e54-8e04-3a15e2320ca6" providerId="ADAL" clId="{6B8FF0B5-8F75-43FB-8851-E7C79C8F74D2}" dt="2023-11-03T15:26:08.877" v="41" actId="1076"/>
          <ac:cxnSpMkLst>
            <pc:docMk/>
            <pc:sldMk cId="0" sldId="287"/>
            <ac:cxnSpMk id="9232" creationId="{E2E60DC3-B0AF-D01F-7CA6-3399913B92E3}"/>
          </ac:cxnSpMkLst>
        </pc:cxnChg>
        <pc:cxnChg chg="mod">
          <ac:chgData name="Mikael Andersson" userId="2edf9083-968e-4e54-8e04-3a15e2320ca6" providerId="ADAL" clId="{6B8FF0B5-8F75-43FB-8851-E7C79C8F74D2}" dt="2023-11-03T15:28:14.046" v="57" actId="14100"/>
          <ac:cxnSpMkLst>
            <pc:docMk/>
            <pc:sldMk cId="0" sldId="287"/>
            <ac:cxnSpMk id="9233" creationId="{F43C7DD3-4836-5A3E-8C7B-12F801AD056B}"/>
          </ac:cxnSpMkLst>
        </pc:cxnChg>
        <pc:cxnChg chg="mod">
          <ac:chgData name="Mikael Andersson" userId="2edf9083-968e-4e54-8e04-3a15e2320ca6" providerId="ADAL" clId="{6B8FF0B5-8F75-43FB-8851-E7C79C8F74D2}" dt="2023-11-03T15:28:06.420" v="56" actId="1076"/>
          <ac:cxnSpMkLst>
            <pc:docMk/>
            <pc:sldMk cId="0" sldId="287"/>
            <ac:cxnSpMk id="9234" creationId="{0C937B49-EDC5-55D5-2201-44B1C521D2F6}"/>
          </ac:cxnSpMkLst>
        </pc:cxnChg>
        <pc:cxnChg chg="mod">
          <ac:chgData name="Mikael Andersson" userId="2edf9083-968e-4e54-8e04-3a15e2320ca6" providerId="ADAL" clId="{6B8FF0B5-8F75-43FB-8851-E7C79C8F74D2}" dt="2023-11-03T15:28:21.738" v="59" actId="14100"/>
          <ac:cxnSpMkLst>
            <pc:docMk/>
            <pc:sldMk cId="0" sldId="287"/>
            <ac:cxnSpMk id="9235" creationId="{30A9EA82-4865-199B-9251-3B092B26F881}"/>
          </ac:cxnSpMkLst>
        </pc:cxnChg>
        <pc:cxnChg chg="mod">
          <ac:chgData name="Mikael Andersson" userId="2edf9083-968e-4e54-8e04-3a15e2320ca6" providerId="ADAL" clId="{6B8FF0B5-8F75-43FB-8851-E7C79C8F74D2}" dt="2023-11-03T15:28:14.046" v="57" actId="14100"/>
          <ac:cxnSpMkLst>
            <pc:docMk/>
            <pc:sldMk cId="0" sldId="287"/>
            <ac:cxnSpMk id="9237" creationId="{5C8A8BD5-81C8-AC52-37E8-2C42ED795839}"/>
          </ac:cxnSpMkLst>
        </pc:cxnChg>
        <pc:cxnChg chg="mod">
          <ac:chgData name="Mikael Andersson" userId="2edf9083-968e-4e54-8e04-3a15e2320ca6" providerId="ADAL" clId="{6B8FF0B5-8F75-43FB-8851-E7C79C8F74D2}" dt="2023-11-03T15:28:14.046" v="57" actId="14100"/>
          <ac:cxnSpMkLst>
            <pc:docMk/>
            <pc:sldMk cId="0" sldId="287"/>
            <ac:cxnSpMk id="9241" creationId="{B9802C32-FF91-9BB1-DFC5-4F10371D156C}"/>
          </ac:cxnSpMkLst>
        </pc:cxnChg>
        <pc:cxnChg chg="mod">
          <ac:chgData name="Mikael Andersson" userId="2edf9083-968e-4e54-8e04-3a15e2320ca6" providerId="ADAL" clId="{6B8FF0B5-8F75-43FB-8851-E7C79C8F74D2}" dt="2023-11-03T15:28:14.046" v="57" actId="14100"/>
          <ac:cxnSpMkLst>
            <pc:docMk/>
            <pc:sldMk cId="0" sldId="287"/>
            <ac:cxnSpMk id="9242" creationId="{DEF1C8DA-C42B-901E-044E-82127FDDD703}"/>
          </ac:cxnSpMkLst>
        </pc:cxnChg>
        <pc:cxnChg chg="mod">
          <ac:chgData name="Mikael Andersson" userId="2edf9083-968e-4e54-8e04-3a15e2320ca6" providerId="ADAL" clId="{6B8FF0B5-8F75-43FB-8851-E7C79C8F74D2}" dt="2023-11-03T15:28:14.046" v="57" actId="14100"/>
          <ac:cxnSpMkLst>
            <pc:docMk/>
            <pc:sldMk cId="0" sldId="287"/>
            <ac:cxnSpMk id="9243" creationId="{B6738403-6436-D7E1-1D05-78768F93CA90}"/>
          </ac:cxnSpMkLst>
        </pc:cxnChg>
        <pc:cxnChg chg="mod">
          <ac:chgData name="Mikael Andersson" userId="2edf9083-968e-4e54-8e04-3a15e2320ca6" providerId="ADAL" clId="{6B8FF0B5-8F75-43FB-8851-E7C79C8F74D2}" dt="2023-11-03T15:39:01.250" v="166" actId="1076"/>
          <ac:cxnSpMkLst>
            <pc:docMk/>
            <pc:sldMk cId="0" sldId="287"/>
            <ac:cxnSpMk id="9245" creationId="{8F2D48F1-89DB-DBB0-5AD7-68E85FC04E36}"/>
          </ac:cxnSpMkLst>
        </pc:cxnChg>
        <pc:cxnChg chg="mod">
          <ac:chgData name="Mikael Andersson" userId="2edf9083-968e-4e54-8e04-3a15e2320ca6" providerId="ADAL" clId="{6B8FF0B5-8F75-43FB-8851-E7C79C8F74D2}" dt="2023-11-03T15:39:01.250" v="166" actId="1076"/>
          <ac:cxnSpMkLst>
            <pc:docMk/>
            <pc:sldMk cId="0" sldId="287"/>
            <ac:cxnSpMk id="9247" creationId="{81CCB7C8-3ED7-DD44-343C-C5763D0A7F55}"/>
          </ac:cxnSpMkLst>
        </pc:cxnChg>
        <pc:cxnChg chg="del mod">
          <ac:chgData name="Mikael Andersson" userId="2edf9083-968e-4e54-8e04-3a15e2320ca6" providerId="ADAL" clId="{6B8FF0B5-8F75-43FB-8851-E7C79C8F74D2}" dt="2023-11-03T15:32:09.192" v="102" actId="478"/>
          <ac:cxnSpMkLst>
            <pc:docMk/>
            <pc:sldMk cId="0" sldId="287"/>
            <ac:cxnSpMk id="9249" creationId="{873CE8D1-BE41-F71C-E513-A1CE444E39BF}"/>
          </ac:cxnSpMkLst>
        </pc:cxnChg>
        <pc:cxnChg chg="mod">
          <ac:chgData name="Mikael Andersson" userId="2edf9083-968e-4e54-8e04-3a15e2320ca6" providerId="ADAL" clId="{6B8FF0B5-8F75-43FB-8851-E7C79C8F74D2}" dt="2023-11-03T15:39:01.250" v="166" actId="1076"/>
          <ac:cxnSpMkLst>
            <pc:docMk/>
            <pc:sldMk cId="0" sldId="287"/>
            <ac:cxnSpMk id="9251" creationId="{50114712-418F-24E5-6D7C-0194E5AF90EC}"/>
          </ac:cxnSpMkLst>
        </pc:cxnChg>
        <pc:cxnChg chg="mod">
          <ac:chgData name="Mikael Andersson" userId="2edf9083-968e-4e54-8e04-3a15e2320ca6" providerId="ADAL" clId="{6B8FF0B5-8F75-43FB-8851-E7C79C8F74D2}" dt="2023-11-03T15:39:01.250" v="166" actId="1076"/>
          <ac:cxnSpMkLst>
            <pc:docMk/>
            <pc:sldMk cId="0" sldId="287"/>
            <ac:cxnSpMk id="9253" creationId="{9BCB206E-E2C6-0ADE-CE40-C90E9DD25657}"/>
          </ac:cxnSpMkLst>
        </pc:cxnChg>
        <pc:cxnChg chg="mod">
          <ac:chgData name="Mikael Andersson" userId="2edf9083-968e-4e54-8e04-3a15e2320ca6" providerId="ADAL" clId="{6B8FF0B5-8F75-43FB-8851-E7C79C8F74D2}" dt="2023-11-03T15:34:57.901" v="140" actId="14100"/>
          <ac:cxnSpMkLst>
            <pc:docMk/>
            <pc:sldMk cId="0" sldId="287"/>
            <ac:cxnSpMk id="9255" creationId="{696B7EB9-F8AD-1205-0B51-22638BFC4B5D}"/>
          </ac:cxnSpMkLst>
        </pc:cxnChg>
        <pc:cxnChg chg="mod">
          <ac:chgData name="Mikael Andersson" userId="2edf9083-968e-4e54-8e04-3a15e2320ca6" providerId="ADAL" clId="{6B8FF0B5-8F75-43FB-8851-E7C79C8F74D2}" dt="2023-11-03T15:35:17.845" v="142" actId="14100"/>
          <ac:cxnSpMkLst>
            <pc:docMk/>
            <pc:sldMk cId="0" sldId="287"/>
            <ac:cxnSpMk id="9257" creationId="{2B5A691F-2109-5306-9C61-1AB74488856B}"/>
          </ac:cxnSpMkLst>
        </pc:cxnChg>
        <pc:cxnChg chg="mod">
          <ac:chgData name="Mikael Andersson" userId="2edf9083-968e-4e54-8e04-3a15e2320ca6" providerId="ADAL" clId="{6B8FF0B5-8F75-43FB-8851-E7C79C8F74D2}" dt="2023-11-03T15:33:15.941" v="130" actId="1076"/>
          <ac:cxnSpMkLst>
            <pc:docMk/>
            <pc:sldMk cId="0" sldId="287"/>
            <ac:cxnSpMk id="9260" creationId="{358087D5-4153-2AC8-DDC6-72693EB26AB5}"/>
          </ac:cxnSpMkLst>
        </pc:cxnChg>
        <pc:cxnChg chg="mod">
          <ac:chgData name="Mikael Andersson" userId="2edf9083-968e-4e54-8e04-3a15e2320ca6" providerId="ADAL" clId="{6B8FF0B5-8F75-43FB-8851-E7C79C8F74D2}" dt="2023-11-03T15:33:20.078" v="131" actId="1076"/>
          <ac:cxnSpMkLst>
            <pc:docMk/>
            <pc:sldMk cId="0" sldId="287"/>
            <ac:cxnSpMk id="9262" creationId="{53F5C4A5-D113-07C4-D78D-D7757F4095AC}"/>
          </ac:cxnSpMkLst>
        </pc:cxnChg>
        <pc:cxnChg chg="mod">
          <ac:chgData name="Mikael Andersson" userId="2edf9083-968e-4e54-8e04-3a15e2320ca6" providerId="ADAL" clId="{6B8FF0B5-8F75-43FB-8851-E7C79C8F74D2}" dt="2023-11-03T15:29:15.313" v="64" actId="14100"/>
          <ac:cxnSpMkLst>
            <pc:docMk/>
            <pc:sldMk cId="0" sldId="287"/>
            <ac:cxnSpMk id="9264" creationId="{64A04F24-F2BE-3605-2E9B-E414F34A6B21}"/>
          </ac:cxnSpMkLst>
        </pc:cxnChg>
        <pc:cxnChg chg="mod">
          <ac:chgData name="Mikael Andersson" userId="2edf9083-968e-4e54-8e04-3a15e2320ca6" providerId="ADAL" clId="{6B8FF0B5-8F75-43FB-8851-E7C79C8F74D2}" dt="2023-11-03T15:26:48.972" v="49" actId="14100"/>
          <ac:cxnSpMkLst>
            <pc:docMk/>
            <pc:sldMk cId="0" sldId="287"/>
            <ac:cxnSpMk id="9267" creationId="{D830DC13-7ABA-66C5-C7FB-0E243F6E77EA}"/>
          </ac:cxnSpMkLst>
        </pc:cxnChg>
        <pc:cxnChg chg="mod">
          <ac:chgData name="Mikael Andersson" userId="2edf9083-968e-4e54-8e04-3a15e2320ca6" providerId="ADAL" clId="{6B8FF0B5-8F75-43FB-8851-E7C79C8F74D2}" dt="2023-11-03T15:33:22.709" v="132" actId="1076"/>
          <ac:cxnSpMkLst>
            <pc:docMk/>
            <pc:sldMk cId="0" sldId="287"/>
            <ac:cxnSpMk id="9269" creationId="{D348282C-087E-253C-B069-847063D9B450}"/>
          </ac:cxnSpMkLst>
        </pc:cxnChg>
        <pc:cxnChg chg="mod">
          <ac:chgData name="Mikael Andersson" userId="2edf9083-968e-4e54-8e04-3a15e2320ca6" providerId="ADAL" clId="{6B8FF0B5-8F75-43FB-8851-E7C79C8F74D2}" dt="2023-11-03T15:33:26.468" v="133" actId="1076"/>
          <ac:cxnSpMkLst>
            <pc:docMk/>
            <pc:sldMk cId="0" sldId="287"/>
            <ac:cxnSpMk id="9271" creationId="{244E611F-52F3-CE60-DF1F-A78C7E47E7D2}"/>
          </ac:cxnSpMkLst>
        </pc:cxnChg>
        <pc:cxnChg chg="mod">
          <ac:chgData name="Mikael Andersson" userId="2edf9083-968e-4e54-8e04-3a15e2320ca6" providerId="ADAL" clId="{6B8FF0B5-8F75-43FB-8851-E7C79C8F74D2}" dt="2023-11-03T15:28:18.675" v="58" actId="14100"/>
          <ac:cxnSpMkLst>
            <pc:docMk/>
            <pc:sldMk cId="0" sldId="287"/>
            <ac:cxnSpMk id="9273" creationId="{71037424-0FF2-B1F2-F011-166A884D803B}"/>
          </ac:cxnSpMkLst>
        </pc:cxnChg>
        <pc:cxnChg chg="del mod">
          <ac:chgData name="Mikael Andersson" userId="2edf9083-968e-4e54-8e04-3a15e2320ca6" providerId="ADAL" clId="{6B8FF0B5-8F75-43FB-8851-E7C79C8F74D2}" dt="2023-11-03T15:27:37.334" v="55" actId="478"/>
          <ac:cxnSpMkLst>
            <pc:docMk/>
            <pc:sldMk cId="0" sldId="287"/>
            <ac:cxnSpMk id="9275" creationId="{578D4B74-4110-F10A-E7F3-3867E21626DC}"/>
          </ac:cxnSpMkLst>
        </pc:cxnChg>
        <pc:cxnChg chg="del">
          <ac:chgData name="Mikael Andersson" userId="2edf9083-968e-4e54-8e04-3a15e2320ca6" providerId="ADAL" clId="{6B8FF0B5-8F75-43FB-8851-E7C79C8F74D2}" dt="2023-11-03T15:27:29.060" v="54" actId="478"/>
          <ac:cxnSpMkLst>
            <pc:docMk/>
            <pc:sldMk cId="0" sldId="287"/>
            <ac:cxnSpMk id="9276" creationId="{47A66AAA-E91B-64BA-3DAC-EF1D55E9CFA4}"/>
          </ac:cxnSpMkLst>
        </pc:cxnChg>
      </pc:sldChg>
      <pc:sldChg chg="modSp mod">
        <pc:chgData name="Mikael Andersson" userId="2edf9083-968e-4e54-8e04-3a15e2320ca6" providerId="ADAL" clId="{6B8FF0B5-8F75-43FB-8851-E7C79C8F74D2}" dt="2023-11-03T15:19:06.896" v="14" actId="207"/>
        <pc:sldMkLst>
          <pc:docMk/>
          <pc:sldMk cId="0" sldId="329"/>
        </pc:sldMkLst>
        <pc:spChg chg="mod">
          <ac:chgData name="Mikael Andersson" userId="2edf9083-968e-4e54-8e04-3a15e2320ca6" providerId="ADAL" clId="{6B8FF0B5-8F75-43FB-8851-E7C79C8F74D2}" dt="2023-11-03T15:16:41.222" v="12" actId="207"/>
          <ac:spMkLst>
            <pc:docMk/>
            <pc:sldMk cId="0" sldId="329"/>
            <ac:spMk id="20486" creationId="{0897B5F4-830B-7286-6767-1B7EEF7ECCE4}"/>
          </ac:spMkLst>
        </pc:spChg>
        <pc:spChg chg="mod">
          <ac:chgData name="Mikael Andersson" userId="2edf9083-968e-4e54-8e04-3a15e2320ca6" providerId="ADAL" clId="{6B8FF0B5-8F75-43FB-8851-E7C79C8F74D2}" dt="2023-11-03T15:15:23.777" v="10" actId="207"/>
          <ac:spMkLst>
            <pc:docMk/>
            <pc:sldMk cId="0" sldId="329"/>
            <ac:spMk id="20510" creationId="{F22AEA16-3B39-0901-6C26-E4E122E51409}"/>
          </ac:spMkLst>
        </pc:spChg>
        <pc:spChg chg="mod">
          <ac:chgData name="Mikael Andersson" userId="2edf9083-968e-4e54-8e04-3a15e2320ca6" providerId="ADAL" clId="{6B8FF0B5-8F75-43FB-8851-E7C79C8F74D2}" dt="2023-11-03T15:17:30.261" v="13" actId="207"/>
          <ac:spMkLst>
            <pc:docMk/>
            <pc:sldMk cId="0" sldId="329"/>
            <ac:spMk id="20522" creationId="{B8ABB215-DEB4-4463-5EFE-C8303209D6B2}"/>
          </ac:spMkLst>
        </pc:spChg>
        <pc:spChg chg="mod">
          <ac:chgData name="Mikael Andersson" userId="2edf9083-968e-4e54-8e04-3a15e2320ca6" providerId="ADAL" clId="{6B8FF0B5-8F75-43FB-8851-E7C79C8F74D2}" dt="2023-11-03T15:19:06.896" v="14" actId="207"/>
          <ac:spMkLst>
            <pc:docMk/>
            <pc:sldMk cId="0" sldId="329"/>
            <ac:spMk id="20529" creationId="{8207004F-FA15-0083-D30A-29C41191A667}"/>
          </ac:spMkLst>
        </pc:spChg>
        <pc:spChg chg="mod">
          <ac:chgData name="Mikael Andersson" userId="2edf9083-968e-4e54-8e04-3a15e2320ca6" providerId="ADAL" clId="{6B8FF0B5-8F75-43FB-8851-E7C79C8F74D2}" dt="2023-11-03T15:16:17.849" v="11" actId="207"/>
          <ac:spMkLst>
            <pc:docMk/>
            <pc:sldMk cId="0" sldId="329"/>
            <ac:spMk id="20535" creationId="{5950D2F2-269A-2F33-9A91-260E6B441DEF}"/>
          </ac:spMkLst>
        </pc:spChg>
      </pc:sldChg>
      <pc:sldChg chg="delSp add del mod">
        <pc:chgData name="Mikael Andersson" userId="2edf9083-968e-4e54-8e04-3a15e2320ca6" providerId="ADAL" clId="{6B8FF0B5-8F75-43FB-8851-E7C79C8F74D2}" dt="2023-11-03T15:13:00.064" v="4" actId="478"/>
        <pc:sldMkLst>
          <pc:docMk/>
          <pc:sldMk cId="0" sldId="335"/>
        </pc:sldMkLst>
        <pc:spChg chg="del">
          <ac:chgData name="Mikael Andersson" userId="2edf9083-968e-4e54-8e04-3a15e2320ca6" providerId="ADAL" clId="{6B8FF0B5-8F75-43FB-8851-E7C79C8F74D2}" dt="2023-11-03T15:13:00.064" v="4" actId="478"/>
          <ac:spMkLst>
            <pc:docMk/>
            <pc:sldMk cId="0" sldId="335"/>
            <ac:spMk id="2" creationId="{1A95A40C-0E51-E655-5C38-2696EA6B23CF}"/>
          </ac:spMkLst>
        </pc:spChg>
      </pc:sldChg>
      <pc:sldChg chg="modSp add del mod">
        <pc:chgData name="Mikael Andersson" userId="2edf9083-968e-4e54-8e04-3a15e2320ca6" providerId="ADAL" clId="{6B8FF0B5-8F75-43FB-8851-E7C79C8F74D2}" dt="2023-11-03T15:14:31.875" v="9" actId="6549"/>
        <pc:sldMkLst>
          <pc:docMk/>
          <pc:sldMk cId="0" sldId="337"/>
        </pc:sldMkLst>
        <pc:spChg chg="mod">
          <ac:chgData name="Mikael Andersson" userId="2edf9083-968e-4e54-8e04-3a15e2320ca6" providerId="ADAL" clId="{6B8FF0B5-8F75-43FB-8851-E7C79C8F74D2}" dt="2023-11-03T15:14:31.875" v="9" actId="6549"/>
          <ac:spMkLst>
            <pc:docMk/>
            <pc:sldMk cId="0" sldId="337"/>
            <ac:spMk id="18442" creationId="{4EDF1ED7-5FDE-49CD-D3B7-3464837FED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B686A-5C92-4042-AC44-8C9313BBECEE}" type="datetime3">
              <a:rPr lang="en-US" sz="800" smtClean="0"/>
              <a:t>3 November 2023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C51C-1507-4174-B2C8-A06D43695541}" type="slidenum">
              <a:rPr lang="en-US" sz="800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61846762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D5763ACD-1D08-4B13-B254-89AF7211A586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96" y="861129"/>
            <a:ext cx="5472608" cy="307834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A9B43CDF-ECC4-4314-B82A-B821CE003F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759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B1A490D-C24F-A41D-F9BA-B67E1E89F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60425"/>
            <a:ext cx="5473700" cy="3079750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8FC4C0-50D5-493D-285A-6FC2E7BE9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083166B-46A2-7659-6BF0-446C4761C2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2150" y="860425"/>
            <a:ext cx="5473700" cy="30797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8F05B06-1EF8-FBDA-CC7A-A3147646D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585419" y="1916113"/>
            <a:ext cx="7128744" cy="1441450"/>
          </a:xfrm>
        </p:spPr>
        <p:txBody>
          <a:bodyPr anchor="b" anchorCtr="0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85419" y="3500438"/>
            <a:ext cx="7128744" cy="21383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0" y="119063"/>
            <a:ext cx="3517900" cy="3233738"/>
          </a:xfrm>
          <a:custGeom>
            <a:avLst/>
            <a:gdLst>
              <a:gd name="T0" fmla="*/ 0 w 2216"/>
              <a:gd name="T1" fmla="*/ 1158 h 2037"/>
              <a:gd name="T2" fmla="*/ 0 w 2216"/>
              <a:gd name="T3" fmla="*/ 578 h 2037"/>
              <a:gd name="T4" fmla="*/ 0 w 2216"/>
              <a:gd name="T5" fmla="*/ 0 h 2037"/>
              <a:gd name="T6" fmla="*/ 18 w 2216"/>
              <a:gd name="T7" fmla="*/ 2 h 2037"/>
              <a:gd name="T8" fmla="*/ 35 w 2216"/>
              <a:gd name="T9" fmla="*/ 3 h 2037"/>
              <a:gd name="T10" fmla="*/ 51 w 2216"/>
              <a:gd name="T11" fmla="*/ 5 h 2037"/>
              <a:gd name="T12" fmla="*/ 68 w 2216"/>
              <a:gd name="T13" fmla="*/ 9 h 2037"/>
              <a:gd name="T14" fmla="*/ 84 w 2216"/>
              <a:gd name="T15" fmla="*/ 12 h 2037"/>
              <a:gd name="T16" fmla="*/ 99 w 2216"/>
              <a:gd name="T17" fmla="*/ 16 h 2037"/>
              <a:gd name="T18" fmla="*/ 115 w 2216"/>
              <a:gd name="T19" fmla="*/ 21 h 2037"/>
              <a:gd name="T20" fmla="*/ 130 w 2216"/>
              <a:gd name="T21" fmla="*/ 26 h 2037"/>
              <a:gd name="T22" fmla="*/ 159 w 2216"/>
              <a:gd name="T23" fmla="*/ 36 h 2037"/>
              <a:gd name="T24" fmla="*/ 185 w 2216"/>
              <a:gd name="T25" fmla="*/ 49 h 2037"/>
              <a:gd name="T26" fmla="*/ 211 w 2216"/>
              <a:gd name="T27" fmla="*/ 63 h 2037"/>
              <a:gd name="T28" fmla="*/ 233 w 2216"/>
              <a:gd name="T29" fmla="*/ 76 h 2037"/>
              <a:gd name="T30" fmla="*/ 254 w 2216"/>
              <a:gd name="T31" fmla="*/ 89 h 2037"/>
              <a:gd name="T32" fmla="*/ 273 w 2216"/>
              <a:gd name="T33" fmla="*/ 101 h 2037"/>
              <a:gd name="T34" fmla="*/ 301 w 2216"/>
              <a:gd name="T35" fmla="*/ 124 h 2037"/>
              <a:gd name="T36" fmla="*/ 312 w 2216"/>
              <a:gd name="T37" fmla="*/ 133 h 2037"/>
              <a:gd name="T38" fmla="*/ 319 w 2216"/>
              <a:gd name="T39" fmla="*/ 139 h 2037"/>
              <a:gd name="T40" fmla="*/ 327 w 2216"/>
              <a:gd name="T41" fmla="*/ 145 h 2037"/>
              <a:gd name="T42" fmla="*/ 1271 w 2216"/>
              <a:gd name="T43" fmla="*/ 1091 h 2037"/>
              <a:gd name="T44" fmla="*/ 2216 w 2216"/>
              <a:gd name="T45" fmla="*/ 2037 h 2037"/>
              <a:gd name="T46" fmla="*/ 1548 w 2216"/>
              <a:gd name="T47" fmla="*/ 2037 h 2037"/>
              <a:gd name="T48" fmla="*/ 879 w 2216"/>
              <a:gd name="T49" fmla="*/ 2037 h 2037"/>
              <a:gd name="T50" fmla="*/ 0 w 2216"/>
              <a:gd name="T51" fmla="*/ 115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16" h="2037">
                <a:moveTo>
                  <a:pt x="0" y="1158"/>
                </a:moveTo>
                <a:lnTo>
                  <a:pt x="0" y="578"/>
                </a:lnTo>
                <a:lnTo>
                  <a:pt x="0" y="0"/>
                </a:lnTo>
                <a:lnTo>
                  <a:pt x="18" y="2"/>
                </a:lnTo>
                <a:lnTo>
                  <a:pt x="35" y="3"/>
                </a:lnTo>
                <a:lnTo>
                  <a:pt x="51" y="5"/>
                </a:lnTo>
                <a:lnTo>
                  <a:pt x="68" y="9"/>
                </a:lnTo>
                <a:lnTo>
                  <a:pt x="84" y="12"/>
                </a:lnTo>
                <a:lnTo>
                  <a:pt x="99" y="16"/>
                </a:lnTo>
                <a:lnTo>
                  <a:pt x="115" y="21"/>
                </a:lnTo>
                <a:lnTo>
                  <a:pt x="130" y="26"/>
                </a:lnTo>
                <a:lnTo>
                  <a:pt x="159" y="36"/>
                </a:lnTo>
                <a:lnTo>
                  <a:pt x="185" y="49"/>
                </a:lnTo>
                <a:lnTo>
                  <a:pt x="211" y="63"/>
                </a:lnTo>
                <a:lnTo>
                  <a:pt x="233" y="76"/>
                </a:lnTo>
                <a:lnTo>
                  <a:pt x="254" y="89"/>
                </a:lnTo>
                <a:lnTo>
                  <a:pt x="273" y="101"/>
                </a:lnTo>
                <a:lnTo>
                  <a:pt x="301" y="124"/>
                </a:lnTo>
                <a:lnTo>
                  <a:pt x="312" y="133"/>
                </a:lnTo>
                <a:lnTo>
                  <a:pt x="319" y="139"/>
                </a:lnTo>
                <a:lnTo>
                  <a:pt x="327" y="145"/>
                </a:lnTo>
                <a:lnTo>
                  <a:pt x="1271" y="1091"/>
                </a:lnTo>
                <a:lnTo>
                  <a:pt x="2216" y="2037"/>
                </a:lnTo>
                <a:lnTo>
                  <a:pt x="1548" y="2037"/>
                </a:lnTo>
                <a:lnTo>
                  <a:pt x="879" y="2037"/>
                </a:lnTo>
                <a:lnTo>
                  <a:pt x="0" y="1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3508376"/>
            <a:ext cx="3517900" cy="3233738"/>
          </a:xfrm>
          <a:custGeom>
            <a:avLst/>
            <a:gdLst>
              <a:gd name="T0" fmla="*/ 879 w 2216"/>
              <a:gd name="T1" fmla="*/ 0 h 2037"/>
              <a:gd name="T2" fmla="*/ 1548 w 2216"/>
              <a:gd name="T3" fmla="*/ 0 h 2037"/>
              <a:gd name="T4" fmla="*/ 2216 w 2216"/>
              <a:gd name="T5" fmla="*/ 0 h 2037"/>
              <a:gd name="T6" fmla="*/ 1271 w 2216"/>
              <a:gd name="T7" fmla="*/ 946 h 2037"/>
              <a:gd name="T8" fmla="*/ 327 w 2216"/>
              <a:gd name="T9" fmla="*/ 1892 h 2037"/>
              <a:gd name="T10" fmla="*/ 319 w 2216"/>
              <a:gd name="T11" fmla="*/ 1898 h 2037"/>
              <a:gd name="T12" fmla="*/ 312 w 2216"/>
              <a:gd name="T13" fmla="*/ 1905 h 2037"/>
              <a:gd name="T14" fmla="*/ 301 w 2216"/>
              <a:gd name="T15" fmla="*/ 1914 h 2037"/>
              <a:gd name="T16" fmla="*/ 288 w 2216"/>
              <a:gd name="T17" fmla="*/ 1925 h 2037"/>
              <a:gd name="T18" fmla="*/ 273 w 2216"/>
              <a:gd name="T19" fmla="*/ 1936 h 2037"/>
              <a:gd name="T20" fmla="*/ 254 w 2216"/>
              <a:gd name="T21" fmla="*/ 1948 h 2037"/>
              <a:gd name="T22" fmla="*/ 233 w 2216"/>
              <a:gd name="T23" fmla="*/ 1962 h 2037"/>
              <a:gd name="T24" fmla="*/ 211 w 2216"/>
              <a:gd name="T25" fmla="*/ 1976 h 2037"/>
              <a:gd name="T26" fmla="*/ 185 w 2216"/>
              <a:gd name="T27" fmla="*/ 1988 h 2037"/>
              <a:gd name="T28" fmla="*/ 159 w 2216"/>
              <a:gd name="T29" fmla="*/ 2001 h 2037"/>
              <a:gd name="T30" fmla="*/ 145 w 2216"/>
              <a:gd name="T31" fmla="*/ 2006 h 2037"/>
              <a:gd name="T32" fmla="*/ 130 w 2216"/>
              <a:gd name="T33" fmla="*/ 2012 h 2037"/>
              <a:gd name="T34" fmla="*/ 115 w 2216"/>
              <a:gd name="T35" fmla="*/ 2017 h 2037"/>
              <a:gd name="T36" fmla="*/ 99 w 2216"/>
              <a:gd name="T37" fmla="*/ 2021 h 2037"/>
              <a:gd name="T38" fmla="*/ 84 w 2216"/>
              <a:gd name="T39" fmla="*/ 2025 h 2037"/>
              <a:gd name="T40" fmla="*/ 68 w 2216"/>
              <a:gd name="T41" fmla="*/ 2029 h 2037"/>
              <a:gd name="T42" fmla="*/ 51 w 2216"/>
              <a:gd name="T43" fmla="*/ 2032 h 2037"/>
              <a:gd name="T44" fmla="*/ 35 w 2216"/>
              <a:gd name="T45" fmla="*/ 2035 h 2037"/>
              <a:gd name="T46" fmla="*/ 18 w 2216"/>
              <a:gd name="T47" fmla="*/ 2036 h 2037"/>
              <a:gd name="T48" fmla="*/ 0 w 2216"/>
              <a:gd name="T49" fmla="*/ 2037 h 2037"/>
              <a:gd name="T50" fmla="*/ 0 w 2216"/>
              <a:gd name="T51" fmla="*/ 1458 h 2037"/>
              <a:gd name="T52" fmla="*/ 0 w 2216"/>
              <a:gd name="T53" fmla="*/ 880 h 2037"/>
              <a:gd name="T54" fmla="*/ 879 w 2216"/>
              <a:gd name="T55" fmla="*/ 0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16" h="2037">
                <a:moveTo>
                  <a:pt x="879" y="0"/>
                </a:moveTo>
                <a:lnTo>
                  <a:pt x="1548" y="0"/>
                </a:lnTo>
                <a:lnTo>
                  <a:pt x="2216" y="0"/>
                </a:lnTo>
                <a:lnTo>
                  <a:pt x="1271" y="946"/>
                </a:lnTo>
                <a:lnTo>
                  <a:pt x="327" y="1892"/>
                </a:lnTo>
                <a:lnTo>
                  <a:pt x="319" y="1898"/>
                </a:lnTo>
                <a:lnTo>
                  <a:pt x="312" y="1905"/>
                </a:lnTo>
                <a:lnTo>
                  <a:pt x="301" y="1914"/>
                </a:lnTo>
                <a:lnTo>
                  <a:pt x="288" y="1925"/>
                </a:lnTo>
                <a:lnTo>
                  <a:pt x="273" y="1936"/>
                </a:lnTo>
                <a:lnTo>
                  <a:pt x="254" y="1948"/>
                </a:lnTo>
                <a:lnTo>
                  <a:pt x="233" y="1962"/>
                </a:lnTo>
                <a:lnTo>
                  <a:pt x="211" y="1976"/>
                </a:lnTo>
                <a:lnTo>
                  <a:pt x="185" y="1988"/>
                </a:lnTo>
                <a:lnTo>
                  <a:pt x="159" y="2001"/>
                </a:lnTo>
                <a:lnTo>
                  <a:pt x="145" y="2006"/>
                </a:lnTo>
                <a:lnTo>
                  <a:pt x="130" y="2012"/>
                </a:lnTo>
                <a:lnTo>
                  <a:pt x="115" y="2017"/>
                </a:lnTo>
                <a:lnTo>
                  <a:pt x="99" y="2021"/>
                </a:lnTo>
                <a:lnTo>
                  <a:pt x="84" y="2025"/>
                </a:lnTo>
                <a:lnTo>
                  <a:pt x="68" y="2029"/>
                </a:lnTo>
                <a:lnTo>
                  <a:pt x="51" y="2032"/>
                </a:lnTo>
                <a:lnTo>
                  <a:pt x="35" y="2035"/>
                </a:lnTo>
                <a:lnTo>
                  <a:pt x="18" y="2036"/>
                </a:lnTo>
                <a:lnTo>
                  <a:pt x="0" y="2037"/>
                </a:lnTo>
                <a:lnTo>
                  <a:pt x="0" y="1458"/>
                </a:lnTo>
                <a:lnTo>
                  <a:pt x="0" y="880"/>
                </a:lnTo>
                <a:lnTo>
                  <a:pt x="8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8756608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5175" cy="68580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488927"/>
            <a:ext cx="2952000" cy="2952328"/>
          </a:xfrm>
          <a:prstGeom prst="round2DiagRect">
            <a:avLst>
              <a:gd name="adj1" fmla="val 13501"/>
              <a:gd name="adj2" fmla="val 0"/>
            </a:avLst>
          </a:prstGeom>
          <a:solidFill>
            <a:srgbClr val="50B948">
              <a:alpha val="89804"/>
            </a:srgbClr>
          </a:solidFill>
        </p:spPr>
        <p:txBody>
          <a:bodyPr lIns="180000" tIns="162000" rIns="180000" bIns="162000" anchor="t"/>
          <a:lstStyle>
            <a:lvl1pPr algn="l">
              <a:defRPr sz="3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_confidentiality"/>
          <p:cNvSpPr/>
          <p:nvPr userDrawn="1"/>
        </p:nvSpPr>
        <p:spPr>
          <a:xfrm>
            <a:off x="9626219" y="116632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7361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554456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5" y="1557338"/>
            <a:ext cx="5544568" cy="4464049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5" y="6453336"/>
            <a:ext cx="3481312" cy="144019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0B8B-2849-41DA-9EF2-3156DAF3B9E7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3078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554456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595" y="1557338"/>
            <a:ext cx="5544568" cy="4464049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5" y="6453336"/>
            <a:ext cx="3481312" cy="144019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A5AB-B863-48F0-9D05-129B58706DA8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162259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3" y="1557338"/>
            <a:ext cx="5544566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3" y="1916114"/>
            <a:ext cx="5544566" cy="41052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595" y="1557338"/>
            <a:ext cx="5544567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595" y="1916114"/>
            <a:ext cx="5544568" cy="41052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834D-705C-4B27-8404-BC2D1813A97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4695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3" y="1557338"/>
            <a:ext cx="3671887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3" y="1916114"/>
            <a:ext cx="3671887" cy="41052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297387" y="1557338"/>
            <a:ext cx="3600400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297386" y="1916114"/>
            <a:ext cx="3600401" cy="41052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1803" y="1557338"/>
            <a:ext cx="3672359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41803" y="1916114"/>
            <a:ext cx="3672359" cy="4105275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CFC2C-7185-4D16-8F71-93F3D24A7E34}" type="datetime3">
              <a:rPr lang="en-US" smtClean="0"/>
              <a:t>3 November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428428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lumn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3" y="1557338"/>
            <a:ext cx="3671887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3" y="1916114"/>
            <a:ext cx="3671887" cy="2592387"/>
          </a:xfrm>
        </p:spPr>
        <p:txBody>
          <a:bodyPr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81013" y="4508501"/>
            <a:ext cx="3671887" cy="1507577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182563" indent="-182563">
              <a:spcAft>
                <a:spcPts val="200"/>
              </a:spcAft>
              <a:buFont typeface="Wingdings" panose="05000000000000000000" pitchFamily="2" charset="2"/>
              <a:buChar char="ä"/>
              <a:defRPr sz="1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4297363" y="1557338"/>
            <a:ext cx="3600450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4297363" y="1916114"/>
            <a:ext cx="3600450" cy="2592387"/>
          </a:xfrm>
        </p:spPr>
        <p:txBody>
          <a:bodyPr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7"/>
          </p:nvPr>
        </p:nvSpPr>
        <p:spPr>
          <a:xfrm>
            <a:off x="4297363" y="4508501"/>
            <a:ext cx="3600450" cy="1507577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182563" indent="-182563">
              <a:spcAft>
                <a:spcPts val="200"/>
              </a:spcAft>
              <a:buFont typeface="Wingdings" panose="05000000000000000000" pitchFamily="2" charset="2"/>
              <a:buChar char="ä"/>
              <a:defRPr sz="1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2275" y="1557338"/>
            <a:ext cx="3671888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42275" y="1916114"/>
            <a:ext cx="3671888" cy="2592387"/>
          </a:xfrm>
        </p:spPr>
        <p:txBody>
          <a:bodyPr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8"/>
          </p:nvPr>
        </p:nvSpPr>
        <p:spPr>
          <a:xfrm>
            <a:off x="8042275" y="4508501"/>
            <a:ext cx="3671888" cy="1507577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182563" indent="-182563">
              <a:spcAft>
                <a:spcPts val="200"/>
              </a:spcAft>
              <a:buFont typeface="Wingdings" panose="05000000000000000000" pitchFamily="2" charset="2"/>
              <a:buChar char="ä"/>
              <a:defRPr sz="1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3FE6-D1B5-4034-9004-77C64DC0BC4C}" type="datetime3">
              <a:rPr lang="en-US" smtClean="0"/>
              <a:t>3 November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285043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3" y="1557338"/>
            <a:ext cx="5544566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3" y="1916114"/>
            <a:ext cx="5544566" cy="2592387"/>
          </a:xfrm>
        </p:spPr>
        <p:txBody>
          <a:bodyPr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81013" y="4508501"/>
            <a:ext cx="5544566" cy="1507577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182563" indent="-182563">
              <a:spcAft>
                <a:spcPts val="200"/>
              </a:spcAft>
              <a:buFont typeface="Wingdings" panose="05000000000000000000" pitchFamily="2" charset="2"/>
              <a:buChar char="ä"/>
              <a:defRPr sz="1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595" y="1557338"/>
            <a:ext cx="5544567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595" y="1916114"/>
            <a:ext cx="5544567" cy="2592387"/>
          </a:xfrm>
        </p:spPr>
        <p:txBody>
          <a:bodyPr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17"/>
          </p:nvPr>
        </p:nvSpPr>
        <p:spPr>
          <a:xfrm>
            <a:off x="6169595" y="4508501"/>
            <a:ext cx="5544568" cy="1507577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182563" indent="-182563">
              <a:spcAft>
                <a:spcPts val="200"/>
              </a:spcAft>
              <a:buFont typeface="Wingdings" panose="05000000000000000000" pitchFamily="2" charset="2"/>
              <a:buChar char="ä"/>
              <a:defRPr sz="1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45C5-D37D-4DB4-98A6-3CCF503A210E}" type="datetime3">
              <a:rPr lang="en-US" smtClean="0"/>
              <a:t>3 November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57495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3" y="1557338"/>
            <a:ext cx="11233150" cy="359495"/>
          </a:xfrm>
        </p:spPr>
        <p:txBody>
          <a:bodyPr anchor="t" anchorCtr="0"/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13" y="1916114"/>
            <a:ext cx="11233150" cy="2592387"/>
          </a:xfrm>
        </p:spPr>
        <p:txBody>
          <a:bodyPr/>
          <a:lstStyle>
            <a:lvl1pPr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81013" y="4508501"/>
            <a:ext cx="11233150" cy="1507577"/>
          </a:xfrm>
        </p:spPr>
        <p:txBody>
          <a:bodyPr/>
          <a:lstStyle>
            <a:lvl1pPr marL="0" indent="0">
              <a:spcAft>
                <a:spcPts val="200"/>
              </a:spcAft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182563" indent="-182563">
              <a:spcAft>
                <a:spcPts val="200"/>
              </a:spcAft>
              <a:buFont typeface="Wingdings" panose="05000000000000000000" pitchFamily="2" charset="2"/>
              <a:buChar char="ä"/>
              <a:defRPr sz="1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A7A9-CC36-47FE-B9A2-A5E899C61296}" type="datetime3">
              <a:rPr lang="en-US" smtClean="0"/>
              <a:t>3 November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6323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82137" y="1557338"/>
            <a:ext cx="2232025" cy="4464050"/>
          </a:xfrm>
          <a:prstGeom prst="round2DiagRect">
            <a:avLst>
              <a:gd name="adj1" fmla="val 16014"/>
              <a:gd name="adj2" fmla="val 0"/>
            </a:avLst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8856934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7D47-DBD7-408B-A513-80FB14715C22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806273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8856934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9482137" y="1557339"/>
            <a:ext cx="2232025" cy="2232025"/>
          </a:xfrm>
          <a:custGeom>
            <a:avLst/>
            <a:gdLst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0 h 2317517"/>
              <a:gd name="connsiteX1" fmla="*/ 2232025 w 2232025"/>
              <a:gd name="connsiteY1" fmla="*/ 0 h 2317517"/>
              <a:gd name="connsiteX2" fmla="*/ 2232025 w 2232025"/>
              <a:gd name="connsiteY2" fmla="*/ 0 h 2317517"/>
              <a:gd name="connsiteX3" fmla="*/ 2229320 w 2232025"/>
              <a:gd name="connsiteY3" fmla="*/ 2228987 h 2317517"/>
              <a:gd name="connsiteX4" fmla="*/ 1874589 w 2232025"/>
              <a:gd name="connsiteY4" fmla="*/ 2232025 h 2317517"/>
              <a:gd name="connsiteX5" fmla="*/ 0 w 2232025"/>
              <a:gd name="connsiteY5" fmla="*/ 2232025 h 2317517"/>
              <a:gd name="connsiteX6" fmla="*/ 0 w 2232025"/>
              <a:gd name="connsiteY6" fmla="*/ 2232025 h 2317517"/>
              <a:gd name="connsiteX7" fmla="*/ 0 w 2232025"/>
              <a:gd name="connsiteY7" fmla="*/ 357436 h 2317517"/>
              <a:gd name="connsiteX8" fmla="*/ 357436 w 2232025"/>
              <a:gd name="connsiteY8" fmla="*/ 0 h 2317517"/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29320 w 2232025"/>
              <a:gd name="connsiteY3" fmla="*/ 2228987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025" h="2232025">
                <a:moveTo>
                  <a:pt x="357436" y="0"/>
                </a:moveTo>
                <a:lnTo>
                  <a:pt x="2232025" y="0"/>
                </a:lnTo>
                <a:lnTo>
                  <a:pt x="2232025" y="0"/>
                </a:lnTo>
                <a:cubicBezTo>
                  <a:pt x="2231123" y="742996"/>
                  <a:pt x="2230222" y="1485991"/>
                  <a:pt x="2229320" y="2228987"/>
                </a:cubicBezTo>
                <a:cubicBezTo>
                  <a:pt x="2067000" y="2228904"/>
                  <a:pt x="2071995" y="2232025"/>
                  <a:pt x="1874589" y="2232025"/>
                </a:cubicBezTo>
                <a:lnTo>
                  <a:pt x="0" y="2232025"/>
                </a:lnTo>
                <a:lnTo>
                  <a:pt x="0" y="2232025"/>
                </a:lnTo>
                <a:lnTo>
                  <a:pt x="0" y="357436"/>
                </a:lnTo>
                <a:cubicBezTo>
                  <a:pt x="0" y="160030"/>
                  <a:pt x="160030" y="0"/>
                  <a:pt x="357436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82137" y="3786992"/>
            <a:ext cx="2232025" cy="2234397"/>
          </a:xfrm>
          <a:custGeom>
            <a:avLst/>
            <a:gdLst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91515 h 2323540"/>
              <a:gd name="connsiteX1" fmla="*/ 2232025 w 2232025"/>
              <a:gd name="connsiteY1" fmla="*/ 91515 h 2323540"/>
              <a:gd name="connsiteX2" fmla="*/ 2232025 w 2232025"/>
              <a:gd name="connsiteY2" fmla="*/ 91515 h 2323540"/>
              <a:gd name="connsiteX3" fmla="*/ 2232025 w 2232025"/>
              <a:gd name="connsiteY3" fmla="*/ 1966104 h 2323540"/>
              <a:gd name="connsiteX4" fmla="*/ 1874589 w 2232025"/>
              <a:gd name="connsiteY4" fmla="*/ 2323540 h 2323540"/>
              <a:gd name="connsiteX5" fmla="*/ 0 w 2232025"/>
              <a:gd name="connsiteY5" fmla="*/ 2323540 h 2323540"/>
              <a:gd name="connsiteX6" fmla="*/ 0 w 2232025"/>
              <a:gd name="connsiteY6" fmla="*/ 2323540 h 2323540"/>
              <a:gd name="connsiteX7" fmla="*/ 0 w 2232025"/>
              <a:gd name="connsiteY7" fmla="*/ 86438 h 2323540"/>
              <a:gd name="connsiteX8" fmla="*/ 357436 w 2232025"/>
              <a:gd name="connsiteY8" fmla="*/ 91515 h 2323540"/>
              <a:gd name="connsiteX0" fmla="*/ 357436 w 2232025"/>
              <a:gd name="connsiteY0" fmla="*/ 5077 h 2237102"/>
              <a:gd name="connsiteX1" fmla="*/ 2232025 w 2232025"/>
              <a:gd name="connsiteY1" fmla="*/ 5077 h 2237102"/>
              <a:gd name="connsiteX2" fmla="*/ 2232025 w 2232025"/>
              <a:gd name="connsiteY2" fmla="*/ 5077 h 2237102"/>
              <a:gd name="connsiteX3" fmla="*/ 2232025 w 2232025"/>
              <a:gd name="connsiteY3" fmla="*/ 1879666 h 2237102"/>
              <a:gd name="connsiteX4" fmla="*/ 1874589 w 2232025"/>
              <a:gd name="connsiteY4" fmla="*/ 2237102 h 2237102"/>
              <a:gd name="connsiteX5" fmla="*/ 0 w 2232025"/>
              <a:gd name="connsiteY5" fmla="*/ 2237102 h 2237102"/>
              <a:gd name="connsiteX6" fmla="*/ 0 w 2232025"/>
              <a:gd name="connsiteY6" fmla="*/ 2237102 h 2237102"/>
              <a:gd name="connsiteX7" fmla="*/ 0 w 2232025"/>
              <a:gd name="connsiteY7" fmla="*/ 0 h 2237102"/>
              <a:gd name="connsiteX8" fmla="*/ 357436 w 2232025"/>
              <a:gd name="connsiteY8" fmla="*/ 5077 h 2237102"/>
              <a:gd name="connsiteX0" fmla="*/ 357436 w 2232025"/>
              <a:gd name="connsiteY0" fmla="*/ 5077 h 2237102"/>
              <a:gd name="connsiteX1" fmla="*/ 2232025 w 2232025"/>
              <a:gd name="connsiteY1" fmla="*/ 5077 h 2237102"/>
              <a:gd name="connsiteX2" fmla="*/ 2232025 w 2232025"/>
              <a:gd name="connsiteY2" fmla="*/ 5077 h 2237102"/>
              <a:gd name="connsiteX3" fmla="*/ 2232025 w 2232025"/>
              <a:gd name="connsiteY3" fmla="*/ 1879666 h 2237102"/>
              <a:gd name="connsiteX4" fmla="*/ 1874589 w 2232025"/>
              <a:gd name="connsiteY4" fmla="*/ 2237102 h 2237102"/>
              <a:gd name="connsiteX5" fmla="*/ 0 w 2232025"/>
              <a:gd name="connsiteY5" fmla="*/ 2237102 h 2237102"/>
              <a:gd name="connsiteX6" fmla="*/ 0 w 2232025"/>
              <a:gd name="connsiteY6" fmla="*/ 2237102 h 2237102"/>
              <a:gd name="connsiteX7" fmla="*/ 0 w 2232025"/>
              <a:gd name="connsiteY7" fmla="*/ 0 h 2237102"/>
              <a:gd name="connsiteX8" fmla="*/ 357436 w 2232025"/>
              <a:gd name="connsiteY8" fmla="*/ 5077 h 2237102"/>
              <a:gd name="connsiteX0" fmla="*/ 357436 w 2232025"/>
              <a:gd name="connsiteY0" fmla="*/ 2372 h 2234397"/>
              <a:gd name="connsiteX1" fmla="*/ 2232025 w 2232025"/>
              <a:gd name="connsiteY1" fmla="*/ 2372 h 2234397"/>
              <a:gd name="connsiteX2" fmla="*/ 2232025 w 2232025"/>
              <a:gd name="connsiteY2" fmla="*/ 2372 h 2234397"/>
              <a:gd name="connsiteX3" fmla="*/ 2232025 w 2232025"/>
              <a:gd name="connsiteY3" fmla="*/ 1876961 h 2234397"/>
              <a:gd name="connsiteX4" fmla="*/ 1874589 w 2232025"/>
              <a:gd name="connsiteY4" fmla="*/ 2234397 h 2234397"/>
              <a:gd name="connsiteX5" fmla="*/ 0 w 2232025"/>
              <a:gd name="connsiteY5" fmla="*/ 2234397 h 2234397"/>
              <a:gd name="connsiteX6" fmla="*/ 0 w 2232025"/>
              <a:gd name="connsiteY6" fmla="*/ 2234397 h 2234397"/>
              <a:gd name="connsiteX7" fmla="*/ 0 w 2232025"/>
              <a:gd name="connsiteY7" fmla="*/ 0 h 2234397"/>
              <a:gd name="connsiteX8" fmla="*/ 357436 w 2232025"/>
              <a:gd name="connsiteY8" fmla="*/ 2372 h 223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025" h="2234397">
                <a:moveTo>
                  <a:pt x="357436" y="2372"/>
                </a:moveTo>
                <a:lnTo>
                  <a:pt x="2232025" y="2372"/>
                </a:lnTo>
                <a:lnTo>
                  <a:pt x="2232025" y="2372"/>
                </a:lnTo>
                <a:lnTo>
                  <a:pt x="2232025" y="1876961"/>
                </a:lnTo>
                <a:cubicBezTo>
                  <a:pt x="2232025" y="2074367"/>
                  <a:pt x="2071995" y="2234397"/>
                  <a:pt x="1874589" y="2234397"/>
                </a:cubicBezTo>
                <a:lnTo>
                  <a:pt x="0" y="2234397"/>
                </a:lnTo>
                <a:lnTo>
                  <a:pt x="0" y="2234397"/>
                </a:lnTo>
                <a:lnTo>
                  <a:pt x="0" y="0"/>
                </a:lnTo>
                <a:lnTo>
                  <a:pt x="357436" y="2372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8032-68AC-48C7-BE2A-A98DF45EC713}" type="datetime3">
              <a:rPr lang="en-US" smtClean="0"/>
              <a:t>3 November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1583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07E44A3-7437-4589-BAA2-9FC7838371E6}" type="datetime3">
              <a:rPr lang="en-US" smtClean="0"/>
              <a:t>3 November 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© Valmet   |   Author / Title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649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662468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249715" y="1557338"/>
            <a:ext cx="4464448" cy="4464050"/>
          </a:xfrm>
          <a:prstGeom prst="round2DiagRect">
            <a:avLst>
              <a:gd name="adj1" fmla="val 8192"/>
              <a:gd name="adj2" fmla="val 0"/>
            </a:avLst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E4B0-2D5F-4724-BEB0-2070904E7DC8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535047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662468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250113" y="1557339"/>
            <a:ext cx="2232024" cy="2232025"/>
          </a:xfrm>
          <a:custGeom>
            <a:avLst/>
            <a:gdLst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0 h 2317517"/>
              <a:gd name="connsiteX1" fmla="*/ 2232025 w 2232025"/>
              <a:gd name="connsiteY1" fmla="*/ 0 h 2317517"/>
              <a:gd name="connsiteX2" fmla="*/ 2232025 w 2232025"/>
              <a:gd name="connsiteY2" fmla="*/ 0 h 2317517"/>
              <a:gd name="connsiteX3" fmla="*/ 2229320 w 2232025"/>
              <a:gd name="connsiteY3" fmla="*/ 2228987 h 2317517"/>
              <a:gd name="connsiteX4" fmla="*/ 1874589 w 2232025"/>
              <a:gd name="connsiteY4" fmla="*/ 2232025 h 2317517"/>
              <a:gd name="connsiteX5" fmla="*/ 0 w 2232025"/>
              <a:gd name="connsiteY5" fmla="*/ 2232025 h 2317517"/>
              <a:gd name="connsiteX6" fmla="*/ 0 w 2232025"/>
              <a:gd name="connsiteY6" fmla="*/ 2232025 h 2317517"/>
              <a:gd name="connsiteX7" fmla="*/ 0 w 2232025"/>
              <a:gd name="connsiteY7" fmla="*/ 357436 h 2317517"/>
              <a:gd name="connsiteX8" fmla="*/ 357436 w 2232025"/>
              <a:gd name="connsiteY8" fmla="*/ 0 h 2317517"/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29320 w 2232025"/>
              <a:gd name="connsiteY3" fmla="*/ 2228987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025" h="2232025">
                <a:moveTo>
                  <a:pt x="357436" y="0"/>
                </a:moveTo>
                <a:lnTo>
                  <a:pt x="2232025" y="0"/>
                </a:lnTo>
                <a:lnTo>
                  <a:pt x="2232025" y="0"/>
                </a:lnTo>
                <a:cubicBezTo>
                  <a:pt x="2231123" y="742996"/>
                  <a:pt x="2230222" y="1485991"/>
                  <a:pt x="2229320" y="2228987"/>
                </a:cubicBezTo>
                <a:cubicBezTo>
                  <a:pt x="2067000" y="2228904"/>
                  <a:pt x="2071995" y="2232025"/>
                  <a:pt x="1874589" y="2232025"/>
                </a:cubicBezTo>
                <a:lnTo>
                  <a:pt x="0" y="2232025"/>
                </a:lnTo>
                <a:lnTo>
                  <a:pt x="0" y="2232025"/>
                </a:lnTo>
                <a:lnTo>
                  <a:pt x="0" y="357436"/>
                </a:lnTo>
                <a:cubicBezTo>
                  <a:pt x="0" y="160030"/>
                  <a:pt x="160030" y="0"/>
                  <a:pt x="357436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482137" y="1557339"/>
            <a:ext cx="2232026" cy="2232025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250113" y="3790714"/>
            <a:ext cx="2232024" cy="2232025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9482137" y="3786992"/>
            <a:ext cx="2232025" cy="2234397"/>
          </a:xfrm>
          <a:custGeom>
            <a:avLst/>
            <a:gdLst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0 h 2232025"/>
              <a:gd name="connsiteX1" fmla="*/ 2232025 w 2232025"/>
              <a:gd name="connsiteY1" fmla="*/ 0 h 2232025"/>
              <a:gd name="connsiteX2" fmla="*/ 2232025 w 2232025"/>
              <a:gd name="connsiteY2" fmla="*/ 0 h 2232025"/>
              <a:gd name="connsiteX3" fmla="*/ 2232025 w 2232025"/>
              <a:gd name="connsiteY3" fmla="*/ 1874589 h 2232025"/>
              <a:gd name="connsiteX4" fmla="*/ 1874589 w 2232025"/>
              <a:gd name="connsiteY4" fmla="*/ 2232025 h 2232025"/>
              <a:gd name="connsiteX5" fmla="*/ 0 w 2232025"/>
              <a:gd name="connsiteY5" fmla="*/ 2232025 h 2232025"/>
              <a:gd name="connsiteX6" fmla="*/ 0 w 2232025"/>
              <a:gd name="connsiteY6" fmla="*/ 2232025 h 2232025"/>
              <a:gd name="connsiteX7" fmla="*/ 0 w 2232025"/>
              <a:gd name="connsiteY7" fmla="*/ 357436 h 2232025"/>
              <a:gd name="connsiteX8" fmla="*/ 357436 w 2232025"/>
              <a:gd name="connsiteY8" fmla="*/ 0 h 2232025"/>
              <a:gd name="connsiteX0" fmla="*/ 357436 w 2232025"/>
              <a:gd name="connsiteY0" fmla="*/ 91515 h 2323540"/>
              <a:gd name="connsiteX1" fmla="*/ 2232025 w 2232025"/>
              <a:gd name="connsiteY1" fmla="*/ 91515 h 2323540"/>
              <a:gd name="connsiteX2" fmla="*/ 2232025 w 2232025"/>
              <a:gd name="connsiteY2" fmla="*/ 91515 h 2323540"/>
              <a:gd name="connsiteX3" fmla="*/ 2232025 w 2232025"/>
              <a:gd name="connsiteY3" fmla="*/ 1966104 h 2323540"/>
              <a:gd name="connsiteX4" fmla="*/ 1874589 w 2232025"/>
              <a:gd name="connsiteY4" fmla="*/ 2323540 h 2323540"/>
              <a:gd name="connsiteX5" fmla="*/ 0 w 2232025"/>
              <a:gd name="connsiteY5" fmla="*/ 2323540 h 2323540"/>
              <a:gd name="connsiteX6" fmla="*/ 0 w 2232025"/>
              <a:gd name="connsiteY6" fmla="*/ 2323540 h 2323540"/>
              <a:gd name="connsiteX7" fmla="*/ 0 w 2232025"/>
              <a:gd name="connsiteY7" fmla="*/ 86438 h 2323540"/>
              <a:gd name="connsiteX8" fmla="*/ 357436 w 2232025"/>
              <a:gd name="connsiteY8" fmla="*/ 91515 h 2323540"/>
              <a:gd name="connsiteX0" fmla="*/ 357436 w 2232025"/>
              <a:gd name="connsiteY0" fmla="*/ 5077 h 2237102"/>
              <a:gd name="connsiteX1" fmla="*/ 2232025 w 2232025"/>
              <a:gd name="connsiteY1" fmla="*/ 5077 h 2237102"/>
              <a:gd name="connsiteX2" fmla="*/ 2232025 w 2232025"/>
              <a:gd name="connsiteY2" fmla="*/ 5077 h 2237102"/>
              <a:gd name="connsiteX3" fmla="*/ 2232025 w 2232025"/>
              <a:gd name="connsiteY3" fmla="*/ 1879666 h 2237102"/>
              <a:gd name="connsiteX4" fmla="*/ 1874589 w 2232025"/>
              <a:gd name="connsiteY4" fmla="*/ 2237102 h 2237102"/>
              <a:gd name="connsiteX5" fmla="*/ 0 w 2232025"/>
              <a:gd name="connsiteY5" fmla="*/ 2237102 h 2237102"/>
              <a:gd name="connsiteX6" fmla="*/ 0 w 2232025"/>
              <a:gd name="connsiteY6" fmla="*/ 2237102 h 2237102"/>
              <a:gd name="connsiteX7" fmla="*/ 0 w 2232025"/>
              <a:gd name="connsiteY7" fmla="*/ 0 h 2237102"/>
              <a:gd name="connsiteX8" fmla="*/ 357436 w 2232025"/>
              <a:gd name="connsiteY8" fmla="*/ 5077 h 2237102"/>
              <a:gd name="connsiteX0" fmla="*/ 357436 w 2232025"/>
              <a:gd name="connsiteY0" fmla="*/ 5077 h 2237102"/>
              <a:gd name="connsiteX1" fmla="*/ 2232025 w 2232025"/>
              <a:gd name="connsiteY1" fmla="*/ 5077 h 2237102"/>
              <a:gd name="connsiteX2" fmla="*/ 2232025 w 2232025"/>
              <a:gd name="connsiteY2" fmla="*/ 5077 h 2237102"/>
              <a:gd name="connsiteX3" fmla="*/ 2232025 w 2232025"/>
              <a:gd name="connsiteY3" fmla="*/ 1879666 h 2237102"/>
              <a:gd name="connsiteX4" fmla="*/ 1874589 w 2232025"/>
              <a:gd name="connsiteY4" fmla="*/ 2237102 h 2237102"/>
              <a:gd name="connsiteX5" fmla="*/ 0 w 2232025"/>
              <a:gd name="connsiteY5" fmla="*/ 2237102 h 2237102"/>
              <a:gd name="connsiteX6" fmla="*/ 0 w 2232025"/>
              <a:gd name="connsiteY6" fmla="*/ 2237102 h 2237102"/>
              <a:gd name="connsiteX7" fmla="*/ 0 w 2232025"/>
              <a:gd name="connsiteY7" fmla="*/ 0 h 2237102"/>
              <a:gd name="connsiteX8" fmla="*/ 357436 w 2232025"/>
              <a:gd name="connsiteY8" fmla="*/ 5077 h 2237102"/>
              <a:gd name="connsiteX0" fmla="*/ 357436 w 2232025"/>
              <a:gd name="connsiteY0" fmla="*/ 2372 h 2234397"/>
              <a:gd name="connsiteX1" fmla="*/ 2232025 w 2232025"/>
              <a:gd name="connsiteY1" fmla="*/ 2372 h 2234397"/>
              <a:gd name="connsiteX2" fmla="*/ 2232025 w 2232025"/>
              <a:gd name="connsiteY2" fmla="*/ 2372 h 2234397"/>
              <a:gd name="connsiteX3" fmla="*/ 2232025 w 2232025"/>
              <a:gd name="connsiteY3" fmla="*/ 1876961 h 2234397"/>
              <a:gd name="connsiteX4" fmla="*/ 1874589 w 2232025"/>
              <a:gd name="connsiteY4" fmla="*/ 2234397 h 2234397"/>
              <a:gd name="connsiteX5" fmla="*/ 0 w 2232025"/>
              <a:gd name="connsiteY5" fmla="*/ 2234397 h 2234397"/>
              <a:gd name="connsiteX6" fmla="*/ 0 w 2232025"/>
              <a:gd name="connsiteY6" fmla="*/ 2234397 h 2234397"/>
              <a:gd name="connsiteX7" fmla="*/ 0 w 2232025"/>
              <a:gd name="connsiteY7" fmla="*/ 0 h 2234397"/>
              <a:gd name="connsiteX8" fmla="*/ 357436 w 2232025"/>
              <a:gd name="connsiteY8" fmla="*/ 2372 h 223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2025" h="2234397">
                <a:moveTo>
                  <a:pt x="357436" y="2372"/>
                </a:moveTo>
                <a:lnTo>
                  <a:pt x="2232025" y="2372"/>
                </a:lnTo>
                <a:lnTo>
                  <a:pt x="2232025" y="2372"/>
                </a:lnTo>
                <a:lnTo>
                  <a:pt x="2232025" y="1876961"/>
                </a:lnTo>
                <a:cubicBezTo>
                  <a:pt x="2232025" y="2074367"/>
                  <a:pt x="2071995" y="2234397"/>
                  <a:pt x="1874589" y="2234397"/>
                </a:cubicBezTo>
                <a:lnTo>
                  <a:pt x="0" y="2234397"/>
                </a:lnTo>
                <a:lnTo>
                  <a:pt x="0" y="2234397"/>
                </a:lnTo>
                <a:lnTo>
                  <a:pt x="0" y="0"/>
                </a:lnTo>
                <a:lnTo>
                  <a:pt x="357436" y="2372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981D-3917-49E2-BAC1-4F148449B8C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313757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81013" y="1557338"/>
            <a:ext cx="11233150" cy="4464050"/>
          </a:xfrm>
          <a:prstGeom prst="round2DiagRect">
            <a:avLst>
              <a:gd name="adj1" fmla="val 8193"/>
              <a:gd name="adj2" fmla="val 0"/>
            </a:avLst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82CD-1058-4A83-9E31-EB25DE263D7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92902800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81013" y="476672"/>
            <a:ext cx="11233150" cy="5544716"/>
          </a:xfrm>
          <a:prstGeom prst="round2DiagRect">
            <a:avLst>
              <a:gd name="adj1" fmla="val 6693"/>
              <a:gd name="adj2" fmla="val 0"/>
            </a:avLst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F9E2-E027-41BC-92AE-00BFE5F0205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8488526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662468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 flipH="1">
            <a:off x="7250112" y="1557340"/>
            <a:ext cx="4464048" cy="863549"/>
          </a:xfrm>
          <a:prstGeom prst="round1Rect">
            <a:avLst>
              <a:gd name="adj" fmla="val 37282"/>
            </a:avLst>
          </a:prstGeom>
          <a:solidFill>
            <a:schemeClr val="accent1"/>
          </a:solidFill>
        </p:spPr>
        <p:txBody>
          <a:bodyPr lIns="108000" tIns="108000" rIns="108000" bIns="108000"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  <a:lvl2pPr marL="182563" indent="-182563"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250113" y="2420889"/>
            <a:ext cx="4464050" cy="3600499"/>
          </a:xfrm>
          <a:custGeom>
            <a:avLst/>
            <a:gdLst>
              <a:gd name="connsiteX0" fmla="*/ 367035 w 4031680"/>
              <a:gd name="connsiteY0" fmla="*/ 0 h 3600499"/>
              <a:gd name="connsiteX1" fmla="*/ 4031680 w 4031680"/>
              <a:gd name="connsiteY1" fmla="*/ 0 h 3600499"/>
              <a:gd name="connsiteX2" fmla="*/ 4031680 w 4031680"/>
              <a:gd name="connsiteY2" fmla="*/ 0 h 3600499"/>
              <a:gd name="connsiteX3" fmla="*/ 4031680 w 4031680"/>
              <a:gd name="connsiteY3" fmla="*/ 3233464 h 3600499"/>
              <a:gd name="connsiteX4" fmla="*/ 3664645 w 4031680"/>
              <a:gd name="connsiteY4" fmla="*/ 3600499 h 3600499"/>
              <a:gd name="connsiteX5" fmla="*/ 0 w 4031680"/>
              <a:gd name="connsiteY5" fmla="*/ 3600499 h 3600499"/>
              <a:gd name="connsiteX6" fmla="*/ 0 w 4031680"/>
              <a:gd name="connsiteY6" fmla="*/ 3600499 h 3600499"/>
              <a:gd name="connsiteX7" fmla="*/ 0 w 4031680"/>
              <a:gd name="connsiteY7" fmla="*/ 367035 h 3600499"/>
              <a:gd name="connsiteX8" fmla="*/ 367035 w 4031680"/>
              <a:gd name="connsiteY8" fmla="*/ 0 h 3600499"/>
              <a:gd name="connsiteX0" fmla="*/ 91965 w 4116565"/>
              <a:gd name="connsiteY0" fmla="*/ 0 h 3600499"/>
              <a:gd name="connsiteX1" fmla="*/ 4116565 w 4116565"/>
              <a:gd name="connsiteY1" fmla="*/ 0 h 3600499"/>
              <a:gd name="connsiteX2" fmla="*/ 4116565 w 4116565"/>
              <a:gd name="connsiteY2" fmla="*/ 0 h 3600499"/>
              <a:gd name="connsiteX3" fmla="*/ 4116565 w 4116565"/>
              <a:gd name="connsiteY3" fmla="*/ 3233464 h 3600499"/>
              <a:gd name="connsiteX4" fmla="*/ 3749530 w 4116565"/>
              <a:gd name="connsiteY4" fmla="*/ 3600499 h 3600499"/>
              <a:gd name="connsiteX5" fmla="*/ 84885 w 4116565"/>
              <a:gd name="connsiteY5" fmla="*/ 3600499 h 3600499"/>
              <a:gd name="connsiteX6" fmla="*/ 84885 w 4116565"/>
              <a:gd name="connsiteY6" fmla="*/ 3600499 h 3600499"/>
              <a:gd name="connsiteX7" fmla="*/ 84885 w 4116565"/>
              <a:gd name="connsiteY7" fmla="*/ 367035 h 3600499"/>
              <a:gd name="connsiteX8" fmla="*/ 91965 w 4116565"/>
              <a:gd name="connsiteY8" fmla="*/ 0 h 3600499"/>
              <a:gd name="connsiteX0" fmla="*/ 7080 w 4031680"/>
              <a:gd name="connsiteY0" fmla="*/ 0 h 3600499"/>
              <a:gd name="connsiteX1" fmla="*/ 4031680 w 4031680"/>
              <a:gd name="connsiteY1" fmla="*/ 0 h 3600499"/>
              <a:gd name="connsiteX2" fmla="*/ 4031680 w 4031680"/>
              <a:gd name="connsiteY2" fmla="*/ 0 h 3600499"/>
              <a:gd name="connsiteX3" fmla="*/ 4031680 w 4031680"/>
              <a:gd name="connsiteY3" fmla="*/ 3233464 h 3600499"/>
              <a:gd name="connsiteX4" fmla="*/ 3664645 w 4031680"/>
              <a:gd name="connsiteY4" fmla="*/ 3600499 h 3600499"/>
              <a:gd name="connsiteX5" fmla="*/ 0 w 4031680"/>
              <a:gd name="connsiteY5" fmla="*/ 3600499 h 3600499"/>
              <a:gd name="connsiteX6" fmla="*/ 0 w 4031680"/>
              <a:gd name="connsiteY6" fmla="*/ 3600499 h 3600499"/>
              <a:gd name="connsiteX7" fmla="*/ 0 w 4031680"/>
              <a:gd name="connsiteY7" fmla="*/ 367035 h 3600499"/>
              <a:gd name="connsiteX8" fmla="*/ 7080 w 4031680"/>
              <a:gd name="connsiteY8" fmla="*/ 0 h 3600499"/>
              <a:gd name="connsiteX0" fmla="*/ 1541 w 4031947"/>
              <a:gd name="connsiteY0" fmla="*/ 0 h 3600499"/>
              <a:gd name="connsiteX1" fmla="*/ 4031947 w 4031947"/>
              <a:gd name="connsiteY1" fmla="*/ 0 h 3600499"/>
              <a:gd name="connsiteX2" fmla="*/ 4031947 w 4031947"/>
              <a:gd name="connsiteY2" fmla="*/ 0 h 3600499"/>
              <a:gd name="connsiteX3" fmla="*/ 4031947 w 4031947"/>
              <a:gd name="connsiteY3" fmla="*/ 3233464 h 3600499"/>
              <a:gd name="connsiteX4" fmla="*/ 3664912 w 4031947"/>
              <a:gd name="connsiteY4" fmla="*/ 3600499 h 3600499"/>
              <a:gd name="connsiteX5" fmla="*/ 267 w 4031947"/>
              <a:gd name="connsiteY5" fmla="*/ 3600499 h 3600499"/>
              <a:gd name="connsiteX6" fmla="*/ 267 w 4031947"/>
              <a:gd name="connsiteY6" fmla="*/ 3600499 h 3600499"/>
              <a:gd name="connsiteX7" fmla="*/ 267 w 4031947"/>
              <a:gd name="connsiteY7" fmla="*/ 367035 h 3600499"/>
              <a:gd name="connsiteX8" fmla="*/ 1541 w 4031947"/>
              <a:gd name="connsiteY8" fmla="*/ 0 h 360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1947" h="3600499">
                <a:moveTo>
                  <a:pt x="1541" y="0"/>
                </a:moveTo>
                <a:lnTo>
                  <a:pt x="4031947" y="0"/>
                </a:lnTo>
                <a:lnTo>
                  <a:pt x="4031947" y="0"/>
                </a:lnTo>
                <a:lnTo>
                  <a:pt x="4031947" y="3233464"/>
                </a:lnTo>
                <a:cubicBezTo>
                  <a:pt x="4031947" y="3436172"/>
                  <a:pt x="3867620" y="3600499"/>
                  <a:pt x="3664912" y="3600499"/>
                </a:cubicBezTo>
                <a:lnTo>
                  <a:pt x="267" y="3600499"/>
                </a:lnTo>
                <a:lnTo>
                  <a:pt x="267" y="3600499"/>
                </a:lnTo>
                <a:lnTo>
                  <a:pt x="267" y="367035"/>
                </a:lnTo>
                <a:cubicBezTo>
                  <a:pt x="267" y="164327"/>
                  <a:pt x="-870" y="168365"/>
                  <a:pt x="154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7DA9-6D12-4018-9EAD-C9AC2A01CD0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9844241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5544565" cy="4468471"/>
          </a:xfrm>
          <a:prstGeom prst="round2DiagRect">
            <a:avLst>
              <a:gd name="adj1" fmla="val 8442"/>
              <a:gd name="adj2" fmla="val 0"/>
            </a:avLst>
          </a:prstGeom>
          <a:solidFill>
            <a:srgbClr val="50B948"/>
          </a:solidFill>
        </p:spPr>
        <p:txBody>
          <a:bodyPr lIns="90000" tIns="54000" rIns="90000" bIns="54000"/>
          <a:lstStyle>
            <a:lvl1pPr marL="182563" indent="-182563">
              <a:buClr>
                <a:schemeClr val="bg1"/>
              </a:buClr>
              <a:buFont typeface="Wingdings" panose="05000000000000000000" pitchFamily="2" charset="2"/>
              <a:buChar char=""/>
              <a:defRPr sz="2000">
                <a:solidFill>
                  <a:schemeClr val="bg1"/>
                </a:solidFill>
              </a:defRPr>
            </a:lvl1pPr>
            <a:lvl2pPr marL="357188" indent="-174625">
              <a:buClr>
                <a:schemeClr val="bg1"/>
              </a:buClr>
              <a:buFont typeface="Wingdings" panose="05000000000000000000" pitchFamily="2" charset="2"/>
              <a:buChar char=""/>
              <a:defRPr sz="1600">
                <a:solidFill>
                  <a:schemeClr val="bg1"/>
                </a:solidFill>
              </a:defRPr>
            </a:lvl2pPr>
            <a:lvl3pPr marL="539750" indent="-182563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714375" indent="-174625">
              <a:buClr>
                <a:schemeClr val="bg1"/>
              </a:buClr>
              <a:buFont typeface="Arial" panose="020B0604020202020204" pitchFamily="34" charset="0"/>
              <a:buChar char="–"/>
              <a:defRPr sz="1400">
                <a:solidFill>
                  <a:schemeClr val="bg1"/>
                </a:solidFill>
              </a:defRPr>
            </a:lvl4pPr>
            <a:lvl5pPr marL="898525" indent="-184150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6169595" y="1557339"/>
            <a:ext cx="5544568" cy="4468471"/>
          </a:xfrm>
          <a:prstGeom prst="round2DiagRect">
            <a:avLst>
              <a:gd name="adj1" fmla="val 8442"/>
              <a:gd name="adj2" fmla="val 0"/>
            </a:avLst>
          </a:prstGeom>
          <a:solidFill>
            <a:schemeClr val="bg2"/>
          </a:solidFill>
        </p:spPr>
        <p:txBody>
          <a:bodyPr lIns="90000" tIns="54000" rIns="90000" bIns="54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buFont typeface="Arial" panose="020B0604020202020204" pitchFamily="34" charset="0"/>
              <a:buChar char="–"/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67DE-8C3C-4DA4-89B4-1D59F65A98EE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77471856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662468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8ED9-EB11-49A3-B050-82AAF95255F4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5"/>
          </p:nvPr>
        </p:nvSpPr>
        <p:spPr>
          <a:xfrm>
            <a:off x="7250113" y="1557339"/>
            <a:ext cx="4464050" cy="2153860"/>
          </a:xfrm>
          <a:custGeom>
            <a:avLst/>
            <a:gdLst>
              <a:gd name="connsiteX0" fmla="*/ 358740 w 4464050"/>
              <a:gd name="connsiteY0" fmla="*/ 0 h 2152399"/>
              <a:gd name="connsiteX1" fmla="*/ 4464050 w 4464050"/>
              <a:gd name="connsiteY1" fmla="*/ 0 h 2152399"/>
              <a:gd name="connsiteX2" fmla="*/ 4464050 w 4464050"/>
              <a:gd name="connsiteY2" fmla="*/ 0 h 2152399"/>
              <a:gd name="connsiteX3" fmla="*/ 4464050 w 4464050"/>
              <a:gd name="connsiteY3" fmla="*/ 1793659 h 2152399"/>
              <a:gd name="connsiteX4" fmla="*/ 4105310 w 4464050"/>
              <a:gd name="connsiteY4" fmla="*/ 2152399 h 2152399"/>
              <a:gd name="connsiteX5" fmla="*/ 0 w 4464050"/>
              <a:gd name="connsiteY5" fmla="*/ 2152399 h 2152399"/>
              <a:gd name="connsiteX6" fmla="*/ 0 w 4464050"/>
              <a:gd name="connsiteY6" fmla="*/ 2152399 h 2152399"/>
              <a:gd name="connsiteX7" fmla="*/ 0 w 4464050"/>
              <a:gd name="connsiteY7" fmla="*/ 358740 h 2152399"/>
              <a:gd name="connsiteX8" fmla="*/ 358740 w 4464050"/>
              <a:gd name="connsiteY8" fmla="*/ 0 h 2152399"/>
              <a:gd name="connsiteX0" fmla="*/ 358740 w 4544488"/>
              <a:gd name="connsiteY0" fmla="*/ 0 h 2152399"/>
              <a:gd name="connsiteX1" fmla="*/ 4464050 w 4544488"/>
              <a:gd name="connsiteY1" fmla="*/ 0 h 2152399"/>
              <a:gd name="connsiteX2" fmla="*/ 4464050 w 4544488"/>
              <a:gd name="connsiteY2" fmla="*/ 0 h 2152399"/>
              <a:gd name="connsiteX3" fmla="*/ 4464050 w 4544488"/>
              <a:gd name="connsiteY3" fmla="*/ 1793659 h 2152399"/>
              <a:gd name="connsiteX4" fmla="*/ 4453653 w 4544488"/>
              <a:gd name="connsiteY4" fmla="*/ 2152399 h 2152399"/>
              <a:gd name="connsiteX5" fmla="*/ 0 w 4544488"/>
              <a:gd name="connsiteY5" fmla="*/ 2152399 h 2152399"/>
              <a:gd name="connsiteX6" fmla="*/ 0 w 4544488"/>
              <a:gd name="connsiteY6" fmla="*/ 2152399 h 2152399"/>
              <a:gd name="connsiteX7" fmla="*/ 0 w 4544488"/>
              <a:gd name="connsiteY7" fmla="*/ 358740 h 2152399"/>
              <a:gd name="connsiteX8" fmla="*/ 358740 w 4544488"/>
              <a:gd name="connsiteY8" fmla="*/ 0 h 2152399"/>
              <a:gd name="connsiteX0" fmla="*/ 358740 w 4464050"/>
              <a:gd name="connsiteY0" fmla="*/ 0 h 2152399"/>
              <a:gd name="connsiteX1" fmla="*/ 4464050 w 4464050"/>
              <a:gd name="connsiteY1" fmla="*/ 0 h 2152399"/>
              <a:gd name="connsiteX2" fmla="*/ 4464050 w 4464050"/>
              <a:gd name="connsiteY2" fmla="*/ 0 h 2152399"/>
              <a:gd name="connsiteX3" fmla="*/ 4464050 w 4464050"/>
              <a:gd name="connsiteY3" fmla="*/ 1793659 h 2152399"/>
              <a:gd name="connsiteX4" fmla="*/ 4453653 w 4464050"/>
              <a:gd name="connsiteY4" fmla="*/ 2152399 h 2152399"/>
              <a:gd name="connsiteX5" fmla="*/ 0 w 4464050"/>
              <a:gd name="connsiteY5" fmla="*/ 2152399 h 2152399"/>
              <a:gd name="connsiteX6" fmla="*/ 0 w 4464050"/>
              <a:gd name="connsiteY6" fmla="*/ 2152399 h 2152399"/>
              <a:gd name="connsiteX7" fmla="*/ 0 w 4464050"/>
              <a:gd name="connsiteY7" fmla="*/ 358740 h 2152399"/>
              <a:gd name="connsiteX8" fmla="*/ 358740 w 4464050"/>
              <a:gd name="connsiteY8" fmla="*/ 0 h 2152399"/>
              <a:gd name="connsiteX0" fmla="*/ 358740 w 4468168"/>
              <a:gd name="connsiteY0" fmla="*/ 0 h 2152399"/>
              <a:gd name="connsiteX1" fmla="*/ 4464050 w 4468168"/>
              <a:gd name="connsiteY1" fmla="*/ 0 h 2152399"/>
              <a:gd name="connsiteX2" fmla="*/ 4464050 w 4468168"/>
              <a:gd name="connsiteY2" fmla="*/ 0 h 2152399"/>
              <a:gd name="connsiteX3" fmla="*/ 4464050 w 4468168"/>
              <a:gd name="connsiteY3" fmla="*/ 1793659 h 2152399"/>
              <a:gd name="connsiteX4" fmla="*/ 4468168 w 4468168"/>
              <a:gd name="connsiteY4" fmla="*/ 2152399 h 2152399"/>
              <a:gd name="connsiteX5" fmla="*/ 0 w 4468168"/>
              <a:gd name="connsiteY5" fmla="*/ 2152399 h 2152399"/>
              <a:gd name="connsiteX6" fmla="*/ 0 w 4468168"/>
              <a:gd name="connsiteY6" fmla="*/ 2152399 h 2152399"/>
              <a:gd name="connsiteX7" fmla="*/ 0 w 4468168"/>
              <a:gd name="connsiteY7" fmla="*/ 358740 h 2152399"/>
              <a:gd name="connsiteX8" fmla="*/ 358740 w 4468168"/>
              <a:gd name="connsiteY8" fmla="*/ 0 h 215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168" h="2152399">
                <a:moveTo>
                  <a:pt x="358740" y="0"/>
                </a:moveTo>
                <a:lnTo>
                  <a:pt x="4464050" y="0"/>
                </a:lnTo>
                <a:lnTo>
                  <a:pt x="4464050" y="0"/>
                </a:lnTo>
                <a:lnTo>
                  <a:pt x="4464050" y="1793659"/>
                </a:lnTo>
                <a:cubicBezTo>
                  <a:pt x="4464050" y="1991786"/>
                  <a:pt x="4463095" y="1858485"/>
                  <a:pt x="4468168" y="2152399"/>
                </a:cubicBezTo>
                <a:lnTo>
                  <a:pt x="0" y="2152399"/>
                </a:lnTo>
                <a:lnTo>
                  <a:pt x="0" y="2152399"/>
                </a:lnTo>
                <a:lnTo>
                  <a:pt x="0" y="358740"/>
                </a:lnTo>
                <a:cubicBezTo>
                  <a:pt x="0" y="160613"/>
                  <a:pt x="160613" y="0"/>
                  <a:pt x="35874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bg1"/>
              </a:buClr>
              <a:buFont typeface="Wingdings" panose="05000000000000000000" pitchFamily="2" charset="2"/>
              <a:buChar char=""/>
              <a:defRPr sz="2000">
                <a:solidFill>
                  <a:schemeClr val="bg1"/>
                </a:solidFill>
              </a:defRPr>
            </a:lvl1pPr>
            <a:lvl2pPr marL="357188" indent="-174625">
              <a:buClr>
                <a:schemeClr val="bg1"/>
              </a:buClr>
              <a:buFont typeface="Wingdings" panose="05000000000000000000" pitchFamily="2" charset="2"/>
              <a:buChar char=""/>
              <a:defRPr sz="1600">
                <a:solidFill>
                  <a:schemeClr val="bg1"/>
                </a:solidFill>
              </a:defRPr>
            </a:lvl2pPr>
            <a:lvl3pPr marL="539750" indent="-182563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714375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898525" indent="-184150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/>
          </p:nvPr>
        </p:nvSpPr>
        <p:spPr>
          <a:xfrm>
            <a:off x="7248511" y="3853900"/>
            <a:ext cx="4465652" cy="2167488"/>
          </a:xfrm>
          <a:custGeom>
            <a:avLst/>
            <a:gdLst>
              <a:gd name="connsiteX0" fmla="*/ 361255 w 4464050"/>
              <a:gd name="connsiteY0" fmla="*/ 0 h 2167488"/>
              <a:gd name="connsiteX1" fmla="*/ 4464050 w 4464050"/>
              <a:gd name="connsiteY1" fmla="*/ 0 h 2167488"/>
              <a:gd name="connsiteX2" fmla="*/ 4464050 w 4464050"/>
              <a:gd name="connsiteY2" fmla="*/ 0 h 2167488"/>
              <a:gd name="connsiteX3" fmla="*/ 4464050 w 4464050"/>
              <a:gd name="connsiteY3" fmla="*/ 1806233 h 2167488"/>
              <a:gd name="connsiteX4" fmla="*/ 4102795 w 4464050"/>
              <a:gd name="connsiteY4" fmla="*/ 2167488 h 2167488"/>
              <a:gd name="connsiteX5" fmla="*/ 0 w 4464050"/>
              <a:gd name="connsiteY5" fmla="*/ 2167488 h 2167488"/>
              <a:gd name="connsiteX6" fmla="*/ 0 w 4464050"/>
              <a:gd name="connsiteY6" fmla="*/ 2167488 h 2167488"/>
              <a:gd name="connsiteX7" fmla="*/ 0 w 4464050"/>
              <a:gd name="connsiteY7" fmla="*/ 361255 h 2167488"/>
              <a:gd name="connsiteX8" fmla="*/ 361255 w 4464050"/>
              <a:gd name="connsiteY8" fmla="*/ 0 h 2167488"/>
              <a:gd name="connsiteX0" fmla="*/ 90164 w 4548559"/>
              <a:gd name="connsiteY0" fmla="*/ 3629 h 2167488"/>
              <a:gd name="connsiteX1" fmla="*/ 4548559 w 4548559"/>
              <a:gd name="connsiteY1" fmla="*/ 0 h 2167488"/>
              <a:gd name="connsiteX2" fmla="*/ 4548559 w 4548559"/>
              <a:gd name="connsiteY2" fmla="*/ 0 h 2167488"/>
              <a:gd name="connsiteX3" fmla="*/ 4548559 w 4548559"/>
              <a:gd name="connsiteY3" fmla="*/ 1806233 h 2167488"/>
              <a:gd name="connsiteX4" fmla="*/ 4187304 w 4548559"/>
              <a:gd name="connsiteY4" fmla="*/ 2167488 h 2167488"/>
              <a:gd name="connsiteX5" fmla="*/ 84509 w 4548559"/>
              <a:gd name="connsiteY5" fmla="*/ 2167488 h 2167488"/>
              <a:gd name="connsiteX6" fmla="*/ 84509 w 4548559"/>
              <a:gd name="connsiteY6" fmla="*/ 2167488 h 2167488"/>
              <a:gd name="connsiteX7" fmla="*/ 84509 w 4548559"/>
              <a:gd name="connsiteY7" fmla="*/ 361255 h 2167488"/>
              <a:gd name="connsiteX8" fmla="*/ 90164 w 4548559"/>
              <a:gd name="connsiteY8" fmla="*/ 3629 h 2167488"/>
              <a:gd name="connsiteX0" fmla="*/ 5655 w 4464050"/>
              <a:gd name="connsiteY0" fmla="*/ 3629 h 2167488"/>
              <a:gd name="connsiteX1" fmla="*/ 4464050 w 4464050"/>
              <a:gd name="connsiteY1" fmla="*/ 0 h 2167488"/>
              <a:gd name="connsiteX2" fmla="*/ 4464050 w 4464050"/>
              <a:gd name="connsiteY2" fmla="*/ 0 h 2167488"/>
              <a:gd name="connsiteX3" fmla="*/ 4464050 w 4464050"/>
              <a:gd name="connsiteY3" fmla="*/ 1806233 h 2167488"/>
              <a:gd name="connsiteX4" fmla="*/ 4102795 w 4464050"/>
              <a:gd name="connsiteY4" fmla="*/ 2167488 h 2167488"/>
              <a:gd name="connsiteX5" fmla="*/ 0 w 4464050"/>
              <a:gd name="connsiteY5" fmla="*/ 2167488 h 2167488"/>
              <a:gd name="connsiteX6" fmla="*/ 0 w 4464050"/>
              <a:gd name="connsiteY6" fmla="*/ 2167488 h 2167488"/>
              <a:gd name="connsiteX7" fmla="*/ 0 w 4464050"/>
              <a:gd name="connsiteY7" fmla="*/ 361255 h 2167488"/>
              <a:gd name="connsiteX8" fmla="*/ 5655 w 4464050"/>
              <a:gd name="connsiteY8" fmla="*/ 3629 h 2167488"/>
              <a:gd name="connsiteX0" fmla="*/ 0 w 4465652"/>
              <a:gd name="connsiteY0" fmla="*/ 3629 h 2167488"/>
              <a:gd name="connsiteX1" fmla="*/ 4465652 w 4465652"/>
              <a:gd name="connsiteY1" fmla="*/ 0 h 2167488"/>
              <a:gd name="connsiteX2" fmla="*/ 4465652 w 4465652"/>
              <a:gd name="connsiteY2" fmla="*/ 0 h 2167488"/>
              <a:gd name="connsiteX3" fmla="*/ 4465652 w 4465652"/>
              <a:gd name="connsiteY3" fmla="*/ 1806233 h 2167488"/>
              <a:gd name="connsiteX4" fmla="*/ 4104397 w 4465652"/>
              <a:gd name="connsiteY4" fmla="*/ 2167488 h 2167488"/>
              <a:gd name="connsiteX5" fmla="*/ 1602 w 4465652"/>
              <a:gd name="connsiteY5" fmla="*/ 2167488 h 2167488"/>
              <a:gd name="connsiteX6" fmla="*/ 1602 w 4465652"/>
              <a:gd name="connsiteY6" fmla="*/ 2167488 h 2167488"/>
              <a:gd name="connsiteX7" fmla="*/ 1602 w 4465652"/>
              <a:gd name="connsiteY7" fmla="*/ 361255 h 2167488"/>
              <a:gd name="connsiteX8" fmla="*/ 0 w 4465652"/>
              <a:gd name="connsiteY8" fmla="*/ 3629 h 21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5652" h="2167488">
                <a:moveTo>
                  <a:pt x="0" y="3629"/>
                </a:moveTo>
                <a:lnTo>
                  <a:pt x="4465652" y="0"/>
                </a:lnTo>
                <a:lnTo>
                  <a:pt x="4465652" y="0"/>
                </a:lnTo>
                <a:lnTo>
                  <a:pt x="4465652" y="1806233"/>
                </a:lnTo>
                <a:cubicBezTo>
                  <a:pt x="4465652" y="2005749"/>
                  <a:pt x="4303913" y="2167488"/>
                  <a:pt x="4104397" y="2167488"/>
                </a:cubicBezTo>
                <a:lnTo>
                  <a:pt x="1602" y="2167488"/>
                </a:lnTo>
                <a:lnTo>
                  <a:pt x="1602" y="2167488"/>
                </a:lnTo>
                <a:lnTo>
                  <a:pt x="1602" y="361255"/>
                </a:lnTo>
                <a:cubicBezTo>
                  <a:pt x="1602" y="161739"/>
                  <a:pt x="55" y="141515"/>
                  <a:pt x="0" y="3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58269855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662468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CF23-784B-4BE9-9B31-370F275FB71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7250113" y="1557339"/>
            <a:ext cx="4464050" cy="2153860"/>
          </a:xfrm>
          <a:custGeom>
            <a:avLst/>
            <a:gdLst>
              <a:gd name="connsiteX0" fmla="*/ 358740 w 4464050"/>
              <a:gd name="connsiteY0" fmla="*/ 0 h 2152399"/>
              <a:gd name="connsiteX1" fmla="*/ 4464050 w 4464050"/>
              <a:gd name="connsiteY1" fmla="*/ 0 h 2152399"/>
              <a:gd name="connsiteX2" fmla="*/ 4464050 w 4464050"/>
              <a:gd name="connsiteY2" fmla="*/ 0 h 2152399"/>
              <a:gd name="connsiteX3" fmla="*/ 4464050 w 4464050"/>
              <a:gd name="connsiteY3" fmla="*/ 1793659 h 2152399"/>
              <a:gd name="connsiteX4" fmla="*/ 4105310 w 4464050"/>
              <a:gd name="connsiteY4" fmla="*/ 2152399 h 2152399"/>
              <a:gd name="connsiteX5" fmla="*/ 0 w 4464050"/>
              <a:gd name="connsiteY5" fmla="*/ 2152399 h 2152399"/>
              <a:gd name="connsiteX6" fmla="*/ 0 w 4464050"/>
              <a:gd name="connsiteY6" fmla="*/ 2152399 h 2152399"/>
              <a:gd name="connsiteX7" fmla="*/ 0 w 4464050"/>
              <a:gd name="connsiteY7" fmla="*/ 358740 h 2152399"/>
              <a:gd name="connsiteX8" fmla="*/ 358740 w 4464050"/>
              <a:gd name="connsiteY8" fmla="*/ 0 h 2152399"/>
              <a:gd name="connsiteX0" fmla="*/ 358740 w 4544488"/>
              <a:gd name="connsiteY0" fmla="*/ 0 h 2152399"/>
              <a:gd name="connsiteX1" fmla="*/ 4464050 w 4544488"/>
              <a:gd name="connsiteY1" fmla="*/ 0 h 2152399"/>
              <a:gd name="connsiteX2" fmla="*/ 4464050 w 4544488"/>
              <a:gd name="connsiteY2" fmla="*/ 0 h 2152399"/>
              <a:gd name="connsiteX3" fmla="*/ 4464050 w 4544488"/>
              <a:gd name="connsiteY3" fmla="*/ 1793659 h 2152399"/>
              <a:gd name="connsiteX4" fmla="*/ 4453653 w 4544488"/>
              <a:gd name="connsiteY4" fmla="*/ 2152399 h 2152399"/>
              <a:gd name="connsiteX5" fmla="*/ 0 w 4544488"/>
              <a:gd name="connsiteY5" fmla="*/ 2152399 h 2152399"/>
              <a:gd name="connsiteX6" fmla="*/ 0 w 4544488"/>
              <a:gd name="connsiteY6" fmla="*/ 2152399 h 2152399"/>
              <a:gd name="connsiteX7" fmla="*/ 0 w 4544488"/>
              <a:gd name="connsiteY7" fmla="*/ 358740 h 2152399"/>
              <a:gd name="connsiteX8" fmla="*/ 358740 w 4544488"/>
              <a:gd name="connsiteY8" fmla="*/ 0 h 2152399"/>
              <a:gd name="connsiteX0" fmla="*/ 358740 w 4464050"/>
              <a:gd name="connsiteY0" fmla="*/ 0 h 2152399"/>
              <a:gd name="connsiteX1" fmla="*/ 4464050 w 4464050"/>
              <a:gd name="connsiteY1" fmla="*/ 0 h 2152399"/>
              <a:gd name="connsiteX2" fmla="*/ 4464050 w 4464050"/>
              <a:gd name="connsiteY2" fmla="*/ 0 h 2152399"/>
              <a:gd name="connsiteX3" fmla="*/ 4464050 w 4464050"/>
              <a:gd name="connsiteY3" fmla="*/ 1793659 h 2152399"/>
              <a:gd name="connsiteX4" fmla="*/ 4453653 w 4464050"/>
              <a:gd name="connsiteY4" fmla="*/ 2152399 h 2152399"/>
              <a:gd name="connsiteX5" fmla="*/ 0 w 4464050"/>
              <a:gd name="connsiteY5" fmla="*/ 2152399 h 2152399"/>
              <a:gd name="connsiteX6" fmla="*/ 0 w 4464050"/>
              <a:gd name="connsiteY6" fmla="*/ 2152399 h 2152399"/>
              <a:gd name="connsiteX7" fmla="*/ 0 w 4464050"/>
              <a:gd name="connsiteY7" fmla="*/ 358740 h 2152399"/>
              <a:gd name="connsiteX8" fmla="*/ 358740 w 4464050"/>
              <a:gd name="connsiteY8" fmla="*/ 0 h 2152399"/>
              <a:gd name="connsiteX0" fmla="*/ 358740 w 4468168"/>
              <a:gd name="connsiteY0" fmla="*/ 0 h 2152399"/>
              <a:gd name="connsiteX1" fmla="*/ 4464050 w 4468168"/>
              <a:gd name="connsiteY1" fmla="*/ 0 h 2152399"/>
              <a:gd name="connsiteX2" fmla="*/ 4464050 w 4468168"/>
              <a:gd name="connsiteY2" fmla="*/ 0 h 2152399"/>
              <a:gd name="connsiteX3" fmla="*/ 4464050 w 4468168"/>
              <a:gd name="connsiteY3" fmla="*/ 1793659 h 2152399"/>
              <a:gd name="connsiteX4" fmla="*/ 4468168 w 4468168"/>
              <a:gd name="connsiteY4" fmla="*/ 2152399 h 2152399"/>
              <a:gd name="connsiteX5" fmla="*/ 0 w 4468168"/>
              <a:gd name="connsiteY5" fmla="*/ 2152399 h 2152399"/>
              <a:gd name="connsiteX6" fmla="*/ 0 w 4468168"/>
              <a:gd name="connsiteY6" fmla="*/ 2152399 h 2152399"/>
              <a:gd name="connsiteX7" fmla="*/ 0 w 4468168"/>
              <a:gd name="connsiteY7" fmla="*/ 358740 h 2152399"/>
              <a:gd name="connsiteX8" fmla="*/ 358740 w 4468168"/>
              <a:gd name="connsiteY8" fmla="*/ 0 h 215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168" h="2152399">
                <a:moveTo>
                  <a:pt x="358740" y="0"/>
                </a:moveTo>
                <a:lnTo>
                  <a:pt x="4464050" y="0"/>
                </a:lnTo>
                <a:lnTo>
                  <a:pt x="4464050" y="0"/>
                </a:lnTo>
                <a:lnTo>
                  <a:pt x="4464050" y="1793659"/>
                </a:lnTo>
                <a:cubicBezTo>
                  <a:pt x="4464050" y="1991786"/>
                  <a:pt x="4463095" y="1858485"/>
                  <a:pt x="4468168" y="2152399"/>
                </a:cubicBezTo>
                <a:lnTo>
                  <a:pt x="0" y="2152399"/>
                </a:lnTo>
                <a:lnTo>
                  <a:pt x="0" y="2152399"/>
                </a:lnTo>
                <a:lnTo>
                  <a:pt x="0" y="358740"/>
                </a:lnTo>
                <a:cubicBezTo>
                  <a:pt x="0" y="160613"/>
                  <a:pt x="160613" y="0"/>
                  <a:pt x="358740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bg1"/>
              </a:buClr>
              <a:buFont typeface="Wingdings" panose="05000000000000000000" pitchFamily="2" charset="2"/>
              <a:buChar char=""/>
              <a:defRPr sz="2000">
                <a:solidFill>
                  <a:schemeClr val="bg1"/>
                </a:solidFill>
              </a:defRPr>
            </a:lvl1pPr>
            <a:lvl2pPr marL="357188" indent="-174625">
              <a:buClr>
                <a:schemeClr val="bg1"/>
              </a:buClr>
              <a:buFont typeface="Wingdings" panose="05000000000000000000" pitchFamily="2" charset="2"/>
              <a:buChar char=""/>
              <a:defRPr sz="1600">
                <a:solidFill>
                  <a:schemeClr val="bg1"/>
                </a:solidFill>
              </a:defRPr>
            </a:lvl2pPr>
            <a:lvl3pPr marL="539750" indent="-182563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714375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898525" indent="-184150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7248511" y="3853900"/>
            <a:ext cx="4465652" cy="2167488"/>
          </a:xfrm>
          <a:custGeom>
            <a:avLst/>
            <a:gdLst>
              <a:gd name="connsiteX0" fmla="*/ 361255 w 4464050"/>
              <a:gd name="connsiteY0" fmla="*/ 0 h 2167488"/>
              <a:gd name="connsiteX1" fmla="*/ 4464050 w 4464050"/>
              <a:gd name="connsiteY1" fmla="*/ 0 h 2167488"/>
              <a:gd name="connsiteX2" fmla="*/ 4464050 w 4464050"/>
              <a:gd name="connsiteY2" fmla="*/ 0 h 2167488"/>
              <a:gd name="connsiteX3" fmla="*/ 4464050 w 4464050"/>
              <a:gd name="connsiteY3" fmla="*/ 1806233 h 2167488"/>
              <a:gd name="connsiteX4" fmla="*/ 4102795 w 4464050"/>
              <a:gd name="connsiteY4" fmla="*/ 2167488 h 2167488"/>
              <a:gd name="connsiteX5" fmla="*/ 0 w 4464050"/>
              <a:gd name="connsiteY5" fmla="*/ 2167488 h 2167488"/>
              <a:gd name="connsiteX6" fmla="*/ 0 w 4464050"/>
              <a:gd name="connsiteY6" fmla="*/ 2167488 h 2167488"/>
              <a:gd name="connsiteX7" fmla="*/ 0 w 4464050"/>
              <a:gd name="connsiteY7" fmla="*/ 361255 h 2167488"/>
              <a:gd name="connsiteX8" fmla="*/ 361255 w 4464050"/>
              <a:gd name="connsiteY8" fmla="*/ 0 h 2167488"/>
              <a:gd name="connsiteX0" fmla="*/ 90164 w 4548559"/>
              <a:gd name="connsiteY0" fmla="*/ 3629 h 2167488"/>
              <a:gd name="connsiteX1" fmla="*/ 4548559 w 4548559"/>
              <a:gd name="connsiteY1" fmla="*/ 0 h 2167488"/>
              <a:gd name="connsiteX2" fmla="*/ 4548559 w 4548559"/>
              <a:gd name="connsiteY2" fmla="*/ 0 h 2167488"/>
              <a:gd name="connsiteX3" fmla="*/ 4548559 w 4548559"/>
              <a:gd name="connsiteY3" fmla="*/ 1806233 h 2167488"/>
              <a:gd name="connsiteX4" fmla="*/ 4187304 w 4548559"/>
              <a:gd name="connsiteY4" fmla="*/ 2167488 h 2167488"/>
              <a:gd name="connsiteX5" fmla="*/ 84509 w 4548559"/>
              <a:gd name="connsiteY5" fmla="*/ 2167488 h 2167488"/>
              <a:gd name="connsiteX6" fmla="*/ 84509 w 4548559"/>
              <a:gd name="connsiteY6" fmla="*/ 2167488 h 2167488"/>
              <a:gd name="connsiteX7" fmla="*/ 84509 w 4548559"/>
              <a:gd name="connsiteY7" fmla="*/ 361255 h 2167488"/>
              <a:gd name="connsiteX8" fmla="*/ 90164 w 4548559"/>
              <a:gd name="connsiteY8" fmla="*/ 3629 h 2167488"/>
              <a:gd name="connsiteX0" fmla="*/ 5655 w 4464050"/>
              <a:gd name="connsiteY0" fmla="*/ 3629 h 2167488"/>
              <a:gd name="connsiteX1" fmla="*/ 4464050 w 4464050"/>
              <a:gd name="connsiteY1" fmla="*/ 0 h 2167488"/>
              <a:gd name="connsiteX2" fmla="*/ 4464050 w 4464050"/>
              <a:gd name="connsiteY2" fmla="*/ 0 h 2167488"/>
              <a:gd name="connsiteX3" fmla="*/ 4464050 w 4464050"/>
              <a:gd name="connsiteY3" fmla="*/ 1806233 h 2167488"/>
              <a:gd name="connsiteX4" fmla="*/ 4102795 w 4464050"/>
              <a:gd name="connsiteY4" fmla="*/ 2167488 h 2167488"/>
              <a:gd name="connsiteX5" fmla="*/ 0 w 4464050"/>
              <a:gd name="connsiteY5" fmla="*/ 2167488 h 2167488"/>
              <a:gd name="connsiteX6" fmla="*/ 0 w 4464050"/>
              <a:gd name="connsiteY6" fmla="*/ 2167488 h 2167488"/>
              <a:gd name="connsiteX7" fmla="*/ 0 w 4464050"/>
              <a:gd name="connsiteY7" fmla="*/ 361255 h 2167488"/>
              <a:gd name="connsiteX8" fmla="*/ 5655 w 4464050"/>
              <a:gd name="connsiteY8" fmla="*/ 3629 h 2167488"/>
              <a:gd name="connsiteX0" fmla="*/ 0 w 4465652"/>
              <a:gd name="connsiteY0" fmla="*/ 3629 h 2167488"/>
              <a:gd name="connsiteX1" fmla="*/ 4465652 w 4465652"/>
              <a:gd name="connsiteY1" fmla="*/ 0 h 2167488"/>
              <a:gd name="connsiteX2" fmla="*/ 4465652 w 4465652"/>
              <a:gd name="connsiteY2" fmla="*/ 0 h 2167488"/>
              <a:gd name="connsiteX3" fmla="*/ 4465652 w 4465652"/>
              <a:gd name="connsiteY3" fmla="*/ 1806233 h 2167488"/>
              <a:gd name="connsiteX4" fmla="*/ 4104397 w 4465652"/>
              <a:gd name="connsiteY4" fmla="*/ 2167488 h 2167488"/>
              <a:gd name="connsiteX5" fmla="*/ 1602 w 4465652"/>
              <a:gd name="connsiteY5" fmla="*/ 2167488 h 2167488"/>
              <a:gd name="connsiteX6" fmla="*/ 1602 w 4465652"/>
              <a:gd name="connsiteY6" fmla="*/ 2167488 h 2167488"/>
              <a:gd name="connsiteX7" fmla="*/ 1602 w 4465652"/>
              <a:gd name="connsiteY7" fmla="*/ 361255 h 2167488"/>
              <a:gd name="connsiteX8" fmla="*/ 0 w 4465652"/>
              <a:gd name="connsiteY8" fmla="*/ 3629 h 21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5652" h="2167488">
                <a:moveTo>
                  <a:pt x="0" y="3629"/>
                </a:moveTo>
                <a:lnTo>
                  <a:pt x="4465652" y="0"/>
                </a:lnTo>
                <a:lnTo>
                  <a:pt x="4465652" y="0"/>
                </a:lnTo>
                <a:lnTo>
                  <a:pt x="4465652" y="1806233"/>
                </a:lnTo>
                <a:cubicBezTo>
                  <a:pt x="4465652" y="2005749"/>
                  <a:pt x="4303913" y="2167488"/>
                  <a:pt x="4104397" y="2167488"/>
                </a:cubicBezTo>
                <a:lnTo>
                  <a:pt x="1602" y="2167488"/>
                </a:lnTo>
                <a:lnTo>
                  <a:pt x="1602" y="2167488"/>
                </a:lnTo>
                <a:lnTo>
                  <a:pt x="1602" y="361255"/>
                </a:lnTo>
                <a:cubicBezTo>
                  <a:pt x="1602" y="161739"/>
                  <a:pt x="55" y="141515"/>
                  <a:pt x="0" y="3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0925364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8856934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AED-8162-4DA1-848A-60CD6A10649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9482138" y="1558799"/>
            <a:ext cx="2229086" cy="2152399"/>
          </a:xfrm>
          <a:custGeom>
            <a:avLst/>
            <a:gdLst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42792 w 4042792"/>
              <a:gd name="connsiteY3" fmla="*/ 4131045 h 4464050"/>
              <a:gd name="connsiteX4" fmla="*/ 3709787 w 4042792"/>
              <a:gd name="connsiteY4" fmla="*/ 4464050 h 4464050"/>
              <a:gd name="connsiteX5" fmla="*/ 0 w 4042792"/>
              <a:gd name="connsiteY5" fmla="*/ 4464050 h 4464050"/>
              <a:gd name="connsiteX6" fmla="*/ 0 w 4042792"/>
              <a:gd name="connsiteY6" fmla="*/ 4464050 h 4464050"/>
              <a:gd name="connsiteX7" fmla="*/ 0 w 4042792"/>
              <a:gd name="connsiteY7" fmla="*/ 333005 h 4464050"/>
              <a:gd name="connsiteX8" fmla="*/ 333005 w 4042792"/>
              <a:gd name="connsiteY8" fmla="*/ 0 h 4464050"/>
              <a:gd name="connsiteX0" fmla="*/ 333005 w 4108451"/>
              <a:gd name="connsiteY0" fmla="*/ 0 h 4467009"/>
              <a:gd name="connsiteX1" fmla="*/ 4042792 w 4108451"/>
              <a:gd name="connsiteY1" fmla="*/ 0 h 4467009"/>
              <a:gd name="connsiteX2" fmla="*/ 4042792 w 4108451"/>
              <a:gd name="connsiteY2" fmla="*/ 0 h 4467009"/>
              <a:gd name="connsiteX3" fmla="*/ 4042792 w 4108451"/>
              <a:gd name="connsiteY3" fmla="*/ 4131045 h 4467009"/>
              <a:gd name="connsiteX4" fmla="*/ 4020505 w 4108451"/>
              <a:gd name="connsiteY4" fmla="*/ 4467009 h 4467009"/>
              <a:gd name="connsiteX5" fmla="*/ 0 w 4108451"/>
              <a:gd name="connsiteY5" fmla="*/ 4464050 h 4467009"/>
              <a:gd name="connsiteX6" fmla="*/ 0 w 4108451"/>
              <a:gd name="connsiteY6" fmla="*/ 4464050 h 4467009"/>
              <a:gd name="connsiteX7" fmla="*/ 0 w 4108451"/>
              <a:gd name="connsiteY7" fmla="*/ 333005 h 4467009"/>
              <a:gd name="connsiteX8" fmla="*/ 333005 w 4108451"/>
              <a:gd name="connsiteY8" fmla="*/ 0 h 4467009"/>
              <a:gd name="connsiteX0" fmla="*/ 333005 w 4114749"/>
              <a:gd name="connsiteY0" fmla="*/ 0 h 4467009"/>
              <a:gd name="connsiteX1" fmla="*/ 4042792 w 4114749"/>
              <a:gd name="connsiteY1" fmla="*/ 0 h 4467009"/>
              <a:gd name="connsiteX2" fmla="*/ 4042792 w 4114749"/>
              <a:gd name="connsiteY2" fmla="*/ 0 h 4467009"/>
              <a:gd name="connsiteX3" fmla="*/ 4042792 w 4114749"/>
              <a:gd name="connsiteY3" fmla="*/ 4131045 h 4467009"/>
              <a:gd name="connsiteX4" fmla="*/ 4029382 w 4114749"/>
              <a:gd name="connsiteY4" fmla="*/ 4467009 h 4467009"/>
              <a:gd name="connsiteX5" fmla="*/ 0 w 4114749"/>
              <a:gd name="connsiteY5" fmla="*/ 4464050 h 4467009"/>
              <a:gd name="connsiteX6" fmla="*/ 0 w 4114749"/>
              <a:gd name="connsiteY6" fmla="*/ 4464050 h 4467009"/>
              <a:gd name="connsiteX7" fmla="*/ 0 w 4114749"/>
              <a:gd name="connsiteY7" fmla="*/ 333005 h 4467009"/>
              <a:gd name="connsiteX8" fmla="*/ 333005 w 4114749"/>
              <a:gd name="connsiteY8" fmla="*/ 0 h 4467009"/>
              <a:gd name="connsiteX0" fmla="*/ 333005 w 4042792"/>
              <a:gd name="connsiteY0" fmla="*/ 0 h 4467009"/>
              <a:gd name="connsiteX1" fmla="*/ 4042792 w 4042792"/>
              <a:gd name="connsiteY1" fmla="*/ 0 h 4467009"/>
              <a:gd name="connsiteX2" fmla="*/ 4042792 w 4042792"/>
              <a:gd name="connsiteY2" fmla="*/ 0 h 4467009"/>
              <a:gd name="connsiteX3" fmla="*/ 4042792 w 4042792"/>
              <a:gd name="connsiteY3" fmla="*/ 4131045 h 4467009"/>
              <a:gd name="connsiteX4" fmla="*/ 4029382 w 4042792"/>
              <a:gd name="connsiteY4" fmla="*/ 4467009 h 4467009"/>
              <a:gd name="connsiteX5" fmla="*/ 0 w 4042792"/>
              <a:gd name="connsiteY5" fmla="*/ 4464050 h 4467009"/>
              <a:gd name="connsiteX6" fmla="*/ 0 w 4042792"/>
              <a:gd name="connsiteY6" fmla="*/ 4464050 h 4467009"/>
              <a:gd name="connsiteX7" fmla="*/ 0 w 4042792"/>
              <a:gd name="connsiteY7" fmla="*/ 333005 h 4467009"/>
              <a:gd name="connsiteX8" fmla="*/ 333005 w 4042792"/>
              <a:gd name="connsiteY8" fmla="*/ 0 h 4467009"/>
              <a:gd name="connsiteX0" fmla="*/ 333005 w 4042792"/>
              <a:gd name="connsiteY0" fmla="*/ 0 h 4467009"/>
              <a:gd name="connsiteX1" fmla="*/ 4042792 w 4042792"/>
              <a:gd name="connsiteY1" fmla="*/ 0 h 4467009"/>
              <a:gd name="connsiteX2" fmla="*/ 4042792 w 4042792"/>
              <a:gd name="connsiteY2" fmla="*/ 0 h 4467009"/>
              <a:gd name="connsiteX3" fmla="*/ 4042792 w 4042792"/>
              <a:gd name="connsiteY3" fmla="*/ 4131045 h 4467009"/>
              <a:gd name="connsiteX4" fmla="*/ 4038260 w 4042792"/>
              <a:gd name="connsiteY4" fmla="*/ 4467009 h 4467009"/>
              <a:gd name="connsiteX5" fmla="*/ 0 w 4042792"/>
              <a:gd name="connsiteY5" fmla="*/ 4464050 h 4467009"/>
              <a:gd name="connsiteX6" fmla="*/ 0 w 4042792"/>
              <a:gd name="connsiteY6" fmla="*/ 4464050 h 4467009"/>
              <a:gd name="connsiteX7" fmla="*/ 0 w 4042792"/>
              <a:gd name="connsiteY7" fmla="*/ 333005 h 4467009"/>
              <a:gd name="connsiteX8" fmla="*/ 333005 w 4042792"/>
              <a:gd name="connsiteY8" fmla="*/ 0 h 4467009"/>
              <a:gd name="connsiteX0" fmla="*/ 333005 w 4042792"/>
              <a:gd name="connsiteY0" fmla="*/ 0 h 4467009"/>
              <a:gd name="connsiteX1" fmla="*/ 4042792 w 4042792"/>
              <a:gd name="connsiteY1" fmla="*/ 0 h 4467009"/>
              <a:gd name="connsiteX2" fmla="*/ 4042792 w 4042792"/>
              <a:gd name="connsiteY2" fmla="*/ 0 h 4467009"/>
              <a:gd name="connsiteX3" fmla="*/ 4038260 w 4042792"/>
              <a:gd name="connsiteY3" fmla="*/ 4467009 h 4467009"/>
              <a:gd name="connsiteX4" fmla="*/ 0 w 4042792"/>
              <a:gd name="connsiteY4" fmla="*/ 4464050 h 4467009"/>
              <a:gd name="connsiteX5" fmla="*/ 0 w 4042792"/>
              <a:gd name="connsiteY5" fmla="*/ 4464050 h 4467009"/>
              <a:gd name="connsiteX6" fmla="*/ 0 w 4042792"/>
              <a:gd name="connsiteY6" fmla="*/ 333005 h 4467009"/>
              <a:gd name="connsiteX7" fmla="*/ 333005 w 4042792"/>
              <a:gd name="connsiteY7" fmla="*/ 0 h 4467009"/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38260 w 4042792"/>
              <a:gd name="connsiteY3" fmla="*/ 2152340 h 4464050"/>
              <a:gd name="connsiteX4" fmla="*/ 0 w 4042792"/>
              <a:gd name="connsiteY4" fmla="*/ 4464050 h 4464050"/>
              <a:gd name="connsiteX5" fmla="*/ 0 w 4042792"/>
              <a:gd name="connsiteY5" fmla="*/ 4464050 h 4464050"/>
              <a:gd name="connsiteX6" fmla="*/ 0 w 4042792"/>
              <a:gd name="connsiteY6" fmla="*/ 333005 h 4464050"/>
              <a:gd name="connsiteX7" fmla="*/ 333005 w 4042792"/>
              <a:gd name="connsiteY7" fmla="*/ 0 h 4464050"/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38260 w 4042792"/>
              <a:gd name="connsiteY3" fmla="*/ 2152340 h 4464050"/>
              <a:gd name="connsiteX4" fmla="*/ 0 w 4042792"/>
              <a:gd name="connsiteY4" fmla="*/ 4464050 h 4464050"/>
              <a:gd name="connsiteX5" fmla="*/ 0 w 4042792"/>
              <a:gd name="connsiteY5" fmla="*/ 2158435 h 4464050"/>
              <a:gd name="connsiteX6" fmla="*/ 0 w 4042792"/>
              <a:gd name="connsiteY6" fmla="*/ 333005 h 4464050"/>
              <a:gd name="connsiteX7" fmla="*/ 333005 w 4042792"/>
              <a:gd name="connsiteY7" fmla="*/ 0 h 4464050"/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38260 w 4042792"/>
              <a:gd name="connsiteY3" fmla="*/ 2152340 h 4464050"/>
              <a:gd name="connsiteX4" fmla="*/ 0 w 4042792"/>
              <a:gd name="connsiteY4" fmla="*/ 4464050 h 4464050"/>
              <a:gd name="connsiteX5" fmla="*/ 0 w 4042792"/>
              <a:gd name="connsiteY5" fmla="*/ 333005 h 4464050"/>
              <a:gd name="connsiteX6" fmla="*/ 333005 w 4042792"/>
              <a:gd name="connsiteY6" fmla="*/ 0 h 4464050"/>
              <a:gd name="connsiteX0" fmla="*/ 333005 w 4042792"/>
              <a:gd name="connsiteY0" fmla="*/ 0 h 2152399"/>
              <a:gd name="connsiteX1" fmla="*/ 4042792 w 4042792"/>
              <a:gd name="connsiteY1" fmla="*/ 0 h 2152399"/>
              <a:gd name="connsiteX2" fmla="*/ 4042792 w 4042792"/>
              <a:gd name="connsiteY2" fmla="*/ 0 h 2152399"/>
              <a:gd name="connsiteX3" fmla="*/ 4038260 w 4042792"/>
              <a:gd name="connsiteY3" fmla="*/ 2152340 h 2152399"/>
              <a:gd name="connsiteX4" fmla="*/ 0 w 4042792"/>
              <a:gd name="connsiteY4" fmla="*/ 2152399 h 2152399"/>
              <a:gd name="connsiteX5" fmla="*/ 0 w 4042792"/>
              <a:gd name="connsiteY5" fmla="*/ 333005 h 2152399"/>
              <a:gd name="connsiteX6" fmla="*/ 333005 w 4042792"/>
              <a:gd name="connsiteY6" fmla="*/ 0 h 2152399"/>
              <a:gd name="connsiteX0" fmla="*/ 333005 w 4042792"/>
              <a:gd name="connsiteY0" fmla="*/ 0 h 2152399"/>
              <a:gd name="connsiteX1" fmla="*/ 4042792 w 4042792"/>
              <a:gd name="connsiteY1" fmla="*/ 0 h 2152399"/>
              <a:gd name="connsiteX2" fmla="*/ 2227763 w 4042792"/>
              <a:gd name="connsiteY2" fmla="*/ 0 h 2152399"/>
              <a:gd name="connsiteX3" fmla="*/ 4038260 w 4042792"/>
              <a:gd name="connsiteY3" fmla="*/ 2152340 h 2152399"/>
              <a:gd name="connsiteX4" fmla="*/ 0 w 4042792"/>
              <a:gd name="connsiteY4" fmla="*/ 2152399 h 2152399"/>
              <a:gd name="connsiteX5" fmla="*/ 0 w 4042792"/>
              <a:gd name="connsiteY5" fmla="*/ 333005 h 2152399"/>
              <a:gd name="connsiteX6" fmla="*/ 333005 w 4042792"/>
              <a:gd name="connsiteY6" fmla="*/ 0 h 2152399"/>
              <a:gd name="connsiteX0" fmla="*/ 333005 w 4038260"/>
              <a:gd name="connsiteY0" fmla="*/ 0 h 2152399"/>
              <a:gd name="connsiteX1" fmla="*/ 2227763 w 4038260"/>
              <a:gd name="connsiteY1" fmla="*/ 0 h 2152399"/>
              <a:gd name="connsiteX2" fmla="*/ 4038260 w 4038260"/>
              <a:gd name="connsiteY2" fmla="*/ 2152340 h 2152399"/>
              <a:gd name="connsiteX3" fmla="*/ 0 w 4038260"/>
              <a:gd name="connsiteY3" fmla="*/ 2152399 h 2152399"/>
              <a:gd name="connsiteX4" fmla="*/ 0 w 4038260"/>
              <a:gd name="connsiteY4" fmla="*/ 333005 h 2152399"/>
              <a:gd name="connsiteX5" fmla="*/ 333005 w 4038260"/>
              <a:gd name="connsiteY5" fmla="*/ 0 h 2152399"/>
              <a:gd name="connsiteX0" fmla="*/ 333005 w 2229086"/>
              <a:gd name="connsiteY0" fmla="*/ 0 h 2152399"/>
              <a:gd name="connsiteX1" fmla="*/ 2227763 w 2229086"/>
              <a:gd name="connsiteY1" fmla="*/ 0 h 2152399"/>
              <a:gd name="connsiteX2" fmla="*/ 2228739 w 2229086"/>
              <a:gd name="connsiteY2" fmla="*/ 2152340 h 2152399"/>
              <a:gd name="connsiteX3" fmla="*/ 0 w 2229086"/>
              <a:gd name="connsiteY3" fmla="*/ 2152399 h 2152399"/>
              <a:gd name="connsiteX4" fmla="*/ 0 w 2229086"/>
              <a:gd name="connsiteY4" fmla="*/ 333005 h 2152399"/>
              <a:gd name="connsiteX5" fmla="*/ 333005 w 2229086"/>
              <a:gd name="connsiteY5" fmla="*/ 0 h 215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9086" h="2152399">
                <a:moveTo>
                  <a:pt x="333005" y="0"/>
                </a:moveTo>
                <a:lnTo>
                  <a:pt x="2227763" y="0"/>
                </a:lnTo>
                <a:cubicBezTo>
                  <a:pt x="2226252" y="1489003"/>
                  <a:pt x="2230250" y="663337"/>
                  <a:pt x="2228739" y="2152340"/>
                </a:cubicBezTo>
                <a:lnTo>
                  <a:pt x="0" y="2152399"/>
                </a:lnTo>
                <a:lnTo>
                  <a:pt x="0" y="333005"/>
                </a:lnTo>
                <a:cubicBezTo>
                  <a:pt x="0" y="149091"/>
                  <a:pt x="149091" y="0"/>
                  <a:pt x="333005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9481930" y="3853900"/>
            <a:ext cx="2241535" cy="2167488"/>
          </a:xfrm>
          <a:custGeom>
            <a:avLst/>
            <a:gdLst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42792 w 4042792"/>
              <a:gd name="connsiteY3" fmla="*/ 4131045 h 4464050"/>
              <a:gd name="connsiteX4" fmla="*/ 3709787 w 4042792"/>
              <a:gd name="connsiteY4" fmla="*/ 4464050 h 4464050"/>
              <a:gd name="connsiteX5" fmla="*/ 0 w 4042792"/>
              <a:gd name="connsiteY5" fmla="*/ 4464050 h 4464050"/>
              <a:gd name="connsiteX6" fmla="*/ 0 w 4042792"/>
              <a:gd name="connsiteY6" fmla="*/ 4464050 h 4464050"/>
              <a:gd name="connsiteX7" fmla="*/ 0 w 4042792"/>
              <a:gd name="connsiteY7" fmla="*/ 333005 h 4464050"/>
              <a:gd name="connsiteX8" fmla="*/ 333005 w 4042792"/>
              <a:gd name="connsiteY8" fmla="*/ 0 h 4464050"/>
              <a:gd name="connsiteX0" fmla="*/ 81714 w 4124604"/>
              <a:gd name="connsiteY0" fmla="*/ 0 h 4464050"/>
              <a:gd name="connsiteX1" fmla="*/ 4124604 w 4124604"/>
              <a:gd name="connsiteY1" fmla="*/ 0 h 4464050"/>
              <a:gd name="connsiteX2" fmla="*/ 4124604 w 4124604"/>
              <a:gd name="connsiteY2" fmla="*/ 0 h 4464050"/>
              <a:gd name="connsiteX3" fmla="*/ 4124604 w 4124604"/>
              <a:gd name="connsiteY3" fmla="*/ 4131045 h 4464050"/>
              <a:gd name="connsiteX4" fmla="*/ 3791599 w 4124604"/>
              <a:gd name="connsiteY4" fmla="*/ 4464050 h 4464050"/>
              <a:gd name="connsiteX5" fmla="*/ 81812 w 4124604"/>
              <a:gd name="connsiteY5" fmla="*/ 4464050 h 4464050"/>
              <a:gd name="connsiteX6" fmla="*/ 81812 w 4124604"/>
              <a:gd name="connsiteY6" fmla="*/ 4464050 h 4464050"/>
              <a:gd name="connsiteX7" fmla="*/ 81812 w 4124604"/>
              <a:gd name="connsiteY7" fmla="*/ 333005 h 4464050"/>
              <a:gd name="connsiteX8" fmla="*/ 81714 w 4124604"/>
              <a:gd name="connsiteY8" fmla="*/ 0 h 4464050"/>
              <a:gd name="connsiteX0" fmla="*/ 436 w 4043326"/>
              <a:gd name="connsiteY0" fmla="*/ 0 h 4464050"/>
              <a:gd name="connsiteX1" fmla="*/ 4043326 w 4043326"/>
              <a:gd name="connsiteY1" fmla="*/ 0 h 4464050"/>
              <a:gd name="connsiteX2" fmla="*/ 4043326 w 4043326"/>
              <a:gd name="connsiteY2" fmla="*/ 0 h 4464050"/>
              <a:gd name="connsiteX3" fmla="*/ 4043326 w 4043326"/>
              <a:gd name="connsiteY3" fmla="*/ 4131045 h 4464050"/>
              <a:gd name="connsiteX4" fmla="*/ 3710321 w 4043326"/>
              <a:gd name="connsiteY4" fmla="*/ 4464050 h 4464050"/>
              <a:gd name="connsiteX5" fmla="*/ 534 w 4043326"/>
              <a:gd name="connsiteY5" fmla="*/ 4464050 h 4464050"/>
              <a:gd name="connsiteX6" fmla="*/ 534 w 4043326"/>
              <a:gd name="connsiteY6" fmla="*/ 4464050 h 4464050"/>
              <a:gd name="connsiteX7" fmla="*/ 534 w 4043326"/>
              <a:gd name="connsiteY7" fmla="*/ 333005 h 4464050"/>
              <a:gd name="connsiteX8" fmla="*/ 436 w 4043326"/>
              <a:gd name="connsiteY8" fmla="*/ 0 h 4464050"/>
              <a:gd name="connsiteX0" fmla="*/ 0 w 4042890"/>
              <a:gd name="connsiteY0" fmla="*/ 0 h 4464050"/>
              <a:gd name="connsiteX1" fmla="*/ 4042890 w 4042890"/>
              <a:gd name="connsiteY1" fmla="*/ 0 h 4464050"/>
              <a:gd name="connsiteX2" fmla="*/ 4042890 w 4042890"/>
              <a:gd name="connsiteY2" fmla="*/ 0 h 4464050"/>
              <a:gd name="connsiteX3" fmla="*/ 4042890 w 4042890"/>
              <a:gd name="connsiteY3" fmla="*/ 4131045 h 4464050"/>
              <a:gd name="connsiteX4" fmla="*/ 3709885 w 4042890"/>
              <a:gd name="connsiteY4" fmla="*/ 4464050 h 4464050"/>
              <a:gd name="connsiteX5" fmla="*/ 98 w 4042890"/>
              <a:gd name="connsiteY5" fmla="*/ 4464050 h 4464050"/>
              <a:gd name="connsiteX6" fmla="*/ 98 w 4042890"/>
              <a:gd name="connsiteY6" fmla="*/ 4464050 h 4464050"/>
              <a:gd name="connsiteX7" fmla="*/ 0 w 4042890"/>
              <a:gd name="connsiteY7" fmla="*/ 0 h 4464050"/>
              <a:gd name="connsiteX0" fmla="*/ 0 w 4042890"/>
              <a:gd name="connsiteY0" fmla="*/ 2296562 h 4464050"/>
              <a:gd name="connsiteX1" fmla="*/ 4042890 w 4042890"/>
              <a:gd name="connsiteY1" fmla="*/ 0 h 4464050"/>
              <a:gd name="connsiteX2" fmla="*/ 4042890 w 4042890"/>
              <a:gd name="connsiteY2" fmla="*/ 0 h 4464050"/>
              <a:gd name="connsiteX3" fmla="*/ 4042890 w 4042890"/>
              <a:gd name="connsiteY3" fmla="*/ 4131045 h 4464050"/>
              <a:gd name="connsiteX4" fmla="*/ 3709885 w 4042890"/>
              <a:gd name="connsiteY4" fmla="*/ 4464050 h 4464050"/>
              <a:gd name="connsiteX5" fmla="*/ 98 w 4042890"/>
              <a:gd name="connsiteY5" fmla="*/ 4464050 h 4464050"/>
              <a:gd name="connsiteX6" fmla="*/ 98 w 4042890"/>
              <a:gd name="connsiteY6" fmla="*/ 4464050 h 4464050"/>
              <a:gd name="connsiteX7" fmla="*/ 0 w 4042890"/>
              <a:gd name="connsiteY7" fmla="*/ 2296562 h 4464050"/>
              <a:gd name="connsiteX0" fmla="*/ 0 w 4042890"/>
              <a:gd name="connsiteY0" fmla="*/ 2296562 h 4464050"/>
              <a:gd name="connsiteX1" fmla="*/ 4042890 w 4042890"/>
              <a:gd name="connsiteY1" fmla="*/ 0 h 4464050"/>
              <a:gd name="connsiteX2" fmla="*/ 4042890 w 4042890"/>
              <a:gd name="connsiteY2" fmla="*/ 2293544 h 4464050"/>
              <a:gd name="connsiteX3" fmla="*/ 4042890 w 4042890"/>
              <a:gd name="connsiteY3" fmla="*/ 4131045 h 4464050"/>
              <a:gd name="connsiteX4" fmla="*/ 3709885 w 4042890"/>
              <a:gd name="connsiteY4" fmla="*/ 4464050 h 4464050"/>
              <a:gd name="connsiteX5" fmla="*/ 98 w 4042890"/>
              <a:gd name="connsiteY5" fmla="*/ 4464050 h 4464050"/>
              <a:gd name="connsiteX6" fmla="*/ 98 w 4042890"/>
              <a:gd name="connsiteY6" fmla="*/ 4464050 h 4464050"/>
              <a:gd name="connsiteX7" fmla="*/ 0 w 4042890"/>
              <a:gd name="connsiteY7" fmla="*/ 2296562 h 4464050"/>
              <a:gd name="connsiteX0" fmla="*/ 0 w 4042890"/>
              <a:gd name="connsiteY0" fmla="*/ 2296562 h 4464050"/>
              <a:gd name="connsiteX1" fmla="*/ 4042890 w 4042890"/>
              <a:gd name="connsiteY1" fmla="*/ 0 h 4464050"/>
              <a:gd name="connsiteX2" fmla="*/ 4042890 w 4042890"/>
              <a:gd name="connsiteY2" fmla="*/ 4131045 h 4464050"/>
              <a:gd name="connsiteX3" fmla="*/ 3709885 w 4042890"/>
              <a:gd name="connsiteY3" fmla="*/ 4464050 h 4464050"/>
              <a:gd name="connsiteX4" fmla="*/ 98 w 4042890"/>
              <a:gd name="connsiteY4" fmla="*/ 4464050 h 4464050"/>
              <a:gd name="connsiteX5" fmla="*/ 98 w 4042890"/>
              <a:gd name="connsiteY5" fmla="*/ 4464050 h 4464050"/>
              <a:gd name="connsiteX6" fmla="*/ 0 w 4042890"/>
              <a:gd name="connsiteY6" fmla="*/ 2296562 h 4464050"/>
              <a:gd name="connsiteX0" fmla="*/ 0 w 4042890"/>
              <a:gd name="connsiteY0" fmla="*/ 0 h 2167488"/>
              <a:gd name="connsiteX1" fmla="*/ 4042890 w 4042890"/>
              <a:gd name="connsiteY1" fmla="*/ 3018 h 2167488"/>
              <a:gd name="connsiteX2" fmla="*/ 4042890 w 4042890"/>
              <a:gd name="connsiteY2" fmla="*/ 1834483 h 2167488"/>
              <a:gd name="connsiteX3" fmla="*/ 3709885 w 4042890"/>
              <a:gd name="connsiteY3" fmla="*/ 2167488 h 2167488"/>
              <a:gd name="connsiteX4" fmla="*/ 98 w 4042890"/>
              <a:gd name="connsiteY4" fmla="*/ 2167488 h 2167488"/>
              <a:gd name="connsiteX5" fmla="*/ 98 w 4042890"/>
              <a:gd name="connsiteY5" fmla="*/ 2167488 h 2167488"/>
              <a:gd name="connsiteX6" fmla="*/ 0 w 4042890"/>
              <a:gd name="connsiteY6" fmla="*/ 0 h 2167488"/>
              <a:gd name="connsiteX0" fmla="*/ 0 w 4042890"/>
              <a:gd name="connsiteY0" fmla="*/ 0 h 2167488"/>
              <a:gd name="connsiteX1" fmla="*/ 4042890 w 4042890"/>
              <a:gd name="connsiteY1" fmla="*/ 3018 h 2167488"/>
              <a:gd name="connsiteX2" fmla="*/ 4042890 w 4042890"/>
              <a:gd name="connsiteY2" fmla="*/ 1834483 h 2167488"/>
              <a:gd name="connsiteX3" fmla="*/ 3709885 w 4042890"/>
              <a:gd name="connsiteY3" fmla="*/ 2167488 h 2167488"/>
              <a:gd name="connsiteX4" fmla="*/ 98 w 4042890"/>
              <a:gd name="connsiteY4" fmla="*/ 2167488 h 2167488"/>
              <a:gd name="connsiteX5" fmla="*/ 1801356 w 4042890"/>
              <a:gd name="connsiteY5" fmla="*/ 2167488 h 2167488"/>
              <a:gd name="connsiteX6" fmla="*/ 0 w 4042890"/>
              <a:gd name="connsiteY6" fmla="*/ 0 h 2167488"/>
              <a:gd name="connsiteX0" fmla="*/ 0 w 4042890"/>
              <a:gd name="connsiteY0" fmla="*/ 0 h 2167488"/>
              <a:gd name="connsiteX1" fmla="*/ 4042890 w 4042890"/>
              <a:gd name="connsiteY1" fmla="*/ 3018 h 2167488"/>
              <a:gd name="connsiteX2" fmla="*/ 4042890 w 4042890"/>
              <a:gd name="connsiteY2" fmla="*/ 1834483 h 2167488"/>
              <a:gd name="connsiteX3" fmla="*/ 3709885 w 4042890"/>
              <a:gd name="connsiteY3" fmla="*/ 2167488 h 2167488"/>
              <a:gd name="connsiteX4" fmla="*/ 1801356 w 4042890"/>
              <a:gd name="connsiteY4" fmla="*/ 2167488 h 2167488"/>
              <a:gd name="connsiteX5" fmla="*/ 0 w 4042890"/>
              <a:gd name="connsiteY5" fmla="*/ 0 h 2167488"/>
              <a:gd name="connsiteX0" fmla="*/ 0 w 2241633"/>
              <a:gd name="connsiteY0" fmla="*/ 0 h 2167488"/>
              <a:gd name="connsiteX1" fmla="*/ 2241633 w 2241633"/>
              <a:gd name="connsiteY1" fmla="*/ 3018 h 2167488"/>
              <a:gd name="connsiteX2" fmla="*/ 2241633 w 2241633"/>
              <a:gd name="connsiteY2" fmla="*/ 1834483 h 2167488"/>
              <a:gd name="connsiteX3" fmla="*/ 1908628 w 2241633"/>
              <a:gd name="connsiteY3" fmla="*/ 2167488 h 2167488"/>
              <a:gd name="connsiteX4" fmla="*/ 99 w 2241633"/>
              <a:gd name="connsiteY4" fmla="*/ 2167488 h 2167488"/>
              <a:gd name="connsiteX5" fmla="*/ 0 w 2241633"/>
              <a:gd name="connsiteY5" fmla="*/ 0 h 2167488"/>
              <a:gd name="connsiteX0" fmla="*/ 2656 w 2241535"/>
              <a:gd name="connsiteY0" fmla="*/ 0 h 2167488"/>
              <a:gd name="connsiteX1" fmla="*/ 2241535 w 2241535"/>
              <a:gd name="connsiteY1" fmla="*/ 3018 h 2167488"/>
              <a:gd name="connsiteX2" fmla="*/ 2241535 w 2241535"/>
              <a:gd name="connsiteY2" fmla="*/ 1834483 h 2167488"/>
              <a:gd name="connsiteX3" fmla="*/ 1908530 w 2241535"/>
              <a:gd name="connsiteY3" fmla="*/ 2167488 h 2167488"/>
              <a:gd name="connsiteX4" fmla="*/ 1 w 2241535"/>
              <a:gd name="connsiteY4" fmla="*/ 2167488 h 2167488"/>
              <a:gd name="connsiteX5" fmla="*/ 2656 w 2241535"/>
              <a:gd name="connsiteY5" fmla="*/ 0 h 21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535" h="2167488">
                <a:moveTo>
                  <a:pt x="2656" y="0"/>
                </a:moveTo>
                <a:lnTo>
                  <a:pt x="2241535" y="3018"/>
                </a:lnTo>
                <a:lnTo>
                  <a:pt x="2241535" y="1834483"/>
                </a:lnTo>
                <a:cubicBezTo>
                  <a:pt x="2241535" y="2018397"/>
                  <a:pt x="2092444" y="2167488"/>
                  <a:pt x="1908530" y="2167488"/>
                </a:cubicBezTo>
                <a:lnTo>
                  <a:pt x="1" y="2167488"/>
                </a:lnTo>
                <a:cubicBezTo>
                  <a:pt x="-32" y="679471"/>
                  <a:pt x="2689" y="1488017"/>
                  <a:pt x="2656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bg1"/>
              </a:buClr>
              <a:buFont typeface="Wingdings" panose="05000000000000000000" pitchFamily="2" charset="2"/>
              <a:buChar char=""/>
              <a:defRPr sz="2000">
                <a:solidFill>
                  <a:schemeClr val="bg1"/>
                </a:solidFill>
              </a:defRPr>
            </a:lvl1pPr>
            <a:lvl2pPr marL="357188" indent="-174625">
              <a:buClr>
                <a:schemeClr val="bg1"/>
              </a:buClr>
              <a:buFont typeface="Wingdings" panose="05000000000000000000" pitchFamily="2" charset="2"/>
              <a:buChar char=""/>
              <a:defRPr sz="1600">
                <a:solidFill>
                  <a:schemeClr val="bg1"/>
                </a:solidFill>
              </a:defRPr>
            </a:lvl2pPr>
            <a:lvl3pPr marL="539750" indent="-182563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714375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898525" indent="-184150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3206941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3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8856934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179D-EE2D-464E-9E93-6A8C6E18B13B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9482138" y="1558799"/>
            <a:ext cx="2229086" cy="2152399"/>
          </a:xfrm>
          <a:custGeom>
            <a:avLst/>
            <a:gdLst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42792 w 4042792"/>
              <a:gd name="connsiteY3" fmla="*/ 4131045 h 4464050"/>
              <a:gd name="connsiteX4" fmla="*/ 3709787 w 4042792"/>
              <a:gd name="connsiteY4" fmla="*/ 4464050 h 4464050"/>
              <a:gd name="connsiteX5" fmla="*/ 0 w 4042792"/>
              <a:gd name="connsiteY5" fmla="*/ 4464050 h 4464050"/>
              <a:gd name="connsiteX6" fmla="*/ 0 w 4042792"/>
              <a:gd name="connsiteY6" fmla="*/ 4464050 h 4464050"/>
              <a:gd name="connsiteX7" fmla="*/ 0 w 4042792"/>
              <a:gd name="connsiteY7" fmla="*/ 333005 h 4464050"/>
              <a:gd name="connsiteX8" fmla="*/ 333005 w 4042792"/>
              <a:gd name="connsiteY8" fmla="*/ 0 h 4464050"/>
              <a:gd name="connsiteX0" fmla="*/ 333005 w 4108451"/>
              <a:gd name="connsiteY0" fmla="*/ 0 h 4467009"/>
              <a:gd name="connsiteX1" fmla="*/ 4042792 w 4108451"/>
              <a:gd name="connsiteY1" fmla="*/ 0 h 4467009"/>
              <a:gd name="connsiteX2" fmla="*/ 4042792 w 4108451"/>
              <a:gd name="connsiteY2" fmla="*/ 0 h 4467009"/>
              <a:gd name="connsiteX3" fmla="*/ 4042792 w 4108451"/>
              <a:gd name="connsiteY3" fmla="*/ 4131045 h 4467009"/>
              <a:gd name="connsiteX4" fmla="*/ 4020505 w 4108451"/>
              <a:gd name="connsiteY4" fmla="*/ 4467009 h 4467009"/>
              <a:gd name="connsiteX5" fmla="*/ 0 w 4108451"/>
              <a:gd name="connsiteY5" fmla="*/ 4464050 h 4467009"/>
              <a:gd name="connsiteX6" fmla="*/ 0 w 4108451"/>
              <a:gd name="connsiteY6" fmla="*/ 4464050 h 4467009"/>
              <a:gd name="connsiteX7" fmla="*/ 0 w 4108451"/>
              <a:gd name="connsiteY7" fmla="*/ 333005 h 4467009"/>
              <a:gd name="connsiteX8" fmla="*/ 333005 w 4108451"/>
              <a:gd name="connsiteY8" fmla="*/ 0 h 4467009"/>
              <a:gd name="connsiteX0" fmla="*/ 333005 w 4114749"/>
              <a:gd name="connsiteY0" fmla="*/ 0 h 4467009"/>
              <a:gd name="connsiteX1" fmla="*/ 4042792 w 4114749"/>
              <a:gd name="connsiteY1" fmla="*/ 0 h 4467009"/>
              <a:gd name="connsiteX2" fmla="*/ 4042792 w 4114749"/>
              <a:gd name="connsiteY2" fmla="*/ 0 h 4467009"/>
              <a:gd name="connsiteX3" fmla="*/ 4042792 w 4114749"/>
              <a:gd name="connsiteY3" fmla="*/ 4131045 h 4467009"/>
              <a:gd name="connsiteX4" fmla="*/ 4029382 w 4114749"/>
              <a:gd name="connsiteY4" fmla="*/ 4467009 h 4467009"/>
              <a:gd name="connsiteX5" fmla="*/ 0 w 4114749"/>
              <a:gd name="connsiteY5" fmla="*/ 4464050 h 4467009"/>
              <a:gd name="connsiteX6" fmla="*/ 0 w 4114749"/>
              <a:gd name="connsiteY6" fmla="*/ 4464050 h 4467009"/>
              <a:gd name="connsiteX7" fmla="*/ 0 w 4114749"/>
              <a:gd name="connsiteY7" fmla="*/ 333005 h 4467009"/>
              <a:gd name="connsiteX8" fmla="*/ 333005 w 4114749"/>
              <a:gd name="connsiteY8" fmla="*/ 0 h 4467009"/>
              <a:gd name="connsiteX0" fmla="*/ 333005 w 4042792"/>
              <a:gd name="connsiteY0" fmla="*/ 0 h 4467009"/>
              <a:gd name="connsiteX1" fmla="*/ 4042792 w 4042792"/>
              <a:gd name="connsiteY1" fmla="*/ 0 h 4467009"/>
              <a:gd name="connsiteX2" fmla="*/ 4042792 w 4042792"/>
              <a:gd name="connsiteY2" fmla="*/ 0 h 4467009"/>
              <a:gd name="connsiteX3" fmla="*/ 4042792 w 4042792"/>
              <a:gd name="connsiteY3" fmla="*/ 4131045 h 4467009"/>
              <a:gd name="connsiteX4" fmla="*/ 4029382 w 4042792"/>
              <a:gd name="connsiteY4" fmla="*/ 4467009 h 4467009"/>
              <a:gd name="connsiteX5" fmla="*/ 0 w 4042792"/>
              <a:gd name="connsiteY5" fmla="*/ 4464050 h 4467009"/>
              <a:gd name="connsiteX6" fmla="*/ 0 w 4042792"/>
              <a:gd name="connsiteY6" fmla="*/ 4464050 h 4467009"/>
              <a:gd name="connsiteX7" fmla="*/ 0 w 4042792"/>
              <a:gd name="connsiteY7" fmla="*/ 333005 h 4467009"/>
              <a:gd name="connsiteX8" fmla="*/ 333005 w 4042792"/>
              <a:gd name="connsiteY8" fmla="*/ 0 h 4467009"/>
              <a:gd name="connsiteX0" fmla="*/ 333005 w 4042792"/>
              <a:gd name="connsiteY0" fmla="*/ 0 h 4467009"/>
              <a:gd name="connsiteX1" fmla="*/ 4042792 w 4042792"/>
              <a:gd name="connsiteY1" fmla="*/ 0 h 4467009"/>
              <a:gd name="connsiteX2" fmla="*/ 4042792 w 4042792"/>
              <a:gd name="connsiteY2" fmla="*/ 0 h 4467009"/>
              <a:gd name="connsiteX3" fmla="*/ 4042792 w 4042792"/>
              <a:gd name="connsiteY3" fmla="*/ 4131045 h 4467009"/>
              <a:gd name="connsiteX4" fmla="*/ 4038260 w 4042792"/>
              <a:gd name="connsiteY4" fmla="*/ 4467009 h 4467009"/>
              <a:gd name="connsiteX5" fmla="*/ 0 w 4042792"/>
              <a:gd name="connsiteY5" fmla="*/ 4464050 h 4467009"/>
              <a:gd name="connsiteX6" fmla="*/ 0 w 4042792"/>
              <a:gd name="connsiteY6" fmla="*/ 4464050 h 4467009"/>
              <a:gd name="connsiteX7" fmla="*/ 0 w 4042792"/>
              <a:gd name="connsiteY7" fmla="*/ 333005 h 4467009"/>
              <a:gd name="connsiteX8" fmla="*/ 333005 w 4042792"/>
              <a:gd name="connsiteY8" fmla="*/ 0 h 4467009"/>
              <a:gd name="connsiteX0" fmla="*/ 333005 w 4042792"/>
              <a:gd name="connsiteY0" fmla="*/ 0 h 4467009"/>
              <a:gd name="connsiteX1" fmla="*/ 4042792 w 4042792"/>
              <a:gd name="connsiteY1" fmla="*/ 0 h 4467009"/>
              <a:gd name="connsiteX2" fmla="*/ 4042792 w 4042792"/>
              <a:gd name="connsiteY2" fmla="*/ 0 h 4467009"/>
              <a:gd name="connsiteX3" fmla="*/ 4038260 w 4042792"/>
              <a:gd name="connsiteY3" fmla="*/ 4467009 h 4467009"/>
              <a:gd name="connsiteX4" fmla="*/ 0 w 4042792"/>
              <a:gd name="connsiteY4" fmla="*/ 4464050 h 4467009"/>
              <a:gd name="connsiteX5" fmla="*/ 0 w 4042792"/>
              <a:gd name="connsiteY5" fmla="*/ 4464050 h 4467009"/>
              <a:gd name="connsiteX6" fmla="*/ 0 w 4042792"/>
              <a:gd name="connsiteY6" fmla="*/ 333005 h 4467009"/>
              <a:gd name="connsiteX7" fmla="*/ 333005 w 4042792"/>
              <a:gd name="connsiteY7" fmla="*/ 0 h 4467009"/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38260 w 4042792"/>
              <a:gd name="connsiteY3" fmla="*/ 2152340 h 4464050"/>
              <a:gd name="connsiteX4" fmla="*/ 0 w 4042792"/>
              <a:gd name="connsiteY4" fmla="*/ 4464050 h 4464050"/>
              <a:gd name="connsiteX5" fmla="*/ 0 w 4042792"/>
              <a:gd name="connsiteY5" fmla="*/ 4464050 h 4464050"/>
              <a:gd name="connsiteX6" fmla="*/ 0 w 4042792"/>
              <a:gd name="connsiteY6" fmla="*/ 333005 h 4464050"/>
              <a:gd name="connsiteX7" fmla="*/ 333005 w 4042792"/>
              <a:gd name="connsiteY7" fmla="*/ 0 h 4464050"/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38260 w 4042792"/>
              <a:gd name="connsiteY3" fmla="*/ 2152340 h 4464050"/>
              <a:gd name="connsiteX4" fmla="*/ 0 w 4042792"/>
              <a:gd name="connsiteY4" fmla="*/ 4464050 h 4464050"/>
              <a:gd name="connsiteX5" fmla="*/ 0 w 4042792"/>
              <a:gd name="connsiteY5" fmla="*/ 2158435 h 4464050"/>
              <a:gd name="connsiteX6" fmla="*/ 0 w 4042792"/>
              <a:gd name="connsiteY6" fmla="*/ 333005 h 4464050"/>
              <a:gd name="connsiteX7" fmla="*/ 333005 w 4042792"/>
              <a:gd name="connsiteY7" fmla="*/ 0 h 4464050"/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38260 w 4042792"/>
              <a:gd name="connsiteY3" fmla="*/ 2152340 h 4464050"/>
              <a:gd name="connsiteX4" fmla="*/ 0 w 4042792"/>
              <a:gd name="connsiteY4" fmla="*/ 4464050 h 4464050"/>
              <a:gd name="connsiteX5" fmla="*/ 0 w 4042792"/>
              <a:gd name="connsiteY5" fmla="*/ 333005 h 4464050"/>
              <a:gd name="connsiteX6" fmla="*/ 333005 w 4042792"/>
              <a:gd name="connsiteY6" fmla="*/ 0 h 4464050"/>
              <a:gd name="connsiteX0" fmla="*/ 333005 w 4042792"/>
              <a:gd name="connsiteY0" fmla="*/ 0 h 2152399"/>
              <a:gd name="connsiteX1" fmla="*/ 4042792 w 4042792"/>
              <a:gd name="connsiteY1" fmla="*/ 0 h 2152399"/>
              <a:gd name="connsiteX2" fmla="*/ 4042792 w 4042792"/>
              <a:gd name="connsiteY2" fmla="*/ 0 h 2152399"/>
              <a:gd name="connsiteX3" fmla="*/ 4038260 w 4042792"/>
              <a:gd name="connsiteY3" fmla="*/ 2152340 h 2152399"/>
              <a:gd name="connsiteX4" fmla="*/ 0 w 4042792"/>
              <a:gd name="connsiteY4" fmla="*/ 2152399 h 2152399"/>
              <a:gd name="connsiteX5" fmla="*/ 0 w 4042792"/>
              <a:gd name="connsiteY5" fmla="*/ 333005 h 2152399"/>
              <a:gd name="connsiteX6" fmla="*/ 333005 w 4042792"/>
              <a:gd name="connsiteY6" fmla="*/ 0 h 2152399"/>
              <a:gd name="connsiteX0" fmla="*/ 333005 w 4042792"/>
              <a:gd name="connsiteY0" fmla="*/ 0 h 2152399"/>
              <a:gd name="connsiteX1" fmla="*/ 4042792 w 4042792"/>
              <a:gd name="connsiteY1" fmla="*/ 0 h 2152399"/>
              <a:gd name="connsiteX2" fmla="*/ 2227763 w 4042792"/>
              <a:gd name="connsiteY2" fmla="*/ 0 h 2152399"/>
              <a:gd name="connsiteX3" fmla="*/ 4038260 w 4042792"/>
              <a:gd name="connsiteY3" fmla="*/ 2152340 h 2152399"/>
              <a:gd name="connsiteX4" fmla="*/ 0 w 4042792"/>
              <a:gd name="connsiteY4" fmla="*/ 2152399 h 2152399"/>
              <a:gd name="connsiteX5" fmla="*/ 0 w 4042792"/>
              <a:gd name="connsiteY5" fmla="*/ 333005 h 2152399"/>
              <a:gd name="connsiteX6" fmla="*/ 333005 w 4042792"/>
              <a:gd name="connsiteY6" fmla="*/ 0 h 2152399"/>
              <a:gd name="connsiteX0" fmla="*/ 333005 w 4038260"/>
              <a:gd name="connsiteY0" fmla="*/ 0 h 2152399"/>
              <a:gd name="connsiteX1" fmla="*/ 2227763 w 4038260"/>
              <a:gd name="connsiteY1" fmla="*/ 0 h 2152399"/>
              <a:gd name="connsiteX2" fmla="*/ 4038260 w 4038260"/>
              <a:gd name="connsiteY2" fmla="*/ 2152340 h 2152399"/>
              <a:gd name="connsiteX3" fmla="*/ 0 w 4038260"/>
              <a:gd name="connsiteY3" fmla="*/ 2152399 h 2152399"/>
              <a:gd name="connsiteX4" fmla="*/ 0 w 4038260"/>
              <a:gd name="connsiteY4" fmla="*/ 333005 h 2152399"/>
              <a:gd name="connsiteX5" fmla="*/ 333005 w 4038260"/>
              <a:gd name="connsiteY5" fmla="*/ 0 h 2152399"/>
              <a:gd name="connsiteX0" fmla="*/ 333005 w 2229086"/>
              <a:gd name="connsiteY0" fmla="*/ 0 h 2152399"/>
              <a:gd name="connsiteX1" fmla="*/ 2227763 w 2229086"/>
              <a:gd name="connsiteY1" fmla="*/ 0 h 2152399"/>
              <a:gd name="connsiteX2" fmla="*/ 2228739 w 2229086"/>
              <a:gd name="connsiteY2" fmla="*/ 2152340 h 2152399"/>
              <a:gd name="connsiteX3" fmla="*/ 0 w 2229086"/>
              <a:gd name="connsiteY3" fmla="*/ 2152399 h 2152399"/>
              <a:gd name="connsiteX4" fmla="*/ 0 w 2229086"/>
              <a:gd name="connsiteY4" fmla="*/ 333005 h 2152399"/>
              <a:gd name="connsiteX5" fmla="*/ 333005 w 2229086"/>
              <a:gd name="connsiteY5" fmla="*/ 0 h 215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9086" h="2152399">
                <a:moveTo>
                  <a:pt x="333005" y="0"/>
                </a:moveTo>
                <a:lnTo>
                  <a:pt x="2227763" y="0"/>
                </a:lnTo>
                <a:cubicBezTo>
                  <a:pt x="2226252" y="1489003"/>
                  <a:pt x="2230250" y="663337"/>
                  <a:pt x="2228739" y="2152340"/>
                </a:cubicBezTo>
                <a:lnTo>
                  <a:pt x="0" y="2152399"/>
                </a:lnTo>
                <a:lnTo>
                  <a:pt x="0" y="333005"/>
                </a:lnTo>
                <a:cubicBezTo>
                  <a:pt x="0" y="149091"/>
                  <a:pt x="149091" y="0"/>
                  <a:pt x="333005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9481930" y="3853900"/>
            <a:ext cx="2241535" cy="2167488"/>
          </a:xfrm>
          <a:custGeom>
            <a:avLst/>
            <a:gdLst>
              <a:gd name="connsiteX0" fmla="*/ 333005 w 4042792"/>
              <a:gd name="connsiteY0" fmla="*/ 0 h 4464050"/>
              <a:gd name="connsiteX1" fmla="*/ 4042792 w 4042792"/>
              <a:gd name="connsiteY1" fmla="*/ 0 h 4464050"/>
              <a:gd name="connsiteX2" fmla="*/ 4042792 w 4042792"/>
              <a:gd name="connsiteY2" fmla="*/ 0 h 4464050"/>
              <a:gd name="connsiteX3" fmla="*/ 4042792 w 4042792"/>
              <a:gd name="connsiteY3" fmla="*/ 4131045 h 4464050"/>
              <a:gd name="connsiteX4" fmla="*/ 3709787 w 4042792"/>
              <a:gd name="connsiteY4" fmla="*/ 4464050 h 4464050"/>
              <a:gd name="connsiteX5" fmla="*/ 0 w 4042792"/>
              <a:gd name="connsiteY5" fmla="*/ 4464050 h 4464050"/>
              <a:gd name="connsiteX6" fmla="*/ 0 w 4042792"/>
              <a:gd name="connsiteY6" fmla="*/ 4464050 h 4464050"/>
              <a:gd name="connsiteX7" fmla="*/ 0 w 4042792"/>
              <a:gd name="connsiteY7" fmla="*/ 333005 h 4464050"/>
              <a:gd name="connsiteX8" fmla="*/ 333005 w 4042792"/>
              <a:gd name="connsiteY8" fmla="*/ 0 h 4464050"/>
              <a:gd name="connsiteX0" fmla="*/ 81714 w 4124604"/>
              <a:gd name="connsiteY0" fmla="*/ 0 h 4464050"/>
              <a:gd name="connsiteX1" fmla="*/ 4124604 w 4124604"/>
              <a:gd name="connsiteY1" fmla="*/ 0 h 4464050"/>
              <a:gd name="connsiteX2" fmla="*/ 4124604 w 4124604"/>
              <a:gd name="connsiteY2" fmla="*/ 0 h 4464050"/>
              <a:gd name="connsiteX3" fmla="*/ 4124604 w 4124604"/>
              <a:gd name="connsiteY3" fmla="*/ 4131045 h 4464050"/>
              <a:gd name="connsiteX4" fmla="*/ 3791599 w 4124604"/>
              <a:gd name="connsiteY4" fmla="*/ 4464050 h 4464050"/>
              <a:gd name="connsiteX5" fmla="*/ 81812 w 4124604"/>
              <a:gd name="connsiteY5" fmla="*/ 4464050 h 4464050"/>
              <a:gd name="connsiteX6" fmla="*/ 81812 w 4124604"/>
              <a:gd name="connsiteY6" fmla="*/ 4464050 h 4464050"/>
              <a:gd name="connsiteX7" fmla="*/ 81812 w 4124604"/>
              <a:gd name="connsiteY7" fmla="*/ 333005 h 4464050"/>
              <a:gd name="connsiteX8" fmla="*/ 81714 w 4124604"/>
              <a:gd name="connsiteY8" fmla="*/ 0 h 4464050"/>
              <a:gd name="connsiteX0" fmla="*/ 436 w 4043326"/>
              <a:gd name="connsiteY0" fmla="*/ 0 h 4464050"/>
              <a:gd name="connsiteX1" fmla="*/ 4043326 w 4043326"/>
              <a:gd name="connsiteY1" fmla="*/ 0 h 4464050"/>
              <a:gd name="connsiteX2" fmla="*/ 4043326 w 4043326"/>
              <a:gd name="connsiteY2" fmla="*/ 0 h 4464050"/>
              <a:gd name="connsiteX3" fmla="*/ 4043326 w 4043326"/>
              <a:gd name="connsiteY3" fmla="*/ 4131045 h 4464050"/>
              <a:gd name="connsiteX4" fmla="*/ 3710321 w 4043326"/>
              <a:gd name="connsiteY4" fmla="*/ 4464050 h 4464050"/>
              <a:gd name="connsiteX5" fmla="*/ 534 w 4043326"/>
              <a:gd name="connsiteY5" fmla="*/ 4464050 h 4464050"/>
              <a:gd name="connsiteX6" fmla="*/ 534 w 4043326"/>
              <a:gd name="connsiteY6" fmla="*/ 4464050 h 4464050"/>
              <a:gd name="connsiteX7" fmla="*/ 534 w 4043326"/>
              <a:gd name="connsiteY7" fmla="*/ 333005 h 4464050"/>
              <a:gd name="connsiteX8" fmla="*/ 436 w 4043326"/>
              <a:gd name="connsiteY8" fmla="*/ 0 h 4464050"/>
              <a:gd name="connsiteX0" fmla="*/ 0 w 4042890"/>
              <a:gd name="connsiteY0" fmla="*/ 0 h 4464050"/>
              <a:gd name="connsiteX1" fmla="*/ 4042890 w 4042890"/>
              <a:gd name="connsiteY1" fmla="*/ 0 h 4464050"/>
              <a:gd name="connsiteX2" fmla="*/ 4042890 w 4042890"/>
              <a:gd name="connsiteY2" fmla="*/ 0 h 4464050"/>
              <a:gd name="connsiteX3" fmla="*/ 4042890 w 4042890"/>
              <a:gd name="connsiteY3" fmla="*/ 4131045 h 4464050"/>
              <a:gd name="connsiteX4" fmla="*/ 3709885 w 4042890"/>
              <a:gd name="connsiteY4" fmla="*/ 4464050 h 4464050"/>
              <a:gd name="connsiteX5" fmla="*/ 98 w 4042890"/>
              <a:gd name="connsiteY5" fmla="*/ 4464050 h 4464050"/>
              <a:gd name="connsiteX6" fmla="*/ 98 w 4042890"/>
              <a:gd name="connsiteY6" fmla="*/ 4464050 h 4464050"/>
              <a:gd name="connsiteX7" fmla="*/ 0 w 4042890"/>
              <a:gd name="connsiteY7" fmla="*/ 0 h 4464050"/>
              <a:gd name="connsiteX0" fmla="*/ 0 w 4042890"/>
              <a:gd name="connsiteY0" fmla="*/ 2296562 h 4464050"/>
              <a:gd name="connsiteX1" fmla="*/ 4042890 w 4042890"/>
              <a:gd name="connsiteY1" fmla="*/ 0 h 4464050"/>
              <a:gd name="connsiteX2" fmla="*/ 4042890 w 4042890"/>
              <a:gd name="connsiteY2" fmla="*/ 0 h 4464050"/>
              <a:gd name="connsiteX3" fmla="*/ 4042890 w 4042890"/>
              <a:gd name="connsiteY3" fmla="*/ 4131045 h 4464050"/>
              <a:gd name="connsiteX4" fmla="*/ 3709885 w 4042890"/>
              <a:gd name="connsiteY4" fmla="*/ 4464050 h 4464050"/>
              <a:gd name="connsiteX5" fmla="*/ 98 w 4042890"/>
              <a:gd name="connsiteY5" fmla="*/ 4464050 h 4464050"/>
              <a:gd name="connsiteX6" fmla="*/ 98 w 4042890"/>
              <a:gd name="connsiteY6" fmla="*/ 4464050 h 4464050"/>
              <a:gd name="connsiteX7" fmla="*/ 0 w 4042890"/>
              <a:gd name="connsiteY7" fmla="*/ 2296562 h 4464050"/>
              <a:gd name="connsiteX0" fmla="*/ 0 w 4042890"/>
              <a:gd name="connsiteY0" fmla="*/ 2296562 h 4464050"/>
              <a:gd name="connsiteX1" fmla="*/ 4042890 w 4042890"/>
              <a:gd name="connsiteY1" fmla="*/ 0 h 4464050"/>
              <a:gd name="connsiteX2" fmla="*/ 4042890 w 4042890"/>
              <a:gd name="connsiteY2" fmla="*/ 2293544 h 4464050"/>
              <a:gd name="connsiteX3" fmla="*/ 4042890 w 4042890"/>
              <a:gd name="connsiteY3" fmla="*/ 4131045 h 4464050"/>
              <a:gd name="connsiteX4" fmla="*/ 3709885 w 4042890"/>
              <a:gd name="connsiteY4" fmla="*/ 4464050 h 4464050"/>
              <a:gd name="connsiteX5" fmla="*/ 98 w 4042890"/>
              <a:gd name="connsiteY5" fmla="*/ 4464050 h 4464050"/>
              <a:gd name="connsiteX6" fmla="*/ 98 w 4042890"/>
              <a:gd name="connsiteY6" fmla="*/ 4464050 h 4464050"/>
              <a:gd name="connsiteX7" fmla="*/ 0 w 4042890"/>
              <a:gd name="connsiteY7" fmla="*/ 2296562 h 4464050"/>
              <a:gd name="connsiteX0" fmla="*/ 0 w 4042890"/>
              <a:gd name="connsiteY0" fmla="*/ 2296562 h 4464050"/>
              <a:gd name="connsiteX1" fmla="*/ 4042890 w 4042890"/>
              <a:gd name="connsiteY1" fmla="*/ 0 h 4464050"/>
              <a:gd name="connsiteX2" fmla="*/ 4042890 w 4042890"/>
              <a:gd name="connsiteY2" fmla="*/ 4131045 h 4464050"/>
              <a:gd name="connsiteX3" fmla="*/ 3709885 w 4042890"/>
              <a:gd name="connsiteY3" fmla="*/ 4464050 h 4464050"/>
              <a:gd name="connsiteX4" fmla="*/ 98 w 4042890"/>
              <a:gd name="connsiteY4" fmla="*/ 4464050 h 4464050"/>
              <a:gd name="connsiteX5" fmla="*/ 98 w 4042890"/>
              <a:gd name="connsiteY5" fmla="*/ 4464050 h 4464050"/>
              <a:gd name="connsiteX6" fmla="*/ 0 w 4042890"/>
              <a:gd name="connsiteY6" fmla="*/ 2296562 h 4464050"/>
              <a:gd name="connsiteX0" fmla="*/ 0 w 4042890"/>
              <a:gd name="connsiteY0" fmla="*/ 0 h 2167488"/>
              <a:gd name="connsiteX1" fmla="*/ 4042890 w 4042890"/>
              <a:gd name="connsiteY1" fmla="*/ 3018 h 2167488"/>
              <a:gd name="connsiteX2" fmla="*/ 4042890 w 4042890"/>
              <a:gd name="connsiteY2" fmla="*/ 1834483 h 2167488"/>
              <a:gd name="connsiteX3" fmla="*/ 3709885 w 4042890"/>
              <a:gd name="connsiteY3" fmla="*/ 2167488 h 2167488"/>
              <a:gd name="connsiteX4" fmla="*/ 98 w 4042890"/>
              <a:gd name="connsiteY4" fmla="*/ 2167488 h 2167488"/>
              <a:gd name="connsiteX5" fmla="*/ 98 w 4042890"/>
              <a:gd name="connsiteY5" fmla="*/ 2167488 h 2167488"/>
              <a:gd name="connsiteX6" fmla="*/ 0 w 4042890"/>
              <a:gd name="connsiteY6" fmla="*/ 0 h 2167488"/>
              <a:gd name="connsiteX0" fmla="*/ 0 w 4042890"/>
              <a:gd name="connsiteY0" fmla="*/ 0 h 2167488"/>
              <a:gd name="connsiteX1" fmla="*/ 4042890 w 4042890"/>
              <a:gd name="connsiteY1" fmla="*/ 3018 h 2167488"/>
              <a:gd name="connsiteX2" fmla="*/ 4042890 w 4042890"/>
              <a:gd name="connsiteY2" fmla="*/ 1834483 h 2167488"/>
              <a:gd name="connsiteX3" fmla="*/ 3709885 w 4042890"/>
              <a:gd name="connsiteY3" fmla="*/ 2167488 h 2167488"/>
              <a:gd name="connsiteX4" fmla="*/ 98 w 4042890"/>
              <a:gd name="connsiteY4" fmla="*/ 2167488 h 2167488"/>
              <a:gd name="connsiteX5" fmla="*/ 1801356 w 4042890"/>
              <a:gd name="connsiteY5" fmla="*/ 2167488 h 2167488"/>
              <a:gd name="connsiteX6" fmla="*/ 0 w 4042890"/>
              <a:gd name="connsiteY6" fmla="*/ 0 h 2167488"/>
              <a:gd name="connsiteX0" fmla="*/ 0 w 4042890"/>
              <a:gd name="connsiteY0" fmla="*/ 0 h 2167488"/>
              <a:gd name="connsiteX1" fmla="*/ 4042890 w 4042890"/>
              <a:gd name="connsiteY1" fmla="*/ 3018 h 2167488"/>
              <a:gd name="connsiteX2" fmla="*/ 4042890 w 4042890"/>
              <a:gd name="connsiteY2" fmla="*/ 1834483 h 2167488"/>
              <a:gd name="connsiteX3" fmla="*/ 3709885 w 4042890"/>
              <a:gd name="connsiteY3" fmla="*/ 2167488 h 2167488"/>
              <a:gd name="connsiteX4" fmla="*/ 1801356 w 4042890"/>
              <a:gd name="connsiteY4" fmla="*/ 2167488 h 2167488"/>
              <a:gd name="connsiteX5" fmla="*/ 0 w 4042890"/>
              <a:gd name="connsiteY5" fmla="*/ 0 h 2167488"/>
              <a:gd name="connsiteX0" fmla="*/ 0 w 2241633"/>
              <a:gd name="connsiteY0" fmla="*/ 0 h 2167488"/>
              <a:gd name="connsiteX1" fmla="*/ 2241633 w 2241633"/>
              <a:gd name="connsiteY1" fmla="*/ 3018 h 2167488"/>
              <a:gd name="connsiteX2" fmla="*/ 2241633 w 2241633"/>
              <a:gd name="connsiteY2" fmla="*/ 1834483 h 2167488"/>
              <a:gd name="connsiteX3" fmla="*/ 1908628 w 2241633"/>
              <a:gd name="connsiteY3" fmla="*/ 2167488 h 2167488"/>
              <a:gd name="connsiteX4" fmla="*/ 99 w 2241633"/>
              <a:gd name="connsiteY4" fmla="*/ 2167488 h 2167488"/>
              <a:gd name="connsiteX5" fmla="*/ 0 w 2241633"/>
              <a:gd name="connsiteY5" fmla="*/ 0 h 2167488"/>
              <a:gd name="connsiteX0" fmla="*/ 2656 w 2241535"/>
              <a:gd name="connsiteY0" fmla="*/ 0 h 2167488"/>
              <a:gd name="connsiteX1" fmla="*/ 2241535 w 2241535"/>
              <a:gd name="connsiteY1" fmla="*/ 3018 h 2167488"/>
              <a:gd name="connsiteX2" fmla="*/ 2241535 w 2241535"/>
              <a:gd name="connsiteY2" fmla="*/ 1834483 h 2167488"/>
              <a:gd name="connsiteX3" fmla="*/ 1908530 w 2241535"/>
              <a:gd name="connsiteY3" fmla="*/ 2167488 h 2167488"/>
              <a:gd name="connsiteX4" fmla="*/ 1 w 2241535"/>
              <a:gd name="connsiteY4" fmla="*/ 2167488 h 2167488"/>
              <a:gd name="connsiteX5" fmla="*/ 2656 w 2241535"/>
              <a:gd name="connsiteY5" fmla="*/ 0 h 21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535" h="2167488">
                <a:moveTo>
                  <a:pt x="2656" y="0"/>
                </a:moveTo>
                <a:lnTo>
                  <a:pt x="2241535" y="3018"/>
                </a:lnTo>
                <a:lnTo>
                  <a:pt x="2241535" y="1834483"/>
                </a:lnTo>
                <a:cubicBezTo>
                  <a:pt x="2241535" y="2018397"/>
                  <a:pt x="2092444" y="2167488"/>
                  <a:pt x="1908530" y="2167488"/>
                </a:cubicBezTo>
                <a:lnTo>
                  <a:pt x="1" y="2167488"/>
                </a:lnTo>
                <a:cubicBezTo>
                  <a:pt x="-32" y="679471"/>
                  <a:pt x="2689" y="1488017"/>
                  <a:pt x="2656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bg1"/>
              </a:buClr>
              <a:buFont typeface="Wingdings" panose="05000000000000000000" pitchFamily="2" charset="2"/>
              <a:buChar char=""/>
              <a:defRPr sz="2000">
                <a:solidFill>
                  <a:schemeClr val="bg1"/>
                </a:solidFill>
              </a:defRPr>
            </a:lvl1pPr>
            <a:lvl2pPr marL="357188" indent="-174625">
              <a:buClr>
                <a:schemeClr val="bg1"/>
              </a:buClr>
              <a:buFont typeface="Wingdings" panose="05000000000000000000" pitchFamily="2" charset="2"/>
              <a:buChar char=""/>
              <a:defRPr sz="1600">
                <a:solidFill>
                  <a:schemeClr val="bg1"/>
                </a:solidFill>
              </a:defRPr>
            </a:lvl2pPr>
            <a:lvl3pPr marL="539750" indent="-182563"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 marL="714375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898525" indent="-184150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445186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7371-58C1-4966-BFA7-FF4DC7081D6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3522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5544566" cy="4468471"/>
          </a:xfrm>
          <a:prstGeom prst="round2DiagRect">
            <a:avLst>
              <a:gd name="adj1" fmla="val 8442"/>
              <a:gd name="adj2" fmla="val 0"/>
            </a:avLst>
          </a:prstGeom>
          <a:solidFill>
            <a:srgbClr val="50B948">
              <a:alpha val="40000"/>
            </a:srgbClr>
          </a:solidFill>
        </p:spPr>
        <p:txBody>
          <a:bodyPr lIns="90000" tIns="54000" rIns="90000" bIns="54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69595" y="1557339"/>
            <a:ext cx="5544568" cy="4468471"/>
          </a:xfrm>
          <a:prstGeom prst="round2DiagRect">
            <a:avLst>
              <a:gd name="adj1" fmla="val 8442"/>
              <a:gd name="adj2" fmla="val 0"/>
            </a:avLst>
          </a:prstGeom>
          <a:solidFill>
            <a:srgbClr val="BDBDBD">
              <a:alpha val="30196"/>
            </a:srgbClr>
          </a:solidFill>
        </p:spPr>
        <p:txBody>
          <a:bodyPr lIns="90000" tIns="54000" rIns="90000" bIns="54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0C49-2EE4-489D-8420-AA755CD2C36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6087016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1013" y="1557339"/>
            <a:ext cx="6624686" cy="4464050"/>
          </a:xfr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CC7B-1085-4C5B-B4E0-DFADDDDF3B3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5"/>
          </p:nvPr>
        </p:nvSpPr>
        <p:spPr>
          <a:xfrm>
            <a:off x="7250113" y="1557339"/>
            <a:ext cx="4464050" cy="2153860"/>
          </a:xfrm>
          <a:custGeom>
            <a:avLst/>
            <a:gdLst>
              <a:gd name="connsiteX0" fmla="*/ 358740 w 4464050"/>
              <a:gd name="connsiteY0" fmla="*/ 0 h 2152399"/>
              <a:gd name="connsiteX1" fmla="*/ 4464050 w 4464050"/>
              <a:gd name="connsiteY1" fmla="*/ 0 h 2152399"/>
              <a:gd name="connsiteX2" fmla="*/ 4464050 w 4464050"/>
              <a:gd name="connsiteY2" fmla="*/ 0 h 2152399"/>
              <a:gd name="connsiteX3" fmla="*/ 4464050 w 4464050"/>
              <a:gd name="connsiteY3" fmla="*/ 1793659 h 2152399"/>
              <a:gd name="connsiteX4" fmla="*/ 4105310 w 4464050"/>
              <a:gd name="connsiteY4" fmla="*/ 2152399 h 2152399"/>
              <a:gd name="connsiteX5" fmla="*/ 0 w 4464050"/>
              <a:gd name="connsiteY5" fmla="*/ 2152399 h 2152399"/>
              <a:gd name="connsiteX6" fmla="*/ 0 w 4464050"/>
              <a:gd name="connsiteY6" fmla="*/ 2152399 h 2152399"/>
              <a:gd name="connsiteX7" fmla="*/ 0 w 4464050"/>
              <a:gd name="connsiteY7" fmla="*/ 358740 h 2152399"/>
              <a:gd name="connsiteX8" fmla="*/ 358740 w 4464050"/>
              <a:gd name="connsiteY8" fmla="*/ 0 h 2152399"/>
              <a:gd name="connsiteX0" fmla="*/ 358740 w 4544488"/>
              <a:gd name="connsiteY0" fmla="*/ 0 h 2152399"/>
              <a:gd name="connsiteX1" fmla="*/ 4464050 w 4544488"/>
              <a:gd name="connsiteY1" fmla="*/ 0 h 2152399"/>
              <a:gd name="connsiteX2" fmla="*/ 4464050 w 4544488"/>
              <a:gd name="connsiteY2" fmla="*/ 0 h 2152399"/>
              <a:gd name="connsiteX3" fmla="*/ 4464050 w 4544488"/>
              <a:gd name="connsiteY3" fmla="*/ 1793659 h 2152399"/>
              <a:gd name="connsiteX4" fmla="*/ 4453653 w 4544488"/>
              <a:gd name="connsiteY4" fmla="*/ 2152399 h 2152399"/>
              <a:gd name="connsiteX5" fmla="*/ 0 w 4544488"/>
              <a:gd name="connsiteY5" fmla="*/ 2152399 h 2152399"/>
              <a:gd name="connsiteX6" fmla="*/ 0 w 4544488"/>
              <a:gd name="connsiteY6" fmla="*/ 2152399 h 2152399"/>
              <a:gd name="connsiteX7" fmla="*/ 0 w 4544488"/>
              <a:gd name="connsiteY7" fmla="*/ 358740 h 2152399"/>
              <a:gd name="connsiteX8" fmla="*/ 358740 w 4544488"/>
              <a:gd name="connsiteY8" fmla="*/ 0 h 2152399"/>
              <a:gd name="connsiteX0" fmla="*/ 358740 w 4464050"/>
              <a:gd name="connsiteY0" fmla="*/ 0 h 2152399"/>
              <a:gd name="connsiteX1" fmla="*/ 4464050 w 4464050"/>
              <a:gd name="connsiteY1" fmla="*/ 0 h 2152399"/>
              <a:gd name="connsiteX2" fmla="*/ 4464050 w 4464050"/>
              <a:gd name="connsiteY2" fmla="*/ 0 h 2152399"/>
              <a:gd name="connsiteX3" fmla="*/ 4464050 w 4464050"/>
              <a:gd name="connsiteY3" fmla="*/ 1793659 h 2152399"/>
              <a:gd name="connsiteX4" fmla="*/ 4453653 w 4464050"/>
              <a:gd name="connsiteY4" fmla="*/ 2152399 h 2152399"/>
              <a:gd name="connsiteX5" fmla="*/ 0 w 4464050"/>
              <a:gd name="connsiteY5" fmla="*/ 2152399 h 2152399"/>
              <a:gd name="connsiteX6" fmla="*/ 0 w 4464050"/>
              <a:gd name="connsiteY6" fmla="*/ 2152399 h 2152399"/>
              <a:gd name="connsiteX7" fmla="*/ 0 w 4464050"/>
              <a:gd name="connsiteY7" fmla="*/ 358740 h 2152399"/>
              <a:gd name="connsiteX8" fmla="*/ 358740 w 4464050"/>
              <a:gd name="connsiteY8" fmla="*/ 0 h 2152399"/>
              <a:gd name="connsiteX0" fmla="*/ 358740 w 4468168"/>
              <a:gd name="connsiteY0" fmla="*/ 0 h 2152399"/>
              <a:gd name="connsiteX1" fmla="*/ 4464050 w 4468168"/>
              <a:gd name="connsiteY1" fmla="*/ 0 h 2152399"/>
              <a:gd name="connsiteX2" fmla="*/ 4464050 w 4468168"/>
              <a:gd name="connsiteY2" fmla="*/ 0 h 2152399"/>
              <a:gd name="connsiteX3" fmla="*/ 4464050 w 4468168"/>
              <a:gd name="connsiteY3" fmla="*/ 1793659 h 2152399"/>
              <a:gd name="connsiteX4" fmla="*/ 4468168 w 4468168"/>
              <a:gd name="connsiteY4" fmla="*/ 2152399 h 2152399"/>
              <a:gd name="connsiteX5" fmla="*/ 0 w 4468168"/>
              <a:gd name="connsiteY5" fmla="*/ 2152399 h 2152399"/>
              <a:gd name="connsiteX6" fmla="*/ 0 w 4468168"/>
              <a:gd name="connsiteY6" fmla="*/ 2152399 h 2152399"/>
              <a:gd name="connsiteX7" fmla="*/ 0 w 4468168"/>
              <a:gd name="connsiteY7" fmla="*/ 358740 h 2152399"/>
              <a:gd name="connsiteX8" fmla="*/ 358740 w 4468168"/>
              <a:gd name="connsiteY8" fmla="*/ 0 h 2152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8168" h="2152399">
                <a:moveTo>
                  <a:pt x="358740" y="0"/>
                </a:moveTo>
                <a:lnTo>
                  <a:pt x="4464050" y="0"/>
                </a:lnTo>
                <a:lnTo>
                  <a:pt x="4464050" y="0"/>
                </a:lnTo>
                <a:lnTo>
                  <a:pt x="4464050" y="1793659"/>
                </a:lnTo>
                <a:cubicBezTo>
                  <a:pt x="4464050" y="1991786"/>
                  <a:pt x="4463095" y="1858485"/>
                  <a:pt x="4468168" y="2152399"/>
                </a:cubicBezTo>
                <a:lnTo>
                  <a:pt x="0" y="2152399"/>
                </a:lnTo>
                <a:lnTo>
                  <a:pt x="0" y="2152399"/>
                </a:lnTo>
                <a:lnTo>
                  <a:pt x="0" y="358740"/>
                </a:lnTo>
                <a:cubicBezTo>
                  <a:pt x="0" y="160613"/>
                  <a:pt x="160613" y="0"/>
                  <a:pt x="358740" y="0"/>
                </a:cubicBezTo>
                <a:close/>
              </a:path>
            </a:pathLst>
          </a:custGeom>
          <a:solidFill>
            <a:srgbClr val="50B948">
              <a:alpha val="40000"/>
            </a:srgbClr>
          </a:solidFill>
        </p:spPr>
        <p:txBody>
          <a:bodyPr lIns="180000" tIns="162000" rIns="180000" bIns="162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7248511" y="3853900"/>
            <a:ext cx="4465652" cy="2167488"/>
          </a:xfrm>
          <a:custGeom>
            <a:avLst/>
            <a:gdLst>
              <a:gd name="connsiteX0" fmla="*/ 361255 w 4464050"/>
              <a:gd name="connsiteY0" fmla="*/ 0 h 2167488"/>
              <a:gd name="connsiteX1" fmla="*/ 4464050 w 4464050"/>
              <a:gd name="connsiteY1" fmla="*/ 0 h 2167488"/>
              <a:gd name="connsiteX2" fmla="*/ 4464050 w 4464050"/>
              <a:gd name="connsiteY2" fmla="*/ 0 h 2167488"/>
              <a:gd name="connsiteX3" fmla="*/ 4464050 w 4464050"/>
              <a:gd name="connsiteY3" fmla="*/ 1806233 h 2167488"/>
              <a:gd name="connsiteX4" fmla="*/ 4102795 w 4464050"/>
              <a:gd name="connsiteY4" fmla="*/ 2167488 h 2167488"/>
              <a:gd name="connsiteX5" fmla="*/ 0 w 4464050"/>
              <a:gd name="connsiteY5" fmla="*/ 2167488 h 2167488"/>
              <a:gd name="connsiteX6" fmla="*/ 0 w 4464050"/>
              <a:gd name="connsiteY6" fmla="*/ 2167488 h 2167488"/>
              <a:gd name="connsiteX7" fmla="*/ 0 w 4464050"/>
              <a:gd name="connsiteY7" fmla="*/ 361255 h 2167488"/>
              <a:gd name="connsiteX8" fmla="*/ 361255 w 4464050"/>
              <a:gd name="connsiteY8" fmla="*/ 0 h 2167488"/>
              <a:gd name="connsiteX0" fmla="*/ 90164 w 4548559"/>
              <a:gd name="connsiteY0" fmla="*/ 3629 h 2167488"/>
              <a:gd name="connsiteX1" fmla="*/ 4548559 w 4548559"/>
              <a:gd name="connsiteY1" fmla="*/ 0 h 2167488"/>
              <a:gd name="connsiteX2" fmla="*/ 4548559 w 4548559"/>
              <a:gd name="connsiteY2" fmla="*/ 0 h 2167488"/>
              <a:gd name="connsiteX3" fmla="*/ 4548559 w 4548559"/>
              <a:gd name="connsiteY3" fmla="*/ 1806233 h 2167488"/>
              <a:gd name="connsiteX4" fmla="*/ 4187304 w 4548559"/>
              <a:gd name="connsiteY4" fmla="*/ 2167488 h 2167488"/>
              <a:gd name="connsiteX5" fmla="*/ 84509 w 4548559"/>
              <a:gd name="connsiteY5" fmla="*/ 2167488 h 2167488"/>
              <a:gd name="connsiteX6" fmla="*/ 84509 w 4548559"/>
              <a:gd name="connsiteY6" fmla="*/ 2167488 h 2167488"/>
              <a:gd name="connsiteX7" fmla="*/ 84509 w 4548559"/>
              <a:gd name="connsiteY7" fmla="*/ 361255 h 2167488"/>
              <a:gd name="connsiteX8" fmla="*/ 90164 w 4548559"/>
              <a:gd name="connsiteY8" fmla="*/ 3629 h 2167488"/>
              <a:gd name="connsiteX0" fmla="*/ 5655 w 4464050"/>
              <a:gd name="connsiteY0" fmla="*/ 3629 h 2167488"/>
              <a:gd name="connsiteX1" fmla="*/ 4464050 w 4464050"/>
              <a:gd name="connsiteY1" fmla="*/ 0 h 2167488"/>
              <a:gd name="connsiteX2" fmla="*/ 4464050 w 4464050"/>
              <a:gd name="connsiteY2" fmla="*/ 0 h 2167488"/>
              <a:gd name="connsiteX3" fmla="*/ 4464050 w 4464050"/>
              <a:gd name="connsiteY3" fmla="*/ 1806233 h 2167488"/>
              <a:gd name="connsiteX4" fmla="*/ 4102795 w 4464050"/>
              <a:gd name="connsiteY4" fmla="*/ 2167488 h 2167488"/>
              <a:gd name="connsiteX5" fmla="*/ 0 w 4464050"/>
              <a:gd name="connsiteY5" fmla="*/ 2167488 h 2167488"/>
              <a:gd name="connsiteX6" fmla="*/ 0 w 4464050"/>
              <a:gd name="connsiteY6" fmla="*/ 2167488 h 2167488"/>
              <a:gd name="connsiteX7" fmla="*/ 0 w 4464050"/>
              <a:gd name="connsiteY7" fmla="*/ 361255 h 2167488"/>
              <a:gd name="connsiteX8" fmla="*/ 5655 w 4464050"/>
              <a:gd name="connsiteY8" fmla="*/ 3629 h 2167488"/>
              <a:gd name="connsiteX0" fmla="*/ 0 w 4465652"/>
              <a:gd name="connsiteY0" fmla="*/ 3629 h 2167488"/>
              <a:gd name="connsiteX1" fmla="*/ 4465652 w 4465652"/>
              <a:gd name="connsiteY1" fmla="*/ 0 h 2167488"/>
              <a:gd name="connsiteX2" fmla="*/ 4465652 w 4465652"/>
              <a:gd name="connsiteY2" fmla="*/ 0 h 2167488"/>
              <a:gd name="connsiteX3" fmla="*/ 4465652 w 4465652"/>
              <a:gd name="connsiteY3" fmla="*/ 1806233 h 2167488"/>
              <a:gd name="connsiteX4" fmla="*/ 4104397 w 4465652"/>
              <a:gd name="connsiteY4" fmla="*/ 2167488 h 2167488"/>
              <a:gd name="connsiteX5" fmla="*/ 1602 w 4465652"/>
              <a:gd name="connsiteY5" fmla="*/ 2167488 h 2167488"/>
              <a:gd name="connsiteX6" fmla="*/ 1602 w 4465652"/>
              <a:gd name="connsiteY6" fmla="*/ 2167488 h 2167488"/>
              <a:gd name="connsiteX7" fmla="*/ 1602 w 4465652"/>
              <a:gd name="connsiteY7" fmla="*/ 361255 h 2167488"/>
              <a:gd name="connsiteX8" fmla="*/ 0 w 4465652"/>
              <a:gd name="connsiteY8" fmla="*/ 3629 h 216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5652" h="2167488">
                <a:moveTo>
                  <a:pt x="0" y="3629"/>
                </a:moveTo>
                <a:lnTo>
                  <a:pt x="4465652" y="0"/>
                </a:lnTo>
                <a:lnTo>
                  <a:pt x="4465652" y="0"/>
                </a:lnTo>
                <a:lnTo>
                  <a:pt x="4465652" y="1806233"/>
                </a:lnTo>
                <a:cubicBezTo>
                  <a:pt x="4465652" y="2005749"/>
                  <a:pt x="4303913" y="2167488"/>
                  <a:pt x="4104397" y="2167488"/>
                </a:cubicBezTo>
                <a:lnTo>
                  <a:pt x="1602" y="2167488"/>
                </a:lnTo>
                <a:lnTo>
                  <a:pt x="1602" y="2167488"/>
                </a:lnTo>
                <a:lnTo>
                  <a:pt x="1602" y="361255"/>
                </a:lnTo>
                <a:cubicBezTo>
                  <a:pt x="1602" y="161739"/>
                  <a:pt x="55" y="141515"/>
                  <a:pt x="0" y="3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lIns="180000" tIns="162000" rIns="180000" bIns="162000"/>
          <a:lstStyle>
            <a:lvl1pPr marL="182563" indent="-182563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357188" indent="-174625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539750" indent="-182563">
              <a:buClr>
                <a:schemeClr val="tx2">
                  <a:lumMod val="50000"/>
                </a:schemeClr>
              </a:buCl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714375" indent="-174625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898525" indent="-184150">
              <a:buClr>
                <a:schemeClr val="tx2">
                  <a:lumMod val="50000"/>
                </a:schemeClr>
              </a:buClr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17378957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481013" y="1557338"/>
            <a:ext cx="5544566" cy="1511300"/>
          </a:xfrm>
          <a:custGeom>
            <a:avLst/>
            <a:gdLst/>
            <a:ahLst/>
            <a:cxnLst/>
            <a:rect l="l" t="t" r="r" b="b"/>
            <a:pathLst>
              <a:path w="5557266" h="1511300">
                <a:moveTo>
                  <a:pt x="311950" y="0"/>
                </a:moveTo>
                <a:lnTo>
                  <a:pt x="2100882" y="0"/>
                </a:lnTo>
                <a:lnTo>
                  <a:pt x="4032250" y="0"/>
                </a:lnTo>
                <a:lnTo>
                  <a:pt x="5557266" y="0"/>
                </a:lnTo>
                <a:lnTo>
                  <a:pt x="5557266" y="1511300"/>
                </a:lnTo>
                <a:lnTo>
                  <a:pt x="4032250" y="1511300"/>
                </a:lnTo>
                <a:lnTo>
                  <a:pt x="210088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6169621" y="1557338"/>
            <a:ext cx="5542432" cy="1511300"/>
          </a:xfrm>
          <a:custGeom>
            <a:avLst/>
            <a:gdLst/>
            <a:ahLst/>
            <a:cxnLst/>
            <a:rect l="l" t="t" r="r" b="b"/>
            <a:pathLst>
              <a:path w="5542432" h="1511300">
                <a:moveTo>
                  <a:pt x="0" y="0"/>
                </a:moveTo>
                <a:lnTo>
                  <a:pt x="1510182" y="0"/>
                </a:lnTo>
                <a:lnTo>
                  <a:pt x="3456384" y="0"/>
                </a:lnTo>
                <a:lnTo>
                  <a:pt x="5542432" y="0"/>
                </a:lnTo>
                <a:lnTo>
                  <a:pt x="5542432" y="1199350"/>
                </a:lnTo>
                <a:cubicBezTo>
                  <a:pt x="5542432" y="1371635"/>
                  <a:pt x="5402767" y="1511300"/>
                  <a:pt x="5230482" y="1511300"/>
                </a:cubicBezTo>
                <a:lnTo>
                  <a:pt x="3456384" y="1511300"/>
                </a:lnTo>
                <a:lnTo>
                  <a:pt x="151018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0B6E-226C-4B26-B2F5-E93ECF6174FB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22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7830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3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6169595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half" idx="1"/>
          </p:nvPr>
        </p:nvSpPr>
        <p:spPr>
          <a:xfrm>
            <a:off x="481013" y="3140968"/>
            <a:ext cx="5544565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 marL="714375" indent="-174625">
              <a:spcBef>
                <a:spcPts val="200"/>
              </a:spcBef>
              <a:defRPr sz="1000"/>
            </a:lvl4pPr>
            <a:lvl5pPr marL="898525" indent="-184150">
              <a:spcBef>
                <a:spcPts val="2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25" name="Content Placeholder 2"/>
          <p:cNvSpPr>
            <a:spLocks noGrp="1"/>
          </p:cNvSpPr>
          <p:nvPr>
            <p:ph sz="half" idx="25"/>
          </p:nvPr>
        </p:nvSpPr>
        <p:spPr>
          <a:xfrm>
            <a:off x="6169595" y="3140968"/>
            <a:ext cx="5544568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 marL="714375" indent="-174625">
              <a:spcBef>
                <a:spcPts val="200"/>
              </a:spcBef>
              <a:defRPr sz="1000"/>
            </a:lvl4pPr>
            <a:lvl5pPr marL="898525" indent="-184150">
              <a:spcBef>
                <a:spcPts val="2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10532288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7DD9-EDD5-41B4-9CF3-BA9B7CC8EB4B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13811" y="1557338"/>
            <a:ext cx="3600352" cy="1511300"/>
          </a:xfrm>
          <a:custGeom>
            <a:avLst/>
            <a:gdLst/>
            <a:ahLst/>
            <a:cxnLst/>
            <a:rect l="l" t="t" r="r" b="b"/>
            <a:pathLst>
              <a:path w="3600352" h="1511300">
                <a:moveTo>
                  <a:pt x="0" y="0"/>
                </a:moveTo>
                <a:lnTo>
                  <a:pt x="1009552" y="0"/>
                </a:lnTo>
                <a:lnTo>
                  <a:pt x="1656184" y="0"/>
                </a:lnTo>
                <a:lnTo>
                  <a:pt x="3600352" y="0"/>
                </a:lnTo>
                <a:lnTo>
                  <a:pt x="3600352" y="1199350"/>
                </a:lnTo>
                <a:cubicBezTo>
                  <a:pt x="3600352" y="1371635"/>
                  <a:pt x="3460687" y="1511300"/>
                  <a:pt x="3288402" y="1511300"/>
                </a:cubicBezTo>
                <a:lnTo>
                  <a:pt x="1656184" y="1511300"/>
                </a:lnTo>
                <a:lnTo>
                  <a:pt x="100955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4297363" y="1557338"/>
            <a:ext cx="360045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2" name="Content Placeholder 2"/>
          <p:cNvSpPr>
            <a:spLocks noGrp="1"/>
          </p:cNvSpPr>
          <p:nvPr>
            <p:ph sz="half" idx="1"/>
          </p:nvPr>
        </p:nvSpPr>
        <p:spPr>
          <a:xfrm>
            <a:off x="481012" y="3717032"/>
            <a:ext cx="3600351" cy="2304356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 marL="714375" indent="-174625">
              <a:spcBef>
                <a:spcPts val="200"/>
              </a:spcBef>
              <a:defRPr sz="1000"/>
            </a:lvl4pPr>
            <a:lvl5pPr marL="898525" indent="-184150">
              <a:spcBef>
                <a:spcPts val="2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28"/>
          </p:nvPr>
        </p:nvSpPr>
        <p:spPr>
          <a:xfrm>
            <a:off x="481012" y="3141513"/>
            <a:ext cx="3600351" cy="575519"/>
          </a:xfrm>
        </p:spPr>
        <p:txBody>
          <a:bodyPr anchor="t" anchorCtr="0"/>
          <a:lstStyle>
            <a:lvl1pPr marL="0" indent="0"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9"/>
          </p:nvPr>
        </p:nvSpPr>
        <p:spPr>
          <a:xfrm>
            <a:off x="4297363" y="3141513"/>
            <a:ext cx="3600449" cy="575519"/>
          </a:xfrm>
        </p:spPr>
        <p:txBody>
          <a:bodyPr anchor="t" anchorCtr="0"/>
          <a:lstStyle>
            <a:lvl1pPr marL="0" indent="0"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13789" y="3141513"/>
            <a:ext cx="3599285" cy="575519"/>
          </a:xfrm>
        </p:spPr>
        <p:txBody>
          <a:bodyPr anchor="t" anchorCtr="0"/>
          <a:lstStyle>
            <a:lvl1pPr marL="0" indent="0"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sz="half" idx="30"/>
          </p:nvPr>
        </p:nvSpPr>
        <p:spPr>
          <a:xfrm>
            <a:off x="4297363" y="3717032"/>
            <a:ext cx="3600449" cy="2304356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 marL="714375" indent="-174625">
              <a:spcBef>
                <a:spcPts val="200"/>
              </a:spcBef>
              <a:defRPr sz="1000"/>
            </a:lvl4pPr>
            <a:lvl5pPr marL="898525" indent="-184150">
              <a:spcBef>
                <a:spcPts val="2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31"/>
          </p:nvPr>
        </p:nvSpPr>
        <p:spPr>
          <a:xfrm>
            <a:off x="8113811" y="3717032"/>
            <a:ext cx="3600352" cy="2304356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 marL="714375" indent="-174625">
              <a:spcBef>
                <a:spcPts val="200"/>
              </a:spcBef>
              <a:defRPr sz="1000"/>
            </a:lvl4pPr>
            <a:lvl5pPr marL="898525" indent="-184150">
              <a:spcBef>
                <a:spcPts val="200"/>
              </a:spcBef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  <p:sp>
        <p:nvSpPr>
          <p:cNvPr id="38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481013" y="1557338"/>
            <a:ext cx="3600350" cy="1511300"/>
          </a:xfrm>
          <a:custGeom>
            <a:avLst/>
            <a:gdLst/>
            <a:ahLst/>
            <a:cxnLst/>
            <a:rect l="l" t="t" r="r" b="b"/>
            <a:pathLst>
              <a:path w="3600350" h="1511300">
                <a:moveTo>
                  <a:pt x="311950" y="0"/>
                </a:moveTo>
                <a:lnTo>
                  <a:pt x="2088182" y="0"/>
                </a:lnTo>
                <a:lnTo>
                  <a:pt x="2590800" y="0"/>
                </a:lnTo>
                <a:lnTo>
                  <a:pt x="3600350" y="0"/>
                </a:lnTo>
                <a:lnTo>
                  <a:pt x="3600350" y="1511300"/>
                </a:lnTo>
                <a:lnTo>
                  <a:pt x="2590800" y="1511300"/>
                </a:lnTo>
                <a:lnTo>
                  <a:pt x="208818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44325314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80B4-27F9-45A1-BE6E-33CD356A09D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1013" y="1557338"/>
            <a:ext cx="2700250" cy="1511300"/>
          </a:xfrm>
          <a:custGeom>
            <a:avLst/>
            <a:gdLst/>
            <a:ahLst/>
            <a:cxnLst/>
            <a:rect l="l" t="t" r="r" b="b"/>
            <a:pathLst>
              <a:path w="2700250" h="1511300">
                <a:moveTo>
                  <a:pt x="311950" y="0"/>
                </a:moveTo>
                <a:lnTo>
                  <a:pt x="1368102" y="0"/>
                </a:lnTo>
                <a:lnTo>
                  <a:pt x="1943100" y="0"/>
                </a:lnTo>
                <a:lnTo>
                  <a:pt x="2700250" y="0"/>
                </a:lnTo>
                <a:lnTo>
                  <a:pt x="2700250" y="1511300"/>
                </a:lnTo>
                <a:lnTo>
                  <a:pt x="1943100" y="1511300"/>
                </a:lnTo>
                <a:lnTo>
                  <a:pt x="136810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13911" y="1557338"/>
            <a:ext cx="2700252" cy="1511300"/>
          </a:xfrm>
          <a:custGeom>
            <a:avLst/>
            <a:gdLst/>
            <a:ahLst/>
            <a:cxnLst/>
            <a:rect l="l" t="t" r="r" b="b"/>
            <a:pathLst>
              <a:path w="2700252" h="1511300">
                <a:moveTo>
                  <a:pt x="0" y="0"/>
                </a:moveTo>
                <a:lnTo>
                  <a:pt x="757152" y="0"/>
                </a:lnTo>
                <a:lnTo>
                  <a:pt x="1188132" y="0"/>
                </a:lnTo>
                <a:lnTo>
                  <a:pt x="2700252" y="0"/>
                </a:lnTo>
                <a:lnTo>
                  <a:pt x="2700252" y="1199350"/>
                </a:lnTo>
                <a:cubicBezTo>
                  <a:pt x="2700252" y="1371635"/>
                  <a:pt x="2560587" y="1511300"/>
                  <a:pt x="2388302" y="1511300"/>
                </a:cubicBezTo>
                <a:lnTo>
                  <a:pt x="1188132" y="1511300"/>
                </a:lnTo>
                <a:lnTo>
                  <a:pt x="75715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4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3325813" y="1557338"/>
            <a:ext cx="2699766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6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6169123" y="1557338"/>
            <a:ext cx="270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Content Placeholder 2"/>
          <p:cNvSpPr>
            <a:spLocks noGrp="1"/>
          </p:cNvSpPr>
          <p:nvPr>
            <p:ph sz="half" idx="1"/>
          </p:nvPr>
        </p:nvSpPr>
        <p:spPr>
          <a:xfrm>
            <a:off x="481013" y="3140968"/>
            <a:ext cx="2700000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772971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8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6169124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3325813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9013911" y="2772966"/>
            <a:ext cx="1041485" cy="295684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half" idx="28"/>
          </p:nvPr>
        </p:nvSpPr>
        <p:spPr>
          <a:xfrm>
            <a:off x="3325279" y="3140968"/>
            <a:ext cx="2700000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half" idx="29"/>
          </p:nvPr>
        </p:nvSpPr>
        <p:spPr>
          <a:xfrm>
            <a:off x="6169595" y="3140968"/>
            <a:ext cx="2700000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half" idx="30"/>
          </p:nvPr>
        </p:nvSpPr>
        <p:spPr>
          <a:xfrm>
            <a:off x="9013911" y="3140968"/>
            <a:ext cx="2700000" cy="2880420"/>
          </a:xfrm>
        </p:spPr>
        <p:txBody>
          <a:bodyPr/>
          <a:lstStyle>
            <a:lvl1pPr marL="182563" indent="-182563">
              <a:spcBef>
                <a:spcPts val="200"/>
              </a:spcBef>
              <a:defRPr sz="1400"/>
            </a:lvl1pPr>
            <a:lvl2pPr marL="357188" indent="-174625">
              <a:spcBef>
                <a:spcPts val="200"/>
              </a:spcBef>
              <a:defRPr sz="1200"/>
            </a:lvl2pPr>
            <a:lvl3pPr marL="539750" indent="-182563">
              <a:spcBef>
                <a:spcPts val="200"/>
              </a:spcBef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779091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33"/>
          </p:nvPr>
        </p:nvSpPr>
        <p:spPr>
          <a:xfrm>
            <a:off x="4297363" y="1557338"/>
            <a:ext cx="3600450" cy="2159694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4"/>
          </p:nvPr>
        </p:nvSpPr>
        <p:spPr>
          <a:xfrm>
            <a:off x="481012" y="1544334"/>
            <a:ext cx="3600295" cy="2159694"/>
          </a:xfrm>
          <a:custGeom>
            <a:avLst/>
            <a:gdLst/>
            <a:ahLst/>
            <a:cxnLst/>
            <a:rect l="l" t="t" r="r" b="b"/>
            <a:pathLst>
              <a:path w="3600295" h="2159694">
                <a:moveTo>
                  <a:pt x="359841" y="0"/>
                </a:moveTo>
                <a:lnTo>
                  <a:pt x="2448223" y="0"/>
                </a:lnTo>
                <a:lnTo>
                  <a:pt x="3312046" y="0"/>
                </a:lnTo>
                <a:lnTo>
                  <a:pt x="3600295" y="0"/>
                </a:lnTo>
                <a:lnTo>
                  <a:pt x="3600295" y="2159694"/>
                </a:lnTo>
                <a:lnTo>
                  <a:pt x="0" y="2159694"/>
                </a:lnTo>
                <a:lnTo>
                  <a:pt x="0" y="1799159"/>
                </a:lnTo>
                <a:lnTo>
                  <a:pt x="0" y="503510"/>
                </a:lnTo>
                <a:lnTo>
                  <a:pt x="0" y="359841"/>
                </a:lnTo>
                <a:cubicBezTo>
                  <a:pt x="0" y="161106"/>
                  <a:pt x="161106" y="0"/>
                  <a:pt x="35984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35"/>
          </p:nvPr>
        </p:nvSpPr>
        <p:spPr>
          <a:xfrm>
            <a:off x="8113867" y="3861694"/>
            <a:ext cx="3600296" cy="2159694"/>
          </a:xfrm>
          <a:custGeom>
            <a:avLst/>
            <a:gdLst/>
            <a:ahLst/>
            <a:cxnLst/>
            <a:rect l="l" t="t" r="r" b="b"/>
            <a:pathLst>
              <a:path w="3600296" h="2159694">
                <a:moveTo>
                  <a:pt x="0" y="0"/>
                </a:moveTo>
                <a:lnTo>
                  <a:pt x="3600296" y="0"/>
                </a:lnTo>
                <a:lnTo>
                  <a:pt x="3600296" y="2159694"/>
                </a:lnTo>
                <a:lnTo>
                  <a:pt x="0" y="2159694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Picture Placeholder 10"/>
          <p:cNvSpPr>
            <a:spLocks noGrp="1"/>
          </p:cNvSpPr>
          <p:nvPr>
            <p:ph type="pic" sz="quarter" idx="36"/>
          </p:nvPr>
        </p:nvSpPr>
        <p:spPr>
          <a:xfrm>
            <a:off x="8113867" y="1557338"/>
            <a:ext cx="3600296" cy="2159694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481013" y="3861694"/>
            <a:ext cx="3600294" cy="2159694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4297387" y="3861694"/>
            <a:ext cx="3600400" cy="2159694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C128-00A2-44D0-BA3D-BE47A952C3E6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2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0963" y="3447194"/>
            <a:ext cx="914848" cy="264349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4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8113867" y="3452683"/>
            <a:ext cx="914848" cy="264349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4297337" y="3452683"/>
            <a:ext cx="914848" cy="264349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0" name="Text Placeholder 34"/>
          <p:cNvSpPr>
            <a:spLocks noGrp="1"/>
          </p:cNvSpPr>
          <p:nvPr>
            <p:ph type="body" sz="quarter" idx="39" hasCustomPrompt="1"/>
          </p:nvPr>
        </p:nvSpPr>
        <p:spPr>
          <a:xfrm>
            <a:off x="480963" y="5751550"/>
            <a:ext cx="914848" cy="264349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1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8113867" y="5757039"/>
            <a:ext cx="914848" cy="264349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41" hasCustomPrompt="1"/>
          </p:nvPr>
        </p:nvSpPr>
        <p:spPr>
          <a:xfrm>
            <a:off x="4297337" y="5757039"/>
            <a:ext cx="914848" cy="264349"/>
          </a:xfrm>
          <a:solidFill>
            <a:srgbClr val="50B948">
              <a:alpha val="69804"/>
            </a:srgbClr>
          </a:solidFill>
        </p:spPr>
        <p:txBody>
          <a:bodyPr wrap="non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640"/>
            <a:ext cx="11233150" cy="504727"/>
          </a:xfrm>
          <a:prstGeom prst="rect">
            <a:avLst/>
          </a:prstGeo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81764810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 she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481013" y="1557338"/>
            <a:ext cx="5544566" cy="1511300"/>
          </a:xfrm>
          <a:custGeom>
            <a:avLst/>
            <a:gdLst/>
            <a:ahLst/>
            <a:cxnLst/>
            <a:rect l="l" t="t" r="r" b="b"/>
            <a:pathLst>
              <a:path w="5557266" h="1511300">
                <a:moveTo>
                  <a:pt x="311950" y="0"/>
                </a:moveTo>
                <a:lnTo>
                  <a:pt x="2100882" y="0"/>
                </a:lnTo>
                <a:lnTo>
                  <a:pt x="4032250" y="0"/>
                </a:lnTo>
                <a:lnTo>
                  <a:pt x="5557266" y="0"/>
                </a:lnTo>
                <a:lnTo>
                  <a:pt x="5557266" y="1511300"/>
                </a:lnTo>
                <a:lnTo>
                  <a:pt x="4032250" y="1511300"/>
                </a:lnTo>
                <a:lnTo>
                  <a:pt x="210088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6169621" y="1557338"/>
            <a:ext cx="5544542" cy="1511300"/>
          </a:xfrm>
          <a:custGeom>
            <a:avLst/>
            <a:gdLst/>
            <a:ahLst/>
            <a:cxnLst/>
            <a:rect l="l" t="t" r="r" b="b"/>
            <a:pathLst>
              <a:path w="5544542" h="1511300">
                <a:moveTo>
                  <a:pt x="0" y="0"/>
                </a:moveTo>
                <a:lnTo>
                  <a:pt x="1510182" y="0"/>
                </a:lnTo>
                <a:lnTo>
                  <a:pt x="3456384" y="0"/>
                </a:lnTo>
                <a:lnTo>
                  <a:pt x="5542432" y="0"/>
                </a:lnTo>
                <a:lnTo>
                  <a:pt x="5542432" y="647492"/>
                </a:lnTo>
                <a:lnTo>
                  <a:pt x="5544542" y="647492"/>
                </a:lnTo>
                <a:lnTo>
                  <a:pt x="5544542" y="1511300"/>
                </a:lnTo>
                <a:lnTo>
                  <a:pt x="5230482" y="1511300"/>
                </a:lnTo>
                <a:lnTo>
                  <a:pt x="3960526" y="1511300"/>
                </a:lnTo>
                <a:lnTo>
                  <a:pt x="3456384" y="1511300"/>
                </a:lnTo>
                <a:lnTo>
                  <a:pt x="151018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81012" y="3068960"/>
            <a:ext cx="5544567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ounded Rectangle 27"/>
          <p:cNvSpPr/>
          <p:nvPr userDrawn="1"/>
        </p:nvSpPr>
        <p:spPr>
          <a:xfrm>
            <a:off x="6169595" y="3068960"/>
            <a:ext cx="5544568" cy="2952428"/>
          </a:xfrm>
          <a:custGeom>
            <a:avLst/>
            <a:gdLst/>
            <a:ahLst/>
            <a:cxnLst/>
            <a:rect l="l" t="t" r="r" b="b"/>
            <a:pathLst>
              <a:path w="5544568" h="2952428">
                <a:moveTo>
                  <a:pt x="0" y="0"/>
                </a:moveTo>
                <a:lnTo>
                  <a:pt x="1872208" y="0"/>
                </a:lnTo>
                <a:lnTo>
                  <a:pt x="2231282" y="0"/>
                </a:lnTo>
                <a:lnTo>
                  <a:pt x="2736304" y="0"/>
                </a:lnTo>
                <a:lnTo>
                  <a:pt x="5185494" y="0"/>
                </a:lnTo>
                <a:lnTo>
                  <a:pt x="5544568" y="0"/>
                </a:lnTo>
                <a:lnTo>
                  <a:pt x="5544568" y="359074"/>
                </a:lnTo>
                <a:lnTo>
                  <a:pt x="5544568" y="1224136"/>
                </a:lnTo>
                <a:lnTo>
                  <a:pt x="5544568" y="2593354"/>
                </a:lnTo>
                <a:cubicBezTo>
                  <a:pt x="5544568" y="2791665"/>
                  <a:pt x="5383805" y="2952428"/>
                  <a:pt x="5185494" y="2952428"/>
                </a:cubicBezTo>
                <a:lnTo>
                  <a:pt x="2808312" y="2952428"/>
                </a:lnTo>
                <a:lnTo>
                  <a:pt x="2736304" y="2952428"/>
                </a:lnTo>
                <a:lnTo>
                  <a:pt x="2231282" y="2952428"/>
                </a:lnTo>
                <a:lnTo>
                  <a:pt x="1872208" y="2952428"/>
                </a:ln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169596" y="3068960"/>
            <a:ext cx="5544568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5540529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42CFF-B6B6-4D9A-9C13-15E0633987E8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0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5544566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1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6169595" y="2804301"/>
            <a:ext cx="5544567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3908215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ata sheets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E68E8-8095-4E93-BA40-E4C9D409D188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481013" y="1557338"/>
            <a:ext cx="5544566" cy="1511300"/>
          </a:xfrm>
          <a:custGeom>
            <a:avLst/>
            <a:gdLst/>
            <a:ahLst/>
            <a:cxnLst/>
            <a:rect l="l" t="t" r="r" b="b"/>
            <a:pathLst>
              <a:path w="5557266" h="1511300">
                <a:moveTo>
                  <a:pt x="311950" y="0"/>
                </a:moveTo>
                <a:lnTo>
                  <a:pt x="2100882" y="0"/>
                </a:lnTo>
                <a:lnTo>
                  <a:pt x="4032250" y="0"/>
                </a:lnTo>
                <a:lnTo>
                  <a:pt x="5557266" y="0"/>
                </a:lnTo>
                <a:lnTo>
                  <a:pt x="5557266" y="1511300"/>
                </a:lnTo>
                <a:lnTo>
                  <a:pt x="4032250" y="1511300"/>
                </a:lnTo>
                <a:lnTo>
                  <a:pt x="210088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6169621" y="1557338"/>
            <a:ext cx="5544542" cy="1511300"/>
          </a:xfrm>
          <a:custGeom>
            <a:avLst/>
            <a:gdLst/>
            <a:ahLst/>
            <a:cxnLst/>
            <a:rect l="l" t="t" r="r" b="b"/>
            <a:pathLst>
              <a:path w="5544542" h="1511300">
                <a:moveTo>
                  <a:pt x="0" y="0"/>
                </a:moveTo>
                <a:lnTo>
                  <a:pt x="1510182" y="0"/>
                </a:lnTo>
                <a:lnTo>
                  <a:pt x="3456384" y="0"/>
                </a:lnTo>
                <a:lnTo>
                  <a:pt x="5542432" y="0"/>
                </a:lnTo>
                <a:lnTo>
                  <a:pt x="5542432" y="647492"/>
                </a:lnTo>
                <a:lnTo>
                  <a:pt x="5544542" y="647492"/>
                </a:lnTo>
                <a:lnTo>
                  <a:pt x="5544542" y="1511300"/>
                </a:lnTo>
                <a:lnTo>
                  <a:pt x="5230482" y="1511300"/>
                </a:lnTo>
                <a:lnTo>
                  <a:pt x="3960526" y="1511300"/>
                </a:lnTo>
                <a:lnTo>
                  <a:pt x="3456384" y="1511300"/>
                </a:lnTo>
                <a:lnTo>
                  <a:pt x="151018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81012" y="3068960"/>
            <a:ext cx="5544567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ounded Rectangle 27"/>
          <p:cNvSpPr/>
          <p:nvPr userDrawn="1"/>
        </p:nvSpPr>
        <p:spPr>
          <a:xfrm>
            <a:off x="6169595" y="3068960"/>
            <a:ext cx="5544568" cy="2952428"/>
          </a:xfrm>
          <a:custGeom>
            <a:avLst/>
            <a:gdLst/>
            <a:ahLst/>
            <a:cxnLst/>
            <a:rect l="l" t="t" r="r" b="b"/>
            <a:pathLst>
              <a:path w="5544568" h="2952428">
                <a:moveTo>
                  <a:pt x="0" y="0"/>
                </a:moveTo>
                <a:lnTo>
                  <a:pt x="1872208" y="0"/>
                </a:lnTo>
                <a:lnTo>
                  <a:pt x="2231282" y="0"/>
                </a:lnTo>
                <a:lnTo>
                  <a:pt x="2736304" y="0"/>
                </a:lnTo>
                <a:lnTo>
                  <a:pt x="5185494" y="0"/>
                </a:lnTo>
                <a:lnTo>
                  <a:pt x="5544568" y="0"/>
                </a:lnTo>
                <a:lnTo>
                  <a:pt x="5544568" y="359074"/>
                </a:lnTo>
                <a:lnTo>
                  <a:pt x="5544568" y="1224136"/>
                </a:lnTo>
                <a:lnTo>
                  <a:pt x="5544568" y="2593354"/>
                </a:lnTo>
                <a:cubicBezTo>
                  <a:pt x="5544568" y="2791665"/>
                  <a:pt x="5383805" y="2952428"/>
                  <a:pt x="5185494" y="2952428"/>
                </a:cubicBezTo>
                <a:lnTo>
                  <a:pt x="2808312" y="2952428"/>
                </a:lnTo>
                <a:lnTo>
                  <a:pt x="2736304" y="2952428"/>
                </a:lnTo>
                <a:lnTo>
                  <a:pt x="2231282" y="2952428"/>
                </a:lnTo>
                <a:lnTo>
                  <a:pt x="1872208" y="2952428"/>
                </a:ln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169596" y="3068960"/>
            <a:ext cx="5544568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5540529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5544566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6169595" y="2804301"/>
            <a:ext cx="5544567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1792418262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 she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13811" y="1557338"/>
            <a:ext cx="3600352" cy="1511300"/>
          </a:xfrm>
          <a:custGeom>
            <a:avLst/>
            <a:gdLst/>
            <a:ahLst/>
            <a:cxnLst/>
            <a:rect l="l" t="t" r="r" b="b"/>
            <a:pathLst>
              <a:path w="3600352" h="1511300">
                <a:moveTo>
                  <a:pt x="0" y="0"/>
                </a:moveTo>
                <a:lnTo>
                  <a:pt x="1009552" y="0"/>
                </a:lnTo>
                <a:lnTo>
                  <a:pt x="1656184" y="0"/>
                </a:lnTo>
                <a:lnTo>
                  <a:pt x="3600352" y="0"/>
                </a:lnTo>
                <a:lnTo>
                  <a:pt x="3600352" y="431462"/>
                </a:lnTo>
                <a:lnTo>
                  <a:pt x="3600352" y="1199350"/>
                </a:lnTo>
                <a:lnTo>
                  <a:pt x="3600352" y="1511300"/>
                </a:lnTo>
                <a:lnTo>
                  <a:pt x="3288402" y="1511300"/>
                </a:lnTo>
                <a:lnTo>
                  <a:pt x="2808446" y="1511300"/>
                </a:lnTo>
                <a:lnTo>
                  <a:pt x="1656184" y="1511300"/>
                </a:lnTo>
                <a:lnTo>
                  <a:pt x="100955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4297363" y="1557338"/>
            <a:ext cx="360045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481013" y="1557338"/>
            <a:ext cx="3600350" cy="1511300"/>
          </a:xfrm>
          <a:custGeom>
            <a:avLst/>
            <a:gdLst/>
            <a:ahLst/>
            <a:cxnLst/>
            <a:rect l="l" t="t" r="r" b="b"/>
            <a:pathLst>
              <a:path w="3600350" h="1511300">
                <a:moveTo>
                  <a:pt x="311950" y="0"/>
                </a:moveTo>
                <a:lnTo>
                  <a:pt x="2088182" y="0"/>
                </a:lnTo>
                <a:lnTo>
                  <a:pt x="2590800" y="0"/>
                </a:lnTo>
                <a:lnTo>
                  <a:pt x="3600350" y="0"/>
                </a:lnTo>
                <a:lnTo>
                  <a:pt x="3600350" y="1511300"/>
                </a:lnTo>
                <a:lnTo>
                  <a:pt x="2590800" y="1511300"/>
                </a:lnTo>
                <a:lnTo>
                  <a:pt x="208818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8" name="Rounded Rectangle 27"/>
          <p:cNvSpPr/>
          <p:nvPr userDrawn="1"/>
        </p:nvSpPr>
        <p:spPr>
          <a:xfrm>
            <a:off x="8113867" y="3068960"/>
            <a:ext cx="3600296" cy="2952428"/>
          </a:xfrm>
          <a:custGeom>
            <a:avLst/>
            <a:gdLst/>
            <a:ahLst/>
            <a:cxnLst/>
            <a:rect l="l" t="t" r="r" b="b"/>
            <a:pathLst>
              <a:path w="3672360" h="2952428">
                <a:moveTo>
                  <a:pt x="0" y="0"/>
                </a:moveTo>
                <a:lnTo>
                  <a:pt x="359074" y="0"/>
                </a:lnTo>
                <a:lnTo>
                  <a:pt x="3313286" y="0"/>
                </a:lnTo>
                <a:lnTo>
                  <a:pt x="3672360" y="0"/>
                </a:lnTo>
                <a:lnTo>
                  <a:pt x="3672360" y="359074"/>
                </a:lnTo>
                <a:lnTo>
                  <a:pt x="3672360" y="1224136"/>
                </a:lnTo>
                <a:lnTo>
                  <a:pt x="3672360" y="2593354"/>
                </a:lnTo>
                <a:cubicBezTo>
                  <a:pt x="3672360" y="2791665"/>
                  <a:pt x="3511597" y="2952428"/>
                  <a:pt x="3313286" y="2952428"/>
                </a:cubicBezTo>
                <a:lnTo>
                  <a:pt x="936104" y="2952428"/>
                </a:lnTo>
                <a:lnTo>
                  <a:pt x="359074" y="2952428"/>
                </a:lnTo>
                <a:lnTo>
                  <a:pt x="0" y="2952428"/>
                </a:lnTo>
                <a:lnTo>
                  <a:pt x="0" y="2593354"/>
                </a:lnTo>
                <a:lnTo>
                  <a:pt x="0" y="1512168"/>
                </a:lnTo>
                <a:lnTo>
                  <a:pt x="0" y="1224136"/>
                </a:lnTo>
                <a:lnTo>
                  <a:pt x="0" y="35907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8113867" y="3068960"/>
            <a:ext cx="3600296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481012" y="3068960"/>
            <a:ext cx="3600295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ectangle 19"/>
          <p:cNvSpPr/>
          <p:nvPr userDrawn="1"/>
        </p:nvSpPr>
        <p:spPr>
          <a:xfrm>
            <a:off x="4297388" y="3068960"/>
            <a:ext cx="36004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F890-D344-4C66-AF03-BECF4D85545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3600294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4297387" y="3068960"/>
            <a:ext cx="3600399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3596257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34"/>
          <p:cNvSpPr>
            <a:spLocks noGrp="1"/>
          </p:cNvSpPr>
          <p:nvPr>
            <p:ph type="body" sz="quarter" idx="37" hasCustomPrompt="1"/>
          </p:nvPr>
        </p:nvSpPr>
        <p:spPr>
          <a:xfrm>
            <a:off x="4297387" y="2804306"/>
            <a:ext cx="36004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7" name="Text Placeholder 34"/>
          <p:cNvSpPr>
            <a:spLocks noGrp="1"/>
          </p:cNvSpPr>
          <p:nvPr>
            <p:ph type="body" sz="quarter" idx="38" hasCustomPrompt="1"/>
          </p:nvPr>
        </p:nvSpPr>
        <p:spPr>
          <a:xfrm>
            <a:off x="8113869" y="2804306"/>
            <a:ext cx="3600294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52814954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ata sheets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C32B-B04C-4B15-8131-623860FB7D7E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113811" y="1557338"/>
            <a:ext cx="3600352" cy="1511300"/>
          </a:xfrm>
          <a:custGeom>
            <a:avLst/>
            <a:gdLst/>
            <a:ahLst/>
            <a:cxnLst/>
            <a:rect l="l" t="t" r="r" b="b"/>
            <a:pathLst>
              <a:path w="3600352" h="1511300">
                <a:moveTo>
                  <a:pt x="0" y="0"/>
                </a:moveTo>
                <a:lnTo>
                  <a:pt x="1009552" y="0"/>
                </a:lnTo>
                <a:lnTo>
                  <a:pt x="1656184" y="0"/>
                </a:lnTo>
                <a:lnTo>
                  <a:pt x="3600352" y="0"/>
                </a:lnTo>
                <a:lnTo>
                  <a:pt x="3600352" y="431462"/>
                </a:lnTo>
                <a:lnTo>
                  <a:pt x="3600352" y="1199350"/>
                </a:lnTo>
                <a:lnTo>
                  <a:pt x="3600352" y="1511300"/>
                </a:lnTo>
                <a:lnTo>
                  <a:pt x="3288402" y="1511300"/>
                </a:lnTo>
                <a:lnTo>
                  <a:pt x="2808446" y="1511300"/>
                </a:lnTo>
                <a:lnTo>
                  <a:pt x="1656184" y="1511300"/>
                </a:lnTo>
                <a:lnTo>
                  <a:pt x="100955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5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4297363" y="1557338"/>
            <a:ext cx="360045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2"/>
          </p:nvPr>
        </p:nvSpPr>
        <p:spPr>
          <a:xfrm>
            <a:off x="481013" y="1557338"/>
            <a:ext cx="3600350" cy="1511300"/>
          </a:xfrm>
          <a:custGeom>
            <a:avLst/>
            <a:gdLst/>
            <a:ahLst/>
            <a:cxnLst/>
            <a:rect l="l" t="t" r="r" b="b"/>
            <a:pathLst>
              <a:path w="3600350" h="1511300">
                <a:moveTo>
                  <a:pt x="311950" y="0"/>
                </a:moveTo>
                <a:lnTo>
                  <a:pt x="2088182" y="0"/>
                </a:lnTo>
                <a:lnTo>
                  <a:pt x="2590800" y="0"/>
                </a:lnTo>
                <a:lnTo>
                  <a:pt x="3600350" y="0"/>
                </a:lnTo>
                <a:lnTo>
                  <a:pt x="3600350" y="1511300"/>
                </a:lnTo>
                <a:lnTo>
                  <a:pt x="2590800" y="1511300"/>
                </a:lnTo>
                <a:lnTo>
                  <a:pt x="208818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Rounded Rectangle 27"/>
          <p:cNvSpPr/>
          <p:nvPr userDrawn="1"/>
        </p:nvSpPr>
        <p:spPr>
          <a:xfrm>
            <a:off x="8113867" y="3068960"/>
            <a:ext cx="3600296" cy="2952428"/>
          </a:xfrm>
          <a:custGeom>
            <a:avLst/>
            <a:gdLst/>
            <a:ahLst/>
            <a:cxnLst/>
            <a:rect l="l" t="t" r="r" b="b"/>
            <a:pathLst>
              <a:path w="3672360" h="2952428">
                <a:moveTo>
                  <a:pt x="0" y="0"/>
                </a:moveTo>
                <a:lnTo>
                  <a:pt x="359074" y="0"/>
                </a:lnTo>
                <a:lnTo>
                  <a:pt x="3313286" y="0"/>
                </a:lnTo>
                <a:lnTo>
                  <a:pt x="3672360" y="0"/>
                </a:lnTo>
                <a:lnTo>
                  <a:pt x="3672360" y="359074"/>
                </a:lnTo>
                <a:lnTo>
                  <a:pt x="3672360" y="1224136"/>
                </a:lnTo>
                <a:lnTo>
                  <a:pt x="3672360" y="2593354"/>
                </a:lnTo>
                <a:cubicBezTo>
                  <a:pt x="3672360" y="2791665"/>
                  <a:pt x="3511597" y="2952428"/>
                  <a:pt x="3313286" y="2952428"/>
                </a:cubicBezTo>
                <a:lnTo>
                  <a:pt x="936104" y="2952428"/>
                </a:lnTo>
                <a:lnTo>
                  <a:pt x="359074" y="2952428"/>
                </a:lnTo>
                <a:lnTo>
                  <a:pt x="0" y="2952428"/>
                </a:lnTo>
                <a:lnTo>
                  <a:pt x="0" y="2593354"/>
                </a:lnTo>
                <a:lnTo>
                  <a:pt x="0" y="1512168"/>
                </a:lnTo>
                <a:lnTo>
                  <a:pt x="0" y="1224136"/>
                </a:lnTo>
                <a:lnTo>
                  <a:pt x="0" y="35907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8113867" y="3068960"/>
            <a:ext cx="3600296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81012" y="3068960"/>
            <a:ext cx="3600295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 userDrawn="1"/>
        </p:nvSpPr>
        <p:spPr>
          <a:xfrm>
            <a:off x="4297388" y="3068960"/>
            <a:ext cx="36004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3600294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4297387" y="3068960"/>
            <a:ext cx="3600399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3596257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34"/>
          <p:cNvSpPr>
            <a:spLocks noGrp="1"/>
          </p:cNvSpPr>
          <p:nvPr>
            <p:ph type="body" sz="quarter" idx="37" hasCustomPrompt="1"/>
          </p:nvPr>
        </p:nvSpPr>
        <p:spPr>
          <a:xfrm>
            <a:off x="4297387" y="2804306"/>
            <a:ext cx="36004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38" hasCustomPrompt="1"/>
          </p:nvPr>
        </p:nvSpPr>
        <p:spPr>
          <a:xfrm>
            <a:off x="8113869" y="2804306"/>
            <a:ext cx="3600294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414122717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2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7371-58C1-4966-BFA7-FF4DC7081D6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557338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129586" y="1557001"/>
            <a:ext cx="10584001" cy="43199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13242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1129586" y="2132090"/>
            <a:ext cx="1058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270842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1129586" y="2708090"/>
            <a:ext cx="1058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481013" y="3285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1129586" y="3285000"/>
            <a:ext cx="1058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481013" y="3861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1129586" y="3861000"/>
            <a:ext cx="1058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81587" y="4436427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1130161" y="4436090"/>
            <a:ext cx="10583425" cy="43199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481587" y="5013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1130161" y="5013000"/>
            <a:ext cx="10583425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C5249C75-4AF5-4360-A376-CD099813CB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1587" y="5589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C691BED2-517C-4622-A930-239AF57DF4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30161" y="5589000"/>
            <a:ext cx="10583425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218905"/>
      </p:ext>
    </p:extLst>
  </p:cSld>
  <p:clrMapOvr>
    <a:masterClrMapping/>
  </p:clrMapOvr>
  <p:transition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 she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80963" y="3068960"/>
            <a:ext cx="270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/>
          <p:cNvSpPr/>
          <p:nvPr userDrawn="1"/>
        </p:nvSpPr>
        <p:spPr>
          <a:xfrm>
            <a:off x="3325279" y="3068960"/>
            <a:ext cx="270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/>
          <p:cNvSpPr/>
          <p:nvPr userDrawn="1"/>
        </p:nvSpPr>
        <p:spPr>
          <a:xfrm>
            <a:off x="6169595" y="3068960"/>
            <a:ext cx="270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Rounded Rectangle 27"/>
          <p:cNvSpPr/>
          <p:nvPr userDrawn="1"/>
        </p:nvSpPr>
        <p:spPr>
          <a:xfrm>
            <a:off x="9014211" y="3068960"/>
            <a:ext cx="2700000" cy="2952428"/>
          </a:xfrm>
          <a:custGeom>
            <a:avLst/>
            <a:gdLst/>
            <a:ahLst/>
            <a:cxnLst/>
            <a:rect l="l" t="t" r="r" b="b"/>
            <a:pathLst>
              <a:path w="2736256" h="2952428">
                <a:moveTo>
                  <a:pt x="0" y="0"/>
                </a:moveTo>
                <a:lnTo>
                  <a:pt x="2377182" y="0"/>
                </a:lnTo>
                <a:lnTo>
                  <a:pt x="2736256" y="0"/>
                </a:lnTo>
                <a:lnTo>
                  <a:pt x="2736256" y="359074"/>
                </a:lnTo>
                <a:lnTo>
                  <a:pt x="2736256" y="1224136"/>
                </a:lnTo>
                <a:lnTo>
                  <a:pt x="2736256" y="2593354"/>
                </a:lnTo>
                <a:cubicBezTo>
                  <a:pt x="2736256" y="2791665"/>
                  <a:pt x="2575493" y="2952428"/>
                  <a:pt x="2377182" y="2952428"/>
                </a:cubicBez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3325579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6169594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9014211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1013" y="1557338"/>
            <a:ext cx="2700250" cy="1511300"/>
          </a:xfrm>
          <a:custGeom>
            <a:avLst/>
            <a:gdLst/>
            <a:ahLst/>
            <a:cxnLst/>
            <a:rect l="l" t="t" r="r" b="b"/>
            <a:pathLst>
              <a:path w="2700250" h="1511300">
                <a:moveTo>
                  <a:pt x="311950" y="0"/>
                </a:moveTo>
                <a:lnTo>
                  <a:pt x="1368102" y="0"/>
                </a:lnTo>
                <a:lnTo>
                  <a:pt x="1943100" y="0"/>
                </a:lnTo>
                <a:lnTo>
                  <a:pt x="2700250" y="0"/>
                </a:lnTo>
                <a:lnTo>
                  <a:pt x="2700250" y="1511300"/>
                </a:lnTo>
                <a:lnTo>
                  <a:pt x="1943100" y="1511300"/>
                </a:lnTo>
                <a:lnTo>
                  <a:pt x="136810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13911" y="1557338"/>
            <a:ext cx="2700252" cy="1511300"/>
          </a:xfrm>
          <a:custGeom>
            <a:avLst/>
            <a:gdLst/>
            <a:ahLst/>
            <a:cxnLst/>
            <a:rect l="l" t="t" r="r" b="b"/>
            <a:pathLst>
              <a:path w="2700252" h="1511300">
                <a:moveTo>
                  <a:pt x="0" y="0"/>
                </a:moveTo>
                <a:lnTo>
                  <a:pt x="757152" y="0"/>
                </a:lnTo>
                <a:lnTo>
                  <a:pt x="1188132" y="0"/>
                </a:lnTo>
                <a:lnTo>
                  <a:pt x="2700252" y="0"/>
                </a:lnTo>
                <a:lnTo>
                  <a:pt x="2700252" y="791512"/>
                </a:lnTo>
                <a:lnTo>
                  <a:pt x="2700252" y="1199350"/>
                </a:lnTo>
                <a:lnTo>
                  <a:pt x="2700252" y="1511300"/>
                </a:lnTo>
                <a:lnTo>
                  <a:pt x="2388302" y="1511300"/>
                </a:lnTo>
                <a:lnTo>
                  <a:pt x="1764326" y="1511300"/>
                </a:lnTo>
                <a:lnTo>
                  <a:pt x="1188132" y="1511300"/>
                </a:lnTo>
                <a:lnTo>
                  <a:pt x="75715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6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3325813" y="1557338"/>
            <a:ext cx="2699766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7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6169123" y="1557338"/>
            <a:ext cx="270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3931-528C-4AE5-B8C5-3AB29FB94C84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0963" y="2804306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8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6169595" y="2804301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9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3325279" y="2804301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0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9014211" y="2804301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8692554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ata sheets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51DA-5865-4694-B753-E15DEA681E0B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80963" y="3068960"/>
            <a:ext cx="270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/>
          <p:cNvSpPr/>
          <p:nvPr userDrawn="1"/>
        </p:nvSpPr>
        <p:spPr>
          <a:xfrm>
            <a:off x="3325279" y="3068960"/>
            <a:ext cx="270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Rectangle 26"/>
          <p:cNvSpPr/>
          <p:nvPr userDrawn="1"/>
        </p:nvSpPr>
        <p:spPr>
          <a:xfrm>
            <a:off x="6169595" y="3068960"/>
            <a:ext cx="270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ounded Rectangle 27"/>
          <p:cNvSpPr/>
          <p:nvPr userDrawn="1"/>
        </p:nvSpPr>
        <p:spPr>
          <a:xfrm>
            <a:off x="9014211" y="3068960"/>
            <a:ext cx="2700000" cy="2952428"/>
          </a:xfrm>
          <a:custGeom>
            <a:avLst/>
            <a:gdLst/>
            <a:ahLst/>
            <a:cxnLst/>
            <a:rect l="l" t="t" r="r" b="b"/>
            <a:pathLst>
              <a:path w="2736256" h="2952428">
                <a:moveTo>
                  <a:pt x="0" y="0"/>
                </a:moveTo>
                <a:lnTo>
                  <a:pt x="2377182" y="0"/>
                </a:lnTo>
                <a:lnTo>
                  <a:pt x="2736256" y="0"/>
                </a:lnTo>
                <a:lnTo>
                  <a:pt x="2736256" y="359074"/>
                </a:lnTo>
                <a:lnTo>
                  <a:pt x="2736256" y="1224136"/>
                </a:lnTo>
                <a:lnTo>
                  <a:pt x="2736256" y="2593354"/>
                </a:lnTo>
                <a:cubicBezTo>
                  <a:pt x="2736256" y="2791665"/>
                  <a:pt x="2575493" y="2952428"/>
                  <a:pt x="2377182" y="2952428"/>
                </a:cubicBez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3325579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6169594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9014211" y="3068960"/>
            <a:ext cx="2700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81013" y="1557338"/>
            <a:ext cx="2700250" cy="1511300"/>
          </a:xfrm>
          <a:custGeom>
            <a:avLst/>
            <a:gdLst/>
            <a:ahLst/>
            <a:cxnLst/>
            <a:rect l="l" t="t" r="r" b="b"/>
            <a:pathLst>
              <a:path w="2700250" h="1511300">
                <a:moveTo>
                  <a:pt x="311950" y="0"/>
                </a:moveTo>
                <a:lnTo>
                  <a:pt x="1368102" y="0"/>
                </a:lnTo>
                <a:lnTo>
                  <a:pt x="1943100" y="0"/>
                </a:lnTo>
                <a:lnTo>
                  <a:pt x="2700250" y="0"/>
                </a:lnTo>
                <a:lnTo>
                  <a:pt x="2700250" y="1511300"/>
                </a:lnTo>
                <a:lnTo>
                  <a:pt x="1943100" y="1511300"/>
                </a:lnTo>
                <a:lnTo>
                  <a:pt x="1368102" y="1511300"/>
                </a:lnTo>
                <a:lnTo>
                  <a:pt x="0" y="1511300"/>
                </a:lnTo>
                <a:lnTo>
                  <a:pt x="0" y="311950"/>
                </a:lnTo>
                <a:cubicBezTo>
                  <a:pt x="0" y="139665"/>
                  <a:pt x="139665" y="0"/>
                  <a:pt x="31195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4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013911" y="1557338"/>
            <a:ext cx="2700252" cy="1511300"/>
          </a:xfrm>
          <a:custGeom>
            <a:avLst/>
            <a:gdLst/>
            <a:ahLst/>
            <a:cxnLst/>
            <a:rect l="l" t="t" r="r" b="b"/>
            <a:pathLst>
              <a:path w="2700252" h="1511300">
                <a:moveTo>
                  <a:pt x="0" y="0"/>
                </a:moveTo>
                <a:lnTo>
                  <a:pt x="757152" y="0"/>
                </a:lnTo>
                <a:lnTo>
                  <a:pt x="1188132" y="0"/>
                </a:lnTo>
                <a:lnTo>
                  <a:pt x="2700252" y="0"/>
                </a:lnTo>
                <a:lnTo>
                  <a:pt x="2700252" y="791512"/>
                </a:lnTo>
                <a:lnTo>
                  <a:pt x="2700252" y="1199350"/>
                </a:lnTo>
                <a:lnTo>
                  <a:pt x="2700252" y="1511300"/>
                </a:lnTo>
                <a:lnTo>
                  <a:pt x="2388302" y="1511300"/>
                </a:lnTo>
                <a:lnTo>
                  <a:pt x="1764326" y="1511300"/>
                </a:lnTo>
                <a:lnTo>
                  <a:pt x="1188132" y="1511300"/>
                </a:lnTo>
                <a:lnTo>
                  <a:pt x="757152" y="1511300"/>
                </a:lnTo>
                <a:lnTo>
                  <a:pt x="0" y="1511300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42" name="Picture Placeholder 43"/>
          <p:cNvSpPr>
            <a:spLocks noGrp="1"/>
          </p:cNvSpPr>
          <p:nvPr>
            <p:ph type="pic" sz="quarter" idx="24"/>
          </p:nvPr>
        </p:nvSpPr>
        <p:spPr>
          <a:xfrm>
            <a:off x="3325813" y="1557338"/>
            <a:ext cx="2699766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43" name="Picture Placeholder 43"/>
          <p:cNvSpPr>
            <a:spLocks noGrp="1"/>
          </p:cNvSpPr>
          <p:nvPr>
            <p:ph type="pic" sz="quarter" idx="25"/>
          </p:nvPr>
        </p:nvSpPr>
        <p:spPr>
          <a:xfrm>
            <a:off x="6169123" y="1557338"/>
            <a:ext cx="270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44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0963" y="2804306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6169595" y="2804301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6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3325279" y="2804301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7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9014211" y="2804301"/>
            <a:ext cx="270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3732375206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 she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481013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/>
          <p:cNvSpPr/>
          <p:nvPr userDrawn="1"/>
        </p:nvSpPr>
        <p:spPr>
          <a:xfrm>
            <a:off x="2772000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/>
          <p:cNvSpPr/>
          <p:nvPr userDrawn="1"/>
        </p:nvSpPr>
        <p:spPr>
          <a:xfrm>
            <a:off x="5053590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/>
          <p:cNvSpPr/>
          <p:nvPr userDrawn="1"/>
        </p:nvSpPr>
        <p:spPr>
          <a:xfrm>
            <a:off x="7336800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ounded Rectangle 27"/>
          <p:cNvSpPr/>
          <p:nvPr userDrawn="1"/>
        </p:nvSpPr>
        <p:spPr>
          <a:xfrm>
            <a:off x="9625979" y="3068960"/>
            <a:ext cx="2088184" cy="2952428"/>
          </a:xfrm>
          <a:custGeom>
            <a:avLst/>
            <a:gdLst/>
            <a:ahLst/>
            <a:cxnLst/>
            <a:rect l="l" t="t" r="r" b="b"/>
            <a:pathLst>
              <a:path w="2088184" h="2952428">
                <a:moveTo>
                  <a:pt x="0" y="0"/>
                </a:moveTo>
                <a:lnTo>
                  <a:pt x="1729110" y="0"/>
                </a:lnTo>
                <a:lnTo>
                  <a:pt x="2088184" y="0"/>
                </a:lnTo>
                <a:lnTo>
                  <a:pt x="2088184" y="359074"/>
                </a:lnTo>
                <a:lnTo>
                  <a:pt x="2088184" y="1224136"/>
                </a:lnTo>
                <a:lnTo>
                  <a:pt x="2088184" y="2593354"/>
                </a:lnTo>
                <a:cubicBezTo>
                  <a:pt x="2088184" y="2791665"/>
                  <a:pt x="1927421" y="2952428"/>
                  <a:pt x="1729110" y="2952428"/>
                </a:cubicBez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772000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5053588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7336800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9626163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481013" y="1557338"/>
            <a:ext cx="2088182" cy="1511622"/>
          </a:xfrm>
          <a:custGeom>
            <a:avLst/>
            <a:gdLst/>
            <a:ahLst/>
            <a:cxnLst/>
            <a:rect l="l" t="t" r="r" b="b"/>
            <a:pathLst>
              <a:path w="2088182" h="1511622">
                <a:moveTo>
                  <a:pt x="359961" y="0"/>
                </a:moveTo>
                <a:lnTo>
                  <a:pt x="2088182" y="0"/>
                </a:lnTo>
                <a:lnTo>
                  <a:pt x="2088182" y="1511622"/>
                </a:lnTo>
                <a:lnTo>
                  <a:pt x="2016174" y="1511622"/>
                </a:lnTo>
                <a:lnTo>
                  <a:pt x="2016174" y="1511300"/>
                </a:lnTo>
                <a:lnTo>
                  <a:pt x="0" y="1511300"/>
                </a:lnTo>
                <a:lnTo>
                  <a:pt x="0" y="359961"/>
                </a:lnTo>
                <a:cubicBezTo>
                  <a:pt x="0" y="161160"/>
                  <a:pt x="161160" y="0"/>
                  <a:pt x="35996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42"/>
          </p:nvPr>
        </p:nvSpPr>
        <p:spPr>
          <a:xfrm>
            <a:off x="9626163" y="1557338"/>
            <a:ext cx="2088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78F9-B15D-4DDE-B771-923FFD545019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7336800" y="1557338"/>
            <a:ext cx="2088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5053588" y="1557338"/>
            <a:ext cx="2088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2772000" y="1557338"/>
            <a:ext cx="2088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8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5053588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9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2772000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0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7336800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9626163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38001329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data sheets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31820-E007-4470-86E8-3EAB2DDA7B50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81013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0" name="Rectangle 59"/>
          <p:cNvSpPr/>
          <p:nvPr userDrawn="1"/>
        </p:nvSpPr>
        <p:spPr>
          <a:xfrm>
            <a:off x="2772000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1" name="Rectangle 60"/>
          <p:cNvSpPr/>
          <p:nvPr userDrawn="1"/>
        </p:nvSpPr>
        <p:spPr>
          <a:xfrm>
            <a:off x="5053590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2" name="Rectangle 61"/>
          <p:cNvSpPr/>
          <p:nvPr userDrawn="1"/>
        </p:nvSpPr>
        <p:spPr>
          <a:xfrm>
            <a:off x="7336800" y="3068960"/>
            <a:ext cx="2088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Rounded Rectangle 27"/>
          <p:cNvSpPr/>
          <p:nvPr userDrawn="1"/>
        </p:nvSpPr>
        <p:spPr>
          <a:xfrm>
            <a:off x="9625979" y="3068960"/>
            <a:ext cx="2088184" cy="2952428"/>
          </a:xfrm>
          <a:custGeom>
            <a:avLst/>
            <a:gdLst/>
            <a:ahLst/>
            <a:cxnLst/>
            <a:rect l="l" t="t" r="r" b="b"/>
            <a:pathLst>
              <a:path w="2088184" h="2952428">
                <a:moveTo>
                  <a:pt x="0" y="0"/>
                </a:moveTo>
                <a:lnTo>
                  <a:pt x="1729110" y="0"/>
                </a:lnTo>
                <a:lnTo>
                  <a:pt x="2088184" y="0"/>
                </a:lnTo>
                <a:lnTo>
                  <a:pt x="2088184" y="359074"/>
                </a:lnTo>
                <a:lnTo>
                  <a:pt x="2088184" y="1224136"/>
                </a:lnTo>
                <a:lnTo>
                  <a:pt x="2088184" y="2593354"/>
                </a:lnTo>
                <a:cubicBezTo>
                  <a:pt x="2088184" y="2791665"/>
                  <a:pt x="1927421" y="2952428"/>
                  <a:pt x="1729110" y="2952428"/>
                </a:cubicBez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4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772000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6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5053588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7336800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9626163" y="3068960"/>
            <a:ext cx="2088000" cy="2952428"/>
          </a:xfrm>
          <a:noFill/>
        </p:spPr>
        <p:txBody>
          <a:bodyPr lIns="144000" tIns="108000" rIns="144000" bIns="108000"/>
          <a:lstStyle>
            <a:lvl1pPr marL="182563" indent="-182563">
              <a:spcBef>
                <a:spcPts val="200"/>
              </a:spcBef>
              <a:spcAft>
                <a:spcPts val="0"/>
              </a:spcAft>
              <a:defRPr sz="1400"/>
            </a:lvl1pPr>
            <a:lvl2pPr marL="357188" indent="-174625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9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481013" y="1557338"/>
            <a:ext cx="2088182" cy="1511622"/>
          </a:xfrm>
          <a:custGeom>
            <a:avLst/>
            <a:gdLst/>
            <a:ahLst/>
            <a:cxnLst/>
            <a:rect l="l" t="t" r="r" b="b"/>
            <a:pathLst>
              <a:path w="2088182" h="1511622">
                <a:moveTo>
                  <a:pt x="359961" y="0"/>
                </a:moveTo>
                <a:lnTo>
                  <a:pt x="2088182" y="0"/>
                </a:lnTo>
                <a:lnTo>
                  <a:pt x="2088182" y="1511622"/>
                </a:lnTo>
                <a:lnTo>
                  <a:pt x="2016174" y="1511622"/>
                </a:lnTo>
                <a:lnTo>
                  <a:pt x="2016174" y="1511300"/>
                </a:lnTo>
                <a:lnTo>
                  <a:pt x="0" y="1511300"/>
                </a:lnTo>
                <a:lnTo>
                  <a:pt x="0" y="359961"/>
                </a:lnTo>
                <a:cubicBezTo>
                  <a:pt x="0" y="161160"/>
                  <a:pt x="161160" y="0"/>
                  <a:pt x="35996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42"/>
          </p:nvPr>
        </p:nvSpPr>
        <p:spPr>
          <a:xfrm>
            <a:off x="9626163" y="1557338"/>
            <a:ext cx="2088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1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7336800" y="1557338"/>
            <a:ext cx="2088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2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5053588" y="1557338"/>
            <a:ext cx="2088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2772000" y="1557338"/>
            <a:ext cx="2088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4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5053588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6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2772000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7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7336800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8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9626163" y="2804301"/>
            <a:ext cx="2088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</p:spTree>
    <p:extLst>
      <p:ext uri="{BB962C8B-B14F-4D97-AF65-F5344CB8AC3E}">
        <p14:creationId xmlns:p14="http://schemas.microsoft.com/office/powerpoint/2010/main" val="1370338411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data she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27"/>
          <p:cNvSpPr/>
          <p:nvPr userDrawn="1"/>
        </p:nvSpPr>
        <p:spPr>
          <a:xfrm>
            <a:off x="10274051" y="3068960"/>
            <a:ext cx="1440000" cy="2952428"/>
          </a:xfrm>
          <a:custGeom>
            <a:avLst/>
            <a:gdLst/>
            <a:ahLst/>
            <a:cxnLst/>
            <a:rect l="l" t="t" r="r" b="b"/>
            <a:pathLst>
              <a:path w="1440112" h="2952428">
                <a:moveTo>
                  <a:pt x="0" y="0"/>
                </a:moveTo>
                <a:lnTo>
                  <a:pt x="1081038" y="0"/>
                </a:lnTo>
                <a:lnTo>
                  <a:pt x="1440112" y="0"/>
                </a:lnTo>
                <a:lnTo>
                  <a:pt x="1440112" y="359074"/>
                </a:lnTo>
                <a:lnTo>
                  <a:pt x="1440112" y="1224136"/>
                </a:lnTo>
                <a:lnTo>
                  <a:pt x="1440112" y="2593354"/>
                </a:lnTo>
                <a:cubicBezTo>
                  <a:pt x="1440112" y="2791665"/>
                  <a:pt x="1279349" y="2952428"/>
                  <a:pt x="1081038" y="2952428"/>
                </a:cubicBez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10274211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81013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 userDrawn="1"/>
        </p:nvSpPr>
        <p:spPr>
          <a:xfrm>
            <a:off x="21240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 userDrawn="1"/>
        </p:nvSpPr>
        <p:spPr>
          <a:xfrm>
            <a:off x="37476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 userDrawn="1"/>
        </p:nvSpPr>
        <p:spPr>
          <a:xfrm>
            <a:off x="5377508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 userDrawn="1"/>
        </p:nvSpPr>
        <p:spPr>
          <a:xfrm>
            <a:off x="70056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 userDrawn="1"/>
        </p:nvSpPr>
        <p:spPr>
          <a:xfrm>
            <a:off x="86328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Picture Placeholder 9"/>
          <p:cNvSpPr>
            <a:spLocks noGrp="1"/>
          </p:cNvSpPr>
          <p:nvPr>
            <p:ph type="pic" sz="quarter" idx="47"/>
          </p:nvPr>
        </p:nvSpPr>
        <p:spPr>
          <a:xfrm>
            <a:off x="8632800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4" name="Picture Placeholder 9"/>
          <p:cNvSpPr>
            <a:spLocks noGrp="1"/>
          </p:cNvSpPr>
          <p:nvPr>
            <p:ph type="pic" sz="quarter" idx="48"/>
          </p:nvPr>
        </p:nvSpPr>
        <p:spPr>
          <a:xfrm>
            <a:off x="10274211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481013" y="1557338"/>
            <a:ext cx="1440000" cy="1511300"/>
          </a:xfrm>
          <a:custGeom>
            <a:avLst/>
            <a:gdLst/>
            <a:ahLst/>
            <a:cxnLst/>
            <a:rect l="l" t="t" r="r" b="b"/>
            <a:pathLst>
              <a:path w="1440110" h="1511300">
                <a:moveTo>
                  <a:pt x="359961" y="0"/>
                </a:moveTo>
                <a:lnTo>
                  <a:pt x="1440110" y="0"/>
                </a:lnTo>
                <a:lnTo>
                  <a:pt x="1440110" y="1511300"/>
                </a:lnTo>
                <a:lnTo>
                  <a:pt x="0" y="1511300"/>
                </a:lnTo>
                <a:lnTo>
                  <a:pt x="0" y="359961"/>
                </a:lnTo>
                <a:cubicBezTo>
                  <a:pt x="0" y="161160"/>
                  <a:pt x="161160" y="0"/>
                  <a:pt x="35996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Picture Placeholder 9"/>
          <p:cNvSpPr>
            <a:spLocks noGrp="1"/>
          </p:cNvSpPr>
          <p:nvPr>
            <p:ph type="pic" sz="quarter" idx="42"/>
          </p:nvPr>
        </p:nvSpPr>
        <p:spPr>
          <a:xfrm>
            <a:off x="7005600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3B3F-C0A4-4019-9A50-1F2407F39BA9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18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124000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3747600" y="3068960"/>
            <a:ext cx="1440000" cy="2952428"/>
          </a:xfrm>
          <a:noFill/>
        </p:spPr>
        <p:txBody>
          <a:bodyPr lIns="144000" tIns="108000" rIns="72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5377508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3747600" y="1557338"/>
            <a:ext cx="144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2124000" y="1557338"/>
            <a:ext cx="144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8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37476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29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21240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0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5377507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5377509" y="3068960"/>
            <a:ext cx="1440000" cy="2952428"/>
          </a:xfrm>
          <a:noFill/>
        </p:spPr>
        <p:txBody>
          <a:bodyPr lIns="144000" tIns="108000" rIns="72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70056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7005600" y="3068960"/>
            <a:ext cx="1440000" cy="2952428"/>
          </a:xfrm>
          <a:noFill/>
        </p:spPr>
        <p:txBody>
          <a:bodyPr lIns="144000" tIns="108000" rIns="72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43" hasCustomPrompt="1"/>
          </p:nvPr>
        </p:nvSpPr>
        <p:spPr>
          <a:xfrm>
            <a:off x="86328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0" name="Text Placeholder 34"/>
          <p:cNvSpPr>
            <a:spLocks noGrp="1"/>
          </p:cNvSpPr>
          <p:nvPr>
            <p:ph type="body" sz="quarter" idx="44" hasCustomPrompt="1"/>
          </p:nvPr>
        </p:nvSpPr>
        <p:spPr>
          <a:xfrm>
            <a:off x="10274211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45"/>
          </p:nvPr>
        </p:nvSpPr>
        <p:spPr>
          <a:xfrm>
            <a:off x="8632800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25497819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data sheets 2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E800-D9E6-4F7B-8C91-FA66BFC03E4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6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  <p:sp>
        <p:nvSpPr>
          <p:cNvPr id="41" name="Rounded Rectangle 27"/>
          <p:cNvSpPr/>
          <p:nvPr userDrawn="1"/>
        </p:nvSpPr>
        <p:spPr>
          <a:xfrm>
            <a:off x="10274051" y="3068960"/>
            <a:ext cx="1440000" cy="2952428"/>
          </a:xfrm>
          <a:custGeom>
            <a:avLst/>
            <a:gdLst/>
            <a:ahLst/>
            <a:cxnLst/>
            <a:rect l="l" t="t" r="r" b="b"/>
            <a:pathLst>
              <a:path w="1440112" h="2952428">
                <a:moveTo>
                  <a:pt x="0" y="0"/>
                </a:moveTo>
                <a:lnTo>
                  <a:pt x="1081038" y="0"/>
                </a:lnTo>
                <a:lnTo>
                  <a:pt x="1440112" y="0"/>
                </a:lnTo>
                <a:lnTo>
                  <a:pt x="1440112" y="359074"/>
                </a:lnTo>
                <a:lnTo>
                  <a:pt x="1440112" y="1224136"/>
                </a:lnTo>
                <a:lnTo>
                  <a:pt x="1440112" y="2593354"/>
                </a:lnTo>
                <a:cubicBezTo>
                  <a:pt x="1440112" y="2791665"/>
                  <a:pt x="1279349" y="2952428"/>
                  <a:pt x="1081038" y="2952428"/>
                </a:cubicBezTo>
                <a:lnTo>
                  <a:pt x="0" y="2952428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10274211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481013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/>
          <p:cNvSpPr/>
          <p:nvPr userDrawn="1"/>
        </p:nvSpPr>
        <p:spPr>
          <a:xfrm>
            <a:off x="21240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Rectangle 46"/>
          <p:cNvSpPr/>
          <p:nvPr userDrawn="1"/>
        </p:nvSpPr>
        <p:spPr>
          <a:xfrm>
            <a:off x="37476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Rectangle 47"/>
          <p:cNvSpPr/>
          <p:nvPr userDrawn="1"/>
        </p:nvSpPr>
        <p:spPr>
          <a:xfrm>
            <a:off x="5377508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9" name="Rectangle 48"/>
          <p:cNvSpPr/>
          <p:nvPr userDrawn="1"/>
        </p:nvSpPr>
        <p:spPr>
          <a:xfrm>
            <a:off x="70056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Rectangle 49"/>
          <p:cNvSpPr/>
          <p:nvPr userDrawn="1"/>
        </p:nvSpPr>
        <p:spPr>
          <a:xfrm>
            <a:off x="8632800" y="3068960"/>
            <a:ext cx="1440000" cy="29524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Picture Placeholder 9"/>
          <p:cNvSpPr>
            <a:spLocks noGrp="1"/>
          </p:cNvSpPr>
          <p:nvPr>
            <p:ph type="pic" sz="quarter" idx="47"/>
          </p:nvPr>
        </p:nvSpPr>
        <p:spPr>
          <a:xfrm>
            <a:off x="8632800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4" name="Picture Placeholder 9"/>
          <p:cNvSpPr>
            <a:spLocks noGrp="1"/>
          </p:cNvSpPr>
          <p:nvPr>
            <p:ph type="pic" sz="quarter" idx="48"/>
          </p:nvPr>
        </p:nvSpPr>
        <p:spPr>
          <a:xfrm>
            <a:off x="10274211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481013" y="1557338"/>
            <a:ext cx="1440000" cy="1511300"/>
          </a:xfrm>
          <a:custGeom>
            <a:avLst/>
            <a:gdLst/>
            <a:ahLst/>
            <a:cxnLst/>
            <a:rect l="l" t="t" r="r" b="b"/>
            <a:pathLst>
              <a:path w="1440110" h="1511300">
                <a:moveTo>
                  <a:pt x="359961" y="0"/>
                </a:moveTo>
                <a:lnTo>
                  <a:pt x="1440110" y="0"/>
                </a:lnTo>
                <a:lnTo>
                  <a:pt x="1440110" y="1511300"/>
                </a:lnTo>
                <a:lnTo>
                  <a:pt x="0" y="1511300"/>
                </a:lnTo>
                <a:lnTo>
                  <a:pt x="0" y="359961"/>
                </a:lnTo>
                <a:cubicBezTo>
                  <a:pt x="0" y="161160"/>
                  <a:pt x="161160" y="0"/>
                  <a:pt x="35996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6" name="Picture Placeholder 9"/>
          <p:cNvSpPr>
            <a:spLocks noGrp="1"/>
          </p:cNvSpPr>
          <p:nvPr>
            <p:ph type="pic" sz="quarter" idx="42"/>
          </p:nvPr>
        </p:nvSpPr>
        <p:spPr>
          <a:xfrm>
            <a:off x="7005600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124000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82400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3747600" y="3068960"/>
            <a:ext cx="1440000" cy="2952428"/>
          </a:xfrm>
          <a:noFill/>
        </p:spPr>
        <p:txBody>
          <a:bodyPr lIns="144000" tIns="108000" rIns="72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0" name="Picture Placeholder 9"/>
          <p:cNvSpPr>
            <a:spLocks noGrp="1"/>
          </p:cNvSpPr>
          <p:nvPr>
            <p:ph type="pic" sz="quarter" idx="32"/>
          </p:nvPr>
        </p:nvSpPr>
        <p:spPr>
          <a:xfrm>
            <a:off x="5377508" y="1557338"/>
            <a:ext cx="1440000" cy="15113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1" name="Picture Placeholder 10"/>
          <p:cNvSpPr>
            <a:spLocks noGrp="1"/>
          </p:cNvSpPr>
          <p:nvPr>
            <p:ph type="pic" sz="quarter" idx="37"/>
          </p:nvPr>
        </p:nvSpPr>
        <p:spPr>
          <a:xfrm>
            <a:off x="3747600" y="1557338"/>
            <a:ext cx="144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2" name="Picture Placeholder 10"/>
          <p:cNvSpPr>
            <a:spLocks noGrp="1"/>
          </p:cNvSpPr>
          <p:nvPr>
            <p:ph type="pic" sz="quarter" idx="38"/>
          </p:nvPr>
        </p:nvSpPr>
        <p:spPr>
          <a:xfrm>
            <a:off x="2124000" y="1557338"/>
            <a:ext cx="1440000" cy="1511300"/>
          </a:xfr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73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481013" y="2804306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4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37476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5" name="Text Placeholder 34"/>
          <p:cNvSpPr>
            <a:spLocks noGrp="1"/>
          </p:cNvSpPr>
          <p:nvPr>
            <p:ph type="body" sz="quarter" idx="26" hasCustomPrompt="1"/>
          </p:nvPr>
        </p:nvSpPr>
        <p:spPr>
          <a:xfrm>
            <a:off x="21240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6" name="Text Placeholder 34"/>
          <p:cNvSpPr>
            <a:spLocks noGrp="1"/>
          </p:cNvSpPr>
          <p:nvPr>
            <p:ph type="body" sz="quarter" idx="27" hasCustomPrompt="1"/>
          </p:nvPr>
        </p:nvSpPr>
        <p:spPr>
          <a:xfrm>
            <a:off x="5377507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7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5377509" y="3068960"/>
            <a:ext cx="1440000" cy="2952428"/>
          </a:xfrm>
          <a:noFill/>
        </p:spPr>
        <p:txBody>
          <a:bodyPr lIns="144000" tIns="108000" rIns="72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8" name="Text Placeholder 34"/>
          <p:cNvSpPr>
            <a:spLocks noGrp="1"/>
          </p:cNvSpPr>
          <p:nvPr>
            <p:ph type="body" sz="quarter" idx="40" hasCustomPrompt="1"/>
          </p:nvPr>
        </p:nvSpPr>
        <p:spPr>
          <a:xfrm>
            <a:off x="70056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79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7005600" y="3068960"/>
            <a:ext cx="1440000" cy="2952428"/>
          </a:xfrm>
          <a:noFill/>
        </p:spPr>
        <p:txBody>
          <a:bodyPr lIns="144000" tIns="108000" rIns="72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0" name="Text Placeholder 34"/>
          <p:cNvSpPr>
            <a:spLocks noGrp="1"/>
          </p:cNvSpPr>
          <p:nvPr>
            <p:ph type="body" sz="quarter" idx="43" hasCustomPrompt="1"/>
          </p:nvPr>
        </p:nvSpPr>
        <p:spPr>
          <a:xfrm>
            <a:off x="8632800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81" name="Text Placeholder 34"/>
          <p:cNvSpPr>
            <a:spLocks noGrp="1"/>
          </p:cNvSpPr>
          <p:nvPr>
            <p:ph type="body" sz="quarter" idx="44" hasCustomPrompt="1"/>
          </p:nvPr>
        </p:nvSpPr>
        <p:spPr>
          <a:xfrm>
            <a:off x="10274211" y="2804301"/>
            <a:ext cx="1440000" cy="264349"/>
          </a:xfrm>
          <a:solidFill>
            <a:srgbClr val="50B948">
              <a:alpha val="69804"/>
            </a:srgbClr>
          </a:solidFill>
        </p:spPr>
        <p:txBody>
          <a:bodyPr wrap="square" lIns="72000" tIns="54000" rIns="72000" bIns="432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Picture text</a:t>
            </a:r>
          </a:p>
        </p:txBody>
      </p:sp>
      <p:sp>
        <p:nvSpPr>
          <p:cNvPr id="82" name="Text Placeholder 6"/>
          <p:cNvSpPr>
            <a:spLocks noGrp="1"/>
          </p:cNvSpPr>
          <p:nvPr>
            <p:ph type="body" sz="quarter" idx="45"/>
          </p:nvPr>
        </p:nvSpPr>
        <p:spPr>
          <a:xfrm>
            <a:off x="8632800" y="3068960"/>
            <a:ext cx="1440000" cy="2952428"/>
          </a:xfrm>
          <a:noFill/>
        </p:spPr>
        <p:txBody>
          <a:bodyPr lIns="144000" tIns="108000" rIns="144000" bIns="108000"/>
          <a:lstStyle>
            <a:lvl1pPr marL="92075" indent="-92075">
              <a:spcBef>
                <a:spcPts val="200"/>
              </a:spcBef>
              <a:spcAft>
                <a:spcPts val="0"/>
              </a:spcAft>
              <a:defRPr sz="1200"/>
            </a:lvl1pPr>
            <a:lvl2pPr marL="182563" indent="-90488">
              <a:spcBef>
                <a:spcPts val="200"/>
              </a:spcBef>
              <a:spcAft>
                <a:spcPts val="0"/>
              </a:spcAft>
              <a:defRPr sz="1200"/>
            </a:lvl2pPr>
            <a:lvl3pPr marL="539750" indent="-182563">
              <a:spcBef>
                <a:spcPts val="200"/>
              </a:spcBef>
              <a:spcAft>
                <a:spcPts val="0"/>
              </a:spcAft>
              <a:defRPr sz="1000"/>
            </a:lvl3pPr>
            <a:lvl4pPr marL="714375" indent="-174625">
              <a:spcBef>
                <a:spcPts val="200"/>
              </a:spcBef>
              <a:spcAft>
                <a:spcPts val="0"/>
              </a:spcAft>
              <a:defRPr sz="1000"/>
            </a:lvl4pPr>
            <a:lvl5pPr marL="898525" indent="-184150">
              <a:spcBef>
                <a:spcPts val="200"/>
              </a:spcBef>
              <a:spcAft>
                <a:spcPts val="0"/>
              </a:spcAft>
              <a:defRPr sz="1000"/>
            </a:lvl5pPr>
            <a:lvl6pPr marL="1071563" indent="-173038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6pPr>
            <a:lvl7pPr marL="1255713" indent="-184150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7pPr>
            <a:lvl8pPr marL="1438275" indent="-182563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8pPr>
            <a:lvl9pPr marL="1612900" indent="-174625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68063711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33ED1-8D13-40CE-A2EC-C55F8E73C2FF}" type="datetime3">
              <a:rPr lang="en-US" smtClean="0"/>
              <a:t>3 November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1323216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08314-EFA8-489B-B67C-B4AA142A3DCE}" type="datetime3">
              <a:rPr lang="en-US" smtClean="0"/>
              <a:t>3 November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169596" y="6453337"/>
            <a:ext cx="3481312" cy="144018"/>
          </a:xfrm>
        </p:spPr>
        <p:txBody>
          <a:bodyPr wrap="square" tIns="0" bIns="18000"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480382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87" y="2636912"/>
            <a:ext cx="4737402" cy="1584176"/>
          </a:xfrm>
          <a:prstGeom prst="rect">
            <a:avLst/>
          </a:prstGeom>
        </p:spPr>
      </p:pic>
      <p:sp>
        <p:nvSpPr>
          <p:cNvPr id="2" name="t_confidentiality"/>
          <p:cNvSpPr/>
          <p:nvPr userDrawn="1"/>
        </p:nvSpPr>
        <p:spPr>
          <a:xfrm>
            <a:off x="9626219" y="116632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1611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.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7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50" y="2636912"/>
            <a:ext cx="4736875" cy="1584000"/>
          </a:xfrm>
          <a:prstGeom prst="rect">
            <a:avLst/>
          </a:prstGeom>
        </p:spPr>
      </p:pic>
      <p:sp>
        <p:nvSpPr>
          <p:cNvPr id="3" name="t_confidentiality"/>
          <p:cNvSpPr/>
          <p:nvPr userDrawn="1"/>
        </p:nvSpPr>
        <p:spPr>
          <a:xfrm>
            <a:off x="9626219" y="116632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860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3" y="404815"/>
            <a:ext cx="11233150" cy="432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77371-58C1-4966-BFA7-FF4DC7081D6A}" type="datetime3">
              <a:rPr lang="en-US" smtClean="0"/>
              <a:t>3 November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Valmet   |   Author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35C78-EDC3-4BE6-A74D-429C10820A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81013" y="836712"/>
            <a:ext cx="11233150" cy="504727"/>
          </a:xfrm>
        </p:spPr>
        <p:txBody>
          <a:bodyPr tIns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>
                <a:solidFill>
                  <a:schemeClr val="tx2"/>
                </a:solidFill>
              </a:defRPr>
            </a:lvl1pPr>
            <a:lvl2pPr marL="266700" indent="0">
              <a:buFontTx/>
              <a:buNone/>
              <a:defRPr/>
            </a:lvl2pPr>
            <a:lvl3pPr marL="539750" indent="0">
              <a:buFontTx/>
              <a:buNone/>
              <a:defRPr/>
            </a:lvl3pPr>
            <a:lvl4pPr marL="806450" indent="0">
              <a:buFontTx/>
              <a:buNone/>
              <a:defRPr/>
            </a:lvl4pPr>
            <a:lvl5pPr marL="1071562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7AFCC6-740C-4A77-BE51-F32D2E3ED4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82137" y="1557338"/>
            <a:ext cx="2232025" cy="4464050"/>
          </a:xfrm>
          <a:prstGeom prst="round2DiagRect">
            <a:avLst>
              <a:gd name="adj1" fmla="val 16014"/>
              <a:gd name="adj2" fmla="val 0"/>
            </a:avLst>
          </a:pr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081A6FE-804F-42D2-927A-3D41238BB1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013" y="1557338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89CB5E3F-6A70-470D-AB82-A75F489A9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9586" y="1557001"/>
            <a:ext cx="8064001" cy="43199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7D239508-A4D4-451A-80CC-3681230AF4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013" y="213242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64895945-AF5A-48F9-882B-C95FCDAB9D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9586" y="2132090"/>
            <a:ext cx="806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414AA12A-EDA6-474E-890A-C6EDFEC6D7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013" y="270842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B36388D6-EA7A-4CBD-94AF-955FD31889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29586" y="2708090"/>
            <a:ext cx="806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295FFA60-586E-4A95-93E4-533796A98B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13" y="3285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756D8C47-7E31-4382-A6E8-F0493D2D89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29586" y="3285000"/>
            <a:ext cx="806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A3881AB3-A0D2-4100-9A93-D9D13676CC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013" y="3861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0AF06B8F-FDBB-4698-A4AF-F574673CDB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9586" y="3861000"/>
            <a:ext cx="8064001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1F5303BA-2AC1-45B6-928E-9E622BB2DAF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1587" y="4436427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id="{4EEF217D-2344-4897-8815-1A4B74D907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130162" y="4436090"/>
            <a:ext cx="8063562" cy="43199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8450CCB6-FE41-4E22-8355-8DE5506946D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1587" y="5013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6DB44EDB-DDEC-4E82-8974-F1BFF0D840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30162" y="5013000"/>
            <a:ext cx="8063562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1196AC9E-77DF-4CC3-AFD8-D8E13E08E29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1587" y="5589336"/>
            <a:ext cx="432574" cy="432574"/>
          </a:xfrm>
          <a:prstGeom prst="round2DiagRect">
            <a:avLst/>
          </a:prstGeom>
          <a:solidFill>
            <a:schemeClr val="accent1"/>
          </a:solidFill>
        </p:spPr>
        <p:txBody>
          <a:bodyPr wrap="none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FontTx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FB1F2772-A2BB-4F65-94A0-67CC638812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30162" y="5589000"/>
            <a:ext cx="8063562" cy="432000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/>
            </a:lvl1pPr>
            <a:lvl2pPr marL="273050" indent="-273050">
              <a:buFont typeface="Wingdings" panose="05000000000000000000" pitchFamily="2" charset="2"/>
              <a:buChar char=""/>
              <a:defRPr/>
            </a:lvl2pPr>
            <a:lvl3pPr marL="544513" indent="-266700">
              <a:buFont typeface="Arial" panose="020B0604020202020204" pitchFamily="34" charset="0"/>
              <a:buChar char="–"/>
              <a:defRPr sz="1400"/>
            </a:lvl3pPr>
            <a:lvl4pPr marL="803275" indent="-261938" defTabSz="803275">
              <a:buFont typeface="Wingdings" panose="05000000000000000000" pitchFamily="2" charset="2"/>
              <a:buChar char=""/>
              <a:tabLst/>
              <a:defRPr sz="1200"/>
            </a:lvl4pPr>
            <a:lvl5pPr marL="1076325" indent="-274638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/>
            </a:lvl5pPr>
            <a:lvl6pPr marL="1343025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6pPr>
            <a:lvl7pPr marL="1617663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7pPr>
            <a:lvl8pPr marL="1884363" indent="-269875" defTabSz="96996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8pPr>
            <a:lvl9pPr marL="2154238" indent="-26987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185332"/>
      </p:ext>
    </p:extLst>
  </p:cSld>
  <p:clrMapOvr>
    <a:masterClrMapping/>
  </p:clrMapOvr>
  <p:transition spd="med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BC8B7287-1807-2435-7EDF-FD58817B68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2025-6ED5-42CB-A9FD-579E314149E5}" type="datetime8">
              <a:rPr lang="en-US" altLang="en-US"/>
              <a:pPr>
                <a:defRPr/>
              </a:pPr>
              <a:t>11/3/2023 4:25 PM</a:t>
            </a:fld>
            <a:r>
              <a:rPr lang="en-US" altLang="en-US"/>
              <a:t>Oct 7, 2003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B40D0CE-7B69-D099-F122-DF6A4EA28A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7C1D0-1B40-4283-AE87-DFD47190E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9891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6ECDA9AE-F99B-4A3B-DB36-7A8A8D7BED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55928-4D41-4B69-BD52-BC69F51BF4DD}" type="datetime8">
              <a:rPr lang="en-US" altLang="en-US"/>
              <a:pPr>
                <a:defRPr/>
              </a:pPr>
              <a:t>11/3/2023 4:25 PM</a:t>
            </a:fld>
            <a:r>
              <a:rPr lang="en-US" altLang="en-US"/>
              <a:t>Oct 7, 2003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B719650-C5B8-F8C7-8D98-1C02F5ACCE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F634D-9CE7-42A8-A221-AE089F53B5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0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01" y="2708275"/>
            <a:ext cx="7129462" cy="1441450"/>
          </a:xfrm>
        </p:spPr>
        <p:txBody>
          <a:bodyPr anchor="ctr" anchorCtr="0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0" y="119063"/>
            <a:ext cx="3517900" cy="3233738"/>
          </a:xfrm>
          <a:custGeom>
            <a:avLst/>
            <a:gdLst>
              <a:gd name="T0" fmla="*/ 0 w 2216"/>
              <a:gd name="T1" fmla="*/ 1158 h 2037"/>
              <a:gd name="T2" fmla="*/ 0 w 2216"/>
              <a:gd name="T3" fmla="*/ 578 h 2037"/>
              <a:gd name="T4" fmla="*/ 0 w 2216"/>
              <a:gd name="T5" fmla="*/ 0 h 2037"/>
              <a:gd name="T6" fmla="*/ 18 w 2216"/>
              <a:gd name="T7" fmla="*/ 2 h 2037"/>
              <a:gd name="T8" fmla="*/ 35 w 2216"/>
              <a:gd name="T9" fmla="*/ 3 h 2037"/>
              <a:gd name="T10" fmla="*/ 51 w 2216"/>
              <a:gd name="T11" fmla="*/ 5 h 2037"/>
              <a:gd name="T12" fmla="*/ 68 w 2216"/>
              <a:gd name="T13" fmla="*/ 9 h 2037"/>
              <a:gd name="T14" fmla="*/ 84 w 2216"/>
              <a:gd name="T15" fmla="*/ 12 h 2037"/>
              <a:gd name="T16" fmla="*/ 99 w 2216"/>
              <a:gd name="T17" fmla="*/ 16 h 2037"/>
              <a:gd name="T18" fmla="*/ 115 w 2216"/>
              <a:gd name="T19" fmla="*/ 21 h 2037"/>
              <a:gd name="T20" fmla="*/ 130 w 2216"/>
              <a:gd name="T21" fmla="*/ 26 h 2037"/>
              <a:gd name="T22" fmla="*/ 159 w 2216"/>
              <a:gd name="T23" fmla="*/ 36 h 2037"/>
              <a:gd name="T24" fmla="*/ 185 w 2216"/>
              <a:gd name="T25" fmla="*/ 49 h 2037"/>
              <a:gd name="T26" fmla="*/ 211 w 2216"/>
              <a:gd name="T27" fmla="*/ 63 h 2037"/>
              <a:gd name="T28" fmla="*/ 233 w 2216"/>
              <a:gd name="T29" fmla="*/ 76 h 2037"/>
              <a:gd name="T30" fmla="*/ 254 w 2216"/>
              <a:gd name="T31" fmla="*/ 89 h 2037"/>
              <a:gd name="T32" fmla="*/ 273 w 2216"/>
              <a:gd name="T33" fmla="*/ 101 h 2037"/>
              <a:gd name="T34" fmla="*/ 301 w 2216"/>
              <a:gd name="T35" fmla="*/ 124 h 2037"/>
              <a:gd name="T36" fmla="*/ 312 w 2216"/>
              <a:gd name="T37" fmla="*/ 133 h 2037"/>
              <a:gd name="T38" fmla="*/ 319 w 2216"/>
              <a:gd name="T39" fmla="*/ 139 h 2037"/>
              <a:gd name="T40" fmla="*/ 327 w 2216"/>
              <a:gd name="T41" fmla="*/ 145 h 2037"/>
              <a:gd name="T42" fmla="*/ 1271 w 2216"/>
              <a:gd name="T43" fmla="*/ 1091 h 2037"/>
              <a:gd name="T44" fmla="*/ 2216 w 2216"/>
              <a:gd name="T45" fmla="*/ 2037 h 2037"/>
              <a:gd name="T46" fmla="*/ 1548 w 2216"/>
              <a:gd name="T47" fmla="*/ 2037 h 2037"/>
              <a:gd name="T48" fmla="*/ 879 w 2216"/>
              <a:gd name="T49" fmla="*/ 2037 h 2037"/>
              <a:gd name="T50" fmla="*/ 0 w 2216"/>
              <a:gd name="T51" fmla="*/ 115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16" h="2037">
                <a:moveTo>
                  <a:pt x="0" y="1158"/>
                </a:moveTo>
                <a:lnTo>
                  <a:pt x="0" y="578"/>
                </a:lnTo>
                <a:lnTo>
                  <a:pt x="0" y="0"/>
                </a:lnTo>
                <a:lnTo>
                  <a:pt x="18" y="2"/>
                </a:lnTo>
                <a:lnTo>
                  <a:pt x="35" y="3"/>
                </a:lnTo>
                <a:lnTo>
                  <a:pt x="51" y="5"/>
                </a:lnTo>
                <a:lnTo>
                  <a:pt x="68" y="9"/>
                </a:lnTo>
                <a:lnTo>
                  <a:pt x="84" y="12"/>
                </a:lnTo>
                <a:lnTo>
                  <a:pt x="99" y="16"/>
                </a:lnTo>
                <a:lnTo>
                  <a:pt x="115" y="21"/>
                </a:lnTo>
                <a:lnTo>
                  <a:pt x="130" y="26"/>
                </a:lnTo>
                <a:lnTo>
                  <a:pt x="159" y="36"/>
                </a:lnTo>
                <a:lnTo>
                  <a:pt x="185" y="49"/>
                </a:lnTo>
                <a:lnTo>
                  <a:pt x="211" y="63"/>
                </a:lnTo>
                <a:lnTo>
                  <a:pt x="233" y="76"/>
                </a:lnTo>
                <a:lnTo>
                  <a:pt x="254" y="89"/>
                </a:lnTo>
                <a:lnTo>
                  <a:pt x="273" y="101"/>
                </a:lnTo>
                <a:lnTo>
                  <a:pt x="301" y="124"/>
                </a:lnTo>
                <a:lnTo>
                  <a:pt x="312" y="133"/>
                </a:lnTo>
                <a:lnTo>
                  <a:pt x="319" y="139"/>
                </a:lnTo>
                <a:lnTo>
                  <a:pt x="327" y="145"/>
                </a:lnTo>
                <a:lnTo>
                  <a:pt x="1271" y="1091"/>
                </a:lnTo>
                <a:lnTo>
                  <a:pt x="2216" y="2037"/>
                </a:lnTo>
                <a:lnTo>
                  <a:pt x="1548" y="2037"/>
                </a:lnTo>
                <a:lnTo>
                  <a:pt x="879" y="2037"/>
                </a:lnTo>
                <a:lnTo>
                  <a:pt x="0" y="11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0" y="3508376"/>
            <a:ext cx="3517900" cy="3233738"/>
          </a:xfrm>
          <a:custGeom>
            <a:avLst/>
            <a:gdLst>
              <a:gd name="T0" fmla="*/ 879 w 2216"/>
              <a:gd name="T1" fmla="*/ 0 h 2037"/>
              <a:gd name="T2" fmla="*/ 1548 w 2216"/>
              <a:gd name="T3" fmla="*/ 0 h 2037"/>
              <a:gd name="T4" fmla="*/ 2216 w 2216"/>
              <a:gd name="T5" fmla="*/ 0 h 2037"/>
              <a:gd name="T6" fmla="*/ 1271 w 2216"/>
              <a:gd name="T7" fmla="*/ 946 h 2037"/>
              <a:gd name="T8" fmla="*/ 327 w 2216"/>
              <a:gd name="T9" fmla="*/ 1892 h 2037"/>
              <a:gd name="T10" fmla="*/ 319 w 2216"/>
              <a:gd name="T11" fmla="*/ 1898 h 2037"/>
              <a:gd name="T12" fmla="*/ 312 w 2216"/>
              <a:gd name="T13" fmla="*/ 1905 h 2037"/>
              <a:gd name="T14" fmla="*/ 301 w 2216"/>
              <a:gd name="T15" fmla="*/ 1914 h 2037"/>
              <a:gd name="T16" fmla="*/ 288 w 2216"/>
              <a:gd name="T17" fmla="*/ 1925 h 2037"/>
              <a:gd name="T18" fmla="*/ 273 w 2216"/>
              <a:gd name="T19" fmla="*/ 1936 h 2037"/>
              <a:gd name="T20" fmla="*/ 254 w 2216"/>
              <a:gd name="T21" fmla="*/ 1948 h 2037"/>
              <a:gd name="T22" fmla="*/ 233 w 2216"/>
              <a:gd name="T23" fmla="*/ 1962 h 2037"/>
              <a:gd name="T24" fmla="*/ 211 w 2216"/>
              <a:gd name="T25" fmla="*/ 1976 h 2037"/>
              <a:gd name="T26" fmla="*/ 185 w 2216"/>
              <a:gd name="T27" fmla="*/ 1988 h 2037"/>
              <a:gd name="T28" fmla="*/ 159 w 2216"/>
              <a:gd name="T29" fmla="*/ 2001 h 2037"/>
              <a:gd name="T30" fmla="*/ 145 w 2216"/>
              <a:gd name="T31" fmla="*/ 2006 h 2037"/>
              <a:gd name="T32" fmla="*/ 130 w 2216"/>
              <a:gd name="T33" fmla="*/ 2012 h 2037"/>
              <a:gd name="T34" fmla="*/ 115 w 2216"/>
              <a:gd name="T35" fmla="*/ 2017 h 2037"/>
              <a:gd name="T36" fmla="*/ 99 w 2216"/>
              <a:gd name="T37" fmla="*/ 2021 h 2037"/>
              <a:gd name="T38" fmla="*/ 84 w 2216"/>
              <a:gd name="T39" fmla="*/ 2025 h 2037"/>
              <a:gd name="T40" fmla="*/ 68 w 2216"/>
              <a:gd name="T41" fmla="*/ 2029 h 2037"/>
              <a:gd name="T42" fmla="*/ 51 w 2216"/>
              <a:gd name="T43" fmla="*/ 2032 h 2037"/>
              <a:gd name="T44" fmla="*/ 35 w 2216"/>
              <a:gd name="T45" fmla="*/ 2035 h 2037"/>
              <a:gd name="T46" fmla="*/ 18 w 2216"/>
              <a:gd name="T47" fmla="*/ 2036 h 2037"/>
              <a:gd name="T48" fmla="*/ 0 w 2216"/>
              <a:gd name="T49" fmla="*/ 2037 h 2037"/>
              <a:gd name="T50" fmla="*/ 0 w 2216"/>
              <a:gd name="T51" fmla="*/ 1458 h 2037"/>
              <a:gd name="T52" fmla="*/ 0 w 2216"/>
              <a:gd name="T53" fmla="*/ 880 h 2037"/>
              <a:gd name="T54" fmla="*/ 879 w 2216"/>
              <a:gd name="T55" fmla="*/ 0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16" h="2037">
                <a:moveTo>
                  <a:pt x="879" y="0"/>
                </a:moveTo>
                <a:lnTo>
                  <a:pt x="1548" y="0"/>
                </a:lnTo>
                <a:lnTo>
                  <a:pt x="2216" y="0"/>
                </a:lnTo>
                <a:lnTo>
                  <a:pt x="1271" y="946"/>
                </a:lnTo>
                <a:lnTo>
                  <a:pt x="327" y="1892"/>
                </a:lnTo>
                <a:lnTo>
                  <a:pt x="319" y="1898"/>
                </a:lnTo>
                <a:lnTo>
                  <a:pt x="312" y="1905"/>
                </a:lnTo>
                <a:lnTo>
                  <a:pt x="301" y="1914"/>
                </a:lnTo>
                <a:lnTo>
                  <a:pt x="288" y="1925"/>
                </a:lnTo>
                <a:lnTo>
                  <a:pt x="273" y="1936"/>
                </a:lnTo>
                <a:lnTo>
                  <a:pt x="254" y="1948"/>
                </a:lnTo>
                <a:lnTo>
                  <a:pt x="233" y="1962"/>
                </a:lnTo>
                <a:lnTo>
                  <a:pt x="211" y="1976"/>
                </a:lnTo>
                <a:lnTo>
                  <a:pt x="185" y="1988"/>
                </a:lnTo>
                <a:lnTo>
                  <a:pt x="159" y="2001"/>
                </a:lnTo>
                <a:lnTo>
                  <a:pt x="145" y="2006"/>
                </a:lnTo>
                <a:lnTo>
                  <a:pt x="130" y="2012"/>
                </a:lnTo>
                <a:lnTo>
                  <a:pt x="115" y="2017"/>
                </a:lnTo>
                <a:lnTo>
                  <a:pt x="99" y="2021"/>
                </a:lnTo>
                <a:lnTo>
                  <a:pt x="84" y="2025"/>
                </a:lnTo>
                <a:lnTo>
                  <a:pt x="68" y="2029"/>
                </a:lnTo>
                <a:lnTo>
                  <a:pt x="51" y="2032"/>
                </a:lnTo>
                <a:lnTo>
                  <a:pt x="35" y="2035"/>
                </a:lnTo>
                <a:lnTo>
                  <a:pt x="18" y="2036"/>
                </a:lnTo>
                <a:lnTo>
                  <a:pt x="0" y="2037"/>
                </a:lnTo>
                <a:lnTo>
                  <a:pt x="0" y="1458"/>
                </a:lnTo>
                <a:lnTo>
                  <a:pt x="0" y="880"/>
                </a:lnTo>
                <a:lnTo>
                  <a:pt x="87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324881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701" y="1916113"/>
            <a:ext cx="7129462" cy="1441450"/>
          </a:xfrm>
        </p:spPr>
        <p:txBody>
          <a:bodyPr anchor="b" anchorCtr="0"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701" y="3500438"/>
            <a:ext cx="7129462" cy="2138362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>
            <a:off x="0" y="119063"/>
            <a:ext cx="3517900" cy="3233738"/>
          </a:xfrm>
          <a:custGeom>
            <a:avLst/>
            <a:gdLst>
              <a:gd name="T0" fmla="*/ 0 w 2216"/>
              <a:gd name="T1" fmla="*/ 1158 h 2037"/>
              <a:gd name="T2" fmla="*/ 0 w 2216"/>
              <a:gd name="T3" fmla="*/ 578 h 2037"/>
              <a:gd name="T4" fmla="*/ 0 w 2216"/>
              <a:gd name="T5" fmla="*/ 0 h 2037"/>
              <a:gd name="T6" fmla="*/ 18 w 2216"/>
              <a:gd name="T7" fmla="*/ 2 h 2037"/>
              <a:gd name="T8" fmla="*/ 35 w 2216"/>
              <a:gd name="T9" fmla="*/ 3 h 2037"/>
              <a:gd name="T10" fmla="*/ 51 w 2216"/>
              <a:gd name="T11" fmla="*/ 5 h 2037"/>
              <a:gd name="T12" fmla="*/ 68 w 2216"/>
              <a:gd name="T13" fmla="*/ 9 h 2037"/>
              <a:gd name="T14" fmla="*/ 84 w 2216"/>
              <a:gd name="T15" fmla="*/ 12 h 2037"/>
              <a:gd name="T16" fmla="*/ 99 w 2216"/>
              <a:gd name="T17" fmla="*/ 16 h 2037"/>
              <a:gd name="T18" fmla="*/ 115 w 2216"/>
              <a:gd name="T19" fmla="*/ 21 h 2037"/>
              <a:gd name="T20" fmla="*/ 130 w 2216"/>
              <a:gd name="T21" fmla="*/ 26 h 2037"/>
              <a:gd name="T22" fmla="*/ 159 w 2216"/>
              <a:gd name="T23" fmla="*/ 36 h 2037"/>
              <a:gd name="T24" fmla="*/ 185 w 2216"/>
              <a:gd name="T25" fmla="*/ 49 h 2037"/>
              <a:gd name="T26" fmla="*/ 211 w 2216"/>
              <a:gd name="T27" fmla="*/ 63 h 2037"/>
              <a:gd name="T28" fmla="*/ 233 w 2216"/>
              <a:gd name="T29" fmla="*/ 76 h 2037"/>
              <a:gd name="T30" fmla="*/ 254 w 2216"/>
              <a:gd name="T31" fmla="*/ 89 h 2037"/>
              <a:gd name="T32" fmla="*/ 273 w 2216"/>
              <a:gd name="T33" fmla="*/ 101 h 2037"/>
              <a:gd name="T34" fmla="*/ 301 w 2216"/>
              <a:gd name="T35" fmla="*/ 124 h 2037"/>
              <a:gd name="T36" fmla="*/ 312 w 2216"/>
              <a:gd name="T37" fmla="*/ 133 h 2037"/>
              <a:gd name="T38" fmla="*/ 319 w 2216"/>
              <a:gd name="T39" fmla="*/ 139 h 2037"/>
              <a:gd name="T40" fmla="*/ 327 w 2216"/>
              <a:gd name="T41" fmla="*/ 145 h 2037"/>
              <a:gd name="T42" fmla="*/ 1271 w 2216"/>
              <a:gd name="T43" fmla="*/ 1091 h 2037"/>
              <a:gd name="T44" fmla="*/ 2216 w 2216"/>
              <a:gd name="T45" fmla="*/ 2037 h 2037"/>
              <a:gd name="T46" fmla="*/ 1548 w 2216"/>
              <a:gd name="T47" fmla="*/ 2037 h 2037"/>
              <a:gd name="T48" fmla="*/ 879 w 2216"/>
              <a:gd name="T49" fmla="*/ 2037 h 2037"/>
              <a:gd name="T50" fmla="*/ 0 w 2216"/>
              <a:gd name="T51" fmla="*/ 1158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16" h="2037">
                <a:moveTo>
                  <a:pt x="0" y="1158"/>
                </a:moveTo>
                <a:lnTo>
                  <a:pt x="0" y="578"/>
                </a:lnTo>
                <a:lnTo>
                  <a:pt x="0" y="0"/>
                </a:lnTo>
                <a:lnTo>
                  <a:pt x="18" y="2"/>
                </a:lnTo>
                <a:lnTo>
                  <a:pt x="35" y="3"/>
                </a:lnTo>
                <a:lnTo>
                  <a:pt x="51" y="5"/>
                </a:lnTo>
                <a:lnTo>
                  <a:pt x="68" y="9"/>
                </a:lnTo>
                <a:lnTo>
                  <a:pt x="84" y="12"/>
                </a:lnTo>
                <a:lnTo>
                  <a:pt x="99" y="16"/>
                </a:lnTo>
                <a:lnTo>
                  <a:pt x="115" y="21"/>
                </a:lnTo>
                <a:lnTo>
                  <a:pt x="130" y="26"/>
                </a:lnTo>
                <a:lnTo>
                  <a:pt x="159" y="36"/>
                </a:lnTo>
                <a:lnTo>
                  <a:pt x="185" y="49"/>
                </a:lnTo>
                <a:lnTo>
                  <a:pt x="211" y="63"/>
                </a:lnTo>
                <a:lnTo>
                  <a:pt x="233" y="76"/>
                </a:lnTo>
                <a:lnTo>
                  <a:pt x="254" y="89"/>
                </a:lnTo>
                <a:lnTo>
                  <a:pt x="273" y="101"/>
                </a:lnTo>
                <a:lnTo>
                  <a:pt x="301" y="124"/>
                </a:lnTo>
                <a:lnTo>
                  <a:pt x="312" y="133"/>
                </a:lnTo>
                <a:lnTo>
                  <a:pt x="319" y="139"/>
                </a:lnTo>
                <a:lnTo>
                  <a:pt x="327" y="145"/>
                </a:lnTo>
                <a:lnTo>
                  <a:pt x="1271" y="1091"/>
                </a:lnTo>
                <a:lnTo>
                  <a:pt x="2216" y="2037"/>
                </a:lnTo>
                <a:lnTo>
                  <a:pt x="1548" y="2037"/>
                </a:lnTo>
                <a:lnTo>
                  <a:pt x="879" y="2037"/>
                </a:lnTo>
                <a:lnTo>
                  <a:pt x="0" y="115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0" y="3508376"/>
            <a:ext cx="3517900" cy="3233738"/>
          </a:xfrm>
          <a:custGeom>
            <a:avLst/>
            <a:gdLst>
              <a:gd name="T0" fmla="*/ 879 w 2216"/>
              <a:gd name="T1" fmla="*/ 0 h 2037"/>
              <a:gd name="T2" fmla="*/ 1548 w 2216"/>
              <a:gd name="T3" fmla="*/ 0 h 2037"/>
              <a:gd name="T4" fmla="*/ 2216 w 2216"/>
              <a:gd name="T5" fmla="*/ 0 h 2037"/>
              <a:gd name="T6" fmla="*/ 1271 w 2216"/>
              <a:gd name="T7" fmla="*/ 946 h 2037"/>
              <a:gd name="T8" fmla="*/ 327 w 2216"/>
              <a:gd name="T9" fmla="*/ 1892 h 2037"/>
              <a:gd name="T10" fmla="*/ 319 w 2216"/>
              <a:gd name="T11" fmla="*/ 1898 h 2037"/>
              <a:gd name="T12" fmla="*/ 312 w 2216"/>
              <a:gd name="T13" fmla="*/ 1905 h 2037"/>
              <a:gd name="T14" fmla="*/ 301 w 2216"/>
              <a:gd name="T15" fmla="*/ 1914 h 2037"/>
              <a:gd name="T16" fmla="*/ 288 w 2216"/>
              <a:gd name="T17" fmla="*/ 1925 h 2037"/>
              <a:gd name="T18" fmla="*/ 273 w 2216"/>
              <a:gd name="T19" fmla="*/ 1936 h 2037"/>
              <a:gd name="T20" fmla="*/ 254 w 2216"/>
              <a:gd name="T21" fmla="*/ 1948 h 2037"/>
              <a:gd name="T22" fmla="*/ 233 w 2216"/>
              <a:gd name="T23" fmla="*/ 1962 h 2037"/>
              <a:gd name="T24" fmla="*/ 211 w 2216"/>
              <a:gd name="T25" fmla="*/ 1976 h 2037"/>
              <a:gd name="T26" fmla="*/ 185 w 2216"/>
              <a:gd name="T27" fmla="*/ 1988 h 2037"/>
              <a:gd name="T28" fmla="*/ 159 w 2216"/>
              <a:gd name="T29" fmla="*/ 2001 h 2037"/>
              <a:gd name="T30" fmla="*/ 145 w 2216"/>
              <a:gd name="T31" fmla="*/ 2006 h 2037"/>
              <a:gd name="T32" fmla="*/ 130 w 2216"/>
              <a:gd name="T33" fmla="*/ 2012 h 2037"/>
              <a:gd name="T34" fmla="*/ 115 w 2216"/>
              <a:gd name="T35" fmla="*/ 2017 h 2037"/>
              <a:gd name="T36" fmla="*/ 99 w 2216"/>
              <a:gd name="T37" fmla="*/ 2021 h 2037"/>
              <a:gd name="T38" fmla="*/ 84 w 2216"/>
              <a:gd name="T39" fmla="*/ 2025 h 2037"/>
              <a:gd name="T40" fmla="*/ 68 w 2216"/>
              <a:gd name="T41" fmla="*/ 2029 h 2037"/>
              <a:gd name="T42" fmla="*/ 51 w 2216"/>
              <a:gd name="T43" fmla="*/ 2032 h 2037"/>
              <a:gd name="T44" fmla="*/ 35 w 2216"/>
              <a:gd name="T45" fmla="*/ 2035 h 2037"/>
              <a:gd name="T46" fmla="*/ 18 w 2216"/>
              <a:gd name="T47" fmla="*/ 2036 h 2037"/>
              <a:gd name="T48" fmla="*/ 0 w 2216"/>
              <a:gd name="T49" fmla="*/ 2037 h 2037"/>
              <a:gd name="T50" fmla="*/ 0 w 2216"/>
              <a:gd name="T51" fmla="*/ 1458 h 2037"/>
              <a:gd name="T52" fmla="*/ 0 w 2216"/>
              <a:gd name="T53" fmla="*/ 880 h 2037"/>
              <a:gd name="T54" fmla="*/ 879 w 2216"/>
              <a:gd name="T55" fmla="*/ 0 h 2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16" h="2037">
                <a:moveTo>
                  <a:pt x="879" y="0"/>
                </a:moveTo>
                <a:lnTo>
                  <a:pt x="1548" y="0"/>
                </a:lnTo>
                <a:lnTo>
                  <a:pt x="2216" y="0"/>
                </a:lnTo>
                <a:lnTo>
                  <a:pt x="1271" y="946"/>
                </a:lnTo>
                <a:lnTo>
                  <a:pt x="327" y="1892"/>
                </a:lnTo>
                <a:lnTo>
                  <a:pt x="319" y="1898"/>
                </a:lnTo>
                <a:lnTo>
                  <a:pt x="312" y="1905"/>
                </a:lnTo>
                <a:lnTo>
                  <a:pt x="301" y="1914"/>
                </a:lnTo>
                <a:lnTo>
                  <a:pt x="288" y="1925"/>
                </a:lnTo>
                <a:lnTo>
                  <a:pt x="273" y="1936"/>
                </a:lnTo>
                <a:lnTo>
                  <a:pt x="254" y="1948"/>
                </a:lnTo>
                <a:lnTo>
                  <a:pt x="233" y="1962"/>
                </a:lnTo>
                <a:lnTo>
                  <a:pt x="211" y="1976"/>
                </a:lnTo>
                <a:lnTo>
                  <a:pt x="185" y="1988"/>
                </a:lnTo>
                <a:lnTo>
                  <a:pt x="159" y="2001"/>
                </a:lnTo>
                <a:lnTo>
                  <a:pt x="145" y="2006"/>
                </a:lnTo>
                <a:lnTo>
                  <a:pt x="130" y="2012"/>
                </a:lnTo>
                <a:lnTo>
                  <a:pt x="115" y="2017"/>
                </a:lnTo>
                <a:lnTo>
                  <a:pt x="99" y="2021"/>
                </a:lnTo>
                <a:lnTo>
                  <a:pt x="84" y="2025"/>
                </a:lnTo>
                <a:lnTo>
                  <a:pt x="68" y="2029"/>
                </a:lnTo>
                <a:lnTo>
                  <a:pt x="51" y="2032"/>
                </a:lnTo>
                <a:lnTo>
                  <a:pt x="35" y="2035"/>
                </a:lnTo>
                <a:lnTo>
                  <a:pt x="18" y="2036"/>
                </a:lnTo>
                <a:lnTo>
                  <a:pt x="0" y="2037"/>
                </a:lnTo>
                <a:lnTo>
                  <a:pt x="0" y="1458"/>
                </a:lnTo>
                <a:lnTo>
                  <a:pt x="0" y="880"/>
                </a:lnTo>
                <a:lnTo>
                  <a:pt x="8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751" y="6237312"/>
            <a:ext cx="1291874" cy="431999"/>
          </a:xfrm>
          <a:prstGeom prst="rect">
            <a:avLst/>
          </a:prstGeom>
        </p:spPr>
      </p:pic>
      <p:sp>
        <p:nvSpPr>
          <p:cNvPr id="4" name="t_confidentiality"/>
          <p:cNvSpPr/>
          <p:nvPr userDrawn="1"/>
        </p:nvSpPr>
        <p:spPr>
          <a:xfrm>
            <a:off x="9626219" y="116632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1212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5175" cy="6858000"/>
          </a:xfrm>
          <a:solidFill>
            <a:schemeClr val="bg2"/>
          </a:solidFill>
        </p:spPr>
        <p:txBody>
          <a:bodyPr anchor="t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Select shape and click insert picture from menu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18800"/>
            <a:ext cx="3517200" cy="3232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 baseline="0">
                <a:noFill/>
              </a:defRPr>
            </a:lvl1pPr>
          </a:lstStyle>
          <a:p>
            <a:pPr lvl="0"/>
            <a:r>
              <a:rPr lang="en-US" dirty="0"/>
              <a:t>Do not add text here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0000"/>
            <a:ext cx="3517200" cy="3232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 baseline="0">
                <a:noFill/>
              </a:defRPr>
            </a:lvl1pPr>
          </a:lstStyle>
          <a:p>
            <a:pPr lvl="0"/>
            <a:r>
              <a:rPr lang="en-US" dirty="0"/>
              <a:t>Do not add text here</a:t>
            </a:r>
          </a:p>
        </p:txBody>
      </p:sp>
      <p:sp>
        <p:nvSpPr>
          <p:cNvPr id="2" name="t_confidentiality"/>
          <p:cNvSpPr/>
          <p:nvPr userDrawn="1"/>
        </p:nvSpPr>
        <p:spPr>
          <a:xfrm>
            <a:off x="9626219" y="116632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84701" y="1556792"/>
            <a:ext cx="7129462" cy="3744416"/>
          </a:xfrm>
          <a:prstGeom prst="round2DiagRect">
            <a:avLst>
              <a:gd name="adj1" fmla="val 13337"/>
              <a:gd name="adj2" fmla="val 0"/>
            </a:avLst>
          </a:prstGeom>
          <a:solidFill>
            <a:schemeClr val="bg1">
              <a:alpha val="85098"/>
            </a:schemeClr>
          </a:solidFill>
        </p:spPr>
        <p:txBody>
          <a:bodyPr lIns="162000" tIns="162000" rIns="162000" bIns="162000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873451" y="3501008"/>
            <a:ext cx="6552728" cy="15121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0202386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5175" cy="6858000"/>
          </a:xfrm>
          <a:solidFill>
            <a:schemeClr val="bg2"/>
          </a:solidFill>
        </p:spPr>
        <p:txBody>
          <a:bodyPr anchor="t" anchorCtr="0"/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Select shape and click insert picture from menu</a:t>
            </a:r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584701" y="1556792"/>
            <a:ext cx="7129462" cy="3744416"/>
          </a:xfrm>
          <a:prstGeom prst="round2DiagRect">
            <a:avLst>
              <a:gd name="adj1" fmla="val 13337"/>
              <a:gd name="adj2" fmla="val 0"/>
            </a:avLst>
          </a:prstGeom>
          <a:solidFill>
            <a:schemeClr val="bg1">
              <a:alpha val="85098"/>
            </a:schemeClr>
          </a:solidFill>
        </p:spPr>
        <p:txBody>
          <a:bodyPr lIns="162000" tIns="162000" rIns="162000" bIns="162000"/>
          <a:lstStyle>
            <a:lvl1pPr>
              <a:defRPr sz="3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4873451" y="3501008"/>
            <a:ext cx="6552728" cy="15121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i-FI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18800"/>
            <a:ext cx="3517200" cy="3232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 baseline="0">
                <a:noFill/>
              </a:defRPr>
            </a:lvl1pPr>
          </a:lstStyle>
          <a:p>
            <a:pPr lvl="0"/>
            <a:r>
              <a:rPr lang="en-US" dirty="0"/>
              <a:t>Do not add text here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10000"/>
            <a:ext cx="3517200" cy="32328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200" baseline="0">
                <a:noFill/>
              </a:defRPr>
            </a:lvl1pPr>
          </a:lstStyle>
          <a:p>
            <a:pPr lvl="0"/>
            <a:r>
              <a:rPr lang="en-US" dirty="0"/>
              <a:t>Do not add text here</a:t>
            </a:r>
          </a:p>
        </p:txBody>
      </p:sp>
      <p:sp>
        <p:nvSpPr>
          <p:cNvPr id="2" name="t_confidentiality"/>
          <p:cNvSpPr/>
          <p:nvPr userDrawn="1"/>
        </p:nvSpPr>
        <p:spPr>
          <a:xfrm>
            <a:off x="9626219" y="116632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8465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1013" y="404814"/>
            <a:ext cx="11233150" cy="9359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013" y="1557339"/>
            <a:ext cx="11233150" cy="44640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375" y="6453336"/>
            <a:ext cx="1223963" cy="144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A22DA4D0-8748-42E4-92E2-B4D048CA0FE3}" type="datetime3">
              <a:rPr lang="en-US" smtClean="0"/>
              <a:t>3 November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5338" y="6453336"/>
            <a:ext cx="4032250" cy="144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Valmet   |   Author /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1014" y="6453336"/>
            <a:ext cx="360361" cy="144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82F35C78-EDC3-4BE6-A74D-429C10820A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83" y="6237312"/>
            <a:ext cx="1291874" cy="432000"/>
          </a:xfrm>
          <a:prstGeom prst="rect">
            <a:avLst/>
          </a:prstGeom>
        </p:spPr>
      </p:pic>
      <p:sp>
        <p:nvSpPr>
          <p:cNvPr id="7" name="t_confidentiality"/>
          <p:cNvSpPr/>
          <p:nvPr userDrawn="1"/>
        </p:nvSpPr>
        <p:spPr>
          <a:xfrm>
            <a:off x="9626219" y="111547"/>
            <a:ext cx="2160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i-FI" sz="12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  <a:endParaRPr lang="fi-FI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(c)" hidden="1"/>
          <p:cNvSpPr txBox="1"/>
          <p:nvPr userDrawn="1"/>
        </p:nvSpPr>
        <p:spPr>
          <a:xfrm>
            <a:off x="11986517" y="6891795"/>
            <a:ext cx="198773" cy="3077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fi-FI" sz="200" dirty="0">
                <a:solidFill>
                  <a:schemeClr val="bg1"/>
                </a:solidFill>
                <a:latin typeface="+mn-lt"/>
              </a:rPr>
              <a:t>©grow. for</a:t>
            </a:r>
            <a:r>
              <a:rPr lang="fi-FI" sz="200" baseline="0" dirty="0">
                <a:solidFill>
                  <a:schemeClr val="bg1"/>
                </a:solidFill>
                <a:latin typeface="+mn-lt"/>
              </a:rPr>
              <a:t> valmet</a:t>
            </a:r>
            <a:endParaRPr lang="en-GB" sz="200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(logo)" descr="Z:\GRW (grow)\logot\copyright_grow.png" hidden="1"/>
          <p:cNvPicPr>
            <a:picLocks noChangeAspect="1" noChangeArrowheads="1"/>
          </p:cNvPicPr>
          <p:nvPr userDrawn="1"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000"/>
            <a:ext cx="60261" cy="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03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716" r:id="rId4"/>
    <p:sldLayoutId id="2147483717" r:id="rId5"/>
    <p:sldLayoutId id="2147483664" r:id="rId6"/>
    <p:sldLayoutId id="2147483704" r:id="rId7"/>
    <p:sldLayoutId id="2147483702" r:id="rId8"/>
    <p:sldLayoutId id="2147483703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90" r:id="rId25"/>
    <p:sldLayoutId id="2147483691" r:id="rId26"/>
    <p:sldLayoutId id="2147483696" r:id="rId27"/>
    <p:sldLayoutId id="2147483692" r:id="rId28"/>
    <p:sldLayoutId id="2147483697" r:id="rId29"/>
    <p:sldLayoutId id="2147483683" r:id="rId30"/>
    <p:sldLayoutId id="2147483685" r:id="rId31"/>
    <p:sldLayoutId id="2147483693" r:id="rId32"/>
    <p:sldLayoutId id="2147483694" r:id="rId33"/>
    <p:sldLayoutId id="2147483695" r:id="rId34"/>
    <p:sldLayoutId id="2147483708" r:id="rId35"/>
    <p:sldLayoutId id="2147483705" r:id="rId36"/>
    <p:sldLayoutId id="2147483711" r:id="rId37"/>
    <p:sldLayoutId id="2147483706" r:id="rId38"/>
    <p:sldLayoutId id="2147483712" r:id="rId39"/>
    <p:sldLayoutId id="2147483707" r:id="rId40"/>
    <p:sldLayoutId id="2147483713" r:id="rId41"/>
    <p:sldLayoutId id="2147483709" r:id="rId42"/>
    <p:sldLayoutId id="2147483714" r:id="rId43"/>
    <p:sldLayoutId id="2147483710" r:id="rId44"/>
    <p:sldLayoutId id="2147483715" r:id="rId45"/>
    <p:sldLayoutId id="2147483681" r:id="rId46"/>
    <p:sldLayoutId id="2147483687" r:id="rId47"/>
    <p:sldLayoutId id="2147483688" r:id="rId48"/>
    <p:sldLayoutId id="2147483689" r:id="rId49"/>
    <p:sldLayoutId id="2147483718" r:id="rId50"/>
    <p:sldLayoutId id="2147483719" r:id="rId51"/>
  </p:sldLayoutIdLst>
  <p:transition spd="med"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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539750" indent="-273050" algn="l" defTabSz="914400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806450" indent="-266700" algn="l" defTabSz="914400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"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071563" indent="-265113" algn="l" defTabSz="914400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Font typeface="Arial" pitchFamily="34" charset="0"/>
        <a:buChar char="–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1346200" indent="-274638" algn="l" defTabSz="914400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"/>
        <a:defRPr sz="1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1612900" indent="-2667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rgbClr val="242527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1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C1EB1E94-CB5C-2B48-6E2B-D07BF89663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Data Security within PDM</a:t>
            </a:r>
          </a:p>
        </p:txBody>
      </p:sp>
      <p:sp>
        <p:nvSpPr>
          <p:cNvPr id="5124" name="Rectangle 8">
            <a:extLst>
              <a:ext uri="{FF2B5EF4-FFF2-40B4-BE49-F238E27FC236}">
                <a16:creationId xmlns:a16="http://schemas.microsoft.com/office/drawing/2014/main" id="{D6731915-885D-7BB1-D375-96CE8311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1905000"/>
            <a:ext cx="806926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5750" indent="-285750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30000"/>
              <a:buChar char="-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73088" indent="-284163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858838" indent="-277813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3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138238" indent="-290513">
              <a:lnSpc>
                <a:spcPct val="90000"/>
              </a:lnSpc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595438" indent="-2905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052638" indent="-2905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09838" indent="-2905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67038" indent="-29051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SzPct val="13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DD372-C830-36A0-5761-8F2D34C185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2">
            <a:extLst>
              <a:ext uri="{FF2B5EF4-FFF2-40B4-BE49-F238E27FC236}">
                <a16:creationId xmlns:a16="http://schemas.microsoft.com/office/drawing/2014/main" id="{9BA7C771-B92B-61C3-02D3-BB7E416494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15FB3-BFB7-48F5-87B2-84EBE036449A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54AA279E-98D0-9858-D251-E76540A08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BF2B62-080F-49E9-ADA9-8FCA53979523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10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Text Box 2">
            <a:extLst>
              <a:ext uri="{FF2B5EF4-FFF2-40B4-BE49-F238E27FC236}">
                <a16:creationId xmlns:a16="http://schemas.microsoft.com/office/drawing/2014/main" id="{EE6BA667-01E2-4063-7010-9145EC2FC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711201"/>
            <a:ext cx="7734810" cy="400110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266700" indent="-2667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2000"/>
            </a:lvl1pPr>
            <a:lvl2pPr marL="539750" lvl="1" indent="-27305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806450" indent="-2667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071563" indent="-26511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1346200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 marL="1612900" indent="-2667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242527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en-US" dirty="0"/>
              <a:t> Market area will be published based on the Delivery or Machine</a:t>
            </a:r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4EBE4DF2-DFAA-0648-7E3F-EF7B6159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590801"/>
            <a:ext cx="6048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6" name="Text Box 4">
            <a:extLst>
              <a:ext uri="{FF2B5EF4-FFF2-40B4-BE49-F238E27FC236}">
                <a16:creationId xmlns:a16="http://schemas.microsoft.com/office/drawing/2014/main" id="{ECCA401A-B7E4-F5BA-1D76-018E5404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7" y="3351214"/>
            <a:ext cx="156324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MA= </a:t>
            </a:r>
            <a:r>
              <a:rPr lang="en-US" altLang="en-US" u="sng" dirty="0"/>
              <a:t>Sweden</a:t>
            </a:r>
            <a:endParaRPr lang="en-US" altLang="en-US" dirty="0"/>
          </a:p>
          <a:p>
            <a:pPr eaLnBrk="1" hangingPunct="1"/>
            <a:r>
              <a:rPr lang="en-US" altLang="en-US" dirty="0"/>
              <a:t>OG = WIN</a:t>
            </a:r>
          </a:p>
          <a:p>
            <a:pPr eaLnBrk="1" hangingPunct="1"/>
            <a:r>
              <a:rPr lang="en-US" altLang="en-US" dirty="0"/>
              <a:t>Policy = ODI</a:t>
            </a:r>
          </a:p>
        </p:txBody>
      </p:sp>
      <p:pic>
        <p:nvPicPr>
          <p:cNvPr id="15367" name="Picture 5">
            <a:extLst>
              <a:ext uri="{FF2B5EF4-FFF2-40B4-BE49-F238E27FC236}">
                <a16:creationId xmlns:a16="http://schemas.microsoft.com/office/drawing/2014/main" id="{60E51E54-BFDA-D49C-9A47-315D2DD3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87" y="1752601"/>
            <a:ext cx="5334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368" name="AutoShape 6">
            <a:extLst>
              <a:ext uri="{FF2B5EF4-FFF2-40B4-BE49-F238E27FC236}">
                <a16:creationId xmlns:a16="http://schemas.microsoft.com/office/drawing/2014/main" id="{08264FF6-B8F7-48A8-7678-2AC97DF11F8A}"/>
              </a:ext>
            </a:extLst>
          </p:cNvPr>
          <p:cNvCxnSpPr>
            <a:cxnSpLocks noChangeShapeType="1"/>
            <a:stCxn id="15367" idx="2"/>
            <a:endCxn id="15365" idx="1"/>
          </p:cNvCxnSpPr>
          <p:nvPr/>
        </p:nvCxnSpPr>
        <p:spPr bwMode="auto">
          <a:xfrm rot="16200000" flipH="1">
            <a:off x="2792412" y="2254250"/>
            <a:ext cx="628650" cy="495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69" name="Rectangle 7">
            <a:extLst>
              <a:ext uri="{FF2B5EF4-FFF2-40B4-BE49-F238E27FC236}">
                <a16:creationId xmlns:a16="http://schemas.microsoft.com/office/drawing/2014/main" id="{D221A24F-612B-5EF7-5871-2F538EE4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7" y="17526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MA=Germany</a:t>
            </a:r>
          </a:p>
        </p:txBody>
      </p:sp>
      <p:sp>
        <p:nvSpPr>
          <p:cNvPr id="15370" name="Line 8">
            <a:extLst>
              <a:ext uri="{FF2B5EF4-FFF2-40B4-BE49-F238E27FC236}">
                <a16:creationId xmlns:a16="http://schemas.microsoft.com/office/drawing/2014/main" id="{E5CC428B-3138-8133-B7D4-E9F34C766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7387" y="23622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71" name="Picture 9">
            <a:extLst>
              <a:ext uri="{FF2B5EF4-FFF2-40B4-BE49-F238E27FC236}">
                <a16:creationId xmlns:a16="http://schemas.microsoft.com/office/drawing/2014/main" id="{38AB3886-30BE-A630-30EA-D735CA103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7" y="2590801"/>
            <a:ext cx="604838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2" name="Text Box 10">
            <a:extLst>
              <a:ext uri="{FF2B5EF4-FFF2-40B4-BE49-F238E27FC236}">
                <a16:creationId xmlns:a16="http://schemas.microsoft.com/office/drawing/2014/main" id="{6BDE163F-D1D6-3155-5C47-E40FB34F3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3276600"/>
            <a:ext cx="24844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MA=</a:t>
            </a:r>
            <a:r>
              <a:rPr lang="en-US" altLang="en-US" dirty="0" err="1">
                <a:solidFill>
                  <a:schemeClr val="accent1">
                    <a:lumMod val="75000"/>
                  </a:schemeClr>
                </a:solidFill>
              </a:rPr>
              <a:t>Sweden|Germany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/>
            <a:r>
              <a:rPr lang="en-US" altLang="en-US" dirty="0"/>
              <a:t>OG = WIN</a:t>
            </a:r>
          </a:p>
          <a:p>
            <a:pPr eaLnBrk="1" hangingPunct="1"/>
            <a:r>
              <a:rPr lang="en-US" altLang="en-US" dirty="0"/>
              <a:t>Policy = ODI</a:t>
            </a:r>
          </a:p>
        </p:txBody>
      </p:sp>
      <p:pic>
        <p:nvPicPr>
          <p:cNvPr id="15373" name="Picture 11">
            <a:extLst>
              <a:ext uri="{FF2B5EF4-FFF2-40B4-BE49-F238E27FC236}">
                <a16:creationId xmlns:a16="http://schemas.microsoft.com/office/drawing/2014/main" id="{07148BDA-093E-5C4D-7153-2100FDAB3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887" y="1930401"/>
            <a:ext cx="5334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374" name="AutoShape 12">
            <a:extLst>
              <a:ext uri="{FF2B5EF4-FFF2-40B4-BE49-F238E27FC236}">
                <a16:creationId xmlns:a16="http://schemas.microsoft.com/office/drawing/2014/main" id="{4E7B86CC-4E17-832B-D588-0A6078C52D7A}"/>
              </a:ext>
            </a:extLst>
          </p:cNvPr>
          <p:cNvCxnSpPr>
            <a:cxnSpLocks noChangeShapeType="1"/>
            <a:stCxn id="15373" idx="2"/>
            <a:endCxn id="15371" idx="1"/>
          </p:cNvCxnSpPr>
          <p:nvPr/>
        </p:nvCxnSpPr>
        <p:spPr bwMode="auto">
          <a:xfrm rot="16200000" flipH="1">
            <a:off x="7624762" y="2362200"/>
            <a:ext cx="450850" cy="4572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5" name="Rectangle 13">
            <a:extLst>
              <a:ext uri="{FF2B5EF4-FFF2-40B4-BE49-F238E27FC236}">
                <a16:creationId xmlns:a16="http://schemas.microsoft.com/office/drawing/2014/main" id="{50ED3006-BCF0-CB5C-5C56-2452E09FA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7" y="1943101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MA=Germany</a:t>
            </a:r>
          </a:p>
        </p:txBody>
      </p:sp>
      <p:sp>
        <p:nvSpPr>
          <p:cNvPr id="15376" name="Text Box 14">
            <a:extLst>
              <a:ext uri="{FF2B5EF4-FFF2-40B4-BE49-F238E27FC236}">
                <a16:creationId xmlns:a16="http://schemas.microsoft.com/office/drawing/2014/main" id="{9035E258-AA53-646C-E432-36F8FD7F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2" y="2017713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Publish Market Area</a:t>
            </a:r>
          </a:p>
        </p:txBody>
      </p:sp>
      <p:sp>
        <p:nvSpPr>
          <p:cNvPr id="15377" name="Text Box 15">
            <a:extLst>
              <a:ext uri="{FF2B5EF4-FFF2-40B4-BE49-F238E27FC236}">
                <a16:creationId xmlns:a16="http://schemas.microsoft.com/office/drawing/2014/main" id="{63E71268-9678-7946-342A-19DF421BC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2" y="2362201"/>
            <a:ext cx="19159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Date 2023-10-05</a:t>
            </a:r>
          </a:p>
        </p:txBody>
      </p:sp>
      <p:sp>
        <p:nvSpPr>
          <p:cNvPr id="15378" name="Text Box 17">
            <a:extLst>
              <a:ext uri="{FF2B5EF4-FFF2-40B4-BE49-F238E27FC236}">
                <a16:creationId xmlns:a16="http://schemas.microsoft.com/office/drawing/2014/main" id="{658B5853-14FC-1949-B3C6-7662BAD0E16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65175" y="2676526"/>
            <a:ext cx="204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</a:rPr>
              <a:t>Example 1 </a:t>
            </a:r>
          </a:p>
        </p:txBody>
      </p:sp>
      <p:sp>
        <p:nvSpPr>
          <p:cNvPr id="15379" name="Text Box 18">
            <a:extLst>
              <a:ext uri="{FF2B5EF4-FFF2-40B4-BE49-F238E27FC236}">
                <a16:creationId xmlns:a16="http://schemas.microsoft.com/office/drawing/2014/main" id="{D84BD415-33A9-6375-4BE2-7AD43C3BB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7" y="4292600"/>
            <a:ext cx="48186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&gt;&gt; Viewing right for users having 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MA above Sweden or Germany*)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and </a:t>
            </a:r>
            <a:r>
              <a:rPr lang="en-US" altLang="en-US" i="1" dirty="0">
                <a:solidFill>
                  <a:schemeClr val="accent1">
                    <a:lumMod val="75000"/>
                  </a:schemeClr>
                </a:solidFill>
              </a:rPr>
              <a:t>Viewing group JAR Viewer 3 for OG WIN</a:t>
            </a:r>
            <a:br>
              <a:rPr lang="en-US" altLang="en-US" i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</a:br>
            <a:endParaRPr lang="en-US" altLang="en-US" strike="sngStrike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5380" name="Text Box 19">
            <a:extLst>
              <a:ext uri="{FF2B5EF4-FFF2-40B4-BE49-F238E27FC236}">
                <a16:creationId xmlns:a16="http://schemas.microsoft.com/office/drawing/2014/main" id="{23094CC9-173F-D94D-AD0C-E0732F196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3612" y="1255713"/>
            <a:ext cx="2889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3. Publishing the structure 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   for new project</a:t>
            </a:r>
          </a:p>
        </p:txBody>
      </p:sp>
      <p:sp>
        <p:nvSpPr>
          <p:cNvPr id="15381" name="Rectangle 20">
            <a:extLst>
              <a:ext uri="{FF2B5EF4-FFF2-40B4-BE49-F238E27FC236}">
                <a16:creationId xmlns:a16="http://schemas.microsoft.com/office/drawing/2014/main" id="{BDFE08BC-521C-3602-BE8A-3EB358EE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177800"/>
            <a:ext cx="5778500" cy="482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Normal data access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>
            <a:extLst>
              <a:ext uri="{FF2B5EF4-FFF2-40B4-BE49-F238E27FC236}">
                <a16:creationId xmlns:a16="http://schemas.microsoft.com/office/drawing/2014/main" id="{2BECCD27-9A65-2E2F-4B5F-0D88AAE308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20B02B-7F8A-476F-9496-226C52E38EDC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C9934B5B-9505-A22F-A9D9-BF5352377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EBDDDD-5E45-4E28-9390-0A90E1FFDB08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11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A5B7C3A-782E-4C0A-3058-A6F9BA56F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76225"/>
            <a:ext cx="8343900" cy="457200"/>
          </a:xfrm>
        </p:spPr>
        <p:txBody>
          <a:bodyPr/>
          <a:lstStyle/>
          <a:p>
            <a:pPr eaLnBrk="1" hangingPunct="1"/>
            <a:r>
              <a:rPr lang="en-GB" altLang="en-US" sz="2000" dirty="0"/>
              <a:t>Legacy data access – Legacy Own Design Item (ODI)</a:t>
            </a:r>
          </a:p>
        </p:txBody>
      </p:sp>
      <p:pic>
        <p:nvPicPr>
          <p:cNvPr id="17416" name="Picture 7">
            <a:extLst>
              <a:ext uri="{FF2B5EF4-FFF2-40B4-BE49-F238E27FC236}">
                <a16:creationId xmlns:a16="http://schemas.microsoft.com/office/drawing/2014/main" id="{EE4989A8-C1E0-AFBE-CBF6-C9315784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876773"/>
            <a:ext cx="4191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7" name="Text Box 8">
            <a:extLst>
              <a:ext uri="{FF2B5EF4-FFF2-40B4-BE49-F238E27FC236}">
                <a16:creationId xmlns:a16="http://schemas.microsoft.com/office/drawing/2014/main" id="{393A9EE9-D6D5-B874-B921-AC46D2C4D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2268886"/>
            <a:ext cx="14189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MA=</a:t>
            </a:r>
            <a:r>
              <a:rPr lang="en-US" altLang="en-US" sz="1200" u="sng"/>
              <a:t>World</a:t>
            </a:r>
            <a:endParaRPr lang="en-US" altLang="en-US" sz="1200"/>
          </a:p>
          <a:p>
            <a:pPr eaLnBrk="1" hangingPunct="1"/>
            <a:r>
              <a:rPr lang="en-US" altLang="en-US" sz="1200"/>
              <a:t>OG = </a:t>
            </a:r>
            <a:r>
              <a:rPr lang="en-US" altLang="en-US" sz="1200" u="sng"/>
              <a:t>“Jarvenpaa”</a:t>
            </a:r>
            <a:endParaRPr lang="en-US" altLang="en-US" sz="1200"/>
          </a:p>
          <a:p>
            <a:pPr eaLnBrk="1" hangingPunct="1"/>
            <a:r>
              <a:rPr lang="en-US" altLang="en-US" sz="1200"/>
              <a:t>Policy = </a:t>
            </a:r>
            <a:r>
              <a:rPr lang="en-US" altLang="en-US" sz="1200" u="sng"/>
              <a:t>ODI</a:t>
            </a:r>
            <a:endParaRPr lang="en-US" altLang="en-US" sz="1200"/>
          </a:p>
        </p:txBody>
      </p:sp>
      <p:pic>
        <p:nvPicPr>
          <p:cNvPr id="17421" name="Picture 12">
            <a:extLst>
              <a:ext uri="{FF2B5EF4-FFF2-40B4-BE49-F238E27FC236}">
                <a16:creationId xmlns:a16="http://schemas.microsoft.com/office/drawing/2014/main" id="{6D86A495-089D-E02C-CAF9-CCD6A8FD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1876773"/>
            <a:ext cx="4191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22" name="Text Box 13">
            <a:extLst>
              <a:ext uri="{FF2B5EF4-FFF2-40B4-BE49-F238E27FC236}">
                <a16:creationId xmlns:a16="http://schemas.microsoft.com/office/drawing/2014/main" id="{AF180A57-FFD6-1E40-4C59-B8583165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2268886"/>
            <a:ext cx="1587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MA=</a:t>
            </a:r>
            <a:r>
              <a:rPr lang="en-US" altLang="en-US" sz="1200" u="sng"/>
              <a:t>World</a:t>
            </a:r>
            <a:endParaRPr lang="en-US" altLang="en-US" sz="1200"/>
          </a:p>
          <a:p>
            <a:pPr eaLnBrk="1" hangingPunct="1"/>
            <a:r>
              <a:rPr lang="en-US" altLang="en-US" sz="1200"/>
              <a:t>OG = </a:t>
            </a:r>
            <a:r>
              <a:rPr lang="en-US" altLang="en-US" sz="1200" u="sng"/>
              <a:t>“Roll handling”</a:t>
            </a:r>
            <a:endParaRPr lang="en-US" altLang="en-US" sz="1200"/>
          </a:p>
          <a:p>
            <a:pPr eaLnBrk="1" hangingPunct="1"/>
            <a:r>
              <a:rPr lang="en-US" altLang="en-US" sz="1200"/>
              <a:t>Policy = </a:t>
            </a:r>
            <a:r>
              <a:rPr lang="en-US" altLang="en-US" sz="1200" u="sng"/>
              <a:t>ODI</a:t>
            </a:r>
            <a:endParaRPr lang="en-US" altLang="en-US" sz="1200"/>
          </a:p>
        </p:txBody>
      </p:sp>
      <p:pic>
        <p:nvPicPr>
          <p:cNvPr id="17425" name="Picture 16">
            <a:extLst>
              <a:ext uri="{FF2B5EF4-FFF2-40B4-BE49-F238E27FC236}">
                <a16:creationId xmlns:a16="http://schemas.microsoft.com/office/drawing/2014/main" id="{B80C66BD-8EAC-A40B-1CB1-7310769C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1876773"/>
            <a:ext cx="4191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26" name="Text Box 17">
            <a:extLst>
              <a:ext uri="{FF2B5EF4-FFF2-40B4-BE49-F238E27FC236}">
                <a16:creationId xmlns:a16="http://schemas.microsoft.com/office/drawing/2014/main" id="{6E3EF4F2-34A0-E2E5-A84A-D8E628797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600" y="2268886"/>
            <a:ext cx="1587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MA=</a:t>
            </a:r>
            <a:r>
              <a:rPr lang="en-US" altLang="en-US" sz="1200" u="sng"/>
              <a:t>Sweden</a:t>
            </a:r>
            <a:endParaRPr lang="en-US" altLang="en-US" sz="1200"/>
          </a:p>
          <a:p>
            <a:pPr eaLnBrk="1" hangingPunct="1"/>
            <a:r>
              <a:rPr lang="en-US" altLang="en-US" sz="1200"/>
              <a:t>OG = </a:t>
            </a:r>
            <a:r>
              <a:rPr lang="en-US" altLang="en-US" sz="1200" u="sng"/>
              <a:t>“Roll handling”</a:t>
            </a:r>
            <a:endParaRPr lang="en-US" altLang="en-US" sz="1200"/>
          </a:p>
          <a:p>
            <a:pPr eaLnBrk="1" hangingPunct="1"/>
            <a:r>
              <a:rPr lang="en-US" altLang="en-US" sz="1200"/>
              <a:t>Policy = </a:t>
            </a:r>
            <a:r>
              <a:rPr lang="en-US" altLang="en-US" sz="1200" u="sng"/>
              <a:t>ODI</a:t>
            </a:r>
            <a:endParaRPr lang="en-US" altLang="en-US" sz="1200"/>
          </a:p>
        </p:txBody>
      </p:sp>
      <p:pic>
        <p:nvPicPr>
          <p:cNvPr id="17429" name="Picture 20">
            <a:extLst>
              <a:ext uri="{FF2B5EF4-FFF2-40B4-BE49-F238E27FC236}">
                <a16:creationId xmlns:a16="http://schemas.microsoft.com/office/drawing/2014/main" id="{F825F75D-8DF7-9CD5-B194-C334C26B0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1876773"/>
            <a:ext cx="4191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30" name="Text Box 21">
            <a:extLst>
              <a:ext uri="{FF2B5EF4-FFF2-40B4-BE49-F238E27FC236}">
                <a16:creationId xmlns:a16="http://schemas.microsoft.com/office/drawing/2014/main" id="{5516977B-1024-FA5C-60F9-B2009F48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5" y="2268886"/>
            <a:ext cx="1587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MA=</a:t>
            </a:r>
            <a:r>
              <a:rPr lang="en-US" altLang="en-US" sz="1200" u="sng"/>
              <a:t>Sweden</a:t>
            </a:r>
            <a:endParaRPr lang="en-US" altLang="en-US" sz="1200"/>
          </a:p>
          <a:p>
            <a:pPr eaLnBrk="1" hangingPunct="1"/>
            <a:r>
              <a:rPr lang="en-US" altLang="en-US" sz="1200"/>
              <a:t>OG = </a:t>
            </a:r>
            <a:r>
              <a:rPr lang="en-US" altLang="en-US" sz="1200" u="sng"/>
              <a:t>“Roll handling”</a:t>
            </a:r>
            <a:endParaRPr lang="en-US" altLang="en-US" sz="1200"/>
          </a:p>
          <a:p>
            <a:pPr eaLnBrk="1" hangingPunct="1"/>
            <a:r>
              <a:rPr lang="en-US" altLang="en-US" sz="1200"/>
              <a:t>Policy = </a:t>
            </a:r>
            <a:r>
              <a:rPr lang="en-US" altLang="en-US" sz="1200" u="sng"/>
              <a:t>ODI</a:t>
            </a:r>
            <a:endParaRPr lang="en-US" altLang="en-US" sz="1200"/>
          </a:p>
        </p:txBody>
      </p:sp>
      <p:sp>
        <p:nvSpPr>
          <p:cNvPr id="17433" name="Text Box 28">
            <a:extLst>
              <a:ext uri="{FF2B5EF4-FFF2-40B4-BE49-F238E27FC236}">
                <a16:creationId xmlns:a16="http://schemas.microsoft.com/office/drawing/2014/main" id="{C4C1B440-E6E5-A172-D1E0-E159847D4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1532286"/>
            <a:ext cx="1036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Change OG,</a:t>
            </a:r>
          </a:p>
          <a:p>
            <a:pPr eaLnBrk="1" hangingPunct="1"/>
            <a:r>
              <a:rPr lang="en-GB" altLang="en-US" sz="1000" b="1"/>
              <a:t>Propagate MA</a:t>
            </a:r>
          </a:p>
        </p:txBody>
      </p:sp>
      <p:sp>
        <p:nvSpPr>
          <p:cNvPr id="17435" name="Text Box 32">
            <a:extLst>
              <a:ext uri="{FF2B5EF4-FFF2-40B4-BE49-F238E27FC236}">
                <a16:creationId xmlns:a16="http://schemas.microsoft.com/office/drawing/2014/main" id="{DB891A00-F347-9351-6AB7-9854C9994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76" y="1681511"/>
            <a:ext cx="1036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Propagate MA</a:t>
            </a:r>
          </a:p>
        </p:txBody>
      </p:sp>
      <p:sp>
        <p:nvSpPr>
          <p:cNvPr id="17438" name="Text Box 36">
            <a:extLst>
              <a:ext uri="{FF2B5EF4-FFF2-40B4-BE49-F238E27FC236}">
                <a16:creationId xmlns:a16="http://schemas.microsoft.com/office/drawing/2014/main" id="{03650394-AE10-A544-7118-C5E15C03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1268760"/>
            <a:ext cx="1230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b="1"/>
              <a:t>OG not known</a:t>
            </a:r>
          </a:p>
        </p:txBody>
      </p:sp>
      <p:sp>
        <p:nvSpPr>
          <p:cNvPr id="17439" name="Text Box 37">
            <a:extLst>
              <a:ext uri="{FF2B5EF4-FFF2-40B4-BE49-F238E27FC236}">
                <a16:creationId xmlns:a16="http://schemas.microsoft.com/office/drawing/2014/main" id="{AC1738A8-5EF3-728B-3D9F-FE97E6E8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1268760"/>
            <a:ext cx="949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b="1"/>
              <a:t>OG known</a:t>
            </a:r>
          </a:p>
        </p:txBody>
      </p:sp>
      <p:sp>
        <p:nvSpPr>
          <p:cNvPr id="17441" name="Freeform 41">
            <a:extLst>
              <a:ext uri="{FF2B5EF4-FFF2-40B4-BE49-F238E27FC236}">
                <a16:creationId xmlns:a16="http://schemas.microsoft.com/office/drawing/2014/main" id="{377C17D8-7F8B-B4E3-0526-DE6F65A56397}"/>
              </a:ext>
            </a:extLst>
          </p:cNvPr>
          <p:cNvSpPr>
            <a:spLocks/>
          </p:cNvSpPr>
          <p:nvPr/>
        </p:nvSpPr>
        <p:spPr bwMode="auto">
          <a:xfrm>
            <a:off x="3357563" y="1954560"/>
            <a:ext cx="1116013" cy="128588"/>
          </a:xfrm>
          <a:custGeom>
            <a:avLst/>
            <a:gdLst>
              <a:gd name="T0" fmla="*/ 0 w 3168"/>
              <a:gd name="T1" fmla="*/ 128588 h 984"/>
              <a:gd name="T2" fmla="*/ 304367 w 3168"/>
              <a:gd name="T3" fmla="*/ 21954 h 984"/>
              <a:gd name="T4" fmla="*/ 794737 w 3168"/>
              <a:gd name="T5" fmla="*/ 15681 h 984"/>
              <a:gd name="T6" fmla="*/ 1116013 w 3168"/>
              <a:gd name="T7" fmla="*/ 116043 h 9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8" h="984">
                <a:moveTo>
                  <a:pt x="0" y="984"/>
                </a:moveTo>
                <a:cubicBezTo>
                  <a:pt x="244" y="648"/>
                  <a:pt x="488" y="312"/>
                  <a:pt x="864" y="168"/>
                </a:cubicBezTo>
                <a:cubicBezTo>
                  <a:pt x="1240" y="24"/>
                  <a:pt x="1872" y="0"/>
                  <a:pt x="2256" y="120"/>
                </a:cubicBezTo>
                <a:cubicBezTo>
                  <a:pt x="2640" y="240"/>
                  <a:pt x="2904" y="564"/>
                  <a:pt x="3168" y="888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Freeform 42">
            <a:extLst>
              <a:ext uri="{FF2B5EF4-FFF2-40B4-BE49-F238E27FC236}">
                <a16:creationId xmlns:a16="http://schemas.microsoft.com/office/drawing/2014/main" id="{174E7A40-4339-11BE-49F1-5B48D98E6719}"/>
              </a:ext>
            </a:extLst>
          </p:cNvPr>
          <p:cNvSpPr>
            <a:spLocks/>
          </p:cNvSpPr>
          <p:nvPr/>
        </p:nvSpPr>
        <p:spPr bwMode="auto">
          <a:xfrm>
            <a:off x="7605713" y="1954560"/>
            <a:ext cx="1116013" cy="128588"/>
          </a:xfrm>
          <a:custGeom>
            <a:avLst/>
            <a:gdLst>
              <a:gd name="T0" fmla="*/ 0 w 3168"/>
              <a:gd name="T1" fmla="*/ 128588 h 984"/>
              <a:gd name="T2" fmla="*/ 304367 w 3168"/>
              <a:gd name="T3" fmla="*/ 21954 h 984"/>
              <a:gd name="T4" fmla="*/ 794737 w 3168"/>
              <a:gd name="T5" fmla="*/ 15681 h 984"/>
              <a:gd name="T6" fmla="*/ 1116013 w 3168"/>
              <a:gd name="T7" fmla="*/ 116043 h 9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8" h="984">
                <a:moveTo>
                  <a:pt x="0" y="984"/>
                </a:moveTo>
                <a:cubicBezTo>
                  <a:pt x="244" y="648"/>
                  <a:pt x="488" y="312"/>
                  <a:pt x="864" y="168"/>
                </a:cubicBezTo>
                <a:cubicBezTo>
                  <a:pt x="1240" y="24"/>
                  <a:pt x="1872" y="0"/>
                  <a:pt x="2256" y="120"/>
                </a:cubicBezTo>
                <a:cubicBezTo>
                  <a:pt x="2640" y="240"/>
                  <a:pt x="2904" y="564"/>
                  <a:pt x="3168" y="888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4" name="Text Box 44">
            <a:extLst>
              <a:ext uri="{FF2B5EF4-FFF2-40B4-BE49-F238E27FC236}">
                <a16:creationId xmlns:a16="http://schemas.microsoft.com/office/drawing/2014/main" id="{970F1A59-D534-FB2F-49B1-9D236DF20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01" y="2912749"/>
            <a:ext cx="5172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accent2">
                    <a:lumMod val="50000"/>
                  </a:schemeClr>
                </a:solidFill>
              </a:rPr>
              <a:t>- all users having Viewing Group that include the OG can see all legacy data </a:t>
            </a:r>
          </a:p>
          <a:p>
            <a:pPr eaLnBrk="1" hangingPunct="1"/>
            <a:r>
              <a:rPr lang="en-GB" altLang="en-US" sz="1000" dirty="0">
                <a:solidFill>
                  <a:schemeClr val="accent2">
                    <a:lumMod val="50000"/>
                  </a:schemeClr>
                </a:solidFill>
              </a:rPr>
              <a:t>  before it is used in active Machine structure</a:t>
            </a:r>
          </a:p>
          <a:p>
            <a:pPr eaLnBrk="1" hangingPunct="1"/>
            <a:r>
              <a:rPr lang="en-GB" altLang="en-US" sz="1000" dirty="0">
                <a:solidFill>
                  <a:schemeClr val="accent2">
                    <a:lumMod val="50000"/>
                  </a:schemeClr>
                </a:solidFill>
              </a:rPr>
              <a:t>- drawing access is not separated for legacy data if the MA matches</a:t>
            </a:r>
          </a:p>
          <a:p>
            <a:pPr eaLnBrk="1" hangingPunct="1"/>
            <a:r>
              <a:rPr lang="en-GB" altLang="en-US" sz="1000" dirty="0">
                <a:solidFill>
                  <a:schemeClr val="accent2">
                    <a:lumMod val="50000"/>
                  </a:schemeClr>
                </a:solidFill>
              </a:rPr>
              <a:t>+ no separate service user access, easy to manage, simple users access logic</a:t>
            </a:r>
          </a:p>
          <a:p>
            <a:pPr eaLnBrk="1" hangingPunct="1"/>
            <a:r>
              <a:rPr lang="en-GB" altLang="en-US" sz="1000" dirty="0">
                <a:solidFill>
                  <a:schemeClr val="accent2">
                    <a:lumMod val="50000"/>
                  </a:schemeClr>
                </a:solidFill>
              </a:rPr>
              <a:t>+ simple to load, no code changes</a:t>
            </a:r>
          </a:p>
          <a:p>
            <a:pPr eaLnBrk="1" hangingPunct="1"/>
            <a:r>
              <a:rPr lang="en-GB" altLang="en-US" sz="1000" dirty="0">
                <a:solidFill>
                  <a:schemeClr val="accent2">
                    <a:lumMod val="50000"/>
                  </a:schemeClr>
                </a:solidFill>
              </a:rPr>
              <a:t>+ possible to give also “default” market area based on the OG to limit access if necessary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>
            <a:extLst>
              <a:ext uri="{FF2B5EF4-FFF2-40B4-BE49-F238E27FC236}">
                <a16:creationId xmlns:a16="http://schemas.microsoft.com/office/drawing/2014/main" id="{8B6411C1-5C0C-56E2-F720-1FF14DBBCC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34BB2A-BE8A-442D-9FBC-4384DE078BE9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A51E5FEC-9043-ADE4-7C6C-169BA7B7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11A9D1-A653-4059-B863-B0D13B88CF7B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12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D595A17-8C78-B863-1438-063AD1441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76225"/>
            <a:ext cx="7162800" cy="457200"/>
          </a:xfrm>
        </p:spPr>
        <p:txBody>
          <a:bodyPr/>
          <a:lstStyle/>
          <a:p>
            <a:pPr eaLnBrk="1" hangingPunct="1"/>
            <a:r>
              <a:rPr lang="en-GB" altLang="en-US" sz="2000"/>
              <a:t>Legacy data access - Legacy commercial item (LCI)</a:t>
            </a:r>
          </a:p>
        </p:txBody>
      </p:sp>
      <p:sp>
        <p:nvSpPr>
          <p:cNvPr id="18437" name="Text Box 12">
            <a:extLst>
              <a:ext uri="{FF2B5EF4-FFF2-40B4-BE49-F238E27FC236}">
                <a16:creationId xmlns:a16="http://schemas.microsoft.com/office/drawing/2014/main" id="{492CA58B-5C8C-57F5-2E53-D794271C6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2063751"/>
            <a:ext cx="1587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MA=</a:t>
            </a:r>
            <a:r>
              <a:rPr lang="en-US" altLang="en-US" sz="1200" u="sng"/>
              <a:t>World</a:t>
            </a:r>
            <a:endParaRPr lang="en-US" altLang="en-US" sz="1200"/>
          </a:p>
          <a:p>
            <a:pPr eaLnBrk="1" hangingPunct="1"/>
            <a:r>
              <a:rPr lang="en-US" altLang="en-US" sz="1200"/>
              <a:t>OG = </a:t>
            </a:r>
            <a:r>
              <a:rPr lang="en-US" altLang="en-US" sz="1200" u="sng"/>
              <a:t>“Roll handling”</a:t>
            </a:r>
            <a:endParaRPr lang="en-US" altLang="en-US" sz="1200"/>
          </a:p>
          <a:p>
            <a:pPr eaLnBrk="1" hangingPunct="1"/>
            <a:r>
              <a:rPr lang="en-US" altLang="en-US" sz="1200"/>
              <a:t>Policy = </a:t>
            </a:r>
            <a:r>
              <a:rPr lang="en-US" altLang="en-US" sz="1200" u="sng"/>
              <a:t>LCI</a:t>
            </a:r>
            <a:endParaRPr lang="en-US" altLang="en-US" sz="1200"/>
          </a:p>
        </p:txBody>
      </p:sp>
      <p:sp>
        <p:nvSpPr>
          <p:cNvPr id="18438" name="Text Box 16">
            <a:extLst>
              <a:ext uri="{FF2B5EF4-FFF2-40B4-BE49-F238E27FC236}">
                <a16:creationId xmlns:a16="http://schemas.microsoft.com/office/drawing/2014/main" id="{7EFEE2E4-CB69-D16A-F82B-DAFC2E678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2063751"/>
            <a:ext cx="1587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MA=</a:t>
            </a:r>
            <a:r>
              <a:rPr lang="en-US" altLang="en-US" sz="1200" u="sng"/>
              <a:t>World</a:t>
            </a:r>
            <a:endParaRPr lang="en-US" altLang="en-US" sz="1200"/>
          </a:p>
          <a:p>
            <a:pPr eaLnBrk="1" hangingPunct="1"/>
            <a:r>
              <a:rPr lang="en-US" altLang="en-US" sz="1200"/>
              <a:t>OG = </a:t>
            </a:r>
            <a:r>
              <a:rPr lang="en-US" altLang="en-US" sz="1200" u="sng"/>
              <a:t>“Roll handling”</a:t>
            </a:r>
            <a:endParaRPr lang="en-US" altLang="en-US" sz="1200"/>
          </a:p>
          <a:p>
            <a:pPr eaLnBrk="1" hangingPunct="1"/>
            <a:r>
              <a:rPr lang="en-US" altLang="en-US" sz="1200"/>
              <a:t>Policy = </a:t>
            </a:r>
            <a:r>
              <a:rPr lang="en-US" altLang="en-US" sz="1200" u="sng"/>
              <a:t>LCI</a:t>
            </a:r>
            <a:endParaRPr lang="en-US" altLang="en-US" sz="1200"/>
          </a:p>
        </p:txBody>
      </p:sp>
      <p:sp>
        <p:nvSpPr>
          <p:cNvPr id="18439" name="Text Box 25">
            <a:extLst>
              <a:ext uri="{FF2B5EF4-FFF2-40B4-BE49-F238E27FC236}">
                <a16:creationId xmlns:a16="http://schemas.microsoft.com/office/drawing/2014/main" id="{CD4B0E4E-AA78-B2CE-357F-305C6D27E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1" y="1476376"/>
            <a:ext cx="10366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Propagate MA</a:t>
            </a:r>
          </a:p>
        </p:txBody>
      </p:sp>
      <p:sp>
        <p:nvSpPr>
          <p:cNvPr id="18440" name="Text Box 29">
            <a:extLst>
              <a:ext uri="{FF2B5EF4-FFF2-40B4-BE49-F238E27FC236}">
                <a16:creationId xmlns:a16="http://schemas.microsoft.com/office/drawing/2014/main" id="{DD201BAD-3F5E-0221-43D2-6F25E438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1063625"/>
            <a:ext cx="9493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 b="1"/>
              <a:t>OG known</a:t>
            </a:r>
          </a:p>
        </p:txBody>
      </p:sp>
      <p:sp>
        <p:nvSpPr>
          <p:cNvPr id="18441" name="Freeform 32">
            <a:extLst>
              <a:ext uri="{FF2B5EF4-FFF2-40B4-BE49-F238E27FC236}">
                <a16:creationId xmlns:a16="http://schemas.microsoft.com/office/drawing/2014/main" id="{111626E9-5422-13DB-9E9A-C78A821B3E10}"/>
              </a:ext>
            </a:extLst>
          </p:cNvPr>
          <p:cNvSpPr>
            <a:spLocks/>
          </p:cNvSpPr>
          <p:nvPr/>
        </p:nvSpPr>
        <p:spPr bwMode="auto">
          <a:xfrm>
            <a:off x="3328988" y="1749425"/>
            <a:ext cx="1116013" cy="128588"/>
          </a:xfrm>
          <a:custGeom>
            <a:avLst/>
            <a:gdLst>
              <a:gd name="T0" fmla="*/ 0 w 3168"/>
              <a:gd name="T1" fmla="*/ 128588 h 984"/>
              <a:gd name="T2" fmla="*/ 304367 w 3168"/>
              <a:gd name="T3" fmla="*/ 21954 h 984"/>
              <a:gd name="T4" fmla="*/ 794737 w 3168"/>
              <a:gd name="T5" fmla="*/ 15681 h 984"/>
              <a:gd name="T6" fmla="*/ 1116013 w 3168"/>
              <a:gd name="T7" fmla="*/ 116043 h 9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8" h="984">
                <a:moveTo>
                  <a:pt x="0" y="984"/>
                </a:moveTo>
                <a:cubicBezTo>
                  <a:pt x="244" y="648"/>
                  <a:pt x="488" y="312"/>
                  <a:pt x="864" y="168"/>
                </a:cubicBezTo>
                <a:cubicBezTo>
                  <a:pt x="1240" y="24"/>
                  <a:pt x="1872" y="0"/>
                  <a:pt x="2256" y="120"/>
                </a:cubicBezTo>
                <a:cubicBezTo>
                  <a:pt x="2640" y="240"/>
                  <a:pt x="2904" y="564"/>
                  <a:pt x="3168" y="888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Text Box 37">
            <a:extLst>
              <a:ext uri="{FF2B5EF4-FFF2-40B4-BE49-F238E27FC236}">
                <a16:creationId xmlns:a16="http://schemas.microsoft.com/office/drawing/2014/main" id="{4EDF1ED7-5FDE-49CD-D3B7-3464837FE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1" y="2732089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dirty="0">
                <a:solidFill>
                  <a:schemeClr val="accent1">
                    <a:lumMod val="75000"/>
                  </a:schemeClr>
                </a:solidFill>
              </a:rPr>
              <a:t> - policy change needed to publish LCI’s</a:t>
            </a:r>
          </a:p>
          <a:p>
            <a:pPr eaLnBrk="1" hangingPunct="1"/>
            <a:r>
              <a:rPr lang="en-GB" altLang="en-US" sz="10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endParaRPr lang="en-GB" altLang="en-US" sz="1000" strike="sngStrike" dirty="0">
              <a:solidFill>
                <a:schemeClr val="accent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8443" name="Picture 43">
            <a:extLst>
              <a:ext uri="{FF2B5EF4-FFF2-40B4-BE49-F238E27FC236}">
                <a16:creationId xmlns:a16="http://schemas.microsoft.com/office/drawing/2014/main" id="{A5BA35CB-5A35-1D9B-934C-EBADB315A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7" y="1752600"/>
            <a:ext cx="5461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44" name="Picture 44">
            <a:extLst>
              <a:ext uri="{FF2B5EF4-FFF2-40B4-BE49-F238E27FC236}">
                <a16:creationId xmlns:a16="http://schemas.microsoft.com/office/drawing/2014/main" id="{1A8C2C1D-2506-028A-533B-96BEB66C4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2" y="1752600"/>
            <a:ext cx="5461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>
            <a:extLst>
              <a:ext uri="{FF2B5EF4-FFF2-40B4-BE49-F238E27FC236}">
                <a16:creationId xmlns:a16="http://schemas.microsoft.com/office/drawing/2014/main" id="{323EE8E3-A5ED-FD0E-7987-8FE9018FD0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1E6962-A17A-4A4A-AD96-E86B4526CBB0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0BB47765-55B2-9035-9D03-1CFCFCCF1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CE0BB-EFEE-4B25-9C0E-095676241F6B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13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0032298-812A-612B-DDDB-0EF0D7752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325" y="304800"/>
            <a:ext cx="8077200" cy="5588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Legacy data access - summary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FAF3A291-FF00-38AF-6E31-B48D5799A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4" y="1141414"/>
            <a:ext cx="7790630" cy="49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dirty="0">
                <a:latin typeface="+mn-lt"/>
              </a:rPr>
              <a:t>the current PDM access level can be maintained for new structures and for legacy data which can be connected to a Delivery project and to the right Owner group</a:t>
            </a:r>
            <a:br>
              <a:rPr lang="en-US" altLang="en-US" dirty="0">
                <a:latin typeface="+mn-lt"/>
              </a:rPr>
            </a:br>
            <a:endParaRPr lang="en-US" altLang="en-US" dirty="0">
              <a:latin typeface="+mn-lt"/>
            </a:endParaRP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dirty="0">
                <a:latin typeface="+mn-lt"/>
              </a:rPr>
              <a:t>all users, can have viewing access also to older data where Owner group or Market area can not be given exactly when loading</a:t>
            </a: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endParaRPr lang="en-US" altLang="en-US" dirty="0">
              <a:latin typeface="+mn-lt"/>
            </a:endParaRP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dirty="0">
                <a:latin typeface="+mn-lt"/>
              </a:rPr>
              <a:t>as default, the CID data is be loaded as in Option #2, if no other instruction is given</a:t>
            </a: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endParaRPr lang="en-US" altLang="en-US" dirty="0">
              <a:latin typeface="+mn-lt"/>
            </a:endParaRP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dirty="0">
                <a:latin typeface="+mn-lt"/>
              </a:rPr>
              <a:t>the definition will not affect to the editor access rights (users connected to the Owner group of the data)</a:t>
            </a: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endParaRPr lang="en-US" altLang="en-US" dirty="0">
              <a:latin typeface="+mn-lt"/>
            </a:endParaRP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dirty="0">
                <a:latin typeface="+mn-lt"/>
              </a:rPr>
              <a:t>Predefined viewing group should be used instead of providing direct owner group access for viewing only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2">
            <a:extLst>
              <a:ext uri="{FF2B5EF4-FFF2-40B4-BE49-F238E27FC236}">
                <a16:creationId xmlns:a16="http://schemas.microsoft.com/office/drawing/2014/main" id="{506C280D-1D91-4279-FFD3-5CE464CA96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1F408B-0220-437A-8DA7-437AD5E639D7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64425330-5C13-CB28-59AE-05140E5CE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08305C-0290-4028-ADC5-5A5D6895EB56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14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83">
            <a:extLst>
              <a:ext uri="{FF2B5EF4-FFF2-40B4-BE49-F238E27FC236}">
                <a16:creationId xmlns:a16="http://schemas.microsoft.com/office/drawing/2014/main" id="{ABE65936-6B47-113A-4C97-940AE262D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975" y="1095375"/>
            <a:ext cx="8202612" cy="128428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B4446421-D387-99A8-DA32-5DE86601C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3451" y="166688"/>
            <a:ext cx="8072437" cy="468312"/>
          </a:xfrm>
        </p:spPr>
        <p:txBody>
          <a:bodyPr/>
          <a:lstStyle/>
          <a:p>
            <a:pPr eaLnBrk="1" hangingPunct="1"/>
            <a:r>
              <a:rPr lang="en-GB" altLang="en-US" sz="2000"/>
              <a:t>Customer structure access rights - Compass integration</a:t>
            </a:r>
            <a:endParaRPr lang="en-US" altLang="en-US" sz="2000"/>
          </a:p>
        </p:txBody>
      </p:sp>
      <p:sp>
        <p:nvSpPr>
          <p:cNvPr id="20486" name="Text Box 3">
            <a:extLst>
              <a:ext uri="{FF2B5EF4-FFF2-40B4-BE49-F238E27FC236}">
                <a16:creationId xmlns:a16="http://schemas.microsoft.com/office/drawing/2014/main" id="{0897B5F4-830B-7286-6767-1B7EEF7E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6" y="1092200"/>
            <a:ext cx="15446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“Mill structure”</a:t>
            </a:r>
          </a:p>
        </p:txBody>
      </p:sp>
      <p:sp>
        <p:nvSpPr>
          <p:cNvPr id="20487" name="Text Box 4">
            <a:extLst>
              <a:ext uri="{FF2B5EF4-FFF2-40B4-BE49-F238E27FC236}">
                <a16:creationId xmlns:a16="http://schemas.microsoft.com/office/drawing/2014/main" id="{483E55D9-14A2-606E-A04D-DDC8F2ED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738" y="1276350"/>
            <a:ext cx="511175" cy="2540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Mill</a:t>
            </a:r>
          </a:p>
        </p:txBody>
      </p:sp>
      <p:cxnSp>
        <p:nvCxnSpPr>
          <p:cNvPr id="20488" name="AutoShape 5">
            <a:extLst>
              <a:ext uri="{FF2B5EF4-FFF2-40B4-BE49-F238E27FC236}">
                <a16:creationId xmlns:a16="http://schemas.microsoft.com/office/drawing/2014/main" id="{D5F6B436-3F55-2D58-F9AB-594589A1A8D1}"/>
              </a:ext>
            </a:extLst>
          </p:cNvPr>
          <p:cNvCxnSpPr>
            <a:cxnSpLocks noChangeShapeType="1"/>
            <a:stCxn id="20487" idx="2"/>
            <a:endCxn id="20490" idx="1"/>
          </p:cNvCxnSpPr>
          <p:nvPr/>
        </p:nvCxnSpPr>
        <p:spPr bwMode="auto">
          <a:xfrm rot="16200000" flipH="1">
            <a:off x="4629150" y="1406525"/>
            <a:ext cx="279400" cy="527050"/>
          </a:xfrm>
          <a:prstGeom prst="bentConnector2">
            <a:avLst/>
          </a:prstGeom>
          <a:noFill/>
          <a:ln w="19050">
            <a:solidFill>
              <a:srgbClr val="33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9" name="Text Box 7">
            <a:extLst>
              <a:ext uri="{FF2B5EF4-FFF2-40B4-BE49-F238E27FC236}">
                <a16:creationId xmlns:a16="http://schemas.microsoft.com/office/drawing/2014/main" id="{7281EF15-9AAF-04D8-98E5-465DC8BD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016125"/>
            <a:ext cx="666750" cy="2540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Machine</a:t>
            </a:r>
          </a:p>
        </p:txBody>
      </p:sp>
      <p:sp>
        <p:nvSpPr>
          <p:cNvPr id="20490" name="Text Box 8">
            <a:extLst>
              <a:ext uri="{FF2B5EF4-FFF2-40B4-BE49-F238E27FC236}">
                <a16:creationId xmlns:a16="http://schemas.microsoft.com/office/drawing/2014/main" id="{DC98EA49-5DD2-4DE5-6EB3-942175D02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5" y="1682750"/>
            <a:ext cx="666750" cy="2540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Machine</a:t>
            </a:r>
          </a:p>
        </p:txBody>
      </p:sp>
      <p:cxnSp>
        <p:nvCxnSpPr>
          <p:cNvPr id="20491" name="AutoShape 9">
            <a:extLst>
              <a:ext uri="{FF2B5EF4-FFF2-40B4-BE49-F238E27FC236}">
                <a16:creationId xmlns:a16="http://schemas.microsoft.com/office/drawing/2014/main" id="{58E8B8E8-8CB7-57A2-F85F-967E43816CE2}"/>
              </a:ext>
            </a:extLst>
          </p:cNvPr>
          <p:cNvCxnSpPr>
            <a:cxnSpLocks noChangeShapeType="1"/>
            <a:stCxn id="20490" idx="2"/>
            <a:endCxn id="20489" idx="1"/>
          </p:cNvCxnSpPr>
          <p:nvPr/>
        </p:nvCxnSpPr>
        <p:spPr bwMode="auto">
          <a:xfrm rot="16200000" flipH="1">
            <a:off x="5429251" y="1873251"/>
            <a:ext cx="206375" cy="333375"/>
          </a:xfrm>
          <a:prstGeom prst="bentConnector2">
            <a:avLst/>
          </a:prstGeom>
          <a:noFill/>
          <a:ln w="19050">
            <a:solidFill>
              <a:srgbClr val="33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AutoShape 10">
            <a:extLst>
              <a:ext uri="{FF2B5EF4-FFF2-40B4-BE49-F238E27FC236}">
                <a16:creationId xmlns:a16="http://schemas.microsoft.com/office/drawing/2014/main" id="{BBD38E92-E1A2-31DF-1D6B-E7B056F51490}"/>
              </a:ext>
            </a:extLst>
          </p:cNvPr>
          <p:cNvCxnSpPr>
            <a:cxnSpLocks noChangeShapeType="1"/>
            <a:stCxn id="20489" idx="2"/>
            <a:endCxn id="20493" idx="1"/>
          </p:cNvCxnSpPr>
          <p:nvPr/>
        </p:nvCxnSpPr>
        <p:spPr bwMode="auto">
          <a:xfrm rot="16200000" flipH="1">
            <a:off x="5929313" y="2373313"/>
            <a:ext cx="473075" cy="266700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 Box 12">
            <a:extLst>
              <a:ext uri="{FF2B5EF4-FFF2-40B4-BE49-F238E27FC236}">
                <a16:creationId xmlns:a16="http://schemas.microsoft.com/office/drawing/2014/main" id="{B0E5B37E-919D-6409-7ED3-9699293F0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2616200"/>
            <a:ext cx="66675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>
                <a:latin typeface="Times New Roman" panose="02020603050405020304" pitchFamily="18" charset="0"/>
              </a:rPr>
              <a:t>Machine</a:t>
            </a:r>
          </a:p>
        </p:txBody>
      </p:sp>
      <p:cxnSp>
        <p:nvCxnSpPr>
          <p:cNvPr id="20494" name="AutoShape 14">
            <a:extLst>
              <a:ext uri="{FF2B5EF4-FFF2-40B4-BE49-F238E27FC236}">
                <a16:creationId xmlns:a16="http://schemas.microsoft.com/office/drawing/2014/main" id="{A9DF97DE-F68B-6C9B-0273-C5CB523190FC}"/>
              </a:ext>
            </a:extLst>
          </p:cNvPr>
          <p:cNvCxnSpPr>
            <a:cxnSpLocks noChangeShapeType="1"/>
            <a:stCxn id="20493" idx="2"/>
            <a:endCxn id="20510" idx="1"/>
          </p:cNvCxnSpPr>
          <p:nvPr/>
        </p:nvCxnSpPr>
        <p:spPr bwMode="auto">
          <a:xfrm rot="16200000" flipH="1">
            <a:off x="5742782" y="3759995"/>
            <a:ext cx="1958975" cy="179387"/>
          </a:xfrm>
          <a:prstGeom prst="bentConnector2">
            <a:avLst/>
          </a:prstGeom>
          <a:noFill/>
          <a:ln w="19050">
            <a:solidFill>
              <a:srgbClr val="FA771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1BD47A85-414C-2F3A-435F-CEAD0DB43273}"/>
              </a:ext>
            </a:extLst>
          </p:cNvPr>
          <p:cNvCxnSpPr>
            <a:cxnSpLocks noChangeShapeType="1"/>
            <a:stCxn id="20493" idx="2"/>
            <a:endCxn id="20496" idx="1"/>
          </p:cNvCxnSpPr>
          <p:nvPr/>
        </p:nvCxnSpPr>
        <p:spPr bwMode="auto">
          <a:xfrm rot="16200000" flipH="1">
            <a:off x="5550694" y="3952082"/>
            <a:ext cx="2325688" cy="161925"/>
          </a:xfrm>
          <a:prstGeom prst="bentConnector2">
            <a:avLst/>
          </a:prstGeom>
          <a:noFill/>
          <a:ln w="19050">
            <a:solidFill>
              <a:srgbClr val="FA7714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Text Box 16">
            <a:extLst>
              <a:ext uri="{FF2B5EF4-FFF2-40B4-BE49-F238E27FC236}">
                <a16:creationId xmlns:a16="http://schemas.microsoft.com/office/drawing/2014/main" id="{C7AFF01E-0395-82C8-E541-14FB6794E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501173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. . .</a:t>
            </a:r>
          </a:p>
        </p:txBody>
      </p:sp>
      <p:sp>
        <p:nvSpPr>
          <p:cNvPr id="20497" name="Text Box 17">
            <a:extLst>
              <a:ext uri="{FF2B5EF4-FFF2-40B4-BE49-F238E27FC236}">
                <a16:creationId xmlns:a16="http://schemas.microsoft.com/office/drawing/2014/main" id="{7B990BC0-8F3A-114F-150D-48884029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038225"/>
            <a:ext cx="825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UPM 10</a:t>
            </a:r>
          </a:p>
        </p:txBody>
      </p:sp>
      <p:sp>
        <p:nvSpPr>
          <p:cNvPr id="20498" name="Text Box 18">
            <a:extLst>
              <a:ext uri="{FF2B5EF4-FFF2-40B4-BE49-F238E27FC236}">
                <a16:creationId xmlns:a16="http://schemas.microsoft.com/office/drawing/2014/main" id="{82238D14-834F-1CBE-D821-911889E12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2" y="1651000"/>
            <a:ext cx="520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PK2</a:t>
            </a:r>
          </a:p>
        </p:txBody>
      </p:sp>
      <p:sp>
        <p:nvSpPr>
          <p:cNvPr id="20499" name="Text Box 19">
            <a:extLst>
              <a:ext uri="{FF2B5EF4-FFF2-40B4-BE49-F238E27FC236}">
                <a16:creationId xmlns:a16="http://schemas.microsoft.com/office/drawing/2014/main" id="{162E9A38-4264-EF28-8DC7-BD3B9F972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1673225"/>
            <a:ext cx="13763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Paper machine</a:t>
            </a:r>
          </a:p>
        </p:txBody>
      </p:sp>
      <p:sp>
        <p:nvSpPr>
          <p:cNvPr id="20500" name="Text Box 20">
            <a:extLst>
              <a:ext uri="{FF2B5EF4-FFF2-40B4-BE49-F238E27FC236}">
                <a16:creationId xmlns:a16="http://schemas.microsoft.com/office/drawing/2014/main" id="{2A55AFEE-0E87-7E49-04F1-28D0FBBD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1962150"/>
            <a:ext cx="1444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Forming section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40943B58-4269-8687-C4A5-984701D8C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326" y="2579688"/>
            <a:ext cx="1062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Suction roll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0D7C4798-7AA7-AC27-9378-EA10A93F8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612" y="1279525"/>
            <a:ext cx="827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RAUMA</a:t>
            </a:r>
          </a:p>
        </p:txBody>
      </p:sp>
      <p:sp>
        <p:nvSpPr>
          <p:cNvPr id="20503" name="Text Box 35">
            <a:extLst>
              <a:ext uri="{FF2B5EF4-FFF2-40B4-BE49-F238E27FC236}">
                <a16:creationId xmlns:a16="http://schemas.microsoft.com/office/drawing/2014/main" id="{416F4C4A-F7CA-41EE-CD79-17DE14595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2" y="5113338"/>
            <a:ext cx="820738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Sub-section</a:t>
            </a:r>
          </a:p>
        </p:txBody>
      </p:sp>
      <p:sp>
        <p:nvSpPr>
          <p:cNvPr id="20504" name="Text Box 36">
            <a:extLst>
              <a:ext uri="{FF2B5EF4-FFF2-40B4-BE49-F238E27FC236}">
                <a16:creationId xmlns:a16="http://schemas.microsoft.com/office/drawing/2014/main" id="{2F96497E-B934-CDFE-041F-CD252CBA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2" y="5427663"/>
            <a:ext cx="820738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Sub-section</a:t>
            </a:r>
          </a:p>
        </p:txBody>
      </p:sp>
      <p:sp>
        <p:nvSpPr>
          <p:cNvPr id="20505" name="Text Box 37">
            <a:extLst>
              <a:ext uri="{FF2B5EF4-FFF2-40B4-BE49-F238E27FC236}">
                <a16:creationId xmlns:a16="http://schemas.microsoft.com/office/drawing/2014/main" id="{42AD250D-9183-D2FB-A2C1-C6A518820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2" y="5751513"/>
            <a:ext cx="820738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Sub-section</a:t>
            </a:r>
          </a:p>
        </p:txBody>
      </p:sp>
      <p:sp>
        <p:nvSpPr>
          <p:cNvPr id="20506" name="Text Box 38">
            <a:extLst>
              <a:ext uri="{FF2B5EF4-FFF2-40B4-BE49-F238E27FC236}">
                <a16:creationId xmlns:a16="http://schemas.microsoft.com/office/drawing/2014/main" id="{34C25707-CB53-7040-F0ED-C8DA6847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738" y="6072188"/>
            <a:ext cx="434975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Part</a:t>
            </a:r>
          </a:p>
        </p:txBody>
      </p:sp>
      <p:cxnSp>
        <p:nvCxnSpPr>
          <p:cNvPr id="20507" name="AutoShape 39">
            <a:extLst>
              <a:ext uri="{FF2B5EF4-FFF2-40B4-BE49-F238E27FC236}">
                <a16:creationId xmlns:a16="http://schemas.microsoft.com/office/drawing/2014/main" id="{E91416CD-CBF2-8A1C-3DB7-05EEAEB4655B}"/>
              </a:ext>
            </a:extLst>
          </p:cNvPr>
          <p:cNvCxnSpPr>
            <a:cxnSpLocks noChangeShapeType="1"/>
            <a:stCxn id="20505" idx="2"/>
            <a:endCxn id="20506" idx="1"/>
          </p:cNvCxnSpPr>
          <p:nvPr/>
        </p:nvCxnSpPr>
        <p:spPr bwMode="auto">
          <a:xfrm rot="16200000" flipH="1">
            <a:off x="8008144" y="6020595"/>
            <a:ext cx="193675" cy="163512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8" name="AutoShape 40">
            <a:extLst>
              <a:ext uri="{FF2B5EF4-FFF2-40B4-BE49-F238E27FC236}">
                <a16:creationId xmlns:a16="http://schemas.microsoft.com/office/drawing/2014/main" id="{358C5884-E252-53EE-0FBB-79847D143FAB}"/>
              </a:ext>
            </a:extLst>
          </p:cNvPr>
          <p:cNvCxnSpPr>
            <a:cxnSpLocks noChangeShapeType="1"/>
            <a:stCxn id="20505" idx="2"/>
            <a:endCxn id="20509" idx="1"/>
          </p:cNvCxnSpPr>
          <p:nvPr/>
        </p:nvCxnSpPr>
        <p:spPr bwMode="auto">
          <a:xfrm rot="16200000" flipH="1">
            <a:off x="7883526" y="6145214"/>
            <a:ext cx="466725" cy="187325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9" name="Text Box 41">
            <a:extLst>
              <a:ext uri="{FF2B5EF4-FFF2-40B4-BE49-F238E27FC236}">
                <a16:creationId xmlns:a16="http://schemas.microsoft.com/office/drawing/2014/main" id="{F2DAB83E-1970-E7E9-FD34-D996B494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550" y="62880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. . .</a:t>
            </a:r>
          </a:p>
        </p:txBody>
      </p:sp>
      <p:sp>
        <p:nvSpPr>
          <p:cNvPr id="20510" name="Text Box 45">
            <a:extLst>
              <a:ext uri="{FF2B5EF4-FFF2-40B4-BE49-F238E27FC236}">
                <a16:creationId xmlns:a16="http://schemas.microsoft.com/office/drawing/2014/main" id="{F22AEA16-3B39-0901-6C26-E4E122E51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2" y="4702175"/>
            <a:ext cx="939800" cy="25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>
                <a:latin typeface="Times New Roman" panose="02020603050405020304" pitchFamily="18" charset="0"/>
              </a:rPr>
              <a:t>Delivery 1990</a:t>
            </a:r>
          </a:p>
        </p:txBody>
      </p:sp>
      <p:cxnSp>
        <p:nvCxnSpPr>
          <p:cNvPr id="20511" name="AutoShape 46">
            <a:extLst>
              <a:ext uri="{FF2B5EF4-FFF2-40B4-BE49-F238E27FC236}">
                <a16:creationId xmlns:a16="http://schemas.microsoft.com/office/drawing/2014/main" id="{46BE540E-7CCE-31E4-AE05-0231F719F2F1}"/>
              </a:ext>
            </a:extLst>
          </p:cNvPr>
          <p:cNvCxnSpPr>
            <a:cxnSpLocks noChangeShapeType="1"/>
            <a:stCxn id="20510" idx="2"/>
            <a:endCxn id="20503" idx="1"/>
          </p:cNvCxnSpPr>
          <p:nvPr/>
        </p:nvCxnSpPr>
        <p:spPr bwMode="auto">
          <a:xfrm rot="16200000" flipH="1">
            <a:off x="7304881" y="4933157"/>
            <a:ext cx="284163" cy="330200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2" name="AutoShape 47">
            <a:extLst>
              <a:ext uri="{FF2B5EF4-FFF2-40B4-BE49-F238E27FC236}">
                <a16:creationId xmlns:a16="http://schemas.microsoft.com/office/drawing/2014/main" id="{7088397B-6EFE-2C92-5D89-FF56DC3BE2C5}"/>
              </a:ext>
            </a:extLst>
          </p:cNvPr>
          <p:cNvCxnSpPr>
            <a:cxnSpLocks noChangeShapeType="1"/>
            <a:stCxn id="20510" idx="2"/>
            <a:endCxn id="20504" idx="1"/>
          </p:cNvCxnSpPr>
          <p:nvPr/>
        </p:nvCxnSpPr>
        <p:spPr bwMode="auto">
          <a:xfrm rot="16200000" flipH="1">
            <a:off x="7147718" y="5090319"/>
            <a:ext cx="598488" cy="330200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48">
            <a:extLst>
              <a:ext uri="{FF2B5EF4-FFF2-40B4-BE49-F238E27FC236}">
                <a16:creationId xmlns:a16="http://schemas.microsoft.com/office/drawing/2014/main" id="{03F31D0A-E0F9-7629-660C-E1AB6CAA5711}"/>
              </a:ext>
            </a:extLst>
          </p:cNvPr>
          <p:cNvCxnSpPr>
            <a:cxnSpLocks noChangeShapeType="1"/>
            <a:stCxn id="20510" idx="2"/>
            <a:endCxn id="20505" idx="1"/>
          </p:cNvCxnSpPr>
          <p:nvPr/>
        </p:nvCxnSpPr>
        <p:spPr bwMode="auto">
          <a:xfrm rot="16200000" flipH="1">
            <a:off x="6985793" y="5252244"/>
            <a:ext cx="922338" cy="330200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4" name="AutoShape 54">
            <a:extLst>
              <a:ext uri="{FF2B5EF4-FFF2-40B4-BE49-F238E27FC236}">
                <a16:creationId xmlns:a16="http://schemas.microsoft.com/office/drawing/2014/main" id="{3EC974DD-BC50-484C-BF6B-923AC613FB74}"/>
              </a:ext>
            </a:extLst>
          </p:cNvPr>
          <p:cNvCxnSpPr>
            <a:cxnSpLocks noChangeShapeType="1"/>
            <a:stCxn id="20532" idx="2"/>
            <a:endCxn id="20519" idx="1"/>
          </p:cNvCxnSpPr>
          <p:nvPr/>
        </p:nvCxnSpPr>
        <p:spPr bwMode="auto">
          <a:xfrm rot="16200000" flipH="1">
            <a:off x="7081044" y="3340895"/>
            <a:ext cx="377825" cy="176212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5" name="AutoShape 56">
            <a:extLst>
              <a:ext uri="{FF2B5EF4-FFF2-40B4-BE49-F238E27FC236}">
                <a16:creationId xmlns:a16="http://schemas.microsoft.com/office/drawing/2014/main" id="{B40638E7-0BBD-7CEF-40B6-F3D6DFB39222}"/>
              </a:ext>
            </a:extLst>
          </p:cNvPr>
          <p:cNvCxnSpPr>
            <a:cxnSpLocks noChangeShapeType="1"/>
            <a:stCxn id="20517" idx="2"/>
            <a:endCxn id="20516" idx="1"/>
          </p:cNvCxnSpPr>
          <p:nvPr/>
        </p:nvCxnSpPr>
        <p:spPr bwMode="auto">
          <a:xfrm rot="16200000" flipH="1">
            <a:off x="8436769" y="4047332"/>
            <a:ext cx="168275" cy="204788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6" name="Text Box 58">
            <a:extLst>
              <a:ext uri="{FF2B5EF4-FFF2-40B4-BE49-F238E27FC236}">
                <a16:creationId xmlns:a16="http://schemas.microsoft.com/office/drawing/2014/main" id="{1B6FC8C6-BA73-07AC-3EBB-4B6E28BD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3301" y="4106863"/>
            <a:ext cx="820737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Sub-section</a:t>
            </a:r>
          </a:p>
        </p:txBody>
      </p:sp>
      <p:sp>
        <p:nvSpPr>
          <p:cNvPr id="20517" name="Text Box 61">
            <a:extLst>
              <a:ext uri="{FF2B5EF4-FFF2-40B4-BE49-F238E27FC236}">
                <a16:creationId xmlns:a16="http://schemas.microsoft.com/office/drawing/2014/main" id="{040CB60A-CE99-069D-36E4-5F2FA30D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238" y="3811588"/>
            <a:ext cx="588963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Section</a:t>
            </a:r>
          </a:p>
        </p:txBody>
      </p:sp>
      <p:cxnSp>
        <p:nvCxnSpPr>
          <p:cNvPr id="20518" name="AutoShape 62">
            <a:extLst>
              <a:ext uri="{FF2B5EF4-FFF2-40B4-BE49-F238E27FC236}">
                <a16:creationId xmlns:a16="http://schemas.microsoft.com/office/drawing/2014/main" id="{B12AC68E-11D9-A5EA-EA04-7BF84BC4E23D}"/>
              </a:ext>
            </a:extLst>
          </p:cNvPr>
          <p:cNvCxnSpPr>
            <a:cxnSpLocks noChangeShapeType="1"/>
            <a:stCxn id="20519" idx="2"/>
            <a:endCxn id="20517" idx="1"/>
          </p:cNvCxnSpPr>
          <p:nvPr/>
        </p:nvCxnSpPr>
        <p:spPr bwMode="auto">
          <a:xfrm rot="16200000" flipH="1">
            <a:off x="7916863" y="3732214"/>
            <a:ext cx="193675" cy="219075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9" name="Text Box 63">
            <a:extLst>
              <a:ext uri="{FF2B5EF4-FFF2-40B4-BE49-F238E27FC236}">
                <a16:creationId xmlns:a16="http://schemas.microsoft.com/office/drawing/2014/main" id="{B0938EAA-CFCA-FCD2-4EAD-B920887DF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3490913"/>
            <a:ext cx="1090613" cy="25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Main assembly</a:t>
            </a:r>
          </a:p>
        </p:txBody>
      </p:sp>
      <p:sp>
        <p:nvSpPr>
          <p:cNvPr id="20520" name="Text Box 65">
            <a:extLst>
              <a:ext uri="{FF2B5EF4-FFF2-40B4-BE49-F238E27FC236}">
                <a16:creationId xmlns:a16="http://schemas.microsoft.com/office/drawing/2014/main" id="{44769085-8AA9-BEFA-5AC5-03403F475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7700" y="4064001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. . .</a:t>
            </a:r>
          </a:p>
        </p:txBody>
      </p:sp>
      <p:sp>
        <p:nvSpPr>
          <p:cNvPr id="20521" name="Rectangle 71">
            <a:extLst>
              <a:ext uri="{FF2B5EF4-FFF2-40B4-BE49-F238E27FC236}">
                <a16:creationId xmlns:a16="http://schemas.microsoft.com/office/drawing/2014/main" id="{8128420F-7383-C554-F557-AF6CAFD19A0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913" y="3152776"/>
            <a:ext cx="345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bg1"/>
                </a:solidFill>
              </a:rPr>
              <a:t>Installed base concept</a:t>
            </a:r>
          </a:p>
        </p:txBody>
      </p:sp>
      <p:sp>
        <p:nvSpPr>
          <p:cNvPr id="20522" name="Text Box 73">
            <a:extLst>
              <a:ext uri="{FF2B5EF4-FFF2-40B4-BE49-F238E27FC236}">
                <a16:creationId xmlns:a16="http://schemas.microsoft.com/office/drawing/2014/main" id="{B8ABB215-DEB4-4463-5EFE-C8303209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2" y="3402013"/>
            <a:ext cx="2243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</a:rPr>
              <a:t> Engineering structure</a:t>
            </a:r>
          </a:p>
        </p:txBody>
      </p:sp>
      <p:graphicFrame>
        <p:nvGraphicFramePr>
          <p:cNvPr id="20523" name="Object 74">
            <a:extLst>
              <a:ext uri="{FF2B5EF4-FFF2-40B4-BE49-F238E27FC236}">
                <a16:creationId xmlns:a16="http://schemas.microsoft.com/office/drawing/2014/main" id="{E45F8289-9F56-2560-D296-08596D2D9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6137" y="569914"/>
          <a:ext cx="1984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20523" name="Object 74">
                        <a:extLst>
                          <a:ext uri="{FF2B5EF4-FFF2-40B4-BE49-F238E27FC236}">
                            <a16:creationId xmlns:a16="http://schemas.microsoft.com/office/drawing/2014/main" id="{E45F8289-9F56-2560-D296-08596D2D9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7" y="569914"/>
                        <a:ext cx="1984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4" name="Text Box 75">
            <a:extLst>
              <a:ext uri="{FF2B5EF4-FFF2-40B4-BE49-F238E27FC236}">
                <a16:creationId xmlns:a16="http://schemas.microsoft.com/office/drawing/2014/main" id="{B1855EE1-7463-4395-5F11-A78C1F51E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661989"/>
            <a:ext cx="24812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200"/>
              <a:t>Example of </a:t>
            </a:r>
            <a:r>
              <a:rPr lang="en-GB" altLang="en-US" sz="1200" b="1"/>
              <a:t>nr. of editors in PDM</a:t>
            </a:r>
            <a:endParaRPr lang="en-GB" altLang="en-US" sz="1200"/>
          </a:p>
        </p:txBody>
      </p:sp>
      <p:sp>
        <p:nvSpPr>
          <p:cNvPr id="20525" name="Text Box 76">
            <a:extLst>
              <a:ext uri="{FF2B5EF4-FFF2-40B4-BE49-F238E27FC236}">
                <a16:creationId xmlns:a16="http://schemas.microsoft.com/office/drawing/2014/main" id="{2608D618-96EF-C18F-D5F1-BBB98BA3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1698626"/>
            <a:ext cx="2343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0 in PDM</a:t>
            </a:r>
            <a:r>
              <a:rPr lang="en-GB" altLang="en-US" sz="1000"/>
              <a:t> (master = Compass system)</a:t>
            </a:r>
          </a:p>
          <a:p>
            <a:pPr eaLnBrk="1" hangingPunct="1"/>
            <a:r>
              <a:rPr lang="en-GB" altLang="en-US" sz="1000"/>
              <a:t>- managed by Compass integration</a:t>
            </a:r>
          </a:p>
          <a:p>
            <a:pPr eaLnBrk="1" hangingPunct="1"/>
            <a:r>
              <a:rPr lang="en-GB" altLang="en-US" sz="1000"/>
              <a:t>- create, edit, connect, disconnect</a:t>
            </a:r>
          </a:p>
          <a:p>
            <a:pPr eaLnBrk="1" hangingPunct="1"/>
            <a:r>
              <a:rPr lang="en-GB" altLang="en-US" sz="1000"/>
              <a:t>- multilevel integration</a:t>
            </a:r>
          </a:p>
        </p:txBody>
      </p:sp>
      <p:sp>
        <p:nvSpPr>
          <p:cNvPr id="20526" name="Text Box 77">
            <a:extLst>
              <a:ext uri="{FF2B5EF4-FFF2-40B4-BE49-F238E27FC236}">
                <a16:creationId xmlns:a16="http://schemas.microsoft.com/office/drawing/2014/main" id="{EA246C65-E9A2-5E08-9FE0-807CE370D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963" y="2709864"/>
            <a:ext cx="3273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100</a:t>
            </a:r>
            <a:r>
              <a:rPr lang="en-GB" altLang="en-US" sz="1000"/>
              <a:t> Role e.g.  “Machine editor”</a:t>
            </a:r>
          </a:p>
          <a:p>
            <a:pPr eaLnBrk="1" hangingPunct="1"/>
            <a:r>
              <a:rPr lang="en-GB" altLang="en-US" sz="1000"/>
              <a:t>- Create “PDM Machine” </a:t>
            </a:r>
          </a:p>
          <a:p>
            <a:pPr eaLnBrk="1" hangingPunct="1"/>
            <a:r>
              <a:rPr lang="en-GB" altLang="en-US" sz="1000"/>
              <a:t>- Connect to “Compass or PDM Machine”</a:t>
            </a:r>
          </a:p>
          <a:p>
            <a:pPr eaLnBrk="1" hangingPunct="1"/>
            <a:r>
              <a:rPr lang="en-GB" altLang="en-US" sz="1000"/>
              <a:t>- optional to create Machines in PDM, not recommeded</a:t>
            </a:r>
          </a:p>
        </p:txBody>
      </p:sp>
      <p:sp>
        <p:nvSpPr>
          <p:cNvPr id="20527" name="Text Box 78">
            <a:extLst>
              <a:ext uri="{FF2B5EF4-FFF2-40B4-BE49-F238E27FC236}">
                <a16:creationId xmlns:a16="http://schemas.microsoft.com/office/drawing/2014/main" id="{174C9490-4D94-CB94-2A71-F35C5DAE9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1" y="4886326"/>
            <a:ext cx="341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500</a:t>
            </a:r>
            <a:r>
              <a:rPr lang="en-GB" altLang="en-US" sz="1000"/>
              <a:t> Role “Delivery editor / manager”</a:t>
            </a:r>
          </a:p>
          <a:p>
            <a:pPr eaLnBrk="1" hangingPunct="1"/>
            <a:r>
              <a:rPr lang="en-GB" altLang="en-US" sz="1000"/>
              <a:t>- Connect Delivery project to “PDM or Compass Machine”</a:t>
            </a:r>
          </a:p>
        </p:txBody>
      </p:sp>
      <p:sp>
        <p:nvSpPr>
          <p:cNvPr id="20528" name="Text Box 79">
            <a:extLst>
              <a:ext uri="{FF2B5EF4-FFF2-40B4-BE49-F238E27FC236}">
                <a16:creationId xmlns:a16="http://schemas.microsoft.com/office/drawing/2014/main" id="{C85BB091-1AA6-76E4-55B1-6E240BAE2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3709989"/>
            <a:ext cx="2765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 b="1"/>
              <a:t>3000 </a:t>
            </a:r>
            <a:r>
              <a:rPr lang="en-GB" altLang="en-US" sz="1000"/>
              <a:t>Role “Structure editor / manager”</a:t>
            </a:r>
          </a:p>
          <a:p>
            <a:pPr eaLnBrk="1" hangingPunct="1"/>
            <a:r>
              <a:rPr lang="en-GB" altLang="en-US" sz="1000"/>
              <a:t>- Connect ODI to “PDM or Compass Machine”</a:t>
            </a:r>
          </a:p>
        </p:txBody>
      </p:sp>
      <p:sp>
        <p:nvSpPr>
          <p:cNvPr id="20529" name="Text Box 81">
            <a:extLst>
              <a:ext uri="{FF2B5EF4-FFF2-40B4-BE49-F238E27FC236}">
                <a16:creationId xmlns:a16="http://schemas.microsoft.com/office/drawing/2014/main" id="{8207004F-FA15-0083-D30A-29C41191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4560888"/>
            <a:ext cx="203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/>
              <a:t> Delivery (structure)</a:t>
            </a:r>
          </a:p>
        </p:txBody>
      </p:sp>
      <p:sp>
        <p:nvSpPr>
          <p:cNvPr id="20530" name="Rectangle 84">
            <a:extLst>
              <a:ext uri="{FF2B5EF4-FFF2-40B4-BE49-F238E27FC236}">
                <a16:creationId xmlns:a16="http://schemas.microsoft.com/office/drawing/2014/main" id="{ECFDD525-B8A2-E320-DD3B-9427065F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447926"/>
            <a:ext cx="8202612" cy="90646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1" name="Rectangle 85">
            <a:extLst>
              <a:ext uri="{FF2B5EF4-FFF2-40B4-BE49-F238E27FC236}">
                <a16:creationId xmlns:a16="http://schemas.microsoft.com/office/drawing/2014/main" id="{0F50CB52-9A4A-A946-965C-294E9CE4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402013"/>
            <a:ext cx="8202612" cy="107791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2" name="Text Box 86">
            <a:extLst>
              <a:ext uri="{FF2B5EF4-FFF2-40B4-BE49-F238E27FC236}">
                <a16:creationId xmlns:a16="http://schemas.microsoft.com/office/drawing/2014/main" id="{EEE26BE3-1815-9448-7A49-5BF378EB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2986088"/>
            <a:ext cx="666750" cy="254000"/>
          </a:xfrm>
          <a:prstGeom prst="rect">
            <a:avLst/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>
                <a:latin typeface="Times New Roman" panose="02020603050405020304" pitchFamily="18" charset="0"/>
              </a:rPr>
              <a:t>Machine</a:t>
            </a:r>
          </a:p>
        </p:txBody>
      </p:sp>
      <p:cxnSp>
        <p:nvCxnSpPr>
          <p:cNvPr id="20533" name="AutoShape 88">
            <a:extLst>
              <a:ext uri="{FF2B5EF4-FFF2-40B4-BE49-F238E27FC236}">
                <a16:creationId xmlns:a16="http://schemas.microsoft.com/office/drawing/2014/main" id="{B09641CD-9E46-59D5-71B5-CAE4B7971297}"/>
              </a:ext>
            </a:extLst>
          </p:cNvPr>
          <p:cNvCxnSpPr>
            <a:cxnSpLocks noChangeShapeType="1"/>
            <a:stCxn id="20493" idx="2"/>
            <a:endCxn id="20532" idx="1"/>
          </p:cNvCxnSpPr>
          <p:nvPr/>
        </p:nvCxnSpPr>
        <p:spPr bwMode="auto">
          <a:xfrm rot="16200000" flipH="1">
            <a:off x="6619081" y="2883694"/>
            <a:ext cx="242888" cy="215900"/>
          </a:xfrm>
          <a:prstGeom prst="bentConnector2">
            <a:avLst/>
          </a:prstGeom>
          <a:noFill/>
          <a:ln w="19050">
            <a:solidFill>
              <a:srgbClr val="FAE74A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34" name="Rectangle 89">
            <a:extLst>
              <a:ext uri="{FF2B5EF4-FFF2-40B4-BE49-F238E27FC236}">
                <a16:creationId xmlns:a16="http://schemas.microsoft.com/office/drawing/2014/main" id="{D403052C-6E39-8E4A-A79B-B775667A4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33900"/>
            <a:ext cx="8202612" cy="150653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35" name="Text Box 90">
            <a:extLst>
              <a:ext uri="{FF2B5EF4-FFF2-40B4-BE49-F238E27FC236}">
                <a16:creationId xmlns:a16="http://schemas.microsoft.com/office/drawing/2014/main" id="{5950D2F2-269A-2F33-9A91-260E6B441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262" y="2425700"/>
            <a:ext cx="2516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</a:rPr>
              <a:t>“PDM Machine structure</a:t>
            </a:r>
            <a:r>
              <a:rPr lang="en-US" altLang="en-US" sz="1600" dirty="0">
                <a:solidFill>
                  <a:srgbClr val="FAE74A"/>
                </a:solidFill>
              </a:rPr>
              <a:t>”</a:t>
            </a:r>
          </a:p>
        </p:txBody>
      </p:sp>
      <p:sp>
        <p:nvSpPr>
          <p:cNvPr id="20536" name="Text Box 91">
            <a:extLst>
              <a:ext uri="{FF2B5EF4-FFF2-40B4-BE49-F238E27FC236}">
                <a16:creationId xmlns:a16="http://schemas.microsoft.com/office/drawing/2014/main" id="{5B2DB4F7-2AF7-05E4-FBD1-092A30AB8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737" y="2570164"/>
            <a:ext cx="1174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ID: MACH000001</a:t>
            </a:r>
          </a:p>
        </p:txBody>
      </p:sp>
      <p:sp>
        <p:nvSpPr>
          <p:cNvPr id="20537" name="Text Box 92">
            <a:extLst>
              <a:ext uri="{FF2B5EF4-FFF2-40B4-BE49-F238E27FC236}">
                <a16:creationId xmlns:a16="http://schemas.microsoft.com/office/drawing/2014/main" id="{B721C619-0C66-0D45-03F4-0596735ED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2984501"/>
            <a:ext cx="1174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ID: MACH000002</a:t>
            </a:r>
          </a:p>
        </p:txBody>
      </p:sp>
      <p:sp>
        <p:nvSpPr>
          <p:cNvPr id="20538" name="Text Box 93">
            <a:extLst>
              <a:ext uri="{FF2B5EF4-FFF2-40B4-BE49-F238E27FC236}">
                <a16:creationId xmlns:a16="http://schemas.microsoft.com/office/drawing/2014/main" id="{081498EC-4F44-19A4-4CCA-F998E0BC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587" y="1285876"/>
            <a:ext cx="8001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ID: 119420</a:t>
            </a:r>
          </a:p>
        </p:txBody>
      </p:sp>
      <p:sp>
        <p:nvSpPr>
          <p:cNvPr id="20539" name="Text Box 94">
            <a:extLst>
              <a:ext uri="{FF2B5EF4-FFF2-40B4-BE49-F238E27FC236}">
                <a16:creationId xmlns:a16="http://schemas.microsoft.com/office/drawing/2014/main" id="{63E0EFD8-90DB-458A-17A1-C01AE3760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51" y="1608139"/>
            <a:ext cx="1044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ID: 119420.004</a:t>
            </a:r>
          </a:p>
        </p:txBody>
      </p:sp>
      <p:sp>
        <p:nvSpPr>
          <p:cNvPr id="20540" name="Text Box 95">
            <a:extLst>
              <a:ext uri="{FF2B5EF4-FFF2-40B4-BE49-F238E27FC236}">
                <a16:creationId xmlns:a16="http://schemas.microsoft.com/office/drawing/2014/main" id="{86040E63-CD3F-9747-C20E-9867C2AC7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62" y="1995489"/>
            <a:ext cx="1289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ID: 119420.004.001</a:t>
            </a:r>
          </a:p>
        </p:txBody>
      </p:sp>
      <p:sp>
        <p:nvSpPr>
          <p:cNvPr id="20541" name="Text Box 96">
            <a:extLst>
              <a:ext uri="{FF2B5EF4-FFF2-40B4-BE49-F238E27FC236}">
                <a16:creationId xmlns:a16="http://schemas.microsoft.com/office/drawing/2014/main" id="{5AB45325-E9CB-E11C-6DE8-EF1590901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2947988"/>
            <a:ext cx="47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. . . </a:t>
            </a:r>
          </a:p>
        </p:txBody>
      </p:sp>
      <p:sp>
        <p:nvSpPr>
          <p:cNvPr id="20542" name="Text Box 97">
            <a:extLst>
              <a:ext uri="{FF2B5EF4-FFF2-40B4-BE49-F238E27FC236}">
                <a16:creationId xmlns:a16="http://schemas.microsoft.com/office/drawing/2014/main" id="{664FDED1-AF36-25A4-DD76-4D60E584F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326" y="1762126"/>
            <a:ext cx="15081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OG: “Compass system”</a:t>
            </a:r>
          </a:p>
        </p:txBody>
      </p:sp>
      <p:sp>
        <p:nvSpPr>
          <p:cNvPr id="20543" name="Text Box 99">
            <a:extLst>
              <a:ext uri="{FF2B5EF4-FFF2-40B4-BE49-F238E27FC236}">
                <a16:creationId xmlns:a16="http://schemas.microsoft.com/office/drawing/2014/main" id="{E599A913-5C98-C853-A71F-E3192FA6F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2722564"/>
            <a:ext cx="13874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000"/>
              <a:t>OG: “PM Suction roll”</a:t>
            </a:r>
          </a:p>
        </p:txBody>
      </p:sp>
      <p:sp>
        <p:nvSpPr>
          <p:cNvPr id="20544" name="AutoShape 100">
            <a:extLst>
              <a:ext uri="{FF2B5EF4-FFF2-40B4-BE49-F238E27FC236}">
                <a16:creationId xmlns:a16="http://schemas.microsoft.com/office/drawing/2014/main" id="{CC8F8925-70C8-8F3F-1E20-421C87C4243E}"/>
              </a:ext>
            </a:extLst>
          </p:cNvPr>
          <p:cNvSpPr>
            <a:spLocks/>
          </p:cNvSpPr>
          <p:nvPr/>
        </p:nvSpPr>
        <p:spPr bwMode="auto">
          <a:xfrm flipH="1">
            <a:off x="9755188" y="1095376"/>
            <a:ext cx="320675" cy="2263775"/>
          </a:xfrm>
          <a:prstGeom prst="leftBrace">
            <a:avLst>
              <a:gd name="adj1" fmla="val 5882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45" name="Text Box 101">
            <a:extLst>
              <a:ext uri="{FF2B5EF4-FFF2-40B4-BE49-F238E27FC236}">
                <a16:creationId xmlns:a16="http://schemas.microsoft.com/office/drawing/2014/main" id="{974A9564-6B84-E5D8-D42D-3F07924306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9175750" y="2116138"/>
            <a:ext cx="2051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33CCFF"/>
                </a:solidFill>
              </a:rPr>
              <a:t>“Customer structure”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0694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834F4-2F33-73EE-C2BD-908A64EE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Security within PDM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E8EE-1EE6-D0C4-63EC-BFADDDDA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The Data Access Control elements in PDM are: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Business Role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Owner group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Viewing group</a:t>
            </a:r>
          </a:p>
          <a:p>
            <a:r>
              <a:rPr lang="en-US" altLang="en-US" dirty="0">
                <a:solidFill>
                  <a:schemeClr val="tx1"/>
                </a:solidFill>
              </a:rPr>
              <a:t>Market area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9056-5A1F-3BCB-350A-A7CF034C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B2025-6ED5-42CB-A9FD-579E314149E5}" type="datetime8">
              <a:rPr lang="en-US" altLang="en-US" smtClean="0"/>
              <a:pPr>
                <a:defRPr/>
              </a:pPr>
              <a:t>11/3/2023 4:25 PM</a:t>
            </a:fld>
            <a:r>
              <a:rPr lang="en-US" altLang="en-US"/>
              <a:t>Oct 7, 2003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7A8D-C93C-D71F-F31F-BC3C475B96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47C1D0-1B40-4283-AE87-DFD47190E261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1129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ED01C-2B32-B30C-27D5-3ACED46078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2622-CF83-55CE-CA07-FB8AA9F109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6726FD9E-1487-F6F4-0E5C-39A146C48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PDM access rights</a:t>
            </a:r>
          </a:p>
        </p:txBody>
      </p:sp>
      <p:sp>
        <p:nvSpPr>
          <p:cNvPr id="7170" name="Date Placeholder 2">
            <a:extLst>
              <a:ext uri="{FF2B5EF4-FFF2-40B4-BE49-F238E27FC236}">
                <a16:creationId xmlns:a16="http://schemas.microsoft.com/office/drawing/2014/main" id="{BDAACAB6-EC92-DEB5-29E9-4B6CFE7BCE0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737B87-9039-4B51-A08B-49C3F1086C6F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8C7009A9-129A-EE3C-46D1-EDABE9683EB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D02342-1E81-4623-8B0C-308DFA86576C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3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173" name="Object 3">
            <a:extLst>
              <a:ext uri="{FF2B5EF4-FFF2-40B4-BE49-F238E27FC236}">
                <a16:creationId xmlns:a16="http://schemas.microsoft.com/office/drawing/2014/main" id="{AF298F0B-7417-91B7-551C-67C6546AA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45115"/>
              </p:ext>
            </p:extLst>
          </p:nvPr>
        </p:nvGraphicFramePr>
        <p:xfrm>
          <a:off x="2168668" y="2158207"/>
          <a:ext cx="5667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375" imgH="3995738" progId="MS_ClipArt_Gallery.2">
                  <p:embed/>
                </p:oleObj>
              </mc:Choice>
              <mc:Fallback>
                <p:oleObj name="Clip" r:id="rId2" imgW="1857375" imgH="3995738" progId="MS_ClipArt_Gallery.2">
                  <p:embed/>
                  <p:pic>
                    <p:nvPicPr>
                      <p:cNvPr id="7173" name="Object 3">
                        <a:extLst>
                          <a:ext uri="{FF2B5EF4-FFF2-40B4-BE49-F238E27FC236}">
                            <a16:creationId xmlns:a16="http://schemas.microsoft.com/office/drawing/2014/main" id="{AF298F0B-7417-91B7-551C-67C6546AA9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668" y="2158207"/>
                        <a:ext cx="5667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4">
            <a:extLst>
              <a:ext uri="{FF2B5EF4-FFF2-40B4-BE49-F238E27FC236}">
                <a16:creationId xmlns:a16="http://schemas.microsoft.com/office/drawing/2014/main" id="{5AE0C8F7-22D3-D817-5C55-E5FAEE55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722500"/>
            <a:ext cx="1162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User has:</a:t>
            </a: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8EBDDB11-3CFA-7111-E56E-CC1CEEA1C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715" y="1724652"/>
            <a:ext cx="158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Objects have:</a:t>
            </a:r>
          </a:p>
        </p:txBody>
      </p:sp>
      <p:sp>
        <p:nvSpPr>
          <p:cNvPr id="7176" name="Text Box 6">
            <a:extLst>
              <a:ext uri="{FF2B5EF4-FFF2-40B4-BE49-F238E27FC236}">
                <a16:creationId xmlns:a16="http://schemas.microsoft.com/office/drawing/2014/main" id="{1FAE8557-3A03-F784-C388-73014E4E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941825"/>
            <a:ext cx="57781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Access to PDM data by: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having </a:t>
            </a:r>
            <a:r>
              <a:rPr lang="en-US" altLang="en-US" b="1" dirty="0"/>
              <a:t>allowed Owner Group(s)</a:t>
            </a:r>
            <a:endParaRPr lang="en-US" alt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has</a:t>
            </a:r>
            <a:r>
              <a:rPr lang="en-US" altLang="en-US" b="1" dirty="0"/>
              <a:t> allowed Market Area </a:t>
            </a:r>
            <a:r>
              <a:rPr lang="en-US" altLang="en-US" dirty="0"/>
              <a:t>(area region or land)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having </a:t>
            </a:r>
            <a:r>
              <a:rPr lang="en-US" altLang="en-US" b="1" dirty="0"/>
              <a:t>Viewing Groups </a:t>
            </a:r>
            <a:r>
              <a:rPr lang="en-US" altLang="en-US" dirty="0"/>
              <a:t>consisting of owner groups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access to PDM functionality by </a:t>
            </a:r>
            <a:r>
              <a:rPr lang="en-US" altLang="en-US" b="1" dirty="0"/>
              <a:t>Business role</a:t>
            </a:r>
          </a:p>
        </p:txBody>
      </p:sp>
      <p:pic>
        <p:nvPicPr>
          <p:cNvPr id="7177" name="Picture 7">
            <a:extLst>
              <a:ext uri="{FF2B5EF4-FFF2-40B4-BE49-F238E27FC236}">
                <a16:creationId xmlns:a16="http://schemas.microsoft.com/office/drawing/2014/main" id="{B2482A6B-69CB-EA6A-BFF8-E2954CDC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912" y="2355002"/>
            <a:ext cx="552745" cy="45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8">
            <a:extLst>
              <a:ext uri="{FF2B5EF4-FFF2-40B4-BE49-F238E27FC236}">
                <a16:creationId xmlns:a16="http://schemas.microsoft.com/office/drawing/2014/main" id="{C54231A4-E1F3-489D-DC4A-9794D82D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674" y="2924800"/>
            <a:ext cx="626773" cy="46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9">
            <a:extLst>
              <a:ext uri="{FF2B5EF4-FFF2-40B4-BE49-F238E27FC236}">
                <a16:creationId xmlns:a16="http://schemas.microsoft.com/office/drawing/2014/main" id="{AEA8D04E-8BA0-176C-D0E2-1E5C9399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712" y="2278800"/>
            <a:ext cx="631707" cy="495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0">
            <a:extLst>
              <a:ext uri="{FF2B5EF4-FFF2-40B4-BE49-F238E27FC236}">
                <a16:creationId xmlns:a16="http://schemas.microsoft.com/office/drawing/2014/main" id="{FF4CA9AB-351F-C398-8C31-F93A078D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875" y="2848600"/>
            <a:ext cx="769894" cy="419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1" name="Text Box 11">
            <a:extLst>
              <a:ext uri="{FF2B5EF4-FFF2-40B4-BE49-F238E27FC236}">
                <a16:creationId xmlns:a16="http://schemas.microsoft.com/office/drawing/2014/main" id="{D821285A-41E8-FF64-A7A4-45AB7D93C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715" y="4179942"/>
            <a:ext cx="35852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1" dirty="0"/>
              <a:t>Owner Group</a:t>
            </a:r>
            <a:endParaRPr lang="en-US" alt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b="1" dirty="0"/>
              <a:t>Market area</a:t>
            </a:r>
            <a:r>
              <a:rPr lang="en-US" altLang="en-US" dirty="0"/>
              <a:t> (Country)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Policy (“ODI, STD Part, RTD, </a:t>
            </a:r>
            <a:br>
              <a:rPr lang="en-US" altLang="en-US" dirty="0"/>
            </a:br>
            <a:r>
              <a:rPr lang="en-US" altLang="en-US" dirty="0"/>
              <a:t>Legacy ODI, Legacy CI” *)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2">
            <a:extLst>
              <a:ext uri="{FF2B5EF4-FFF2-40B4-BE49-F238E27FC236}">
                <a16:creationId xmlns:a16="http://schemas.microsoft.com/office/drawing/2014/main" id="{EBA4E453-C7D0-074F-5354-06546A0F14A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8BFB52-7A1E-4041-9173-E1AB90485920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 dirty="0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4FC8D57E-52E2-6063-882A-DC3FE259CE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FA836-CA75-4ED3-9174-698E27BEF5F4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4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22EC746-1DCE-3304-3BE8-C2065691D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and owner group based access</a:t>
            </a:r>
          </a:p>
        </p:txBody>
      </p:sp>
      <p:grpSp>
        <p:nvGrpSpPr>
          <p:cNvPr id="8197" name="Group 131">
            <a:extLst>
              <a:ext uri="{FF2B5EF4-FFF2-40B4-BE49-F238E27FC236}">
                <a16:creationId xmlns:a16="http://schemas.microsoft.com/office/drawing/2014/main" id="{6366DF29-8A96-0A9F-E18A-32AB841D45E6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2133600"/>
            <a:ext cx="1600200" cy="1797050"/>
            <a:chOff x="2208" y="1273"/>
            <a:chExt cx="1008" cy="1132"/>
          </a:xfrm>
        </p:grpSpPr>
        <p:sp>
          <p:nvSpPr>
            <p:cNvPr id="8330" name="AutoShape 132">
              <a:extLst>
                <a:ext uri="{FF2B5EF4-FFF2-40B4-BE49-F238E27FC236}">
                  <a16:creationId xmlns:a16="http://schemas.microsoft.com/office/drawing/2014/main" id="{0E61069B-02E2-9906-E447-23CA14C84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348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1" name="AutoShape 133">
              <a:extLst>
                <a:ext uri="{FF2B5EF4-FFF2-40B4-BE49-F238E27FC236}">
                  <a16:creationId xmlns:a16="http://schemas.microsoft.com/office/drawing/2014/main" id="{7C5D7001-9C98-3DFF-7E87-C17B24237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461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2" name="AutoShape 134">
              <a:extLst>
                <a:ext uri="{FF2B5EF4-FFF2-40B4-BE49-F238E27FC236}">
                  <a16:creationId xmlns:a16="http://schemas.microsoft.com/office/drawing/2014/main" id="{3CBEEC01-E6AF-3768-2989-D472128BE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573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3" name="AutoShape 135">
              <a:extLst>
                <a:ext uri="{FF2B5EF4-FFF2-40B4-BE49-F238E27FC236}">
                  <a16:creationId xmlns:a16="http://schemas.microsoft.com/office/drawing/2014/main" id="{5F95BDA6-C736-D262-91B2-72CF1D103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686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4" name="AutoShape 136">
              <a:extLst>
                <a:ext uri="{FF2B5EF4-FFF2-40B4-BE49-F238E27FC236}">
                  <a16:creationId xmlns:a16="http://schemas.microsoft.com/office/drawing/2014/main" id="{978EBF05-299C-E403-4C19-211218C1E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799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5" name="AutoShape 137">
              <a:extLst>
                <a:ext uri="{FF2B5EF4-FFF2-40B4-BE49-F238E27FC236}">
                  <a16:creationId xmlns:a16="http://schemas.microsoft.com/office/drawing/2014/main" id="{44FD6794-9264-DB15-AEE4-4DE6559B3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73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6" name="AutoShape 138">
              <a:extLst>
                <a:ext uri="{FF2B5EF4-FFF2-40B4-BE49-F238E27FC236}">
                  <a16:creationId xmlns:a16="http://schemas.microsoft.com/office/drawing/2014/main" id="{162D2CBA-CA1E-1E17-79A1-74730C9D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386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7" name="AutoShape 139">
              <a:extLst>
                <a:ext uri="{FF2B5EF4-FFF2-40B4-BE49-F238E27FC236}">
                  <a16:creationId xmlns:a16="http://schemas.microsoft.com/office/drawing/2014/main" id="{075F917B-0A28-0B28-8BD4-C40A3ED9E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498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8" name="AutoShape 140">
              <a:extLst>
                <a:ext uri="{FF2B5EF4-FFF2-40B4-BE49-F238E27FC236}">
                  <a16:creationId xmlns:a16="http://schemas.microsoft.com/office/drawing/2014/main" id="{046B9FE3-8EC4-00A2-69B4-6682AC126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611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39" name="AutoShape 141">
              <a:extLst>
                <a:ext uri="{FF2B5EF4-FFF2-40B4-BE49-F238E27FC236}">
                  <a16:creationId xmlns:a16="http://schemas.microsoft.com/office/drawing/2014/main" id="{4C5EC336-84D5-00C5-4251-A79C360E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949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40" name="AutoShape 142">
              <a:extLst>
                <a:ext uri="{FF2B5EF4-FFF2-40B4-BE49-F238E27FC236}">
                  <a16:creationId xmlns:a16="http://schemas.microsoft.com/office/drawing/2014/main" id="{49A5D3D6-2D0C-74FD-C71E-2FEFA0259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211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41" name="AutoShape 143">
              <a:extLst>
                <a:ext uri="{FF2B5EF4-FFF2-40B4-BE49-F238E27FC236}">
                  <a16:creationId xmlns:a16="http://schemas.microsoft.com/office/drawing/2014/main" id="{EF7C4774-D962-0776-689D-A257C398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4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342" name="AutoShape 144">
              <a:extLst>
                <a:ext uri="{FF2B5EF4-FFF2-40B4-BE49-F238E27FC236}">
                  <a16:creationId xmlns:a16="http://schemas.microsoft.com/office/drawing/2014/main" id="{6D169B01-F8F1-84F2-A58E-637C3EC01F94}"/>
                </a:ext>
              </a:extLst>
            </p:cNvPr>
            <p:cNvCxnSpPr>
              <a:cxnSpLocks noChangeShapeType="1"/>
              <a:stCxn id="8335" idx="2"/>
              <a:endCxn id="8336" idx="1"/>
            </p:cNvCxnSpPr>
            <p:nvPr/>
          </p:nvCxnSpPr>
          <p:spPr bwMode="auto">
            <a:xfrm rot="16200000" flipH="1">
              <a:off x="2293" y="1372"/>
              <a:ext cx="72" cy="36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3" name="AutoShape 145">
              <a:extLst>
                <a:ext uri="{FF2B5EF4-FFF2-40B4-BE49-F238E27FC236}">
                  <a16:creationId xmlns:a16="http://schemas.microsoft.com/office/drawing/2014/main" id="{E028C08F-0D0D-392A-6B98-DF3AE254114F}"/>
                </a:ext>
              </a:extLst>
            </p:cNvPr>
            <p:cNvCxnSpPr>
              <a:cxnSpLocks noChangeShapeType="1"/>
              <a:stCxn id="8337" idx="1"/>
              <a:endCxn id="8336" idx="2"/>
            </p:cNvCxnSpPr>
            <p:nvPr/>
          </p:nvCxnSpPr>
          <p:spPr bwMode="auto">
            <a:xfrm rot="10800000">
              <a:off x="2450" y="1466"/>
              <a:ext cx="71" cy="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4" name="AutoShape 146">
              <a:extLst>
                <a:ext uri="{FF2B5EF4-FFF2-40B4-BE49-F238E27FC236}">
                  <a16:creationId xmlns:a16="http://schemas.microsoft.com/office/drawing/2014/main" id="{26E624FF-C264-453E-EA78-963E3610BCC5}"/>
                </a:ext>
              </a:extLst>
            </p:cNvPr>
            <p:cNvCxnSpPr>
              <a:cxnSpLocks noChangeShapeType="1"/>
              <a:stCxn id="8338" idx="1"/>
              <a:endCxn id="8337" idx="2"/>
            </p:cNvCxnSpPr>
            <p:nvPr/>
          </p:nvCxnSpPr>
          <p:spPr bwMode="auto">
            <a:xfrm rot="10800000">
              <a:off x="2624" y="1579"/>
              <a:ext cx="36" cy="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5" name="AutoShape 147">
              <a:extLst>
                <a:ext uri="{FF2B5EF4-FFF2-40B4-BE49-F238E27FC236}">
                  <a16:creationId xmlns:a16="http://schemas.microsoft.com/office/drawing/2014/main" id="{DD289BF3-B239-7A96-B849-66002CA47D57}"/>
                </a:ext>
              </a:extLst>
            </p:cNvPr>
            <p:cNvCxnSpPr>
              <a:cxnSpLocks noChangeShapeType="1"/>
              <a:endCxn id="8337" idx="2"/>
            </p:cNvCxnSpPr>
            <p:nvPr/>
          </p:nvCxnSpPr>
          <p:spPr bwMode="auto">
            <a:xfrm rot="10800000">
              <a:off x="2624" y="1579"/>
              <a:ext cx="36" cy="185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6" name="AutoShape 148">
              <a:extLst>
                <a:ext uri="{FF2B5EF4-FFF2-40B4-BE49-F238E27FC236}">
                  <a16:creationId xmlns:a16="http://schemas.microsoft.com/office/drawing/2014/main" id="{E2BDE3D0-390D-46FD-1894-D93BF838603D}"/>
                </a:ext>
              </a:extLst>
            </p:cNvPr>
            <p:cNvCxnSpPr>
              <a:cxnSpLocks noChangeShapeType="1"/>
              <a:endCxn id="8337" idx="2"/>
            </p:cNvCxnSpPr>
            <p:nvPr/>
          </p:nvCxnSpPr>
          <p:spPr bwMode="auto">
            <a:xfrm rot="10800000">
              <a:off x="2624" y="1579"/>
              <a:ext cx="36" cy="298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7" name="AutoShape 149">
              <a:extLst>
                <a:ext uri="{FF2B5EF4-FFF2-40B4-BE49-F238E27FC236}">
                  <a16:creationId xmlns:a16="http://schemas.microsoft.com/office/drawing/2014/main" id="{2980EEBA-A2FE-3447-5290-E1C6D87474A7}"/>
                </a:ext>
              </a:extLst>
            </p:cNvPr>
            <p:cNvCxnSpPr>
              <a:cxnSpLocks noChangeShapeType="1"/>
              <a:stCxn id="8339" idx="1"/>
              <a:endCxn id="8337" idx="2"/>
            </p:cNvCxnSpPr>
            <p:nvPr/>
          </p:nvCxnSpPr>
          <p:spPr bwMode="auto">
            <a:xfrm rot="10800000">
              <a:off x="2624" y="1579"/>
              <a:ext cx="36" cy="410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8" name="AutoShape 150">
              <a:extLst>
                <a:ext uri="{FF2B5EF4-FFF2-40B4-BE49-F238E27FC236}">
                  <a16:creationId xmlns:a16="http://schemas.microsoft.com/office/drawing/2014/main" id="{6CE363C9-E1D1-21E2-41DC-35EBC3DB3DCA}"/>
                </a:ext>
              </a:extLst>
            </p:cNvPr>
            <p:cNvCxnSpPr>
              <a:cxnSpLocks noChangeShapeType="1"/>
              <a:stCxn id="8340" idx="1"/>
              <a:endCxn id="8337" idx="2"/>
            </p:cNvCxnSpPr>
            <p:nvPr/>
          </p:nvCxnSpPr>
          <p:spPr bwMode="auto">
            <a:xfrm rot="10800000">
              <a:off x="2624" y="1579"/>
              <a:ext cx="36" cy="6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49" name="AutoShape 151">
              <a:extLst>
                <a:ext uri="{FF2B5EF4-FFF2-40B4-BE49-F238E27FC236}">
                  <a16:creationId xmlns:a16="http://schemas.microsoft.com/office/drawing/2014/main" id="{3D043D0B-FC08-33C2-FDE5-12DF7D9A374B}"/>
                </a:ext>
              </a:extLst>
            </p:cNvPr>
            <p:cNvCxnSpPr>
              <a:cxnSpLocks noChangeShapeType="1"/>
              <a:stCxn id="8341" idx="1"/>
              <a:endCxn id="8337" idx="2"/>
            </p:cNvCxnSpPr>
            <p:nvPr/>
          </p:nvCxnSpPr>
          <p:spPr bwMode="auto">
            <a:xfrm rot="10800000">
              <a:off x="2624" y="1579"/>
              <a:ext cx="36" cy="786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50" name="AutoShape 152">
              <a:extLst>
                <a:ext uri="{FF2B5EF4-FFF2-40B4-BE49-F238E27FC236}">
                  <a16:creationId xmlns:a16="http://schemas.microsoft.com/office/drawing/2014/main" id="{033E4D5B-D180-B94F-446E-8142DFF21C9D}"/>
                </a:ext>
              </a:extLst>
            </p:cNvPr>
            <p:cNvCxnSpPr>
              <a:cxnSpLocks noChangeShapeType="1"/>
              <a:stCxn id="8330" idx="1"/>
              <a:endCxn id="8338" idx="3"/>
            </p:cNvCxnSpPr>
            <p:nvPr/>
          </p:nvCxnSpPr>
          <p:spPr bwMode="auto">
            <a:xfrm rot="10800000" flipV="1">
              <a:off x="2865" y="1389"/>
              <a:ext cx="142" cy="263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51" name="AutoShape 153">
              <a:extLst>
                <a:ext uri="{FF2B5EF4-FFF2-40B4-BE49-F238E27FC236}">
                  <a16:creationId xmlns:a16="http://schemas.microsoft.com/office/drawing/2014/main" id="{60D65FDF-CE7E-9A4A-6488-74C2678FDC1D}"/>
                </a:ext>
              </a:extLst>
            </p:cNvPr>
            <p:cNvCxnSpPr>
              <a:cxnSpLocks noChangeShapeType="1"/>
              <a:stCxn id="8331" idx="1"/>
              <a:endCxn id="8338" idx="3"/>
            </p:cNvCxnSpPr>
            <p:nvPr/>
          </p:nvCxnSpPr>
          <p:spPr bwMode="auto">
            <a:xfrm rot="10800000" flipV="1">
              <a:off x="2865" y="1501"/>
              <a:ext cx="142" cy="151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52" name="AutoShape 154">
              <a:extLst>
                <a:ext uri="{FF2B5EF4-FFF2-40B4-BE49-F238E27FC236}">
                  <a16:creationId xmlns:a16="http://schemas.microsoft.com/office/drawing/2014/main" id="{D865C96E-3FA3-B855-E739-BD95D7FF0F2E}"/>
                </a:ext>
              </a:extLst>
            </p:cNvPr>
            <p:cNvCxnSpPr>
              <a:cxnSpLocks noChangeShapeType="1"/>
              <a:stCxn id="8332" idx="1"/>
              <a:endCxn id="8338" idx="3"/>
            </p:cNvCxnSpPr>
            <p:nvPr/>
          </p:nvCxnSpPr>
          <p:spPr bwMode="auto">
            <a:xfrm rot="10800000" flipV="1">
              <a:off x="2865" y="1614"/>
              <a:ext cx="142" cy="38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53" name="AutoShape 155">
              <a:extLst>
                <a:ext uri="{FF2B5EF4-FFF2-40B4-BE49-F238E27FC236}">
                  <a16:creationId xmlns:a16="http://schemas.microsoft.com/office/drawing/2014/main" id="{3444965C-D124-1EAF-0E8B-9071D54250CF}"/>
                </a:ext>
              </a:extLst>
            </p:cNvPr>
            <p:cNvCxnSpPr>
              <a:cxnSpLocks noChangeShapeType="1"/>
              <a:stCxn id="8333" idx="1"/>
              <a:endCxn id="8338" idx="3"/>
            </p:cNvCxnSpPr>
            <p:nvPr/>
          </p:nvCxnSpPr>
          <p:spPr bwMode="auto">
            <a:xfrm rot="10800000">
              <a:off x="2865" y="1652"/>
              <a:ext cx="142" cy="75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54" name="AutoShape 156">
              <a:extLst>
                <a:ext uri="{FF2B5EF4-FFF2-40B4-BE49-F238E27FC236}">
                  <a16:creationId xmlns:a16="http://schemas.microsoft.com/office/drawing/2014/main" id="{3A6472CE-ECB9-D69A-91EF-AF96CBBDB6AE}"/>
                </a:ext>
              </a:extLst>
            </p:cNvPr>
            <p:cNvCxnSpPr>
              <a:cxnSpLocks noChangeShapeType="1"/>
              <a:stCxn id="8334" idx="1"/>
              <a:endCxn id="8338" idx="3"/>
            </p:cNvCxnSpPr>
            <p:nvPr/>
          </p:nvCxnSpPr>
          <p:spPr bwMode="auto">
            <a:xfrm rot="10800000">
              <a:off x="2865" y="1652"/>
              <a:ext cx="142" cy="187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55" name="AutoShape 157">
              <a:extLst>
                <a:ext uri="{FF2B5EF4-FFF2-40B4-BE49-F238E27FC236}">
                  <a16:creationId xmlns:a16="http://schemas.microsoft.com/office/drawing/2014/main" id="{635FAD0A-F074-CC00-77AF-437D6D172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911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56" name="AutoShape 158">
              <a:extLst>
                <a:ext uri="{FF2B5EF4-FFF2-40B4-BE49-F238E27FC236}">
                  <a16:creationId xmlns:a16="http://schemas.microsoft.com/office/drawing/2014/main" id="{EA2CF1F7-9618-78DA-BA8F-13562383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024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357" name="Group 159">
              <a:extLst>
                <a:ext uri="{FF2B5EF4-FFF2-40B4-BE49-F238E27FC236}">
                  <a16:creationId xmlns:a16="http://schemas.microsoft.com/office/drawing/2014/main" id="{8956880A-44BE-DDB1-C22B-22FEDF1E8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5" y="1952"/>
              <a:ext cx="142" cy="112"/>
              <a:chOff x="3067" y="2548"/>
              <a:chExt cx="197" cy="144"/>
            </a:xfrm>
          </p:grpSpPr>
          <p:cxnSp>
            <p:nvCxnSpPr>
              <p:cNvPr id="8389" name="AutoShape 160">
                <a:extLst>
                  <a:ext uri="{FF2B5EF4-FFF2-40B4-BE49-F238E27FC236}">
                    <a16:creationId xmlns:a16="http://schemas.microsoft.com/office/drawing/2014/main" id="{9CA18FA8-A14B-28CA-66AE-41825DBBB60D}"/>
                  </a:ext>
                </a:extLst>
              </p:cNvPr>
              <p:cNvCxnSpPr>
                <a:cxnSpLocks noChangeShapeType="1"/>
                <a:stCxn id="8355" idx="1"/>
                <a:endCxn id="8339" idx="3"/>
              </p:cNvCxnSpPr>
              <p:nvPr/>
            </p:nvCxnSpPr>
            <p:spPr bwMode="auto">
              <a:xfrm rot="10800000" flipV="1">
                <a:off x="3067" y="2548"/>
                <a:ext cx="197" cy="48"/>
              </a:xfrm>
              <a:prstGeom prst="bentConnector3">
                <a:avLst>
                  <a:gd name="adj1" fmla="val 49745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90" name="AutoShape 161">
                <a:extLst>
                  <a:ext uri="{FF2B5EF4-FFF2-40B4-BE49-F238E27FC236}">
                    <a16:creationId xmlns:a16="http://schemas.microsoft.com/office/drawing/2014/main" id="{2966AA91-7864-E28D-2820-32D8545E1D12}"/>
                  </a:ext>
                </a:extLst>
              </p:cNvPr>
              <p:cNvCxnSpPr>
                <a:cxnSpLocks noChangeShapeType="1"/>
                <a:stCxn id="8356" idx="1"/>
                <a:endCxn id="8339" idx="3"/>
              </p:cNvCxnSpPr>
              <p:nvPr/>
            </p:nvCxnSpPr>
            <p:spPr bwMode="auto">
              <a:xfrm rot="10800000">
                <a:off x="3067" y="2596"/>
                <a:ext cx="197" cy="96"/>
              </a:xfrm>
              <a:prstGeom prst="bentConnector3">
                <a:avLst>
                  <a:gd name="adj1" fmla="val 49745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358" name="AutoShape 162">
              <a:extLst>
                <a:ext uri="{FF2B5EF4-FFF2-40B4-BE49-F238E27FC236}">
                  <a16:creationId xmlns:a16="http://schemas.microsoft.com/office/drawing/2014/main" id="{4F9F9791-5018-CE63-D7C0-225D3D0D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211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359" name="AutoShape 163">
              <a:extLst>
                <a:ext uri="{FF2B5EF4-FFF2-40B4-BE49-F238E27FC236}">
                  <a16:creationId xmlns:a16="http://schemas.microsoft.com/office/drawing/2014/main" id="{88F3E7E5-5072-DBE7-CC4E-096F85D49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324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360" name="AutoShape 164">
              <a:extLst>
                <a:ext uri="{FF2B5EF4-FFF2-40B4-BE49-F238E27FC236}">
                  <a16:creationId xmlns:a16="http://schemas.microsoft.com/office/drawing/2014/main" id="{29264E20-F981-496B-8586-3BE26F01CCCF}"/>
                </a:ext>
              </a:extLst>
            </p:cNvPr>
            <p:cNvCxnSpPr>
              <a:cxnSpLocks noChangeShapeType="1"/>
              <a:stCxn id="8358" idx="1"/>
              <a:endCxn id="8340" idx="3"/>
            </p:cNvCxnSpPr>
            <p:nvPr/>
          </p:nvCxnSpPr>
          <p:spPr bwMode="auto">
            <a:xfrm rot="10800000">
              <a:off x="2865" y="2252"/>
              <a:ext cx="142" cy="0"/>
            </a:xfrm>
            <a:prstGeom prst="straightConnector1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61" name="AutoShape 165">
              <a:extLst>
                <a:ext uri="{FF2B5EF4-FFF2-40B4-BE49-F238E27FC236}">
                  <a16:creationId xmlns:a16="http://schemas.microsoft.com/office/drawing/2014/main" id="{E2E491A6-6340-9C77-A322-0570642A8086}"/>
                </a:ext>
              </a:extLst>
            </p:cNvPr>
            <p:cNvCxnSpPr>
              <a:cxnSpLocks noChangeShapeType="1"/>
              <a:stCxn id="8359" idx="1"/>
              <a:endCxn id="8341" idx="3"/>
            </p:cNvCxnSpPr>
            <p:nvPr/>
          </p:nvCxnSpPr>
          <p:spPr bwMode="auto">
            <a:xfrm rot="10800000">
              <a:off x="2865" y="2365"/>
              <a:ext cx="142" cy="0"/>
            </a:xfrm>
            <a:prstGeom prst="straightConnector1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362" name="Group 166">
              <a:extLst>
                <a:ext uri="{FF2B5EF4-FFF2-40B4-BE49-F238E27FC236}">
                  <a16:creationId xmlns:a16="http://schemas.microsoft.com/office/drawing/2014/main" id="{B3A8140E-0E90-EBE2-6EBA-812ACB6B9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351"/>
              <a:ext cx="104" cy="75"/>
              <a:chOff x="3408" y="1780"/>
              <a:chExt cx="144" cy="96"/>
            </a:xfrm>
          </p:grpSpPr>
          <p:cxnSp>
            <p:nvCxnSpPr>
              <p:cNvPr id="8387" name="AutoShape 167">
                <a:extLst>
                  <a:ext uri="{FF2B5EF4-FFF2-40B4-BE49-F238E27FC236}">
                    <a16:creationId xmlns:a16="http://schemas.microsoft.com/office/drawing/2014/main" id="{F2A4C1FF-D849-C4E1-3D1A-B4C1E0305766}"/>
                  </a:ext>
                </a:extLst>
              </p:cNvPr>
              <p:cNvCxnSpPr>
                <a:cxnSpLocks noChangeShapeType="1"/>
                <a:endCxn id="8330" idx="3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88" name="AutoShape 168">
                <a:extLst>
                  <a:ext uri="{FF2B5EF4-FFF2-40B4-BE49-F238E27FC236}">
                    <a16:creationId xmlns:a16="http://schemas.microsoft.com/office/drawing/2014/main" id="{D858B35A-1BB5-1B07-C27A-6AD63ED0833B}"/>
                  </a:ext>
                </a:extLst>
              </p:cNvPr>
              <p:cNvCxnSpPr>
                <a:cxnSpLocks noChangeShapeType="1"/>
                <a:endCxn id="8330" idx="3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3" name="Group 169">
              <a:extLst>
                <a:ext uri="{FF2B5EF4-FFF2-40B4-BE49-F238E27FC236}">
                  <a16:creationId xmlns:a16="http://schemas.microsoft.com/office/drawing/2014/main" id="{544C9029-1B46-9655-6728-1EB6D11D7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211"/>
              <a:ext cx="104" cy="76"/>
              <a:chOff x="3408" y="1780"/>
              <a:chExt cx="144" cy="96"/>
            </a:xfrm>
          </p:grpSpPr>
          <p:cxnSp>
            <p:nvCxnSpPr>
              <p:cNvPr id="8385" name="AutoShape 170">
                <a:extLst>
                  <a:ext uri="{FF2B5EF4-FFF2-40B4-BE49-F238E27FC236}">
                    <a16:creationId xmlns:a16="http://schemas.microsoft.com/office/drawing/2014/main" id="{AF6FA883-B784-3312-37AC-7746425D4C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86" name="AutoShape 171">
                <a:extLst>
                  <a:ext uri="{FF2B5EF4-FFF2-40B4-BE49-F238E27FC236}">
                    <a16:creationId xmlns:a16="http://schemas.microsoft.com/office/drawing/2014/main" id="{8B641F6A-35B8-E957-F133-B47F173217A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4" name="Group 172">
              <a:extLst>
                <a:ext uri="{FF2B5EF4-FFF2-40B4-BE49-F238E27FC236}">
                  <a16:creationId xmlns:a16="http://schemas.microsoft.com/office/drawing/2014/main" id="{93CE3AFF-40AE-3A99-7645-3B94F8D69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324"/>
              <a:ext cx="104" cy="75"/>
              <a:chOff x="3408" y="1780"/>
              <a:chExt cx="144" cy="96"/>
            </a:xfrm>
          </p:grpSpPr>
          <p:cxnSp>
            <p:nvCxnSpPr>
              <p:cNvPr id="8383" name="AutoShape 173">
                <a:extLst>
                  <a:ext uri="{FF2B5EF4-FFF2-40B4-BE49-F238E27FC236}">
                    <a16:creationId xmlns:a16="http://schemas.microsoft.com/office/drawing/2014/main" id="{1CA44847-BD42-EF9A-3BC7-4323CF5E2A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84" name="AutoShape 174">
                <a:extLst>
                  <a:ext uri="{FF2B5EF4-FFF2-40B4-BE49-F238E27FC236}">
                    <a16:creationId xmlns:a16="http://schemas.microsoft.com/office/drawing/2014/main" id="{3E632DD9-DC90-A183-406F-6C9D116D19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5" name="Group 175">
              <a:extLst>
                <a:ext uri="{FF2B5EF4-FFF2-40B4-BE49-F238E27FC236}">
                  <a16:creationId xmlns:a16="http://schemas.microsoft.com/office/drawing/2014/main" id="{63730A2B-D066-8BBA-03E6-EDFD9760CD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024"/>
              <a:ext cx="104" cy="75"/>
              <a:chOff x="3408" y="1780"/>
              <a:chExt cx="144" cy="96"/>
            </a:xfrm>
          </p:grpSpPr>
          <p:cxnSp>
            <p:nvCxnSpPr>
              <p:cNvPr id="8381" name="AutoShape 176">
                <a:extLst>
                  <a:ext uri="{FF2B5EF4-FFF2-40B4-BE49-F238E27FC236}">
                    <a16:creationId xmlns:a16="http://schemas.microsoft.com/office/drawing/2014/main" id="{0C52FD4B-D0D9-DA21-0516-06B68049D6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82" name="AutoShape 177">
                <a:extLst>
                  <a:ext uri="{FF2B5EF4-FFF2-40B4-BE49-F238E27FC236}">
                    <a16:creationId xmlns:a16="http://schemas.microsoft.com/office/drawing/2014/main" id="{BAEE2158-8F9F-1CE9-0E67-84F2FA4C8E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6" name="Group 178">
              <a:extLst>
                <a:ext uri="{FF2B5EF4-FFF2-40B4-BE49-F238E27FC236}">
                  <a16:creationId xmlns:a16="http://schemas.microsoft.com/office/drawing/2014/main" id="{51BCA138-7757-7019-E4DF-1F1173828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911"/>
              <a:ext cx="104" cy="75"/>
              <a:chOff x="3408" y="1780"/>
              <a:chExt cx="144" cy="96"/>
            </a:xfrm>
          </p:grpSpPr>
          <p:cxnSp>
            <p:nvCxnSpPr>
              <p:cNvPr id="8379" name="AutoShape 179">
                <a:extLst>
                  <a:ext uri="{FF2B5EF4-FFF2-40B4-BE49-F238E27FC236}">
                    <a16:creationId xmlns:a16="http://schemas.microsoft.com/office/drawing/2014/main" id="{C48DF9F3-6FA5-B626-4272-B732286EBE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80" name="AutoShape 180">
                <a:extLst>
                  <a:ext uri="{FF2B5EF4-FFF2-40B4-BE49-F238E27FC236}">
                    <a16:creationId xmlns:a16="http://schemas.microsoft.com/office/drawing/2014/main" id="{C018DC35-8E74-6357-1DE9-2A6B48134E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7" name="Group 181">
              <a:extLst>
                <a:ext uri="{FF2B5EF4-FFF2-40B4-BE49-F238E27FC236}">
                  <a16:creationId xmlns:a16="http://schemas.microsoft.com/office/drawing/2014/main" id="{2C0DA157-A9DC-CE09-09C1-4F931E1B3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799"/>
              <a:ext cx="104" cy="75"/>
              <a:chOff x="3408" y="1780"/>
              <a:chExt cx="144" cy="96"/>
            </a:xfrm>
          </p:grpSpPr>
          <p:cxnSp>
            <p:nvCxnSpPr>
              <p:cNvPr id="8377" name="AutoShape 182">
                <a:extLst>
                  <a:ext uri="{FF2B5EF4-FFF2-40B4-BE49-F238E27FC236}">
                    <a16:creationId xmlns:a16="http://schemas.microsoft.com/office/drawing/2014/main" id="{2761F57B-4216-577D-F26B-1F160312641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78" name="AutoShape 183">
                <a:extLst>
                  <a:ext uri="{FF2B5EF4-FFF2-40B4-BE49-F238E27FC236}">
                    <a16:creationId xmlns:a16="http://schemas.microsoft.com/office/drawing/2014/main" id="{0DD9E027-AC40-30AE-EF36-824751FFC8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8" name="Group 184">
              <a:extLst>
                <a:ext uri="{FF2B5EF4-FFF2-40B4-BE49-F238E27FC236}">
                  <a16:creationId xmlns:a16="http://schemas.microsoft.com/office/drawing/2014/main" id="{FD9AA044-5EED-DDF3-B784-8C513F276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686"/>
              <a:ext cx="104" cy="75"/>
              <a:chOff x="3408" y="1780"/>
              <a:chExt cx="144" cy="96"/>
            </a:xfrm>
          </p:grpSpPr>
          <p:cxnSp>
            <p:nvCxnSpPr>
              <p:cNvPr id="8375" name="AutoShape 185">
                <a:extLst>
                  <a:ext uri="{FF2B5EF4-FFF2-40B4-BE49-F238E27FC236}">
                    <a16:creationId xmlns:a16="http://schemas.microsoft.com/office/drawing/2014/main" id="{1423AF75-857F-4863-7827-84AE64D417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76" name="AutoShape 186">
                <a:extLst>
                  <a:ext uri="{FF2B5EF4-FFF2-40B4-BE49-F238E27FC236}">
                    <a16:creationId xmlns:a16="http://schemas.microsoft.com/office/drawing/2014/main" id="{CD6B81D0-A8D1-9375-501F-5AFE5FC9FAF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69" name="Group 187">
              <a:extLst>
                <a:ext uri="{FF2B5EF4-FFF2-40B4-BE49-F238E27FC236}">
                  <a16:creationId xmlns:a16="http://schemas.microsoft.com/office/drawing/2014/main" id="{3DDAF21F-10D9-8E3E-937F-5CEC090DA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573"/>
              <a:ext cx="104" cy="75"/>
              <a:chOff x="3408" y="1780"/>
              <a:chExt cx="144" cy="96"/>
            </a:xfrm>
          </p:grpSpPr>
          <p:cxnSp>
            <p:nvCxnSpPr>
              <p:cNvPr id="8373" name="AutoShape 188">
                <a:extLst>
                  <a:ext uri="{FF2B5EF4-FFF2-40B4-BE49-F238E27FC236}">
                    <a16:creationId xmlns:a16="http://schemas.microsoft.com/office/drawing/2014/main" id="{F54BA1E7-F5E0-9DE7-8149-11193704D08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74" name="AutoShape 189">
                <a:extLst>
                  <a:ext uri="{FF2B5EF4-FFF2-40B4-BE49-F238E27FC236}">
                    <a16:creationId xmlns:a16="http://schemas.microsoft.com/office/drawing/2014/main" id="{C83AF729-5DD3-49D7-87E6-BEEAACEB07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70" name="Group 190">
              <a:extLst>
                <a:ext uri="{FF2B5EF4-FFF2-40B4-BE49-F238E27FC236}">
                  <a16:creationId xmlns:a16="http://schemas.microsoft.com/office/drawing/2014/main" id="{65C93EDA-511F-1BA3-F62B-F1D168416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461"/>
              <a:ext cx="104" cy="75"/>
              <a:chOff x="3408" y="1780"/>
              <a:chExt cx="144" cy="96"/>
            </a:xfrm>
          </p:grpSpPr>
          <p:cxnSp>
            <p:nvCxnSpPr>
              <p:cNvPr id="8371" name="AutoShape 191">
                <a:extLst>
                  <a:ext uri="{FF2B5EF4-FFF2-40B4-BE49-F238E27FC236}">
                    <a16:creationId xmlns:a16="http://schemas.microsoft.com/office/drawing/2014/main" id="{8AE5B2E8-1E86-1E36-F5D1-7FDB6F6FFE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72" name="AutoShape 192">
                <a:extLst>
                  <a:ext uri="{FF2B5EF4-FFF2-40B4-BE49-F238E27FC236}">
                    <a16:creationId xmlns:a16="http://schemas.microsoft.com/office/drawing/2014/main" id="{E17FBFC2-7596-405E-0E57-1EA5744DCB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198" name="Text Box 195">
            <a:extLst>
              <a:ext uri="{FF2B5EF4-FFF2-40B4-BE49-F238E27FC236}">
                <a16:creationId xmlns:a16="http://schemas.microsoft.com/office/drawing/2014/main" id="{84CF5330-7738-B2DB-C8A7-2A05B0FB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7" y="4038600"/>
            <a:ext cx="243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Only users within </a:t>
            </a:r>
            <a:r>
              <a:rPr lang="en-US" altLang="en-US" sz="1400" b="1"/>
              <a:t>RTD product owner group</a:t>
            </a:r>
            <a:r>
              <a:rPr lang="en-US" altLang="en-US" sz="1400"/>
              <a:t> (e.g. Winders RTD) has read and edit access the RTD structures.</a:t>
            </a:r>
          </a:p>
        </p:txBody>
      </p:sp>
      <p:grpSp>
        <p:nvGrpSpPr>
          <p:cNvPr id="8199" name="Group 198">
            <a:extLst>
              <a:ext uri="{FF2B5EF4-FFF2-40B4-BE49-F238E27FC236}">
                <a16:creationId xmlns:a16="http://schemas.microsoft.com/office/drawing/2014/main" id="{3062B728-660A-B6BB-D808-F2054B611A7F}"/>
              </a:ext>
            </a:extLst>
          </p:cNvPr>
          <p:cNvGrpSpPr>
            <a:grpSpLocks/>
          </p:cNvGrpSpPr>
          <p:nvPr/>
        </p:nvGrpSpPr>
        <p:grpSpPr bwMode="auto">
          <a:xfrm>
            <a:off x="5106987" y="2133600"/>
            <a:ext cx="1600200" cy="1797050"/>
            <a:chOff x="2208" y="1273"/>
            <a:chExt cx="1008" cy="1132"/>
          </a:xfrm>
        </p:grpSpPr>
        <p:sp>
          <p:nvSpPr>
            <p:cNvPr id="8269" name="AutoShape 199">
              <a:extLst>
                <a:ext uri="{FF2B5EF4-FFF2-40B4-BE49-F238E27FC236}">
                  <a16:creationId xmlns:a16="http://schemas.microsoft.com/office/drawing/2014/main" id="{FA674F87-A34E-73A4-FD7D-C231D97C5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348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0" name="AutoShape 200">
              <a:extLst>
                <a:ext uri="{FF2B5EF4-FFF2-40B4-BE49-F238E27FC236}">
                  <a16:creationId xmlns:a16="http://schemas.microsoft.com/office/drawing/2014/main" id="{60DB2F5E-C9DB-ED83-885C-6A6C8ABB3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461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1" name="AutoShape 201">
              <a:extLst>
                <a:ext uri="{FF2B5EF4-FFF2-40B4-BE49-F238E27FC236}">
                  <a16:creationId xmlns:a16="http://schemas.microsoft.com/office/drawing/2014/main" id="{9EB4BD89-E730-C828-E6BD-91B5DE2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573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2" name="AutoShape 202">
              <a:extLst>
                <a:ext uri="{FF2B5EF4-FFF2-40B4-BE49-F238E27FC236}">
                  <a16:creationId xmlns:a16="http://schemas.microsoft.com/office/drawing/2014/main" id="{5239C161-9EF4-31C4-D61D-53A9D9F7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686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3" name="AutoShape 203">
              <a:extLst>
                <a:ext uri="{FF2B5EF4-FFF2-40B4-BE49-F238E27FC236}">
                  <a16:creationId xmlns:a16="http://schemas.microsoft.com/office/drawing/2014/main" id="{2701E7D4-F77B-D6CC-1D80-4E4D7A26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799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4" name="AutoShape 204">
              <a:extLst>
                <a:ext uri="{FF2B5EF4-FFF2-40B4-BE49-F238E27FC236}">
                  <a16:creationId xmlns:a16="http://schemas.microsoft.com/office/drawing/2014/main" id="{43326394-C1AA-5DC0-0F4F-2B0C6811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73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5" name="AutoShape 205">
              <a:extLst>
                <a:ext uri="{FF2B5EF4-FFF2-40B4-BE49-F238E27FC236}">
                  <a16:creationId xmlns:a16="http://schemas.microsoft.com/office/drawing/2014/main" id="{161D6976-3B3F-092A-1C80-83E18C965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386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6" name="AutoShape 206">
              <a:extLst>
                <a:ext uri="{FF2B5EF4-FFF2-40B4-BE49-F238E27FC236}">
                  <a16:creationId xmlns:a16="http://schemas.microsoft.com/office/drawing/2014/main" id="{BA02E848-B327-A63D-4AFF-480581FDB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498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7" name="AutoShape 207">
              <a:extLst>
                <a:ext uri="{FF2B5EF4-FFF2-40B4-BE49-F238E27FC236}">
                  <a16:creationId xmlns:a16="http://schemas.microsoft.com/office/drawing/2014/main" id="{978120BD-91BB-A327-9E8E-A46703D3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611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8" name="AutoShape 208">
              <a:extLst>
                <a:ext uri="{FF2B5EF4-FFF2-40B4-BE49-F238E27FC236}">
                  <a16:creationId xmlns:a16="http://schemas.microsoft.com/office/drawing/2014/main" id="{EA76B1A0-59F4-6291-2546-39616720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949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79" name="AutoShape 209">
              <a:extLst>
                <a:ext uri="{FF2B5EF4-FFF2-40B4-BE49-F238E27FC236}">
                  <a16:creationId xmlns:a16="http://schemas.microsoft.com/office/drawing/2014/main" id="{25927DC9-8FB9-20C3-5787-2B1E75DB1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211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80" name="AutoShape 210">
              <a:extLst>
                <a:ext uri="{FF2B5EF4-FFF2-40B4-BE49-F238E27FC236}">
                  <a16:creationId xmlns:a16="http://schemas.microsoft.com/office/drawing/2014/main" id="{907397F2-8728-84ED-062F-16EB1AA9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4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281" name="AutoShape 211">
              <a:extLst>
                <a:ext uri="{FF2B5EF4-FFF2-40B4-BE49-F238E27FC236}">
                  <a16:creationId xmlns:a16="http://schemas.microsoft.com/office/drawing/2014/main" id="{78F05F9D-5DFC-A2EF-6820-E47B561BD170}"/>
                </a:ext>
              </a:extLst>
            </p:cNvPr>
            <p:cNvCxnSpPr>
              <a:cxnSpLocks noChangeShapeType="1"/>
              <a:stCxn id="8274" idx="2"/>
              <a:endCxn id="8275" idx="1"/>
            </p:cNvCxnSpPr>
            <p:nvPr/>
          </p:nvCxnSpPr>
          <p:spPr bwMode="auto">
            <a:xfrm rot="16200000" flipH="1">
              <a:off x="2293" y="1372"/>
              <a:ext cx="72" cy="36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2" name="AutoShape 212">
              <a:extLst>
                <a:ext uri="{FF2B5EF4-FFF2-40B4-BE49-F238E27FC236}">
                  <a16:creationId xmlns:a16="http://schemas.microsoft.com/office/drawing/2014/main" id="{AC3E6BF7-6B72-9261-A079-B693A7B2EEF8}"/>
                </a:ext>
              </a:extLst>
            </p:cNvPr>
            <p:cNvCxnSpPr>
              <a:cxnSpLocks noChangeShapeType="1"/>
              <a:stCxn id="8276" idx="1"/>
              <a:endCxn id="8275" idx="2"/>
            </p:cNvCxnSpPr>
            <p:nvPr/>
          </p:nvCxnSpPr>
          <p:spPr bwMode="auto">
            <a:xfrm rot="10800000">
              <a:off x="2450" y="1466"/>
              <a:ext cx="71" cy="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3" name="AutoShape 213">
              <a:extLst>
                <a:ext uri="{FF2B5EF4-FFF2-40B4-BE49-F238E27FC236}">
                  <a16:creationId xmlns:a16="http://schemas.microsoft.com/office/drawing/2014/main" id="{D4143C85-8019-1CBC-151C-FBC7A725AAFB}"/>
                </a:ext>
              </a:extLst>
            </p:cNvPr>
            <p:cNvCxnSpPr>
              <a:cxnSpLocks noChangeShapeType="1"/>
              <a:stCxn id="8277" idx="1"/>
              <a:endCxn id="8276" idx="2"/>
            </p:cNvCxnSpPr>
            <p:nvPr/>
          </p:nvCxnSpPr>
          <p:spPr bwMode="auto">
            <a:xfrm rot="10800000">
              <a:off x="2624" y="1579"/>
              <a:ext cx="36" cy="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4" name="AutoShape 214">
              <a:extLst>
                <a:ext uri="{FF2B5EF4-FFF2-40B4-BE49-F238E27FC236}">
                  <a16:creationId xmlns:a16="http://schemas.microsoft.com/office/drawing/2014/main" id="{72C50BC7-6808-A469-265E-3EE5E49DFD66}"/>
                </a:ext>
              </a:extLst>
            </p:cNvPr>
            <p:cNvCxnSpPr>
              <a:cxnSpLocks noChangeShapeType="1"/>
              <a:endCxn id="8276" idx="2"/>
            </p:cNvCxnSpPr>
            <p:nvPr/>
          </p:nvCxnSpPr>
          <p:spPr bwMode="auto">
            <a:xfrm rot="10800000">
              <a:off x="2624" y="1579"/>
              <a:ext cx="36" cy="185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5" name="AutoShape 215">
              <a:extLst>
                <a:ext uri="{FF2B5EF4-FFF2-40B4-BE49-F238E27FC236}">
                  <a16:creationId xmlns:a16="http://schemas.microsoft.com/office/drawing/2014/main" id="{D9AAA953-492D-EF65-2BD0-DBC4CF18D557}"/>
                </a:ext>
              </a:extLst>
            </p:cNvPr>
            <p:cNvCxnSpPr>
              <a:cxnSpLocks noChangeShapeType="1"/>
              <a:endCxn id="8276" idx="2"/>
            </p:cNvCxnSpPr>
            <p:nvPr/>
          </p:nvCxnSpPr>
          <p:spPr bwMode="auto">
            <a:xfrm rot="10800000">
              <a:off x="2624" y="1579"/>
              <a:ext cx="36" cy="298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6" name="AutoShape 216">
              <a:extLst>
                <a:ext uri="{FF2B5EF4-FFF2-40B4-BE49-F238E27FC236}">
                  <a16:creationId xmlns:a16="http://schemas.microsoft.com/office/drawing/2014/main" id="{91A3F6B0-A087-962E-7F90-D92960C5C6D6}"/>
                </a:ext>
              </a:extLst>
            </p:cNvPr>
            <p:cNvCxnSpPr>
              <a:cxnSpLocks noChangeShapeType="1"/>
              <a:stCxn id="8278" idx="1"/>
              <a:endCxn id="8276" idx="2"/>
            </p:cNvCxnSpPr>
            <p:nvPr/>
          </p:nvCxnSpPr>
          <p:spPr bwMode="auto">
            <a:xfrm rot="10800000">
              <a:off x="2624" y="1579"/>
              <a:ext cx="36" cy="410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7" name="AutoShape 217">
              <a:extLst>
                <a:ext uri="{FF2B5EF4-FFF2-40B4-BE49-F238E27FC236}">
                  <a16:creationId xmlns:a16="http://schemas.microsoft.com/office/drawing/2014/main" id="{C9088F68-3325-AE12-5B3C-489CD089A1A8}"/>
                </a:ext>
              </a:extLst>
            </p:cNvPr>
            <p:cNvCxnSpPr>
              <a:cxnSpLocks noChangeShapeType="1"/>
              <a:stCxn id="8279" idx="1"/>
              <a:endCxn id="8276" idx="2"/>
            </p:cNvCxnSpPr>
            <p:nvPr/>
          </p:nvCxnSpPr>
          <p:spPr bwMode="auto">
            <a:xfrm rot="10800000">
              <a:off x="2624" y="1579"/>
              <a:ext cx="36" cy="6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8" name="AutoShape 218">
              <a:extLst>
                <a:ext uri="{FF2B5EF4-FFF2-40B4-BE49-F238E27FC236}">
                  <a16:creationId xmlns:a16="http://schemas.microsoft.com/office/drawing/2014/main" id="{096B6F8E-8BEF-81F9-B7CE-A8C1E9AF56C4}"/>
                </a:ext>
              </a:extLst>
            </p:cNvPr>
            <p:cNvCxnSpPr>
              <a:cxnSpLocks noChangeShapeType="1"/>
              <a:stCxn id="8280" idx="1"/>
              <a:endCxn id="8276" idx="2"/>
            </p:cNvCxnSpPr>
            <p:nvPr/>
          </p:nvCxnSpPr>
          <p:spPr bwMode="auto">
            <a:xfrm rot="10800000">
              <a:off x="2624" y="1579"/>
              <a:ext cx="36" cy="786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89" name="AutoShape 219">
              <a:extLst>
                <a:ext uri="{FF2B5EF4-FFF2-40B4-BE49-F238E27FC236}">
                  <a16:creationId xmlns:a16="http://schemas.microsoft.com/office/drawing/2014/main" id="{60DFF926-4B58-7489-8A19-13710478132B}"/>
                </a:ext>
              </a:extLst>
            </p:cNvPr>
            <p:cNvCxnSpPr>
              <a:cxnSpLocks noChangeShapeType="1"/>
              <a:stCxn id="8269" idx="1"/>
              <a:endCxn id="8277" idx="3"/>
            </p:cNvCxnSpPr>
            <p:nvPr/>
          </p:nvCxnSpPr>
          <p:spPr bwMode="auto">
            <a:xfrm rot="10800000" flipV="1">
              <a:off x="2865" y="1389"/>
              <a:ext cx="142" cy="263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90" name="AutoShape 220">
              <a:extLst>
                <a:ext uri="{FF2B5EF4-FFF2-40B4-BE49-F238E27FC236}">
                  <a16:creationId xmlns:a16="http://schemas.microsoft.com/office/drawing/2014/main" id="{96A88492-6CAC-39DC-6863-0C32EA47683A}"/>
                </a:ext>
              </a:extLst>
            </p:cNvPr>
            <p:cNvCxnSpPr>
              <a:cxnSpLocks noChangeShapeType="1"/>
              <a:stCxn id="8270" idx="1"/>
              <a:endCxn id="8277" idx="3"/>
            </p:cNvCxnSpPr>
            <p:nvPr/>
          </p:nvCxnSpPr>
          <p:spPr bwMode="auto">
            <a:xfrm rot="10800000" flipV="1">
              <a:off x="2865" y="1501"/>
              <a:ext cx="142" cy="151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91" name="AutoShape 221">
              <a:extLst>
                <a:ext uri="{FF2B5EF4-FFF2-40B4-BE49-F238E27FC236}">
                  <a16:creationId xmlns:a16="http://schemas.microsoft.com/office/drawing/2014/main" id="{F04BD5FA-4C73-9438-C168-9B178A9A6473}"/>
                </a:ext>
              </a:extLst>
            </p:cNvPr>
            <p:cNvCxnSpPr>
              <a:cxnSpLocks noChangeShapeType="1"/>
              <a:stCxn id="8271" idx="1"/>
              <a:endCxn id="8277" idx="3"/>
            </p:cNvCxnSpPr>
            <p:nvPr/>
          </p:nvCxnSpPr>
          <p:spPr bwMode="auto">
            <a:xfrm rot="10800000" flipV="1">
              <a:off x="2865" y="1614"/>
              <a:ext cx="142" cy="38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92" name="AutoShape 222">
              <a:extLst>
                <a:ext uri="{FF2B5EF4-FFF2-40B4-BE49-F238E27FC236}">
                  <a16:creationId xmlns:a16="http://schemas.microsoft.com/office/drawing/2014/main" id="{133F031E-BB2F-6876-EE4B-A357BF47BD3E}"/>
                </a:ext>
              </a:extLst>
            </p:cNvPr>
            <p:cNvCxnSpPr>
              <a:cxnSpLocks noChangeShapeType="1"/>
              <a:stCxn id="8272" idx="1"/>
              <a:endCxn id="8277" idx="3"/>
            </p:cNvCxnSpPr>
            <p:nvPr/>
          </p:nvCxnSpPr>
          <p:spPr bwMode="auto">
            <a:xfrm rot="10800000">
              <a:off x="2865" y="1652"/>
              <a:ext cx="142" cy="75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93" name="AutoShape 223">
              <a:extLst>
                <a:ext uri="{FF2B5EF4-FFF2-40B4-BE49-F238E27FC236}">
                  <a16:creationId xmlns:a16="http://schemas.microsoft.com/office/drawing/2014/main" id="{D12F0FBE-AC08-3429-8BE3-38A37647BB54}"/>
                </a:ext>
              </a:extLst>
            </p:cNvPr>
            <p:cNvCxnSpPr>
              <a:cxnSpLocks noChangeShapeType="1"/>
              <a:stCxn id="8273" idx="1"/>
              <a:endCxn id="8277" idx="3"/>
            </p:cNvCxnSpPr>
            <p:nvPr/>
          </p:nvCxnSpPr>
          <p:spPr bwMode="auto">
            <a:xfrm rot="10800000">
              <a:off x="2865" y="1652"/>
              <a:ext cx="142" cy="187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94" name="AutoShape 224">
              <a:extLst>
                <a:ext uri="{FF2B5EF4-FFF2-40B4-BE49-F238E27FC236}">
                  <a16:creationId xmlns:a16="http://schemas.microsoft.com/office/drawing/2014/main" id="{9F111965-160E-821C-B82F-1A22E36AE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911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95" name="AutoShape 225">
              <a:extLst>
                <a:ext uri="{FF2B5EF4-FFF2-40B4-BE49-F238E27FC236}">
                  <a16:creationId xmlns:a16="http://schemas.microsoft.com/office/drawing/2014/main" id="{C18E7521-56FB-0680-458F-0897AC830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024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296" name="Group 226">
              <a:extLst>
                <a:ext uri="{FF2B5EF4-FFF2-40B4-BE49-F238E27FC236}">
                  <a16:creationId xmlns:a16="http://schemas.microsoft.com/office/drawing/2014/main" id="{B225A24F-DF15-B80D-77E1-86F136A7C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5" y="1952"/>
              <a:ext cx="142" cy="112"/>
              <a:chOff x="3067" y="2548"/>
              <a:chExt cx="197" cy="144"/>
            </a:xfrm>
          </p:grpSpPr>
          <p:cxnSp>
            <p:nvCxnSpPr>
              <p:cNvPr id="8328" name="AutoShape 227">
                <a:extLst>
                  <a:ext uri="{FF2B5EF4-FFF2-40B4-BE49-F238E27FC236}">
                    <a16:creationId xmlns:a16="http://schemas.microsoft.com/office/drawing/2014/main" id="{E3FA999C-6A6A-78C5-ADC1-D2F5A407C662}"/>
                  </a:ext>
                </a:extLst>
              </p:cNvPr>
              <p:cNvCxnSpPr>
                <a:cxnSpLocks noChangeShapeType="1"/>
                <a:stCxn id="8294" idx="1"/>
                <a:endCxn id="8278" idx="3"/>
              </p:cNvCxnSpPr>
              <p:nvPr/>
            </p:nvCxnSpPr>
            <p:spPr bwMode="auto">
              <a:xfrm rot="10800000" flipV="1">
                <a:off x="3067" y="2548"/>
                <a:ext cx="197" cy="48"/>
              </a:xfrm>
              <a:prstGeom prst="bentConnector3">
                <a:avLst>
                  <a:gd name="adj1" fmla="val 49745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29" name="AutoShape 228">
                <a:extLst>
                  <a:ext uri="{FF2B5EF4-FFF2-40B4-BE49-F238E27FC236}">
                    <a16:creationId xmlns:a16="http://schemas.microsoft.com/office/drawing/2014/main" id="{6C6F30D0-7350-7259-8F2F-0027B570AFE2}"/>
                  </a:ext>
                </a:extLst>
              </p:cNvPr>
              <p:cNvCxnSpPr>
                <a:cxnSpLocks noChangeShapeType="1"/>
                <a:stCxn id="8295" idx="1"/>
                <a:endCxn id="8278" idx="3"/>
              </p:cNvCxnSpPr>
              <p:nvPr/>
            </p:nvCxnSpPr>
            <p:spPr bwMode="auto">
              <a:xfrm rot="10800000">
                <a:off x="3067" y="2596"/>
                <a:ext cx="197" cy="96"/>
              </a:xfrm>
              <a:prstGeom prst="bentConnector3">
                <a:avLst>
                  <a:gd name="adj1" fmla="val 49745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297" name="AutoShape 229">
              <a:extLst>
                <a:ext uri="{FF2B5EF4-FFF2-40B4-BE49-F238E27FC236}">
                  <a16:creationId xmlns:a16="http://schemas.microsoft.com/office/drawing/2014/main" id="{AB68C12D-A093-770E-4E52-BA7A7E6E7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211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98" name="AutoShape 230">
              <a:extLst>
                <a:ext uri="{FF2B5EF4-FFF2-40B4-BE49-F238E27FC236}">
                  <a16:creationId xmlns:a16="http://schemas.microsoft.com/office/drawing/2014/main" id="{A2C6A83B-FF01-61BD-E8C2-30FE93008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324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299" name="AutoShape 231">
              <a:extLst>
                <a:ext uri="{FF2B5EF4-FFF2-40B4-BE49-F238E27FC236}">
                  <a16:creationId xmlns:a16="http://schemas.microsoft.com/office/drawing/2014/main" id="{A06B7CEB-7779-F9D8-0404-C393E54F3F98}"/>
                </a:ext>
              </a:extLst>
            </p:cNvPr>
            <p:cNvCxnSpPr>
              <a:cxnSpLocks noChangeShapeType="1"/>
              <a:stCxn id="8297" idx="1"/>
              <a:endCxn id="8279" idx="3"/>
            </p:cNvCxnSpPr>
            <p:nvPr/>
          </p:nvCxnSpPr>
          <p:spPr bwMode="auto">
            <a:xfrm rot="10800000">
              <a:off x="2865" y="2252"/>
              <a:ext cx="142" cy="0"/>
            </a:xfrm>
            <a:prstGeom prst="straightConnector1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00" name="AutoShape 232">
              <a:extLst>
                <a:ext uri="{FF2B5EF4-FFF2-40B4-BE49-F238E27FC236}">
                  <a16:creationId xmlns:a16="http://schemas.microsoft.com/office/drawing/2014/main" id="{666F3CCD-6FFF-AD5B-9C03-8D810224F808}"/>
                </a:ext>
              </a:extLst>
            </p:cNvPr>
            <p:cNvCxnSpPr>
              <a:cxnSpLocks noChangeShapeType="1"/>
              <a:stCxn id="8298" idx="1"/>
              <a:endCxn id="8280" idx="3"/>
            </p:cNvCxnSpPr>
            <p:nvPr/>
          </p:nvCxnSpPr>
          <p:spPr bwMode="auto">
            <a:xfrm rot="10800000">
              <a:off x="2865" y="2365"/>
              <a:ext cx="142" cy="0"/>
            </a:xfrm>
            <a:prstGeom prst="straightConnector1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301" name="Group 233">
              <a:extLst>
                <a:ext uri="{FF2B5EF4-FFF2-40B4-BE49-F238E27FC236}">
                  <a16:creationId xmlns:a16="http://schemas.microsoft.com/office/drawing/2014/main" id="{86D9395A-9B79-3595-25F9-30F5CEEF04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351"/>
              <a:ext cx="104" cy="75"/>
              <a:chOff x="3408" y="1780"/>
              <a:chExt cx="144" cy="96"/>
            </a:xfrm>
          </p:grpSpPr>
          <p:cxnSp>
            <p:nvCxnSpPr>
              <p:cNvPr id="8326" name="AutoShape 234">
                <a:extLst>
                  <a:ext uri="{FF2B5EF4-FFF2-40B4-BE49-F238E27FC236}">
                    <a16:creationId xmlns:a16="http://schemas.microsoft.com/office/drawing/2014/main" id="{E342C175-25D1-B9F0-79ED-5441F58DD0C0}"/>
                  </a:ext>
                </a:extLst>
              </p:cNvPr>
              <p:cNvCxnSpPr>
                <a:cxnSpLocks noChangeShapeType="1"/>
                <a:endCxn id="8269" idx="3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27" name="AutoShape 235">
                <a:extLst>
                  <a:ext uri="{FF2B5EF4-FFF2-40B4-BE49-F238E27FC236}">
                    <a16:creationId xmlns:a16="http://schemas.microsoft.com/office/drawing/2014/main" id="{6CB1BFF2-8CBB-63AF-D311-00F5B658ED90}"/>
                  </a:ext>
                </a:extLst>
              </p:cNvPr>
              <p:cNvCxnSpPr>
                <a:cxnSpLocks noChangeShapeType="1"/>
                <a:endCxn id="8269" idx="3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2" name="Group 236">
              <a:extLst>
                <a:ext uri="{FF2B5EF4-FFF2-40B4-BE49-F238E27FC236}">
                  <a16:creationId xmlns:a16="http://schemas.microsoft.com/office/drawing/2014/main" id="{A38C359B-6BF2-EC4A-631C-D25021D25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211"/>
              <a:ext cx="104" cy="76"/>
              <a:chOff x="3408" y="1780"/>
              <a:chExt cx="144" cy="96"/>
            </a:xfrm>
          </p:grpSpPr>
          <p:cxnSp>
            <p:nvCxnSpPr>
              <p:cNvPr id="8324" name="AutoShape 237">
                <a:extLst>
                  <a:ext uri="{FF2B5EF4-FFF2-40B4-BE49-F238E27FC236}">
                    <a16:creationId xmlns:a16="http://schemas.microsoft.com/office/drawing/2014/main" id="{8740843E-296A-F303-DC44-9E56D76AF5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25" name="AutoShape 238">
                <a:extLst>
                  <a:ext uri="{FF2B5EF4-FFF2-40B4-BE49-F238E27FC236}">
                    <a16:creationId xmlns:a16="http://schemas.microsoft.com/office/drawing/2014/main" id="{131B482C-422E-E9C4-22DC-E7A09D4A60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3" name="Group 239">
              <a:extLst>
                <a:ext uri="{FF2B5EF4-FFF2-40B4-BE49-F238E27FC236}">
                  <a16:creationId xmlns:a16="http://schemas.microsoft.com/office/drawing/2014/main" id="{0C72ECB0-FF7D-93FA-BF5D-82BAA2AEC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324"/>
              <a:ext cx="104" cy="75"/>
              <a:chOff x="3408" y="1780"/>
              <a:chExt cx="144" cy="96"/>
            </a:xfrm>
          </p:grpSpPr>
          <p:cxnSp>
            <p:nvCxnSpPr>
              <p:cNvPr id="8322" name="AutoShape 240">
                <a:extLst>
                  <a:ext uri="{FF2B5EF4-FFF2-40B4-BE49-F238E27FC236}">
                    <a16:creationId xmlns:a16="http://schemas.microsoft.com/office/drawing/2014/main" id="{F2B553D0-41F0-8EC6-3410-8DF0EA5C39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23" name="AutoShape 241">
                <a:extLst>
                  <a:ext uri="{FF2B5EF4-FFF2-40B4-BE49-F238E27FC236}">
                    <a16:creationId xmlns:a16="http://schemas.microsoft.com/office/drawing/2014/main" id="{C1D4751E-76D1-8267-ABB6-8B119739E1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4" name="Group 242">
              <a:extLst>
                <a:ext uri="{FF2B5EF4-FFF2-40B4-BE49-F238E27FC236}">
                  <a16:creationId xmlns:a16="http://schemas.microsoft.com/office/drawing/2014/main" id="{611EFD1D-9240-6233-BB71-7D3AF73BF6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024"/>
              <a:ext cx="104" cy="75"/>
              <a:chOff x="3408" y="1780"/>
              <a:chExt cx="144" cy="96"/>
            </a:xfrm>
          </p:grpSpPr>
          <p:cxnSp>
            <p:nvCxnSpPr>
              <p:cNvPr id="8320" name="AutoShape 243">
                <a:extLst>
                  <a:ext uri="{FF2B5EF4-FFF2-40B4-BE49-F238E27FC236}">
                    <a16:creationId xmlns:a16="http://schemas.microsoft.com/office/drawing/2014/main" id="{958B6B91-BE85-3553-3C24-D9EF6B1D0C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21" name="AutoShape 244">
                <a:extLst>
                  <a:ext uri="{FF2B5EF4-FFF2-40B4-BE49-F238E27FC236}">
                    <a16:creationId xmlns:a16="http://schemas.microsoft.com/office/drawing/2014/main" id="{78CDA3AD-919C-46EC-7F2D-86E285D16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5" name="Group 245">
              <a:extLst>
                <a:ext uri="{FF2B5EF4-FFF2-40B4-BE49-F238E27FC236}">
                  <a16:creationId xmlns:a16="http://schemas.microsoft.com/office/drawing/2014/main" id="{9E8F1F85-3283-EE3C-E07B-D2F0F4A23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911"/>
              <a:ext cx="104" cy="75"/>
              <a:chOff x="3408" y="1780"/>
              <a:chExt cx="144" cy="96"/>
            </a:xfrm>
          </p:grpSpPr>
          <p:cxnSp>
            <p:nvCxnSpPr>
              <p:cNvPr id="8318" name="AutoShape 246">
                <a:extLst>
                  <a:ext uri="{FF2B5EF4-FFF2-40B4-BE49-F238E27FC236}">
                    <a16:creationId xmlns:a16="http://schemas.microsoft.com/office/drawing/2014/main" id="{C955168D-4398-231B-F99C-F9F7244BEF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9" name="AutoShape 247">
                <a:extLst>
                  <a:ext uri="{FF2B5EF4-FFF2-40B4-BE49-F238E27FC236}">
                    <a16:creationId xmlns:a16="http://schemas.microsoft.com/office/drawing/2014/main" id="{B38D4750-C289-CFD8-B769-F30033961B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6" name="Group 248">
              <a:extLst>
                <a:ext uri="{FF2B5EF4-FFF2-40B4-BE49-F238E27FC236}">
                  <a16:creationId xmlns:a16="http://schemas.microsoft.com/office/drawing/2014/main" id="{20AB360E-B5F7-B8FA-5EDF-90504B7C8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799"/>
              <a:ext cx="104" cy="75"/>
              <a:chOff x="3408" y="1780"/>
              <a:chExt cx="144" cy="96"/>
            </a:xfrm>
          </p:grpSpPr>
          <p:cxnSp>
            <p:nvCxnSpPr>
              <p:cNvPr id="8316" name="AutoShape 249">
                <a:extLst>
                  <a:ext uri="{FF2B5EF4-FFF2-40B4-BE49-F238E27FC236}">
                    <a16:creationId xmlns:a16="http://schemas.microsoft.com/office/drawing/2014/main" id="{8B1BCD39-F877-290C-8162-E60510EF3F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7" name="AutoShape 250">
                <a:extLst>
                  <a:ext uri="{FF2B5EF4-FFF2-40B4-BE49-F238E27FC236}">
                    <a16:creationId xmlns:a16="http://schemas.microsoft.com/office/drawing/2014/main" id="{0E0631EF-5CB5-4783-73F9-C93999A544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7" name="Group 251">
              <a:extLst>
                <a:ext uri="{FF2B5EF4-FFF2-40B4-BE49-F238E27FC236}">
                  <a16:creationId xmlns:a16="http://schemas.microsoft.com/office/drawing/2014/main" id="{0FE476AA-0680-F73E-C38A-5FE48A860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686"/>
              <a:ext cx="104" cy="75"/>
              <a:chOff x="3408" y="1780"/>
              <a:chExt cx="144" cy="96"/>
            </a:xfrm>
          </p:grpSpPr>
          <p:cxnSp>
            <p:nvCxnSpPr>
              <p:cNvPr id="8314" name="AutoShape 252">
                <a:extLst>
                  <a:ext uri="{FF2B5EF4-FFF2-40B4-BE49-F238E27FC236}">
                    <a16:creationId xmlns:a16="http://schemas.microsoft.com/office/drawing/2014/main" id="{179AFC9F-B4DD-020C-48DD-B2BB0180306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5" name="AutoShape 253">
                <a:extLst>
                  <a:ext uri="{FF2B5EF4-FFF2-40B4-BE49-F238E27FC236}">
                    <a16:creationId xmlns:a16="http://schemas.microsoft.com/office/drawing/2014/main" id="{EA208B70-4692-87C5-BCC4-37C80C46B4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8" name="Group 254">
              <a:extLst>
                <a:ext uri="{FF2B5EF4-FFF2-40B4-BE49-F238E27FC236}">
                  <a16:creationId xmlns:a16="http://schemas.microsoft.com/office/drawing/2014/main" id="{01DFBFF4-4494-D204-17F3-CDEC58C16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573"/>
              <a:ext cx="104" cy="75"/>
              <a:chOff x="3408" y="1780"/>
              <a:chExt cx="144" cy="96"/>
            </a:xfrm>
          </p:grpSpPr>
          <p:cxnSp>
            <p:nvCxnSpPr>
              <p:cNvPr id="8312" name="AutoShape 255">
                <a:extLst>
                  <a:ext uri="{FF2B5EF4-FFF2-40B4-BE49-F238E27FC236}">
                    <a16:creationId xmlns:a16="http://schemas.microsoft.com/office/drawing/2014/main" id="{0487037F-6933-69C2-896F-A48B1CB946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3" name="AutoShape 256">
                <a:extLst>
                  <a:ext uri="{FF2B5EF4-FFF2-40B4-BE49-F238E27FC236}">
                    <a16:creationId xmlns:a16="http://schemas.microsoft.com/office/drawing/2014/main" id="{589EAA33-A0E0-C2B8-6CDE-8042B7FDA6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309" name="Group 257">
              <a:extLst>
                <a:ext uri="{FF2B5EF4-FFF2-40B4-BE49-F238E27FC236}">
                  <a16:creationId xmlns:a16="http://schemas.microsoft.com/office/drawing/2014/main" id="{7F317331-C877-687B-A2C6-682F9335A5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461"/>
              <a:ext cx="104" cy="75"/>
              <a:chOff x="3408" y="1780"/>
              <a:chExt cx="144" cy="96"/>
            </a:xfrm>
          </p:grpSpPr>
          <p:cxnSp>
            <p:nvCxnSpPr>
              <p:cNvPr id="8310" name="AutoShape 258">
                <a:extLst>
                  <a:ext uri="{FF2B5EF4-FFF2-40B4-BE49-F238E27FC236}">
                    <a16:creationId xmlns:a16="http://schemas.microsoft.com/office/drawing/2014/main" id="{5222F073-706F-18E9-0E40-459C633B10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11" name="AutoShape 259">
                <a:extLst>
                  <a:ext uri="{FF2B5EF4-FFF2-40B4-BE49-F238E27FC236}">
                    <a16:creationId xmlns:a16="http://schemas.microsoft.com/office/drawing/2014/main" id="{D81C9FDB-B153-C80E-5F83-F978B5E24C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200" name="Text Box 260">
            <a:extLst>
              <a:ext uri="{FF2B5EF4-FFF2-40B4-BE49-F238E27FC236}">
                <a16:creationId xmlns:a16="http://schemas.microsoft.com/office/drawing/2014/main" id="{365A882B-05F2-B1E4-1396-43A9FDC94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87" y="4038600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Only users within product owner group (e.g. Winders) has read access to data connected to the model structures.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Only persons having model structure editor </a:t>
            </a:r>
            <a:r>
              <a:rPr lang="en-US" altLang="en-US" sz="1400" b="1"/>
              <a:t>roles</a:t>
            </a:r>
            <a:r>
              <a:rPr lang="en-US" altLang="en-US" sz="1400"/>
              <a:t> can edit the structures</a:t>
            </a:r>
          </a:p>
        </p:txBody>
      </p:sp>
      <p:grpSp>
        <p:nvGrpSpPr>
          <p:cNvPr id="8201" name="Group 261">
            <a:extLst>
              <a:ext uri="{FF2B5EF4-FFF2-40B4-BE49-F238E27FC236}">
                <a16:creationId xmlns:a16="http://schemas.microsoft.com/office/drawing/2014/main" id="{7649E465-D674-38A0-7DCD-8B91BF65A5D0}"/>
              </a:ext>
            </a:extLst>
          </p:cNvPr>
          <p:cNvGrpSpPr>
            <a:grpSpLocks/>
          </p:cNvGrpSpPr>
          <p:nvPr/>
        </p:nvGrpSpPr>
        <p:grpSpPr bwMode="auto">
          <a:xfrm>
            <a:off x="7850187" y="2133600"/>
            <a:ext cx="1600200" cy="1797050"/>
            <a:chOff x="2208" y="1273"/>
            <a:chExt cx="1008" cy="1132"/>
          </a:xfrm>
        </p:grpSpPr>
        <p:sp>
          <p:nvSpPr>
            <p:cNvPr id="8208" name="AutoShape 262">
              <a:extLst>
                <a:ext uri="{FF2B5EF4-FFF2-40B4-BE49-F238E27FC236}">
                  <a16:creationId xmlns:a16="http://schemas.microsoft.com/office/drawing/2014/main" id="{635A5A5C-7D7A-EE39-8834-2BE3CD1D1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348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09" name="AutoShape 263">
              <a:extLst>
                <a:ext uri="{FF2B5EF4-FFF2-40B4-BE49-F238E27FC236}">
                  <a16:creationId xmlns:a16="http://schemas.microsoft.com/office/drawing/2014/main" id="{E76C5751-864E-5F02-915B-B77F922CF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461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0" name="AutoShape 264">
              <a:extLst>
                <a:ext uri="{FF2B5EF4-FFF2-40B4-BE49-F238E27FC236}">
                  <a16:creationId xmlns:a16="http://schemas.microsoft.com/office/drawing/2014/main" id="{F853C0C4-2217-C69A-FC96-90E2073E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573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1" name="AutoShape 265">
              <a:extLst>
                <a:ext uri="{FF2B5EF4-FFF2-40B4-BE49-F238E27FC236}">
                  <a16:creationId xmlns:a16="http://schemas.microsoft.com/office/drawing/2014/main" id="{60F25DC3-12BD-B7D2-63D9-5287B3179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686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2" name="AutoShape 266">
              <a:extLst>
                <a:ext uri="{FF2B5EF4-FFF2-40B4-BE49-F238E27FC236}">
                  <a16:creationId xmlns:a16="http://schemas.microsoft.com/office/drawing/2014/main" id="{9BDB7C9F-DE47-2A8B-9612-7EA1D579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799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3" name="AutoShape 267">
              <a:extLst>
                <a:ext uri="{FF2B5EF4-FFF2-40B4-BE49-F238E27FC236}">
                  <a16:creationId xmlns:a16="http://schemas.microsoft.com/office/drawing/2014/main" id="{BB861791-191F-E008-19DE-60853181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73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4" name="AutoShape 268">
              <a:extLst>
                <a:ext uri="{FF2B5EF4-FFF2-40B4-BE49-F238E27FC236}">
                  <a16:creationId xmlns:a16="http://schemas.microsoft.com/office/drawing/2014/main" id="{E61B4E8B-8F55-EFA3-03C2-669C83841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1386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5" name="AutoShape 269">
              <a:extLst>
                <a:ext uri="{FF2B5EF4-FFF2-40B4-BE49-F238E27FC236}">
                  <a16:creationId xmlns:a16="http://schemas.microsoft.com/office/drawing/2014/main" id="{C84D1354-6CE5-7F34-2514-D7EFDFE9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1498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6" name="AutoShape 270">
              <a:extLst>
                <a:ext uri="{FF2B5EF4-FFF2-40B4-BE49-F238E27FC236}">
                  <a16:creationId xmlns:a16="http://schemas.microsoft.com/office/drawing/2014/main" id="{BA57E8C9-3FB8-E671-3260-E993F9753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611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7" name="AutoShape 271">
              <a:extLst>
                <a:ext uri="{FF2B5EF4-FFF2-40B4-BE49-F238E27FC236}">
                  <a16:creationId xmlns:a16="http://schemas.microsoft.com/office/drawing/2014/main" id="{4EEC2427-6130-7A1B-382A-E7962333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1949"/>
              <a:ext cx="2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8" name="AutoShape 272">
              <a:extLst>
                <a:ext uri="{FF2B5EF4-FFF2-40B4-BE49-F238E27FC236}">
                  <a16:creationId xmlns:a16="http://schemas.microsoft.com/office/drawing/2014/main" id="{9604203C-82F6-8667-4B83-FCEB9426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211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19" name="AutoShape 273">
              <a:extLst>
                <a:ext uri="{FF2B5EF4-FFF2-40B4-BE49-F238E27FC236}">
                  <a16:creationId xmlns:a16="http://schemas.microsoft.com/office/drawing/2014/main" id="{73D31641-F243-03FA-EF6D-A6AAD8070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4"/>
              <a:ext cx="2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220" name="AutoShape 274">
              <a:extLst>
                <a:ext uri="{FF2B5EF4-FFF2-40B4-BE49-F238E27FC236}">
                  <a16:creationId xmlns:a16="http://schemas.microsoft.com/office/drawing/2014/main" id="{163B2084-6FFE-B9E3-0572-6786AEFFC724}"/>
                </a:ext>
              </a:extLst>
            </p:cNvPr>
            <p:cNvCxnSpPr>
              <a:cxnSpLocks noChangeShapeType="1"/>
              <a:stCxn id="8213" idx="2"/>
              <a:endCxn id="8214" idx="1"/>
            </p:cNvCxnSpPr>
            <p:nvPr/>
          </p:nvCxnSpPr>
          <p:spPr bwMode="auto">
            <a:xfrm rot="16200000" flipH="1">
              <a:off x="2293" y="1372"/>
              <a:ext cx="72" cy="36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1" name="AutoShape 275">
              <a:extLst>
                <a:ext uri="{FF2B5EF4-FFF2-40B4-BE49-F238E27FC236}">
                  <a16:creationId xmlns:a16="http://schemas.microsoft.com/office/drawing/2014/main" id="{AD4A4E61-B3F9-D48F-5F66-472689168C53}"/>
                </a:ext>
              </a:extLst>
            </p:cNvPr>
            <p:cNvCxnSpPr>
              <a:cxnSpLocks noChangeShapeType="1"/>
              <a:stCxn id="8215" idx="1"/>
              <a:endCxn id="8214" idx="2"/>
            </p:cNvCxnSpPr>
            <p:nvPr/>
          </p:nvCxnSpPr>
          <p:spPr bwMode="auto">
            <a:xfrm rot="10800000">
              <a:off x="2450" y="1466"/>
              <a:ext cx="71" cy="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2" name="AutoShape 276">
              <a:extLst>
                <a:ext uri="{FF2B5EF4-FFF2-40B4-BE49-F238E27FC236}">
                  <a16:creationId xmlns:a16="http://schemas.microsoft.com/office/drawing/2014/main" id="{D1C11E95-7E8B-75AD-E1A6-466D564D5D93}"/>
                </a:ext>
              </a:extLst>
            </p:cNvPr>
            <p:cNvCxnSpPr>
              <a:cxnSpLocks noChangeShapeType="1"/>
              <a:stCxn id="8216" idx="1"/>
              <a:endCxn id="8215" idx="2"/>
            </p:cNvCxnSpPr>
            <p:nvPr/>
          </p:nvCxnSpPr>
          <p:spPr bwMode="auto">
            <a:xfrm rot="10800000">
              <a:off x="2624" y="1579"/>
              <a:ext cx="36" cy="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3" name="AutoShape 277">
              <a:extLst>
                <a:ext uri="{FF2B5EF4-FFF2-40B4-BE49-F238E27FC236}">
                  <a16:creationId xmlns:a16="http://schemas.microsoft.com/office/drawing/2014/main" id="{724F189C-A380-CE2E-318D-9CEB8F1EF088}"/>
                </a:ext>
              </a:extLst>
            </p:cNvPr>
            <p:cNvCxnSpPr>
              <a:cxnSpLocks noChangeShapeType="1"/>
              <a:endCxn id="8215" idx="2"/>
            </p:cNvCxnSpPr>
            <p:nvPr/>
          </p:nvCxnSpPr>
          <p:spPr bwMode="auto">
            <a:xfrm rot="10800000">
              <a:off x="2624" y="1579"/>
              <a:ext cx="36" cy="185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4" name="AutoShape 278">
              <a:extLst>
                <a:ext uri="{FF2B5EF4-FFF2-40B4-BE49-F238E27FC236}">
                  <a16:creationId xmlns:a16="http://schemas.microsoft.com/office/drawing/2014/main" id="{5D55F245-43B9-442A-DD3B-F429D7711056}"/>
                </a:ext>
              </a:extLst>
            </p:cNvPr>
            <p:cNvCxnSpPr>
              <a:cxnSpLocks noChangeShapeType="1"/>
              <a:endCxn id="8215" idx="2"/>
            </p:cNvCxnSpPr>
            <p:nvPr/>
          </p:nvCxnSpPr>
          <p:spPr bwMode="auto">
            <a:xfrm rot="10800000">
              <a:off x="2624" y="1579"/>
              <a:ext cx="36" cy="298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5" name="AutoShape 279">
              <a:extLst>
                <a:ext uri="{FF2B5EF4-FFF2-40B4-BE49-F238E27FC236}">
                  <a16:creationId xmlns:a16="http://schemas.microsoft.com/office/drawing/2014/main" id="{121700F8-7A18-C6A0-FC37-D8CE73DA14DD}"/>
                </a:ext>
              </a:extLst>
            </p:cNvPr>
            <p:cNvCxnSpPr>
              <a:cxnSpLocks noChangeShapeType="1"/>
              <a:stCxn id="8217" idx="1"/>
              <a:endCxn id="8215" idx="2"/>
            </p:cNvCxnSpPr>
            <p:nvPr/>
          </p:nvCxnSpPr>
          <p:spPr bwMode="auto">
            <a:xfrm rot="10800000">
              <a:off x="2624" y="1579"/>
              <a:ext cx="36" cy="410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6" name="AutoShape 280">
              <a:extLst>
                <a:ext uri="{FF2B5EF4-FFF2-40B4-BE49-F238E27FC236}">
                  <a16:creationId xmlns:a16="http://schemas.microsoft.com/office/drawing/2014/main" id="{35EB1705-50C8-248B-7520-AAD397FC765C}"/>
                </a:ext>
              </a:extLst>
            </p:cNvPr>
            <p:cNvCxnSpPr>
              <a:cxnSpLocks noChangeShapeType="1"/>
              <a:stCxn id="8218" idx="1"/>
              <a:endCxn id="8215" idx="2"/>
            </p:cNvCxnSpPr>
            <p:nvPr/>
          </p:nvCxnSpPr>
          <p:spPr bwMode="auto">
            <a:xfrm rot="10800000">
              <a:off x="2624" y="1579"/>
              <a:ext cx="36" cy="673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7" name="AutoShape 281">
              <a:extLst>
                <a:ext uri="{FF2B5EF4-FFF2-40B4-BE49-F238E27FC236}">
                  <a16:creationId xmlns:a16="http://schemas.microsoft.com/office/drawing/2014/main" id="{2438D432-86F3-16D5-9FED-013903ADFC55}"/>
                </a:ext>
              </a:extLst>
            </p:cNvPr>
            <p:cNvCxnSpPr>
              <a:cxnSpLocks noChangeShapeType="1"/>
              <a:stCxn id="8219" idx="1"/>
              <a:endCxn id="8215" idx="2"/>
            </p:cNvCxnSpPr>
            <p:nvPr/>
          </p:nvCxnSpPr>
          <p:spPr bwMode="auto">
            <a:xfrm rot="10800000">
              <a:off x="2624" y="1579"/>
              <a:ext cx="36" cy="786"/>
            </a:xfrm>
            <a:prstGeom prst="bentConnector2">
              <a:avLst/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8" name="AutoShape 282">
              <a:extLst>
                <a:ext uri="{FF2B5EF4-FFF2-40B4-BE49-F238E27FC236}">
                  <a16:creationId xmlns:a16="http://schemas.microsoft.com/office/drawing/2014/main" id="{9439AA1F-7CFF-0EAA-C80C-49A995871E6D}"/>
                </a:ext>
              </a:extLst>
            </p:cNvPr>
            <p:cNvCxnSpPr>
              <a:cxnSpLocks noChangeShapeType="1"/>
              <a:stCxn id="8208" idx="1"/>
              <a:endCxn id="8216" idx="3"/>
            </p:cNvCxnSpPr>
            <p:nvPr/>
          </p:nvCxnSpPr>
          <p:spPr bwMode="auto">
            <a:xfrm rot="10800000" flipV="1">
              <a:off x="2865" y="1389"/>
              <a:ext cx="142" cy="263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9" name="AutoShape 283">
              <a:extLst>
                <a:ext uri="{FF2B5EF4-FFF2-40B4-BE49-F238E27FC236}">
                  <a16:creationId xmlns:a16="http://schemas.microsoft.com/office/drawing/2014/main" id="{EA73D559-49B7-3CB1-B9D5-BBA2834DA0D7}"/>
                </a:ext>
              </a:extLst>
            </p:cNvPr>
            <p:cNvCxnSpPr>
              <a:cxnSpLocks noChangeShapeType="1"/>
              <a:stCxn id="8209" idx="1"/>
              <a:endCxn id="8216" idx="3"/>
            </p:cNvCxnSpPr>
            <p:nvPr/>
          </p:nvCxnSpPr>
          <p:spPr bwMode="auto">
            <a:xfrm rot="10800000" flipV="1">
              <a:off x="2865" y="1501"/>
              <a:ext cx="142" cy="151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0" name="AutoShape 284">
              <a:extLst>
                <a:ext uri="{FF2B5EF4-FFF2-40B4-BE49-F238E27FC236}">
                  <a16:creationId xmlns:a16="http://schemas.microsoft.com/office/drawing/2014/main" id="{1A9A6276-4731-0F7A-59D8-400DDE9FA736}"/>
                </a:ext>
              </a:extLst>
            </p:cNvPr>
            <p:cNvCxnSpPr>
              <a:cxnSpLocks noChangeShapeType="1"/>
              <a:stCxn id="8210" idx="1"/>
              <a:endCxn id="8216" idx="3"/>
            </p:cNvCxnSpPr>
            <p:nvPr/>
          </p:nvCxnSpPr>
          <p:spPr bwMode="auto">
            <a:xfrm rot="10800000" flipV="1">
              <a:off x="2865" y="1614"/>
              <a:ext cx="142" cy="38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1" name="AutoShape 285">
              <a:extLst>
                <a:ext uri="{FF2B5EF4-FFF2-40B4-BE49-F238E27FC236}">
                  <a16:creationId xmlns:a16="http://schemas.microsoft.com/office/drawing/2014/main" id="{A83E49EE-DBA4-EDFA-6DBD-82DA1D5B4760}"/>
                </a:ext>
              </a:extLst>
            </p:cNvPr>
            <p:cNvCxnSpPr>
              <a:cxnSpLocks noChangeShapeType="1"/>
              <a:stCxn id="8211" idx="1"/>
              <a:endCxn id="8216" idx="3"/>
            </p:cNvCxnSpPr>
            <p:nvPr/>
          </p:nvCxnSpPr>
          <p:spPr bwMode="auto">
            <a:xfrm rot="10800000">
              <a:off x="2865" y="1652"/>
              <a:ext cx="142" cy="75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2" name="AutoShape 286">
              <a:extLst>
                <a:ext uri="{FF2B5EF4-FFF2-40B4-BE49-F238E27FC236}">
                  <a16:creationId xmlns:a16="http://schemas.microsoft.com/office/drawing/2014/main" id="{6B31665E-9FCC-669D-F07E-E00C23E6947F}"/>
                </a:ext>
              </a:extLst>
            </p:cNvPr>
            <p:cNvCxnSpPr>
              <a:cxnSpLocks noChangeShapeType="1"/>
              <a:stCxn id="8212" idx="1"/>
              <a:endCxn id="8216" idx="3"/>
            </p:cNvCxnSpPr>
            <p:nvPr/>
          </p:nvCxnSpPr>
          <p:spPr bwMode="auto">
            <a:xfrm rot="10800000">
              <a:off x="2865" y="1652"/>
              <a:ext cx="142" cy="187"/>
            </a:xfrm>
            <a:prstGeom prst="bentConnector3">
              <a:avLst>
                <a:gd name="adj1" fmla="val 49745"/>
              </a:avLst>
            </a:prstGeom>
            <a:noFill/>
            <a:ln w="12700">
              <a:solidFill>
                <a:srgbClr val="08080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33" name="AutoShape 287">
              <a:extLst>
                <a:ext uri="{FF2B5EF4-FFF2-40B4-BE49-F238E27FC236}">
                  <a16:creationId xmlns:a16="http://schemas.microsoft.com/office/drawing/2014/main" id="{E8B0AC2E-D061-F79E-F5F9-6D8E8518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911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34" name="AutoShape 288">
              <a:extLst>
                <a:ext uri="{FF2B5EF4-FFF2-40B4-BE49-F238E27FC236}">
                  <a16:creationId xmlns:a16="http://schemas.microsoft.com/office/drawing/2014/main" id="{BDF4C32B-4CD6-0AE6-0A65-4E9F228D4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024"/>
              <a:ext cx="105" cy="80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grpSp>
          <p:nvGrpSpPr>
            <p:cNvPr id="8235" name="Group 289">
              <a:extLst>
                <a:ext uri="{FF2B5EF4-FFF2-40B4-BE49-F238E27FC236}">
                  <a16:creationId xmlns:a16="http://schemas.microsoft.com/office/drawing/2014/main" id="{3F83792A-EF03-B0C8-E28E-C0D3EE8056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5" y="1952"/>
              <a:ext cx="142" cy="112"/>
              <a:chOff x="3067" y="2548"/>
              <a:chExt cx="197" cy="144"/>
            </a:xfrm>
          </p:grpSpPr>
          <p:cxnSp>
            <p:nvCxnSpPr>
              <p:cNvPr id="8267" name="AutoShape 290">
                <a:extLst>
                  <a:ext uri="{FF2B5EF4-FFF2-40B4-BE49-F238E27FC236}">
                    <a16:creationId xmlns:a16="http://schemas.microsoft.com/office/drawing/2014/main" id="{E7620DCE-40CA-F5B7-225E-38A12F4E8621}"/>
                  </a:ext>
                </a:extLst>
              </p:cNvPr>
              <p:cNvCxnSpPr>
                <a:cxnSpLocks noChangeShapeType="1"/>
                <a:stCxn id="8233" idx="1"/>
                <a:endCxn id="8217" idx="3"/>
              </p:cNvCxnSpPr>
              <p:nvPr/>
            </p:nvCxnSpPr>
            <p:spPr bwMode="auto">
              <a:xfrm rot="10800000" flipV="1">
                <a:off x="3067" y="2548"/>
                <a:ext cx="197" cy="48"/>
              </a:xfrm>
              <a:prstGeom prst="bentConnector3">
                <a:avLst>
                  <a:gd name="adj1" fmla="val 49745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68" name="AutoShape 291">
                <a:extLst>
                  <a:ext uri="{FF2B5EF4-FFF2-40B4-BE49-F238E27FC236}">
                    <a16:creationId xmlns:a16="http://schemas.microsoft.com/office/drawing/2014/main" id="{1C015112-39EA-B983-B793-73B77C34EF35}"/>
                  </a:ext>
                </a:extLst>
              </p:cNvPr>
              <p:cNvCxnSpPr>
                <a:cxnSpLocks noChangeShapeType="1"/>
                <a:stCxn id="8234" idx="1"/>
                <a:endCxn id="8217" idx="3"/>
              </p:cNvCxnSpPr>
              <p:nvPr/>
            </p:nvCxnSpPr>
            <p:spPr bwMode="auto">
              <a:xfrm rot="10800000">
                <a:off x="3067" y="2596"/>
                <a:ext cx="197" cy="96"/>
              </a:xfrm>
              <a:prstGeom prst="bentConnector3">
                <a:avLst>
                  <a:gd name="adj1" fmla="val 49745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8236" name="AutoShape 292">
              <a:extLst>
                <a:ext uri="{FF2B5EF4-FFF2-40B4-BE49-F238E27FC236}">
                  <a16:creationId xmlns:a16="http://schemas.microsoft.com/office/drawing/2014/main" id="{3910F591-0AEC-B1D3-6E7B-C82CA54F5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211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8237" name="AutoShape 293">
              <a:extLst>
                <a:ext uri="{FF2B5EF4-FFF2-40B4-BE49-F238E27FC236}">
                  <a16:creationId xmlns:a16="http://schemas.microsoft.com/office/drawing/2014/main" id="{C86A549A-9BF6-8552-D462-610B5F0A7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2324"/>
              <a:ext cx="105" cy="81"/>
            </a:xfrm>
            <a:prstGeom prst="roundRect">
              <a:avLst>
                <a:gd name="adj" fmla="val 16667"/>
              </a:avLst>
            </a:prstGeom>
            <a:solidFill>
              <a:srgbClr val="00CC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GB" altLang="en-US" sz="1000" b="1">
                <a:solidFill>
                  <a:srgbClr val="000000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8238" name="AutoShape 294">
              <a:extLst>
                <a:ext uri="{FF2B5EF4-FFF2-40B4-BE49-F238E27FC236}">
                  <a16:creationId xmlns:a16="http://schemas.microsoft.com/office/drawing/2014/main" id="{5BBA7D49-5EB0-DED1-723D-8001817D84C6}"/>
                </a:ext>
              </a:extLst>
            </p:cNvPr>
            <p:cNvCxnSpPr>
              <a:cxnSpLocks noChangeShapeType="1"/>
              <a:stCxn id="8236" idx="1"/>
              <a:endCxn id="8218" idx="3"/>
            </p:cNvCxnSpPr>
            <p:nvPr/>
          </p:nvCxnSpPr>
          <p:spPr bwMode="auto">
            <a:xfrm rot="10800000">
              <a:off x="2865" y="2252"/>
              <a:ext cx="142" cy="0"/>
            </a:xfrm>
            <a:prstGeom prst="straightConnector1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39" name="AutoShape 295">
              <a:extLst>
                <a:ext uri="{FF2B5EF4-FFF2-40B4-BE49-F238E27FC236}">
                  <a16:creationId xmlns:a16="http://schemas.microsoft.com/office/drawing/2014/main" id="{06665D60-F46F-29BE-C7AD-2E55D46F9392}"/>
                </a:ext>
              </a:extLst>
            </p:cNvPr>
            <p:cNvCxnSpPr>
              <a:cxnSpLocks noChangeShapeType="1"/>
              <a:stCxn id="8237" idx="1"/>
              <a:endCxn id="8219" idx="3"/>
            </p:cNvCxnSpPr>
            <p:nvPr/>
          </p:nvCxnSpPr>
          <p:spPr bwMode="auto">
            <a:xfrm rot="10800000">
              <a:off x="2865" y="2365"/>
              <a:ext cx="142" cy="0"/>
            </a:xfrm>
            <a:prstGeom prst="straightConnector1">
              <a:avLst/>
            </a:prstGeom>
            <a:noFill/>
            <a:ln w="12700">
              <a:solidFill>
                <a:srgbClr val="08080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40" name="Group 296">
              <a:extLst>
                <a:ext uri="{FF2B5EF4-FFF2-40B4-BE49-F238E27FC236}">
                  <a16:creationId xmlns:a16="http://schemas.microsoft.com/office/drawing/2014/main" id="{7F2D7A1A-142B-5B05-FB36-6BC0DCD8D8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351"/>
              <a:ext cx="104" cy="75"/>
              <a:chOff x="3408" y="1780"/>
              <a:chExt cx="144" cy="96"/>
            </a:xfrm>
          </p:grpSpPr>
          <p:cxnSp>
            <p:nvCxnSpPr>
              <p:cNvPr id="8265" name="AutoShape 297">
                <a:extLst>
                  <a:ext uri="{FF2B5EF4-FFF2-40B4-BE49-F238E27FC236}">
                    <a16:creationId xmlns:a16="http://schemas.microsoft.com/office/drawing/2014/main" id="{DFFF8742-3A6C-8528-0902-D4BC7BA18F97}"/>
                  </a:ext>
                </a:extLst>
              </p:cNvPr>
              <p:cNvCxnSpPr>
                <a:cxnSpLocks noChangeShapeType="1"/>
                <a:endCxn id="8208" idx="3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66" name="AutoShape 298">
                <a:extLst>
                  <a:ext uri="{FF2B5EF4-FFF2-40B4-BE49-F238E27FC236}">
                    <a16:creationId xmlns:a16="http://schemas.microsoft.com/office/drawing/2014/main" id="{2F6C5B29-8BD7-155A-05F1-31CA9DF192E4}"/>
                  </a:ext>
                </a:extLst>
              </p:cNvPr>
              <p:cNvCxnSpPr>
                <a:cxnSpLocks noChangeShapeType="1"/>
                <a:endCxn id="8208" idx="3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1" name="Group 299">
              <a:extLst>
                <a:ext uri="{FF2B5EF4-FFF2-40B4-BE49-F238E27FC236}">
                  <a16:creationId xmlns:a16="http://schemas.microsoft.com/office/drawing/2014/main" id="{6DC5AD22-142E-A7DB-49F7-C66E2B3D0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211"/>
              <a:ext cx="104" cy="76"/>
              <a:chOff x="3408" y="1780"/>
              <a:chExt cx="144" cy="96"/>
            </a:xfrm>
          </p:grpSpPr>
          <p:cxnSp>
            <p:nvCxnSpPr>
              <p:cNvPr id="8263" name="AutoShape 300">
                <a:extLst>
                  <a:ext uri="{FF2B5EF4-FFF2-40B4-BE49-F238E27FC236}">
                    <a16:creationId xmlns:a16="http://schemas.microsoft.com/office/drawing/2014/main" id="{8A37C972-810C-6DB2-F00A-0FEDB4B50A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64" name="AutoShape 301">
                <a:extLst>
                  <a:ext uri="{FF2B5EF4-FFF2-40B4-BE49-F238E27FC236}">
                    <a16:creationId xmlns:a16="http://schemas.microsoft.com/office/drawing/2014/main" id="{06F4D063-83CD-01BB-2B22-979B0FD1F4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2" name="Group 302">
              <a:extLst>
                <a:ext uri="{FF2B5EF4-FFF2-40B4-BE49-F238E27FC236}">
                  <a16:creationId xmlns:a16="http://schemas.microsoft.com/office/drawing/2014/main" id="{3387194B-3030-CCDD-0C0C-0B61EB280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324"/>
              <a:ext cx="104" cy="75"/>
              <a:chOff x="3408" y="1780"/>
              <a:chExt cx="144" cy="96"/>
            </a:xfrm>
          </p:grpSpPr>
          <p:cxnSp>
            <p:nvCxnSpPr>
              <p:cNvPr id="8261" name="AutoShape 303">
                <a:extLst>
                  <a:ext uri="{FF2B5EF4-FFF2-40B4-BE49-F238E27FC236}">
                    <a16:creationId xmlns:a16="http://schemas.microsoft.com/office/drawing/2014/main" id="{A674564F-ABC9-38A0-135E-3406526BC25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62" name="AutoShape 304">
                <a:extLst>
                  <a:ext uri="{FF2B5EF4-FFF2-40B4-BE49-F238E27FC236}">
                    <a16:creationId xmlns:a16="http://schemas.microsoft.com/office/drawing/2014/main" id="{88AAD1E0-9E77-5427-047E-E53DF23AEA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3" name="Group 305">
              <a:extLst>
                <a:ext uri="{FF2B5EF4-FFF2-40B4-BE49-F238E27FC236}">
                  <a16:creationId xmlns:a16="http://schemas.microsoft.com/office/drawing/2014/main" id="{B35F0F1B-4C44-7BD3-D938-0E7B3CFB9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024"/>
              <a:ext cx="104" cy="75"/>
              <a:chOff x="3408" y="1780"/>
              <a:chExt cx="144" cy="96"/>
            </a:xfrm>
          </p:grpSpPr>
          <p:cxnSp>
            <p:nvCxnSpPr>
              <p:cNvPr id="8259" name="AutoShape 306">
                <a:extLst>
                  <a:ext uri="{FF2B5EF4-FFF2-40B4-BE49-F238E27FC236}">
                    <a16:creationId xmlns:a16="http://schemas.microsoft.com/office/drawing/2014/main" id="{4D22163D-65BD-C2E3-2071-313DDF6CE6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60" name="AutoShape 307">
                <a:extLst>
                  <a:ext uri="{FF2B5EF4-FFF2-40B4-BE49-F238E27FC236}">
                    <a16:creationId xmlns:a16="http://schemas.microsoft.com/office/drawing/2014/main" id="{2DB32AA0-89CB-E6E9-B9BF-333CFF0D98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4" name="Group 308">
              <a:extLst>
                <a:ext uri="{FF2B5EF4-FFF2-40B4-BE49-F238E27FC236}">
                  <a16:creationId xmlns:a16="http://schemas.microsoft.com/office/drawing/2014/main" id="{FAF4DF39-6C70-6545-64FB-1AFD781B5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911"/>
              <a:ext cx="104" cy="75"/>
              <a:chOff x="3408" y="1780"/>
              <a:chExt cx="144" cy="96"/>
            </a:xfrm>
          </p:grpSpPr>
          <p:cxnSp>
            <p:nvCxnSpPr>
              <p:cNvPr id="8257" name="AutoShape 309">
                <a:extLst>
                  <a:ext uri="{FF2B5EF4-FFF2-40B4-BE49-F238E27FC236}">
                    <a16:creationId xmlns:a16="http://schemas.microsoft.com/office/drawing/2014/main" id="{D6D5D33D-69FE-9589-A16E-0656A317FAE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58" name="AutoShape 310">
                <a:extLst>
                  <a:ext uri="{FF2B5EF4-FFF2-40B4-BE49-F238E27FC236}">
                    <a16:creationId xmlns:a16="http://schemas.microsoft.com/office/drawing/2014/main" id="{F470D189-159F-ABC8-D16B-0C71E78515F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5" name="Group 311">
              <a:extLst>
                <a:ext uri="{FF2B5EF4-FFF2-40B4-BE49-F238E27FC236}">
                  <a16:creationId xmlns:a16="http://schemas.microsoft.com/office/drawing/2014/main" id="{B3D4B8A6-B440-E267-3D65-DDF72CB57F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799"/>
              <a:ext cx="104" cy="75"/>
              <a:chOff x="3408" y="1780"/>
              <a:chExt cx="144" cy="96"/>
            </a:xfrm>
          </p:grpSpPr>
          <p:cxnSp>
            <p:nvCxnSpPr>
              <p:cNvPr id="8255" name="AutoShape 312">
                <a:extLst>
                  <a:ext uri="{FF2B5EF4-FFF2-40B4-BE49-F238E27FC236}">
                    <a16:creationId xmlns:a16="http://schemas.microsoft.com/office/drawing/2014/main" id="{697BE92E-9B99-B6CC-D614-349C94EDE0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56" name="AutoShape 313">
                <a:extLst>
                  <a:ext uri="{FF2B5EF4-FFF2-40B4-BE49-F238E27FC236}">
                    <a16:creationId xmlns:a16="http://schemas.microsoft.com/office/drawing/2014/main" id="{AF87C48D-BED0-782C-8E6B-4951437C9F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6" name="Group 314">
              <a:extLst>
                <a:ext uri="{FF2B5EF4-FFF2-40B4-BE49-F238E27FC236}">
                  <a16:creationId xmlns:a16="http://schemas.microsoft.com/office/drawing/2014/main" id="{0ABCDCC8-93DE-4926-CB50-EA58F2992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686"/>
              <a:ext cx="104" cy="75"/>
              <a:chOff x="3408" y="1780"/>
              <a:chExt cx="144" cy="96"/>
            </a:xfrm>
          </p:grpSpPr>
          <p:cxnSp>
            <p:nvCxnSpPr>
              <p:cNvPr id="8253" name="AutoShape 315">
                <a:extLst>
                  <a:ext uri="{FF2B5EF4-FFF2-40B4-BE49-F238E27FC236}">
                    <a16:creationId xmlns:a16="http://schemas.microsoft.com/office/drawing/2014/main" id="{F3523575-BE05-FD2D-E8D5-FDC454DC0B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54" name="AutoShape 316">
                <a:extLst>
                  <a:ext uri="{FF2B5EF4-FFF2-40B4-BE49-F238E27FC236}">
                    <a16:creationId xmlns:a16="http://schemas.microsoft.com/office/drawing/2014/main" id="{901FA1E7-029D-EE2B-E63A-42137E211E7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7" name="Group 317">
              <a:extLst>
                <a:ext uri="{FF2B5EF4-FFF2-40B4-BE49-F238E27FC236}">
                  <a16:creationId xmlns:a16="http://schemas.microsoft.com/office/drawing/2014/main" id="{C6228AC7-AE14-020F-CAAD-511D329FE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573"/>
              <a:ext cx="104" cy="75"/>
              <a:chOff x="3408" y="1780"/>
              <a:chExt cx="144" cy="96"/>
            </a:xfrm>
          </p:grpSpPr>
          <p:cxnSp>
            <p:nvCxnSpPr>
              <p:cNvPr id="8251" name="AutoShape 318">
                <a:extLst>
                  <a:ext uri="{FF2B5EF4-FFF2-40B4-BE49-F238E27FC236}">
                    <a16:creationId xmlns:a16="http://schemas.microsoft.com/office/drawing/2014/main" id="{7E3D87FE-A4EA-D3D6-4299-E3360E854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52" name="AutoShape 319">
                <a:extLst>
                  <a:ext uri="{FF2B5EF4-FFF2-40B4-BE49-F238E27FC236}">
                    <a16:creationId xmlns:a16="http://schemas.microsoft.com/office/drawing/2014/main" id="{A7095A41-4CC3-73B6-192F-4F35062E4C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8248" name="Group 320">
              <a:extLst>
                <a:ext uri="{FF2B5EF4-FFF2-40B4-BE49-F238E27FC236}">
                  <a16:creationId xmlns:a16="http://schemas.microsoft.com/office/drawing/2014/main" id="{AB7F359A-E684-B98C-4B3A-DDC435ED6D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1461"/>
              <a:ext cx="104" cy="75"/>
              <a:chOff x="3408" y="1780"/>
              <a:chExt cx="144" cy="96"/>
            </a:xfrm>
          </p:grpSpPr>
          <p:cxnSp>
            <p:nvCxnSpPr>
              <p:cNvPr id="8249" name="AutoShape 321">
                <a:extLst>
                  <a:ext uri="{FF2B5EF4-FFF2-40B4-BE49-F238E27FC236}">
                    <a16:creationId xmlns:a16="http://schemas.microsoft.com/office/drawing/2014/main" id="{6EEDA794-0701-6C53-47A5-02EAB8C95A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>
                <a:off x="3408" y="1828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50" name="AutoShape 322">
                <a:extLst>
                  <a:ext uri="{FF2B5EF4-FFF2-40B4-BE49-F238E27FC236}">
                    <a16:creationId xmlns:a16="http://schemas.microsoft.com/office/drawing/2014/main" id="{599F8CA7-9386-D27C-DFE4-A27303963A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3408" y="1780"/>
                <a:ext cx="144" cy="48"/>
              </a:xfrm>
              <a:prstGeom prst="bentConnector3">
                <a:avLst>
                  <a:gd name="adj1" fmla="val 50000"/>
                </a:avLst>
              </a:prstGeom>
              <a:noFill/>
              <a:ln w="12700">
                <a:solidFill>
                  <a:srgbClr val="080808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8202" name="Text Box 323">
            <a:extLst>
              <a:ext uri="{FF2B5EF4-FFF2-40B4-BE49-F238E27FC236}">
                <a16:creationId xmlns:a16="http://schemas.microsoft.com/office/drawing/2014/main" id="{4326073C-5395-206E-9F53-180A2AE9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7" y="4038600"/>
            <a:ext cx="2362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Users having </a:t>
            </a:r>
            <a:r>
              <a:rPr lang="en-US" altLang="en-US" sz="1400" b="1"/>
              <a:t>Viewing group</a:t>
            </a:r>
            <a:r>
              <a:rPr lang="en-US" altLang="en-US" sz="1400"/>
              <a:t> and </a:t>
            </a:r>
            <a:r>
              <a:rPr lang="en-US" altLang="en-US" sz="1400" b="1"/>
              <a:t>Market area, </a:t>
            </a:r>
            <a:r>
              <a:rPr lang="en-US" altLang="en-US" sz="1400"/>
              <a:t>or</a:t>
            </a:r>
            <a:r>
              <a:rPr lang="en-US" altLang="en-US" sz="1400" b="1"/>
              <a:t> predefined viewing group</a:t>
            </a:r>
            <a:r>
              <a:rPr lang="en-US" altLang="en-US" sz="1400"/>
              <a:t> access can view the Project structures</a:t>
            </a:r>
            <a:r>
              <a:rPr lang="en-US" altLang="en-US" sz="1400" u="sng"/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400"/>
              <a:t>Only users within the product </a:t>
            </a:r>
            <a:r>
              <a:rPr lang="en-US" altLang="en-US" sz="1400" b="1"/>
              <a:t>owner group</a:t>
            </a:r>
            <a:r>
              <a:rPr lang="en-US" altLang="en-US" sz="1400"/>
              <a:t> (e.g. Winders) can edit the product portion of structure</a:t>
            </a:r>
          </a:p>
        </p:txBody>
      </p:sp>
      <p:sp>
        <p:nvSpPr>
          <p:cNvPr id="8203" name="Rectangle 324">
            <a:extLst>
              <a:ext uri="{FF2B5EF4-FFF2-40B4-BE49-F238E27FC236}">
                <a16:creationId xmlns:a16="http://schemas.microsoft.com/office/drawing/2014/main" id="{5515EBE7-61BB-C51E-19F3-EB582F2D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3787" y="1524000"/>
            <a:ext cx="1981200" cy="381000"/>
          </a:xfrm>
          <a:prstGeom prst="rect">
            <a:avLst/>
          </a:prstGeom>
          <a:solidFill>
            <a:srgbClr val="D7D7D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RTD Structures</a:t>
            </a:r>
          </a:p>
        </p:txBody>
      </p:sp>
      <p:sp>
        <p:nvSpPr>
          <p:cNvPr id="8204" name="Rectangle 326">
            <a:extLst>
              <a:ext uri="{FF2B5EF4-FFF2-40B4-BE49-F238E27FC236}">
                <a16:creationId xmlns:a16="http://schemas.microsoft.com/office/drawing/2014/main" id="{1F15B2FC-01E0-CBFD-114D-A321F818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7" y="1524000"/>
            <a:ext cx="2057400" cy="381000"/>
          </a:xfrm>
          <a:prstGeom prst="rect">
            <a:avLst/>
          </a:prstGeom>
          <a:solidFill>
            <a:srgbClr val="D7D7D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Model Structures</a:t>
            </a:r>
          </a:p>
        </p:txBody>
      </p:sp>
      <p:sp>
        <p:nvSpPr>
          <p:cNvPr id="8205" name="Rectangle 327">
            <a:extLst>
              <a:ext uri="{FF2B5EF4-FFF2-40B4-BE49-F238E27FC236}">
                <a16:creationId xmlns:a16="http://schemas.microsoft.com/office/drawing/2014/main" id="{D660BF74-7605-414B-AABE-59C9DE1C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87" y="1524000"/>
            <a:ext cx="2209800" cy="381000"/>
          </a:xfrm>
          <a:prstGeom prst="rect">
            <a:avLst/>
          </a:prstGeom>
          <a:solidFill>
            <a:srgbClr val="D7D7D7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/>
              <a:t>Project Structures</a:t>
            </a:r>
          </a:p>
        </p:txBody>
      </p:sp>
      <p:sp>
        <p:nvSpPr>
          <p:cNvPr id="8206" name="AutoShape 328">
            <a:extLst>
              <a:ext uri="{FF2B5EF4-FFF2-40B4-BE49-F238E27FC236}">
                <a16:creationId xmlns:a16="http://schemas.microsoft.com/office/drawing/2014/main" id="{EB0B1725-FC26-78D1-6AF3-9D542A9C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387" y="1295400"/>
            <a:ext cx="1219200" cy="228600"/>
          </a:xfrm>
          <a:prstGeom prst="curvedDownArrow">
            <a:avLst>
              <a:gd name="adj1" fmla="val 106667"/>
              <a:gd name="adj2" fmla="val 213333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7" name="AutoShape 329">
            <a:extLst>
              <a:ext uri="{FF2B5EF4-FFF2-40B4-BE49-F238E27FC236}">
                <a16:creationId xmlns:a16="http://schemas.microsoft.com/office/drawing/2014/main" id="{713C3D9E-E799-762D-04A5-78127D443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7" y="1295400"/>
            <a:ext cx="1219200" cy="228600"/>
          </a:xfrm>
          <a:prstGeom prst="curvedDownArrow">
            <a:avLst>
              <a:gd name="adj1" fmla="val 106667"/>
              <a:gd name="adj2" fmla="val 213333"/>
              <a:gd name="adj3" fmla="val 3333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2">
            <a:extLst>
              <a:ext uri="{FF2B5EF4-FFF2-40B4-BE49-F238E27FC236}">
                <a16:creationId xmlns:a16="http://schemas.microsoft.com/office/drawing/2014/main" id="{52B395E9-DAE2-7E94-A735-FFB8F93FE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65240A-B652-4DD7-B9B1-174A7CED07F0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 dirty="0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9F44D340-915A-AC3D-D3CF-BB2C3FEA1B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FBF8CA-6DE6-49D5-93B6-F2D52AFBD057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5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BCF01AF2-DFE8-03E7-45EE-AA69722FA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Market Area based access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AC5E3E1B-16F5-A401-D8C8-ED5A304A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357" y="853741"/>
            <a:ext cx="1143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World</a:t>
            </a:r>
          </a:p>
        </p:txBody>
      </p:sp>
      <p:sp>
        <p:nvSpPr>
          <p:cNvPr id="9222" name="Rectangle 4">
            <a:extLst>
              <a:ext uri="{FF2B5EF4-FFF2-40B4-BE49-F238E27FC236}">
                <a16:creationId xmlns:a16="http://schemas.microsoft.com/office/drawing/2014/main" id="{A47B76FF-9CA0-6FC7-310F-A233994EF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64" y="1323975"/>
            <a:ext cx="1329743" cy="2060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Europe &amp; Africa</a:t>
            </a:r>
          </a:p>
        </p:txBody>
      </p:sp>
      <p:sp>
        <p:nvSpPr>
          <p:cNvPr id="9223" name="Rectangle 5">
            <a:extLst>
              <a:ext uri="{FF2B5EF4-FFF2-40B4-BE49-F238E27FC236}">
                <a16:creationId xmlns:a16="http://schemas.microsoft.com/office/drawing/2014/main" id="{A7C77F8C-49DF-E731-513C-9CD1B3DF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732" y="1558015"/>
            <a:ext cx="1219855" cy="2218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Nordic Countries</a:t>
            </a:r>
          </a:p>
        </p:txBody>
      </p:sp>
      <p:sp>
        <p:nvSpPr>
          <p:cNvPr id="9224" name="Rectangle 6">
            <a:extLst>
              <a:ext uri="{FF2B5EF4-FFF2-40B4-BE49-F238E27FC236}">
                <a16:creationId xmlns:a16="http://schemas.microsoft.com/office/drawing/2014/main" id="{11EE1EBF-B125-B028-60B6-39FBC8E50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783" y="2520040"/>
            <a:ext cx="11430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Central Europe</a:t>
            </a:r>
          </a:p>
        </p:txBody>
      </p:sp>
      <p:sp>
        <p:nvSpPr>
          <p:cNvPr id="9225" name="Rectangle 7">
            <a:extLst>
              <a:ext uri="{FF2B5EF4-FFF2-40B4-BE49-F238E27FC236}">
                <a16:creationId xmlns:a16="http://schemas.microsoft.com/office/drawing/2014/main" id="{9ABA69A9-A8F8-258A-660A-CB238FCF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783" y="3129639"/>
            <a:ext cx="1219854" cy="16600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Eastern Europe</a:t>
            </a:r>
          </a:p>
        </p:txBody>
      </p:sp>
      <p:cxnSp>
        <p:nvCxnSpPr>
          <p:cNvPr id="9226" name="AutoShape 8">
            <a:extLst>
              <a:ext uri="{FF2B5EF4-FFF2-40B4-BE49-F238E27FC236}">
                <a16:creationId xmlns:a16="http://schemas.microsoft.com/office/drawing/2014/main" id="{6156635A-2E54-8BBA-46AF-A5F881CE52A0}"/>
              </a:ext>
            </a:extLst>
          </p:cNvPr>
          <p:cNvCxnSpPr>
            <a:cxnSpLocks noChangeShapeType="1"/>
            <a:stCxn id="9221" idx="2"/>
            <a:endCxn id="9222" idx="1"/>
          </p:cNvCxnSpPr>
          <p:nvPr/>
        </p:nvCxnSpPr>
        <p:spPr bwMode="auto">
          <a:xfrm rot="16200000" flipH="1">
            <a:off x="1938683" y="1084514"/>
            <a:ext cx="344655" cy="34030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7" name="AutoShape 9">
            <a:extLst>
              <a:ext uri="{FF2B5EF4-FFF2-40B4-BE49-F238E27FC236}">
                <a16:creationId xmlns:a16="http://schemas.microsoft.com/office/drawing/2014/main" id="{F536CB12-C695-8DF5-8999-A389727BD152}"/>
              </a:ext>
            </a:extLst>
          </p:cNvPr>
          <p:cNvCxnSpPr>
            <a:cxnSpLocks noChangeShapeType="1"/>
            <a:stCxn id="9221" idx="2"/>
            <a:endCxn id="9258" idx="1"/>
          </p:cNvCxnSpPr>
          <p:nvPr/>
        </p:nvCxnSpPr>
        <p:spPr bwMode="auto">
          <a:xfrm rot="16200000" flipH="1">
            <a:off x="928157" y="2095041"/>
            <a:ext cx="2365709" cy="34030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0">
            <a:extLst>
              <a:ext uri="{FF2B5EF4-FFF2-40B4-BE49-F238E27FC236}">
                <a16:creationId xmlns:a16="http://schemas.microsoft.com/office/drawing/2014/main" id="{EE7EB1D3-C136-7EAD-CEA0-D79D9F69EBEF}"/>
              </a:ext>
            </a:extLst>
          </p:cNvPr>
          <p:cNvCxnSpPr>
            <a:cxnSpLocks noChangeShapeType="1"/>
            <a:stCxn id="9221" idx="2"/>
            <a:endCxn id="9229" idx="1"/>
          </p:cNvCxnSpPr>
          <p:nvPr/>
        </p:nvCxnSpPr>
        <p:spPr bwMode="auto">
          <a:xfrm rot="16200000" flipH="1">
            <a:off x="-590938" y="3614135"/>
            <a:ext cx="5379669" cy="31607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9" name="Rectangle 11">
            <a:extLst>
              <a:ext uri="{FF2B5EF4-FFF2-40B4-BE49-F238E27FC236}">
                <a16:creationId xmlns:a16="http://schemas.microsoft.com/office/drawing/2014/main" id="{862CF439-40AE-3A44-3AB5-28F9F9D9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936" y="6361130"/>
            <a:ext cx="1324908" cy="20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China</a:t>
            </a:r>
          </a:p>
        </p:txBody>
      </p:sp>
      <p:sp>
        <p:nvSpPr>
          <p:cNvPr id="9230" name="Rectangle 12">
            <a:extLst>
              <a:ext uri="{FF2B5EF4-FFF2-40B4-BE49-F238E27FC236}">
                <a16:creationId xmlns:a16="http://schemas.microsoft.com/office/drawing/2014/main" id="{2D969995-5C38-0112-2C2A-05CD858B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64" y="4971794"/>
            <a:ext cx="1380723" cy="2017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Asia &amp; Oceania</a:t>
            </a:r>
          </a:p>
        </p:txBody>
      </p:sp>
      <p:cxnSp>
        <p:nvCxnSpPr>
          <p:cNvPr id="9231" name="AutoShape 13">
            <a:extLst>
              <a:ext uri="{FF2B5EF4-FFF2-40B4-BE49-F238E27FC236}">
                <a16:creationId xmlns:a16="http://schemas.microsoft.com/office/drawing/2014/main" id="{1F50E32A-78D4-4B9F-7FE5-DC564F0292D7}"/>
              </a:ext>
            </a:extLst>
          </p:cNvPr>
          <p:cNvCxnSpPr>
            <a:cxnSpLocks noChangeShapeType="1"/>
            <a:stCxn id="9221" idx="2"/>
            <a:endCxn id="9230" idx="1"/>
          </p:cNvCxnSpPr>
          <p:nvPr/>
        </p:nvCxnSpPr>
        <p:spPr bwMode="auto">
          <a:xfrm rot="16200000" flipH="1">
            <a:off x="115844" y="2907353"/>
            <a:ext cx="3990333" cy="34030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4">
            <a:extLst>
              <a:ext uri="{FF2B5EF4-FFF2-40B4-BE49-F238E27FC236}">
                <a16:creationId xmlns:a16="http://schemas.microsoft.com/office/drawing/2014/main" id="{E2E60DC3-B0AF-D01F-7CA6-3399913B92E3}"/>
              </a:ext>
            </a:extLst>
          </p:cNvPr>
          <p:cNvCxnSpPr>
            <a:cxnSpLocks noChangeShapeType="1"/>
            <a:stCxn id="9221" idx="2"/>
          </p:cNvCxnSpPr>
          <p:nvPr/>
        </p:nvCxnSpPr>
        <p:spPr bwMode="auto">
          <a:xfrm>
            <a:off x="1940858" y="1082341"/>
            <a:ext cx="3175" cy="517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AutoShape 15">
            <a:extLst>
              <a:ext uri="{FF2B5EF4-FFF2-40B4-BE49-F238E27FC236}">
                <a16:creationId xmlns:a16="http://schemas.microsoft.com/office/drawing/2014/main" id="{F43C7DD3-4836-5A3E-8C7B-12F801AD056B}"/>
              </a:ext>
            </a:extLst>
          </p:cNvPr>
          <p:cNvCxnSpPr>
            <a:cxnSpLocks noChangeShapeType="1"/>
            <a:stCxn id="9222" idx="2"/>
            <a:endCxn id="9223" idx="1"/>
          </p:cNvCxnSpPr>
          <p:nvPr/>
        </p:nvCxnSpPr>
        <p:spPr bwMode="auto">
          <a:xfrm rot="16200000" flipH="1">
            <a:off x="3270932" y="1205121"/>
            <a:ext cx="138905" cy="78869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4" name="AutoShape 16">
            <a:extLst>
              <a:ext uri="{FF2B5EF4-FFF2-40B4-BE49-F238E27FC236}">
                <a16:creationId xmlns:a16="http://schemas.microsoft.com/office/drawing/2014/main" id="{0C937B49-EDC5-55D5-2201-44B1C521D2F6}"/>
              </a:ext>
            </a:extLst>
          </p:cNvPr>
          <p:cNvCxnSpPr>
            <a:cxnSpLocks noChangeShapeType="1"/>
            <a:stCxn id="9222" idx="2"/>
            <a:endCxn id="9224" idx="1"/>
          </p:cNvCxnSpPr>
          <p:nvPr/>
        </p:nvCxnSpPr>
        <p:spPr bwMode="auto">
          <a:xfrm rot="16200000" flipH="1">
            <a:off x="2797748" y="1678304"/>
            <a:ext cx="1104323" cy="80774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5" name="AutoShape 17">
            <a:extLst>
              <a:ext uri="{FF2B5EF4-FFF2-40B4-BE49-F238E27FC236}">
                <a16:creationId xmlns:a16="http://schemas.microsoft.com/office/drawing/2014/main" id="{30A9EA82-4865-199B-9251-3B092B26F881}"/>
              </a:ext>
            </a:extLst>
          </p:cNvPr>
          <p:cNvCxnSpPr>
            <a:cxnSpLocks noChangeShapeType="1"/>
            <a:stCxn id="9222" idx="2"/>
            <a:endCxn id="9225" idx="1"/>
          </p:cNvCxnSpPr>
          <p:nvPr/>
        </p:nvCxnSpPr>
        <p:spPr bwMode="auto">
          <a:xfrm rot="16200000" flipH="1">
            <a:off x="2508596" y="1967456"/>
            <a:ext cx="1682627" cy="80774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6" name="Rectangle 18">
            <a:extLst>
              <a:ext uri="{FF2B5EF4-FFF2-40B4-BE49-F238E27FC236}">
                <a16:creationId xmlns:a16="http://schemas.microsoft.com/office/drawing/2014/main" id="{E0581695-DB68-0F7C-A689-389E78E1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7" y="16764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Finland</a:t>
            </a:r>
          </a:p>
        </p:txBody>
      </p:sp>
      <p:cxnSp>
        <p:nvCxnSpPr>
          <p:cNvPr id="9237" name="AutoShape 19">
            <a:extLst>
              <a:ext uri="{FF2B5EF4-FFF2-40B4-BE49-F238E27FC236}">
                <a16:creationId xmlns:a16="http://schemas.microsoft.com/office/drawing/2014/main" id="{5C8A8BD5-81C8-AC52-37E8-2C42ED795839}"/>
              </a:ext>
            </a:extLst>
          </p:cNvPr>
          <p:cNvCxnSpPr>
            <a:cxnSpLocks noChangeShapeType="1"/>
            <a:stCxn id="9223" idx="3"/>
            <a:endCxn id="9236" idx="1"/>
          </p:cNvCxnSpPr>
          <p:nvPr/>
        </p:nvCxnSpPr>
        <p:spPr bwMode="auto">
          <a:xfrm>
            <a:off x="4954587" y="1668922"/>
            <a:ext cx="476250" cy="836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8" name="Rectangle 20">
            <a:extLst>
              <a:ext uri="{FF2B5EF4-FFF2-40B4-BE49-F238E27FC236}">
                <a16:creationId xmlns:a16="http://schemas.microsoft.com/office/drawing/2014/main" id="{1F532B64-FBCC-AE7E-E891-265B0E1C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7" y="19050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Sweden</a:t>
            </a:r>
          </a:p>
        </p:txBody>
      </p:sp>
      <p:sp>
        <p:nvSpPr>
          <p:cNvPr id="9239" name="Rectangle 21">
            <a:extLst>
              <a:ext uri="{FF2B5EF4-FFF2-40B4-BE49-F238E27FC236}">
                <a16:creationId xmlns:a16="http://schemas.microsoft.com/office/drawing/2014/main" id="{6DC15859-DE4C-CB63-1D61-F60FE92D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7" y="21336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Norway</a:t>
            </a:r>
          </a:p>
        </p:txBody>
      </p:sp>
      <p:sp>
        <p:nvSpPr>
          <p:cNvPr id="9240" name="Rectangle 22">
            <a:extLst>
              <a:ext uri="{FF2B5EF4-FFF2-40B4-BE49-F238E27FC236}">
                <a16:creationId xmlns:a16="http://schemas.microsoft.com/office/drawing/2014/main" id="{51F7F9FD-36F4-B37F-FC59-281B3407E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837" y="23622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Denmark</a:t>
            </a:r>
          </a:p>
        </p:txBody>
      </p:sp>
      <p:cxnSp>
        <p:nvCxnSpPr>
          <p:cNvPr id="9241" name="AutoShape 23">
            <a:extLst>
              <a:ext uri="{FF2B5EF4-FFF2-40B4-BE49-F238E27FC236}">
                <a16:creationId xmlns:a16="http://schemas.microsoft.com/office/drawing/2014/main" id="{B9802C32-FF91-9BB1-DFC5-4F10371D156C}"/>
              </a:ext>
            </a:extLst>
          </p:cNvPr>
          <p:cNvCxnSpPr>
            <a:cxnSpLocks noChangeShapeType="1"/>
            <a:stCxn id="9223" idx="3"/>
            <a:endCxn id="9238" idx="1"/>
          </p:cNvCxnSpPr>
          <p:nvPr/>
        </p:nvCxnSpPr>
        <p:spPr bwMode="auto">
          <a:xfrm>
            <a:off x="4954587" y="1668922"/>
            <a:ext cx="476250" cy="3122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2" name="AutoShape 24">
            <a:extLst>
              <a:ext uri="{FF2B5EF4-FFF2-40B4-BE49-F238E27FC236}">
                <a16:creationId xmlns:a16="http://schemas.microsoft.com/office/drawing/2014/main" id="{DEF1C8DA-C42B-901E-044E-82127FDDD703}"/>
              </a:ext>
            </a:extLst>
          </p:cNvPr>
          <p:cNvCxnSpPr>
            <a:cxnSpLocks noChangeShapeType="1"/>
            <a:stCxn id="9223" idx="3"/>
            <a:endCxn id="9239" idx="1"/>
          </p:cNvCxnSpPr>
          <p:nvPr/>
        </p:nvCxnSpPr>
        <p:spPr bwMode="auto">
          <a:xfrm>
            <a:off x="4954587" y="1668922"/>
            <a:ext cx="476250" cy="5408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43" name="AutoShape 25">
            <a:extLst>
              <a:ext uri="{FF2B5EF4-FFF2-40B4-BE49-F238E27FC236}">
                <a16:creationId xmlns:a16="http://schemas.microsoft.com/office/drawing/2014/main" id="{B6738403-6436-D7E1-1D05-78768F93CA90}"/>
              </a:ext>
            </a:extLst>
          </p:cNvPr>
          <p:cNvCxnSpPr>
            <a:cxnSpLocks noChangeShapeType="1"/>
            <a:stCxn id="9223" idx="3"/>
            <a:endCxn id="9240" idx="1"/>
          </p:cNvCxnSpPr>
          <p:nvPr/>
        </p:nvCxnSpPr>
        <p:spPr bwMode="auto">
          <a:xfrm>
            <a:off x="4954587" y="1668922"/>
            <a:ext cx="476250" cy="7694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4" name="Rectangle 26">
            <a:extLst>
              <a:ext uri="{FF2B5EF4-FFF2-40B4-BE49-F238E27FC236}">
                <a16:creationId xmlns:a16="http://schemas.microsoft.com/office/drawing/2014/main" id="{0A51E031-3425-9E53-276D-054705FB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0932" y="5216887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Australia</a:t>
            </a:r>
          </a:p>
        </p:txBody>
      </p:sp>
      <p:cxnSp>
        <p:nvCxnSpPr>
          <p:cNvPr id="9245" name="AutoShape 27">
            <a:extLst>
              <a:ext uri="{FF2B5EF4-FFF2-40B4-BE49-F238E27FC236}">
                <a16:creationId xmlns:a16="http://schemas.microsoft.com/office/drawing/2014/main" id="{8F2D48F1-89DB-DBB0-5AD7-68E85FC04E36}"/>
              </a:ext>
            </a:extLst>
          </p:cNvPr>
          <p:cNvCxnSpPr>
            <a:cxnSpLocks noChangeShapeType="1"/>
            <a:stCxn id="9230" idx="2"/>
            <a:endCxn id="9244" idx="1"/>
          </p:cNvCxnSpPr>
          <p:nvPr/>
        </p:nvCxnSpPr>
        <p:spPr bwMode="auto">
          <a:xfrm rot="16200000" flipH="1">
            <a:off x="3286463" y="4858617"/>
            <a:ext cx="119533" cy="74940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46" name="Rectangle 28">
            <a:extLst>
              <a:ext uri="{FF2B5EF4-FFF2-40B4-BE49-F238E27FC236}">
                <a16:creationId xmlns:a16="http://schemas.microsoft.com/office/drawing/2014/main" id="{BF645003-7D86-2852-1D84-0B5A8967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281" y="5488405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New Zealand</a:t>
            </a:r>
          </a:p>
        </p:txBody>
      </p:sp>
      <p:cxnSp>
        <p:nvCxnSpPr>
          <p:cNvPr id="9247" name="AutoShape 29">
            <a:extLst>
              <a:ext uri="{FF2B5EF4-FFF2-40B4-BE49-F238E27FC236}">
                <a16:creationId xmlns:a16="http://schemas.microsoft.com/office/drawing/2014/main" id="{81CCB7C8-3ED7-DD44-343C-C5763D0A7F55}"/>
              </a:ext>
            </a:extLst>
          </p:cNvPr>
          <p:cNvCxnSpPr>
            <a:cxnSpLocks noChangeShapeType="1"/>
            <a:stCxn id="9230" idx="2"/>
            <a:endCxn id="9246" idx="1"/>
          </p:cNvCxnSpPr>
          <p:nvPr/>
        </p:nvCxnSpPr>
        <p:spPr bwMode="auto">
          <a:xfrm rot="16200000" flipH="1">
            <a:off x="3153878" y="4991201"/>
            <a:ext cx="391051" cy="75575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0" name="Rectangle 32">
            <a:extLst>
              <a:ext uri="{FF2B5EF4-FFF2-40B4-BE49-F238E27FC236}">
                <a16:creationId xmlns:a16="http://schemas.microsoft.com/office/drawing/2014/main" id="{8EE99F7C-0C91-61CF-10FE-7CBFCF90C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481" y="5786099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Indonesia</a:t>
            </a:r>
          </a:p>
        </p:txBody>
      </p:sp>
      <p:cxnSp>
        <p:nvCxnSpPr>
          <p:cNvPr id="9251" name="AutoShape 33">
            <a:extLst>
              <a:ext uri="{FF2B5EF4-FFF2-40B4-BE49-F238E27FC236}">
                <a16:creationId xmlns:a16="http://schemas.microsoft.com/office/drawing/2014/main" id="{50114712-418F-24E5-6D7C-0194E5AF90EC}"/>
              </a:ext>
            </a:extLst>
          </p:cNvPr>
          <p:cNvCxnSpPr>
            <a:cxnSpLocks noChangeShapeType="1"/>
            <a:stCxn id="9230" idx="2"/>
            <a:endCxn id="9250" idx="1"/>
          </p:cNvCxnSpPr>
          <p:nvPr/>
        </p:nvCxnSpPr>
        <p:spPr bwMode="auto">
          <a:xfrm rot="16200000" flipH="1">
            <a:off x="2996131" y="5148948"/>
            <a:ext cx="688745" cy="73795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2" name="Rectangle 34">
            <a:extLst>
              <a:ext uri="{FF2B5EF4-FFF2-40B4-BE49-F238E27FC236}">
                <a16:creationId xmlns:a16="http://schemas.microsoft.com/office/drawing/2014/main" id="{CB3839FC-34D2-1229-6A00-2E2BB8C2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738" y="6027465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Japan</a:t>
            </a:r>
          </a:p>
        </p:txBody>
      </p:sp>
      <p:cxnSp>
        <p:nvCxnSpPr>
          <p:cNvPr id="9253" name="AutoShape 35">
            <a:extLst>
              <a:ext uri="{FF2B5EF4-FFF2-40B4-BE49-F238E27FC236}">
                <a16:creationId xmlns:a16="http://schemas.microsoft.com/office/drawing/2014/main" id="{9BCB206E-E2C6-0ADE-CE40-C90E9DD25657}"/>
              </a:ext>
            </a:extLst>
          </p:cNvPr>
          <p:cNvCxnSpPr>
            <a:cxnSpLocks noChangeShapeType="1"/>
            <a:stCxn id="9230" idx="2"/>
            <a:endCxn id="9252" idx="1"/>
          </p:cNvCxnSpPr>
          <p:nvPr/>
        </p:nvCxnSpPr>
        <p:spPr bwMode="auto">
          <a:xfrm rot="16200000" flipH="1">
            <a:off x="2884077" y="5261003"/>
            <a:ext cx="930111" cy="7552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254" name="Object 36">
            <a:extLst>
              <a:ext uri="{FF2B5EF4-FFF2-40B4-BE49-F238E27FC236}">
                <a16:creationId xmlns:a16="http://schemas.microsoft.com/office/drawing/2014/main" id="{83CA7E6A-1326-B39E-ED93-BAAACA2C4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004796"/>
              </p:ext>
            </p:extLst>
          </p:nvPr>
        </p:nvGraphicFramePr>
        <p:xfrm>
          <a:off x="6756195" y="5587661"/>
          <a:ext cx="349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857375" imgH="3995738" progId="MS_ClipArt_Gallery.2">
                  <p:embed/>
                </p:oleObj>
              </mc:Choice>
              <mc:Fallback>
                <p:oleObj name="Clip" r:id="rId2" imgW="1857375" imgH="3995738" progId="MS_ClipArt_Gallery.2">
                  <p:embed/>
                  <p:pic>
                    <p:nvPicPr>
                      <p:cNvPr id="9254" name="Object 36">
                        <a:extLst>
                          <a:ext uri="{FF2B5EF4-FFF2-40B4-BE49-F238E27FC236}">
                            <a16:creationId xmlns:a16="http://schemas.microsoft.com/office/drawing/2014/main" id="{83CA7E6A-1326-B39E-ED93-BAAACA2C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195" y="5587661"/>
                        <a:ext cx="3492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55" name="AutoShape 37">
            <a:extLst>
              <a:ext uri="{FF2B5EF4-FFF2-40B4-BE49-F238E27FC236}">
                <a16:creationId xmlns:a16="http://schemas.microsoft.com/office/drawing/2014/main" id="{696B7EB9-F8AD-1205-0B51-22638BFC4B5D}"/>
              </a:ext>
            </a:extLst>
          </p:cNvPr>
          <p:cNvCxnSpPr>
            <a:cxnSpLocks noChangeShapeType="1"/>
            <a:endCxn id="9229" idx="3"/>
          </p:cNvCxnSpPr>
          <p:nvPr/>
        </p:nvCxnSpPr>
        <p:spPr bwMode="auto">
          <a:xfrm rot="10800000" flipV="1">
            <a:off x="3581845" y="5858522"/>
            <a:ext cx="3091807" cy="603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256" name="Object 38">
            <a:extLst>
              <a:ext uri="{FF2B5EF4-FFF2-40B4-BE49-F238E27FC236}">
                <a16:creationId xmlns:a16="http://schemas.microsoft.com/office/drawing/2014/main" id="{C0E46C90-1253-6E00-0496-FD5ED186A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03546"/>
              </p:ext>
            </p:extLst>
          </p:nvPr>
        </p:nvGraphicFramePr>
        <p:xfrm>
          <a:off x="6803026" y="886117"/>
          <a:ext cx="255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9256" name="Object 38">
                        <a:extLst>
                          <a:ext uri="{FF2B5EF4-FFF2-40B4-BE49-F238E27FC236}">
                            <a16:creationId xmlns:a16="http://schemas.microsoft.com/office/drawing/2014/main" id="{C0E46C90-1253-6E00-0496-FD5ED186A6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026" y="886117"/>
                        <a:ext cx="2555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57" name="AutoShape 39">
            <a:extLst>
              <a:ext uri="{FF2B5EF4-FFF2-40B4-BE49-F238E27FC236}">
                <a16:creationId xmlns:a16="http://schemas.microsoft.com/office/drawing/2014/main" id="{2B5A691F-2109-5306-9C61-1AB74488856B}"/>
              </a:ext>
            </a:extLst>
          </p:cNvPr>
          <p:cNvCxnSpPr>
            <a:cxnSpLocks noChangeShapeType="1"/>
            <a:endCxn id="9221" idx="3"/>
          </p:cNvCxnSpPr>
          <p:nvPr/>
        </p:nvCxnSpPr>
        <p:spPr bwMode="auto">
          <a:xfrm rot="10800000">
            <a:off x="2512357" y="968041"/>
            <a:ext cx="4243838" cy="2372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8" name="Rectangle 40">
            <a:extLst>
              <a:ext uri="{FF2B5EF4-FFF2-40B4-BE49-F238E27FC236}">
                <a16:creationId xmlns:a16="http://schemas.microsoft.com/office/drawing/2014/main" id="{508C2B88-BF0F-C444-317C-75150736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65" y="3352800"/>
            <a:ext cx="1326568" cy="190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North America</a:t>
            </a:r>
          </a:p>
        </p:txBody>
      </p:sp>
      <p:sp>
        <p:nvSpPr>
          <p:cNvPr id="9259" name="Rectangle 41">
            <a:extLst>
              <a:ext uri="{FF2B5EF4-FFF2-40B4-BE49-F238E27FC236}">
                <a16:creationId xmlns:a16="http://schemas.microsoft.com/office/drawing/2014/main" id="{DC28DEB6-158E-2F13-9785-D2A5C2AF2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912" y="3568199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USA</a:t>
            </a:r>
          </a:p>
        </p:txBody>
      </p:sp>
      <p:cxnSp>
        <p:nvCxnSpPr>
          <p:cNvPr id="9260" name="AutoShape 42">
            <a:extLst>
              <a:ext uri="{FF2B5EF4-FFF2-40B4-BE49-F238E27FC236}">
                <a16:creationId xmlns:a16="http://schemas.microsoft.com/office/drawing/2014/main" id="{358087D5-4153-2AC8-DDC6-72693EB26AB5}"/>
              </a:ext>
            </a:extLst>
          </p:cNvPr>
          <p:cNvCxnSpPr>
            <a:cxnSpLocks noChangeShapeType="1"/>
            <a:stCxn id="9258" idx="2"/>
            <a:endCxn id="9259" idx="1"/>
          </p:cNvCxnSpPr>
          <p:nvPr/>
        </p:nvCxnSpPr>
        <p:spPr bwMode="auto">
          <a:xfrm rot="16200000" flipH="1">
            <a:off x="3289631" y="3198117"/>
            <a:ext cx="101099" cy="79146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1" name="Rectangle 43">
            <a:extLst>
              <a:ext uri="{FF2B5EF4-FFF2-40B4-BE49-F238E27FC236}">
                <a16:creationId xmlns:a16="http://schemas.microsoft.com/office/drawing/2014/main" id="{CEC59B04-F646-4D13-7BF1-F8E097732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351" y="3838123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Canada</a:t>
            </a:r>
          </a:p>
        </p:txBody>
      </p:sp>
      <p:cxnSp>
        <p:nvCxnSpPr>
          <p:cNvPr id="9262" name="AutoShape 44">
            <a:extLst>
              <a:ext uri="{FF2B5EF4-FFF2-40B4-BE49-F238E27FC236}">
                <a16:creationId xmlns:a16="http://schemas.microsoft.com/office/drawing/2014/main" id="{53F5C4A5-D113-07C4-D78D-D7757F4095AC}"/>
              </a:ext>
            </a:extLst>
          </p:cNvPr>
          <p:cNvCxnSpPr>
            <a:cxnSpLocks noChangeShapeType="1"/>
            <a:stCxn id="9258" idx="2"/>
            <a:endCxn id="9261" idx="1"/>
          </p:cNvCxnSpPr>
          <p:nvPr/>
        </p:nvCxnSpPr>
        <p:spPr bwMode="auto">
          <a:xfrm rot="16200000" flipH="1">
            <a:off x="3160389" y="3327360"/>
            <a:ext cx="371023" cy="80290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9263" name="Object 45">
            <a:extLst>
              <a:ext uri="{FF2B5EF4-FFF2-40B4-BE49-F238E27FC236}">
                <a16:creationId xmlns:a16="http://schemas.microsoft.com/office/drawing/2014/main" id="{DC942AE8-255C-67EE-2472-E09DDF4614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106457"/>
              </p:ext>
            </p:extLst>
          </p:nvPr>
        </p:nvGraphicFramePr>
        <p:xfrm>
          <a:off x="6841712" y="2972586"/>
          <a:ext cx="2555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857375" imgH="3995738" progId="MS_ClipArt_Gallery.2">
                  <p:embed/>
                </p:oleObj>
              </mc:Choice>
              <mc:Fallback>
                <p:oleObj name="Clip" r:id="rId5" imgW="1857375" imgH="3995738" progId="MS_ClipArt_Gallery.2">
                  <p:embed/>
                  <p:pic>
                    <p:nvPicPr>
                      <p:cNvPr id="9263" name="Object 45">
                        <a:extLst>
                          <a:ext uri="{FF2B5EF4-FFF2-40B4-BE49-F238E27FC236}">
                            <a16:creationId xmlns:a16="http://schemas.microsoft.com/office/drawing/2014/main" id="{DC942AE8-255C-67EE-2472-E09DDF461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712" y="2972586"/>
                        <a:ext cx="2555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64" name="AutoShape 46">
            <a:extLst>
              <a:ext uri="{FF2B5EF4-FFF2-40B4-BE49-F238E27FC236}">
                <a16:creationId xmlns:a16="http://schemas.microsoft.com/office/drawing/2014/main" id="{64A04F24-F2BE-3605-2E9B-E414F34A6B21}"/>
              </a:ext>
            </a:extLst>
          </p:cNvPr>
          <p:cNvCxnSpPr>
            <a:cxnSpLocks noChangeShapeType="1"/>
            <a:endCxn id="9258" idx="3"/>
          </p:cNvCxnSpPr>
          <p:nvPr/>
        </p:nvCxnSpPr>
        <p:spPr bwMode="auto">
          <a:xfrm rot="10800000" flipV="1">
            <a:off x="3607733" y="3247224"/>
            <a:ext cx="3137926" cy="2008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5" name="Text Box 47">
            <a:extLst>
              <a:ext uri="{FF2B5EF4-FFF2-40B4-BE49-F238E27FC236}">
                <a16:creationId xmlns:a16="http://schemas.microsoft.com/office/drawing/2014/main" id="{87532A9B-A6C0-BA69-62BB-D450001E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445" y="62230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000" b="1" dirty="0"/>
              <a:t>This is just an example of the Market Areas, not all are shown!</a:t>
            </a:r>
          </a:p>
        </p:txBody>
      </p:sp>
      <p:sp>
        <p:nvSpPr>
          <p:cNvPr id="9266" name="Rectangle 48">
            <a:extLst>
              <a:ext uri="{FF2B5EF4-FFF2-40B4-BE49-F238E27FC236}">
                <a16:creationId xmlns:a16="http://schemas.microsoft.com/office/drawing/2014/main" id="{481D2E4A-F17D-9A4B-ECA4-D468DFB6C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165" y="4114799"/>
            <a:ext cx="1329742" cy="1792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South America</a:t>
            </a:r>
          </a:p>
        </p:txBody>
      </p:sp>
      <p:cxnSp>
        <p:nvCxnSpPr>
          <p:cNvPr id="9267" name="AutoShape 49">
            <a:extLst>
              <a:ext uri="{FF2B5EF4-FFF2-40B4-BE49-F238E27FC236}">
                <a16:creationId xmlns:a16="http://schemas.microsoft.com/office/drawing/2014/main" id="{D830DC13-7ABA-66C5-C7FB-0E243F6E77EA}"/>
              </a:ext>
            </a:extLst>
          </p:cNvPr>
          <p:cNvCxnSpPr>
            <a:cxnSpLocks noChangeShapeType="1"/>
            <a:stCxn id="9221" idx="2"/>
            <a:endCxn id="9266" idx="1"/>
          </p:cNvCxnSpPr>
          <p:nvPr/>
        </p:nvCxnSpPr>
        <p:spPr bwMode="auto">
          <a:xfrm rot="16200000" flipH="1">
            <a:off x="549972" y="2473226"/>
            <a:ext cx="3122078" cy="34030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8" name="Rectangle 50">
            <a:extLst>
              <a:ext uri="{FF2B5EF4-FFF2-40B4-BE49-F238E27FC236}">
                <a16:creationId xmlns:a16="http://schemas.microsoft.com/office/drawing/2014/main" id="{B8F0945D-5FE5-2949-FB5C-8F240B694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117" y="4419112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Brazil</a:t>
            </a:r>
          </a:p>
        </p:txBody>
      </p:sp>
      <p:cxnSp>
        <p:nvCxnSpPr>
          <p:cNvPr id="9269" name="AutoShape 51">
            <a:extLst>
              <a:ext uri="{FF2B5EF4-FFF2-40B4-BE49-F238E27FC236}">
                <a16:creationId xmlns:a16="http://schemas.microsoft.com/office/drawing/2014/main" id="{D348282C-087E-253C-B069-847063D9B450}"/>
              </a:ext>
            </a:extLst>
          </p:cNvPr>
          <p:cNvCxnSpPr>
            <a:cxnSpLocks noChangeShapeType="1"/>
            <a:stCxn id="9266" idx="2"/>
            <a:endCxn id="9268" idx="1"/>
          </p:cNvCxnSpPr>
          <p:nvPr/>
        </p:nvCxnSpPr>
        <p:spPr bwMode="auto">
          <a:xfrm rot="16200000" flipH="1">
            <a:off x="3243440" y="3996634"/>
            <a:ext cx="201273" cy="79608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0" name="Rectangle 52">
            <a:extLst>
              <a:ext uri="{FF2B5EF4-FFF2-40B4-BE49-F238E27FC236}">
                <a16:creationId xmlns:a16="http://schemas.microsoft.com/office/drawing/2014/main" id="{217CAA7C-4049-BD8E-653F-1830B17A7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737" y="469296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/>
              <a:t>Argentina</a:t>
            </a:r>
          </a:p>
        </p:txBody>
      </p:sp>
      <p:cxnSp>
        <p:nvCxnSpPr>
          <p:cNvPr id="9271" name="AutoShape 53">
            <a:extLst>
              <a:ext uri="{FF2B5EF4-FFF2-40B4-BE49-F238E27FC236}">
                <a16:creationId xmlns:a16="http://schemas.microsoft.com/office/drawing/2014/main" id="{244E611F-52F3-CE60-DF1F-A78C7E47E7D2}"/>
              </a:ext>
            </a:extLst>
          </p:cNvPr>
          <p:cNvCxnSpPr>
            <a:cxnSpLocks noChangeShapeType="1"/>
            <a:stCxn id="9266" idx="2"/>
            <a:endCxn id="9270" idx="1"/>
          </p:cNvCxnSpPr>
          <p:nvPr/>
        </p:nvCxnSpPr>
        <p:spPr bwMode="auto">
          <a:xfrm rot="16200000" flipH="1">
            <a:off x="3110326" y="4129748"/>
            <a:ext cx="475121" cy="80370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2" name="Rectangle 54">
            <a:extLst>
              <a:ext uri="{FF2B5EF4-FFF2-40B4-BE49-F238E27FC236}">
                <a16:creationId xmlns:a16="http://schemas.microsoft.com/office/drawing/2014/main" id="{61299F11-0C00-71C0-854D-56C613F1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782" y="2824839"/>
            <a:ext cx="1219855" cy="193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 dirty="0"/>
              <a:t>Southern Europe</a:t>
            </a:r>
          </a:p>
        </p:txBody>
      </p:sp>
      <p:cxnSp>
        <p:nvCxnSpPr>
          <p:cNvPr id="9273" name="AutoShape 55">
            <a:extLst>
              <a:ext uri="{FF2B5EF4-FFF2-40B4-BE49-F238E27FC236}">
                <a16:creationId xmlns:a16="http://schemas.microsoft.com/office/drawing/2014/main" id="{71037424-0FF2-B1F2-F011-166A884D803B}"/>
              </a:ext>
            </a:extLst>
          </p:cNvPr>
          <p:cNvCxnSpPr>
            <a:cxnSpLocks noChangeShapeType="1"/>
            <a:stCxn id="9222" idx="2"/>
            <a:endCxn id="9272" idx="1"/>
          </p:cNvCxnSpPr>
          <p:nvPr/>
        </p:nvCxnSpPr>
        <p:spPr bwMode="auto">
          <a:xfrm rot="16200000" flipH="1">
            <a:off x="2654188" y="1821865"/>
            <a:ext cx="1391442" cy="80774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74" name="Rectangle 56">
            <a:extLst>
              <a:ext uri="{FF2B5EF4-FFF2-40B4-BE49-F238E27FC236}">
                <a16:creationId xmlns:a16="http://schemas.microsoft.com/office/drawing/2014/main" id="{C16A08C5-1F7F-F9DF-C476-7ECC5CA2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7" y="685800"/>
            <a:ext cx="3124200" cy="5537200"/>
          </a:xfrm>
          <a:prstGeom prst="rect">
            <a:avLst/>
          </a:prstGeom>
        </p:spPr>
        <p:txBody>
          <a:bodyPr/>
          <a:lstStyle/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sz="1600" dirty="0"/>
              <a:t>Each User is connected to at least one Market area (E.g. China)</a:t>
            </a: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sz="1600" dirty="0"/>
              <a:t>Each item in PDM has a market area definition (Country of the Mill Site or “World” for legacy data)</a:t>
            </a: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sz="1600" dirty="0"/>
              <a:t>User should have Viewing group to see data of other owner group together with the Market area access rights</a:t>
            </a:r>
            <a:endParaRPr lang="en-US" altLang="en-US" sz="2400" dirty="0"/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sz="1600" dirty="0"/>
              <a:t>If user has the same market area or ‘higher’ in the market area hierarchy, access to data is granted</a:t>
            </a:r>
          </a:p>
          <a:p>
            <a:pPr marL="266700" indent="-266700">
              <a:spcBef>
                <a:spcPts val="800"/>
              </a:spcBef>
              <a:buClr>
                <a:schemeClr val="accent1"/>
              </a:buClr>
              <a:buFont typeface="Wingdings" panose="05000000000000000000" pitchFamily="2" charset="2"/>
              <a:buChar char=""/>
            </a:pPr>
            <a:r>
              <a:rPr lang="en-US" altLang="en-US" sz="1600" dirty="0"/>
              <a:t>Persons working in delivery projects for all market areas will be connected to  market area ‘World’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>
            <a:extLst>
              <a:ext uri="{FF2B5EF4-FFF2-40B4-BE49-F238E27FC236}">
                <a16:creationId xmlns:a16="http://schemas.microsoft.com/office/drawing/2014/main" id="{519FF346-7564-7DA6-6CC0-0D24B54F914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E272E5-A8A1-4880-9575-154AB76C7216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8B87AFD9-F8CF-25EE-AE3D-14E85DBD53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47DC7-A72A-4140-9F2A-FF385DDA1BEE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6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A028B6EB-280D-DE70-0338-4598C24A1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Viewing Group based access</a:t>
            </a:r>
          </a:p>
        </p:txBody>
      </p:sp>
      <p:sp>
        <p:nvSpPr>
          <p:cNvPr id="11269" name="Text Box 3">
            <a:extLst>
              <a:ext uri="{FF2B5EF4-FFF2-40B4-BE49-F238E27FC236}">
                <a16:creationId xmlns:a16="http://schemas.microsoft.com/office/drawing/2014/main" id="{9A664F6C-0B53-A469-338E-46D9E08FE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4" y="872791"/>
            <a:ext cx="848200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 dirty="0"/>
          </a:p>
          <a:p>
            <a:pPr eaLnBrk="1" hangingPunct="1"/>
            <a:r>
              <a:rPr lang="en-US" altLang="en-US" b="1" dirty="0"/>
              <a:t>Viewing group contains a set of Owner groups which gives</a:t>
            </a:r>
          </a:p>
          <a:p>
            <a:pPr eaLnBrk="1" hangingPunct="1"/>
            <a:r>
              <a:rPr lang="en-US" altLang="en-US" b="1" dirty="0"/>
              <a:t>read access to the metadata and all items and drawings which</a:t>
            </a:r>
          </a:p>
          <a:p>
            <a:pPr eaLnBrk="1" hangingPunct="1"/>
            <a:r>
              <a:rPr lang="en-US" altLang="en-US" b="1" dirty="0"/>
              <a:t>are connected to any of the included Owner Group.</a:t>
            </a:r>
            <a:br>
              <a:rPr lang="en-US" altLang="en-US" b="1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For example Viewing Group: </a:t>
            </a:r>
            <a:br>
              <a:rPr lang="en-US" altLang="en-US" dirty="0"/>
            </a:br>
            <a:r>
              <a:rPr lang="en-US" altLang="en-US" sz="2000" b="1" dirty="0" err="1"/>
              <a:t>Valkeakoski</a:t>
            </a:r>
            <a:r>
              <a:rPr lang="en-US" altLang="en-US" sz="2000" b="1" dirty="0"/>
              <a:t> Service Viewer 3 </a:t>
            </a:r>
            <a:endParaRPr lang="en-US" altLang="en-US" sz="2000" dirty="0"/>
          </a:p>
          <a:p>
            <a:pPr eaLnBrk="1" hangingPunct="1"/>
            <a:r>
              <a:rPr lang="en-US" altLang="en-US" sz="1600" dirty="0"/>
              <a:t>consist of Owner Groups:</a:t>
            </a:r>
            <a:endParaRPr lang="en-US" altLang="en-US" dirty="0"/>
          </a:p>
          <a:p>
            <a:r>
              <a:rPr lang="en-US" altLang="en-US" sz="1400" dirty="0"/>
              <a:t>MPL EQ 		MPL EQ SER	MPL SER		MPL </a:t>
            </a:r>
            <a:r>
              <a:rPr lang="en-US" altLang="en-US" sz="1400" dirty="0" err="1"/>
              <a:t>Finers</a:t>
            </a:r>
            <a:r>
              <a:rPr lang="en-US" altLang="en-US" sz="1400" dirty="0"/>
              <a:t>	</a:t>
            </a:r>
          </a:p>
          <a:p>
            <a:r>
              <a:rPr lang="en-US" altLang="en-US" sz="1400" dirty="0"/>
              <a:t>MPL Screens	MPL Cleaners	MPL Deaeration	MPL Flotation Cells</a:t>
            </a:r>
          </a:p>
          <a:p>
            <a:r>
              <a:rPr lang="en-US" altLang="en-US" sz="1400" dirty="0"/>
              <a:t>MPL Mixers	MPL Thickeners	MPL Grinders	</a:t>
            </a:r>
            <a:r>
              <a:rPr lang="en-US" altLang="en-US" sz="1400" dirty="0" err="1"/>
              <a:t>Valkeakoski</a:t>
            </a:r>
            <a:endParaRPr lang="en-US" altLang="en-US" sz="1400" dirty="0"/>
          </a:p>
          <a:p>
            <a:r>
              <a:rPr lang="en-US" altLang="en-US" sz="1400" dirty="0"/>
              <a:t>MPL Pulpers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user has </a:t>
            </a:r>
            <a:r>
              <a:rPr lang="en-US" altLang="en-US" dirty="0" err="1"/>
              <a:t>Valkeakoski</a:t>
            </a:r>
            <a:r>
              <a:rPr lang="en-US" altLang="en-US" dirty="0"/>
              <a:t> Service Viewer 3 as Viewing group in users account, then</a:t>
            </a:r>
          </a:p>
          <a:p>
            <a:pPr eaLnBrk="1" hangingPunct="1"/>
            <a:r>
              <a:rPr lang="en-US" altLang="en-US" dirty="0"/>
              <a:t>he/she is granted to see all the data of mentioned Owner Groups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Viewing Groups are configurable and a Market Area based</a:t>
            </a:r>
          </a:p>
          <a:p>
            <a:pPr eaLnBrk="1" hangingPunct="1"/>
            <a:r>
              <a:rPr lang="en-US" altLang="en-US" dirty="0"/>
              <a:t>access check can be included to that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F980-93D6-C808-CDDA-FCC0AD13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Viewing group based access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327CA-1B4B-5B62-B070-947C78AE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155928-4D41-4B69-BD52-BC69F51BF4DD}" type="datetime8">
              <a:rPr lang="en-US" altLang="en-US" smtClean="0"/>
              <a:pPr>
                <a:defRPr/>
              </a:pPr>
              <a:t>11/3/2023 4:25 PM</a:t>
            </a:fld>
            <a:r>
              <a:rPr lang="en-US" altLang="en-US"/>
              <a:t>Oct 7, 2003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1FC1-688E-5E8A-5A91-E902E5FB7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40F634D-9CE7-42A8-A221-AE089F53B50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039718-1AFE-B81F-C7FD-AC853767FA13}"/>
              </a:ext>
            </a:extLst>
          </p:cNvPr>
          <p:cNvSpPr txBox="1">
            <a:spLocks/>
          </p:cNvSpPr>
          <p:nvPr/>
        </p:nvSpPr>
        <p:spPr>
          <a:xfrm>
            <a:off x="481013" y="1557339"/>
            <a:ext cx="11233150" cy="44640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9750" indent="-27305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6450" indent="-266700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1563" indent="-265113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6200" indent="-274638" algn="l" defTabSz="9144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12900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rgbClr val="242527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There are a lot of Viewing groups in PDM defined depending on Business</a:t>
            </a:r>
          </a:p>
          <a:p>
            <a:r>
              <a:rPr lang="en-US" dirty="0"/>
              <a:t>Typical Viewing groups used by </a:t>
            </a:r>
            <a:r>
              <a:rPr lang="en-US" b="1" dirty="0"/>
              <a:t>Service Business line </a:t>
            </a:r>
            <a:r>
              <a:rPr lang="en-US" dirty="0"/>
              <a:t>for service personnel that are operating </a:t>
            </a:r>
            <a:r>
              <a:rPr lang="en-US" b="1" dirty="0"/>
              <a:t>globally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Air Systems service viewer 3 </a:t>
            </a:r>
          </a:p>
          <a:p>
            <a:pPr lvl="1"/>
            <a:r>
              <a:rPr lang="en-US" dirty="0"/>
              <a:t>Fiber service viewer 3</a:t>
            </a:r>
          </a:p>
          <a:p>
            <a:pPr lvl="1"/>
            <a:r>
              <a:rPr lang="en-US" dirty="0"/>
              <a:t>Finishing service viewer 3</a:t>
            </a:r>
          </a:p>
          <a:p>
            <a:pPr lvl="1"/>
            <a:r>
              <a:rPr lang="en-US" dirty="0"/>
              <a:t>PM service viewer 3</a:t>
            </a:r>
          </a:p>
          <a:p>
            <a:pPr lvl="1"/>
            <a:r>
              <a:rPr lang="en-US" dirty="0"/>
              <a:t>Tissue service viewer 3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9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2">
            <a:extLst>
              <a:ext uri="{FF2B5EF4-FFF2-40B4-BE49-F238E27FC236}">
                <a16:creationId xmlns:a16="http://schemas.microsoft.com/office/drawing/2014/main" id="{7F6E96A5-E9E0-AC0C-F08F-B78754856DF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65C059-041F-49DD-BD2C-0D3907207F24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26BDF505-9D19-E872-3093-8CD5C2CD92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65A48-32FF-40CC-BFCD-7E31C67D8D03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8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B5A5C79-7DF3-6776-0C90-3844171B0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What is legacy data?</a:t>
            </a:r>
          </a:p>
        </p:txBody>
      </p:sp>
      <p:sp>
        <p:nvSpPr>
          <p:cNvPr id="13317" name="Text Box 3">
            <a:extLst>
              <a:ext uri="{FF2B5EF4-FFF2-40B4-BE49-F238E27FC236}">
                <a16:creationId xmlns:a16="http://schemas.microsoft.com/office/drawing/2014/main" id="{814CAF62-9D19-E6ED-E901-12728BF46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981075"/>
            <a:ext cx="9531777" cy="2246769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266700" indent="-2667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2000"/>
            </a:lvl1pPr>
            <a:lvl2pPr marL="539750" lvl="1" indent="-27305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806450" indent="-2667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071563" indent="-26511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1346200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 marL="1612900" indent="-2667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242527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altLang="en-US" dirty="0"/>
              <a:t>Legacy data is data from “old” systems, not in active use. E.g. XMAN etc. </a:t>
            </a:r>
          </a:p>
          <a:p>
            <a:r>
              <a:rPr lang="en-GB" altLang="en-US" dirty="0"/>
              <a:t>Legacy data is static data which is not changed actively </a:t>
            </a:r>
            <a:br>
              <a:rPr lang="en-GB" altLang="en-US" dirty="0"/>
            </a:br>
            <a:r>
              <a:rPr lang="en-GB" altLang="en-US" dirty="0"/>
              <a:t> by the users e.g. within last 3..5 years.</a:t>
            </a:r>
          </a:p>
          <a:p>
            <a:r>
              <a:rPr lang="en-GB" altLang="en-US" dirty="0"/>
              <a:t>No new items and revision will be created to legacy data vaults in PDM system </a:t>
            </a:r>
            <a:br>
              <a:rPr lang="en-GB" altLang="en-US" dirty="0"/>
            </a:br>
            <a:r>
              <a:rPr lang="en-GB" altLang="en-US" dirty="0"/>
              <a:t>=&gt; all new items and revision are active data</a:t>
            </a:r>
          </a:p>
        </p:txBody>
      </p:sp>
      <p:sp>
        <p:nvSpPr>
          <p:cNvPr id="13318" name="Rectangle 4">
            <a:extLst>
              <a:ext uri="{FF2B5EF4-FFF2-40B4-BE49-F238E27FC236}">
                <a16:creationId xmlns:a16="http://schemas.microsoft.com/office/drawing/2014/main" id="{55C37B0E-590C-BB37-724D-E1B73DD6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3200401"/>
            <a:ext cx="5192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chemeClr val="tx2"/>
                </a:solidFill>
              </a:rPr>
              <a:t>Why to separate legacy data?</a:t>
            </a:r>
          </a:p>
        </p:txBody>
      </p:sp>
      <p:sp>
        <p:nvSpPr>
          <p:cNvPr id="13319" name="Text Box 5">
            <a:extLst>
              <a:ext uri="{FF2B5EF4-FFF2-40B4-BE49-F238E27FC236}">
                <a16:creationId xmlns:a16="http://schemas.microsoft.com/office/drawing/2014/main" id="{8A977721-55AC-57BF-4A7D-ABDFE945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3924301"/>
            <a:ext cx="9486892" cy="1836400"/>
          </a:xfrm>
          <a:prstGeom prst="rect">
            <a:avLst/>
          </a:prstGeom>
        </p:spPr>
        <p:txBody>
          <a:bodyPr/>
          <a:lstStyle>
            <a:defPPr>
              <a:defRPr lang="fi-FI"/>
            </a:defPPr>
            <a:lvl1pPr marL="266700" indent="-26670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"/>
              <a:defRPr sz="2000"/>
            </a:lvl1pPr>
            <a:lvl2pPr marL="539750" lvl="1" indent="-27305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806450" indent="-2667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071563" indent="-265113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–"/>
              <a:defRPr sz="1400">
                <a:solidFill>
                  <a:schemeClr val="tx2">
                    <a:lumMod val="50000"/>
                  </a:schemeClr>
                </a:solidFill>
              </a:defRPr>
            </a:lvl4pPr>
            <a:lvl5pPr marL="1346200" indent="-27463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1400">
                <a:solidFill>
                  <a:schemeClr val="tx2">
                    <a:lumMod val="50000"/>
                  </a:schemeClr>
                </a:solidFill>
              </a:defRPr>
            </a:lvl5pPr>
            <a:lvl6pPr marL="1612900" indent="-266700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rgbClr val="242527"/>
                </a:solidFill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GB" altLang="en-US" dirty="0"/>
              <a:t>Normal Search is limited with attributes in PDM to </a:t>
            </a:r>
            <a:br>
              <a:rPr lang="en-GB" altLang="en-US" dirty="0"/>
            </a:br>
            <a:r>
              <a:rPr lang="en-GB" altLang="en-US" dirty="0"/>
              <a:t>  only active data due to performance issues. </a:t>
            </a:r>
          </a:p>
          <a:p>
            <a:r>
              <a:rPr lang="en-GB" altLang="en-US" dirty="0"/>
              <a:t> There is a own search functionality for Legacy data, “Legacy search”</a:t>
            </a:r>
          </a:p>
          <a:p>
            <a:r>
              <a:rPr lang="en-GB" altLang="en-US" dirty="0"/>
              <a:t> this separate temporary function will removed when performance issue related </a:t>
            </a:r>
            <a:br>
              <a:rPr lang="en-GB" altLang="en-US" dirty="0"/>
            </a:br>
            <a:r>
              <a:rPr lang="en-GB" altLang="en-US" dirty="0"/>
              <a:t>  to legacy search are solved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2">
            <a:extLst>
              <a:ext uri="{FF2B5EF4-FFF2-40B4-BE49-F238E27FC236}">
                <a16:creationId xmlns:a16="http://schemas.microsoft.com/office/drawing/2014/main" id="{76DC4910-502C-21FE-8060-D638C7EFD2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F11A8-2F7F-4A07-BAE5-74396D2789EF}" type="datetime8">
              <a:rPr lang="en-US" altLang="en-US">
                <a:latin typeface="Arial Narrow" panose="020B0606020202030204" pitchFamily="34" charset="0"/>
              </a:rPr>
              <a:pPr/>
              <a:t>11/3/2023 4:25 PM</a:t>
            </a:fld>
            <a:r>
              <a:rPr lang="en-US" altLang="en-US">
                <a:latin typeface="Arial Narrow" panose="020B0606020202030204" pitchFamily="34" charset="0"/>
              </a:rPr>
              <a:t>Oct 7, 2003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B949C4A5-A9ED-707E-C5AC-1172B9CE2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D981D2-CE07-43B3-9B22-15DDD48176E6}" type="slidenum">
              <a:rPr lang="en-US" altLang="en-US">
                <a:solidFill>
                  <a:schemeClr val="bg1"/>
                </a:solidFill>
                <a:latin typeface="Arial Narrow" panose="020B0606020202030204" pitchFamily="34" charset="0"/>
              </a:rPr>
              <a:pPr/>
              <a:t>9</a:t>
            </a:fld>
            <a:endParaRPr lang="en-US" altLang="en-US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DE83DB9A-D26D-31F9-7282-67F55EA67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2025" y="165100"/>
            <a:ext cx="5778500" cy="482600"/>
          </a:xfrm>
        </p:spPr>
        <p:txBody>
          <a:bodyPr/>
          <a:lstStyle/>
          <a:p>
            <a:pPr eaLnBrk="1" hangingPunct="1"/>
            <a:r>
              <a:rPr lang="en-US" altLang="en-US" dirty="0"/>
              <a:t>Normal data access</a:t>
            </a:r>
          </a:p>
        </p:txBody>
      </p:sp>
      <p:sp>
        <p:nvSpPr>
          <p:cNvPr id="14341" name="Text Box 3">
            <a:extLst>
              <a:ext uri="{FF2B5EF4-FFF2-40B4-BE49-F238E27FC236}">
                <a16:creationId xmlns:a16="http://schemas.microsoft.com/office/drawing/2014/main" id="{61C4CF1E-FD7F-78EF-C799-5003ABA6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7" y="685801"/>
            <a:ext cx="639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Example 1: Item is normal active data, Owner group is known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98358F9E-249B-CB7D-D689-9B6A05C4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2359026"/>
            <a:ext cx="604837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Text Box 5">
            <a:extLst>
              <a:ext uri="{FF2B5EF4-FFF2-40B4-BE49-F238E27FC236}">
                <a16:creationId xmlns:a16="http://schemas.microsoft.com/office/drawing/2014/main" id="{AE53D15B-489B-8CB6-4ED6-CCEE99E94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70200"/>
            <a:ext cx="55181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MA=&gt;default market area based on OG, e.g </a:t>
            </a:r>
            <a:r>
              <a:rPr lang="en-US" altLang="en-US" u="sng"/>
              <a:t>Sweden</a:t>
            </a:r>
          </a:p>
          <a:p>
            <a:pPr eaLnBrk="1" hangingPunct="1"/>
            <a:r>
              <a:rPr lang="en-US" altLang="en-US"/>
              <a:t>OG = </a:t>
            </a:r>
            <a:r>
              <a:rPr lang="en-US" altLang="en-US" u="sng"/>
              <a:t>Normal owner group e.g. WIN</a:t>
            </a:r>
            <a:endParaRPr lang="en-US" altLang="en-US"/>
          </a:p>
          <a:p>
            <a:pPr eaLnBrk="1" hangingPunct="1"/>
            <a:r>
              <a:rPr lang="en-US" altLang="en-US"/>
              <a:t>Policy = </a:t>
            </a:r>
            <a:r>
              <a:rPr lang="en-US" altLang="en-US" u="sng"/>
              <a:t>ODI</a:t>
            </a:r>
            <a:endParaRPr lang="en-US" altLang="en-US"/>
          </a:p>
        </p:txBody>
      </p:sp>
      <p:sp>
        <p:nvSpPr>
          <p:cNvPr id="14344" name="Text Box 12">
            <a:extLst>
              <a:ext uri="{FF2B5EF4-FFF2-40B4-BE49-F238E27FC236}">
                <a16:creationId xmlns:a16="http://schemas.microsoft.com/office/drawing/2014/main" id="{DFD176A1-4E11-FFB2-E6AC-FBBCD795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37000"/>
            <a:ext cx="53912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&gt;&gt; Viewing right for Viewing Groups</a:t>
            </a:r>
            <a:b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    having the market area access to the default MA</a:t>
            </a:r>
          </a:p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&gt;&gt; editor access to users connected to OG </a:t>
            </a:r>
          </a:p>
        </p:txBody>
      </p:sp>
      <p:sp>
        <p:nvSpPr>
          <p:cNvPr id="14345" name="Text Box 14">
            <a:extLst>
              <a:ext uri="{FF2B5EF4-FFF2-40B4-BE49-F238E27FC236}">
                <a16:creationId xmlns:a16="http://schemas.microsoft.com/office/drawing/2014/main" id="{C8F33A3A-20E4-1336-E4F9-17222595C9C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5976" y="3079751"/>
            <a:ext cx="194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bg1"/>
                </a:solidFill>
              </a:rPr>
              <a:t>Example 1</a:t>
            </a:r>
          </a:p>
        </p:txBody>
      </p:sp>
      <p:sp>
        <p:nvSpPr>
          <p:cNvPr id="14346" name="Text Box 16">
            <a:extLst>
              <a:ext uri="{FF2B5EF4-FFF2-40B4-BE49-F238E27FC236}">
                <a16:creationId xmlns:a16="http://schemas.microsoft.com/office/drawing/2014/main" id="{C921A5FB-CD05-404E-EE1D-131EA4E0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1776413"/>
            <a:ext cx="3016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1. Data “as created in PDM”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met wide">
  <a:themeElements>
    <a:clrScheme name="Valmet 2016">
      <a:dk1>
        <a:sysClr val="windowText" lastClr="000000"/>
      </a:dk1>
      <a:lt1>
        <a:sysClr val="window" lastClr="FFFFFF"/>
      </a:lt1>
      <a:dk2>
        <a:srgbClr val="4C4D4F"/>
      </a:dk2>
      <a:lt2>
        <a:srgbClr val="ECEDEF"/>
      </a:lt2>
      <a:accent1>
        <a:srgbClr val="50B948"/>
      </a:accent1>
      <a:accent2>
        <a:srgbClr val="96D591"/>
      </a:accent2>
      <a:accent3>
        <a:srgbClr val="8B8D8E"/>
      </a:accent3>
      <a:accent4>
        <a:srgbClr val="4C4D4F"/>
      </a:accent4>
      <a:accent5>
        <a:srgbClr val="008ABA"/>
      </a:accent5>
      <a:accent6>
        <a:srgbClr val="766341"/>
      </a:accent6>
      <a:hlink>
        <a:srgbClr val="50B948"/>
      </a:hlink>
      <a:folHlink>
        <a:srgbClr val="4C4D4F"/>
      </a:folHlink>
    </a:clrScheme>
    <a:fontScheme name="Valm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>
        <a:spAutoFit/>
      </a:bodyPr>
      <a:lstStyle>
        <a:defPPr>
          <a:defRPr dirty="0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almet_sample.potx" id="{92FE274B-C703-4478-9B3D-C7DFD1856FF4}" vid="{553F045A-BD2D-41A5-B154-A1A7E6678F89}"/>
    </a:ext>
  </a:extLst>
</a:theme>
</file>

<file path=ppt/theme/theme2.xml><?xml version="1.0" encoding="utf-8"?>
<a:theme xmlns:a="http://schemas.openxmlformats.org/drawingml/2006/main" name="Office Theme">
  <a:themeElements>
    <a:clrScheme name="Valmet">
      <a:dk1>
        <a:sysClr val="windowText" lastClr="000000"/>
      </a:dk1>
      <a:lt1>
        <a:sysClr val="window" lastClr="FFFFFF"/>
      </a:lt1>
      <a:dk2>
        <a:srgbClr val="4C4D4F"/>
      </a:dk2>
      <a:lt2>
        <a:srgbClr val="ECEDEF"/>
      </a:lt2>
      <a:accent1>
        <a:srgbClr val="50B948"/>
      </a:accent1>
      <a:accent2>
        <a:srgbClr val="4C4D4F"/>
      </a:accent2>
      <a:accent3>
        <a:srgbClr val="008BAB"/>
      </a:accent3>
      <a:accent4>
        <a:srgbClr val="F89A41"/>
      </a:accent4>
      <a:accent5>
        <a:srgbClr val="766341"/>
      </a:accent5>
      <a:accent6>
        <a:srgbClr val="C41230"/>
      </a:accent6>
      <a:hlink>
        <a:srgbClr val="50B948"/>
      </a:hlink>
      <a:folHlink>
        <a:srgbClr val="4C4D4F"/>
      </a:folHlink>
    </a:clrScheme>
    <a:fontScheme name="Valm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almet">
      <a:dk1>
        <a:sysClr val="windowText" lastClr="000000"/>
      </a:dk1>
      <a:lt1>
        <a:sysClr val="window" lastClr="FFFFFF"/>
      </a:lt1>
      <a:dk2>
        <a:srgbClr val="4C4D4F"/>
      </a:dk2>
      <a:lt2>
        <a:srgbClr val="ECEDEF"/>
      </a:lt2>
      <a:accent1>
        <a:srgbClr val="50B948"/>
      </a:accent1>
      <a:accent2>
        <a:srgbClr val="4C4D4F"/>
      </a:accent2>
      <a:accent3>
        <a:srgbClr val="008BAB"/>
      </a:accent3>
      <a:accent4>
        <a:srgbClr val="F89A41"/>
      </a:accent4>
      <a:accent5>
        <a:srgbClr val="766341"/>
      </a:accent5>
      <a:accent6>
        <a:srgbClr val="C41230"/>
      </a:accent6>
      <a:hlink>
        <a:srgbClr val="50B948"/>
      </a:hlink>
      <a:folHlink>
        <a:srgbClr val="4C4D4F"/>
      </a:folHlink>
    </a:clrScheme>
    <a:fontScheme name="Valme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360</TotalTime>
  <Words>1435</Words>
  <Application>Microsoft Office PowerPoint</Application>
  <PresentationFormat>Custom</PresentationFormat>
  <Paragraphs>234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Times New Roman</vt:lpstr>
      <vt:lpstr>Wingdings</vt:lpstr>
      <vt:lpstr>Valmet wide</vt:lpstr>
      <vt:lpstr>Clip</vt:lpstr>
      <vt:lpstr> Data Security within PDM</vt:lpstr>
      <vt:lpstr>Data Security within PDM</vt:lpstr>
      <vt:lpstr>PDM access rights</vt:lpstr>
      <vt:lpstr>Role and owner group based access</vt:lpstr>
      <vt:lpstr>Market Area based access </vt:lpstr>
      <vt:lpstr>Viewing Group based access</vt:lpstr>
      <vt:lpstr>Viewing group based access</vt:lpstr>
      <vt:lpstr>What is legacy data?</vt:lpstr>
      <vt:lpstr>Normal data access</vt:lpstr>
      <vt:lpstr>PowerPoint Presentation</vt:lpstr>
      <vt:lpstr>Legacy data access – Legacy Own Design Item (ODI)</vt:lpstr>
      <vt:lpstr>Legacy data access - Legacy commercial item (LCI)</vt:lpstr>
      <vt:lpstr>Legacy data access - summary</vt:lpstr>
      <vt:lpstr>Customer structure access rights - Compass integration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Security within PDM</dc:title>
  <dc:subject>widescreen</dc:subject>
  <dc:creator>Mikael Andersson</dc:creator>
  <dc:description>updated 2/2019</dc:description>
  <cp:lastModifiedBy>Mikael Andersson</cp:lastModifiedBy>
  <cp:revision>2</cp:revision>
  <dcterms:created xsi:type="dcterms:W3CDTF">2023-10-04T14:00:50Z</dcterms:created>
  <dcterms:modified xsi:type="dcterms:W3CDTF">2023-11-03T15:41:42Z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ValmetConfidentiality">
    <vt:lpwstr>INTERNAL</vt:lpwstr>
  </property>
</Properties>
</file>