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Inventory by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2E-4905-8A51-AE9336D9A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Tw Cen MT" panose="020B0602020104020603"/>
              </a:rPr>
              <a:t>Inventory </a:t>
            </a:r>
            <a:r>
              <a:rPr lang="en-US" sz="1862" b="0" i="0" u="none" strike="noStrike" baseline="0" dirty="0" err="1">
                <a:solidFill>
                  <a:prstClr val="white">
                    <a:lumMod val="65000"/>
                    <a:lumOff val="35000"/>
                  </a:prstClr>
                </a:solidFill>
                <a:latin typeface="Tw Cen MT" panose="020B0602020104020603"/>
              </a:rPr>
              <a:t>availablity</a:t>
            </a:r>
            <a:endParaRPr lang="en-US" sz="1862" b="0" i="0" u="none" strike="noStrike" baseline="0" dirty="0">
              <a:solidFill>
                <a:prstClr val="white">
                  <a:lumMod val="65000"/>
                  <a:lumOff val="35000"/>
                </a:prstClr>
              </a:solidFill>
              <a:latin typeface="Tw Cen MT" panose="020B0602020104020603"/>
            </a:endParaRPr>
          </a:p>
        </cx:rich>
      </cx:tx>
    </cx:title>
    <cx:plotArea>
      <cx:plotAreaRegion>
        <cx:series layoutId="clusteredColumn" uniqueId="{9A023361-5537-409B-A44F-17046CF9B807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0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7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1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187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8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88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644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28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29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2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1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6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74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6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4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85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9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A4BE-F32D-4C9F-B13D-31DC2A29F6A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A649-4D4A-493C-A617-345EDA7F5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2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883D-8591-1FDF-4897-540686471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Inventory &amp; Inventory 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BFD7-AFD2-F0DF-613D-AC6D06D1B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78112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Muhammed Asif ali</a:t>
            </a:r>
          </a:p>
          <a:p>
            <a:pPr algn="r"/>
            <a:r>
              <a:rPr lang="en-US" dirty="0"/>
              <a:t>Anjaneyulu</a:t>
            </a:r>
          </a:p>
          <a:p>
            <a:pPr algn="r"/>
            <a:r>
              <a:rPr lang="en-US" dirty="0"/>
              <a:t>Rajesh</a:t>
            </a:r>
          </a:p>
          <a:p>
            <a:pPr algn="r"/>
            <a:r>
              <a:rPr lang="en-IN" dirty="0"/>
              <a:t>Arun Kumar</a:t>
            </a:r>
          </a:p>
        </p:txBody>
      </p:sp>
    </p:spTree>
    <p:extLst>
      <p:ext uri="{BB962C8B-B14F-4D97-AF65-F5344CB8AC3E}">
        <p14:creationId xmlns:p14="http://schemas.microsoft.com/office/powerpoint/2010/main" val="50739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15EA1-262E-8A98-C7B6-AAEC129C6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E6A6-C0F2-7392-7819-9E405144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IN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7953-9F41-AB5A-62DC-8F737860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8033"/>
            <a:ext cx="9905999" cy="4443168"/>
          </a:xfrm>
        </p:spPr>
        <p:txBody>
          <a:bodyPr/>
          <a:lstStyle/>
          <a:p>
            <a:r>
              <a:rPr lang="en-IN" dirty="0"/>
              <a:t>Signup 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8B68E-0D0D-FCCB-41C5-5544BC07DB56}"/>
              </a:ext>
            </a:extLst>
          </p:cNvPr>
          <p:cNvSpPr/>
          <p:nvPr/>
        </p:nvSpPr>
        <p:spPr>
          <a:xfrm>
            <a:off x="1593130" y="1796314"/>
            <a:ext cx="9078012" cy="3812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67FA1-4769-04EE-40CF-91C4C456C126}"/>
              </a:ext>
            </a:extLst>
          </p:cNvPr>
          <p:cNvSpPr/>
          <p:nvPr/>
        </p:nvSpPr>
        <p:spPr>
          <a:xfrm>
            <a:off x="3867150" y="2752725"/>
            <a:ext cx="4238625" cy="438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28DBE-2C5B-F729-32F3-367BAD6916C1}"/>
              </a:ext>
            </a:extLst>
          </p:cNvPr>
          <p:cNvSpPr/>
          <p:nvPr/>
        </p:nvSpPr>
        <p:spPr>
          <a:xfrm>
            <a:off x="3862386" y="3349444"/>
            <a:ext cx="4238625" cy="438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CB642-D3DB-9C79-8383-89B8014AB8A8}"/>
              </a:ext>
            </a:extLst>
          </p:cNvPr>
          <p:cNvSpPr/>
          <p:nvPr/>
        </p:nvSpPr>
        <p:spPr>
          <a:xfrm>
            <a:off x="4991098" y="4524930"/>
            <a:ext cx="1981200" cy="438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5A83B-8A8B-902D-D6E9-5E9F919DE50F}"/>
              </a:ext>
            </a:extLst>
          </p:cNvPr>
          <p:cNvSpPr txBox="1"/>
          <p:nvPr/>
        </p:nvSpPr>
        <p:spPr>
          <a:xfrm>
            <a:off x="3729035" y="5117451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4DF05-0858-D790-560A-94E7073A6829}"/>
              </a:ext>
            </a:extLst>
          </p:cNvPr>
          <p:cNvSpPr/>
          <p:nvPr/>
        </p:nvSpPr>
        <p:spPr>
          <a:xfrm>
            <a:off x="3862386" y="2173958"/>
            <a:ext cx="4238625" cy="438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5248EB-0005-C136-C5AF-BC588061B7E2}"/>
              </a:ext>
            </a:extLst>
          </p:cNvPr>
          <p:cNvSpPr/>
          <p:nvPr/>
        </p:nvSpPr>
        <p:spPr>
          <a:xfrm>
            <a:off x="3862384" y="3895003"/>
            <a:ext cx="4238625" cy="438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Role - Dropdown</a:t>
            </a:r>
          </a:p>
        </p:txBody>
      </p:sp>
    </p:spTree>
    <p:extLst>
      <p:ext uri="{BB962C8B-B14F-4D97-AF65-F5344CB8AC3E}">
        <p14:creationId xmlns:p14="http://schemas.microsoft.com/office/powerpoint/2010/main" val="157243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6E851-F8CE-FA3F-EBB6-E1CEA4AEE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9DE9-6250-228C-DBCF-18FB580A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04" y="723799"/>
            <a:ext cx="9905999" cy="79639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Dashboard 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D2F62-99DE-0F85-A117-0F96F5C74251}"/>
              </a:ext>
            </a:extLst>
          </p:cNvPr>
          <p:cNvSpPr/>
          <p:nvPr/>
        </p:nvSpPr>
        <p:spPr>
          <a:xfrm>
            <a:off x="707304" y="1522682"/>
            <a:ext cx="11484696" cy="5335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15E6D6-A0BA-1376-E070-1C2442AB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56080"/>
              </p:ext>
            </p:extLst>
          </p:nvPr>
        </p:nvGraphicFramePr>
        <p:xfrm>
          <a:off x="869950" y="2599109"/>
          <a:ext cx="812800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6832937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627898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6206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789523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38525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015822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5539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QR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8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Edit / Delete ( with role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1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91998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616D14A3-9342-C3CA-B70D-07A3990DED89}"/>
              </a:ext>
            </a:extLst>
          </p:cNvPr>
          <p:cNvSpPr/>
          <p:nvPr/>
        </p:nvSpPr>
        <p:spPr>
          <a:xfrm>
            <a:off x="2971800" y="2705100"/>
            <a:ext cx="45719" cy="161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5DC1D38-69FD-E4DE-EE16-5F4DE332B392}"/>
              </a:ext>
            </a:extLst>
          </p:cNvPr>
          <p:cNvSpPr/>
          <p:nvPr/>
        </p:nvSpPr>
        <p:spPr>
          <a:xfrm rot="10800000">
            <a:off x="4229100" y="2705100"/>
            <a:ext cx="45719" cy="161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999A7-5C85-6511-79E8-782BFC215989}"/>
              </a:ext>
            </a:extLst>
          </p:cNvPr>
          <p:cNvSpPr/>
          <p:nvPr/>
        </p:nvSpPr>
        <p:spPr>
          <a:xfrm>
            <a:off x="6094411" y="2095500"/>
            <a:ext cx="2792414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87934-3FC2-ADA7-3EC9-EC9B1C5A252A}"/>
              </a:ext>
            </a:extLst>
          </p:cNvPr>
          <p:cNvSpPr/>
          <p:nvPr/>
        </p:nvSpPr>
        <p:spPr>
          <a:xfrm>
            <a:off x="9629775" y="1724025"/>
            <a:ext cx="2257425" cy="1552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Expiry Sooner List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52F574-76C7-6CD7-AE76-A485848B81C7}"/>
              </a:ext>
            </a:extLst>
          </p:cNvPr>
          <p:cNvSpPr/>
          <p:nvPr/>
        </p:nvSpPr>
        <p:spPr>
          <a:xfrm>
            <a:off x="9629775" y="3427149"/>
            <a:ext cx="2257425" cy="1552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Low Quantity List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7B641FA-6842-AF96-077B-D6331A292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793794"/>
              </p:ext>
            </p:extLst>
          </p:nvPr>
        </p:nvGraphicFramePr>
        <p:xfrm>
          <a:off x="1076325" y="4230418"/>
          <a:ext cx="3006725" cy="266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9" name="Chart 28">
                <a:extLst>
                  <a:ext uri="{FF2B5EF4-FFF2-40B4-BE49-F238E27FC236}">
                    <a16:creationId xmlns:a16="http://schemas.microsoft.com/office/drawing/2014/main" id="{ACE6A18C-0C4D-926A-260C-422E5EE0F5B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87123408"/>
                  </p:ext>
                </p:extLst>
              </p:nvPr>
            </p:nvGraphicFramePr>
            <p:xfrm>
              <a:off x="4483822" y="4333876"/>
              <a:ext cx="4806950" cy="25569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9" name="Chart 28">
                <a:extLst>
                  <a:ext uri="{FF2B5EF4-FFF2-40B4-BE49-F238E27FC236}">
                    <a16:creationId xmlns:a16="http://schemas.microsoft.com/office/drawing/2014/main" id="{ACE6A18C-0C4D-926A-260C-422E5EE0F5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3822" y="4333876"/>
                <a:ext cx="4806950" cy="25569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54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C413-7C27-8D30-1B5B-54C3784A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IN" dirty="0"/>
              <a:t>Single Item 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BF1A1-4D8F-9E3D-A95B-44A34240564C}"/>
              </a:ext>
            </a:extLst>
          </p:cNvPr>
          <p:cNvSpPr/>
          <p:nvPr/>
        </p:nvSpPr>
        <p:spPr>
          <a:xfrm>
            <a:off x="1141413" y="1285875"/>
            <a:ext cx="9812337" cy="5400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12160-A4B5-4E82-46AB-4FCDADC46F3E}"/>
              </a:ext>
            </a:extLst>
          </p:cNvPr>
          <p:cNvSpPr txBox="1"/>
          <p:nvPr/>
        </p:nvSpPr>
        <p:spPr>
          <a:xfrm>
            <a:off x="1390650" y="154305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Item Name</a:t>
            </a:r>
          </a:p>
        </p:txBody>
      </p:sp>
      <p:pic>
        <p:nvPicPr>
          <p:cNvPr id="7" name="Graphic 6" descr="Needle with solid fill">
            <a:extLst>
              <a:ext uri="{FF2B5EF4-FFF2-40B4-BE49-F238E27FC236}">
                <a16:creationId xmlns:a16="http://schemas.microsoft.com/office/drawing/2014/main" id="{EAFBE1A6-33E9-B562-1980-FB1889515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374" y="2266949"/>
            <a:ext cx="1343025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FFB391-7C09-3A2F-E834-AD2005E86F16}"/>
              </a:ext>
            </a:extLst>
          </p:cNvPr>
          <p:cNvSpPr txBox="1"/>
          <p:nvPr/>
        </p:nvSpPr>
        <p:spPr>
          <a:xfrm>
            <a:off x="3867150" y="2266949"/>
            <a:ext cx="6010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Detailed description of the Inventory</a:t>
            </a:r>
          </a:p>
          <a:p>
            <a:endParaRPr lang="en-IN" dirty="0"/>
          </a:p>
          <a:p>
            <a:r>
              <a:rPr lang="en-IN" dirty="0"/>
              <a:t>No of Quantity available</a:t>
            </a:r>
          </a:p>
          <a:p>
            <a:endParaRPr lang="en-IN" dirty="0"/>
          </a:p>
          <a:p>
            <a:r>
              <a:rPr lang="en-IN" dirty="0"/>
              <a:t>Bach no</a:t>
            </a:r>
          </a:p>
          <a:p>
            <a:r>
              <a:rPr lang="en-IN" dirty="0" err="1"/>
              <a:t>Manufactiring</a:t>
            </a:r>
            <a:r>
              <a:rPr lang="en-IN" dirty="0"/>
              <a:t> Date</a:t>
            </a:r>
          </a:p>
          <a:p>
            <a:endParaRPr lang="en-IN" dirty="0"/>
          </a:p>
          <a:p>
            <a:r>
              <a:rPr lang="en-IN" dirty="0"/>
              <a:t>Expiry Date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25F33-0CE2-A357-7FBC-36BD9637142A}"/>
              </a:ext>
            </a:extLst>
          </p:cNvPr>
          <p:cNvSpPr/>
          <p:nvPr/>
        </p:nvSpPr>
        <p:spPr>
          <a:xfrm>
            <a:off x="8248650" y="1657350"/>
            <a:ext cx="1419225" cy="390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FD059C-B2A0-3D8B-138F-6CA144AC909A}"/>
              </a:ext>
            </a:extLst>
          </p:cNvPr>
          <p:cNvSpPr/>
          <p:nvPr/>
        </p:nvSpPr>
        <p:spPr>
          <a:xfrm>
            <a:off x="8258175" y="2162175"/>
            <a:ext cx="1419225" cy="390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407235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F161-81C3-F458-30D8-0675D76C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01BA-D1E3-1001-B00A-1A8554CC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create an inventory management system for Medical inventory and Expiry tracking system</a:t>
            </a:r>
          </a:p>
          <a:p>
            <a:r>
              <a:rPr lang="en-US" dirty="0"/>
              <a:t>Should support medications and </a:t>
            </a:r>
            <a:r>
              <a:rPr lang="en-US" dirty="0" err="1"/>
              <a:t>equiments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63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FA13-5FCE-7BF4-4600-DE01F9B7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70AE-83B8-169C-2FC9-113BE16F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:  ReactJS, JS, TS, HTML, CSS, MUI, </a:t>
            </a:r>
            <a:r>
              <a:rPr lang="en-US" dirty="0" err="1"/>
              <a:t>ContextAP</a:t>
            </a:r>
            <a:r>
              <a:rPr lang="en-US" i="1" dirty="0" err="1"/>
              <a:t>I</a:t>
            </a:r>
            <a:endParaRPr lang="en-US" dirty="0"/>
          </a:p>
          <a:p>
            <a:r>
              <a:rPr lang="en-US" dirty="0"/>
              <a:t>Backend :  Java, Spring boot, </a:t>
            </a:r>
            <a:r>
              <a:rPr lang="en-US" dirty="0" err="1"/>
              <a:t>NodeJs</a:t>
            </a:r>
            <a:r>
              <a:rPr lang="en-US" dirty="0"/>
              <a:t>, Express</a:t>
            </a:r>
          </a:p>
          <a:p>
            <a:r>
              <a:rPr lang="en-US" dirty="0"/>
              <a:t>Database: MongoDB</a:t>
            </a:r>
          </a:p>
          <a:p>
            <a:r>
              <a:rPr lang="en-US" dirty="0"/>
              <a:t>Authentication: JWT</a:t>
            </a:r>
          </a:p>
          <a:p>
            <a:r>
              <a:rPr lang="en-US" dirty="0"/>
              <a:t>Deployments: </a:t>
            </a:r>
            <a:r>
              <a:rPr lang="en-US" dirty="0" err="1"/>
              <a:t>Vercel</a:t>
            </a:r>
            <a:r>
              <a:rPr lang="en-US" dirty="0"/>
              <a:t> ( Node 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88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3E77-BA72-1B71-6ED3-6AB1AA42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7B22A4-1817-5183-D26B-97195EA2D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08933"/>
              </p:ext>
            </p:extLst>
          </p:nvPr>
        </p:nvGraphicFramePr>
        <p:xfrm>
          <a:off x="1141413" y="2687320"/>
          <a:ext cx="1044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69">
                  <a:extLst>
                    <a:ext uri="{9D8B030D-6E8A-4147-A177-3AD203B41FA5}">
                      <a16:colId xmlns:a16="http://schemas.microsoft.com/office/drawing/2014/main" val="3768597142"/>
                    </a:ext>
                  </a:extLst>
                </a:gridCol>
                <a:gridCol w="1171062">
                  <a:extLst>
                    <a:ext uri="{9D8B030D-6E8A-4147-A177-3AD203B41FA5}">
                      <a16:colId xmlns:a16="http://schemas.microsoft.com/office/drawing/2014/main" val="3977898626"/>
                    </a:ext>
                  </a:extLst>
                </a:gridCol>
                <a:gridCol w="1681531">
                  <a:extLst>
                    <a:ext uri="{9D8B030D-6E8A-4147-A177-3AD203B41FA5}">
                      <a16:colId xmlns:a16="http://schemas.microsoft.com/office/drawing/2014/main" val="3081859171"/>
                    </a:ext>
                  </a:extLst>
                </a:gridCol>
                <a:gridCol w="1681531">
                  <a:extLst>
                    <a:ext uri="{9D8B030D-6E8A-4147-A177-3AD203B41FA5}">
                      <a16:colId xmlns:a16="http://schemas.microsoft.com/office/drawing/2014/main" val="163504231"/>
                    </a:ext>
                  </a:extLst>
                </a:gridCol>
                <a:gridCol w="1681531">
                  <a:extLst>
                    <a:ext uri="{9D8B030D-6E8A-4147-A177-3AD203B41FA5}">
                      <a16:colId xmlns:a16="http://schemas.microsoft.com/office/drawing/2014/main" val="1508335372"/>
                    </a:ext>
                  </a:extLst>
                </a:gridCol>
                <a:gridCol w="1681531">
                  <a:extLst>
                    <a:ext uri="{9D8B030D-6E8A-4147-A177-3AD203B41FA5}">
                      <a16:colId xmlns:a16="http://schemas.microsoft.com/office/drawing/2014/main" val="3914366875"/>
                    </a:ext>
                  </a:extLst>
                </a:gridCol>
                <a:gridCol w="1681531">
                  <a:extLst>
                    <a:ext uri="{9D8B030D-6E8A-4147-A177-3AD203B41FA5}">
                      <a16:colId xmlns:a16="http://schemas.microsoft.com/office/drawing/2014/main" val="2550864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Is_active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Updated_at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9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537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57B9EA-C7EA-78F4-57CD-E5A5C8663C9E}"/>
              </a:ext>
            </a:extLst>
          </p:cNvPr>
          <p:cNvSpPr txBox="1"/>
          <p:nvPr/>
        </p:nvSpPr>
        <p:spPr>
          <a:xfrm>
            <a:off x="1141413" y="2125533"/>
            <a:ext cx="506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Table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F52EB-63A1-0973-F456-5E0D1EFECDC0}"/>
              </a:ext>
            </a:extLst>
          </p:cNvPr>
          <p:cNvSpPr txBox="1"/>
          <p:nvPr/>
        </p:nvSpPr>
        <p:spPr>
          <a:xfrm>
            <a:off x="1141413" y="3722639"/>
            <a:ext cx="506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Inventory Type</a:t>
            </a:r>
            <a:endParaRPr lang="en-IN" sz="24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2E301F-9B51-DD52-BAD4-527B228FA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6246"/>
              </p:ext>
            </p:extLst>
          </p:nvPr>
        </p:nvGraphicFramePr>
        <p:xfrm>
          <a:off x="1141413" y="436313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960835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49480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33420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Updated_at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Equipements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37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utilities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93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37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C229D9-AEFB-3887-BFCE-811BE5CC5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33657"/>
              </p:ext>
            </p:extLst>
          </p:nvPr>
        </p:nvGraphicFramePr>
        <p:xfrm>
          <a:off x="1028342" y="2192644"/>
          <a:ext cx="1044598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69">
                  <a:extLst>
                    <a:ext uri="{9D8B030D-6E8A-4147-A177-3AD203B41FA5}">
                      <a16:colId xmlns:a16="http://schemas.microsoft.com/office/drawing/2014/main" val="3768597142"/>
                    </a:ext>
                  </a:extLst>
                </a:gridCol>
                <a:gridCol w="1171062">
                  <a:extLst>
                    <a:ext uri="{9D8B030D-6E8A-4147-A177-3AD203B41FA5}">
                      <a16:colId xmlns:a16="http://schemas.microsoft.com/office/drawing/2014/main" val="3977898626"/>
                    </a:ext>
                  </a:extLst>
                </a:gridCol>
                <a:gridCol w="1681531">
                  <a:extLst>
                    <a:ext uri="{9D8B030D-6E8A-4147-A177-3AD203B41FA5}">
                      <a16:colId xmlns:a16="http://schemas.microsoft.com/office/drawing/2014/main" val="3081859171"/>
                    </a:ext>
                  </a:extLst>
                </a:gridCol>
                <a:gridCol w="1681531">
                  <a:extLst>
                    <a:ext uri="{9D8B030D-6E8A-4147-A177-3AD203B41FA5}">
                      <a16:colId xmlns:a16="http://schemas.microsoft.com/office/drawing/2014/main" val="163504231"/>
                    </a:ext>
                  </a:extLst>
                </a:gridCol>
                <a:gridCol w="1681531">
                  <a:extLst>
                    <a:ext uri="{9D8B030D-6E8A-4147-A177-3AD203B41FA5}">
                      <a16:colId xmlns:a16="http://schemas.microsoft.com/office/drawing/2014/main" val="1508335372"/>
                    </a:ext>
                  </a:extLst>
                </a:gridCol>
                <a:gridCol w="1681531">
                  <a:extLst>
                    <a:ext uri="{9D8B030D-6E8A-4147-A177-3AD203B41FA5}">
                      <a16:colId xmlns:a16="http://schemas.microsoft.com/office/drawing/2014/main" val="3914366875"/>
                    </a:ext>
                  </a:extLst>
                </a:gridCol>
                <a:gridCol w="1681531">
                  <a:extLst>
                    <a:ext uri="{9D8B030D-6E8A-4147-A177-3AD203B41FA5}">
                      <a16:colId xmlns:a16="http://schemas.microsoft.com/office/drawing/2014/main" val="2550864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Threshold_quantity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Expiry_date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Created_by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Last_updated_by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9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FK_Inventory_Type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537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A8D0DB-8B09-E751-D8A7-A576B0C3A8ED}"/>
              </a:ext>
            </a:extLst>
          </p:cNvPr>
          <p:cNvSpPr txBox="1"/>
          <p:nvPr/>
        </p:nvSpPr>
        <p:spPr>
          <a:xfrm>
            <a:off x="1028342" y="1316064"/>
            <a:ext cx="506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Inventory Table</a:t>
            </a:r>
            <a:endParaRPr lang="en-IN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767D46-BA37-13C5-E979-1CEC16181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76207"/>
              </p:ext>
            </p:extLst>
          </p:nvPr>
        </p:nvGraphicFramePr>
        <p:xfrm>
          <a:off x="1028342" y="3429000"/>
          <a:ext cx="6502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796083515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89494805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99495206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99690048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133420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Manufacturing_date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Updated_at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0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B39A0-583D-DBCA-A86F-3EB0D9E0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E7991-9F2D-7A6A-1439-937FCE029164}"/>
              </a:ext>
            </a:extLst>
          </p:cNvPr>
          <p:cNvSpPr txBox="1"/>
          <p:nvPr/>
        </p:nvSpPr>
        <p:spPr>
          <a:xfrm>
            <a:off x="1028342" y="1316064"/>
            <a:ext cx="506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Inventory Audit Table</a:t>
            </a:r>
            <a:endParaRPr lang="en-IN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C59D67-5A97-91A0-42DD-3E17E42C2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63930"/>
              </p:ext>
            </p:extLst>
          </p:nvPr>
        </p:nvGraphicFramePr>
        <p:xfrm>
          <a:off x="1028342" y="2199805"/>
          <a:ext cx="6502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960835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49480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6900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3420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Inventory_id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Audit_type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Audit_value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Updated_by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[ADD/UPDATE/DELETE]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FK </a:t>
                      </a:r>
                      <a:r>
                        <a:rPr lang="en-US" dirty="0" err="1"/>
                        <a:t>UserTable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43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FDF2-331B-8A25-D039-7D061581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9726"/>
            <a:ext cx="9905998" cy="597540"/>
          </a:xfrm>
        </p:spPr>
        <p:txBody>
          <a:bodyPr/>
          <a:lstStyle/>
          <a:p>
            <a:r>
              <a:rPr lang="en-US" dirty="0"/>
              <a:t>API ( Backend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AB1A-E4FD-E8C2-70F7-492407F0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67266"/>
            <a:ext cx="9905999" cy="5872899"/>
          </a:xfrm>
        </p:spPr>
        <p:txBody>
          <a:bodyPr>
            <a:normAutofit/>
          </a:bodyPr>
          <a:lstStyle/>
          <a:p>
            <a:r>
              <a:rPr lang="en-US" dirty="0"/>
              <a:t>Auth</a:t>
            </a:r>
          </a:p>
          <a:p>
            <a:pPr lvl="1"/>
            <a:r>
              <a:rPr lang="en-US" dirty="0"/>
              <a:t>Auth/signup</a:t>
            </a:r>
          </a:p>
          <a:p>
            <a:pPr lvl="1"/>
            <a:r>
              <a:rPr lang="en-US" dirty="0"/>
              <a:t>Auth/login</a:t>
            </a:r>
          </a:p>
          <a:p>
            <a:pPr lvl="1"/>
            <a:r>
              <a:rPr lang="en-US" dirty="0"/>
              <a:t>Auth/logout</a:t>
            </a:r>
          </a:p>
          <a:p>
            <a:pPr lvl="1"/>
            <a:endParaRPr lang="en-US" dirty="0"/>
          </a:p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Inventory [POST] </a:t>
            </a:r>
          </a:p>
          <a:p>
            <a:pPr lvl="1"/>
            <a:r>
              <a:rPr lang="en-US" dirty="0"/>
              <a:t>Inventory [PUT]</a:t>
            </a:r>
          </a:p>
          <a:p>
            <a:pPr lvl="1"/>
            <a:r>
              <a:rPr lang="en-US" dirty="0"/>
              <a:t>inventory [GET]</a:t>
            </a:r>
          </a:p>
          <a:p>
            <a:pPr lvl="1"/>
            <a:r>
              <a:rPr lang="en-US" dirty="0"/>
              <a:t>Inventory [DELETE]</a:t>
            </a:r>
          </a:p>
          <a:p>
            <a:pPr lvl="1"/>
            <a:r>
              <a:rPr lang="en-US" dirty="0"/>
              <a:t>Inventory/inventory by id [ GET ]</a:t>
            </a:r>
          </a:p>
          <a:p>
            <a:pPr lvl="1"/>
            <a:r>
              <a:rPr lang="en-IN" dirty="0"/>
              <a:t>Inventory/</a:t>
            </a:r>
            <a:r>
              <a:rPr lang="en-IN" dirty="0" err="1"/>
              <a:t>page_no</a:t>
            </a:r>
            <a:r>
              <a:rPr lang="en-IN" dirty="0"/>
              <a:t>/size/</a:t>
            </a:r>
            <a:r>
              <a:rPr lang="en-IN" dirty="0" err="1"/>
              <a:t>filterby</a:t>
            </a:r>
            <a:r>
              <a:rPr lang="en-IN" dirty="0"/>
              <a:t>/</a:t>
            </a:r>
            <a:r>
              <a:rPr lang="en-IN" dirty="0" err="1"/>
              <a:t>sort_by</a:t>
            </a:r>
            <a:r>
              <a:rPr lang="en-IN" dirty="0"/>
              <a:t> [GET]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8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40D06-19B1-47AF-BF5B-59AF50DA7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72C9-9880-CF32-66B5-7277321C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9726"/>
            <a:ext cx="9905998" cy="597540"/>
          </a:xfrm>
        </p:spPr>
        <p:txBody>
          <a:bodyPr/>
          <a:lstStyle/>
          <a:p>
            <a:r>
              <a:rPr lang="en-US" dirty="0"/>
              <a:t>API ( Backend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992E-EC27-D6A0-9359-B10E6C77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67266"/>
            <a:ext cx="9905999" cy="5872899"/>
          </a:xfrm>
        </p:spPr>
        <p:txBody>
          <a:bodyPr>
            <a:normAutofit/>
          </a:bodyPr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History/</a:t>
            </a:r>
            <a:r>
              <a:rPr lang="en-US" dirty="0" err="1"/>
              <a:t>inventory_id</a:t>
            </a:r>
            <a:endParaRPr lang="en-US" dirty="0"/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Visualization/</a:t>
            </a:r>
            <a:r>
              <a:rPr lang="en-US" dirty="0" err="1"/>
              <a:t>filter_by</a:t>
            </a:r>
            <a:r>
              <a:rPr lang="en-US" dirty="0"/>
              <a:t>/</a:t>
            </a:r>
          </a:p>
          <a:p>
            <a:pPr lvl="2"/>
            <a:r>
              <a:rPr lang="en-US" dirty="0" err="1"/>
              <a:t>Request_payload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filter_by</a:t>
            </a:r>
            <a:r>
              <a:rPr lang="en-US" dirty="0"/>
              <a:t> : type</a:t>
            </a:r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en-US" dirty="0"/>
              <a:t>Response: [{ </a:t>
            </a:r>
          </a:p>
          <a:p>
            <a:pPr lvl="2"/>
            <a:r>
              <a:rPr lang="en-US" dirty="0" err="1"/>
              <a:t>name:”utility</a:t>
            </a:r>
            <a:r>
              <a:rPr lang="en-US" dirty="0"/>
              <a:t>”,</a:t>
            </a:r>
          </a:p>
          <a:p>
            <a:pPr lvl="2"/>
            <a:r>
              <a:rPr lang="en-US" dirty="0"/>
              <a:t>Value: “10”</a:t>
            </a:r>
          </a:p>
          <a:p>
            <a:pPr lvl="2"/>
            <a:r>
              <a:rPr lang="en-US" dirty="0"/>
              <a:t>},…..</a:t>
            </a:r>
          </a:p>
          <a:p>
            <a:pPr lvl="2"/>
            <a:r>
              <a:rPr lang="en-US" dirty="0"/>
              <a:t>]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34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8CF9-602D-1F27-437B-F31522C6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IN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7C73-A55E-099C-0923-424C25AA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8033"/>
            <a:ext cx="9905999" cy="4443168"/>
          </a:xfrm>
        </p:spPr>
        <p:txBody>
          <a:bodyPr/>
          <a:lstStyle/>
          <a:p>
            <a:r>
              <a:rPr lang="en-IN" dirty="0"/>
              <a:t>Login 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46349C-D849-EBE2-3A77-485D29A064D1}"/>
              </a:ext>
            </a:extLst>
          </p:cNvPr>
          <p:cNvSpPr/>
          <p:nvPr/>
        </p:nvSpPr>
        <p:spPr>
          <a:xfrm>
            <a:off x="1593130" y="1796314"/>
            <a:ext cx="9078012" cy="3812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7572D-ADDE-50FB-B118-2F6F19DE0D0B}"/>
              </a:ext>
            </a:extLst>
          </p:cNvPr>
          <p:cNvSpPr/>
          <p:nvPr/>
        </p:nvSpPr>
        <p:spPr>
          <a:xfrm>
            <a:off x="3867150" y="2752725"/>
            <a:ext cx="4238625" cy="438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User_name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9A4A-69DD-6392-4F7D-B0A694B1BC2D}"/>
              </a:ext>
            </a:extLst>
          </p:cNvPr>
          <p:cNvSpPr/>
          <p:nvPr/>
        </p:nvSpPr>
        <p:spPr>
          <a:xfrm>
            <a:off x="3895725" y="3571875"/>
            <a:ext cx="4238625" cy="438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43A33-C203-4093-83F4-BA910550EC45}"/>
              </a:ext>
            </a:extLst>
          </p:cNvPr>
          <p:cNvSpPr/>
          <p:nvPr/>
        </p:nvSpPr>
        <p:spPr>
          <a:xfrm>
            <a:off x="4991100" y="4238625"/>
            <a:ext cx="1981200" cy="438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6111B-D859-5AAC-4FB7-FF8A954A1B09}"/>
              </a:ext>
            </a:extLst>
          </p:cNvPr>
          <p:cNvSpPr txBox="1"/>
          <p:nvPr/>
        </p:nvSpPr>
        <p:spPr>
          <a:xfrm>
            <a:off x="3867150" y="4857750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3156743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</TotalTime>
  <Words>334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Medical Inventory &amp; Inventory Management</vt:lpstr>
      <vt:lpstr>Problem Statement</vt:lpstr>
      <vt:lpstr>Tech Stack</vt:lpstr>
      <vt:lpstr>DB Design</vt:lpstr>
      <vt:lpstr>PowerPoint Presentation</vt:lpstr>
      <vt:lpstr>PowerPoint Presentation</vt:lpstr>
      <vt:lpstr>API ( Backend )</vt:lpstr>
      <vt:lpstr>API ( Backend )</vt:lpstr>
      <vt:lpstr>Frontend</vt:lpstr>
      <vt:lpstr>Frontend</vt:lpstr>
      <vt:lpstr>PowerPoint Presentation</vt:lpstr>
      <vt:lpstr>Single Item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Ali</dc:creator>
  <cp:lastModifiedBy>Asif Ali</cp:lastModifiedBy>
  <cp:revision>5</cp:revision>
  <dcterms:created xsi:type="dcterms:W3CDTF">2025-04-16T07:04:23Z</dcterms:created>
  <dcterms:modified xsi:type="dcterms:W3CDTF">2025-04-16T09:03:21Z</dcterms:modified>
</cp:coreProperties>
</file>