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xmlns="" id="{B3683818-2E95-4F76-AB13-25EA299A3F8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xmlns=""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xmlns=""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xmlns=""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932329" y="764373"/>
            <a:ext cx="10573871" cy="1293028"/>
          </a:xfrm>
        </p:spPr>
        <p:txBody>
          <a:bodyPr>
            <a:normAutofit fontScale="90000"/>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xmlns="" id="{D9C467A8-14CF-4439-99A9-F1C2084B836A}"/>
              </a:ext>
            </a:extLst>
          </p:cNvPr>
          <p:cNvPicPr>
            <a:picLocks noGrp="1" noChangeAspect="1"/>
          </p:cNvPicPr>
          <p:nvPr>
            <p:ph idx="1"/>
          </p:nvPr>
        </p:nvPicPr>
        <p:blipFill>
          <a:blip r:embed="rId2"/>
          <a:stretch>
            <a:fillRect/>
          </a:stretch>
        </p:blipFill>
        <p:spPr>
          <a:xfrm>
            <a:off x="925382" y="2239951"/>
            <a:ext cx="10341236" cy="3932261"/>
          </a:xfr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xmlns="" id="{124E229B-0BC8-4D14-B071-A697D533DB6E}"/>
              </a:ext>
            </a:extLst>
          </p:cNvPr>
          <p:cNvSpPr txBox="1"/>
          <p:nvPr/>
        </p:nvSpPr>
        <p:spPr>
          <a:xfrm>
            <a:off x="815788" y="233100"/>
            <a:ext cx="11376212" cy="1107996"/>
          </a:xfrm>
          <a:prstGeom prst="rect">
            <a:avLst/>
          </a:prstGeom>
          <a:noFill/>
        </p:spPr>
        <p:txBody>
          <a:bodyPr wrap="square">
            <a:spAutoFit/>
          </a:bodyPr>
          <a:lstStyle/>
          <a:p>
            <a:r>
              <a:rPr lang="en-IN" sz="1800" b="1" i="0" dirty="0">
                <a:solidFill>
                  <a:srgbClr val="C00000"/>
                </a:solidFill>
                <a:effectLst/>
                <a:latin typeface="Cinzel Black" panose="00000A00000000000000" pitchFamily="2" charset="0"/>
              </a:rPr>
              <a:t/>
            </a:r>
            <a:br>
              <a:rPr lang="en-IN" sz="1800" b="1" i="0" dirty="0">
                <a:solidFill>
                  <a:srgbClr val="C00000"/>
                </a:solidFill>
                <a:effectLst/>
                <a:latin typeface="Cinzel Black" panose="00000A00000000000000" pitchFamily="2" charset="0"/>
              </a:rPr>
            </a:b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xmlns=""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smtClean="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MD ASIF ANSAR</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xmlns="" id="{3A60D12E-EE69-4F27-B75D-DE745700E859}"/>
              </a:ext>
            </a:extLst>
          </p:cNvPr>
          <p:cNvPicPr>
            <a:picLocks noGrp="1" noChangeAspect="1"/>
          </p:cNvPicPr>
          <p:nvPr>
            <p:ph idx="1"/>
          </p:nvPr>
        </p:nvPicPr>
        <p:blipFill>
          <a:blip r:embed="rId2"/>
          <a:stretch>
            <a:fillRect/>
          </a:stretch>
        </p:blipFill>
        <p:spPr>
          <a:xfrm>
            <a:off x="2612095" y="2193925"/>
            <a:ext cx="6967810" cy="4024313"/>
          </a:xfr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xmlns=""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3379240"/>
            <a:ext cx="7666384" cy="1653683"/>
          </a:xfrm>
        </p:spPr>
      </p:pic>
    </p:spTree>
    <p:extLst>
      <p:ext uri="{BB962C8B-B14F-4D97-AF65-F5344CB8AC3E}">
        <p14:creationId xmlns:p14="http://schemas.microsoft.com/office/powerpoint/2010/main" val="2434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xmlns=""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49" y="2193925"/>
            <a:ext cx="5687301" cy="4024313"/>
          </a:xfrm>
        </p:spPr>
      </p:pic>
    </p:spTree>
    <p:extLst>
      <p:ext uri="{BB962C8B-B14F-4D97-AF65-F5344CB8AC3E}">
        <p14:creationId xmlns:p14="http://schemas.microsoft.com/office/powerpoint/2010/main" val="425435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xmlns=""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xmlns=""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xmlns=""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 sz="4000" b="1" dirty="0">
                <a:latin typeface="Arial Black" pitchFamily="34" charset="0"/>
              </a:rPr>
              <a:t>Review of Literature</a:t>
            </a:r>
            <a:r>
              <a:rPr lang="en-IN" sz="4000" dirty="0">
                <a:latin typeface="Arial Black" pitchFamily="34" charset="0"/>
              </a:rPr>
              <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r>
              <a:rPr lang="en-IN" sz="2800" dirty="0">
                <a:latin typeface="Arial Black" pitchFamily="34" charset="0"/>
              </a:rPr>
              <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xmlns=""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42" y="2193925"/>
            <a:ext cx="8473515" cy="4024313"/>
          </a:xfr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xmlns=""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xmlns=""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xmlns=""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9" y="2518105"/>
            <a:ext cx="10409822" cy="3375953"/>
          </a:xfr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71</TotalTime>
  <Words>547</Words>
  <Application>Microsoft Office PowerPoint</Application>
  <PresentationFormat>Custom</PresentationFormat>
  <Paragraphs>70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Vapor Trail</vt:lpstr>
      <vt:lpstr>PowerPoint Presentation</vt:lpstr>
      <vt:lpstr>       </vt:lpstr>
      <vt:lpstr>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Asif Ansar</cp:lastModifiedBy>
  <cp:revision>2</cp:revision>
  <dcterms:created xsi:type="dcterms:W3CDTF">2021-10-28T06:28:03Z</dcterms:created>
  <dcterms:modified xsi:type="dcterms:W3CDTF">2021-10-28T16:00:59Z</dcterms:modified>
</cp:coreProperties>
</file>