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lnSpcReduction="10000"/>
          </a:bodyPr>
          <a:lstStyle/>
          <a:p>
            <a:r>
              <a:rPr lang="en-US" dirty="0">
                <a:cs typeface="Calibri"/>
              </a:rPr>
              <a:t>Submitted by :</a:t>
            </a:r>
          </a:p>
          <a:p>
            <a:r>
              <a:rPr lang="en-US" sz="2800" dirty="0">
                <a:cs typeface="Calibri"/>
              </a:rPr>
              <a:t>ABHISHEK PANDEY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707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ABHISHEK PANDEY</cp:lastModifiedBy>
  <cp:revision>1517</cp:revision>
  <dcterms:created xsi:type="dcterms:W3CDTF">2020-12-29T14:55:28Z</dcterms:created>
  <dcterms:modified xsi:type="dcterms:W3CDTF">2022-01-15T05:44:03Z</dcterms:modified>
</cp:coreProperties>
</file>