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1" r:id="rId2"/>
    <p:sldId id="272" r:id="rId3"/>
    <p:sldId id="273" r:id="rId4"/>
    <p:sldId id="267" r:id="rId5"/>
    <p:sldId id="268" r:id="rId6"/>
    <p:sldId id="269" r:id="rId7"/>
    <p:sldId id="270" r:id="rId8"/>
    <p:sldId id="264" r:id="rId9"/>
    <p:sldId id="265" r:id="rId10"/>
    <p:sldId id="266" r:id="rId11"/>
    <p:sldId id="259" r:id="rId12"/>
    <p:sldId id="260" r:id="rId13"/>
    <p:sldId id="261" r:id="rId14"/>
    <p:sldId id="262" r:id="rId15"/>
    <p:sldId id="263" r:id="rId16"/>
    <p:sldId id="256" r:id="rId17"/>
    <p:sldId id="257" r:id="rId18"/>
    <p:sldId id="258" r:id="rId1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6" id="{D9DB06E5-3DEE-4458-9B2D-51E8F19FCDB3}">
          <p14:sldIdLst>
            <p14:sldId id="271"/>
            <p14:sldId id="272"/>
            <p14:sldId id="273"/>
          </p14:sldIdLst>
        </p14:section>
        <p14:section name="37" id="{6FB49771-5854-4122-8E93-C70D5048FBC9}">
          <p14:sldIdLst>
            <p14:sldId id="267"/>
            <p14:sldId id="268"/>
            <p14:sldId id="269"/>
            <p14:sldId id="270"/>
          </p14:sldIdLst>
        </p14:section>
        <p14:section name="38" id="{EF8505AC-FFDE-44D8-8929-AD8EB46C2D33}">
          <p14:sldIdLst>
            <p14:sldId id="264"/>
            <p14:sldId id="265"/>
            <p14:sldId id="266"/>
          </p14:sldIdLst>
        </p14:section>
        <p14:section name="39" id="{1E5916A2-352A-4D3F-AB7F-12D99637455D}">
          <p14:sldIdLst>
            <p14:sldId id="259"/>
            <p14:sldId id="260"/>
            <p14:sldId id="261"/>
            <p14:sldId id="262"/>
            <p14:sldId id="263"/>
          </p14:sldIdLst>
        </p14:section>
        <p14:section name="40" id="{9132189E-DF33-4386-90CB-E1AF61AC9404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45718"/>
            <a:ext cx="5361781" cy="7674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791"/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36</a:t>
            </a:r>
            <a:endParaRPr sz="1847">
              <a:latin typeface="Times New Roman"/>
              <a:cs typeface="Times New Roman"/>
            </a:endParaRPr>
          </a:p>
          <a:p>
            <a:pPr marL="1302602">
              <a:spcBef>
                <a:spcPts val="972"/>
              </a:spcBef>
            </a:pPr>
            <a:r>
              <a:rPr sz="1458" spc="-5" dirty="0">
                <a:latin typeface="Times New Roman"/>
                <a:cs typeface="Times New Roman"/>
              </a:rPr>
              <a:t>Software Verification </a:t>
            </a:r>
            <a:r>
              <a:rPr sz="1458" dirty="0">
                <a:latin typeface="Times New Roman"/>
                <a:cs typeface="Times New Roman"/>
              </a:rPr>
              <a:t>and</a:t>
            </a:r>
            <a:r>
              <a:rPr sz="1458" spc="-78" dirty="0">
                <a:latin typeface="Times New Roman"/>
                <a:cs typeface="Times New Roman"/>
              </a:rPr>
              <a:t> </a:t>
            </a:r>
            <a:r>
              <a:rPr sz="1458" spc="-5" dirty="0">
                <a:latin typeface="Times New Roman"/>
                <a:cs typeface="Times New Roman"/>
              </a:rPr>
              <a:t>Validation</a:t>
            </a:r>
            <a:endParaRPr sz="1458">
              <a:latin typeface="Times New Roman"/>
              <a:cs typeface="Times New Roman"/>
            </a:endParaRPr>
          </a:p>
          <a:p>
            <a:pPr marL="358679" lvl="1" indent="-346332" algn="just">
              <a:lnSpc>
                <a:spcPts val="1590"/>
              </a:lnSpc>
              <a:spcBef>
                <a:spcPts val="744"/>
              </a:spcBef>
              <a:buAutoNum type="arabicPeriod"/>
              <a:tabLst>
                <a:tab pos="359296" algn="l"/>
              </a:tabLst>
            </a:pPr>
            <a:r>
              <a:rPr sz="1361" b="1" spc="-5" dirty="0">
                <a:latin typeface="Times New Roman"/>
                <a:cs typeface="Times New Roman"/>
              </a:rPr>
              <a:t>Software</a:t>
            </a:r>
            <a:r>
              <a:rPr sz="1361" b="1" spc="-63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Testing</a:t>
            </a:r>
            <a:endParaRPr sz="1361">
              <a:latin typeface="Times New Roman"/>
              <a:cs typeface="Times New Roman"/>
            </a:endParaRPr>
          </a:p>
          <a:p>
            <a:pPr marL="12347" marR="9878" algn="just">
              <a:lnSpc>
                <a:spcPts val="1342"/>
              </a:lnSpc>
              <a:spcBef>
                <a:spcPts val="49"/>
              </a:spcBef>
            </a:pPr>
            <a:r>
              <a:rPr sz="1167" dirty="0">
                <a:latin typeface="Times New Roman"/>
                <a:cs typeface="Times New Roman"/>
              </a:rPr>
              <a:t>To understand the concept of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testing correctly,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need to understand a few  related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concepts.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512"/>
              </a:lnSpc>
            </a:pPr>
            <a:r>
              <a:rPr sz="1361" b="1" spc="-5" dirty="0">
                <a:latin typeface="Times New Roman"/>
                <a:cs typeface="Times New Roman"/>
              </a:rPr>
              <a:t>Software </a:t>
            </a:r>
            <a:r>
              <a:rPr sz="1361" b="1" dirty="0">
                <a:latin typeface="Times New Roman"/>
                <a:cs typeface="Times New Roman"/>
              </a:rPr>
              <a:t>verification and</a:t>
            </a:r>
            <a:r>
              <a:rPr sz="1361" b="1" spc="-63" dirty="0">
                <a:latin typeface="Times New Roman"/>
                <a:cs typeface="Times New Roman"/>
              </a:rPr>
              <a:t> </a:t>
            </a:r>
            <a:r>
              <a:rPr sz="1361" b="1" dirty="0">
                <a:latin typeface="Times New Roman"/>
                <a:cs typeface="Times New Roman"/>
              </a:rPr>
              <a:t>validation</a:t>
            </a:r>
            <a:endParaRPr sz="1361">
              <a:latin typeface="Times New Roman"/>
              <a:cs typeface="Times New Roman"/>
            </a:endParaRPr>
          </a:p>
          <a:p>
            <a:pPr marL="12347" marR="8026">
              <a:lnSpc>
                <a:spcPct val="964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Verification </a:t>
            </a:r>
            <a:r>
              <a:rPr sz="1167" dirty="0">
                <a:latin typeface="Times New Roman"/>
                <a:cs typeface="Times New Roman"/>
              </a:rPr>
              <a:t>and validation are the processes in </a:t>
            </a:r>
            <a:r>
              <a:rPr sz="1167" spc="-5" dirty="0">
                <a:latin typeface="Times New Roman"/>
                <a:cs typeface="Times New Roman"/>
              </a:rPr>
              <a:t>which we </a:t>
            </a:r>
            <a:r>
              <a:rPr sz="1167" dirty="0">
                <a:latin typeface="Times New Roman"/>
                <a:cs typeface="Times New Roman"/>
              </a:rPr>
              <a:t>check a product against its  </a:t>
            </a:r>
            <a:r>
              <a:rPr sz="1167" spc="-5" dirty="0">
                <a:latin typeface="Times New Roman"/>
                <a:cs typeface="Times New Roman"/>
              </a:rPr>
              <a:t>specifications </a:t>
            </a:r>
            <a:r>
              <a:rPr sz="1167" dirty="0">
                <a:latin typeface="Times New Roman"/>
                <a:cs typeface="Times New Roman"/>
              </a:rPr>
              <a:t>and the expectations of the users </a:t>
            </a:r>
            <a:r>
              <a:rPr sz="1167" spc="-5" dirty="0">
                <a:latin typeface="Times New Roman"/>
                <a:cs typeface="Times New Roman"/>
              </a:rPr>
              <a:t>who will </a:t>
            </a:r>
            <a:r>
              <a:rPr sz="1167" dirty="0">
                <a:latin typeface="Times New Roman"/>
                <a:cs typeface="Times New Roman"/>
              </a:rPr>
              <a:t>be using it. </a:t>
            </a:r>
            <a:r>
              <a:rPr sz="1167" spc="-5" dirty="0">
                <a:latin typeface="Times New Roman"/>
                <a:cs typeface="Times New Roman"/>
              </a:rPr>
              <a:t>According </a:t>
            </a:r>
            <a:r>
              <a:rPr sz="1167" dirty="0">
                <a:latin typeface="Times New Roman"/>
                <a:cs typeface="Times New Roman"/>
              </a:rPr>
              <a:t>to a  known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engineering expert Berry Boehm, verification and validation are  </a:t>
            </a:r>
            <a:r>
              <a:rPr sz="1167" b="1" dirty="0">
                <a:latin typeface="Arial"/>
                <a:cs typeface="Arial"/>
              </a:rPr>
              <a:t>Verification</a:t>
            </a:r>
            <a:endParaRPr sz="1167">
              <a:latin typeface="Arial"/>
              <a:cs typeface="Arial"/>
            </a:endParaRPr>
          </a:p>
          <a:p>
            <a:pPr marL="456837" lvl="2" indent="-222245">
              <a:spcBef>
                <a:spcPts val="10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Does </a:t>
            </a:r>
            <a:r>
              <a:rPr sz="1167" dirty="0">
                <a:latin typeface="Times New Roman"/>
                <a:cs typeface="Times New Roman"/>
              </a:rPr>
              <a:t>the product meet </a:t>
            </a:r>
            <a:r>
              <a:rPr sz="1167" spc="-5" dirty="0">
                <a:latin typeface="Times New Roman"/>
                <a:cs typeface="Times New Roman"/>
              </a:rPr>
              <a:t>system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specifications?</a:t>
            </a:r>
            <a:endParaRPr sz="1167">
              <a:latin typeface="Times New Roman"/>
              <a:cs typeface="Times New Roman"/>
            </a:endParaRPr>
          </a:p>
          <a:p>
            <a:pPr marL="456837" lvl="2" indent="-222245">
              <a:lnSpc>
                <a:spcPts val="1376"/>
              </a:lnSpc>
              <a:spcBef>
                <a:spcPts val="2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Have </a:t>
            </a:r>
            <a:r>
              <a:rPr sz="1167" dirty="0">
                <a:latin typeface="Times New Roman"/>
                <a:cs typeface="Times New Roman"/>
              </a:rPr>
              <a:t>you built the product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right?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76"/>
              </a:lnSpc>
            </a:pPr>
            <a:r>
              <a:rPr sz="1167" b="1" dirty="0">
                <a:latin typeface="Arial"/>
                <a:cs typeface="Arial"/>
              </a:rPr>
              <a:t>Validation</a:t>
            </a:r>
            <a:endParaRPr sz="1167">
              <a:latin typeface="Arial"/>
              <a:cs typeface="Arial"/>
            </a:endParaRPr>
          </a:p>
          <a:p>
            <a:pPr marL="456837" lvl="2" indent="-222245">
              <a:spcBef>
                <a:spcPts val="10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Does </a:t>
            </a:r>
            <a:r>
              <a:rPr sz="1167" dirty="0">
                <a:latin typeface="Times New Roman"/>
                <a:cs typeface="Times New Roman"/>
              </a:rPr>
              <a:t>the product meet user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expectations?</a:t>
            </a:r>
            <a:endParaRPr sz="1167">
              <a:latin typeface="Times New Roman"/>
              <a:cs typeface="Times New Roman"/>
            </a:endParaRPr>
          </a:p>
          <a:p>
            <a:pPr marL="456837" lvl="2" indent="-222245">
              <a:lnSpc>
                <a:spcPts val="1366"/>
              </a:lnSpc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Have </a:t>
            </a:r>
            <a:r>
              <a:rPr sz="1167" dirty="0">
                <a:latin typeface="Times New Roman"/>
                <a:cs typeface="Times New Roman"/>
              </a:rPr>
              <a:t>you built the right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product?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58"/>
              </a:spcBef>
            </a:pPr>
            <a:r>
              <a:rPr sz="1167" dirty="0">
                <a:latin typeface="Times New Roman"/>
                <a:cs typeface="Times New Roman"/>
              </a:rPr>
              <a:t>It is possible that a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application may fulfill its </a:t>
            </a:r>
            <a:r>
              <a:rPr sz="1167" spc="-5" dirty="0">
                <a:latin typeface="Times New Roman"/>
                <a:cs typeface="Times New Roman"/>
              </a:rPr>
              <a:t>specifications </a:t>
            </a:r>
            <a:r>
              <a:rPr sz="1167" dirty="0">
                <a:latin typeface="Times New Roman"/>
                <a:cs typeface="Times New Roman"/>
              </a:rPr>
              <a:t>but it may deviate  from users expectations or their desired behavior. That means, software is verified but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not  validated. </a:t>
            </a:r>
            <a:r>
              <a:rPr sz="1167" spc="-5" dirty="0">
                <a:latin typeface="Times New Roman"/>
                <a:cs typeface="Times New Roman"/>
              </a:rPr>
              <a:t>How </a:t>
            </a:r>
            <a:r>
              <a:rPr sz="1167" dirty="0">
                <a:latin typeface="Times New Roman"/>
                <a:cs typeface="Times New Roman"/>
              </a:rPr>
              <a:t>is it possible? </a:t>
            </a:r>
            <a:r>
              <a:rPr sz="1167" spc="-15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is possible because during the requirements engineering  phase, user needs might not have been captured precisely or the analyst might have  missed a major </a:t>
            </a:r>
            <a:r>
              <a:rPr sz="1167" spc="-5" dirty="0">
                <a:latin typeface="Times New Roman"/>
                <a:cs typeface="Times New Roman"/>
              </a:rPr>
              <a:t>stakeholder </a:t>
            </a:r>
            <a:r>
              <a:rPr sz="1167" dirty="0">
                <a:latin typeface="Times New Roman"/>
                <a:cs typeface="Times New Roman"/>
              </a:rPr>
              <a:t>in the analysis. Therefore, it is important to verify as </a:t>
            </a:r>
            <a:r>
              <a:rPr sz="1167" spc="-5" dirty="0">
                <a:latin typeface="Times New Roman"/>
                <a:cs typeface="Times New Roman"/>
              </a:rPr>
              <a:t>well </a:t>
            </a:r>
            <a:r>
              <a:rPr sz="1167" dirty="0">
                <a:latin typeface="Times New Roman"/>
                <a:cs typeface="Times New Roman"/>
              </a:rPr>
              <a:t>as  validate the </a:t>
            </a:r>
            <a:r>
              <a:rPr sz="1167" spc="-5" dirty="0">
                <a:latin typeface="Times New Roman"/>
                <a:cs typeface="Times New Roman"/>
              </a:rPr>
              <a:t>software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product.</a:t>
            </a:r>
            <a:endParaRPr sz="1167">
              <a:latin typeface="Times New Roman"/>
              <a:cs typeface="Times New Roman"/>
            </a:endParaRPr>
          </a:p>
          <a:p>
            <a:pPr marL="358679" lvl="1" indent="-346332" algn="just">
              <a:lnSpc>
                <a:spcPts val="1517"/>
              </a:lnSpc>
              <a:buAutoNum type="arabicPeriod" startAt="2"/>
              <a:tabLst>
                <a:tab pos="359296" algn="l"/>
              </a:tabLst>
            </a:pPr>
            <a:r>
              <a:rPr sz="1361" b="1" spc="-5" dirty="0">
                <a:latin typeface="Times New Roman"/>
                <a:cs typeface="Times New Roman"/>
              </a:rPr>
              <a:t>Defect</a:t>
            </a:r>
            <a:endParaRPr sz="1361">
              <a:latin typeface="Times New Roman"/>
              <a:cs typeface="Times New Roman"/>
            </a:endParaRPr>
          </a:p>
          <a:p>
            <a:pPr marL="12347" marR="7408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second </a:t>
            </a:r>
            <a:r>
              <a:rPr sz="1167" dirty="0">
                <a:latin typeface="Times New Roman"/>
                <a:cs typeface="Times New Roman"/>
              </a:rPr>
              <a:t>major and a very important concept is </a:t>
            </a:r>
            <a:r>
              <a:rPr sz="1167" spc="-5" dirty="0">
                <a:latin typeface="Times New Roman"/>
                <a:cs typeface="Times New Roman"/>
              </a:rPr>
              <a:t>Defect. </a:t>
            </a:r>
            <a:r>
              <a:rPr sz="1167" dirty="0">
                <a:latin typeface="Times New Roman"/>
                <a:cs typeface="Times New Roman"/>
              </a:rPr>
              <a:t>A defect is a variance from a  desired product attribute. These attributes may involve </a:t>
            </a:r>
            <a:r>
              <a:rPr sz="1167" spc="-5" dirty="0">
                <a:latin typeface="Times New Roman"/>
                <a:cs typeface="Times New Roman"/>
              </a:rPr>
              <a:t>system specifications well </a:t>
            </a:r>
            <a:r>
              <a:rPr sz="1167" dirty="0">
                <a:latin typeface="Times New Roman"/>
                <a:cs typeface="Times New Roman"/>
              </a:rPr>
              <a:t>as user  expectation. Anything that may cause customer dissatisfaction, is a defect. Whether these  defects are in </a:t>
            </a:r>
            <a:r>
              <a:rPr sz="1167" spc="-5" dirty="0">
                <a:latin typeface="Times New Roman"/>
                <a:cs typeface="Times New Roman"/>
              </a:rPr>
              <a:t>system specifications </a:t>
            </a:r>
            <a:r>
              <a:rPr sz="1167" dirty="0">
                <a:latin typeface="Times New Roman"/>
                <a:cs typeface="Times New Roman"/>
              </a:rPr>
              <a:t>or in the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products, it is essential to point  these out and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fix.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278"/>
              </a:lnSpc>
            </a:pPr>
            <a:r>
              <a:rPr sz="1167" dirty="0">
                <a:latin typeface="Times New Roman"/>
                <a:cs typeface="Times New Roman"/>
              </a:rPr>
              <a:t>Therefore  </a:t>
            </a:r>
            <a:r>
              <a:rPr sz="1167" spc="-5" dirty="0">
                <a:latin typeface="Times New Roman"/>
                <a:cs typeface="Times New Roman"/>
              </a:rPr>
              <a:t>software  </a:t>
            </a:r>
            <a:r>
              <a:rPr sz="1167" dirty="0">
                <a:latin typeface="Times New Roman"/>
                <a:cs typeface="Times New Roman"/>
              </a:rPr>
              <a:t>defect  is  that  phenomenon  in  </a:t>
            </a:r>
            <a:r>
              <a:rPr sz="1167" spc="-5" dirty="0">
                <a:latin typeface="Times New Roman"/>
                <a:cs typeface="Times New Roman"/>
              </a:rPr>
              <a:t>which  software  </a:t>
            </a:r>
            <a:r>
              <a:rPr sz="1167" dirty="0">
                <a:latin typeface="Times New Roman"/>
                <a:cs typeface="Times New Roman"/>
              </a:rPr>
              <a:t>deviates  from  </a:t>
            </a:r>
            <a:r>
              <a:rPr sz="1167" spc="22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its</a:t>
            </a:r>
            <a:endParaRPr sz="1167">
              <a:latin typeface="Times New Roman"/>
              <a:cs typeface="Times New Roman"/>
            </a:endParaRPr>
          </a:p>
          <a:p>
            <a:pPr marL="12347" marR="9878" algn="just">
              <a:lnSpc>
                <a:spcPts val="1332"/>
              </a:lnSpc>
              <a:spcBef>
                <a:spcPts val="68"/>
              </a:spcBef>
            </a:pPr>
            <a:r>
              <a:rPr sz="1167" dirty="0">
                <a:latin typeface="Times New Roman"/>
                <a:cs typeface="Times New Roman"/>
              </a:rPr>
              <a:t>expected behavior. This is non-compliance from the expected behavior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respect to  </a:t>
            </a:r>
            <a:r>
              <a:rPr sz="1167" spc="-5" dirty="0">
                <a:latin typeface="Times New Roman"/>
                <a:cs typeface="Times New Roman"/>
              </a:rPr>
              <a:t>written specifications </a:t>
            </a:r>
            <a:r>
              <a:rPr sz="1167" dirty="0">
                <a:latin typeface="Times New Roman"/>
                <a:cs typeface="Times New Roman"/>
              </a:rPr>
              <a:t>or the </a:t>
            </a:r>
            <a:r>
              <a:rPr sz="1167" spc="-5" dirty="0">
                <a:latin typeface="Times New Roman"/>
                <a:cs typeface="Times New Roman"/>
              </a:rPr>
              <a:t>stakeholder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needs.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521"/>
              </a:lnSpc>
            </a:pPr>
            <a:r>
              <a:rPr sz="1361" b="1" spc="-5" dirty="0">
                <a:latin typeface="Times New Roman"/>
                <a:cs typeface="Times New Roman"/>
              </a:rPr>
              <a:t>Software </a:t>
            </a:r>
            <a:r>
              <a:rPr sz="1361" b="1" dirty="0">
                <a:latin typeface="Times New Roman"/>
                <a:cs typeface="Times New Roman"/>
              </a:rPr>
              <a:t>and</a:t>
            </a:r>
            <a:r>
              <a:rPr sz="1361" b="1" spc="-58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Defect</a:t>
            </a:r>
            <a:endParaRPr sz="1361">
              <a:latin typeface="Times New Roman"/>
              <a:cs typeface="Times New Roman"/>
            </a:endParaRPr>
          </a:p>
          <a:p>
            <a:pPr marL="12347" marR="8643" algn="just">
              <a:lnSpc>
                <a:spcPts val="1342"/>
              </a:lnSpc>
              <a:spcBef>
                <a:spcPts val="53"/>
              </a:spcBef>
            </a:pP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and defects go </a:t>
            </a:r>
            <a:r>
              <a:rPr sz="1167" spc="-5" dirty="0">
                <a:latin typeface="Times New Roman"/>
                <a:cs typeface="Times New Roman"/>
              </a:rPr>
              <a:t>side </a:t>
            </a:r>
            <a:r>
              <a:rPr sz="1167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side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development life cycle. </a:t>
            </a:r>
            <a:r>
              <a:rPr sz="1167" spc="-5" dirty="0">
                <a:latin typeface="Times New Roman"/>
                <a:cs typeface="Times New Roman"/>
              </a:rPr>
              <a:t>According </a:t>
            </a:r>
            <a:r>
              <a:rPr sz="1167" dirty="0">
                <a:latin typeface="Times New Roman"/>
                <a:cs typeface="Times New Roman"/>
              </a:rPr>
              <a:t>to  a famous </a:t>
            </a:r>
            <a:r>
              <a:rPr sz="1167" spc="-5" dirty="0">
                <a:latin typeface="Times New Roman"/>
                <a:cs typeface="Times New Roman"/>
              </a:rPr>
              <a:t>saying </a:t>
            </a:r>
            <a:r>
              <a:rPr sz="1167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Haliburton, Death </a:t>
            </a:r>
            <a:r>
              <a:rPr sz="1167" dirty="0">
                <a:latin typeface="Times New Roman"/>
                <a:cs typeface="Times New Roman"/>
              </a:rPr>
              <a:t>and taxes are inevitable. </a:t>
            </a:r>
            <a:r>
              <a:rPr sz="1167" spc="-5" dirty="0">
                <a:latin typeface="Times New Roman"/>
                <a:cs typeface="Times New Roman"/>
              </a:rPr>
              <a:t>According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Kernighan:  Death, </a:t>
            </a:r>
            <a:r>
              <a:rPr sz="1167" dirty="0">
                <a:latin typeface="Times New Roman"/>
                <a:cs typeface="Times New Roman"/>
              </a:rPr>
              <a:t>taxes, and bugs are the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dirty="0">
                <a:latin typeface="Times New Roman"/>
                <a:cs typeface="Times New Roman"/>
              </a:rPr>
              <a:t>certainties in the life of a programmer.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and  defects cannot be </a:t>
            </a:r>
            <a:r>
              <a:rPr sz="1167" spc="-5" dirty="0">
                <a:latin typeface="Times New Roman"/>
                <a:cs typeface="Times New Roman"/>
              </a:rPr>
              <a:t>separated, </a:t>
            </a:r>
            <a:r>
              <a:rPr sz="1167" dirty="0">
                <a:latin typeface="Times New Roman"/>
                <a:cs typeface="Times New Roman"/>
              </a:rPr>
              <a:t>however, it is important to learn how discovering defects at  an appropriate </a:t>
            </a:r>
            <a:r>
              <a:rPr sz="1167" spc="-5" dirty="0">
                <a:latin typeface="Times New Roman"/>
                <a:cs typeface="Times New Roman"/>
              </a:rPr>
              <a:t>stage </a:t>
            </a:r>
            <a:r>
              <a:rPr sz="1167" dirty="0">
                <a:latin typeface="Times New Roman"/>
                <a:cs typeface="Times New Roman"/>
              </a:rPr>
              <a:t>improves the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quality. Therefore,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application needs  to be verified as </a:t>
            </a:r>
            <a:r>
              <a:rPr sz="1167" spc="-5" dirty="0">
                <a:latin typeface="Times New Roman"/>
                <a:cs typeface="Times New Roman"/>
              </a:rPr>
              <a:t>well </a:t>
            </a:r>
            <a:r>
              <a:rPr sz="1167" dirty="0">
                <a:latin typeface="Times New Roman"/>
                <a:cs typeface="Times New Roman"/>
              </a:rPr>
              <a:t>as validated for a </a:t>
            </a:r>
            <a:r>
              <a:rPr sz="1167" spc="-5" dirty="0">
                <a:latin typeface="Times New Roman"/>
                <a:cs typeface="Times New Roman"/>
              </a:rPr>
              <a:t>successful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deployment.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512"/>
              </a:lnSpc>
            </a:pPr>
            <a:r>
              <a:rPr sz="1361" b="1" spc="-5" dirty="0">
                <a:latin typeface="Times New Roman"/>
                <a:cs typeface="Times New Roman"/>
              </a:rPr>
              <a:t>Software</a:t>
            </a:r>
            <a:r>
              <a:rPr sz="1361" b="1" spc="-68" dirty="0">
                <a:latin typeface="Times New Roman"/>
                <a:cs typeface="Times New Roman"/>
              </a:rPr>
              <a:t> </a:t>
            </a:r>
            <a:r>
              <a:rPr sz="1361" b="1" dirty="0">
                <a:latin typeface="Times New Roman"/>
                <a:cs typeface="Times New Roman"/>
              </a:rPr>
              <a:t>Testing</a:t>
            </a:r>
            <a:endParaRPr sz="1361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  <a:spcBef>
                <a:spcPts val="49"/>
              </a:spcBef>
            </a:pPr>
            <a:r>
              <a:rPr sz="1167" dirty="0">
                <a:latin typeface="Times New Roman"/>
                <a:cs typeface="Times New Roman"/>
              </a:rPr>
              <a:t>With these concepts,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are in a position to define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testing.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testing is  the process of examining the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product against its requirements. Thus it is a  process that involves verification of product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respect to its </a:t>
            </a:r>
            <a:r>
              <a:rPr sz="1167" spc="-5" dirty="0">
                <a:latin typeface="Times New Roman"/>
                <a:cs typeface="Times New Roman"/>
              </a:rPr>
              <a:t>written requirements </a:t>
            </a:r>
            <a:r>
              <a:rPr sz="1167" dirty="0">
                <a:latin typeface="Times New Roman"/>
                <a:cs typeface="Times New Roman"/>
              </a:rPr>
              <a:t>and  conformance of requirements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user needs. </a:t>
            </a:r>
            <a:r>
              <a:rPr sz="1167" spc="-5" dirty="0">
                <a:latin typeface="Times New Roman"/>
                <a:cs typeface="Times New Roman"/>
              </a:rPr>
              <a:t>From </a:t>
            </a:r>
            <a:r>
              <a:rPr sz="1167" dirty="0">
                <a:latin typeface="Times New Roman"/>
                <a:cs typeface="Times New Roman"/>
              </a:rPr>
              <a:t>another perspective, </a:t>
            </a:r>
            <a:r>
              <a:rPr sz="1167" spc="-5" dirty="0">
                <a:latin typeface="Times New Roman"/>
                <a:cs typeface="Times New Roman"/>
              </a:rPr>
              <a:t>software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testing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192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34467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098903" y="886883"/>
            <a:ext cx="5359929" cy="1331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069654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 Engineering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590"/>
              </a:lnSpc>
              <a:spcBef>
                <a:spcPts val="676"/>
              </a:spcBef>
            </a:pPr>
            <a:r>
              <a:rPr sz="1361" b="1" spc="-5" dirty="0">
                <a:latin typeface="Times New Roman"/>
                <a:cs typeface="Times New Roman"/>
              </a:rPr>
              <a:t>Case</a:t>
            </a: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49"/>
              </a:spcBef>
            </a:pPr>
            <a:r>
              <a:rPr sz="1167" dirty="0">
                <a:latin typeface="Times New Roman"/>
                <a:cs typeface="Times New Roman"/>
              </a:rPr>
              <a:t>In Case </a:t>
            </a:r>
            <a:r>
              <a:rPr sz="1167" spc="-5" dirty="0">
                <a:latin typeface="Times New Roman"/>
                <a:cs typeface="Times New Roman"/>
              </a:rPr>
              <a:t>statement, </a:t>
            </a:r>
            <a:r>
              <a:rPr sz="1167" dirty="0">
                <a:latin typeface="Times New Roman"/>
                <a:cs typeface="Times New Roman"/>
              </a:rPr>
              <a:t>control can take either of </a:t>
            </a:r>
            <a:r>
              <a:rPr sz="1167" spc="-5" dirty="0">
                <a:latin typeface="Times New Roman"/>
                <a:cs typeface="Times New Roman"/>
              </a:rPr>
              <a:t>several </a:t>
            </a:r>
            <a:r>
              <a:rPr sz="1167" dirty="0">
                <a:latin typeface="Times New Roman"/>
                <a:cs typeface="Times New Roman"/>
              </a:rPr>
              <a:t>branches (as opposed to only two in  If </a:t>
            </a:r>
            <a:r>
              <a:rPr sz="1167" spc="-5" dirty="0">
                <a:latin typeface="Times New Roman"/>
                <a:cs typeface="Times New Roman"/>
              </a:rPr>
              <a:t>statement.) First </a:t>
            </a:r>
            <a:r>
              <a:rPr sz="1167" dirty="0">
                <a:latin typeface="Times New Roman"/>
                <a:cs typeface="Times New Roman"/>
              </a:rPr>
              <a:t>node represents the </a:t>
            </a:r>
            <a:r>
              <a:rPr sz="1167" spc="-5" dirty="0">
                <a:latin typeface="Times New Roman"/>
                <a:cs typeface="Times New Roman"/>
              </a:rPr>
              <a:t>switch statement </a:t>
            </a:r>
            <a:r>
              <a:rPr sz="1167" dirty="0">
                <a:latin typeface="Times New Roman"/>
                <a:cs typeface="Times New Roman"/>
              </a:rPr>
              <a:t>(C/C++) and nodes in middle  correspond to all different cases. </a:t>
            </a:r>
            <a:r>
              <a:rPr sz="1167" spc="-5" dirty="0">
                <a:latin typeface="Times New Roman"/>
                <a:cs typeface="Times New Roman"/>
              </a:rPr>
              <a:t>Program </a:t>
            </a:r>
            <a:r>
              <a:rPr sz="1167" dirty="0">
                <a:latin typeface="Times New Roman"/>
                <a:cs typeface="Times New Roman"/>
              </a:rPr>
              <a:t>can take one branch and result into the </a:t>
            </a:r>
            <a:r>
              <a:rPr sz="1167" spc="-5" dirty="0">
                <a:latin typeface="Times New Roman"/>
                <a:cs typeface="Times New Roman"/>
              </a:rPr>
              <a:t>same  </a:t>
            </a:r>
            <a:r>
              <a:rPr sz="1167" dirty="0">
                <a:latin typeface="Times New Roman"/>
                <a:cs typeface="Times New Roman"/>
              </a:rPr>
              <a:t>instruction.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8903" y="4136178"/>
            <a:ext cx="5358694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93"/>
              </a:lnSpc>
            </a:pPr>
            <a:r>
              <a:rPr sz="1361" b="1" dirty="0">
                <a:latin typeface="Times New Roman"/>
                <a:cs typeface="Times New Roman"/>
              </a:rPr>
              <a:t>While</a:t>
            </a: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while </a:t>
            </a:r>
            <a:r>
              <a:rPr sz="1167" dirty="0">
                <a:latin typeface="Times New Roman"/>
                <a:cs typeface="Times New Roman"/>
              </a:rPr>
              <a:t>loop </a:t>
            </a:r>
            <a:r>
              <a:rPr sz="1167" spc="-5" dirty="0">
                <a:latin typeface="Times New Roman"/>
                <a:cs typeface="Times New Roman"/>
              </a:rPr>
              <a:t>structure </a:t>
            </a:r>
            <a:r>
              <a:rPr sz="1167" dirty="0">
                <a:latin typeface="Times New Roman"/>
                <a:cs typeface="Times New Roman"/>
              </a:rPr>
              <a:t>consists of a loop guard instruction through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the iteration in  the loop is controlled. The control keeps iterating in the loop as long as the loop guard  condition is true. It branches to the last instruction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it becomes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false.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6556" y="6580595"/>
            <a:ext cx="5359929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90"/>
              </a:lnSpc>
            </a:pPr>
            <a:r>
              <a:rPr sz="1361" b="1" dirty="0">
                <a:latin typeface="Times New Roman"/>
                <a:cs typeface="Times New Roman"/>
              </a:rPr>
              <a:t>Flow graph for </a:t>
            </a:r>
            <a:r>
              <a:rPr sz="1361" b="1" spc="-5" dirty="0">
                <a:latin typeface="Times New Roman"/>
                <a:cs typeface="Times New Roman"/>
              </a:rPr>
              <a:t>bubble</a:t>
            </a:r>
            <a:r>
              <a:rPr sz="1361" b="1" spc="-49" dirty="0">
                <a:latin typeface="Times New Roman"/>
                <a:cs typeface="Times New Roman"/>
              </a:rPr>
              <a:t> </a:t>
            </a:r>
            <a:r>
              <a:rPr sz="1361" b="1" spc="-10" dirty="0">
                <a:latin typeface="Times New Roman"/>
                <a:cs typeface="Times New Roman"/>
              </a:rPr>
              <a:t>sort</a:t>
            </a:r>
            <a:endParaRPr sz="1361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ts val="1342"/>
              </a:lnSpc>
              <a:spcBef>
                <a:spcPts val="49"/>
              </a:spcBef>
            </a:pPr>
            <a:r>
              <a:rPr sz="1167" dirty="0">
                <a:latin typeface="Times New Roman"/>
                <a:cs typeface="Times New Roman"/>
              </a:rPr>
              <a:t>In the following example, code is given for a bubble </a:t>
            </a:r>
            <a:r>
              <a:rPr sz="1167" spc="-5" dirty="0">
                <a:latin typeface="Times New Roman"/>
                <a:cs typeface="Times New Roman"/>
              </a:rPr>
              <a:t>sort </a:t>
            </a:r>
            <a:r>
              <a:rPr sz="1167" dirty="0">
                <a:latin typeface="Times New Roman"/>
                <a:cs typeface="Times New Roman"/>
              </a:rPr>
              <a:t>function. The diagram opposite  to the code is the corresponding flow graph model. It consists of </a:t>
            </a:r>
            <a:r>
              <a:rPr sz="1167" spc="-5" dirty="0">
                <a:latin typeface="Times New Roman"/>
                <a:cs typeface="Times New Roman"/>
              </a:rPr>
              <a:t>six </a:t>
            </a:r>
            <a:r>
              <a:rPr sz="1167" dirty="0">
                <a:latin typeface="Times New Roman"/>
                <a:cs typeface="Times New Roman"/>
              </a:rPr>
              <a:t>nodes. </a:t>
            </a:r>
            <a:r>
              <a:rPr sz="1167" spc="-5" dirty="0">
                <a:latin typeface="Times New Roman"/>
                <a:cs typeface="Times New Roman"/>
              </a:rPr>
              <a:t>Node </a:t>
            </a:r>
            <a:r>
              <a:rPr sz="1167" dirty="0">
                <a:latin typeface="Times New Roman"/>
                <a:cs typeface="Times New Roman"/>
              </a:rPr>
              <a:t>one is  the </a:t>
            </a:r>
            <a:r>
              <a:rPr sz="1167" spc="-5" dirty="0">
                <a:latin typeface="Times New Roman"/>
                <a:cs typeface="Times New Roman"/>
              </a:rPr>
              <a:t>while </a:t>
            </a:r>
            <a:r>
              <a:rPr sz="1167" dirty="0">
                <a:latin typeface="Times New Roman"/>
                <a:cs typeface="Times New Roman"/>
              </a:rPr>
              <a:t>loop instruction that contains loop guard and node </a:t>
            </a:r>
            <a:r>
              <a:rPr sz="1167" spc="-5" dirty="0">
                <a:latin typeface="Times New Roman"/>
                <a:cs typeface="Times New Roman"/>
              </a:rPr>
              <a:t>six </a:t>
            </a:r>
            <a:r>
              <a:rPr sz="1167" dirty="0">
                <a:latin typeface="Times New Roman"/>
                <a:cs typeface="Times New Roman"/>
              </a:rPr>
              <a:t>is the ending instruction  of the </a:t>
            </a:r>
            <a:r>
              <a:rPr sz="1167" spc="-5" dirty="0">
                <a:latin typeface="Times New Roman"/>
                <a:cs typeface="Times New Roman"/>
              </a:rPr>
              <a:t>while </a:t>
            </a:r>
            <a:r>
              <a:rPr sz="1167" dirty="0">
                <a:latin typeface="Times New Roman"/>
                <a:cs typeface="Times New Roman"/>
              </a:rPr>
              <a:t>loop. </a:t>
            </a:r>
            <a:r>
              <a:rPr sz="1167" spc="-5" dirty="0">
                <a:latin typeface="Times New Roman"/>
                <a:cs typeface="Times New Roman"/>
              </a:rPr>
              <a:t>Node </a:t>
            </a:r>
            <a:r>
              <a:rPr sz="1167" dirty="0">
                <a:latin typeface="Times New Roman"/>
                <a:cs typeface="Times New Roman"/>
              </a:rPr>
              <a:t>two corresponds to the for loop instructions. </a:t>
            </a:r>
            <a:r>
              <a:rPr sz="1167" spc="-5" dirty="0">
                <a:latin typeface="Times New Roman"/>
                <a:cs typeface="Times New Roman"/>
              </a:rPr>
              <a:t>Node </a:t>
            </a:r>
            <a:r>
              <a:rPr sz="1167" dirty="0">
                <a:latin typeface="Times New Roman"/>
                <a:cs typeface="Times New Roman"/>
              </a:rPr>
              <a:t>three  corresponds to the </a:t>
            </a:r>
            <a:r>
              <a:rPr sz="1167" spc="-5" dirty="0">
                <a:latin typeface="Times New Roman"/>
                <a:cs typeface="Times New Roman"/>
              </a:rPr>
              <a:t>swapping </a:t>
            </a:r>
            <a:r>
              <a:rPr sz="1167" dirty="0">
                <a:latin typeface="Times New Roman"/>
                <a:cs typeface="Times New Roman"/>
              </a:rPr>
              <a:t>instruction. </a:t>
            </a:r>
            <a:r>
              <a:rPr sz="1167" spc="-5" dirty="0">
                <a:latin typeface="Times New Roman"/>
                <a:cs typeface="Times New Roman"/>
              </a:rPr>
              <a:t>Nodes </a:t>
            </a:r>
            <a:r>
              <a:rPr sz="1167" dirty="0">
                <a:latin typeface="Times New Roman"/>
                <a:cs typeface="Times New Roman"/>
              </a:rPr>
              <a:t>five and </a:t>
            </a:r>
            <a:r>
              <a:rPr sz="1167" spc="-5" dirty="0">
                <a:latin typeface="Times New Roman"/>
                <a:cs typeface="Times New Roman"/>
              </a:rPr>
              <a:t>six </a:t>
            </a:r>
            <a:r>
              <a:rPr sz="1167" dirty="0">
                <a:latin typeface="Times New Roman"/>
                <a:cs typeface="Times New Roman"/>
              </a:rPr>
              <a:t>correspond to the last  instructions of the if </a:t>
            </a:r>
            <a:r>
              <a:rPr sz="1167" spc="-5" dirty="0">
                <a:latin typeface="Times New Roman"/>
                <a:cs typeface="Times New Roman"/>
              </a:rPr>
              <a:t>statement </a:t>
            </a:r>
            <a:r>
              <a:rPr sz="1167" dirty="0">
                <a:latin typeface="Times New Roman"/>
                <a:cs typeface="Times New Roman"/>
              </a:rPr>
              <a:t>and the for loop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consecutively.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Point </a:t>
            </a:r>
            <a:r>
              <a:rPr sz="1167" dirty="0">
                <a:latin typeface="Times New Roman"/>
                <a:cs typeface="Times New Roman"/>
              </a:rPr>
              <a:t>to note here is the assignment of node numbers to program instructions. </a:t>
            </a:r>
            <a:r>
              <a:rPr sz="1167" spc="-5" dirty="0">
                <a:latin typeface="Times New Roman"/>
                <a:cs typeface="Times New Roman"/>
              </a:rPr>
              <a:t>As, </a:t>
            </a:r>
            <a:r>
              <a:rPr sz="1167" dirty="0">
                <a:latin typeface="Times New Roman"/>
                <a:cs typeface="Times New Roman"/>
              </a:rPr>
              <a:t>the  corresponding flow graph model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consist of nodes that correspond to instructions 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are major decision points in the code.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example,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this function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 invoked, control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certainly come to the </a:t>
            </a:r>
            <a:r>
              <a:rPr sz="1167" spc="-5" dirty="0">
                <a:latin typeface="Times New Roman"/>
                <a:cs typeface="Times New Roman"/>
              </a:rPr>
              <a:t>while </a:t>
            </a:r>
            <a:r>
              <a:rPr sz="1167" dirty="0">
                <a:latin typeface="Times New Roman"/>
                <a:cs typeface="Times New Roman"/>
              </a:rPr>
              <a:t>loop instruction and at the minimum it 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traverse from node one to node </a:t>
            </a:r>
            <a:r>
              <a:rPr sz="1167" spc="-5" dirty="0">
                <a:latin typeface="Times New Roman"/>
                <a:cs typeface="Times New Roman"/>
              </a:rPr>
              <a:t>six. However, </a:t>
            </a:r>
            <a:r>
              <a:rPr sz="1167" dirty="0">
                <a:latin typeface="Times New Roman"/>
                <a:cs typeface="Times New Roman"/>
              </a:rPr>
              <a:t>if control enters into the </a:t>
            </a:r>
            <a:r>
              <a:rPr sz="1167" spc="-5" dirty="0">
                <a:latin typeface="Times New Roman"/>
                <a:cs typeface="Times New Roman"/>
              </a:rPr>
              <a:t>while </a:t>
            </a:r>
            <a:r>
              <a:rPr sz="1167" dirty="0">
                <a:latin typeface="Times New Roman"/>
                <a:cs typeface="Times New Roman"/>
              </a:rPr>
              <a:t>loop  even for a </a:t>
            </a:r>
            <a:r>
              <a:rPr sz="1167" spc="-5" dirty="0">
                <a:latin typeface="Times New Roman"/>
                <a:cs typeface="Times New Roman"/>
              </a:rPr>
              <a:t>single </a:t>
            </a:r>
            <a:r>
              <a:rPr sz="1167" dirty="0">
                <a:latin typeface="Times New Roman"/>
                <a:cs typeface="Times New Roman"/>
              </a:rPr>
              <a:t>iteration, </a:t>
            </a:r>
            <a:r>
              <a:rPr sz="1167" spc="10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traverse through nodes two, four and five for certain and  node three too if it enters for loop and check in the if condition is</a:t>
            </a:r>
            <a:r>
              <a:rPr sz="1167" spc="-15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true.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08"/>
              </a:lnSpc>
            </a:pPr>
            <a:r>
              <a:rPr sz="1167" spc="-5" dirty="0">
                <a:latin typeface="Times New Roman"/>
                <a:cs typeface="Times New Roman"/>
              </a:rPr>
              <a:t>So </a:t>
            </a:r>
            <a:r>
              <a:rPr sz="1167" dirty="0">
                <a:latin typeface="Times New Roman"/>
                <a:cs typeface="Times New Roman"/>
              </a:rPr>
              <a:t>all these combinations are to be tested during </a:t>
            </a:r>
            <a:r>
              <a:rPr sz="1167" spc="-5" dirty="0">
                <a:latin typeface="Times New Roman"/>
                <a:cs typeface="Times New Roman"/>
              </a:rPr>
              <a:t>white </a:t>
            </a:r>
            <a:r>
              <a:rPr sz="1167" dirty="0">
                <a:latin typeface="Times New Roman"/>
                <a:cs typeface="Times New Roman"/>
              </a:rPr>
              <a:t>box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testing.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69444" y="2460906"/>
            <a:ext cx="2453640" cy="12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173111" y="5218289"/>
            <a:ext cx="2453640" cy="1003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201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16360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4081369"/>
            <a:ext cx="5359312" cy="4874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2046"/>
              </a:lnSpc>
            </a:pPr>
            <a:r>
              <a:rPr sz="1750" spc="-5" dirty="0">
                <a:latin typeface="Tahoma"/>
                <a:cs typeface="Tahoma"/>
              </a:rPr>
              <a:t>Paths</a:t>
            </a:r>
            <a:endParaRPr sz="1750">
              <a:latin typeface="Tahoma"/>
              <a:cs typeface="Tahoma"/>
            </a:endParaRPr>
          </a:p>
          <a:p>
            <a:pPr marL="12347" marR="1445209">
              <a:lnSpc>
                <a:spcPts val="1342"/>
              </a:lnSpc>
              <a:spcBef>
                <a:spcPts val="39"/>
              </a:spcBef>
            </a:pPr>
            <a:r>
              <a:rPr sz="1167" spc="-5" dirty="0">
                <a:latin typeface="Times New Roman"/>
                <a:cs typeface="Times New Roman"/>
              </a:rPr>
              <a:t>Following </a:t>
            </a:r>
            <a:r>
              <a:rPr sz="1167" dirty="0">
                <a:latin typeface="Times New Roman"/>
                <a:cs typeface="Times New Roman"/>
              </a:rPr>
              <a:t>are possible paths from </a:t>
            </a:r>
            <a:r>
              <a:rPr sz="1167" spc="-5" dirty="0">
                <a:latin typeface="Times New Roman"/>
                <a:cs typeface="Times New Roman"/>
              </a:rPr>
              <a:t>starting </a:t>
            </a:r>
            <a:r>
              <a:rPr sz="1167" dirty="0">
                <a:latin typeface="Times New Roman"/>
                <a:cs typeface="Times New Roman"/>
              </a:rPr>
              <a:t>to the end of this code.  </a:t>
            </a:r>
            <a:r>
              <a:rPr sz="1167" spc="-5" dirty="0">
                <a:latin typeface="Times New Roman"/>
                <a:cs typeface="Times New Roman"/>
              </a:rPr>
              <a:t>Path1: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1-6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278"/>
              </a:lnSpc>
            </a:pPr>
            <a:r>
              <a:rPr sz="1167" spc="-5" dirty="0">
                <a:latin typeface="Times New Roman"/>
                <a:cs typeface="Times New Roman"/>
              </a:rPr>
              <a:t>Path2: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1-2-3-4-5-1-6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Path3: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1-2-4-5-1-6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Path4: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1-2-4-2-3-4-5-6-1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39</a:t>
            </a:r>
            <a:endParaRPr sz="1847">
              <a:latin typeface="Times New Roman"/>
              <a:cs typeface="Times New Roman"/>
            </a:endParaRPr>
          </a:p>
          <a:p>
            <a:pPr marL="12347" algn="just">
              <a:lnSpc>
                <a:spcPts val="1593"/>
              </a:lnSpc>
              <a:spcBef>
                <a:spcPts val="1487"/>
              </a:spcBef>
            </a:pPr>
            <a:r>
              <a:rPr sz="1361" b="1" dirty="0">
                <a:latin typeface="Times New Roman"/>
                <a:cs typeface="Times New Roman"/>
              </a:rPr>
              <a:t>White </a:t>
            </a:r>
            <a:r>
              <a:rPr sz="1361" b="1" spc="-5" dirty="0">
                <a:latin typeface="Times New Roman"/>
                <a:cs typeface="Times New Roman"/>
              </a:rPr>
              <a:t>box</a:t>
            </a:r>
            <a:r>
              <a:rPr sz="1361" b="1" spc="-68" dirty="0">
                <a:latin typeface="Times New Roman"/>
                <a:cs typeface="Times New Roman"/>
              </a:rPr>
              <a:t> </a:t>
            </a:r>
            <a:r>
              <a:rPr sz="1361" b="1" dirty="0">
                <a:latin typeface="Times New Roman"/>
                <a:cs typeface="Times New Roman"/>
              </a:rPr>
              <a:t>testing</a:t>
            </a:r>
            <a:endParaRPr sz="1361">
              <a:latin typeface="Times New Roman"/>
              <a:cs typeface="Times New Roman"/>
            </a:endParaRPr>
          </a:p>
          <a:p>
            <a:pPr marL="12347" marR="6791" algn="just">
              <a:lnSpc>
                <a:spcPct val="95400"/>
              </a:lnSpc>
              <a:spcBef>
                <a:spcPts val="24"/>
              </a:spcBef>
            </a:pP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described in the </a:t>
            </a:r>
            <a:r>
              <a:rPr sz="1167" spc="-5" dirty="0">
                <a:latin typeface="Times New Roman"/>
                <a:cs typeface="Times New Roman"/>
              </a:rPr>
              <a:t>section </a:t>
            </a:r>
            <a:r>
              <a:rPr sz="1167" dirty="0">
                <a:latin typeface="Times New Roman"/>
                <a:cs typeface="Times New Roman"/>
              </a:rPr>
              <a:t>above, in </a:t>
            </a:r>
            <a:r>
              <a:rPr sz="1167" spc="-5" dirty="0">
                <a:latin typeface="Times New Roman"/>
                <a:cs typeface="Times New Roman"/>
              </a:rPr>
              <a:t>white </a:t>
            </a:r>
            <a:r>
              <a:rPr sz="1167" dirty="0">
                <a:latin typeface="Times New Roman"/>
                <a:cs typeface="Times New Roman"/>
              </a:rPr>
              <a:t>box testing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test the </a:t>
            </a:r>
            <a:r>
              <a:rPr sz="1167" spc="-5" dirty="0">
                <a:latin typeface="Times New Roman"/>
                <a:cs typeface="Times New Roman"/>
              </a:rPr>
              <a:t>structure </a:t>
            </a:r>
            <a:r>
              <a:rPr sz="1167" dirty="0">
                <a:latin typeface="Times New Roman"/>
                <a:cs typeface="Times New Roman"/>
              </a:rPr>
              <a:t>of the  program. In this technique the test cases are </a:t>
            </a:r>
            <a:r>
              <a:rPr sz="1167" spc="-5" dirty="0">
                <a:latin typeface="Times New Roman"/>
                <a:cs typeface="Times New Roman"/>
              </a:rPr>
              <a:t>written </a:t>
            </a:r>
            <a:r>
              <a:rPr sz="1167" dirty="0">
                <a:latin typeface="Times New Roman"/>
                <a:cs typeface="Times New Roman"/>
              </a:rPr>
              <a:t>in a manner to cover different  possibilities in code. Below are described three coverage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schemes.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58"/>
              </a:spcBef>
            </a:pPr>
            <a:r>
              <a:rPr sz="1750" dirty="0">
                <a:latin typeface="Tahoma"/>
                <a:cs typeface="Tahoma"/>
              </a:rPr>
              <a:t>Coverage</a:t>
            </a:r>
            <a:endParaRPr sz="1750">
              <a:latin typeface="Tahoma"/>
              <a:cs typeface="Tahoma"/>
            </a:endParaRPr>
          </a:p>
          <a:p>
            <a:pPr marL="456837" marR="4939" indent="-222245" algn="just">
              <a:lnSpc>
                <a:spcPct val="95400"/>
              </a:lnSpc>
              <a:spcBef>
                <a:spcPts val="63"/>
              </a:spcBef>
              <a:buFont typeface="Symbol"/>
              <a:buChar char=""/>
              <a:tabLst>
                <a:tab pos="456837" algn="l"/>
              </a:tabLst>
            </a:pPr>
            <a:r>
              <a:rPr sz="1167" b="1" spc="-5" dirty="0">
                <a:latin typeface="Times New Roman"/>
                <a:cs typeface="Times New Roman"/>
              </a:rPr>
              <a:t>Statement Coverage</a:t>
            </a:r>
            <a:r>
              <a:rPr sz="1167" spc="-5" dirty="0">
                <a:latin typeface="Times New Roman"/>
                <a:cs typeface="Times New Roman"/>
              </a:rPr>
              <a:t>: </a:t>
            </a:r>
            <a:r>
              <a:rPr sz="1167" dirty="0">
                <a:latin typeface="Times New Roman"/>
                <a:cs typeface="Times New Roman"/>
              </a:rPr>
              <a:t>In this </a:t>
            </a:r>
            <a:r>
              <a:rPr sz="1167" spc="-5" dirty="0">
                <a:latin typeface="Times New Roman"/>
                <a:cs typeface="Times New Roman"/>
              </a:rPr>
              <a:t>scheme, statements </a:t>
            </a:r>
            <a:r>
              <a:rPr sz="1167" dirty="0">
                <a:latin typeface="Times New Roman"/>
                <a:cs typeface="Times New Roman"/>
              </a:rPr>
              <a:t>of the code are tested for a  </a:t>
            </a:r>
            <a:r>
              <a:rPr sz="1167" spc="-5" dirty="0">
                <a:latin typeface="Times New Roman"/>
                <a:cs typeface="Times New Roman"/>
              </a:rPr>
              <a:t>successful </a:t>
            </a:r>
            <a:r>
              <a:rPr sz="1167" dirty="0">
                <a:latin typeface="Times New Roman"/>
                <a:cs typeface="Times New Roman"/>
              </a:rPr>
              <a:t>test that checks all the </a:t>
            </a:r>
            <a:r>
              <a:rPr sz="1167" spc="-5" dirty="0">
                <a:latin typeface="Times New Roman"/>
                <a:cs typeface="Times New Roman"/>
              </a:rPr>
              <a:t>statements </a:t>
            </a:r>
            <a:r>
              <a:rPr sz="1167" dirty="0">
                <a:latin typeface="Times New Roman"/>
                <a:cs typeface="Times New Roman"/>
              </a:rPr>
              <a:t>lying on the path of a </a:t>
            </a:r>
            <a:r>
              <a:rPr sz="1167" spc="-5" dirty="0">
                <a:latin typeface="Times New Roman"/>
                <a:cs typeface="Times New Roman"/>
              </a:rPr>
              <a:t>successful  scenario.</a:t>
            </a:r>
            <a:endParaRPr sz="1167">
              <a:latin typeface="Times New Roman"/>
              <a:cs typeface="Times New Roman"/>
            </a:endParaRPr>
          </a:p>
          <a:p>
            <a:pPr marL="456837" marR="6173" indent="-222245" algn="just">
              <a:lnSpc>
                <a:spcPts val="1332"/>
              </a:lnSpc>
              <a:spcBef>
                <a:spcPts val="136"/>
              </a:spcBef>
              <a:buFont typeface="Symbol"/>
              <a:buChar char=""/>
              <a:tabLst>
                <a:tab pos="456837" algn="l"/>
              </a:tabLst>
            </a:pPr>
            <a:r>
              <a:rPr sz="1167" b="1" dirty="0">
                <a:latin typeface="Times New Roman"/>
                <a:cs typeface="Times New Roman"/>
              </a:rPr>
              <a:t>Branch </a:t>
            </a:r>
            <a:r>
              <a:rPr sz="1167" b="1" spc="-5" dirty="0">
                <a:latin typeface="Times New Roman"/>
                <a:cs typeface="Times New Roman"/>
              </a:rPr>
              <a:t>Coverage</a:t>
            </a:r>
            <a:r>
              <a:rPr sz="1167" spc="-5" dirty="0">
                <a:latin typeface="Times New Roman"/>
                <a:cs typeface="Times New Roman"/>
              </a:rPr>
              <a:t>: </a:t>
            </a:r>
            <a:r>
              <a:rPr sz="1167" dirty="0">
                <a:latin typeface="Times New Roman"/>
                <a:cs typeface="Times New Roman"/>
              </a:rPr>
              <a:t>In this </a:t>
            </a:r>
            <a:r>
              <a:rPr sz="1167" spc="-5" dirty="0">
                <a:latin typeface="Times New Roman"/>
                <a:cs typeface="Times New Roman"/>
              </a:rPr>
              <a:t>scheme, </a:t>
            </a:r>
            <a:r>
              <a:rPr sz="1167" dirty="0">
                <a:latin typeface="Times New Roman"/>
                <a:cs typeface="Times New Roman"/>
              </a:rPr>
              <a:t>all the possible branches of decision </a:t>
            </a:r>
            <a:r>
              <a:rPr sz="1167" spc="-5" dirty="0">
                <a:latin typeface="Times New Roman"/>
                <a:cs typeface="Times New Roman"/>
              </a:rPr>
              <a:t>structures  </a:t>
            </a:r>
            <a:r>
              <a:rPr sz="1167" dirty="0">
                <a:latin typeface="Times New Roman"/>
                <a:cs typeface="Times New Roman"/>
              </a:rPr>
              <a:t>are tested. Therefore, </a:t>
            </a:r>
            <a:r>
              <a:rPr sz="1167" spc="-5" dirty="0">
                <a:latin typeface="Times New Roman"/>
                <a:cs typeface="Times New Roman"/>
              </a:rPr>
              <a:t>sequences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statements </a:t>
            </a:r>
            <a:r>
              <a:rPr sz="1167" dirty="0">
                <a:latin typeface="Times New Roman"/>
                <a:cs typeface="Times New Roman"/>
              </a:rPr>
              <a:t>following a decision are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tested.</a:t>
            </a:r>
            <a:endParaRPr sz="1167">
              <a:latin typeface="Times New Roman"/>
              <a:cs typeface="Times New Roman"/>
            </a:endParaRPr>
          </a:p>
          <a:p>
            <a:pPr marL="456837" marR="4939" indent="-222245" algn="just">
              <a:lnSpc>
                <a:spcPct val="95400"/>
              </a:lnSpc>
              <a:spcBef>
                <a:spcPts val="63"/>
              </a:spcBef>
              <a:buFont typeface="Symbol"/>
              <a:buChar char=""/>
              <a:tabLst>
                <a:tab pos="456837" algn="l"/>
              </a:tabLst>
            </a:pPr>
            <a:r>
              <a:rPr sz="1167" b="1" dirty="0">
                <a:latin typeface="Times New Roman"/>
                <a:cs typeface="Times New Roman"/>
              </a:rPr>
              <a:t>Path </a:t>
            </a:r>
            <a:r>
              <a:rPr sz="1167" b="1" spc="-5" dirty="0">
                <a:latin typeface="Times New Roman"/>
                <a:cs typeface="Times New Roman"/>
              </a:rPr>
              <a:t>Coverage</a:t>
            </a:r>
            <a:r>
              <a:rPr sz="1167" spc="-5" dirty="0">
                <a:latin typeface="Times New Roman"/>
                <a:cs typeface="Times New Roman"/>
              </a:rPr>
              <a:t>: </a:t>
            </a:r>
            <a:r>
              <a:rPr sz="1167" dirty="0">
                <a:latin typeface="Times New Roman"/>
                <a:cs typeface="Times New Roman"/>
              </a:rPr>
              <a:t>In path coverage, all possible paths of a program from input  instruction to the output instruction are tested.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exhaustive list of test cases is  generated and tested against the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code.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>
              <a:lnSpc>
                <a:spcPts val="1836"/>
              </a:lnSpc>
            </a:pPr>
            <a:r>
              <a:rPr sz="1556" spc="-5" dirty="0">
                <a:latin typeface="Times New Roman"/>
                <a:cs typeface="Times New Roman"/>
              </a:rPr>
              <a:t>White Box Testing</a:t>
            </a:r>
            <a:r>
              <a:rPr sz="1556" spc="-34" dirty="0">
                <a:latin typeface="Times New Roman"/>
                <a:cs typeface="Times New Roman"/>
              </a:rPr>
              <a:t> </a:t>
            </a:r>
            <a:r>
              <a:rPr sz="1556" dirty="0">
                <a:latin typeface="Times New Roman"/>
                <a:cs typeface="Times New Roman"/>
              </a:rPr>
              <a:t>Example</a:t>
            </a:r>
            <a:endParaRPr sz="1556">
              <a:latin typeface="Times New Roman"/>
              <a:cs typeface="Times New Roman"/>
            </a:endParaRPr>
          </a:p>
          <a:p>
            <a:pPr marL="12347" marR="6173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With the help of the following example, </a:t>
            </a:r>
            <a:r>
              <a:rPr sz="1167" spc="-5" dirty="0">
                <a:latin typeface="Times New Roman"/>
                <a:cs typeface="Times New Roman"/>
              </a:rPr>
              <a:t>we shall see </a:t>
            </a:r>
            <a:r>
              <a:rPr sz="1167" dirty="0">
                <a:latin typeface="Times New Roman"/>
                <a:cs typeface="Times New Roman"/>
              </a:rPr>
              <a:t>how many test cases are generated  for each type of coverage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schemes.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9768" y="3906643"/>
            <a:ext cx="5359312" cy="0"/>
          </a:xfrm>
          <a:custGeom>
            <a:avLst/>
            <a:gdLst/>
            <a:ahLst/>
            <a:cxnLst/>
            <a:rect l="l" t="t" r="r" b="b"/>
            <a:pathLst>
              <a:path w="5512434">
                <a:moveTo>
                  <a:pt x="0" y="0"/>
                </a:moveTo>
                <a:lnTo>
                  <a:pt x="5512308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09767" y="390046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115695" y="1382253"/>
            <a:ext cx="0" cy="2515129"/>
          </a:xfrm>
          <a:custGeom>
            <a:avLst/>
            <a:gdLst/>
            <a:ahLst/>
            <a:cxnLst/>
            <a:rect l="l" t="t" r="r" b="b"/>
            <a:pathLst>
              <a:path h="2586990">
                <a:moveTo>
                  <a:pt x="0" y="0"/>
                </a:moveTo>
                <a:lnTo>
                  <a:pt x="0" y="258699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109767" y="137916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109768" y="1372993"/>
            <a:ext cx="5359312" cy="0"/>
          </a:xfrm>
          <a:custGeom>
            <a:avLst/>
            <a:gdLst/>
            <a:ahLst/>
            <a:cxnLst/>
            <a:rect l="l" t="t" r="r" b="b"/>
            <a:pathLst>
              <a:path w="5512434">
                <a:moveTo>
                  <a:pt x="0" y="0"/>
                </a:moveTo>
                <a:lnTo>
                  <a:pt x="5512308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115695" y="390059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121621" y="3900593"/>
            <a:ext cx="5335852" cy="0"/>
          </a:xfrm>
          <a:custGeom>
            <a:avLst/>
            <a:gdLst/>
            <a:ahLst/>
            <a:cxnLst/>
            <a:rect l="l" t="t" r="r" b="b"/>
            <a:pathLst>
              <a:path w="5488305">
                <a:moveTo>
                  <a:pt x="0" y="0"/>
                </a:moveTo>
                <a:lnTo>
                  <a:pt x="548792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6457103" y="390046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6463030" y="1382253"/>
            <a:ext cx="0" cy="2515129"/>
          </a:xfrm>
          <a:custGeom>
            <a:avLst/>
            <a:gdLst/>
            <a:ahLst/>
            <a:cxnLst/>
            <a:rect l="l" t="t" r="r" b="b"/>
            <a:pathLst>
              <a:path h="2586990">
                <a:moveTo>
                  <a:pt x="0" y="0"/>
                </a:moveTo>
                <a:lnTo>
                  <a:pt x="0" y="258699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6457103" y="137916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6463030" y="390059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115695" y="137879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121621" y="1378796"/>
            <a:ext cx="5335852" cy="0"/>
          </a:xfrm>
          <a:custGeom>
            <a:avLst/>
            <a:gdLst/>
            <a:ahLst/>
            <a:cxnLst/>
            <a:rect l="l" t="t" r="r" b="b"/>
            <a:pathLst>
              <a:path w="5488305">
                <a:moveTo>
                  <a:pt x="0" y="0"/>
                </a:moveTo>
                <a:lnTo>
                  <a:pt x="548792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6463030" y="137879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3407734" y="1629939"/>
            <a:ext cx="216076" cy="243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1604" dirty="0">
                <a:latin typeface="Times New Roman"/>
                <a:cs typeface="Times New Roman"/>
              </a:rPr>
              <a:t>//1</a:t>
            </a:r>
            <a:endParaRPr sz="160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85334" y="1411887"/>
            <a:ext cx="1358812" cy="696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7"/>
              </a:lnSpc>
            </a:pPr>
            <a:r>
              <a:rPr sz="1604" spc="-5" dirty="0">
                <a:latin typeface="Times New Roman"/>
                <a:cs typeface="Times New Roman"/>
              </a:rPr>
              <a:t>sorted </a:t>
            </a:r>
            <a:r>
              <a:rPr sz="1604" dirty="0">
                <a:latin typeface="Times New Roman"/>
                <a:cs typeface="Times New Roman"/>
              </a:rPr>
              <a:t>= false;  </a:t>
            </a:r>
            <a:r>
              <a:rPr sz="1604" spc="-5" dirty="0">
                <a:latin typeface="Times New Roman"/>
                <a:cs typeface="Times New Roman"/>
              </a:rPr>
              <a:t>while </a:t>
            </a:r>
            <a:r>
              <a:rPr sz="1604" dirty="0">
                <a:latin typeface="Times New Roman"/>
                <a:cs typeface="Times New Roman"/>
              </a:rPr>
              <a:t>(!sorted)</a:t>
            </a:r>
            <a:r>
              <a:rPr sz="1604" spc="-53" dirty="0">
                <a:latin typeface="Times New Roman"/>
                <a:cs typeface="Times New Roman"/>
              </a:rPr>
              <a:t> </a:t>
            </a:r>
            <a:r>
              <a:rPr sz="1604" dirty="0">
                <a:latin typeface="Times New Roman"/>
                <a:cs typeface="Times New Roman"/>
              </a:rPr>
              <a:t>{</a:t>
            </a:r>
            <a:endParaRPr sz="1604">
              <a:latin typeface="Times New Roman"/>
              <a:cs typeface="Times New Roman"/>
            </a:endParaRPr>
          </a:p>
          <a:p>
            <a:pPr marL="204342">
              <a:lnSpc>
                <a:spcPts val="1788"/>
              </a:lnSpc>
            </a:pPr>
            <a:r>
              <a:rPr sz="1604" spc="-5" dirty="0">
                <a:latin typeface="Times New Roman"/>
                <a:cs typeface="Times New Roman"/>
              </a:rPr>
              <a:t>sorted </a:t>
            </a:r>
            <a:r>
              <a:rPr sz="1604" dirty="0">
                <a:latin typeface="Times New Roman"/>
                <a:cs typeface="Times New Roman"/>
              </a:rPr>
              <a:t>=</a:t>
            </a:r>
            <a:r>
              <a:rPr sz="1604" spc="-63" dirty="0">
                <a:latin typeface="Times New Roman"/>
                <a:cs typeface="Times New Roman"/>
              </a:rPr>
              <a:t> </a:t>
            </a:r>
            <a:r>
              <a:rPr sz="1604" dirty="0">
                <a:latin typeface="Times New Roman"/>
                <a:cs typeface="Times New Roman"/>
              </a:rPr>
              <a:t>true;</a:t>
            </a:r>
            <a:endParaRPr sz="160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89786" y="2114185"/>
            <a:ext cx="2234230" cy="931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342" indent="-204959">
              <a:lnSpc>
                <a:spcPts val="1847"/>
              </a:lnSpc>
            </a:pPr>
            <a:r>
              <a:rPr sz="1604" dirty="0">
                <a:latin typeface="Times New Roman"/>
                <a:cs typeface="Times New Roman"/>
              </a:rPr>
              <a:t>for (i=0; i &lt; </a:t>
            </a:r>
            <a:r>
              <a:rPr sz="1604" spc="-10" dirty="0">
                <a:latin typeface="Times New Roman"/>
                <a:cs typeface="Times New Roman"/>
              </a:rPr>
              <a:t>N-1; </a:t>
            </a:r>
            <a:r>
              <a:rPr sz="1604" dirty="0">
                <a:latin typeface="Times New Roman"/>
                <a:cs typeface="Times New Roman"/>
              </a:rPr>
              <a:t>i++) { //2  if a[i] &gt; </a:t>
            </a:r>
            <a:r>
              <a:rPr sz="1604" spc="-10" dirty="0">
                <a:latin typeface="Times New Roman"/>
                <a:cs typeface="Times New Roman"/>
              </a:rPr>
              <a:t>a[i+1]</a:t>
            </a:r>
            <a:r>
              <a:rPr sz="1604" spc="-53" dirty="0">
                <a:latin typeface="Times New Roman"/>
                <a:cs typeface="Times New Roman"/>
              </a:rPr>
              <a:t> </a:t>
            </a:r>
            <a:r>
              <a:rPr sz="1604" dirty="0">
                <a:latin typeface="Times New Roman"/>
                <a:cs typeface="Times New Roman"/>
              </a:rPr>
              <a:t>{</a:t>
            </a:r>
            <a:endParaRPr sz="1604">
              <a:latin typeface="Times New Roman"/>
              <a:cs typeface="Times New Roman"/>
            </a:endParaRPr>
          </a:p>
          <a:p>
            <a:pPr marL="408684">
              <a:lnSpc>
                <a:spcPts val="1760"/>
              </a:lnSpc>
            </a:pPr>
            <a:r>
              <a:rPr sz="1604" spc="-10" dirty="0">
                <a:latin typeface="Times New Roman"/>
                <a:cs typeface="Times New Roman"/>
              </a:rPr>
              <a:t>swap(a[i], </a:t>
            </a:r>
            <a:r>
              <a:rPr sz="1604" dirty="0">
                <a:latin typeface="Times New Roman"/>
                <a:cs typeface="Times New Roman"/>
              </a:rPr>
              <a:t>a[i+1]); </a:t>
            </a:r>
            <a:r>
              <a:rPr sz="1604" spc="63" dirty="0">
                <a:latin typeface="Times New Roman"/>
                <a:cs typeface="Times New Roman"/>
              </a:rPr>
              <a:t> </a:t>
            </a:r>
            <a:r>
              <a:rPr sz="1604" dirty="0">
                <a:latin typeface="Times New Roman"/>
                <a:cs typeface="Times New Roman"/>
              </a:rPr>
              <a:t>//3</a:t>
            </a:r>
            <a:endParaRPr sz="1604">
              <a:latin typeface="Times New Roman"/>
              <a:cs typeface="Times New Roman"/>
            </a:endParaRPr>
          </a:p>
          <a:p>
            <a:pPr marL="408684">
              <a:lnSpc>
                <a:spcPts val="1881"/>
              </a:lnSpc>
            </a:pPr>
            <a:r>
              <a:rPr sz="1604" spc="-5" dirty="0">
                <a:latin typeface="Times New Roman"/>
                <a:cs typeface="Times New Roman"/>
              </a:rPr>
              <a:t>sorted </a:t>
            </a:r>
            <a:r>
              <a:rPr sz="1604" dirty="0">
                <a:latin typeface="Times New Roman"/>
                <a:cs typeface="Times New Roman"/>
              </a:rPr>
              <a:t>=</a:t>
            </a:r>
            <a:r>
              <a:rPr sz="1604" spc="-63" dirty="0">
                <a:latin typeface="Times New Roman"/>
                <a:cs typeface="Times New Roman"/>
              </a:rPr>
              <a:t> </a:t>
            </a:r>
            <a:r>
              <a:rPr sz="1604" spc="-5" dirty="0">
                <a:latin typeface="Times New Roman"/>
                <a:cs typeface="Times New Roman"/>
              </a:rPr>
              <a:t>false;</a:t>
            </a:r>
            <a:endParaRPr sz="1604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94239" y="3035955"/>
            <a:ext cx="98160" cy="243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1604" dirty="0">
                <a:latin typeface="Times New Roman"/>
                <a:cs typeface="Times New Roman"/>
              </a:rPr>
              <a:t>}</a:t>
            </a:r>
            <a:endParaRPr sz="160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89787" y="3270057"/>
            <a:ext cx="98160" cy="243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1604" dirty="0">
                <a:latin typeface="Times New Roman"/>
                <a:cs typeface="Times New Roman"/>
              </a:rPr>
              <a:t>}</a:t>
            </a:r>
            <a:endParaRPr sz="160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85334" y="3508656"/>
            <a:ext cx="98160" cy="243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1604" dirty="0">
                <a:latin typeface="Times New Roman"/>
                <a:cs typeface="Times New Roman"/>
              </a:rPr>
              <a:t>}</a:t>
            </a:r>
            <a:endParaRPr sz="160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72165" y="3035955"/>
            <a:ext cx="251882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89">
              <a:lnSpc>
                <a:spcPts val="1885"/>
              </a:lnSpc>
            </a:pPr>
            <a:r>
              <a:rPr sz="1604" dirty="0">
                <a:latin typeface="Times New Roman"/>
                <a:cs typeface="Times New Roman"/>
              </a:rPr>
              <a:t>//4</a:t>
            </a:r>
            <a:endParaRPr sz="1604">
              <a:latin typeface="Times New Roman"/>
              <a:cs typeface="Times New Roman"/>
            </a:endParaRPr>
          </a:p>
          <a:p>
            <a:pPr>
              <a:lnSpc>
                <a:spcPts val="1861"/>
              </a:lnSpc>
            </a:pPr>
            <a:r>
              <a:rPr sz="1604" dirty="0">
                <a:latin typeface="Times New Roman"/>
                <a:cs typeface="Times New Roman"/>
              </a:rPr>
              <a:t>//5</a:t>
            </a:r>
            <a:endParaRPr sz="1604">
              <a:latin typeface="Times New Roman"/>
              <a:cs typeface="Times New Roman"/>
            </a:endParaRPr>
          </a:p>
          <a:p>
            <a:pPr>
              <a:lnSpc>
                <a:spcPts val="1896"/>
              </a:lnSpc>
            </a:pPr>
            <a:r>
              <a:rPr sz="1604" dirty="0">
                <a:latin typeface="Times New Roman"/>
                <a:cs typeface="Times New Roman"/>
              </a:rPr>
              <a:t>//6</a:t>
            </a:r>
            <a:endParaRPr sz="1604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56570" y="1429012"/>
            <a:ext cx="1222375" cy="1934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5624074" y="1524580"/>
            <a:ext cx="7717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3"/>
              </a:lnSpc>
            </a:pPr>
            <a:r>
              <a:rPr sz="1215" b="1" spc="-5" dirty="0">
                <a:latin typeface="Times New Roman"/>
                <a:cs typeface="Times New Roman"/>
              </a:rPr>
              <a:t>1</a:t>
            </a:r>
            <a:endParaRPr sz="121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24074" y="2037236"/>
            <a:ext cx="7717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3"/>
              </a:lnSpc>
            </a:pPr>
            <a:r>
              <a:rPr sz="1215" b="1" spc="-5" dirty="0">
                <a:latin typeface="Times New Roman"/>
                <a:cs typeface="Times New Roman"/>
              </a:rPr>
              <a:t>2</a:t>
            </a:r>
            <a:endParaRPr sz="121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65522" y="2600270"/>
            <a:ext cx="7717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3"/>
              </a:lnSpc>
            </a:pPr>
            <a:r>
              <a:rPr sz="1215" b="1" spc="-5" dirty="0">
                <a:latin typeface="Times New Roman"/>
                <a:cs typeface="Times New Roman"/>
              </a:rPr>
              <a:t>3</a:t>
            </a:r>
            <a:endParaRPr sz="1215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24074" y="3111444"/>
            <a:ext cx="7717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3"/>
              </a:lnSpc>
            </a:pPr>
            <a:r>
              <a:rPr sz="1215" b="1" spc="-5" dirty="0">
                <a:latin typeface="Times New Roman"/>
                <a:cs typeface="Times New Roman"/>
              </a:rPr>
              <a:t>4</a:t>
            </a:r>
            <a:endParaRPr sz="1215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10675" y="1547040"/>
            <a:ext cx="7408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5"/>
              </a:lnSpc>
            </a:pPr>
            <a:r>
              <a:rPr sz="1167" b="1" dirty="0">
                <a:latin typeface="Times New Roman"/>
                <a:cs typeface="Times New Roman"/>
              </a:rPr>
              <a:t>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10764" y="3665835"/>
            <a:ext cx="468577" cy="0"/>
          </a:xfrm>
          <a:custGeom>
            <a:avLst/>
            <a:gdLst/>
            <a:ahLst/>
            <a:cxnLst/>
            <a:rect l="l" t="t" r="r" b="b"/>
            <a:pathLst>
              <a:path w="481964">
                <a:moveTo>
                  <a:pt x="0" y="0"/>
                </a:moveTo>
                <a:lnTo>
                  <a:pt x="4815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6276007" y="1615209"/>
            <a:ext cx="0" cy="2053960"/>
          </a:xfrm>
          <a:custGeom>
            <a:avLst/>
            <a:gdLst/>
            <a:ahLst/>
            <a:cxnLst/>
            <a:rect l="l" t="t" r="r" b="b"/>
            <a:pathLst>
              <a:path h="2112645">
                <a:moveTo>
                  <a:pt x="0" y="0"/>
                </a:moveTo>
                <a:lnTo>
                  <a:pt x="0" y="21122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815207" y="1582612"/>
            <a:ext cx="465490" cy="74083"/>
          </a:xfrm>
          <a:custGeom>
            <a:avLst/>
            <a:gdLst/>
            <a:ahLst/>
            <a:cxnLst/>
            <a:rect l="l" t="t" r="r" b="b"/>
            <a:pathLst>
              <a:path w="47878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672"/>
                </a:lnTo>
                <a:lnTo>
                  <a:pt x="64008" y="42672"/>
                </a:lnTo>
                <a:lnTo>
                  <a:pt x="60960" y="41148"/>
                </a:lnTo>
                <a:lnTo>
                  <a:pt x="59436" y="38100"/>
                </a:lnTo>
                <a:lnTo>
                  <a:pt x="60960" y="35052"/>
                </a:lnTo>
                <a:lnTo>
                  <a:pt x="64008" y="33528"/>
                </a:lnTo>
                <a:lnTo>
                  <a:pt x="76200" y="33528"/>
                </a:lnTo>
                <a:lnTo>
                  <a:pt x="76200" y="0"/>
                </a:lnTo>
                <a:close/>
              </a:path>
              <a:path w="478789" h="76200">
                <a:moveTo>
                  <a:pt x="76200" y="33528"/>
                </a:moveTo>
                <a:lnTo>
                  <a:pt x="64008" y="33528"/>
                </a:lnTo>
                <a:lnTo>
                  <a:pt x="60960" y="35052"/>
                </a:lnTo>
                <a:lnTo>
                  <a:pt x="59436" y="38100"/>
                </a:lnTo>
                <a:lnTo>
                  <a:pt x="60960" y="41148"/>
                </a:lnTo>
                <a:lnTo>
                  <a:pt x="64008" y="42672"/>
                </a:lnTo>
                <a:lnTo>
                  <a:pt x="76200" y="42672"/>
                </a:lnTo>
                <a:lnTo>
                  <a:pt x="76200" y="33528"/>
                </a:lnTo>
                <a:close/>
              </a:path>
              <a:path w="478789" h="76200">
                <a:moveTo>
                  <a:pt x="473976" y="33528"/>
                </a:moveTo>
                <a:lnTo>
                  <a:pt x="76200" y="33528"/>
                </a:lnTo>
                <a:lnTo>
                  <a:pt x="76200" y="42672"/>
                </a:lnTo>
                <a:lnTo>
                  <a:pt x="473976" y="42672"/>
                </a:lnTo>
                <a:lnTo>
                  <a:pt x="478536" y="41148"/>
                </a:lnTo>
                <a:lnTo>
                  <a:pt x="478536" y="35052"/>
                </a:lnTo>
                <a:lnTo>
                  <a:pt x="473976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5508504" y="3513224"/>
            <a:ext cx="306828" cy="306828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158496" y="0"/>
                </a:moveTo>
                <a:lnTo>
                  <a:pt x="108069" y="7997"/>
                </a:lnTo>
                <a:lnTo>
                  <a:pt x="64520" y="30333"/>
                </a:lnTo>
                <a:lnTo>
                  <a:pt x="30333" y="64520"/>
                </a:lnTo>
                <a:lnTo>
                  <a:pt x="7997" y="108069"/>
                </a:lnTo>
                <a:lnTo>
                  <a:pt x="0" y="158496"/>
                </a:lnTo>
                <a:lnTo>
                  <a:pt x="7997" y="208178"/>
                </a:lnTo>
                <a:lnTo>
                  <a:pt x="30333" y="251277"/>
                </a:lnTo>
                <a:lnTo>
                  <a:pt x="64520" y="285231"/>
                </a:lnTo>
                <a:lnTo>
                  <a:pt x="108069" y="307482"/>
                </a:lnTo>
                <a:lnTo>
                  <a:pt x="158496" y="315468"/>
                </a:lnTo>
                <a:lnTo>
                  <a:pt x="208178" y="307482"/>
                </a:lnTo>
                <a:lnTo>
                  <a:pt x="251277" y="285231"/>
                </a:lnTo>
                <a:lnTo>
                  <a:pt x="285231" y="251277"/>
                </a:lnTo>
                <a:lnTo>
                  <a:pt x="307482" y="208178"/>
                </a:lnTo>
                <a:lnTo>
                  <a:pt x="315468" y="158496"/>
                </a:lnTo>
                <a:lnTo>
                  <a:pt x="307482" y="108069"/>
                </a:lnTo>
                <a:lnTo>
                  <a:pt x="285231" y="64520"/>
                </a:lnTo>
                <a:lnTo>
                  <a:pt x="251277" y="30333"/>
                </a:lnTo>
                <a:lnTo>
                  <a:pt x="208178" y="7997"/>
                </a:lnTo>
                <a:lnTo>
                  <a:pt x="158496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5504058" y="3508778"/>
            <a:ext cx="316089" cy="316089"/>
          </a:xfrm>
          <a:custGeom>
            <a:avLst/>
            <a:gdLst/>
            <a:ahLst/>
            <a:cxnLst/>
            <a:rect l="l" t="t" r="r" b="b"/>
            <a:pathLst>
              <a:path w="325120" h="325120">
                <a:moveTo>
                  <a:pt x="160019" y="0"/>
                </a:moveTo>
                <a:lnTo>
                  <a:pt x="144779" y="0"/>
                </a:lnTo>
                <a:lnTo>
                  <a:pt x="129539" y="3048"/>
                </a:lnTo>
                <a:lnTo>
                  <a:pt x="99059" y="12192"/>
                </a:lnTo>
                <a:lnTo>
                  <a:pt x="97535" y="12192"/>
                </a:lnTo>
                <a:lnTo>
                  <a:pt x="47243" y="45720"/>
                </a:lnTo>
                <a:lnTo>
                  <a:pt x="12191" y="97536"/>
                </a:lnTo>
                <a:lnTo>
                  <a:pt x="12191" y="99060"/>
                </a:lnTo>
                <a:lnTo>
                  <a:pt x="3047" y="129540"/>
                </a:lnTo>
                <a:lnTo>
                  <a:pt x="0" y="144780"/>
                </a:lnTo>
                <a:lnTo>
                  <a:pt x="0" y="179832"/>
                </a:lnTo>
                <a:lnTo>
                  <a:pt x="3047" y="195072"/>
                </a:lnTo>
                <a:lnTo>
                  <a:pt x="12191" y="224028"/>
                </a:lnTo>
                <a:lnTo>
                  <a:pt x="12191" y="225552"/>
                </a:lnTo>
                <a:lnTo>
                  <a:pt x="45719" y="275844"/>
                </a:lnTo>
                <a:lnTo>
                  <a:pt x="97535" y="310896"/>
                </a:lnTo>
                <a:lnTo>
                  <a:pt x="99059" y="310896"/>
                </a:lnTo>
                <a:lnTo>
                  <a:pt x="129539" y="320040"/>
                </a:lnTo>
                <a:lnTo>
                  <a:pt x="144779" y="323088"/>
                </a:lnTo>
                <a:lnTo>
                  <a:pt x="161543" y="324612"/>
                </a:lnTo>
                <a:lnTo>
                  <a:pt x="178307" y="323088"/>
                </a:lnTo>
                <a:lnTo>
                  <a:pt x="179831" y="323088"/>
                </a:lnTo>
                <a:lnTo>
                  <a:pt x="195071" y="320040"/>
                </a:lnTo>
                <a:lnTo>
                  <a:pt x="199897" y="318516"/>
                </a:lnTo>
                <a:lnTo>
                  <a:pt x="178307" y="318516"/>
                </a:lnTo>
                <a:lnTo>
                  <a:pt x="178307" y="315468"/>
                </a:lnTo>
                <a:lnTo>
                  <a:pt x="163067" y="315468"/>
                </a:lnTo>
                <a:lnTo>
                  <a:pt x="146303" y="313944"/>
                </a:lnTo>
                <a:lnTo>
                  <a:pt x="131063" y="310896"/>
                </a:lnTo>
                <a:lnTo>
                  <a:pt x="115823" y="306324"/>
                </a:lnTo>
                <a:lnTo>
                  <a:pt x="100583" y="306324"/>
                </a:lnTo>
                <a:lnTo>
                  <a:pt x="100488" y="302323"/>
                </a:lnTo>
                <a:lnTo>
                  <a:pt x="76199" y="288036"/>
                </a:lnTo>
                <a:lnTo>
                  <a:pt x="55879" y="272796"/>
                </a:lnTo>
                <a:lnTo>
                  <a:pt x="50291" y="272796"/>
                </a:lnTo>
                <a:lnTo>
                  <a:pt x="51815" y="269748"/>
                </a:lnTo>
                <a:lnTo>
                  <a:pt x="52120" y="269748"/>
                </a:lnTo>
                <a:lnTo>
                  <a:pt x="35051" y="248412"/>
                </a:lnTo>
                <a:lnTo>
                  <a:pt x="21505" y="224028"/>
                </a:lnTo>
                <a:lnTo>
                  <a:pt x="16763" y="224028"/>
                </a:lnTo>
                <a:lnTo>
                  <a:pt x="19811" y="220980"/>
                </a:lnTo>
                <a:lnTo>
                  <a:pt x="20854" y="220980"/>
                </a:lnTo>
                <a:lnTo>
                  <a:pt x="12191" y="193548"/>
                </a:lnTo>
                <a:lnTo>
                  <a:pt x="9448" y="179832"/>
                </a:lnTo>
                <a:lnTo>
                  <a:pt x="9143" y="179832"/>
                </a:lnTo>
                <a:lnTo>
                  <a:pt x="4571" y="178308"/>
                </a:lnTo>
                <a:lnTo>
                  <a:pt x="9143" y="178308"/>
                </a:lnTo>
                <a:lnTo>
                  <a:pt x="9143" y="146304"/>
                </a:lnTo>
                <a:lnTo>
                  <a:pt x="12191" y="131064"/>
                </a:lnTo>
                <a:lnTo>
                  <a:pt x="20878" y="102108"/>
                </a:lnTo>
                <a:lnTo>
                  <a:pt x="19811" y="102108"/>
                </a:lnTo>
                <a:lnTo>
                  <a:pt x="16763" y="100584"/>
                </a:lnTo>
                <a:lnTo>
                  <a:pt x="20708" y="100584"/>
                </a:lnTo>
                <a:lnTo>
                  <a:pt x="35051" y="76200"/>
                </a:lnTo>
                <a:lnTo>
                  <a:pt x="52196" y="53340"/>
                </a:lnTo>
                <a:lnTo>
                  <a:pt x="51815" y="53340"/>
                </a:lnTo>
                <a:lnTo>
                  <a:pt x="50291" y="50292"/>
                </a:lnTo>
                <a:lnTo>
                  <a:pt x="55879" y="50292"/>
                </a:lnTo>
                <a:lnTo>
                  <a:pt x="76199" y="35052"/>
                </a:lnTo>
                <a:lnTo>
                  <a:pt x="100488" y="20764"/>
                </a:lnTo>
                <a:lnTo>
                  <a:pt x="100583" y="16764"/>
                </a:lnTo>
                <a:lnTo>
                  <a:pt x="115823" y="16764"/>
                </a:lnTo>
                <a:lnTo>
                  <a:pt x="131063" y="12192"/>
                </a:lnTo>
                <a:lnTo>
                  <a:pt x="146303" y="9144"/>
                </a:lnTo>
                <a:lnTo>
                  <a:pt x="163067" y="9144"/>
                </a:lnTo>
                <a:lnTo>
                  <a:pt x="161543" y="7620"/>
                </a:lnTo>
                <a:lnTo>
                  <a:pt x="160019" y="7620"/>
                </a:lnTo>
                <a:lnTo>
                  <a:pt x="158495" y="6096"/>
                </a:lnTo>
                <a:lnTo>
                  <a:pt x="158495" y="1524"/>
                </a:lnTo>
                <a:lnTo>
                  <a:pt x="160019" y="0"/>
                </a:lnTo>
                <a:close/>
              </a:path>
              <a:path w="325120" h="325120">
                <a:moveTo>
                  <a:pt x="179831" y="313944"/>
                </a:moveTo>
                <a:lnTo>
                  <a:pt x="178307" y="314082"/>
                </a:lnTo>
                <a:lnTo>
                  <a:pt x="178307" y="318516"/>
                </a:lnTo>
                <a:lnTo>
                  <a:pt x="179831" y="313944"/>
                </a:lnTo>
                <a:close/>
              </a:path>
              <a:path w="325120" h="325120">
                <a:moveTo>
                  <a:pt x="214375" y="313944"/>
                </a:moveTo>
                <a:lnTo>
                  <a:pt x="179831" y="313944"/>
                </a:lnTo>
                <a:lnTo>
                  <a:pt x="178307" y="318516"/>
                </a:lnTo>
                <a:lnTo>
                  <a:pt x="199897" y="318516"/>
                </a:lnTo>
                <a:lnTo>
                  <a:pt x="214375" y="313944"/>
                </a:lnTo>
                <a:close/>
              </a:path>
              <a:path w="325120" h="325120">
                <a:moveTo>
                  <a:pt x="178307" y="314082"/>
                </a:moveTo>
                <a:lnTo>
                  <a:pt x="163067" y="315468"/>
                </a:lnTo>
                <a:lnTo>
                  <a:pt x="178307" y="315468"/>
                </a:lnTo>
                <a:lnTo>
                  <a:pt x="178307" y="314082"/>
                </a:lnTo>
                <a:close/>
              </a:path>
              <a:path w="325120" h="325120">
                <a:moveTo>
                  <a:pt x="222503" y="301752"/>
                </a:moveTo>
                <a:lnTo>
                  <a:pt x="193547" y="310896"/>
                </a:lnTo>
                <a:lnTo>
                  <a:pt x="178307" y="313944"/>
                </a:lnTo>
                <a:lnTo>
                  <a:pt x="178307" y="314082"/>
                </a:lnTo>
                <a:lnTo>
                  <a:pt x="179831" y="313944"/>
                </a:lnTo>
                <a:lnTo>
                  <a:pt x="214375" y="313944"/>
                </a:lnTo>
                <a:lnTo>
                  <a:pt x="224027" y="310896"/>
                </a:lnTo>
                <a:lnTo>
                  <a:pt x="225551" y="310896"/>
                </a:lnTo>
                <a:lnTo>
                  <a:pt x="233781" y="306324"/>
                </a:lnTo>
                <a:lnTo>
                  <a:pt x="224027" y="306324"/>
                </a:lnTo>
                <a:lnTo>
                  <a:pt x="220979" y="303276"/>
                </a:lnTo>
                <a:lnTo>
                  <a:pt x="222694" y="302323"/>
                </a:lnTo>
                <a:lnTo>
                  <a:pt x="222503" y="301752"/>
                </a:lnTo>
                <a:close/>
              </a:path>
              <a:path w="325120" h="325120">
                <a:moveTo>
                  <a:pt x="100583" y="302379"/>
                </a:moveTo>
                <a:lnTo>
                  <a:pt x="100583" y="306324"/>
                </a:lnTo>
                <a:lnTo>
                  <a:pt x="102107" y="303276"/>
                </a:lnTo>
                <a:lnTo>
                  <a:pt x="100583" y="302379"/>
                </a:lnTo>
                <a:close/>
              </a:path>
              <a:path w="325120" h="325120">
                <a:moveTo>
                  <a:pt x="100583" y="301752"/>
                </a:moveTo>
                <a:lnTo>
                  <a:pt x="100583" y="302379"/>
                </a:lnTo>
                <a:lnTo>
                  <a:pt x="102107" y="303276"/>
                </a:lnTo>
                <a:lnTo>
                  <a:pt x="100583" y="306324"/>
                </a:lnTo>
                <a:lnTo>
                  <a:pt x="115823" y="306324"/>
                </a:lnTo>
                <a:lnTo>
                  <a:pt x="100583" y="301752"/>
                </a:lnTo>
                <a:close/>
              </a:path>
              <a:path w="325120" h="325120">
                <a:moveTo>
                  <a:pt x="222694" y="302323"/>
                </a:moveTo>
                <a:lnTo>
                  <a:pt x="220979" y="303276"/>
                </a:lnTo>
                <a:lnTo>
                  <a:pt x="224027" y="306324"/>
                </a:lnTo>
                <a:lnTo>
                  <a:pt x="222694" y="302323"/>
                </a:lnTo>
                <a:close/>
              </a:path>
              <a:path w="325120" h="325120">
                <a:moveTo>
                  <a:pt x="270425" y="270425"/>
                </a:moveTo>
                <a:lnTo>
                  <a:pt x="248411" y="288036"/>
                </a:lnTo>
                <a:lnTo>
                  <a:pt x="222694" y="302323"/>
                </a:lnTo>
                <a:lnTo>
                  <a:pt x="224027" y="306324"/>
                </a:lnTo>
                <a:lnTo>
                  <a:pt x="233781" y="306324"/>
                </a:lnTo>
                <a:lnTo>
                  <a:pt x="252983" y="295656"/>
                </a:lnTo>
                <a:lnTo>
                  <a:pt x="275843" y="277368"/>
                </a:lnTo>
                <a:lnTo>
                  <a:pt x="277367" y="275844"/>
                </a:lnTo>
                <a:lnTo>
                  <a:pt x="279806" y="272796"/>
                </a:lnTo>
                <a:lnTo>
                  <a:pt x="272795" y="272796"/>
                </a:lnTo>
                <a:lnTo>
                  <a:pt x="269747" y="271272"/>
                </a:lnTo>
                <a:lnTo>
                  <a:pt x="270425" y="270425"/>
                </a:lnTo>
                <a:close/>
              </a:path>
              <a:path w="325120" h="325120">
                <a:moveTo>
                  <a:pt x="51815" y="269748"/>
                </a:moveTo>
                <a:lnTo>
                  <a:pt x="50291" y="272796"/>
                </a:lnTo>
                <a:lnTo>
                  <a:pt x="53339" y="271272"/>
                </a:lnTo>
                <a:lnTo>
                  <a:pt x="52577" y="270319"/>
                </a:lnTo>
                <a:lnTo>
                  <a:pt x="51815" y="269748"/>
                </a:lnTo>
                <a:close/>
              </a:path>
              <a:path w="325120" h="325120">
                <a:moveTo>
                  <a:pt x="52577" y="270319"/>
                </a:moveTo>
                <a:lnTo>
                  <a:pt x="53339" y="271272"/>
                </a:lnTo>
                <a:lnTo>
                  <a:pt x="50291" y="272796"/>
                </a:lnTo>
                <a:lnTo>
                  <a:pt x="55879" y="272796"/>
                </a:lnTo>
                <a:lnTo>
                  <a:pt x="52577" y="270319"/>
                </a:lnTo>
                <a:close/>
              </a:path>
              <a:path w="325120" h="325120">
                <a:moveTo>
                  <a:pt x="271271" y="269748"/>
                </a:moveTo>
                <a:lnTo>
                  <a:pt x="270425" y="270425"/>
                </a:lnTo>
                <a:lnTo>
                  <a:pt x="269747" y="271272"/>
                </a:lnTo>
                <a:lnTo>
                  <a:pt x="272795" y="272796"/>
                </a:lnTo>
                <a:lnTo>
                  <a:pt x="271271" y="269748"/>
                </a:lnTo>
                <a:close/>
              </a:path>
              <a:path w="325120" h="325120">
                <a:moveTo>
                  <a:pt x="282244" y="269748"/>
                </a:moveTo>
                <a:lnTo>
                  <a:pt x="271271" y="269748"/>
                </a:lnTo>
                <a:lnTo>
                  <a:pt x="272795" y="272796"/>
                </a:lnTo>
                <a:lnTo>
                  <a:pt x="279806" y="272796"/>
                </a:lnTo>
                <a:lnTo>
                  <a:pt x="282244" y="269748"/>
                </a:lnTo>
                <a:close/>
              </a:path>
              <a:path w="325120" h="325120">
                <a:moveTo>
                  <a:pt x="302323" y="222694"/>
                </a:moveTo>
                <a:lnTo>
                  <a:pt x="288035" y="248412"/>
                </a:lnTo>
                <a:lnTo>
                  <a:pt x="270425" y="270425"/>
                </a:lnTo>
                <a:lnTo>
                  <a:pt x="271271" y="269748"/>
                </a:lnTo>
                <a:lnTo>
                  <a:pt x="282244" y="269748"/>
                </a:lnTo>
                <a:lnTo>
                  <a:pt x="295655" y="252984"/>
                </a:lnTo>
                <a:lnTo>
                  <a:pt x="310895" y="225552"/>
                </a:lnTo>
                <a:lnTo>
                  <a:pt x="310895" y="224028"/>
                </a:lnTo>
                <a:lnTo>
                  <a:pt x="306323" y="224028"/>
                </a:lnTo>
                <a:lnTo>
                  <a:pt x="302323" y="222694"/>
                </a:lnTo>
                <a:close/>
              </a:path>
              <a:path w="325120" h="325120">
                <a:moveTo>
                  <a:pt x="52120" y="269748"/>
                </a:moveTo>
                <a:lnTo>
                  <a:pt x="51815" y="269748"/>
                </a:lnTo>
                <a:lnTo>
                  <a:pt x="52577" y="270319"/>
                </a:lnTo>
                <a:lnTo>
                  <a:pt x="52120" y="269748"/>
                </a:lnTo>
                <a:close/>
              </a:path>
              <a:path w="325120" h="325120">
                <a:moveTo>
                  <a:pt x="19811" y="220980"/>
                </a:moveTo>
                <a:lnTo>
                  <a:pt x="16763" y="224028"/>
                </a:lnTo>
                <a:lnTo>
                  <a:pt x="20764" y="222694"/>
                </a:lnTo>
                <a:lnTo>
                  <a:pt x="19811" y="220980"/>
                </a:lnTo>
                <a:close/>
              </a:path>
              <a:path w="325120" h="325120">
                <a:moveTo>
                  <a:pt x="20764" y="222694"/>
                </a:moveTo>
                <a:lnTo>
                  <a:pt x="16763" y="224028"/>
                </a:lnTo>
                <a:lnTo>
                  <a:pt x="21505" y="224028"/>
                </a:lnTo>
                <a:lnTo>
                  <a:pt x="20764" y="222694"/>
                </a:lnTo>
                <a:close/>
              </a:path>
              <a:path w="325120" h="325120">
                <a:moveTo>
                  <a:pt x="303275" y="220980"/>
                </a:moveTo>
                <a:lnTo>
                  <a:pt x="302323" y="222694"/>
                </a:lnTo>
                <a:lnTo>
                  <a:pt x="306323" y="224028"/>
                </a:lnTo>
                <a:lnTo>
                  <a:pt x="303275" y="220980"/>
                </a:lnTo>
                <a:close/>
              </a:path>
              <a:path w="325120" h="325120">
                <a:moveTo>
                  <a:pt x="311858" y="220980"/>
                </a:moveTo>
                <a:lnTo>
                  <a:pt x="303275" y="220980"/>
                </a:lnTo>
                <a:lnTo>
                  <a:pt x="306323" y="224028"/>
                </a:lnTo>
                <a:lnTo>
                  <a:pt x="310895" y="224028"/>
                </a:lnTo>
                <a:lnTo>
                  <a:pt x="311858" y="220980"/>
                </a:lnTo>
                <a:close/>
              </a:path>
              <a:path w="325120" h="325120">
                <a:moveTo>
                  <a:pt x="20854" y="220980"/>
                </a:moveTo>
                <a:lnTo>
                  <a:pt x="19811" y="220980"/>
                </a:lnTo>
                <a:lnTo>
                  <a:pt x="20764" y="222694"/>
                </a:lnTo>
                <a:lnTo>
                  <a:pt x="21335" y="222504"/>
                </a:lnTo>
                <a:lnTo>
                  <a:pt x="20854" y="220980"/>
                </a:lnTo>
                <a:close/>
              </a:path>
              <a:path w="325120" h="325120">
                <a:moveTo>
                  <a:pt x="314082" y="178308"/>
                </a:moveTo>
                <a:lnTo>
                  <a:pt x="313943" y="178308"/>
                </a:lnTo>
                <a:lnTo>
                  <a:pt x="310895" y="193548"/>
                </a:lnTo>
                <a:lnTo>
                  <a:pt x="301751" y="222504"/>
                </a:lnTo>
                <a:lnTo>
                  <a:pt x="302323" y="222694"/>
                </a:lnTo>
                <a:lnTo>
                  <a:pt x="303275" y="220980"/>
                </a:lnTo>
                <a:lnTo>
                  <a:pt x="311858" y="220980"/>
                </a:lnTo>
                <a:lnTo>
                  <a:pt x="320039" y="195072"/>
                </a:lnTo>
                <a:lnTo>
                  <a:pt x="323087" y="179832"/>
                </a:lnTo>
                <a:lnTo>
                  <a:pt x="313943" y="179832"/>
                </a:lnTo>
                <a:lnTo>
                  <a:pt x="314082" y="178308"/>
                </a:lnTo>
                <a:close/>
              </a:path>
              <a:path w="325120" h="325120">
                <a:moveTo>
                  <a:pt x="9143" y="178308"/>
                </a:moveTo>
                <a:lnTo>
                  <a:pt x="4571" y="178308"/>
                </a:lnTo>
                <a:lnTo>
                  <a:pt x="9143" y="179832"/>
                </a:lnTo>
                <a:lnTo>
                  <a:pt x="9143" y="178308"/>
                </a:lnTo>
                <a:close/>
              </a:path>
              <a:path w="325120" h="325120">
                <a:moveTo>
                  <a:pt x="9143" y="178308"/>
                </a:moveTo>
                <a:lnTo>
                  <a:pt x="9143" y="179832"/>
                </a:lnTo>
                <a:lnTo>
                  <a:pt x="9448" y="179832"/>
                </a:lnTo>
                <a:lnTo>
                  <a:pt x="9143" y="178308"/>
                </a:lnTo>
                <a:close/>
              </a:path>
              <a:path w="325120" h="325120">
                <a:moveTo>
                  <a:pt x="302379" y="100584"/>
                </a:moveTo>
                <a:lnTo>
                  <a:pt x="301751" y="100584"/>
                </a:lnTo>
                <a:lnTo>
                  <a:pt x="310895" y="131064"/>
                </a:lnTo>
                <a:lnTo>
                  <a:pt x="313943" y="146304"/>
                </a:lnTo>
                <a:lnTo>
                  <a:pt x="315467" y="163068"/>
                </a:lnTo>
                <a:lnTo>
                  <a:pt x="313943" y="179832"/>
                </a:lnTo>
                <a:lnTo>
                  <a:pt x="318515" y="178308"/>
                </a:lnTo>
                <a:lnTo>
                  <a:pt x="323087" y="178308"/>
                </a:lnTo>
                <a:lnTo>
                  <a:pt x="324611" y="161544"/>
                </a:lnTo>
                <a:lnTo>
                  <a:pt x="323087" y="144780"/>
                </a:lnTo>
                <a:lnTo>
                  <a:pt x="320039" y="129540"/>
                </a:lnTo>
                <a:lnTo>
                  <a:pt x="311810" y="102108"/>
                </a:lnTo>
                <a:lnTo>
                  <a:pt x="303275" y="102108"/>
                </a:lnTo>
                <a:lnTo>
                  <a:pt x="302379" y="100584"/>
                </a:lnTo>
                <a:close/>
              </a:path>
              <a:path w="325120" h="325120">
                <a:moveTo>
                  <a:pt x="323087" y="178308"/>
                </a:moveTo>
                <a:lnTo>
                  <a:pt x="318515" y="178308"/>
                </a:lnTo>
                <a:lnTo>
                  <a:pt x="313943" y="179832"/>
                </a:lnTo>
                <a:lnTo>
                  <a:pt x="323087" y="179832"/>
                </a:lnTo>
                <a:lnTo>
                  <a:pt x="323087" y="178308"/>
                </a:lnTo>
                <a:close/>
              </a:path>
              <a:path w="325120" h="325120">
                <a:moveTo>
                  <a:pt x="20708" y="100584"/>
                </a:moveTo>
                <a:lnTo>
                  <a:pt x="16763" y="100584"/>
                </a:lnTo>
                <a:lnTo>
                  <a:pt x="19811" y="102108"/>
                </a:lnTo>
                <a:lnTo>
                  <a:pt x="20708" y="100584"/>
                </a:lnTo>
                <a:close/>
              </a:path>
              <a:path w="325120" h="325120">
                <a:moveTo>
                  <a:pt x="21335" y="100584"/>
                </a:moveTo>
                <a:lnTo>
                  <a:pt x="20708" y="100584"/>
                </a:lnTo>
                <a:lnTo>
                  <a:pt x="19811" y="102108"/>
                </a:lnTo>
                <a:lnTo>
                  <a:pt x="20878" y="102108"/>
                </a:lnTo>
                <a:lnTo>
                  <a:pt x="21335" y="100584"/>
                </a:lnTo>
                <a:close/>
              </a:path>
              <a:path w="325120" h="325120">
                <a:moveTo>
                  <a:pt x="270319" y="52578"/>
                </a:moveTo>
                <a:lnTo>
                  <a:pt x="288035" y="76200"/>
                </a:lnTo>
                <a:lnTo>
                  <a:pt x="303275" y="102108"/>
                </a:lnTo>
                <a:lnTo>
                  <a:pt x="306323" y="100584"/>
                </a:lnTo>
                <a:lnTo>
                  <a:pt x="311353" y="100584"/>
                </a:lnTo>
                <a:lnTo>
                  <a:pt x="310895" y="99060"/>
                </a:lnTo>
                <a:lnTo>
                  <a:pt x="310895" y="97536"/>
                </a:lnTo>
                <a:lnTo>
                  <a:pt x="295655" y="71628"/>
                </a:lnTo>
                <a:lnTo>
                  <a:pt x="281939" y="53340"/>
                </a:lnTo>
                <a:lnTo>
                  <a:pt x="271271" y="53340"/>
                </a:lnTo>
                <a:lnTo>
                  <a:pt x="270319" y="52578"/>
                </a:lnTo>
                <a:close/>
              </a:path>
              <a:path w="325120" h="325120">
                <a:moveTo>
                  <a:pt x="311353" y="100584"/>
                </a:moveTo>
                <a:lnTo>
                  <a:pt x="306323" y="100584"/>
                </a:lnTo>
                <a:lnTo>
                  <a:pt x="303275" y="102108"/>
                </a:lnTo>
                <a:lnTo>
                  <a:pt x="311810" y="102108"/>
                </a:lnTo>
                <a:lnTo>
                  <a:pt x="311353" y="100584"/>
                </a:lnTo>
                <a:close/>
              </a:path>
              <a:path w="325120" h="325120">
                <a:moveTo>
                  <a:pt x="50291" y="50292"/>
                </a:moveTo>
                <a:lnTo>
                  <a:pt x="51815" y="53340"/>
                </a:lnTo>
                <a:lnTo>
                  <a:pt x="52686" y="52686"/>
                </a:lnTo>
                <a:lnTo>
                  <a:pt x="53339" y="51816"/>
                </a:lnTo>
                <a:lnTo>
                  <a:pt x="50291" y="50292"/>
                </a:lnTo>
                <a:close/>
              </a:path>
              <a:path w="325120" h="325120">
                <a:moveTo>
                  <a:pt x="52686" y="52686"/>
                </a:moveTo>
                <a:lnTo>
                  <a:pt x="51815" y="53340"/>
                </a:lnTo>
                <a:lnTo>
                  <a:pt x="52196" y="53340"/>
                </a:lnTo>
                <a:lnTo>
                  <a:pt x="52686" y="52686"/>
                </a:lnTo>
                <a:close/>
              </a:path>
              <a:path w="325120" h="325120">
                <a:moveTo>
                  <a:pt x="272795" y="50292"/>
                </a:moveTo>
                <a:lnTo>
                  <a:pt x="269747" y="51816"/>
                </a:lnTo>
                <a:lnTo>
                  <a:pt x="270319" y="52578"/>
                </a:lnTo>
                <a:lnTo>
                  <a:pt x="271271" y="53340"/>
                </a:lnTo>
                <a:lnTo>
                  <a:pt x="272795" y="50292"/>
                </a:lnTo>
                <a:close/>
              </a:path>
              <a:path w="325120" h="325120">
                <a:moveTo>
                  <a:pt x="279653" y="50292"/>
                </a:moveTo>
                <a:lnTo>
                  <a:pt x="272795" y="50292"/>
                </a:lnTo>
                <a:lnTo>
                  <a:pt x="271271" y="53340"/>
                </a:lnTo>
                <a:lnTo>
                  <a:pt x="281939" y="53340"/>
                </a:lnTo>
                <a:lnTo>
                  <a:pt x="279653" y="50292"/>
                </a:lnTo>
                <a:close/>
              </a:path>
              <a:path w="325120" h="325120">
                <a:moveTo>
                  <a:pt x="55879" y="50292"/>
                </a:moveTo>
                <a:lnTo>
                  <a:pt x="50291" y="50292"/>
                </a:lnTo>
                <a:lnTo>
                  <a:pt x="53339" y="51816"/>
                </a:lnTo>
                <a:lnTo>
                  <a:pt x="52686" y="52686"/>
                </a:lnTo>
                <a:lnTo>
                  <a:pt x="55879" y="50292"/>
                </a:lnTo>
                <a:close/>
              </a:path>
              <a:path w="325120" h="325120">
                <a:moveTo>
                  <a:pt x="233781" y="16764"/>
                </a:moveTo>
                <a:lnTo>
                  <a:pt x="224027" y="16764"/>
                </a:lnTo>
                <a:lnTo>
                  <a:pt x="222694" y="20764"/>
                </a:lnTo>
                <a:lnTo>
                  <a:pt x="248411" y="35052"/>
                </a:lnTo>
                <a:lnTo>
                  <a:pt x="270319" y="52578"/>
                </a:lnTo>
                <a:lnTo>
                  <a:pt x="269747" y="51816"/>
                </a:lnTo>
                <a:lnTo>
                  <a:pt x="272795" y="50292"/>
                </a:lnTo>
                <a:lnTo>
                  <a:pt x="279653" y="50292"/>
                </a:lnTo>
                <a:lnTo>
                  <a:pt x="277367" y="47244"/>
                </a:lnTo>
                <a:lnTo>
                  <a:pt x="275843" y="45720"/>
                </a:lnTo>
                <a:lnTo>
                  <a:pt x="252983" y="27432"/>
                </a:lnTo>
                <a:lnTo>
                  <a:pt x="233781" y="16764"/>
                </a:lnTo>
                <a:close/>
              </a:path>
              <a:path w="325120" h="325120">
                <a:moveTo>
                  <a:pt x="115823" y="16764"/>
                </a:moveTo>
                <a:lnTo>
                  <a:pt x="100583" y="16764"/>
                </a:lnTo>
                <a:lnTo>
                  <a:pt x="102107" y="19812"/>
                </a:lnTo>
                <a:lnTo>
                  <a:pt x="100583" y="20708"/>
                </a:lnTo>
                <a:lnTo>
                  <a:pt x="100583" y="21336"/>
                </a:lnTo>
                <a:lnTo>
                  <a:pt x="115823" y="16764"/>
                </a:lnTo>
                <a:close/>
              </a:path>
              <a:path w="325120" h="325120">
                <a:moveTo>
                  <a:pt x="178307" y="4572"/>
                </a:moveTo>
                <a:lnTo>
                  <a:pt x="178307" y="9144"/>
                </a:lnTo>
                <a:lnTo>
                  <a:pt x="193547" y="12192"/>
                </a:lnTo>
                <a:lnTo>
                  <a:pt x="222503" y="21336"/>
                </a:lnTo>
                <a:lnTo>
                  <a:pt x="222593" y="20708"/>
                </a:lnTo>
                <a:lnTo>
                  <a:pt x="220979" y="19812"/>
                </a:lnTo>
                <a:lnTo>
                  <a:pt x="224027" y="16764"/>
                </a:lnTo>
                <a:lnTo>
                  <a:pt x="233781" y="16764"/>
                </a:lnTo>
                <a:lnTo>
                  <a:pt x="225551" y="12192"/>
                </a:lnTo>
                <a:lnTo>
                  <a:pt x="224027" y="12192"/>
                </a:lnTo>
                <a:lnTo>
                  <a:pt x="214375" y="9144"/>
                </a:lnTo>
                <a:lnTo>
                  <a:pt x="179831" y="9144"/>
                </a:lnTo>
                <a:lnTo>
                  <a:pt x="178307" y="4572"/>
                </a:lnTo>
                <a:close/>
              </a:path>
              <a:path w="325120" h="325120">
                <a:moveTo>
                  <a:pt x="224027" y="16764"/>
                </a:moveTo>
                <a:lnTo>
                  <a:pt x="220979" y="19812"/>
                </a:lnTo>
                <a:lnTo>
                  <a:pt x="222694" y="20764"/>
                </a:lnTo>
                <a:lnTo>
                  <a:pt x="224027" y="16764"/>
                </a:lnTo>
                <a:close/>
              </a:path>
              <a:path w="325120" h="325120">
                <a:moveTo>
                  <a:pt x="100583" y="16764"/>
                </a:moveTo>
                <a:lnTo>
                  <a:pt x="100583" y="20708"/>
                </a:lnTo>
                <a:lnTo>
                  <a:pt x="102107" y="19812"/>
                </a:lnTo>
                <a:lnTo>
                  <a:pt x="100583" y="16764"/>
                </a:lnTo>
                <a:close/>
              </a:path>
              <a:path w="325120" h="325120">
                <a:moveTo>
                  <a:pt x="164591" y="0"/>
                </a:moveTo>
                <a:lnTo>
                  <a:pt x="160019" y="0"/>
                </a:lnTo>
                <a:lnTo>
                  <a:pt x="158495" y="1524"/>
                </a:lnTo>
                <a:lnTo>
                  <a:pt x="158495" y="6096"/>
                </a:lnTo>
                <a:lnTo>
                  <a:pt x="160019" y="7620"/>
                </a:lnTo>
                <a:lnTo>
                  <a:pt x="161543" y="7620"/>
                </a:lnTo>
                <a:lnTo>
                  <a:pt x="163067" y="9144"/>
                </a:lnTo>
                <a:lnTo>
                  <a:pt x="166115" y="6096"/>
                </a:lnTo>
                <a:lnTo>
                  <a:pt x="166115" y="1524"/>
                </a:lnTo>
                <a:lnTo>
                  <a:pt x="164591" y="0"/>
                </a:lnTo>
                <a:close/>
              </a:path>
              <a:path w="325120" h="325120">
                <a:moveTo>
                  <a:pt x="179831" y="0"/>
                </a:moveTo>
                <a:lnTo>
                  <a:pt x="164591" y="0"/>
                </a:lnTo>
                <a:lnTo>
                  <a:pt x="166115" y="1524"/>
                </a:lnTo>
                <a:lnTo>
                  <a:pt x="166115" y="6096"/>
                </a:lnTo>
                <a:lnTo>
                  <a:pt x="163067" y="9144"/>
                </a:lnTo>
                <a:lnTo>
                  <a:pt x="178307" y="9144"/>
                </a:lnTo>
                <a:lnTo>
                  <a:pt x="178307" y="4572"/>
                </a:lnTo>
                <a:lnTo>
                  <a:pt x="199897" y="4572"/>
                </a:lnTo>
                <a:lnTo>
                  <a:pt x="195071" y="3048"/>
                </a:lnTo>
                <a:lnTo>
                  <a:pt x="179831" y="0"/>
                </a:lnTo>
                <a:close/>
              </a:path>
              <a:path w="325120" h="325120">
                <a:moveTo>
                  <a:pt x="199897" y="4572"/>
                </a:moveTo>
                <a:lnTo>
                  <a:pt x="178307" y="4572"/>
                </a:lnTo>
                <a:lnTo>
                  <a:pt x="179831" y="9144"/>
                </a:lnTo>
                <a:lnTo>
                  <a:pt x="214375" y="9144"/>
                </a:lnTo>
                <a:lnTo>
                  <a:pt x="19989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5624074" y="3573713"/>
            <a:ext cx="7717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3"/>
              </a:lnSpc>
            </a:pPr>
            <a:r>
              <a:rPr sz="1215" b="1" spc="-5" dirty="0">
                <a:latin typeface="Times New Roman"/>
                <a:cs typeface="Times New Roman"/>
              </a:rPr>
              <a:t>5</a:t>
            </a:r>
            <a:endParaRPr sz="121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625555" y="3354685"/>
            <a:ext cx="74083" cy="158662"/>
          </a:xfrm>
          <a:custGeom>
            <a:avLst/>
            <a:gdLst/>
            <a:ahLst/>
            <a:cxnLst/>
            <a:rect l="l" t="t" r="r" b="b"/>
            <a:pathLst>
              <a:path w="76200" h="163194">
                <a:moveTo>
                  <a:pt x="33528" y="86868"/>
                </a:moveTo>
                <a:lnTo>
                  <a:pt x="0" y="86868"/>
                </a:lnTo>
                <a:lnTo>
                  <a:pt x="38100" y="163068"/>
                </a:lnTo>
                <a:lnTo>
                  <a:pt x="67056" y="105156"/>
                </a:lnTo>
                <a:lnTo>
                  <a:pt x="38100" y="105156"/>
                </a:lnTo>
                <a:lnTo>
                  <a:pt x="35052" y="103632"/>
                </a:lnTo>
                <a:lnTo>
                  <a:pt x="33528" y="99060"/>
                </a:lnTo>
                <a:lnTo>
                  <a:pt x="33528" y="86868"/>
                </a:lnTo>
                <a:close/>
              </a:path>
              <a:path w="76200" h="163194">
                <a:moveTo>
                  <a:pt x="38100" y="0"/>
                </a:moveTo>
                <a:lnTo>
                  <a:pt x="35052" y="1524"/>
                </a:lnTo>
                <a:lnTo>
                  <a:pt x="33528" y="4572"/>
                </a:lnTo>
                <a:lnTo>
                  <a:pt x="33528" y="99060"/>
                </a:lnTo>
                <a:lnTo>
                  <a:pt x="35052" y="103632"/>
                </a:lnTo>
                <a:lnTo>
                  <a:pt x="38100" y="105156"/>
                </a:lnTo>
                <a:lnTo>
                  <a:pt x="41148" y="103632"/>
                </a:lnTo>
                <a:lnTo>
                  <a:pt x="42672" y="99060"/>
                </a:ln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close/>
              </a:path>
              <a:path w="76200" h="163194">
                <a:moveTo>
                  <a:pt x="76200" y="86868"/>
                </a:moveTo>
                <a:lnTo>
                  <a:pt x="42672" y="86868"/>
                </a:lnTo>
                <a:lnTo>
                  <a:pt x="42672" y="99060"/>
                </a:lnTo>
                <a:lnTo>
                  <a:pt x="41148" y="103632"/>
                </a:lnTo>
                <a:lnTo>
                  <a:pt x="38100" y="105156"/>
                </a:lnTo>
                <a:lnTo>
                  <a:pt x="67056" y="105156"/>
                </a:lnTo>
                <a:lnTo>
                  <a:pt x="76200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202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291962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7411488"/>
            <a:ext cx="5356842" cy="19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>
              <a:lnSpc>
                <a:spcPts val="1836"/>
              </a:lnSpc>
            </a:pPr>
            <a:r>
              <a:rPr sz="1556" spc="-10" dirty="0">
                <a:latin typeface="Times New Roman"/>
                <a:cs typeface="Times New Roman"/>
              </a:rPr>
              <a:t>Paths</a:t>
            </a:r>
            <a:endParaRPr sz="1556">
              <a:latin typeface="Times New Roman"/>
              <a:cs typeface="Times New Roman"/>
            </a:endParaRPr>
          </a:p>
          <a:p>
            <a:pPr marL="12347" marR="4939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The following is an analysis of the above-mentioned code and the flow diagram. </a:t>
            </a:r>
            <a:r>
              <a:rPr sz="1167" spc="-15" dirty="0">
                <a:latin typeface="Times New Roman"/>
                <a:cs typeface="Times New Roman"/>
              </a:rPr>
              <a:t>It  </a:t>
            </a:r>
            <a:r>
              <a:rPr sz="1167" dirty="0">
                <a:latin typeface="Times New Roman"/>
                <a:cs typeface="Times New Roman"/>
              </a:rPr>
              <a:t>determines the number of paths against different iterations of the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loop.</a:t>
            </a:r>
            <a:endParaRPr sz="1167">
              <a:latin typeface="Times New Roman"/>
              <a:cs typeface="Times New Roman"/>
            </a:endParaRPr>
          </a:p>
          <a:p>
            <a:pPr marL="456837" marR="4939" indent="-222245">
              <a:lnSpc>
                <a:spcPts val="1342"/>
              </a:lnSpc>
              <a:spcBef>
                <a:spcPts val="9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N = 0: If the control does not enter into the loop then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dirty="0">
                <a:latin typeface="Times New Roman"/>
                <a:cs typeface="Times New Roman"/>
              </a:rPr>
              <a:t>one path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 traversed. It is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1-5.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66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N=1: </a:t>
            </a:r>
            <a:r>
              <a:rPr sz="1167" dirty="0">
                <a:latin typeface="Times New Roman"/>
                <a:cs typeface="Times New Roman"/>
              </a:rPr>
              <a:t>Two different paths can possibly be traversed (depending on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condition).</a:t>
            </a:r>
            <a:endParaRPr sz="1167">
              <a:latin typeface="Times New Roman"/>
              <a:cs typeface="Times New Roman"/>
            </a:endParaRPr>
          </a:p>
          <a:p>
            <a:pPr marL="679082">
              <a:lnSpc>
                <a:spcPts val="1337"/>
              </a:lnSpc>
            </a:pPr>
            <a:r>
              <a:rPr sz="1167" dirty="0">
                <a:latin typeface="Courier New"/>
                <a:cs typeface="Courier New"/>
              </a:rPr>
              <a:t>o</a:t>
            </a:r>
            <a:r>
              <a:rPr sz="1167" spc="247" dirty="0">
                <a:latin typeface="Courier New"/>
                <a:cs typeface="Courier New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1-2-4-1-5</a:t>
            </a:r>
            <a:endParaRPr sz="1167">
              <a:latin typeface="Times New Roman"/>
              <a:cs typeface="Times New Roman"/>
            </a:endParaRPr>
          </a:p>
          <a:p>
            <a:pPr marL="679082">
              <a:lnSpc>
                <a:spcPts val="1371"/>
              </a:lnSpc>
            </a:pPr>
            <a:r>
              <a:rPr sz="1167" dirty="0">
                <a:latin typeface="Courier New"/>
                <a:cs typeface="Courier New"/>
              </a:rPr>
              <a:t>o</a:t>
            </a:r>
            <a:r>
              <a:rPr sz="1167" spc="247" dirty="0">
                <a:latin typeface="Courier New"/>
                <a:cs typeface="Courier New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1-3-4-1-5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66"/>
              </a:lnSpc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N=2: Four </a:t>
            </a:r>
            <a:r>
              <a:rPr sz="1167" dirty="0">
                <a:latin typeface="Times New Roman"/>
                <a:cs typeface="Times New Roman"/>
              </a:rPr>
              <a:t>possible paths can be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traversed.</a:t>
            </a:r>
            <a:endParaRPr sz="1167">
              <a:latin typeface="Times New Roman"/>
              <a:cs typeface="Times New Roman"/>
            </a:endParaRPr>
          </a:p>
          <a:p>
            <a:pPr marL="679082">
              <a:lnSpc>
                <a:spcPts val="1337"/>
              </a:lnSpc>
            </a:pPr>
            <a:r>
              <a:rPr sz="1167" dirty="0">
                <a:latin typeface="Courier New"/>
                <a:cs typeface="Courier New"/>
              </a:rPr>
              <a:t>o</a:t>
            </a:r>
            <a:r>
              <a:rPr sz="1167" spc="247" dirty="0">
                <a:latin typeface="Courier New"/>
                <a:cs typeface="Courier New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1-2-4-1-2-4-1-5</a:t>
            </a:r>
            <a:endParaRPr sz="1167">
              <a:latin typeface="Times New Roman"/>
              <a:cs typeface="Times New Roman"/>
            </a:endParaRPr>
          </a:p>
          <a:p>
            <a:pPr marL="679082">
              <a:lnSpc>
                <a:spcPts val="1371"/>
              </a:lnSpc>
            </a:pPr>
            <a:r>
              <a:rPr sz="1167" dirty="0">
                <a:latin typeface="Courier New"/>
                <a:cs typeface="Courier New"/>
              </a:rPr>
              <a:t>o</a:t>
            </a:r>
            <a:r>
              <a:rPr sz="1167" spc="247" dirty="0">
                <a:latin typeface="Courier New"/>
                <a:cs typeface="Courier New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1-2-4-1-3-4-1-5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1250" y="7360445"/>
            <a:ext cx="5353756" cy="0"/>
          </a:xfrm>
          <a:custGeom>
            <a:avLst/>
            <a:gdLst/>
            <a:ahLst/>
            <a:cxnLst/>
            <a:rect l="l" t="t" r="r" b="b"/>
            <a:pathLst>
              <a:path w="5506720">
                <a:moveTo>
                  <a:pt x="0" y="0"/>
                </a:moveTo>
                <a:lnTo>
                  <a:pt x="5506211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11250" y="7355507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115695" y="5403410"/>
            <a:ext cx="0" cy="1949626"/>
          </a:xfrm>
          <a:custGeom>
            <a:avLst/>
            <a:gdLst/>
            <a:ahLst/>
            <a:cxnLst/>
            <a:rect l="l" t="t" r="r" b="b"/>
            <a:pathLst>
              <a:path h="2005329">
                <a:moveTo>
                  <a:pt x="0" y="0"/>
                </a:moveTo>
                <a:lnTo>
                  <a:pt x="0" y="200533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111250" y="5401559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111250" y="5397236"/>
            <a:ext cx="5353756" cy="0"/>
          </a:xfrm>
          <a:custGeom>
            <a:avLst/>
            <a:gdLst/>
            <a:ahLst/>
            <a:cxnLst/>
            <a:rect l="l" t="t" r="r" b="b"/>
            <a:pathLst>
              <a:path w="5506720">
                <a:moveTo>
                  <a:pt x="0" y="0"/>
                </a:moveTo>
                <a:lnTo>
                  <a:pt x="5506211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115695" y="7355753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120141" y="7355753"/>
            <a:ext cx="5335852" cy="0"/>
          </a:xfrm>
          <a:custGeom>
            <a:avLst/>
            <a:gdLst/>
            <a:ahLst/>
            <a:cxnLst/>
            <a:rect l="l" t="t" r="r" b="b"/>
            <a:pathLst>
              <a:path w="5488305">
                <a:moveTo>
                  <a:pt x="0" y="0"/>
                </a:moveTo>
                <a:lnTo>
                  <a:pt x="5487923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6455622" y="735550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6460067" y="5403410"/>
            <a:ext cx="0" cy="1949626"/>
          </a:xfrm>
          <a:custGeom>
            <a:avLst/>
            <a:gdLst/>
            <a:ahLst/>
            <a:cxnLst/>
            <a:rect l="l" t="t" r="r" b="b"/>
            <a:pathLst>
              <a:path h="2005329">
                <a:moveTo>
                  <a:pt x="0" y="0"/>
                </a:moveTo>
                <a:lnTo>
                  <a:pt x="0" y="200533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6455622" y="540155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6460067" y="735575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115695" y="5401435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120141" y="5401435"/>
            <a:ext cx="5335852" cy="0"/>
          </a:xfrm>
          <a:custGeom>
            <a:avLst/>
            <a:gdLst/>
            <a:ahLst/>
            <a:cxnLst/>
            <a:rect l="l" t="t" r="r" b="b"/>
            <a:pathLst>
              <a:path w="5488305">
                <a:moveTo>
                  <a:pt x="0" y="0"/>
                </a:moveTo>
                <a:lnTo>
                  <a:pt x="5487923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6460067" y="540143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4287573" y="5419474"/>
            <a:ext cx="219781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2"/>
              </a:lnSpc>
            </a:pPr>
            <a:r>
              <a:rPr sz="1556" spc="-5" dirty="0">
                <a:latin typeface="Arial"/>
                <a:cs typeface="Arial"/>
              </a:rPr>
              <a:t>//1</a:t>
            </a:r>
            <a:endParaRPr sz="1556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93882" y="5874321"/>
            <a:ext cx="219781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2"/>
              </a:lnSpc>
            </a:pPr>
            <a:r>
              <a:rPr sz="1556" spc="-5" dirty="0">
                <a:latin typeface="Arial"/>
                <a:cs typeface="Arial"/>
              </a:rPr>
              <a:t>//2</a:t>
            </a:r>
            <a:endParaRPr sz="155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87574" y="6329169"/>
            <a:ext cx="225954" cy="461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3">
              <a:lnSpc>
                <a:spcPts val="1828"/>
              </a:lnSpc>
            </a:pPr>
            <a:r>
              <a:rPr sz="1556" spc="-5" dirty="0">
                <a:latin typeface="Arial"/>
                <a:cs typeface="Arial"/>
              </a:rPr>
              <a:t>//3</a:t>
            </a:r>
            <a:endParaRPr sz="1556">
              <a:latin typeface="Arial"/>
              <a:cs typeface="Arial"/>
            </a:endParaRPr>
          </a:p>
          <a:p>
            <a:pPr>
              <a:lnSpc>
                <a:spcPts val="1808"/>
              </a:lnSpc>
            </a:pPr>
            <a:r>
              <a:rPr sz="1556" spc="-5" dirty="0">
                <a:latin typeface="Arial"/>
                <a:cs typeface="Arial"/>
              </a:rPr>
              <a:t>//4</a:t>
            </a:r>
            <a:endParaRPr sz="1556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15746" y="5434292"/>
            <a:ext cx="2352763" cy="1603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2" marR="521658" indent="-111740">
              <a:lnSpc>
                <a:spcPts val="1799"/>
              </a:lnSpc>
            </a:pPr>
            <a:r>
              <a:rPr sz="1556" spc="-5" dirty="0">
                <a:latin typeface="Arial"/>
                <a:cs typeface="Arial"/>
              </a:rPr>
              <a:t>for (i = 0; i &lt; N; </a:t>
            </a:r>
            <a:r>
              <a:rPr sz="1556" spc="5" dirty="0">
                <a:latin typeface="Arial"/>
                <a:cs typeface="Arial"/>
              </a:rPr>
              <a:t>i++)</a:t>
            </a:r>
            <a:r>
              <a:rPr sz="1556" spc="-68" dirty="0">
                <a:latin typeface="Arial"/>
                <a:cs typeface="Arial"/>
              </a:rPr>
              <a:t> </a:t>
            </a:r>
            <a:r>
              <a:rPr sz="1556" spc="-5" dirty="0">
                <a:latin typeface="Arial"/>
                <a:cs typeface="Arial"/>
              </a:rPr>
              <a:t>{  if</a:t>
            </a:r>
            <a:r>
              <a:rPr sz="1556" spc="-63" dirty="0">
                <a:latin typeface="Arial"/>
                <a:cs typeface="Arial"/>
              </a:rPr>
              <a:t> </a:t>
            </a:r>
            <a:r>
              <a:rPr sz="1556" spc="-5" dirty="0">
                <a:latin typeface="Arial"/>
                <a:cs typeface="Arial"/>
              </a:rPr>
              <a:t>(condition1)</a:t>
            </a:r>
            <a:endParaRPr sz="1556">
              <a:latin typeface="Arial"/>
              <a:cs typeface="Arial"/>
            </a:endParaRPr>
          </a:p>
          <a:p>
            <a:pPr marL="555612">
              <a:lnSpc>
                <a:spcPts val="1696"/>
              </a:lnSpc>
            </a:pPr>
            <a:r>
              <a:rPr sz="1556" spc="-5" dirty="0">
                <a:latin typeface="Arial"/>
                <a:cs typeface="Arial"/>
              </a:rPr>
              <a:t>// do something</a:t>
            </a:r>
            <a:r>
              <a:rPr sz="1556" spc="-58" dirty="0">
                <a:latin typeface="Arial"/>
                <a:cs typeface="Arial"/>
              </a:rPr>
              <a:t> </a:t>
            </a:r>
            <a:r>
              <a:rPr sz="1556" spc="-10" dirty="0">
                <a:latin typeface="Arial"/>
                <a:cs typeface="Arial"/>
              </a:rPr>
              <a:t>here</a:t>
            </a:r>
            <a:endParaRPr sz="1556">
              <a:latin typeface="Arial"/>
              <a:cs typeface="Arial"/>
            </a:endParaRPr>
          </a:p>
          <a:p>
            <a:pPr marL="111122">
              <a:lnSpc>
                <a:spcPts val="1788"/>
              </a:lnSpc>
            </a:pPr>
            <a:r>
              <a:rPr sz="1556" spc="-10" dirty="0">
                <a:latin typeface="Arial"/>
                <a:cs typeface="Arial"/>
              </a:rPr>
              <a:t>else</a:t>
            </a:r>
            <a:endParaRPr sz="1556">
              <a:latin typeface="Arial"/>
              <a:cs typeface="Arial"/>
            </a:endParaRPr>
          </a:p>
          <a:p>
            <a:pPr marL="555612">
              <a:lnSpc>
                <a:spcPts val="1788"/>
              </a:lnSpc>
            </a:pPr>
            <a:r>
              <a:rPr sz="1556" spc="-5" dirty="0">
                <a:latin typeface="Arial"/>
                <a:cs typeface="Arial"/>
              </a:rPr>
              <a:t>// do something</a:t>
            </a:r>
            <a:r>
              <a:rPr sz="1556" spc="-58" dirty="0">
                <a:latin typeface="Arial"/>
                <a:cs typeface="Arial"/>
              </a:rPr>
              <a:t> </a:t>
            </a:r>
            <a:r>
              <a:rPr sz="1556" spc="-10" dirty="0">
                <a:latin typeface="Arial"/>
                <a:cs typeface="Arial"/>
              </a:rPr>
              <a:t>here</a:t>
            </a:r>
            <a:endParaRPr sz="1556">
              <a:latin typeface="Arial"/>
              <a:cs typeface="Arial"/>
            </a:endParaRPr>
          </a:p>
          <a:p>
            <a:pPr marL="111122">
              <a:lnSpc>
                <a:spcPts val="1784"/>
              </a:lnSpc>
            </a:pPr>
            <a:r>
              <a:rPr sz="1556" spc="-5" dirty="0">
                <a:latin typeface="Arial"/>
                <a:cs typeface="Arial"/>
              </a:rPr>
              <a:t>// something</a:t>
            </a:r>
            <a:r>
              <a:rPr sz="1556" spc="-58" dirty="0">
                <a:latin typeface="Arial"/>
                <a:cs typeface="Arial"/>
              </a:rPr>
              <a:t> </a:t>
            </a:r>
            <a:r>
              <a:rPr sz="1556" spc="-10" dirty="0">
                <a:latin typeface="Arial"/>
                <a:cs typeface="Arial"/>
              </a:rPr>
              <a:t>here</a:t>
            </a:r>
            <a:endParaRPr sz="1556">
              <a:latin typeface="Arial"/>
              <a:cs typeface="Arial"/>
            </a:endParaRPr>
          </a:p>
          <a:p>
            <a:pPr>
              <a:lnSpc>
                <a:spcPts val="1808"/>
              </a:lnSpc>
            </a:pPr>
            <a:r>
              <a:rPr sz="1556" spc="-5" dirty="0">
                <a:latin typeface="Arial"/>
                <a:cs typeface="Arial"/>
              </a:rPr>
              <a:t>}</a:t>
            </a:r>
            <a:endParaRPr sz="1556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81461" y="7010635"/>
            <a:ext cx="219781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2"/>
              </a:lnSpc>
            </a:pPr>
            <a:r>
              <a:rPr sz="1556" spc="-5" dirty="0">
                <a:latin typeface="Arial"/>
                <a:cs typeface="Arial"/>
              </a:rPr>
              <a:t>//5</a:t>
            </a:r>
            <a:endParaRPr sz="1556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44889" y="5451071"/>
            <a:ext cx="1453515" cy="1906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5572375" y="5508115"/>
            <a:ext cx="102482" cy="243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1604" dirty="0">
                <a:latin typeface="Times New Roman"/>
                <a:cs typeface="Times New Roman"/>
              </a:rPr>
              <a:t>1</a:t>
            </a:r>
            <a:endParaRPr sz="1604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12342" y="6071160"/>
            <a:ext cx="102482" cy="243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1604" dirty="0">
                <a:latin typeface="Times New Roman"/>
                <a:cs typeface="Times New Roman"/>
              </a:rPr>
              <a:t>2</a:t>
            </a:r>
            <a:endParaRPr sz="160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72375" y="6585299"/>
            <a:ext cx="102482" cy="243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1604" dirty="0">
                <a:latin typeface="Times New Roman"/>
                <a:cs typeface="Times New Roman"/>
              </a:rPr>
              <a:t>4</a:t>
            </a:r>
            <a:endParaRPr sz="160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79080" y="6071160"/>
            <a:ext cx="102482" cy="243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1604" dirty="0">
                <a:latin typeface="Times New Roman"/>
                <a:cs typeface="Times New Roman"/>
              </a:rPr>
              <a:t>3</a:t>
            </a:r>
            <a:endParaRPr sz="1604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72375" y="7097944"/>
            <a:ext cx="102482" cy="243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1604" dirty="0">
                <a:latin typeface="Times New Roman"/>
                <a:cs typeface="Times New Roman"/>
              </a:rPr>
              <a:t>5</a:t>
            </a:r>
            <a:endParaRPr sz="160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09768" y="2958377"/>
            <a:ext cx="5359312" cy="0"/>
          </a:xfrm>
          <a:custGeom>
            <a:avLst/>
            <a:gdLst/>
            <a:ahLst/>
            <a:cxnLst/>
            <a:rect l="l" t="t" r="r" b="b"/>
            <a:pathLst>
              <a:path w="5512434">
                <a:moveTo>
                  <a:pt x="0" y="0"/>
                </a:moveTo>
                <a:lnTo>
                  <a:pt x="5512308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1109767" y="295220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1115695" y="1357558"/>
            <a:ext cx="0" cy="1591557"/>
          </a:xfrm>
          <a:custGeom>
            <a:avLst/>
            <a:gdLst/>
            <a:ahLst/>
            <a:cxnLst/>
            <a:rect l="l" t="t" r="r" b="b"/>
            <a:pathLst>
              <a:path h="1637030">
                <a:moveTo>
                  <a:pt x="0" y="0"/>
                </a:moveTo>
                <a:lnTo>
                  <a:pt x="0" y="163702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1109767" y="135509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1109768" y="1349533"/>
            <a:ext cx="5359312" cy="0"/>
          </a:xfrm>
          <a:custGeom>
            <a:avLst/>
            <a:gdLst/>
            <a:ahLst/>
            <a:cxnLst/>
            <a:rect l="l" t="t" r="r" b="b"/>
            <a:pathLst>
              <a:path w="5512434">
                <a:moveTo>
                  <a:pt x="0" y="0"/>
                </a:moveTo>
                <a:lnTo>
                  <a:pt x="5512308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1115695" y="295232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1121621" y="2952327"/>
            <a:ext cx="5335852" cy="0"/>
          </a:xfrm>
          <a:custGeom>
            <a:avLst/>
            <a:gdLst/>
            <a:ahLst/>
            <a:cxnLst/>
            <a:rect l="l" t="t" r="r" b="b"/>
            <a:pathLst>
              <a:path w="5488305">
                <a:moveTo>
                  <a:pt x="0" y="0"/>
                </a:moveTo>
                <a:lnTo>
                  <a:pt x="548792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6457103" y="295220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6463030" y="1357558"/>
            <a:ext cx="0" cy="1591557"/>
          </a:xfrm>
          <a:custGeom>
            <a:avLst/>
            <a:gdLst/>
            <a:ahLst/>
            <a:cxnLst/>
            <a:rect l="l" t="t" r="r" b="b"/>
            <a:pathLst>
              <a:path h="1637030">
                <a:moveTo>
                  <a:pt x="0" y="0"/>
                </a:moveTo>
                <a:lnTo>
                  <a:pt x="0" y="163702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6457103" y="135509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6463030" y="295232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1115695" y="135509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1121621" y="1355090"/>
            <a:ext cx="5335852" cy="0"/>
          </a:xfrm>
          <a:custGeom>
            <a:avLst/>
            <a:gdLst/>
            <a:ahLst/>
            <a:cxnLst/>
            <a:rect l="l" t="t" r="r" b="b"/>
            <a:pathLst>
              <a:path w="5488305">
                <a:moveTo>
                  <a:pt x="0" y="0"/>
                </a:moveTo>
                <a:lnTo>
                  <a:pt x="548792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5714787" y="1352127"/>
            <a:ext cx="757132" cy="1601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1192741" y="1377056"/>
            <a:ext cx="1040253" cy="272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9"/>
              </a:lnSpc>
            </a:pPr>
            <a:r>
              <a:rPr sz="1799" spc="-5" dirty="0">
                <a:latin typeface="Arial"/>
                <a:cs typeface="Arial"/>
              </a:rPr>
              <a:t>if (a = =</a:t>
            </a:r>
            <a:r>
              <a:rPr sz="1799" spc="-73" dirty="0">
                <a:latin typeface="Arial"/>
                <a:cs typeface="Arial"/>
              </a:rPr>
              <a:t> </a:t>
            </a:r>
            <a:r>
              <a:rPr sz="1799" spc="-10" dirty="0">
                <a:latin typeface="Arial"/>
                <a:cs typeface="Arial"/>
              </a:rPr>
              <a:t>b)</a:t>
            </a:r>
            <a:endParaRPr sz="1799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203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3350894" y="1377056"/>
            <a:ext cx="254353" cy="272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9"/>
              </a:lnSpc>
            </a:pPr>
            <a:r>
              <a:rPr sz="1799" spc="-5" dirty="0">
                <a:latin typeface="Arial"/>
                <a:cs typeface="Arial"/>
              </a:rPr>
              <a:t>//1</a:t>
            </a:r>
            <a:endParaRPr sz="1799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00677" y="1903022"/>
            <a:ext cx="564885" cy="272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9"/>
              </a:lnSpc>
            </a:pPr>
            <a:r>
              <a:rPr sz="1799" spc="-5" dirty="0">
                <a:latin typeface="Arial"/>
                <a:cs typeface="Arial"/>
              </a:rPr>
              <a:t>c =</a:t>
            </a:r>
            <a:r>
              <a:rPr sz="1799" spc="-87" dirty="0">
                <a:latin typeface="Arial"/>
                <a:cs typeface="Arial"/>
              </a:rPr>
              <a:t> </a:t>
            </a:r>
            <a:r>
              <a:rPr sz="1799" spc="-10" dirty="0">
                <a:latin typeface="Arial"/>
                <a:cs typeface="Arial"/>
              </a:rPr>
              <a:t>d;</a:t>
            </a:r>
            <a:endParaRPr sz="1799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50894" y="1903022"/>
            <a:ext cx="254353" cy="272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9"/>
              </a:lnSpc>
            </a:pPr>
            <a:r>
              <a:rPr sz="1799" spc="-5" dirty="0">
                <a:latin typeface="Arial"/>
                <a:cs typeface="Arial"/>
              </a:rPr>
              <a:t>//2</a:t>
            </a:r>
            <a:endParaRPr sz="1799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92741" y="2426014"/>
            <a:ext cx="456847" cy="272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9"/>
              </a:lnSpc>
            </a:pPr>
            <a:r>
              <a:rPr sz="1799" spc="-10" dirty="0">
                <a:latin typeface="Arial"/>
                <a:cs typeface="Arial"/>
              </a:rPr>
              <a:t>a++;</a:t>
            </a:r>
            <a:endParaRPr sz="1799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50894" y="2426014"/>
            <a:ext cx="254353" cy="272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9"/>
              </a:lnSpc>
            </a:pPr>
            <a:r>
              <a:rPr sz="1799" spc="-5" dirty="0">
                <a:latin typeface="Arial"/>
                <a:cs typeface="Arial"/>
              </a:rPr>
              <a:t>//3</a:t>
            </a:r>
            <a:endParaRPr sz="1799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237828" y="1480538"/>
            <a:ext cx="98778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7"/>
              </a:lnSpc>
            </a:pPr>
            <a:r>
              <a:rPr sz="1556" b="1" spc="-5" dirty="0">
                <a:latin typeface="Times New Roman"/>
                <a:cs typeface="Times New Roman"/>
              </a:rPr>
              <a:t>1</a:t>
            </a:r>
            <a:endParaRPr sz="1556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40730" y="2104320"/>
            <a:ext cx="98778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7"/>
              </a:lnSpc>
            </a:pPr>
            <a:r>
              <a:rPr sz="1556" b="1" spc="-5" dirty="0">
                <a:latin typeface="Times New Roman"/>
                <a:cs typeface="Times New Roman"/>
              </a:rPr>
              <a:t>2</a:t>
            </a:r>
            <a:endParaRPr sz="1556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98903" y="2673292"/>
            <a:ext cx="5358077" cy="266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2357" algn="r"/>
            <a:r>
              <a:rPr sz="1556" b="1" spc="-5" dirty="0">
                <a:latin typeface="Times New Roman"/>
                <a:cs typeface="Times New Roman"/>
              </a:rPr>
              <a:t>3</a:t>
            </a:r>
            <a:endParaRPr sz="1556">
              <a:latin typeface="Times New Roman"/>
              <a:cs typeface="Times New Roman"/>
            </a:endParaRPr>
          </a:p>
          <a:p>
            <a:pPr marL="234592">
              <a:spcBef>
                <a:spcPts val="267"/>
              </a:spcBef>
            </a:pPr>
            <a:r>
              <a:rPr sz="1556" spc="-10" dirty="0">
                <a:latin typeface="Times New Roman"/>
                <a:cs typeface="Times New Roman"/>
              </a:rPr>
              <a:t>Statement</a:t>
            </a:r>
            <a:r>
              <a:rPr sz="1556" spc="-39" dirty="0">
                <a:latin typeface="Times New Roman"/>
                <a:cs typeface="Times New Roman"/>
              </a:rPr>
              <a:t> </a:t>
            </a:r>
            <a:r>
              <a:rPr sz="1556" spc="-5" dirty="0">
                <a:latin typeface="Times New Roman"/>
                <a:cs typeface="Times New Roman"/>
              </a:rPr>
              <a:t>coverage:</a:t>
            </a:r>
            <a:endParaRPr sz="1556">
              <a:latin typeface="Times New Roman"/>
              <a:cs typeface="Times New Roman"/>
            </a:endParaRPr>
          </a:p>
          <a:p>
            <a:pPr marL="234592">
              <a:spcBef>
                <a:spcPts val="39"/>
              </a:spcBef>
              <a:tabLst>
                <a:tab pos="456219" algn="l"/>
              </a:tabLst>
            </a:pPr>
            <a:r>
              <a:rPr sz="1167" dirty="0">
                <a:latin typeface="Symbol"/>
                <a:cs typeface="Symbol"/>
              </a:rPr>
              <a:t></a:t>
            </a:r>
            <a:r>
              <a:rPr sz="1167" dirty="0">
                <a:latin typeface="Times New Roman"/>
                <a:cs typeface="Times New Roman"/>
              </a:rPr>
              <a:t>	a=1,b=1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51"/>
              </a:lnSpc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If a==b then </a:t>
            </a:r>
            <a:r>
              <a:rPr sz="1167" spc="-5" dirty="0">
                <a:latin typeface="Times New Roman"/>
                <a:cs typeface="Times New Roman"/>
              </a:rPr>
              <a:t>statement </a:t>
            </a:r>
            <a:r>
              <a:rPr sz="1167" dirty="0">
                <a:latin typeface="Times New Roman"/>
                <a:cs typeface="Times New Roman"/>
              </a:rPr>
              <a:t>2, </a:t>
            </a:r>
            <a:r>
              <a:rPr sz="1167" spc="-5" dirty="0">
                <a:latin typeface="Times New Roman"/>
                <a:cs typeface="Times New Roman"/>
              </a:rPr>
              <a:t>statement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3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818"/>
              </a:lnSpc>
            </a:pPr>
            <a:r>
              <a:rPr sz="1556" spc="-5" dirty="0">
                <a:latin typeface="Times New Roman"/>
                <a:cs typeface="Times New Roman"/>
              </a:rPr>
              <a:t>Branch</a:t>
            </a:r>
            <a:r>
              <a:rPr sz="1556" spc="-63" dirty="0">
                <a:latin typeface="Times New Roman"/>
                <a:cs typeface="Times New Roman"/>
              </a:rPr>
              <a:t> </a:t>
            </a:r>
            <a:r>
              <a:rPr sz="1556" spc="-5" dirty="0">
                <a:latin typeface="Times New Roman"/>
                <a:cs typeface="Times New Roman"/>
              </a:rPr>
              <a:t>coverage</a:t>
            </a:r>
            <a:endParaRPr sz="1556">
              <a:latin typeface="Times New Roman"/>
              <a:cs typeface="Times New Roman"/>
            </a:endParaRPr>
          </a:p>
          <a:p>
            <a:pPr marL="456837" indent="-222245">
              <a:spcBef>
                <a:spcPts val="3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Statement </a:t>
            </a:r>
            <a:r>
              <a:rPr sz="1167" dirty="0">
                <a:latin typeface="Times New Roman"/>
                <a:cs typeface="Times New Roman"/>
              </a:rPr>
              <a:t>1: two braches 1-2,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1-3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2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Test case 1: if a =1, b=1 then </a:t>
            </a:r>
            <a:r>
              <a:rPr sz="1167" spc="-5" dirty="0">
                <a:latin typeface="Times New Roman"/>
                <a:cs typeface="Times New Roman"/>
              </a:rPr>
              <a:t>statement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2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Test case 2: if a=1,b=2: then </a:t>
            </a:r>
            <a:r>
              <a:rPr sz="1167" spc="-5" dirty="0">
                <a:latin typeface="Times New Roman"/>
                <a:cs typeface="Times New Roman"/>
              </a:rPr>
              <a:t>statement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3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799"/>
              </a:lnSpc>
            </a:pPr>
            <a:r>
              <a:rPr sz="1556" spc="-10" dirty="0">
                <a:latin typeface="Times New Roman"/>
                <a:cs typeface="Times New Roman"/>
              </a:rPr>
              <a:t>Path</a:t>
            </a:r>
            <a:r>
              <a:rPr sz="1556" spc="-58" dirty="0">
                <a:latin typeface="Times New Roman"/>
                <a:cs typeface="Times New Roman"/>
              </a:rPr>
              <a:t> </a:t>
            </a:r>
            <a:r>
              <a:rPr sz="1556" spc="-5" dirty="0">
                <a:latin typeface="Times New Roman"/>
                <a:cs typeface="Times New Roman"/>
              </a:rPr>
              <a:t>coverage</a:t>
            </a:r>
            <a:endParaRPr sz="1556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as branch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testing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2046"/>
              </a:lnSpc>
              <a:spcBef>
                <a:spcPts val="58"/>
              </a:spcBef>
            </a:pPr>
            <a:r>
              <a:rPr sz="1750" spc="-5" dirty="0">
                <a:latin typeface="Tahoma"/>
                <a:cs typeface="Tahoma"/>
              </a:rPr>
              <a:t>Paths </a:t>
            </a:r>
            <a:r>
              <a:rPr sz="1750" dirty="0">
                <a:latin typeface="Tahoma"/>
                <a:cs typeface="Tahoma"/>
              </a:rPr>
              <a:t>in a program </a:t>
            </a:r>
            <a:r>
              <a:rPr sz="1750" spc="-5" dirty="0">
                <a:latin typeface="Tahoma"/>
                <a:cs typeface="Tahoma"/>
              </a:rPr>
              <a:t>containing</a:t>
            </a:r>
            <a:r>
              <a:rPr sz="1750" spc="-73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loops</a:t>
            </a:r>
            <a:endParaRPr sz="1750">
              <a:latin typeface="Tahoma"/>
              <a:cs typeface="Tahoma"/>
            </a:endParaRPr>
          </a:p>
          <a:p>
            <a:pPr marL="12347" marR="4939">
              <a:lnSpc>
                <a:spcPts val="1342"/>
              </a:lnSpc>
              <a:spcBef>
                <a:spcPts val="39"/>
              </a:spcBef>
            </a:pPr>
            <a:r>
              <a:rPr sz="1167" spc="-5" dirty="0">
                <a:latin typeface="Times New Roman"/>
                <a:cs typeface="Times New Roman"/>
              </a:rPr>
              <a:t>Now we shall </a:t>
            </a:r>
            <a:r>
              <a:rPr sz="1167" dirty="0">
                <a:latin typeface="Times New Roman"/>
                <a:cs typeface="Times New Roman"/>
              </a:rPr>
              <a:t>apply the path coverage </a:t>
            </a:r>
            <a:r>
              <a:rPr sz="1167" spc="-5" dirty="0">
                <a:latin typeface="Times New Roman"/>
                <a:cs typeface="Times New Roman"/>
              </a:rPr>
              <a:t>scheme </a:t>
            </a:r>
            <a:r>
              <a:rPr sz="1167" dirty="0">
                <a:latin typeface="Times New Roman"/>
                <a:cs typeface="Times New Roman"/>
              </a:rPr>
              <a:t>on a piece of code that contains a loop  </a:t>
            </a:r>
            <a:r>
              <a:rPr sz="1167" spc="-5" dirty="0">
                <a:latin typeface="Times New Roman"/>
                <a:cs typeface="Times New Roman"/>
              </a:rPr>
              <a:t>statement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see </a:t>
            </a:r>
            <a:r>
              <a:rPr sz="1167" dirty="0">
                <a:latin typeface="Times New Roman"/>
                <a:cs typeface="Times New Roman"/>
              </a:rPr>
              <a:t>how many test cases can possibly be</a:t>
            </a:r>
            <a:r>
              <a:rPr sz="1167" spc="-14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developed.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695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298491"/>
            <a:ext cx="5359312" cy="2073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082">
              <a:lnSpc>
                <a:spcPts val="1371"/>
              </a:lnSpc>
            </a:pPr>
            <a:r>
              <a:rPr sz="1167" dirty="0">
                <a:latin typeface="Courier New"/>
                <a:cs typeface="Courier New"/>
              </a:rPr>
              <a:t>o</a:t>
            </a:r>
            <a:r>
              <a:rPr sz="1167" spc="247" dirty="0">
                <a:latin typeface="Courier New"/>
                <a:cs typeface="Courier New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1-3-4-1-2-4-1-5</a:t>
            </a:r>
            <a:endParaRPr sz="1167">
              <a:latin typeface="Times New Roman"/>
              <a:cs typeface="Times New Roman"/>
            </a:endParaRPr>
          </a:p>
          <a:p>
            <a:pPr marL="679082">
              <a:lnSpc>
                <a:spcPts val="1371"/>
              </a:lnSpc>
            </a:pPr>
            <a:r>
              <a:rPr sz="1167" dirty="0">
                <a:latin typeface="Courier New"/>
                <a:cs typeface="Courier New"/>
              </a:rPr>
              <a:t>o</a:t>
            </a:r>
            <a:r>
              <a:rPr sz="1167" spc="247" dirty="0">
                <a:latin typeface="Courier New"/>
                <a:cs typeface="Courier New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1-3-4-1-3-4-1-5</a:t>
            </a:r>
            <a:endParaRPr sz="1167">
              <a:latin typeface="Times New Roman"/>
              <a:cs typeface="Times New Roman"/>
            </a:endParaRPr>
          </a:p>
          <a:p>
            <a:pPr marL="456837" marR="4939" indent="-222245">
              <a:lnSpc>
                <a:spcPts val="1332"/>
              </a:lnSpc>
              <a:spcBef>
                <a:spcPts val="60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Generalizing </a:t>
            </a:r>
            <a:r>
              <a:rPr sz="1167" dirty="0">
                <a:latin typeface="Times New Roman"/>
                <a:cs typeface="Times New Roman"/>
              </a:rPr>
              <a:t>the relation between loop variable N and the number of possible  paths, for the value of </a:t>
            </a:r>
            <a:r>
              <a:rPr sz="1167" spc="-5" dirty="0">
                <a:latin typeface="Times New Roman"/>
                <a:cs typeface="Times New Roman"/>
              </a:rPr>
              <a:t>N, </a:t>
            </a:r>
            <a:r>
              <a:rPr sz="1167" dirty="0">
                <a:latin typeface="Times New Roman"/>
                <a:cs typeface="Times New Roman"/>
              </a:rPr>
              <a:t>2</a:t>
            </a:r>
            <a:r>
              <a:rPr sz="1167" baseline="38194" dirty="0">
                <a:latin typeface="Times New Roman"/>
                <a:cs typeface="Times New Roman"/>
              </a:rPr>
              <a:t>N </a:t>
            </a:r>
            <a:r>
              <a:rPr sz="1167" dirty="0">
                <a:latin typeface="Times New Roman"/>
                <a:cs typeface="Times New Roman"/>
              </a:rPr>
              <a:t>paths are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possible</a:t>
            </a:r>
            <a:endParaRPr sz="1167">
              <a:latin typeface="Times New Roman"/>
              <a:cs typeface="Times New Roman"/>
            </a:endParaRPr>
          </a:p>
          <a:p>
            <a:pPr marL="679082">
              <a:lnSpc>
                <a:spcPts val="1308"/>
              </a:lnSpc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dirty="0">
                <a:latin typeface="Times New Roman"/>
                <a:cs typeface="Times New Roman"/>
              </a:rPr>
              <a:t>Thus if N = 20 it means more then 1 million paths are</a:t>
            </a:r>
            <a:r>
              <a:rPr sz="1167" spc="20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possible.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590"/>
              </a:lnSpc>
              <a:spcBef>
                <a:spcPts val="603"/>
              </a:spcBef>
            </a:pPr>
            <a:r>
              <a:rPr sz="1361" b="1" dirty="0">
                <a:latin typeface="Times New Roman"/>
                <a:cs typeface="Times New Roman"/>
              </a:rPr>
              <a:t>Flow graph of a </a:t>
            </a:r>
            <a:r>
              <a:rPr sz="1361" b="1" spc="-5" dirty="0">
                <a:latin typeface="Times New Roman"/>
                <a:cs typeface="Times New Roman"/>
              </a:rPr>
              <a:t>hypothetical</a:t>
            </a:r>
            <a:r>
              <a:rPr sz="1361" b="1" spc="-29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program</a:t>
            </a: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49"/>
              </a:spcBef>
            </a:pPr>
            <a:r>
              <a:rPr sz="1167" spc="-5" dirty="0">
                <a:latin typeface="Times New Roman"/>
                <a:cs typeface="Times New Roman"/>
              </a:rPr>
              <a:t>Following </a:t>
            </a:r>
            <a:r>
              <a:rPr sz="1167" dirty="0">
                <a:latin typeface="Times New Roman"/>
                <a:cs typeface="Times New Roman"/>
              </a:rPr>
              <a:t>is a flow graph of a hypothetical program </a:t>
            </a:r>
            <a:r>
              <a:rPr sz="1167" spc="-5" dirty="0">
                <a:latin typeface="Times New Roman"/>
                <a:cs typeface="Times New Roman"/>
              </a:rPr>
              <a:t>whose structure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that it  consists of two loops, one embedded in the other. Left </a:t>
            </a:r>
            <a:r>
              <a:rPr sz="1167" spc="-5" dirty="0">
                <a:latin typeface="Times New Roman"/>
                <a:cs typeface="Times New Roman"/>
              </a:rPr>
              <a:t>side </a:t>
            </a:r>
            <a:r>
              <a:rPr sz="1167" dirty="0">
                <a:latin typeface="Times New Roman"/>
                <a:cs typeface="Times New Roman"/>
              </a:rPr>
              <a:t>of the diagram </a:t>
            </a:r>
            <a:r>
              <a:rPr sz="1167" spc="-5" dirty="0">
                <a:latin typeface="Times New Roman"/>
                <a:cs typeface="Times New Roman"/>
              </a:rPr>
              <a:t>signifies </a:t>
            </a:r>
            <a:r>
              <a:rPr sz="1167" dirty="0">
                <a:latin typeface="Times New Roman"/>
                <a:cs typeface="Times New Roman"/>
              </a:rPr>
              <a:t>the  loops </a:t>
            </a:r>
            <a:r>
              <a:rPr sz="1167" spc="-5" dirty="0">
                <a:latin typeface="Times New Roman"/>
                <a:cs typeface="Times New Roman"/>
              </a:rPr>
              <a:t>where </a:t>
            </a:r>
            <a:r>
              <a:rPr sz="1167" dirty="0">
                <a:latin typeface="Times New Roman"/>
                <a:cs typeface="Times New Roman"/>
              </a:rPr>
              <a:t>inner loop </a:t>
            </a:r>
            <a:r>
              <a:rPr sz="1167" spc="-5" dirty="0">
                <a:latin typeface="Times New Roman"/>
                <a:cs typeface="Times New Roman"/>
              </a:rPr>
              <a:t>seem </a:t>
            </a:r>
            <a:r>
              <a:rPr sz="1167" dirty="0">
                <a:latin typeface="Times New Roman"/>
                <a:cs typeface="Times New Roman"/>
              </a:rPr>
              <a:t>to be containing two if </a:t>
            </a:r>
            <a:r>
              <a:rPr sz="1167" spc="-5" dirty="0">
                <a:latin typeface="Times New Roman"/>
                <a:cs typeface="Times New Roman"/>
              </a:rPr>
              <a:t>statements. Second </a:t>
            </a:r>
            <a:r>
              <a:rPr sz="1167" dirty="0">
                <a:latin typeface="Times New Roman"/>
                <a:cs typeface="Times New Roman"/>
              </a:rPr>
              <a:t>loop has a branch  and then program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finishes.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08"/>
              </a:lnSpc>
            </a:pPr>
            <a:r>
              <a:rPr sz="1167" spc="-5" dirty="0">
                <a:latin typeface="Times New Roman"/>
                <a:cs typeface="Times New Roman"/>
              </a:rPr>
              <a:t>Simple </a:t>
            </a:r>
            <a:r>
              <a:rPr sz="1167" dirty="0">
                <a:latin typeface="Times New Roman"/>
                <a:cs typeface="Times New Roman"/>
              </a:rPr>
              <a:t>graph contains 1852 paths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each loop not iterated more than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twice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03" y="8703120"/>
            <a:ext cx="5359312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Thus, the number of paths in a program that contains loops tends to infinity. </a:t>
            </a:r>
            <a:r>
              <a:rPr sz="1167" spc="-15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is  impossible to conduct exhaustive testing of a program that may consist of infinite number  of test cases. The question arises, how </a:t>
            </a:r>
            <a:r>
              <a:rPr sz="1167" spc="5" dirty="0">
                <a:latin typeface="Times New Roman"/>
                <a:cs typeface="Times New Roman"/>
              </a:rPr>
              <a:t>many </a:t>
            </a:r>
            <a:r>
              <a:rPr sz="1167" spc="-10" dirty="0">
                <a:latin typeface="Times New Roman"/>
                <a:cs typeface="Times New Roman"/>
              </a:rPr>
              <a:t>test </a:t>
            </a:r>
            <a:r>
              <a:rPr sz="1167" dirty="0">
                <a:latin typeface="Times New Roman"/>
                <a:cs typeface="Times New Roman"/>
              </a:rPr>
              <a:t>cases need to be executed in order to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test  all the major </a:t>
            </a:r>
            <a:r>
              <a:rPr sz="1167" spc="-5" dirty="0">
                <a:latin typeface="Times New Roman"/>
                <a:cs typeface="Times New Roman"/>
              </a:rPr>
              <a:t>scenarios </a:t>
            </a:r>
            <a:r>
              <a:rPr sz="1167" dirty="0">
                <a:latin typeface="Times New Roman"/>
                <a:cs typeface="Times New Roman"/>
              </a:rPr>
              <a:t>in the code at least once? The answer is, calculate the  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cyclomatic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2643" y="8494661"/>
            <a:ext cx="1871839" cy="0"/>
          </a:xfrm>
          <a:custGeom>
            <a:avLst/>
            <a:gdLst/>
            <a:ahLst/>
            <a:cxnLst/>
            <a:rect l="l" t="t" r="r" b="b"/>
            <a:pathLst>
              <a:path w="1925320">
                <a:moveTo>
                  <a:pt x="0" y="0"/>
                </a:moveTo>
                <a:lnTo>
                  <a:pt x="1924811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382643" y="8489721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387088" y="3522435"/>
            <a:ext cx="0" cy="4964818"/>
          </a:xfrm>
          <a:custGeom>
            <a:avLst/>
            <a:gdLst/>
            <a:ahLst/>
            <a:cxnLst/>
            <a:rect l="l" t="t" r="r" b="b"/>
            <a:pathLst>
              <a:path h="5106670">
                <a:moveTo>
                  <a:pt x="0" y="0"/>
                </a:moveTo>
                <a:lnTo>
                  <a:pt x="0" y="510667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382643" y="3520583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382643" y="3516261"/>
            <a:ext cx="1871839" cy="0"/>
          </a:xfrm>
          <a:custGeom>
            <a:avLst/>
            <a:gdLst/>
            <a:ahLst/>
            <a:cxnLst/>
            <a:rect l="l" t="t" r="r" b="b"/>
            <a:pathLst>
              <a:path w="1925320">
                <a:moveTo>
                  <a:pt x="0" y="0"/>
                </a:moveTo>
                <a:lnTo>
                  <a:pt x="1924811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387088" y="8489969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391534" y="8489969"/>
            <a:ext cx="1853935" cy="0"/>
          </a:xfrm>
          <a:custGeom>
            <a:avLst/>
            <a:gdLst/>
            <a:ahLst/>
            <a:cxnLst/>
            <a:rect l="l" t="t" r="r" b="b"/>
            <a:pathLst>
              <a:path w="1906904">
                <a:moveTo>
                  <a:pt x="0" y="0"/>
                </a:moveTo>
                <a:lnTo>
                  <a:pt x="190652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245097" y="848972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249543" y="3522435"/>
            <a:ext cx="0" cy="4964818"/>
          </a:xfrm>
          <a:custGeom>
            <a:avLst/>
            <a:gdLst/>
            <a:ahLst/>
            <a:cxnLst/>
            <a:rect l="l" t="t" r="r" b="b"/>
            <a:pathLst>
              <a:path h="5106670">
                <a:moveTo>
                  <a:pt x="0" y="0"/>
                </a:moveTo>
                <a:lnTo>
                  <a:pt x="0" y="510667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245097" y="352058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249543" y="848996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387088" y="3520459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391534" y="3520459"/>
            <a:ext cx="1853935" cy="0"/>
          </a:xfrm>
          <a:custGeom>
            <a:avLst/>
            <a:gdLst/>
            <a:ahLst/>
            <a:cxnLst/>
            <a:rect l="l" t="t" r="r" b="b"/>
            <a:pathLst>
              <a:path w="1906904">
                <a:moveTo>
                  <a:pt x="0" y="0"/>
                </a:moveTo>
                <a:lnTo>
                  <a:pt x="1906524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249543" y="352045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670827" y="3519719"/>
            <a:ext cx="911966" cy="3267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207931" y="6931997"/>
            <a:ext cx="148167" cy="1481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934" y="5905"/>
                </a:lnTo>
                <a:lnTo>
                  <a:pt x="22669" y="22097"/>
                </a:lnTo>
                <a:lnTo>
                  <a:pt x="6119" y="46291"/>
                </a:lnTo>
                <a:lnTo>
                  <a:pt x="0" y="76199"/>
                </a:lnTo>
                <a:lnTo>
                  <a:pt x="6119" y="106108"/>
                </a:lnTo>
                <a:lnTo>
                  <a:pt x="22669" y="130301"/>
                </a:lnTo>
                <a:lnTo>
                  <a:pt x="46934" y="146494"/>
                </a:lnTo>
                <a:lnTo>
                  <a:pt x="76200" y="152399"/>
                </a:lnTo>
                <a:lnTo>
                  <a:pt x="106108" y="146494"/>
                </a:lnTo>
                <a:lnTo>
                  <a:pt x="130302" y="130301"/>
                </a:lnTo>
                <a:lnTo>
                  <a:pt x="146494" y="106108"/>
                </a:lnTo>
                <a:lnTo>
                  <a:pt x="152400" y="76199"/>
                </a:lnTo>
                <a:lnTo>
                  <a:pt x="146494" y="46291"/>
                </a:lnTo>
                <a:lnTo>
                  <a:pt x="130302" y="22097"/>
                </a:lnTo>
                <a:lnTo>
                  <a:pt x="106108" y="590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203487" y="6927552"/>
            <a:ext cx="157427" cy="157427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77554" y="169"/>
                </a:moveTo>
                <a:lnTo>
                  <a:pt x="64008" y="1524"/>
                </a:lnTo>
                <a:lnTo>
                  <a:pt x="50292" y="4572"/>
                </a:lnTo>
                <a:lnTo>
                  <a:pt x="48768" y="6096"/>
                </a:lnTo>
                <a:lnTo>
                  <a:pt x="35052" y="12192"/>
                </a:lnTo>
                <a:lnTo>
                  <a:pt x="22860" y="24384"/>
                </a:lnTo>
                <a:lnTo>
                  <a:pt x="13716" y="35052"/>
                </a:lnTo>
                <a:lnTo>
                  <a:pt x="6096" y="47244"/>
                </a:lnTo>
                <a:lnTo>
                  <a:pt x="6096" y="48768"/>
                </a:lnTo>
                <a:lnTo>
                  <a:pt x="1524" y="64008"/>
                </a:lnTo>
                <a:lnTo>
                  <a:pt x="0" y="79248"/>
                </a:lnTo>
                <a:lnTo>
                  <a:pt x="1524" y="94488"/>
                </a:lnTo>
                <a:lnTo>
                  <a:pt x="1524" y="96012"/>
                </a:lnTo>
                <a:lnTo>
                  <a:pt x="6096" y="111252"/>
                </a:lnTo>
                <a:lnTo>
                  <a:pt x="6096" y="112776"/>
                </a:lnTo>
                <a:lnTo>
                  <a:pt x="13716" y="124968"/>
                </a:lnTo>
                <a:lnTo>
                  <a:pt x="22860" y="137160"/>
                </a:lnTo>
                <a:lnTo>
                  <a:pt x="24384" y="138684"/>
                </a:lnTo>
                <a:lnTo>
                  <a:pt x="35052" y="147828"/>
                </a:lnTo>
                <a:lnTo>
                  <a:pt x="48768" y="153924"/>
                </a:lnTo>
                <a:lnTo>
                  <a:pt x="50292" y="155448"/>
                </a:lnTo>
                <a:lnTo>
                  <a:pt x="64008" y="160020"/>
                </a:lnTo>
                <a:lnTo>
                  <a:pt x="79248" y="161544"/>
                </a:lnTo>
                <a:lnTo>
                  <a:pt x="94488" y="160020"/>
                </a:lnTo>
                <a:lnTo>
                  <a:pt x="96012" y="160020"/>
                </a:lnTo>
                <a:lnTo>
                  <a:pt x="111252" y="155448"/>
                </a:lnTo>
                <a:lnTo>
                  <a:pt x="96012" y="155448"/>
                </a:lnTo>
                <a:lnTo>
                  <a:pt x="94996" y="152400"/>
                </a:lnTo>
                <a:lnTo>
                  <a:pt x="80772" y="152400"/>
                </a:lnTo>
                <a:lnTo>
                  <a:pt x="65532" y="150876"/>
                </a:lnTo>
                <a:lnTo>
                  <a:pt x="50292" y="150876"/>
                </a:lnTo>
                <a:lnTo>
                  <a:pt x="51816" y="146304"/>
                </a:lnTo>
                <a:lnTo>
                  <a:pt x="53340" y="146304"/>
                </a:lnTo>
                <a:lnTo>
                  <a:pt x="39624" y="140208"/>
                </a:lnTo>
                <a:lnTo>
                  <a:pt x="32512" y="134112"/>
                </a:lnTo>
                <a:lnTo>
                  <a:pt x="25908" y="134112"/>
                </a:lnTo>
                <a:lnTo>
                  <a:pt x="28956" y="131064"/>
                </a:lnTo>
                <a:lnTo>
                  <a:pt x="29337" y="131064"/>
                </a:lnTo>
                <a:lnTo>
                  <a:pt x="21336" y="120396"/>
                </a:lnTo>
                <a:lnTo>
                  <a:pt x="14668" y="109728"/>
                </a:lnTo>
                <a:lnTo>
                  <a:pt x="10668" y="109728"/>
                </a:lnTo>
                <a:lnTo>
                  <a:pt x="13716" y="108204"/>
                </a:lnTo>
                <a:lnTo>
                  <a:pt x="14782" y="108204"/>
                </a:lnTo>
                <a:lnTo>
                  <a:pt x="11125" y="96012"/>
                </a:lnTo>
                <a:lnTo>
                  <a:pt x="6096" y="96012"/>
                </a:lnTo>
                <a:lnTo>
                  <a:pt x="10520" y="94537"/>
                </a:lnTo>
                <a:lnTo>
                  <a:pt x="9144" y="80772"/>
                </a:lnTo>
                <a:lnTo>
                  <a:pt x="10668" y="65532"/>
                </a:lnTo>
                <a:lnTo>
                  <a:pt x="14782" y="51816"/>
                </a:lnTo>
                <a:lnTo>
                  <a:pt x="13716" y="51816"/>
                </a:lnTo>
                <a:lnTo>
                  <a:pt x="10668" y="50292"/>
                </a:lnTo>
                <a:lnTo>
                  <a:pt x="14668" y="50292"/>
                </a:lnTo>
                <a:lnTo>
                  <a:pt x="21336" y="39624"/>
                </a:lnTo>
                <a:lnTo>
                  <a:pt x="29173" y="30480"/>
                </a:lnTo>
                <a:lnTo>
                  <a:pt x="28956" y="30480"/>
                </a:lnTo>
                <a:lnTo>
                  <a:pt x="25908" y="25908"/>
                </a:lnTo>
                <a:lnTo>
                  <a:pt x="33528" y="25908"/>
                </a:lnTo>
                <a:lnTo>
                  <a:pt x="39624" y="19812"/>
                </a:lnTo>
                <a:lnTo>
                  <a:pt x="53340" y="13716"/>
                </a:lnTo>
                <a:lnTo>
                  <a:pt x="51816" y="13716"/>
                </a:lnTo>
                <a:lnTo>
                  <a:pt x="50292" y="9144"/>
                </a:lnTo>
                <a:lnTo>
                  <a:pt x="80772" y="9144"/>
                </a:lnTo>
                <a:lnTo>
                  <a:pt x="79248" y="7620"/>
                </a:lnTo>
                <a:lnTo>
                  <a:pt x="77724" y="7620"/>
                </a:lnTo>
                <a:lnTo>
                  <a:pt x="76200" y="6096"/>
                </a:lnTo>
                <a:lnTo>
                  <a:pt x="76200" y="1524"/>
                </a:lnTo>
                <a:lnTo>
                  <a:pt x="77554" y="169"/>
                </a:lnTo>
                <a:close/>
              </a:path>
              <a:path w="161925" h="161925">
                <a:moveTo>
                  <a:pt x="96012" y="150876"/>
                </a:moveTo>
                <a:lnTo>
                  <a:pt x="94537" y="151023"/>
                </a:lnTo>
                <a:lnTo>
                  <a:pt x="96012" y="155448"/>
                </a:lnTo>
                <a:lnTo>
                  <a:pt x="96012" y="150876"/>
                </a:lnTo>
                <a:close/>
              </a:path>
              <a:path w="161925" h="161925">
                <a:moveTo>
                  <a:pt x="127000" y="146304"/>
                </a:moveTo>
                <a:lnTo>
                  <a:pt x="109728" y="146304"/>
                </a:lnTo>
                <a:lnTo>
                  <a:pt x="109728" y="150876"/>
                </a:lnTo>
                <a:lnTo>
                  <a:pt x="96012" y="150876"/>
                </a:lnTo>
                <a:lnTo>
                  <a:pt x="96012" y="155448"/>
                </a:lnTo>
                <a:lnTo>
                  <a:pt x="111252" y="155448"/>
                </a:lnTo>
                <a:lnTo>
                  <a:pt x="112776" y="153924"/>
                </a:lnTo>
                <a:lnTo>
                  <a:pt x="124968" y="147828"/>
                </a:lnTo>
                <a:lnTo>
                  <a:pt x="127000" y="146304"/>
                </a:lnTo>
                <a:close/>
              </a:path>
              <a:path w="161925" h="161925">
                <a:moveTo>
                  <a:pt x="94537" y="151023"/>
                </a:moveTo>
                <a:lnTo>
                  <a:pt x="80772" y="152400"/>
                </a:lnTo>
                <a:lnTo>
                  <a:pt x="94996" y="152400"/>
                </a:lnTo>
                <a:lnTo>
                  <a:pt x="94537" y="151023"/>
                </a:lnTo>
                <a:close/>
              </a:path>
              <a:path w="161925" h="161925">
                <a:moveTo>
                  <a:pt x="108342" y="146719"/>
                </a:moveTo>
                <a:lnTo>
                  <a:pt x="94488" y="150876"/>
                </a:lnTo>
                <a:lnTo>
                  <a:pt x="94537" y="151023"/>
                </a:lnTo>
                <a:lnTo>
                  <a:pt x="96012" y="150876"/>
                </a:lnTo>
                <a:lnTo>
                  <a:pt x="109728" y="150876"/>
                </a:lnTo>
                <a:lnTo>
                  <a:pt x="108342" y="146719"/>
                </a:lnTo>
                <a:close/>
              </a:path>
              <a:path w="161925" h="161925">
                <a:moveTo>
                  <a:pt x="51816" y="146304"/>
                </a:moveTo>
                <a:lnTo>
                  <a:pt x="50292" y="150876"/>
                </a:lnTo>
                <a:lnTo>
                  <a:pt x="53062" y="146719"/>
                </a:lnTo>
                <a:lnTo>
                  <a:pt x="51816" y="146304"/>
                </a:lnTo>
                <a:close/>
              </a:path>
              <a:path w="161925" h="161925">
                <a:moveTo>
                  <a:pt x="53062" y="146719"/>
                </a:moveTo>
                <a:lnTo>
                  <a:pt x="50292" y="150876"/>
                </a:lnTo>
                <a:lnTo>
                  <a:pt x="65532" y="150876"/>
                </a:lnTo>
                <a:lnTo>
                  <a:pt x="53062" y="146719"/>
                </a:lnTo>
                <a:close/>
              </a:path>
              <a:path w="161925" h="161925">
                <a:moveTo>
                  <a:pt x="109728" y="146304"/>
                </a:moveTo>
                <a:lnTo>
                  <a:pt x="108342" y="146719"/>
                </a:lnTo>
                <a:lnTo>
                  <a:pt x="109728" y="150876"/>
                </a:lnTo>
                <a:lnTo>
                  <a:pt x="109728" y="146304"/>
                </a:lnTo>
                <a:close/>
              </a:path>
              <a:path w="161925" h="161925">
                <a:moveTo>
                  <a:pt x="53340" y="146304"/>
                </a:moveTo>
                <a:lnTo>
                  <a:pt x="51816" y="146304"/>
                </a:lnTo>
                <a:lnTo>
                  <a:pt x="53062" y="146719"/>
                </a:lnTo>
                <a:lnTo>
                  <a:pt x="53340" y="146304"/>
                </a:lnTo>
                <a:close/>
              </a:path>
              <a:path w="161925" h="161925">
                <a:moveTo>
                  <a:pt x="131717" y="131717"/>
                </a:moveTo>
                <a:lnTo>
                  <a:pt x="120396" y="140208"/>
                </a:lnTo>
                <a:lnTo>
                  <a:pt x="108204" y="146304"/>
                </a:lnTo>
                <a:lnTo>
                  <a:pt x="108342" y="146719"/>
                </a:lnTo>
                <a:lnTo>
                  <a:pt x="109728" y="146304"/>
                </a:lnTo>
                <a:lnTo>
                  <a:pt x="127000" y="146304"/>
                </a:lnTo>
                <a:lnTo>
                  <a:pt x="137160" y="138684"/>
                </a:lnTo>
                <a:lnTo>
                  <a:pt x="138684" y="137160"/>
                </a:lnTo>
                <a:lnTo>
                  <a:pt x="140970" y="134112"/>
                </a:lnTo>
                <a:lnTo>
                  <a:pt x="134112" y="134112"/>
                </a:lnTo>
                <a:lnTo>
                  <a:pt x="131064" y="132588"/>
                </a:lnTo>
                <a:lnTo>
                  <a:pt x="131717" y="131717"/>
                </a:lnTo>
                <a:close/>
              </a:path>
              <a:path w="161925" h="161925">
                <a:moveTo>
                  <a:pt x="28956" y="131064"/>
                </a:moveTo>
                <a:lnTo>
                  <a:pt x="25908" y="134112"/>
                </a:lnTo>
                <a:lnTo>
                  <a:pt x="30480" y="132588"/>
                </a:lnTo>
                <a:lnTo>
                  <a:pt x="30022" y="131978"/>
                </a:lnTo>
                <a:lnTo>
                  <a:pt x="28956" y="131064"/>
                </a:lnTo>
                <a:close/>
              </a:path>
              <a:path w="161925" h="161925">
                <a:moveTo>
                  <a:pt x="30022" y="131978"/>
                </a:moveTo>
                <a:lnTo>
                  <a:pt x="30480" y="132588"/>
                </a:lnTo>
                <a:lnTo>
                  <a:pt x="25908" y="134112"/>
                </a:lnTo>
                <a:lnTo>
                  <a:pt x="32512" y="134112"/>
                </a:lnTo>
                <a:lnTo>
                  <a:pt x="30022" y="131978"/>
                </a:lnTo>
                <a:close/>
              </a:path>
              <a:path w="161925" h="161925">
                <a:moveTo>
                  <a:pt x="132588" y="131064"/>
                </a:moveTo>
                <a:lnTo>
                  <a:pt x="131717" y="131717"/>
                </a:lnTo>
                <a:lnTo>
                  <a:pt x="131064" y="132588"/>
                </a:lnTo>
                <a:lnTo>
                  <a:pt x="134112" y="134112"/>
                </a:lnTo>
                <a:lnTo>
                  <a:pt x="132588" y="131064"/>
                </a:lnTo>
                <a:close/>
              </a:path>
              <a:path w="161925" h="161925">
                <a:moveTo>
                  <a:pt x="143256" y="131064"/>
                </a:moveTo>
                <a:lnTo>
                  <a:pt x="132588" y="131064"/>
                </a:lnTo>
                <a:lnTo>
                  <a:pt x="134112" y="134112"/>
                </a:lnTo>
                <a:lnTo>
                  <a:pt x="140970" y="134112"/>
                </a:lnTo>
                <a:lnTo>
                  <a:pt x="143256" y="131064"/>
                </a:lnTo>
                <a:close/>
              </a:path>
              <a:path w="161925" h="161925">
                <a:moveTo>
                  <a:pt x="29337" y="131064"/>
                </a:moveTo>
                <a:lnTo>
                  <a:pt x="28956" y="131064"/>
                </a:lnTo>
                <a:lnTo>
                  <a:pt x="30022" y="131978"/>
                </a:lnTo>
                <a:lnTo>
                  <a:pt x="29337" y="131064"/>
                </a:lnTo>
                <a:close/>
              </a:path>
              <a:path w="161925" h="161925">
                <a:moveTo>
                  <a:pt x="146304" y="108204"/>
                </a:moveTo>
                <a:lnTo>
                  <a:pt x="140208" y="120396"/>
                </a:lnTo>
                <a:lnTo>
                  <a:pt x="131717" y="131717"/>
                </a:lnTo>
                <a:lnTo>
                  <a:pt x="132588" y="131064"/>
                </a:lnTo>
                <a:lnTo>
                  <a:pt x="143256" y="131064"/>
                </a:lnTo>
                <a:lnTo>
                  <a:pt x="147828" y="124968"/>
                </a:lnTo>
                <a:lnTo>
                  <a:pt x="153924" y="112776"/>
                </a:lnTo>
                <a:lnTo>
                  <a:pt x="155448" y="111252"/>
                </a:lnTo>
                <a:lnTo>
                  <a:pt x="155905" y="109728"/>
                </a:lnTo>
                <a:lnTo>
                  <a:pt x="146304" y="109728"/>
                </a:lnTo>
                <a:lnTo>
                  <a:pt x="146719" y="108342"/>
                </a:lnTo>
                <a:lnTo>
                  <a:pt x="146304" y="108204"/>
                </a:lnTo>
                <a:close/>
              </a:path>
              <a:path w="161925" h="161925">
                <a:moveTo>
                  <a:pt x="13716" y="108204"/>
                </a:moveTo>
                <a:lnTo>
                  <a:pt x="10668" y="109728"/>
                </a:lnTo>
                <a:lnTo>
                  <a:pt x="14668" y="109728"/>
                </a:lnTo>
                <a:lnTo>
                  <a:pt x="13716" y="108204"/>
                </a:lnTo>
                <a:close/>
              </a:path>
              <a:path w="161925" h="161925">
                <a:moveTo>
                  <a:pt x="14782" y="108204"/>
                </a:moveTo>
                <a:lnTo>
                  <a:pt x="13716" y="108204"/>
                </a:lnTo>
                <a:lnTo>
                  <a:pt x="14668" y="109728"/>
                </a:lnTo>
                <a:lnTo>
                  <a:pt x="15240" y="109728"/>
                </a:lnTo>
                <a:lnTo>
                  <a:pt x="14782" y="108204"/>
                </a:lnTo>
                <a:close/>
              </a:path>
              <a:path w="161925" h="161925">
                <a:moveTo>
                  <a:pt x="146719" y="108342"/>
                </a:moveTo>
                <a:lnTo>
                  <a:pt x="146304" y="109728"/>
                </a:lnTo>
                <a:lnTo>
                  <a:pt x="150876" y="109728"/>
                </a:lnTo>
                <a:lnTo>
                  <a:pt x="146719" y="108342"/>
                </a:lnTo>
                <a:close/>
              </a:path>
              <a:path w="161925" h="161925">
                <a:moveTo>
                  <a:pt x="150876" y="94488"/>
                </a:moveTo>
                <a:lnTo>
                  <a:pt x="146719" y="108342"/>
                </a:lnTo>
                <a:lnTo>
                  <a:pt x="150876" y="109728"/>
                </a:lnTo>
                <a:lnTo>
                  <a:pt x="155905" y="109728"/>
                </a:lnTo>
                <a:lnTo>
                  <a:pt x="160020" y="96012"/>
                </a:lnTo>
                <a:lnTo>
                  <a:pt x="150876" y="96012"/>
                </a:lnTo>
                <a:lnTo>
                  <a:pt x="151023" y="94537"/>
                </a:lnTo>
                <a:lnTo>
                  <a:pt x="150876" y="94488"/>
                </a:lnTo>
                <a:close/>
              </a:path>
              <a:path w="161925" h="161925">
                <a:moveTo>
                  <a:pt x="10520" y="94537"/>
                </a:moveTo>
                <a:lnTo>
                  <a:pt x="6096" y="96012"/>
                </a:lnTo>
                <a:lnTo>
                  <a:pt x="10668" y="96012"/>
                </a:lnTo>
                <a:lnTo>
                  <a:pt x="10520" y="94537"/>
                </a:lnTo>
                <a:close/>
              </a:path>
              <a:path w="161925" h="161925">
                <a:moveTo>
                  <a:pt x="10668" y="94488"/>
                </a:moveTo>
                <a:lnTo>
                  <a:pt x="10520" y="94537"/>
                </a:lnTo>
                <a:lnTo>
                  <a:pt x="10668" y="96012"/>
                </a:lnTo>
                <a:lnTo>
                  <a:pt x="11125" y="96012"/>
                </a:lnTo>
                <a:lnTo>
                  <a:pt x="10668" y="94488"/>
                </a:lnTo>
                <a:close/>
              </a:path>
              <a:path w="161925" h="161925">
                <a:moveTo>
                  <a:pt x="151023" y="94537"/>
                </a:moveTo>
                <a:lnTo>
                  <a:pt x="150876" y="96012"/>
                </a:lnTo>
                <a:lnTo>
                  <a:pt x="155448" y="96012"/>
                </a:lnTo>
                <a:lnTo>
                  <a:pt x="151023" y="94537"/>
                </a:lnTo>
                <a:close/>
              </a:path>
              <a:path w="161925" h="161925">
                <a:moveTo>
                  <a:pt x="155905" y="50292"/>
                </a:moveTo>
                <a:lnTo>
                  <a:pt x="150876" y="50292"/>
                </a:lnTo>
                <a:lnTo>
                  <a:pt x="146719" y="51677"/>
                </a:lnTo>
                <a:lnTo>
                  <a:pt x="150876" y="65532"/>
                </a:lnTo>
                <a:lnTo>
                  <a:pt x="152400" y="80772"/>
                </a:lnTo>
                <a:lnTo>
                  <a:pt x="151023" y="94537"/>
                </a:lnTo>
                <a:lnTo>
                  <a:pt x="155448" y="96012"/>
                </a:lnTo>
                <a:lnTo>
                  <a:pt x="160020" y="96012"/>
                </a:lnTo>
                <a:lnTo>
                  <a:pt x="160020" y="94488"/>
                </a:lnTo>
                <a:lnTo>
                  <a:pt x="161544" y="79248"/>
                </a:lnTo>
                <a:lnTo>
                  <a:pt x="160020" y="64008"/>
                </a:lnTo>
                <a:lnTo>
                  <a:pt x="155905" y="50292"/>
                </a:lnTo>
                <a:close/>
              </a:path>
              <a:path w="161925" h="161925">
                <a:moveTo>
                  <a:pt x="14668" y="50292"/>
                </a:moveTo>
                <a:lnTo>
                  <a:pt x="10668" y="50292"/>
                </a:lnTo>
                <a:lnTo>
                  <a:pt x="13716" y="51816"/>
                </a:lnTo>
                <a:lnTo>
                  <a:pt x="14668" y="50292"/>
                </a:lnTo>
                <a:close/>
              </a:path>
              <a:path w="161925" h="161925">
                <a:moveTo>
                  <a:pt x="15240" y="50292"/>
                </a:moveTo>
                <a:lnTo>
                  <a:pt x="14668" y="50292"/>
                </a:lnTo>
                <a:lnTo>
                  <a:pt x="13716" y="51816"/>
                </a:lnTo>
                <a:lnTo>
                  <a:pt x="14782" y="51816"/>
                </a:lnTo>
                <a:lnTo>
                  <a:pt x="15240" y="50292"/>
                </a:lnTo>
                <a:close/>
              </a:path>
              <a:path w="161925" h="161925">
                <a:moveTo>
                  <a:pt x="131717" y="29718"/>
                </a:moveTo>
                <a:lnTo>
                  <a:pt x="140208" y="39624"/>
                </a:lnTo>
                <a:lnTo>
                  <a:pt x="146304" y="51816"/>
                </a:lnTo>
                <a:lnTo>
                  <a:pt x="146719" y="51677"/>
                </a:lnTo>
                <a:lnTo>
                  <a:pt x="146304" y="50292"/>
                </a:lnTo>
                <a:lnTo>
                  <a:pt x="155905" y="50292"/>
                </a:lnTo>
                <a:lnTo>
                  <a:pt x="155448" y="48768"/>
                </a:lnTo>
                <a:lnTo>
                  <a:pt x="153924" y="47244"/>
                </a:lnTo>
                <a:lnTo>
                  <a:pt x="147828" y="35052"/>
                </a:lnTo>
                <a:lnTo>
                  <a:pt x="143909" y="30480"/>
                </a:lnTo>
                <a:lnTo>
                  <a:pt x="132588" y="30480"/>
                </a:lnTo>
                <a:lnTo>
                  <a:pt x="131717" y="29718"/>
                </a:lnTo>
                <a:close/>
              </a:path>
              <a:path w="161925" h="161925">
                <a:moveTo>
                  <a:pt x="150876" y="50292"/>
                </a:moveTo>
                <a:lnTo>
                  <a:pt x="146304" y="50292"/>
                </a:lnTo>
                <a:lnTo>
                  <a:pt x="146719" y="51677"/>
                </a:lnTo>
                <a:lnTo>
                  <a:pt x="150876" y="50292"/>
                </a:lnTo>
                <a:close/>
              </a:path>
              <a:path w="161925" h="161925">
                <a:moveTo>
                  <a:pt x="25908" y="25908"/>
                </a:moveTo>
                <a:lnTo>
                  <a:pt x="28956" y="30480"/>
                </a:lnTo>
                <a:lnTo>
                  <a:pt x="30480" y="28956"/>
                </a:lnTo>
                <a:lnTo>
                  <a:pt x="25908" y="25908"/>
                </a:lnTo>
                <a:close/>
              </a:path>
              <a:path w="161925" h="161925">
                <a:moveTo>
                  <a:pt x="30480" y="28956"/>
                </a:moveTo>
                <a:lnTo>
                  <a:pt x="28956" y="30480"/>
                </a:lnTo>
                <a:lnTo>
                  <a:pt x="29173" y="30480"/>
                </a:lnTo>
                <a:lnTo>
                  <a:pt x="30480" y="28956"/>
                </a:lnTo>
                <a:close/>
              </a:path>
              <a:path w="161925" h="161925">
                <a:moveTo>
                  <a:pt x="134112" y="25908"/>
                </a:moveTo>
                <a:lnTo>
                  <a:pt x="131064" y="28956"/>
                </a:lnTo>
                <a:lnTo>
                  <a:pt x="131717" y="29718"/>
                </a:lnTo>
                <a:lnTo>
                  <a:pt x="132588" y="30480"/>
                </a:lnTo>
                <a:lnTo>
                  <a:pt x="134112" y="25908"/>
                </a:lnTo>
                <a:close/>
              </a:path>
              <a:path w="161925" h="161925">
                <a:moveTo>
                  <a:pt x="139990" y="25908"/>
                </a:moveTo>
                <a:lnTo>
                  <a:pt x="134112" y="25908"/>
                </a:lnTo>
                <a:lnTo>
                  <a:pt x="132588" y="30480"/>
                </a:lnTo>
                <a:lnTo>
                  <a:pt x="143909" y="30480"/>
                </a:lnTo>
                <a:lnTo>
                  <a:pt x="139990" y="25908"/>
                </a:lnTo>
                <a:close/>
              </a:path>
              <a:path w="161925" h="161925">
                <a:moveTo>
                  <a:pt x="118872" y="9144"/>
                </a:moveTo>
                <a:lnTo>
                  <a:pt x="109728" y="9144"/>
                </a:lnTo>
                <a:lnTo>
                  <a:pt x="109728" y="13716"/>
                </a:lnTo>
                <a:lnTo>
                  <a:pt x="108204" y="13716"/>
                </a:lnTo>
                <a:lnTo>
                  <a:pt x="120396" y="19812"/>
                </a:lnTo>
                <a:lnTo>
                  <a:pt x="131717" y="29718"/>
                </a:lnTo>
                <a:lnTo>
                  <a:pt x="131064" y="28956"/>
                </a:lnTo>
                <a:lnTo>
                  <a:pt x="134112" y="25908"/>
                </a:lnTo>
                <a:lnTo>
                  <a:pt x="139990" y="25908"/>
                </a:lnTo>
                <a:lnTo>
                  <a:pt x="138684" y="24384"/>
                </a:lnTo>
                <a:lnTo>
                  <a:pt x="137160" y="22860"/>
                </a:lnTo>
                <a:lnTo>
                  <a:pt x="126709" y="13716"/>
                </a:lnTo>
                <a:lnTo>
                  <a:pt x="109728" y="13716"/>
                </a:lnTo>
                <a:lnTo>
                  <a:pt x="108299" y="13430"/>
                </a:lnTo>
                <a:lnTo>
                  <a:pt x="126383" y="13430"/>
                </a:lnTo>
                <a:lnTo>
                  <a:pt x="124968" y="12192"/>
                </a:lnTo>
                <a:lnTo>
                  <a:pt x="118872" y="9144"/>
                </a:lnTo>
                <a:close/>
              </a:path>
              <a:path w="161925" h="161925">
                <a:moveTo>
                  <a:pt x="33528" y="25908"/>
                </a:moveTo>
                <a:lnTo>
                  <a:pt x="25908" y="25908"/>
                </a:lnTo>
                <a:lnTo>
                  <a:pt x="30480" y="28956"/>
                </a:lnTo>
                <a:lnTo>
                  <a:pt x="33528" y="25908"/>
                </a:lnTo>
                <a:close/>
              </a:path>
              <a:path w="161925" h="161925">
                <a:moveTo>
                  <a:pt x="50292" y="9144"/>
                </a:moveTo>
                <a:lnTo>
                  <a:pt x="51816" y="13716"/>
                </a:lnTo>
                <a:lnTo>
                  <a:pt x="53143" y="13421"/>
                </a:lnTo>
                <a:lnTo>
                  <a:pt x="50292" y="9144"/>
                </a:lnTo>
                <a:close/>
              </a:path>
              <a:path w="161925" h="161925">
                <a:moveTo>
                  <a:pt x="53143" y="13421"/>
                </a:moveTo>
                <a:lnTo>
                  <a:pt x="51816" y="13716"/>
                </a:lnTo>
                <a:lnTo>
                  <a:pt x="53340" y="13716"/>
                </a:lnTo>
                <a:lnTo>
                  <a:pt x="53143" y="13421"/>
                </a:lnTo>
                <a:close/>
              </a:path>
              <a:path w="161925" h="161925">
                <a:moveTo>
                  <a:pt x="109728" y="9144"/>
                </a:moveTo>
                <a:lnTo>
                  <a:pt x="108299" y="13430"/>
                </a:lnTo>
                <a:lnTo>
                  <a:pt x="109728" y="13716"/>
                </a:lnTo>
                <a:lnTo>
                  <a:pt x="109728" y="9144"/>
                </a:lnTo>
                <a:close/>
              </a:path>
              <a:path w="161925" h="161925">
                <a:moveTo>
                  <a:pt x="112776" y="6096"/>
                </a:moveTo>
                <a:lnTo>
                  <a:pt x="96012" y="6096"/>
                </a:lnTo>
                <a:lnTo>
                  <a:pt x="96012" y="10668"/>
                </a:lnTo>
                <a:lnTo>
                  <a:pt x="94488" y="10668"/>
                </a:lnTo>
                <a:lnTo>
                  <a:pt x="108302" y="13421"/>
                </a:lnTo>
                <a:lnTo>
                  <a:pt x="109220" y="10668"/>
                </a:lnTo>
                <a:lnTo>
                  <a:pt x="96012" y="10668"/>
                </a:lnTo>
                <a:lnTo>
                  <a:pt x="94537" y="10520"/>
                </a:lnTo>
                <a:lnTo>
                  <a:pt x="109269" y="10520"/>
                </a:lnTo>
                <a:lnTo>
                  <a:pt x="109728" y="9144"/>
                </a:lnTo>
                <a:lnTo>
                  <a:pt x="118872" y="9144"/>
                </a:lnTo>
                <a:lnTo>
                  <a:pt x="112776" y="6096"/>
                </a:lnTo>
                <a:close/>
              </a:path>
              <a:path w="161925" h="161925">
                <a:moveTo>
                  <a:pt x="80772" y="9144"/>
                </a:moveTo>
                <a:lnTo>
                  <a:pt x="50292" y="9144"/>
                </a:lnTo>
                <a:lnTo>
                  <a:pt x="53143" y="13421"/>
                </a:lnTo>
                <a:lnTo>
                  <a:pt x="65532" y="10668"/>
                </a:lnTo>
                <a:lnTo>
                  <a:pt x="80772" y="9144"/>
                </a:lnTo>
                <a:close/>
              </a:path>
              <a:path w="161925" h="161925">
                <a:moveTo>
                  <a:pt x="96012" y="6096"/>
                </a:moveTo>
                <a:lnTo>
                  <a:pt x="94537" y="10520"/>
                </a:lnTo>
                <a:lnTo>
                  <a:pt x="96012" y="10668"/>
                </a:lnTo>
                <a:lnTo>
                  <a:pt x="96012" y="6096"/>
                </a:lnTo>
                <a:close/>
              </a:path>
              <a:path w="161925" h="161925">
                <a:moveTo>
                  <a:pt x="82634" y="338"/>
                </a:moveTo>
                <a:lnTo>
                  <a:pt x="83820" y="1524"/>
                </a:lnTo>
                <a:lnTo>
                  <a:pt x="83820" y="6096"/>
                </a:lnTo>
                <a:lnTo>
                  <a:pt x="80772" y="9144"/>
                </a:lnTo>
                <a:lnTo>
                  <a:pt x="94537" y="10520"/>
                </a:lnTo>
                <a:lnTo>
                  <a:pt x="96012" y="6096"/>
                </a:lnTo>
                <a:lnTo>
                  <a:pt x="112776" y="6096"/>
                </a:lnTo>
                <a:lnTo>
                  <a:pt x="111252" y="4572"/>
                </a:lnTo>
                <a:lnTo>
                  <a:pt x="96012" y="1524"/>
                </a:lnTo>
                <a:lnTo>
                  <a:pt x="94488" y="1524"/>
                </a:lnTo>
                <a:lnTo>
                  <a:pt x="82634" y="338"/>
                </a:lnTo>
                <a:close/>
              </a:path>
              <a:path w="161925" h="161925">
                <a:moveTo>
                  <a:pt x="79248" y="0"/>
                </a:moveTo>
                <a:lnTo>
                  <a:pt x="77554" y="169"/>
                </a:lnTo>
                <a:lnTo>
                  <a:pt x="76200" y="1524"/>
                </a:lnTo>
                <a:lnTo>
                  <a:pt x="76200" y="6096"/>
                </a:lnTo>
                <a:lnTo>
                  <a:pt x="77724" y="7620"/>
                </a:lnTo>
                <a:lnTo>
                  <a:pt x="79248" y="7620"/>
                </a:lnTo>
                <a:lnTo>
                  <a:pt x="80772" y="9144"/>
                </a:lnTo>
                <a:lnTo>
                  <a:pt x="83820" y="6096"/>
                </a:lnTo>
                <a:lnTo>
                  <a:pt x="83820" y="1524"/>
                </a:lnTo>
                <a:lnTo>
                  <a:pt x="82634" y="338"/>
                </a:lnTo>
                <a:lnTo>
                  <a:pt x="79248" y="0"/>
                </a:lnTo>
                <a:close/>
              </a:path>
              <a:path w="161925" h="161925">
                <a:moveTo>
                  <a:pt x="82296" y="0"/>
                </a:moveTo>
                <a:lnTo>
                  <a:pt x="79248" y="0"/>
                </a:lnTo>
                <a:lnTo>
                  <a:pt x="82634" y="338"/>
                </a:lnTo>
                <a:lnTo>
                  <a:pt x="82296" y="0"/>
                </a:lnTo>
                <a:close/>
              </a:path>
              <a:path w="161925" h="161925">
                <a:moveTo>
                  <a:pt x="79248" y="0"/>
                </a:moveTo>
                <a:lnTo>
                  <a:pt x="77724" y="0"/>
                </a:lnTo>
                <a:lnTo>
                  <a:pt x="77554" y="169"/>
                </a:lnTo>
                <a:lnTo>
                  <a:pt x="79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207931" y="7228330"/>
            <a:ext cx="148167" cy="1481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934" y="6119"/>
                </a:lnTo>
                <a:lnTo>
                  <a:pt x="22669" y="22669"/>
                </a:lnTo>
                <a:lnTo>
                  <a:pt x="6119" y="46934"/>
                </a:lnTo>
                <a:lnTo>
                  <a:pt x="0" y="76199"/>
                </a:lnTo>
                <a:lnTo>
                  <a:pt x="6119" y="106108"/>
                </a:lnTo>
                <a:lnTo>
                  <a:pt x="22669" y="130301"/>
                </a:lnTo>
                <a:lnTo>
                  <a:pt x="46934" y="146494"/>
                </a:lnTo>
                <a:lnTo>
                  <a:pt x="76200" y="152399"/>
                </a:lnTo>
                <a:lnTo>
                  <a:pt x="106108" y="146494"/>
                </a:lnTo>
                <a:lnTo>
                  <a:pt x="130302" y="130301"/>
                </a:lnTo>
                <a:lnTo>
                  <a:pt x="146494" y="106108"/>
                </a:lnTo>
                <a:lnTo>
                  <a:pt x="152400" y="76199"/>
                </a:lnTo>
                <a:lnTo>
                  <a:pt x="146494" y="46934"/>
                </a:lnTo>
                <a:lnTo>
                  <a:pt x="130302" y="22669"/>
                </a:lnTo>
                <a:lnTo>
                  <a:pt x="106108" y="611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203487" y="7223886"/>
            <a:ext cx="157427" cy="157427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77554" y="169"/>
                </a:moveTo>
                <a:lnTo>
                  <a:pt x="64008" y="1523"/>
                </a:lnTo>
                <a:lnTo>
                  <a:pt x="50292" y="6095"/>
                </a:lnTo>
                <a:lnTo>
                  <a:pt x="48768" y="6095"/>
                </a:lnTo>
                <a:lnTo>
                  <a:pt x="13716" y="35051"/>
                </a:lnTo>
                <a:lnTo>
                  <a:pt x="6096" y="48767"/>
                </a:lnTo>
                <a:lnTo>
                  <a:pt x="6096" y="50291"/>
                </a:lnTo>
                <a:lnTo>
                  <a:pt x="1524" y="64007"/>
                </a:lnTo>
                <a:lnTo>
                  <a:pt x="0" y="79247"/>
                </a:lnTo>
                <a:lnTo>
                  <a:pt x="1524" y="94487"/>
                </a:lnTo>
                <a:lnTo>
                  <a:pt x="1524" y="96011"/>
                </a:lnTo>
                <a:lnTo>
                  <a:pt x="6096" y="111251"/>
                </a:lnTo>
                <a:lnTo>
                  <a:pt x="6096" y="112775"/>
                </a:lnTo>
                <a:lnTo>
                  <a:pt x="13716" y="124967"/>
                </a:lnTo>
                <a:lnTo>
                  <a:pt x="22860" y="137159"/>
                </a:lnTo>
                <a:lnTo>
                  <a:pt x="24384" y="138683"/>
                </a:lnTo>
                <a:lnTo>
                  <a:pt x="35052" y="147827"/>
                </a:lnTo>
                <a:lnTo>
                  <a:pt x="48768" y="153923"/>
                </a:lnTo>
                <a:lnTo>
                  <a:pt x="50292" y="155447"/>
                </a:lnTo>
                <a:lnTo>
                  <a:pt x="64008" y="160019"/>
                </a:lnTo>
                <a:lnTo>
                  <a:pt x="79248" y="161543"/>
                </a:lnTo>
                <a:lnTo>
                  <a:pt x="94488" y="160019"/>
                </a:lnTo>
                <a:lnTo>
                  <a:pt x="96012" y="160019"/>
                </a:lnTo>
                <a:lnTo>
                  <a:pt x="111252" y="155447"/>
                </a:lnTo>
                <a:lnTo>
                  <a:pt x="96012" y="155447"/>
                </a:lnTo>
                <a:lnTo>
                  <a:pt x="94996" y="152399"/>
                </a:lnTo>
                <a:lnTo>
                  <a:pt x="80772" y="152399"/>
                </a:lnTo>
                <a:lnTo>
                  <a:pt x="65532" y="150875"/>
                </a:lnTo>
                <a:lnTo>
                  <a:pt x="50292" y="150875"/>
                </a:lnTo>
                <a:lnTo>
                  <a:pt x="51816" y="146303"/>
                </a:lnTo>
                <a:lnTo>
                  <a:pt x="53340" y="146303"/>
                </a:lnTo>
                <a:lnTo>
                  <a:pt x="39624" y="140207"/>
                </a:lnTo>
                <a:lnTo>
                  <a:pt x="32512" y="134111"/>
                </a:lnTo>
                <a:lnTo>
                  <a:pt x="25908" y="134111"/>
                </a:lnTo>
                <a:lnTo>
                  <a:pt x="28956" y="131063"/>
                </a:lnTo>
                <a:lnTo>
                  <a:pt x="29337" y="131063"/>
                </a:lnTo>
                <a:lnTo>
                  <a:pt x="21336" y="120395"/>
                </a:lnTo>
                <a:lnTo>
                  <a:pt x="14668" y="109727"/>
                </a:lnTo>
                <a:lnTo>
                  <a:pt x="10668" y="109727"/>
                </a:lnTo>
                <a:lnTo>
                  <a:pt x="13716" y="108203"/>
                </a:lnTo>
                <a:lnTo>
                  <a:pt x="14782" y="108203"/>
                </a:lnTo>
                <a:lnTo>
                  <a:pt x="11125" y="96011"/>
                </a:lnTo>
                <a:lnTo>
                  <a:pt x="6096" y="96011"/>
                </a:lnTo>
                <a:lnTo>
                  <a:pt x="10520" y="94537"/>
                </a:lnTo>
                <a:lnTo>
                  <a:pt x="9144" y="80771"/>
                </a:lnTo>
                <a:lnTo>
                  <a:pt x="10668" y="65531"/>
                </a:lnTo>
                <a:lnTo>
                  <a:pt x="14732" y="53339"/>
                </a:lnTo>
                <a:lnTo>
                  <a:pt x="13716" y="53339"/>
                </a:lnTo>
                <a:lnTo>
                  <a:pt x="10668" y="50291"/>
                </a:lnTo>
                <a:lnTo>
                  <a:pt x="15409" y="50291"/>
                </a:lnTo>
                <a:lnTo>
                  <a:pt x="21336" y="39623"/>
                </a:lnTo>
                <a:lnTo>
                  <a:pt x="29173" y="30479"/>
                </a:lnTo>
                <a:lnTo>
                  <a:pt x="28956" y="30479"/>
                </a:lnTo>
                <a:lnTo>
                  <a:pt x="25908" y="25907"/>
                </a:lnTo>
                <a:lnTo>
                  <a:pt x="34290" y="25907"/>
                </a:lnTo>
                <a:lnTo>
                  <a:pt x="39624" y="21335"/>
                </a:lnTo>
                <a:lnTo>
                  <a:pt x="51625" y="14668"/>
                </a:lnTo>
                <a:lnTo>
                  <a:pt x="50292" y="10667"/>
                </a:lnTo>
                <a:lnTo>
                  <a:pt x="65532" y="10667"/>
                </a:lnTo>
                <a:lnTo>
                  <a:pt x="80772" y="9143"/>
                </a:lnTo>
                <a:lnTo>
                  <a:pt x="79248" y="7619"/>
                </a:lnTo>
                <a:lnTo>
                  <a:pt x="77724" y="7619"/>
                </a:lnTo>
                <a:lnTo>
                  <a:pt x="76200" y="6095"/>
                </a:lnTo>
                <a:lnTo>
                  <a:pt x="76200" y="1523"/>
                </a:lnTo>
                <a:lnTo>
                  <a:pt x="77554" y="169"/>
                </a:lnTo>
                <a:close/>
              </a:path>
              <a:path w="161925" h="161925">
                <a:moveTo>
                  <a:pt x="96012" y="150875"/>
                </a:moveTo>
                <a:lnTo>
                  <a:pt x="94537" y="151023"/>
                </a:lnTo>
                <a:lnTo>
                  <a:pt x="96012" y="155447"/>
                </a:lnTo>
                <a:lnTo>
                  <a:pt x="96012" y="150875"/>
                </a:lnTo>
                <a:close/>
              </a:path>
              <a:path w="161925" h="161925">
                <a:moveTo>
                  <a:pt x="127000" y="146303"/>
                </a:moveTo>
                <a:lnTo>
                  <a:pt x="109728" y="146303"/>
                </a:lnTo>
                <a:lnTo>
                  <a:pt x="109728" y="150875"/>
                </a:lnTo>
                <a:lnTo>
                  <a:pt x="96012" y="150875"/>
                </a:lnTo>
                <a:lnTo>
                  <a:pt x="96012" y="155447"/>
                </a:lnTo>
                <a:lnTo>
                  <a:pt x="111252" y="155447"/>
                </a:lnTo>
                <a:lnTo>
                  <a:pt x="112776" y="153923"/>
                </a:lnTo>
                <a:lnTo>
                  <a:pt x="124968" y="147827"/>
                </a:lnTo>
                <a:lnTo>
                  <a:pt x="127000" y="146303"/>
                </a:lnTo>
                <a:close/>
              </a:path>
              <a:path w="161925" h="161925">
                <a:moveTo>
                  <a:pt x="94537" y="151023"/>
                </a:moveTo>
                <a:lnTo>
                  <a:pt x="80772" y="152399"/>
                </a:lnTo>
                <a:lnTo>
                  <a:pt x="94996" y="152399"/>
                </a:lnTo>
                <a:lnTo>
                  <a:pt x="94537" y="151023"/>
                </a:lnTo>
                <a:close/>
              </a:path>
              <a:path w="161925" h="161925">
                <a:moveTo>
                  <a:pt x="108342" y="146719"/>
                </a:moveTo>
                <a:lnTo>
                  <a:pt x="94488" y="150875"/>
                </a:lnTo>
                <a:lnTo>
                  <a:pt x="94537" y="151023"/>
                </a:lnTo>
                <a:lnTo>
                  <a:pt x="96012" y="150875"/>
                </a:lnTo>
                <a:lnTo>
                  <a:pt x="109728" y="150875"/>
                </a:lnTo>
                <a:lnTo>
                  <a:pt x="108342" y="146719"/>
                </a:lnTo>
                <a:close/>
              </a:path>
              <a:path w="161925" h="161925">
                <a:moveTo>
                  <a:pt x="51816" y="146303"/>
                </a:moveTo>
                <a:lnTo>
                  <a:pt x="50292" y="150875"/>
                </a:lnTo>
                <a:lnTo>
                  <a:pt x="53062" y="146719"/>
                </a:lnTo>
                <a:lnTo>
                  <a:pt x="51816" y="146303"/>
                </a:lnTo>
                <a:close/>
              </a:path>
              <a:path w="161925" h="161925">
                <a:moveTo>
                  <a:pt x="53062" y="146719"/>
                </a:moveTo>
                <a:lnTo>
                  <a:pt x="50292" y="150875"/>
                </a:lnTo>
                <a:lnTo>
                  <a:pt x="65532" y="150875"/>
                </a:lnTo>
                <a:lnTo>
                  <a:pt x="53062" y="146719"/>
                </a:lnTo>
                <a:close/>
              </a:path>
              <a:path w="161925" h="161925">
                <a:moveTo>
                  <a:pt x="109728" y="146303"/>
                </a:moveTo>
                <a:lnTo>
                  <a:pt x="108342" y="146719"/>
                </a:lnTo>
                <a:lnTo>
                  <a:pt x="109728" y="150875"/>
                </a:lnTo>
                <a:lnTo>
                  <a:pt x="109728" y="146303"/>
                </a:lnTo>
                <a:close/>
              </a:path>
              <a:path w="161925" h="161925">
                <a:moveTo>
                  <a:pt x="53340" y="146303"/>
                </a:moveTo>
                <a:lnTo>
                  <a:pt x="51816" y="146303"/>
                </a:lnTo>
                <a:lnTo>
                  <a:pt x="53062" y="146719"/>
                </a:lnTo>
                <a:lnTo>
                  <a:pt x="53340" y="146303"/>
                </a:lnTo>
                <a:close/>
              </a:path>
              <a:path w="161925" h="161925">
                <a:moveTo>
                  <a:pt x="131717" y="131717"/>
                </a:moveTo>
                <a:lnTo>
                  <a:pt x="120396" y="140207"/>
                </a:lnTo>
                <a:lnTo>
                  <a:pt x="108204" y="146303"/>
                </a:lnTo>
                <a:lnTo>
                  <a:pt x="108342" y="146719"/>
                </a:lnTo>
                <a:lnTo>
                  <a:pt x="109728" y="146303"/>
                </a:lnTo>
                <a:lnTo>
                  <a:pt x="127000" y="146303"/>
                </a:lnTo>
                <a:lnTo>
                  <a:pt x="137160" y="138683"/>
                </a:lnTo>
                <a:lnTo>
                  <a:pt x="138684" y="137159"/>
                </a:lnTo>
                <a:lnTo>
                  <a:pt x="140970" y="134111"/>
                </a:lnTo>
                <a:lnTo>
                  <a:pt x="134112" y="134111"/>
                </a:lnTo>
                <a:lnTo>
                  <a:pt x="131064" y="132587"/>
                </a:lnTo>
                <a:lnTo>
                  <a:pt x="131717" y="131717"/>
                </a:lnTo>
                <a:close/>
              </a:path>
              <a:path w="161925" h="161925">
                <a:moveTo>
                  <a:pt x="28956" y="131063"/>
                </a:moveTo>
                <a:lnTo>
                  <a:pt x="25908" y="134111"/>
                </a:lnTo>
                <a:lnTo>
                  <a:pt x="30480" y="132587"/>
                </a:lnTo>
                <a:lnTo>
                  <a:pt x="30022" y="131978"/>
                </a:lnTo>
                <a:lnTo>
                  <a:pt x="28956" y="131063"/>
                </a:lnTo>
                <a:close/>
              </a:path>
              <a:path w="161925" h="161925">
                <a:moveTo>
                  <a:pt x="30022" y="131978"/>
                </a:moveTo>
                <a:lnTo>
                  <a:pt x="30480" y="132587"/>
                </a:lnTo>
                <a:lnTo>
                  <a:pt x="25908" y="134111"/>
                </a:lnTo>
                <a:lnTo>
                  <a:pt x="32512" y="134111"/>
                </a:lnTo>
                <a:lnTo>
                  <a:pt x="30022" y="131978"/>
                </a:lnTo>
                <a:close/>
              </a:path>
              <a:path w="161925" h="161925">
                <a:moveTo>
                  <a:pt x="132588" y="131063"/>
                </a:moveTo>
                <a:lnTo>
                  <a:pt x="131717" y="131717"/>
                </a:lnTo>
                <a:lnTo>
                  <a:pt x="131064" y="132587"/>
                </a:lnTo>
                <a:lnTo>
                  <a:pt x="134112" y="134111"/>
                </a:lnTo>
                <a:lnTo>
                  <a:pt x="132588" y="131063"/>
                </a:lnTo>
                <a:close/>
              </a:path>
              <a:path w="161925" h="161925">
                <a:moveTo>
                  <a:pt x="143256" y="131063"/>
                </a:moveTo>
                <a:lnTo>
                  <a:pt x="132588" y="131063"/>
                </a:lnTo>
                <a:lnTo>
                  <a:pt x="134112" y="134111"/>
                </a:lnTo>
                <a:lnTo>
                  <a:pt x="140970" y="134111"/>
                </a:lnTo>
                <a:lnTo>
                  <a:pt x="143256" y="131063"/>
                </a:lnTo>
                <a:close/>
              </a:path>
              <a:path w="161925" h="161925">
                <a:moveTo>
                  <a:pt x="29337" y="131063"/>
                </a:moveTo>
                <a:lnTo>
                  <a:pt x="28956" y="131063"/>
                </a:lnTo>
                <a:lnTo>
                  <a:pt x="30022" y="131978"/>
                </a:lnTo>
                <a:lnTo>
                  <a:pt x="29337" y="131063"/>
                </a:lnTo>
                <a:close/>
              </a:path>
              <a:path w="161925" h="161925">
                <a:moveTo>
                  <a:pt x="146304" y="108203"/>
                </a:moveTo>
                <a:lnTo>
                  <a:pt x="140208" y="120395"/>
                </a:lnTo>
                <a:lnTo>
                  <a:pt x="131717" y="131717"/>
                </a:lnTo>
                <a:lnTo>
                  <a:pt x="132588" y="131063"/>
                </a:lnTo>
                <a:lnTo>
                  <a:pt x="143256" y="131063"/>
                </a:lnTo>
                <a:lnTo>
                  <a:pt x="147828" y="124967"/>
                </a:lnTo>
                <a:lnTo>
                  <a:pt x="153924" y="112775"/>
                </a:lnTo>
                <a:lnTo>
                  <a:pt x="155448" y="111251"/>
                </a:lnTo>
                <a:lnTo>
                  <a:pt x="155905" y="109727"/>
                </a:lnTo>
                <a:lnTo>
                  <a:pt x="146304" y="109727"/>
                </a:lnTo>
                <a:lnTo>
                  <a:pt x="146719" y="108342"/>
                </a:lnTo>
                <a:lnTo>
                  <a:pt x="146304" y="108203"/>
                </a:lnTo>
                <a:close/>
              </a:path>
              <a:path w="161925" h="161925">
                <a:moveTo>
                  <a:pt x="13716" y="108203"/>
                </a:moveTo>
                <a:lnTo>
                  <a:pt x="10668" y="109727"/>
                </a:lnTo>
                <a:lnTo>
                  <a:pt x="14668" y="109727"/>
                </a:lnTo>
                <a:lnTo>
                  <a:pt x="13716" y="108203"/>
                </a:lnTo>
                <a:close/>
              </a:path>
              <a:path w="161925" h="161925">
                <a:moveTo>
                  <a:pt x="14782" y="108203"/>
                </a:moveTo>
                <a:lnTo>
                  <a:pt x="13716" y="108203"/>
                </a:lnTo>
                <a:lnTo>
                  <a:pt x="14668" y="109727"/>
                </a:lnTo>
                <a:lnTo>
                  <a:pt x="15240" y="109727"/>
                </a:lnTo>
                <a:lnTo>
                  <a:pt x="14782" y="108203"/>
                </a:lnTo>
                <a:close/>
              </a:path>
              <a:path w="161925" h="161925">
                <a:moveTo>
                  <a:pt x="146719" y="108342"/>
                </a:moveTo>
                <a:lnTo>
                  <a:pt x="146304" y="109727"/>
                </a:lnTo>
                <a:lnTo>
                  <a:pt x="150876" y="109727"/>
                </a:lnTo>
                <a:lnTo>
                  <a:pt x="146719" y="108342"/>
                </a:lnTo>
                <a:close/>
              </a:path>
              <a:path w="161925" h="161925">
                <a:moveTo>
                  <a:pt x="150876" y="94487"/>
                </a:moveTo>
                <a:lnTo>
                  <a:pt x="146719" y="108342"/>
                </a:lnTo>
                <a:lnTo>
                  <a:pt x="150876" y="109727"/>
                </a:lnTo>
                <a:lnTo>
                  <a:pt x="155905" y="109727"/>
                </a:lnTo>
                <a:lnTo>
                  <a:pt x="160020" y="96011"/>
                </a:lnTo>
                <a:lnTo>
                  <a:pt x="150876" y="96011"/>
                </a:lnTo>
                <a:lnTo>
                  <a:pt x="151023" y="94537"/>
                </a:lnTo>
                <a:lnTo>
                  <a:pt x="150876" y="94487"/>
                </a:lnTo>
                <a:close/>
              </a:path>
              <a:path w="161925" h="161925">
                <a:moveTo>
                  <a:pt x="10520" y="94537"/>
                </a:moveTo>
                <a:lnTo>
                  <a:pt x="6096" y="96011"/>
                </a:lnTo>
                <a:lnTo>
                  <a:pt x="10668" y="96011"/>
                </a:lnTo>
                <a:lnTo>
                  <a:pt x="10520" y="94537"/>
                </a:lnTo>
                <a:close/>
              </a:path>
              <a:path w="161925" h="161925">
                <a:moveTo>
                  <a:pt x="10668" y="94487"/>
                </a:moveTo>
                <a:lnTo>
                  <a:pt x="10520" y="94537"/>
                </a:lnTo>
                <a:lnTo>
                  <a:pt x="10668" y="96011"/>
                </a:lnTo>
                <a:lnTo>
                  <a:pt x="11125" y="96011"/>
                </a:lnTo>
                <a:lnTo>
                  <a:pt x="10668" y="94487"/>
                </a:lnTo>
                <a:close/>
              </a:path>
              <a:path w="161925" h="161925">
                <a:moveTo>
                  <a:pt x="151023" y="94537"/>
                </a:moveTo>
                <a:lnTo>
                  <a:pt x="150876" y="96011"/>
                </a:lnTo>
                <a:lnTo>
                  <a:pt x="155448" y="96011"/>
                </a:lnTo>
                <a:lnTo>
                  <a:pt x="151023" y="94537"/>
                </a:lnTo>
                <a:close/>
              </a:path>
              <a:path w="161925" h="161925">
                <a:moveTo>
                  <a:pt x="155448" y="50291"/>
                </a:moveTo>
                <a:lnTo>
                  <a:pt x="150876" y="50291"/>
                </a:lnTo>
                <a:lnTo>
                  <a:pt x="146719" y="53062"/>
                </a:lnTo>
                <a:lnTo>
                  <a:pt x="150876" y="65531"/>
                </a:lnTo>
                <a:lnTo>
                  <a:pt x="152400" y="80771"/>
                </a:lnTo>
                <a:lnTo>
                  <a:pt x="151023" y="94537"/>
                </a:lnTo>
                <a:lnTo>
                  <a:pt x="155448" y="96011"/>
                </a:lnTo>
                <a:lnTo>
                  <a:pt x="160020" y="96011"/>
                </a:lnTo>
                <a:lnTo>
                  <a:pt x="160020" y="94487"/>
                </a:lnTo>
                <a:lnTo>
                  <a:pt x="161544" y="79247"/>
                </a:lnTo>
                <a:lnTo>
                  <a:pt x="160020" y="64007"/>
                </a:lnTo>
                <a:lnTo>
                  <a:pt x="155448" y="50291"/>
                </a:lnTo>
                <a:close/>
              </a:path>
              <a:path w="161925" h="161925">
                <a:moveTo>
                  <a:pt x="10668" y="50291"/>
                </a:moveTo>
                <a:lnTo>
                  <a:pt x="13716" y="53339"/>
                </a:lnTo>
                <a:lnTo>
                  <a:pt x="14668" y="51625"/>
                </a:lnTo>
                <a:lnTo>
                  <a:pt x="10668" y="50291"/>
                </a:lnTo>
                <a:close/>
              </a:path>
              <a:path w="161925" h="161925">
                <a:moveTo>
                  <a:pt x="14668" y="51625"/>
                </a:moveTo>
                <a:lnTo>
                  <a:pt x="13716" y="53339"/>
                </a:lnTo>
                <a:lnTo>
                  <a:pt x="14732" y="53339"/>
                </a:lnTo>
                <a:lnTo>
                  <a:pt x="15240" y="51815"/>
                </a:lnTo>
                <a:lnTo>
                  <a:pt x="14668" y="51625"/>
                </a:lnTo>
                <a:close/>
              </a:path>
              <a:path w="161925" h="161925">
                <a:moveTo>
                  <a:pt x="131978" y="30022"/>
                </a:moveTo>
                <a:lnTo>
                  <a:pt x="140208" y="39623"/>
                </a:lnTo>
                <a:lnTo>
                  <a:pt x="146304" y="53339"/>
                </a:lnTo>
                <a:lnTo>
                  <a:pt x="146719" y="53062"/>
                </a:lnTo>
                <a:lnTo>
                  <a:pt x="146304" y="51815"/>
                </a:lnTo>
                <a:lnTo>
                  <a:pt x="150876" y="50291"/>
                </a:lnTo>
                <a:lnTo>
                  <a:pt x="155448" y="50291"/>
                </a:lnTo>
                <a:lnTo>
                  <a:pt x="153924" y="48767"/>
                </a:lnTo>
                <a:lnTo>
                  <a:pt x="147828" y="35051"/>
                </a:lnTo>
                <a:lnTo>
                  <a:pt x="143909" y="30479"/>
                </a:lnTo>
                <a:lnTo>
                  <a:pt x="132588" y="30479"/>
                </a:lnTo>
                <a:lnTo>
                  <a:pt x="131978" y="30022"/>
                </a:lnTo>
                <a:close/>
              </a:path>
              <a:path w="161925" h="161925">
                <a:moveTo>
                  <a:pt x="150876" y="50291"/>
                </a:moveTo>
                <a:lnTo>
                  <a:pt x="146304" y="51815"/>
                </a:lnTo>
                <a:lnTo>
                  <a:pt x="146719" y="53062"/>
                </a:lnTo>
                <a:lnTo>
                  <a:pt x="150876" y="50291"/>
                </a:lnTo>
                <a:close/>
              </a:path>
              <a:path w="161925" h="161925">
                <a:moveTo>
                  <a:pt x="15409" y="50291"/>
                </a:moveTo>
                <a:lnTo>
                  <a:pt x="10668" y="50291"/>
                </a:lnTo>
                <a:lnTo>
                  <a:pt x="14668" y="51625"/>
                </a:lnTo>
                <a:lnTo>
                  <a:pt x="15409" y="50291"/>
                </a:lnTo>
                <a:close/>
              </a:path>
              <a:path w="161925" h="161925">
                <a:moveTo>
                  <a:pt x="25908" y="25907"/>
                </a:moveTo>
                <a:lnTo>
                  <a:pt x="28956" y="30479"/>
                </a:lnTo>
                <a:lnTo>
                  <a:pt x="29776" y="29776"/>
                </a:lnTo>
                <a:lnTo>
                  <a:pt x="30480" y="28955"/>
                </a:lnTo>
                <a:lnTo>
                  <a:pt x="25908" y="25907"/>
                </a:lnTo>
                <a:close/>
              </a:path>
              <a:path w="161925" h="161925">
                <a:moveTo>
                  <a:pt x="29776" y="29776"/>
                </a:moveTo>
                <a:lnTo>
                  <a:pt x="28956" y="30479"/>
                </a:lnTo>
                <a:lnTo>
                  <a:pt x="29173" y="30479"/>
                </a:lnTo>
                <a:lnTo>
                  <a:pt x="29776" y="29776"/>
                </a:lnTo>
                <a:close/>
              </a:path>
              <a:path w="161925" h="161925">
                <a:moveTo>
                  <a:pt x="134112" y="25907"/>
                </a:moveTo>
                <a:lnTo>
                  <a:pt x="131064" y="28955"/>
                </a:lnTo>
                <a:lnTo>
                  <a:pt x="131978" y="30022"/>
                </a:lnTo>
                <a:lnTo>
                  <a:pt x="132588" y="30479"/>
                </a:lnTo>
                <a:lnTo>
                  <a:pt x="134112" y="25907"/>
                </a:lnTo>
                <a:close/>
              </a:path>
              <a:path w="161925" h="161925">
                <a:moveTo>
                  <a:pt x="139990" y="25907"/>
                </a:moveTo>
                <a:lnTo>
                  <a:pt x="134112" y="25907"/>
                </a:lnTo>
                <a:lnTo>
                  <a:pt x="132588" y="30479"/>
                </a:lnTo>
                <a:lnTo>
                  <a:pt x="143909" y="30479"/>
                </a:lnTo>
                <a:lnTo>
                  <a:pt x="139990" y="25907"/>
                </a:lnTo>
                <a:close/>
              </a:path>
              <a:path w="161925" h="161925">
                <a:moveTo>
                  <a:pt x="112776" y="6095"/>
                </a:moveTo>
                <a:lnTo>
                  <a:pt x="96012" y="6095"/>
                </a:lnTo>
                <a:lnTo>
                  <a:pt x="96012" y="10667"/>
                </a:lnTo>
                <a:lnTo>
                  <a:pt x="109728" y="10667"/>
                </a:lnTo>
                <a:lnTo>
                  <a:pt x="109728" y="14668"/>
                </a:lnTo>
                <a:lnTo>
                  <a:pt x="120396" y="21335"/>
                </a:lnTo>
                <a:lnTo>
                  <a:pt x="131978" y="30022"/>
                </a:lnTo>
                <a:lnTo>
                  <a:pt x="131064" y="28955"/>
                </a:lnTo>
                <a:lnTo>
                  <a:pt x="134112" y="25907"/>
                </a:lnTo>
                <a:lnTo>
                  <a:pt x="139990" y="25907"/>
                </a:lnTo>
                <a:lnTo>
                  <a:pt x="138684" y="24383"/>
                </a:lnTo>
                <a:lnTo>
                  <a:pt x="137160" y="22859"/>
                </a:lnTo>
                <a:lnTo>
                  <a:pt x="124968" y="13715"/>
                </a:lnTo>
                <a:lnTo>
                  <a:pt x="112776" y="6095"/>
                </a:lnTo>
                <a:close/>
              </a:path>
              <a:path w="161925" h="161925">
                <a:moveTo>
                  <a:pt x="34290" y="25907"/>
                </a:moveTo>
                <a:lnTo>
                  <a:pt x="25908" y="25907"/>
                </a:lnTo>
                <a:lnTo>
                  <a:pt x="30480" y="28955"/>
                </a:lnTo>
                <a:lnTo>
                  <a:pt x="29776" y="29776"/>
                </a:lnTo>
                <a:lnTo>
                  <a:pt x="34290" y="25907"/>
                </a:lnTo>
                <a:close/>
              </a:path>
              <a:path w="161925" h="161925">
                <a:moveTo>
                  <a:pt x="65532" y="10667"/>
                </a:moveTo>
                <a:lnTo>
                  <a:pt x="50292" y="10667"/>
                </a:lnTo>
                <a:lnTo>
                  <a:pt x="53340" y="13715"/>
                </a:lnTo>
                <a:lnTo>
                  <a:pt x="51625" y="14668"/>
                </a:lnTo>
                <a:lnTo>
                  <a:pt x="51816" y="15239"/>
                </a:lnTo>
                <a:lnTo>
                  <a:pt x="65532" y="10667"/>
                </a:lnTo>
                <a:close/>
              </a:path>
              <a:path w="161925" h="161925">
                <a:moveTo>
                  <a:pt x="94537" y="10520"/>
                </a:moveTo>
                <a:lnTo>
                  <a:pt x="94488" y="10667"/>
                </a:lnTo>
                <a:lnTo>
                  <a:pt x="109728" y="15239"/>
                </a:lnTo>
                <a:lnTo>
                  <a:pt x="109728" y="14668"/>
                </a:lnTo>
                <a:lnTo>
                  <a:pt x="108204" y="13715"/>
                </a:lnTo>
                <a:lnTo>
                  <a:pt x="109728" y="10667"/>
                </a:lnTo>
                <a:lnTo>
                  <a:pt x="96012" y="10667"/>
                </a:lnTo>
                <a:lnTo>
                  <a:pt x="94537" y="10520"/>
                </a:lnTo>
                <a:close/>
              </a:path>
              <a:path w="161925" h="161925">
                <a:moveTo>
                  <a:pt x="50292" y="10667"/>
                </a:moveTo>
                <a:lnTo>
                  <a:pt x="51625" y="14668"/>
                </a:lnTo>
                <a:lnTo>
                  <a:pt x="53340" y="13715"/>
                </a:lnTo>
                <a:lnTo>
                  <a:pt x="50292" y="10667"/>
                </a:lnTo>
                <a:close/>
              </a:path>
              <a:path w="161925" h="161925">
                <a:moveTo>
                  <a:pt x="109728" y="10667"/>
                </a:moveTo>
                <a:lnTo>
                  <a:pt x="108204" y="13715"/>
                </a:lnTo>
                <a:lnTo>
                  <a:pt x="109728" y="14668"/>
                </a:lnTo>
                <a:lnTo>
                  <a:pt x="109728" y="10667"/>
                </a:lnTo>
                <a:close/>
              </a:path>
              <a:path w="161925" h="161925">
                <a:moveTo>
                  <a:pt x="96012" y="6095"/>
                </a:moveTo>
                <a:lnTo>
                  <a:pt x="94537" y="10520"/>
                </a:lnTo>
                <a:lnTo>
                  <a:pt x="96012" y="10667"/>
                </a:lnTo>
                <a:lnTo>
                  <a:pt x="96012" y="6095"/>
                </a:lnTo>
                <a:close/>
              </a:path>
              <a:path w="161925" h="161925">
                <a:moveTo>
                  <a:pt x="82634" y="338"/>
                </a:moveTo>
                <a:lnTo>
                  <a:pt x="83820" y="1523"/>
                </a:lnTo>
                <a:lnTo>
                  <a:pt x="83820" y="6095"/>
                </a:lnTo>
                <a:lnTo>
                  <a:pt x="80772" y="9143"/>
                </a:lnTo>
                <a:lnTo>
                  <a:pt x="94537" y="10520"/>
                </a:lnTo>
                <a:lnTo>
                  <a:pt x="96012" y="6095"/>
                </a:lnTo>
                <a:lnTo>
                  <a:pt x="111252" y="6095"/>
                </a:lnTo>
                <a:lnTo>
                  <a:pt x="96012" y="1523"/>
                </a:lnTo>
                <a:lnTo>
                  <a:pt x="94488" y="1523"/>
                </a:lnTo>
                <a:lnTo>
                  <a:pt x="82634" y="338"/>
                </a:lnTo>
                <a:close/>
              </a:path>
              <a:path w="161925" h="161925">
                <a:moveTo>
                  <a:pt x="79248" y="0"/>
                </a:moveTo>
                <a:lnTo>
                  <a:pt x="77554" y="169"/>
                </a:lnTo>
                <a:lnTo>
                  <a:pt x="76200" y="1523"/>
                </a:lnTo>
                <a:lnTo>
                  <a:pt x="76200" y="6095"/>
                </a:lnTo>
                <a:lnTo>
                  <a:pt x="77724" y="7619"/>
                </a:lnTo>
                <a:lnTo>
                  <a:pt x="79248" y="7619"/>
                </a:lnTo>
                <a:lnTo>
                  <a:pt x="80772" y="9143"/>
                </a:lnTo>
                <a:lnTo>
                  <a:pt x="83820" y="6095"/>
                </a:lnTo>
                <a:lnTo>
                  <a:pt x="83820" y="1523"/>
                </a:lnTo>
                <a:lnTo>
                  <a:pt x="82634" y="338"/>
                </a:lnTo>
                <a:lnTo>
                  <a:pt x="79248" y="0"/>
                </a:lnTo>
                <a:close/>
              </a:path>
              <a:path w="161925" h="161925">
                <a:moveTo>
                  <a:pt x="82296" y="0"/>
                </a:moveTo>
                <a:lnTo>
                  <a:pt x="79248" y="0"/>
                </a:lnTo>
                <a:lnTo>
                  <a:pt x="82634" y="338"/>
                </a:lnTo>
                <a:lnTo>
                  <a:pt x="82296" y="0"/>
                </a:lnTo>
                <a:close/>
              </a:path>
              <a:path w="161925" h="161925">
                <a:moveTo>
                  <a:pt x="79248" y="0"/>
                </a:moveTo>
                <a:lnTo>
                  <a:pt x="77724" y="0"/>
                </a:lnTo>
                <a:lnTo>
                  <a:pt x="77554" y="169"/>
                </a:lnTo>
                <a:lnTo>
                  <a:pt x="79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207931" y="7524663"/>
            <a:ext cx="148167" cy="1481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934" y="5905"/>
                </a:lnTo>
                <a:lnTo>
                  <a:pt x="22669" y="22097"/>
                </a:lnTo>
                <a:lnTo>
                  <a:pt x="6119" y="46291"/>
                </a:lnTo>
                <a:lnTo>
                  <a:pt x="0" y="76199"/>
                </a:lnTo>
                <a:lnTo>
                  <a:pt x="6119" y="106108"/>
                </a:lnTo>
                <a:lnTo>
                  <a:pt x="22669" y="130301"/>
                </a:lnTo>
                <a:lnTo>
                  <a:pt x="46934" y="146494"/>
                </a:lnTo>
                <a:lnTo>
                  <a:pt x="76200" y="152399"/>
                </a:lnTo>
                <a:lnTo>
                  <a:pt x="106108" y="146494"/>
                </a:lnTo>
                <a:lnTo>
                  <a:pt x="130302" y="130301"/>
                </a:lnTo>
                <a:lnTo>
                  <a:pt x="146494" y="106108"/>
                </a:lnTo>
                <a:lnTo>
                  <a:pt x="152400" y="76199"/>
                </a:lnTo>
                <a:lnTo>
                  <a:pt x="146494" y="46291"/>
                </a:lnTo>
                <a:lnTo>
                  <a:pt x="130302" y="22097"/>
                </a:lnTo>
                <a:lnTo>
                  <a:pt x="106108" y="590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203487" y="7520219"/>
            <a:ext cx="157427" cy="157427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77554" y="169"/>
                </a:moveTo>
                <a:lnTo>
                  <a:pt x="64008" y="1523"/>
                </a:lnTo>
                <a:lnTo>
                  <a:pt x="50292" y="4571"/>
                </a:lnTo>
                <a:lnTo>
                  <a:pt x="48768" y="6095"/>
                </a:lnTo>
                <a:lnTo>
                  <a:pt x="35052" y="12191"/>
                </a:lnTo>
                <a:lnTo>
                  <a:pt x="22860" y="24383"/>
                </a:lnTo>
                <a:lnTo>
                  <a:pt x="13716" y="35051"/>
                </a:lnTo>
                <a:lnTo>
                  <a:pt x="6096" y="47243"/>
                </a:lnTo>
                <a:lnTo>
                  <a:pt x="6096" y="48767"/>
                </a:lnTo>
                <a:lnTo>
                  <a:pt x="1524" y="64007"/>
                </a:lnTo>
                <a:lnTo>
                  <a:pt x="0" y="79247"/>
                </a:lnTo>
                <a:lnTo>
                  <a:pt x="1524" y="94487"/>
                </a:lnTo>
                <a:lnTo>
                  <a:pt x="1524" y="96011"/>
                </a:lnTo>
                <a:lnTo>
                  <a:pt x="6096" y="111251"/>
                </a:lnTo>
                <a:lnTo>
                  <a:pt x="6096" y="112775"/>
                </a:lnTo>
                <a:lnTo>
                  <a:pt x="13716" y="124967"/>
                </a:lnTo>
                <a:lnTo>
                  <a:pt x="22860" y="137159"/>
                </a:lnTo>
                <a:lnTo>
                  <a:pt x="24384" y="138683"/>
                </a:lnTo>
                <a:lnTo>
                  <a:pt x="35052" y="147827"/>
                </a:lnTo>
                <a:lnTo>
                  <a:pt x="48768" y="153923"/>
                </a:lnTo>
                <a:lnTo>
                  <a:pt x="50292" y="155447"/>
                </a:lnTo>
                <a:lnTo>
                  <a:pt x="64008" y="160019"/>
                </a:lnTo>
                <a:lnTo>
                  <a:pt x="79248" y="161543"/>
                </a:lnTo>
                <a:lnTo>
                  <a:pt x="94488" y="160019"/>
                </a:lnTo>
                <a:lnTo>
                  <a:pt x="96012" y="160019"/>
                </a:lnTo>
                <a:lnTo>
                  <a:pt x="111252" y="155447"/>
                </a:lnTo>
                <a:lnTo>
                  <a:pt x="96012" y="155447"/>
                </a:lnTo>
                <a:lnTo>
                  <a:pt x="94996" y="152399"/>
                </a:lnTo>
                <a:lnTo>
                  <a:pt x="80772" y="152399"/>
                </a:lnTo>
                <a:lnTo>
                  <a:pt x="65532" y="150875"/>
                </a:lnTo>
                <a:lnTo>
                  <a:pt x="50292" y="150875"/>
                </a:lnTo>
                <a:lnTo>
                  <a:pt x="51816" y="146303"/>
                </a:lnTo>
                <a:lnTo>
                  <a:pt x="53340" y="146303"/>
                </a:lnTo>
                <a:lnTo>
                  <a:pt x="39624" y="140207"/>
                </a:lnTo>
                <a:lnTo>
                  <a:pt x="32512" y="134111"/>
                </a:lnTo>
                <a:lnTo>
                  <a:pt x="25908" y="134111"/>
                </a:lnTo>
                <a:lnTo>
                  <a:pt x="28956" y="131063"/>
                </a:lnTo>
                <a:lnTo>
                  <a:pt x="29337" y="131063"/>
                </a:lnTo>
                <a:lnTo>
                  <a:pt x="21336" y="120395"/>
                </a:lnTo>
                <a:lnTo>
                  <a:pt x="14668" y="109727"/>
                </a:lnTo>
                <a:lnTo>
                  <a:pt x="10668" y="109727"/>
                </a:lnTo>
                <a:lnTo>
                  <a:pt x="13716" y="108203"/>
                </a:lnTo>
                <a:lnTo>
                  <a:pt x="14782" y="108203"/>
                </a:lnTo>
                <a:lnTo>
                  <a:pt x="11125" y="96011"/>
                </a:lnTo>
                <a:lnTo>
                  <a:pt x="6096" y="96011"/>
                </a:lnTo>
                <a:lnTo>
                  <a:pt x="10520" y="94537"/>
                </a:lnTo>
                <a:lnTo>
                  <a:pt x="9144" y="80771"/>
                </a:lnTo>
                <a:lnTo>
                  <a:pt x="10668" y="65531"/>
                </a:lnTo>
                <a:lnTo>
                  <a:pt x="14782" y="51815"/>
                </a:lnTo>
                <a:lnTo>
                  <a:pt x="13716" y="51815"/>
                </a:lnTo>
                <a:lnTo>
                  <a:pt x="10668" y="50291"/>
                </a:lnTo>
                <a:lnTo>
                  <a:pt x="14668" y="50291"/>
                </a:lnTo>
                <a:lnTo>
                  <a:pt x="21336" y="39623"/>
                </a:lnTo>
                <a:lnTo>
                  <a:pt x="29173" y="30479"/>
                </a:lnTo>
                <a:lnTo>
                  <a:pt x="28956" y="30479"/>
                </a:lnTo>
                <a:lnTo>
                  <a:pt x="25908" y="25907"/>
                </a:lnTo>
                <a:lnTo>
                  <a:pt x="33528" y="25907"/>
                </a:lnTo>
                <a:lnTo>
                  <a:pt x="39624" y="19811"/>
                </a:lnTo>
                <a:lnTo>
                  <a:pt x="53340" y="13715"/>
                </a:lnTo>
                <a:lnTo>
                  <a:pt x="51816" y="13715"/>
                </a:lnTo>
                <a:lnTo>
                  <a:pt x="50292" y="9143"/>
                </a:lnTo>
                <a:lnTo>
                  <a:pt x="80772" y="9143"/>
                </a:lnTo>
                <a:lnTo>
                  <a:pt x="79248" y="7619"/>
                </a:lnTo>
                <a:lnTo>
                  <a:pt x="77724" y="7619"/>
                </a:lnTo>
                <a:lnTo>
                  <a:pt x="76200" y="6095"/>
                </a:lnTo>
                <a:lnTo>
                  <a:pt x="76200" y="1523"/>
                </a:lnTo>
                <a:lnTo>
                  <a:pt x="77554" y="169"/>
                </a:lnTo>
                <a:close/>
              </a:path>
              <a:path w="161925" h="161925">
                <a:moveTo>
                  <a:pt x="96012" y="150875"/>
                </a:moveTo>
                <a:lnTo>
                  <a:pt x="94537" y="151023"/>
                </a:lnTo>
                <a:lnTo>
                  <a:pt x="96012" y="155447"/>
                </a:lnTo>
                <a:lnTo>
                  <a:pt x="96012" y="150875"/>
                </a:lnTo>
                <a:close/>
              </a:path>
              <a:path w="161925" h="161925">
                <a:moveTo>
                  <a:pt x="127000" y="146303"/>
                </a:moveTo>
                <a:lnTo>
                  <a:pt x="109728" y="146303"/>
                </a:lnTo>
                <a:lnTo>
                  <a:pt x="109728" y="150875"/>
                </a:lnTo>
                <a:lnTo>
                  <a:pt x="96012" y="150875"/>
                </a:lnTo>
                <a:lnTo>
                  <a:pt x="96012" y="155447"/>
                </a:lnTo>
                <a:lnTo>
                  <a:pt x="111252" y="155447"/>
                </a:lnTo>
                <a:lnTo>
                  <a:pt x="112776" y="153923"/>
                </a:lnTo>
                <a:lnTo>
                  <a:pt x="124968" y="147827"/>
                </a:lnTo>
                <a:lnTo>
                  <a:pt x="127000" y="146303"/>
                </a:lnTo>
                <a:close/>
              </a:path>
              <a:path w="161925" h="161925">
                <a:moveTo>
                  <a:pt x="94537" y="151023"/>
                </a:moveTo>
                <a:lnTo>
                  <a:pt x="80772" y="152399"/>
                </a:lnTo>
                <a:lnTo>
                  <a:pt x="94996" y="152399"/>
                </a:lnTo>
                <a:lnTo>
                  <a:pt x="94537" y="151023"/>
                </a:lnTo>
                <a:close/>
              </a:path>
              <a:path w="161925" h="161925">
                <a:moveTo>
                  <a:pt x="108342" y="146719"/>
                </a:moveTo>
                <a:lnTo>
                  <a:pt x="94488" y="150875"/>
                </a:lnTo>
                <a:lnTo>
                  <a:pt x="94537" y="151023"/>
                </a:lnTo>
                <a:lnTo>
                  <a:pt x="96012" y="150875"/>
                </a:lnTo>
                <a:lnTo>
                  <a:pt x="109728" y="150875"/>
                </a:lnTo>
                <a:lnTo>
                  <a:pt x="108342" y="146719"/>
                </a:lnTo>
                <a:close/>
              </a:path>
              <a:path w="161925" h="161925">
                <a:moveTo>
                  <a:pt x="51816" y="146303"/>
                </a:moveTo>
                <a:lnTo>
                  <a:pt x="50292" y="150875"/>
                </a:lnTo>
                <a:lnTo>
                  <a:pt x="53062" y="146719"/>
                </a:lnTo>
                <a:lnTo>
                  <a:pt x="51816" y="146303"/>
                </a:lnTo>
                <a:close/>
              </a:path>
              <a:path w="161925" h="161925">
                <a:moveTo>
                  <a:pt x="53062" y="146719"/>
                </a:moveTo>
                <a:lnTo>
                  <a:pt x="50292" y="150875"/>
                </a:lnTo>
                <a:lnTo>
                  <a:pt x="65532" y="150875"/>
                </a:lnTo>
                <a:lnTo>
                  <a:pt x="53062" y="146719"/>
                </a:lnTo>
                <a:close/>
              </a:path>
              <a:path w="161925" h="161925">
                <a:moveTo>
                  <a:pt x="109728" y="146303"/>
                </a:moveTo>
                <a:lnTo>
                  <a:pt x="108342" y="146719"/>
                </a:lnTo>
                <a:lnTo>
                  <a:pt x="109728" y="150875"/>
                </a:lnTo>
                <a:lnTo>
                  <a:pt x="109728" y="146303"/>
                </a:lnTo>
                <a:close/>
              </a:path>
              <a:path w="161925" h="161925">
                <a:moveTo>
                  <a:pt x="53340" y="146303"/>
                </a:moveTo>
                <a:lnTo>
                  <a:pt x="51816" y="146303"/>
                </a:lnTo>
                <a:lnTo>
                  <a:pt x="53062" y="146719"/>
                </a:lnTo>
                <a:lnTo>
                  <a:pt x="53340" y="146303"/>
                </a:lnTo>
                <a:close/>
              </a:path>
              <a:path w="161925" h="161925">
                <a:moveTo>
                  <a:pt x="131717" y="131717"/>
                </a:moveTo>
                <a:lnTo>
                  <a:pt x="120396" y="140207"/>
                </a:lnTo>
                <a:lnTo>
                  <a:pt x="108204" y="146303"/>
                </a:lnTo>
                <a:lnTo>
                  <a:pt x="108342" y="146719"/>
                </a:lnTo>
                <a:lnTo>
                  <a:pt x="109728" y="146303"/>
                </a:lnTo>
                <a:lnTo>
                  <a:pt x="127000" y="146303"/>
                </a:lnTo>
                <a:lnTo>
                  <a:pt x="137160" y="138683"/>
                </a:lnTo>
                <a:lnTo>
                  <a:pt x="138684" y="137159"/>
                </a:lnTo>
                <a:lnTo>
                  <a:pt x="140970" y="134111"/>
                </a:lnTo>
                <a:lnTo>
                  <a:pt x="134112" y="134111"/>
                </a:lnTo>
                <a:lnTo>
                  <a:pt x="131064" y="132587"/>
                </a:lnTo>
                <a:lnTo>
                  <a:pt x="131717" y="131717"/>
                </a:lnTo>
                <a:close/>
              </a:path>
              <a:path w="161925" h="161925">
                <a:moveTo>
                  <a:pt x="28956" y="131063"/>
                </a:moveTo>
                <a:lnTo>
                  <a:pt x="25908" y="134111"/>
                </a:lnTo>
                <a:lnTo>
                  <a:pt x="30480" y="132587"/>
                </a:lnTo>
                <a:lnTo>
                  <a:pt x="30022" y="131978"/>
                </a:lnTo>
                <a:lnTo>
                  <a:pt x="28956" y="131063"/>
                </a:lnTo>
                <a:close/>
              </a:path>
              <a:path w="161925" h="161925">
                <a:moveTo>
                  <a:pt x="30022" y="131978"/>
                </a:moveTo>
                <a:lnTo>
                  <a:pt x="30480" y="132587"/>
                </a:lnTo>
                <a:lnTo>
                  <a:pt x="25908" y="134111"/>
                </a:lnTo>
                <a:lnTo>
                  <a:pt x="32512" y="134111"/>
                </a:lnTo>
                <a:lnTo>
                  <a:pt x="30022" y="131978"/>
                </a:lnTo>
                <a:close/>
              </a:path>
              <a:path w="161925" h="161925">
                <a:moveTo>
                  <a:pt x="132588" y="131063"/>
                </a:moveTo>
                <a:lnTo>
                  <a:pt x="131717" y="131717"/>
                </a:lnTo>
                <a:lnTo>
                  <a:pt x="131064" y="132587"/>
                </a:lnTo>
                <a:lnTo>
                  <a:pt x="134112" y="134111"/>
                </a:lnTo>
                <a:lnTo>
                  <a:pt x="132588" y="131063"/>
                </a:lnTo>
                <a:close/>
              </a:path>
              <a:path w="161925" h="161925">
                <a:moveTo>
                  <a:pt x="143256" y="131063"/>
                </a:moveTo>
                <a:lnTo>
                  <a:pt x="132588" y="131063"/>
                </a:lnTo>
                <a:lnTo>
                  <a:pt x="134112" y="134111"/>
                </a:lnTo>
                <a:lnTo>
                  <a:pt x="140970" y="134111"/>
                </a:lnTo>
                <a:lnTo>
                  <a:pt x="143256" y="131063"/>
                </a:lnTo>
                <a:close/>
              </a:path>
              <a:path w="161925" h="161925">
                <a:moveTo>
                  <a:pt x="29337" y="131063"/>
                </a:moveTo>
                <a:lnTo>
                  <a:pt x="28956" y="131063"/>
                </a:lnTo>
                <a:lnTo>
                  <a:pt x="30022" y="131978"/>
                </a:lnTo>
                <a:lnTo>
                  <a:pt x="29337" y="131063"/>
                </a:lnTo>
                <a:close/>
              </a:path>
              <a:path w="161925" h="161925">
                <a:moveTo>
                  <a:pt x="146304" y="108203"/>
                </a:moveTo>
                <a:lnTo>
                  <a:pt x="140208" y="120395"/>
                </a:lnTo>
                <a:lnTo>
                  <a:pt x="131717" y="131717"/>
                </a:lnTo>
                <a:lnTo>
                  <a:pt x="132588" y="131063"/>
                </a:lnTo>
                <a:lnTo>
                  <a:pt x="143256" y="131063"/>
                </a:lnTo>
                <a:lnTo>
                  <a:pt x="147828" y="124967"/>
                </a:lnTo>
                <a:lnTo>
                  <a:pt x="153924" y="112775"/>
                </a:lnTo>
                <a:lnTo>
                  <a:pt x="155448" y="111251"/>
                </a:lnTo>
                <a:lnTo>
                  <a:pt x="155905" y="109727"/>
                </a:lnTo>
                <a:lnTo>
                  <a:pt x="146304" y="109727"/>
                </a:lnTo>
                <a:lnTo>
                  <a:pt x="146719" y="108342"/>
                </a:lnTo>
                <a:lnTo>
                  <a:pt x="146304" y="108203"/>
                </a:lnTo>
                <a:close/>
              </a:path>
              <a:path w="161925" h="161925">
                <a:moveTo>
                  <a:pt x="13716" y="108203"/>
                </a:moveTo>
                <a:lnTo>
                  <a:pt x="10668" y="109727"/>
                </a:lnTo>
                <a:lnTo>
                  <a:pt x="14668" y="109727"/>
                </a:lnTo>
                <a:lnTo>
                  <a:pt x="13716" y="108203"/>
                </a:lnTo>
                <a:close/>
              </a:path>
              <a:path w="161925" h="161925">
                <a:moveTo>
                  <a:pt x="14782" y="108203"/>
                </a:moveTo>
                <a:lnTo>
                  <a:pt x="13716" y="108203"/>
                </a:lnTo>
                <a:lnTo>
                  <a:pt x="14668" y="109727"/>
                </a:lnTo>
                <a:lnTo>
                  <a:pt x="15240" y="109727"/>
                </a:lnTo>
                <a:lnTo>
                  <a:pt x="14782" y="108203"/>
                </a:lnTo>
                <a:close/>
              </a:path>
              <a:path w="161925" h="161925">
                <a:moveTo>
                  <a:pt x="146719" y="108342"/>
                </a:moveTo>
                <a:lnTo>
                  <a:pt x="146304" y="109727"/>
                </a:lnTo>
                <a:lnTo>
                  <a:pt x="150876" y="109727"/>
                </a:lnTo>
                <a:lnTo>
                  <a:pt x="146719" y="108342"/>
                </a:lnTo>
                <a:close/>
              </a:path>
              <a:path w="161925" h="161925">
                <a:moveTo>
                  <a:pt x="150876" y="94487"/>
                </a:moveTo>
                <a:lnTo>
                  <a:pt x="146719" y="108342"/>
                </a:lnTo>
                <a:lnTo>
                  <a:pt x="150876" y="109727"/>
                </a:lnTo>
                <a:lnTo>
                  <a:pt x="155905" y="109727"/>
                </a:lnTo>
                <a:lnTo>
                  <a:pt x="160020" y="96011"/>
                </a:lnTo>
                <a:lnTo>
                  <a:pt x="150876" y="96011"/>
                </a:lnTo>
                <a:lnTo>
                  <a:pt x="151023" y="94537"/>
                </a:lnTo>
                <a:lnTo>
                  <a:pt x="150876" y="94487"/>
                </a:lnTo>
                <a:close/>
              </a:path>
              <a:path w="161925" h="161925">
                <a:moveTo>
                  <a:pt x="10520" y="94537"/>
                </a:moveTo>
                <a:lnTo>
                  <a:pt x="6096" y="96011"/>
                </a:lnTo>
                <a:lnTo>
                  <a:pt x="10668" y="96011"/>
                </a:lnTo>
                <a:lnTo>
                  <a:pt x="10520" y="94537"/>
                </a:lnTo>
                <a:close/>
              </a:path>
              <a:path w="161925" h="161925">
                <a:moveTo>
                  <a:pt x="10668" y="94487"/>
                </a:moveTo>
                <a:lnTo>
                  <a:pt x="10520" y="94537"/>
                </a:lnTo>
                <a:lnTo>
                  <a:pt x="10668" y="96011"/>
                </a:lnTo>
                <a:lnTo>
                  <a:pt x="11125" y="96011"/>
                </a:lnTo>
                <a:lnTo>
                  <a:pt x="10668" y="94487"/>
                </a:lnTo>
                <a:close/>
              </a:path>
              <a:path w="161925" h="161925">
                <a:moveTo>
                  <a:pt x="151023" y="94537"/>
                </a:moveTo>
                <a:lnTo>
                  <a:pt x="150876" y="96011"/>
                </a:lnTo>
                <a:lnTo>
                  <a:pt x="155448" y="96011"/>
                </a:lnTo>
                <a:lnTo>
                  <a:pt x="151023" y="94537"/>
                </a:lnTo>
                <a:close/>
              </a:path>
              <a:path w="161925" h="161925">
                <a:moveTo>
                  <a:pt x="155905" y="50291"/>
                </a:moveTo>
                <a:lnTo>
                  <a:pt x="150876" y="50291"/>
                </a:lnTo>
                <a:lnTo>
                  <a:pt x="146719" y="51677"/>
                </a:lnTo>
                <a:lnTo>
                  <a:pt x="150876" y="65531"/>
                </a:lnTo>
                <a:lnTo>
                  <a:pt x="152400" y="80771"/>
                </a:lnTo>
                <a:lnTo>
                  <a:pt x="151023" y="94537"/>
                </a:lnTo>
                <a:lnTo>
                  <a:pt x="155448" y="96011"/>
                </a:lnTo>
                <a:lnTo>
                  <a:pt x="160020" y="96011"/>
                </a:lnTo>
                <a:lnTo>
                  <a:pt x="160020" y="94487"/>
                </a:lnTo>
                <a:lnTo>
                  <a:pt x="161544" y="79247"/>
                </a:lnTo>
                <a:lnTo>
                  <a:pt x="160020" y="64007"/>
                </a:lnTo>
                <a:lnTo>
                  <a:pt x="155905" y="50291"/>
                </a:lnTo>
                <a:close/>
              </a:path>
              <a:path w="161925" h="161925">
                <a:moveTo>
                  <a:pt x="14668" y="50291"/>
                </a:moveTo>
                <a:lnTo>
                  <a:pt x="10668" y="50291"/>
                </a:lnTo>
                <a:lnTo>
                  <a:pt x="13716" y="51815"/>
                </a:lnTo>
                <a:lnTo>
                  <a:pt x="14668" y="50291"/>
                </a:lnTo>
                <a:close/>
              </a:path>
              <a:path w="161925" h="161925">
                <a:moveTo>
                  <a:pt x="15240" y="50291"/>
                </a:moveTo>
                <a:lnTo>
                  <a:pt x="14668" y="50291"/>
                </a:lnTo>
                <a:lnTo>
                  <a:pt x="13716" y="51815"/>
                </a:lnTo>
                <a:lnTo>
                  <a:pt x="14782" y="51815"/>
                </a:lnTo>
                <a:lnTo>
                  <a:pt x="15240" y="50291"/>
                </a:lnTo>
                <a:close/>
              </a:path>
              <a:path w="161925" h="161925">
                <a:moveTo>
                  <a:pt x="131717" y="29717"/>
                </a:moveTo>
                <a:lnTo>
                  <a:pt x="140208" y="39623"/>
                </a:lnTo>
                <a:lnTo>
                  <a:pt x="146304" y="51815"/>
                </a:lnTo>
                <a:lnTo>
                  <a:pt x="146719" y="51677"/>
                </a:lnTo>
                <a:lnTo>
                  <a:pt x="146304" y="50291"/>
                </a:lnTo>
                <a:lnTo>
                  <a:pt x="155905" y="50291"/>
                </a:lnTo>
                <a:lnTo>
                  <a:pt x="155448" y="48767"/>
                </a:lnTo>
                <a:lnTo>
                  <a:pt x="153924" y="47243"/>
                </a:lnTo>
                <a:lnTo>
                  <a:pt x="147828" y="35051"/>
                </a:lnTo>
                <a:lnTo>
                  <a:pt x="143909" y="30479"/>
                </a:lnTo>
                <a:lnTo>
                  <a:pt x="132588" y="30479"/>
                </a:lnTo>
                <a:lnTo>
                  <a:pt x="131717" y="29717"/>
                </a:lnTo>
                <a:close/>
              </a:path>
              <a:path w="161925" h="161925">
                <a:moveTo>
                  <a:pt x="150876" y="50291"/>
                </a:moveTo>
                <a:lnTo>
                  <a:pt x="146304" y="50291"/>
                </a:lnTo>
                <a:lnTo>
                  <a:pt x="146719" y="51677"/>
                </a:lnTo>
                <a:lnTo>
                  <a:pt x="150876" y="50291"/>
                </a:lnTo>
                <a:close/>
              </a:path>
              <a:path w="161925" h="161925">
                <a:moveTo>
                  <a:pt x="25908" y="25907"/>
                </a:moveTo>
                <a:lnTo>
                  <a:pt x="28956" y="30479"/>
                </a:lnTo>
                <a:lnTo>
                  <a:pt x="30480" y="28955"/>
                </a:lnTo>
                <a:lnTo>
                  <a:pt x="25908" y="25907"/>
                </a:lnTo>
                <a:close/>
              </a:path>
              <a:path w="161925" h="161925">
                <a:moveTo>
                  <a:pt x="30480" y="28955"/>
                </a:moveTo>
                <a:lnTo>
                  <a:pt x="28956" y="30479"/>
                </a:lnTo>
                <a:lnTo>
                  <a:pt x="29173" y="30479"/>
                </a:lnTo>
                <a:lnTo>
                  <a:pt x="30480" y="28955"/>
                </a:lnTo>
                <a:close/>
              </a:path>
              <a:path w="161925" h="161925">
                <a:moveTo>
                  <a:pt x="134112" y="25907"/>
                </a:moveTo>
                <a:lnTo>
                  <a:pt x="131064" y="28955"/>
                </a:lnTo>
                <a:lnTo>
                  <a:pt x="131717" y="29717"/>
                </a:lnTo>
                <a:lnTo>
                  <a:pt x="132588" y="30479"/>
                </a:lnTo>
                <a:lnTo>
                  <a:pt x="134112" y="25907"/>
                </a:lnTo>
                <a:close/>
              </a:path>
              <a:path w="161925" h="161925">
                <a:moveTo>
                  <a:pt x="139990" y="25907"/>
                </a:moveTo>
                <a:lnTo>
                  <a:pt x="134112" y="25907"/>
                </a:lnTo>
                <a:lnTo>
                  <a:pt x="132588" y="30479"/>
                </a:lnTo>
                <a:lnTo>
                  <a:pt x="143909" y="30479"/>
                </a:lnTo>
                <a:lnTo>
                  <a:pt x="139990" y="25907"/>
                </a:lnTo>
                <a:close/>
              </a:path>
              <a:path w="161925" h="161925">
                <a:moveTo>
                  <a:pt x="118872" y="9143"/>
                </a:moveTo>
                <a:lnTo>
                  <a:pt x="109728" y="9143"/>
                </a:lnTo>
                <a:lnTo>
                  <a:pt x="109728" y="13715"/>
                </a:lnTo>
                <a:lnTo>
                  <a:pt x="108204" y="13715"/>
                </a:lnTo>
                <a:lnTo>
                  <a:pt x="120396" y="19811"/>
                </a:lnTo>
                <a:lnTo>
                  <a:pt x="131717" y="29717"/>
                </a:lnTo>
                <a:lnTo>
                  <a:pt x="131064" y="28955"/>
                </a:lnTo>
                <a:lnTo>
                  <a:pt x="134112" y="25907"/>
                </a:lnTo>
                <a:lnTo>
                  <a:pt x="139990" y="25907"/>
                </a:lnTo>
                <a:lnTo>
                  <a:pt x="138684" y="24383"/>
                </a:lnTo>
                <a:lnTo>
                  <a:pt x="137160" y="22859"/>
                </a:lnTo>
                <a:lnTo>
                  <a:pt x="126709" y="13715"/>
                </a:lnTo>
                <a:lnTo>
                  <a:pt x="109728" y="13715"/>
                </a:lnTo>
                <a:lnTo>
                  <a:pt x="108299" y="13430"/>
                </a:lnTo>
                <a:lnTo>
                  <a:pt x="126383" y="13430"/>
                </a:lnTo>
                <a:lnTo>
                  <a:pt x="124968" y="12191"/>
                </a:lnTo>
                <a:lnTo>
                  <a:pt x="118872" y="9143"/>
                </a:lnTo>
                <a:close/>
              </a:path>
              <a:path w="161925" h="161925">
                <a:moveTo>
                  <a:pt x="33528" y="25907"/>
                </a:moveTo>
                <a:lnTo>
                  <a:pt x="25908" y="25907"/>
                </a:lnTo>
                <a:lnTo>
                  <a:pt x="30480" y="28955"/>
                </a:lnTo>
                <a:lnTo>
                  <a:pt x="33528" y="25907"/>
                </a:lnTo>
                <a:close/>
              </a:path>
              <a:path w="161925" h="161925">
                <a:moveTo>
                  <a:pt x="50292" y="9143"/>
                </a:moveTo>
                <a:lnTo>
                  <a:pt x="51816" y="13715"/>
                </a:lnTo>
                <a:lnTo>
                  <a:pt x="53143" y="13421"/>
                </a:lnTo>
                <a:lnTo>
                  <a:pt x="50292" y="9143"/>
                </a:lnTo>
                <a:close/>
              </a:path>
              <a:path w="161925" h="161925">
                <a:moveTo>
                  <a:pt x="53143" y="13421"/>
                </a:moveTo>
                <a:lnTo>
                  <a:pt x="51816" y="13715"/>
                </a:lnTo>
                <a:lnTo>
                  <a:pt x="53340" y="13715"/>
                </a:lnTo>
                <a:lnTo>
                  <a:pt x="53143" y="13421"/>
                </a:lnTo>
                <a:close/>
              </a:path>
              <a:path w="161925" h="161925">
                <a:moveTo>
                  <a:pt x="109728" y="9143"/>
                </a:moveTo>
                <a:lnTo>
                  <a:pt x="108299" y="13430"/>
                </a:lnTo>
                <a:lnTo>
                  <a:pt x="109728" y="13715"/>
                </a:lnTo>
                <a:lnTo>
                  <a:pt x="109728" y="9143"/>
                </a:lnTo>
                <a:close/>
              </a:path>
              <a:path w="161925" h="161925">
                <a:moveTo>
                  <a:pt x="112776" y="6095"/>
                </a:moveTo>
                <a:lnTo>
                  <a:pt x="96012" y="6095"/>
                </a:lnTo>
                <a:lnTo>
                  <a:pt x="96012" y="10667"/>
                </a:lnTo>
                <a:lnTo>
                  <a:pt x="94488" y="10667"/>
                </a:lnTo>
                <a:lnTo>
                  <a:pt x="108302" y="13421"/>
                </a:lnTo>
                <a:lnTo>
                  <a:pt x="109220" y="10667"/>
                </a:lnTo>
                <a:lnTo>
                  <a:pt x="96012" y="10667"/>
                </a:lnTo>
                <a:lnTo>
                  <a:pt x="94537" y="10520"/>
                </a:lnTo>
                <a:lnTo>
                  <a:pt x="109269" y="10520"/>
                </a:lnTo>
                <a:lnTo>
                  <a:pt x="109728" y="9143"/>
                </a:lnTo>
                <a:lnTo>
                  <a:pt x="118872" y="9143"/>
                </a:lnTo>
                <a:lnTo>
                  <a:pt x="112776" y="6095"/>
                </a:lnTo>
                <a:close/>
              </a:path>
              <a:path w="161925" h="161925">
                <a:moveTo>
                  <a:pt x="80772" y="9143"/>
                </a:moveTo>
                <a:lnTo>
                  <a:pt x="50292" y="9143"/>
                </a:lnTo>
                <a:lnTo>
                  <a:pt x="53143" y="13421"/>
                </a:lnTo>
                <a:lnTo>
                  <a:pt x="65532" y="10667"/>
                </a:lnTo>
                <a:lnTo>
                  <a:pt x="80772" y="9143"/>
                </a:lnTo>
                <a:close/>
              </a:path>
              <a:path w="161925" h="161925">
                <a:moveTo>
                  <a:pt x="96012" y="6095"/>
                </a:moveTo>
                <a:lnTo>
                  <a:pt x="94537" y="10520"/>
                </a:lnTo>
                <a:lnTo>
                  <a:pt x="96012" y="10667"/>
                </a:lnTo>
                <a:lnTo>
                  <a:pt x="96012" y="6095"/>
                </a:lnTo>
                <a:close/>
              </a:path>
              <a:path w="161925" h="161925">
                <a:moveTo>
                  <a:pt x="82634" y="338"/>
                </a:moveTo>
                <a:lnTo>
                  <a:pt x="83820" y="1523"/>
                </a:lnTo>
                <a:lnTo>
                  <a:pt x="83820" y="6095"/>
                </a:lnTo>
                <a:lnTo>
                  <a:pt x="80772" y="9143"/>
                </a:lnTo>
                <a:lnTo>
                  <a:pt x="94537" y="10520"/>
                </a:lnTo>
                <a:lnTo>
                  <a:pt x="96012" y="6095"/>
                </a:lnTo>
                <a:lnTo>
                  <a:pt x="112776" y="6095"/>
                </a:lnTo>
                <a:lnTo>
                  <a:pt x="111252" y="4571"/>
                </a:lnTo>
                <a:lnTo>
                  <a:pt x="96012" y="1523"/>
                </a:lnTo>
                <a:lnTo>
                  <a:pt x="94488" y="1523"/>
                </a:lnTo>
                <a:lnTo>
                  <a:pt x="82634" y="338"/>
                </a:lnTo>
                <a:close/>
              </a:path>
              <a:path w="161925" h="161925">
                <a:moveTo>
                  <a:pt x="79248" y="0"/>
                </a:moveTo>
                <a:lnTo>
                  <a:pt x="77554" y="169"/>
                </a:lnTo>
                <a:lnTo>
                  <a:pt x="76200" y="1523"/>
                </a:lnTo>
                <a:lnTo>
                  <a:pt x="76200" y="6095"/>
                </a:lnTo>
                <a:lnTo>
                  <a:pt x="77724" y="7619"/>
                </a:lnTo>
                <a:lnTo>
                  <a:pt x="79248" y="7619"/>
                </a:lnTo>
                <a:lnTo>
                  <a:pt x="80772" y="9143"/>
                </a:lnTo>
                <a:lnTo>
                  <a:pt x="83820" y="6095"/>
                </a:lnTo>
                <a:lnTo>
                  <a:pt x="83820" y="1523"/>
                </a:lnTo>
                <a:lnTo>
                  <a:pt x="82634" y="338"/>
                </a:lnTo>
                <a:lnTo>
                  <a:pt x="79248" y="0"/>
                </a:lnTo>
                <a:close/>
              </a:path>
              <a:path w="161925" h="161925">
                <a:moveTo>
                  <a:pt x="82296" y="0"/>
                </a:moveTo>
                <a:lnTo>
                  <a:pt x="79248" y="0"/>
                </a:lnTo>
                <a:lnTo>
                  <a:pt x="82634" y="338"/>
                </a:lnTo>
                <a:lnTo>
                  <a:pt x="82296" y="0"/>
                </a:lnTo>
                <a:close/>
              </a:path>
              <a:path w="161925" h="161925">
                <a:moveTo>
                  <a:pt x="79248" y="0"/>
                </a:moveTo>
                <a:lnTo>
                  <a:pt x="77724" y="0"/>
                </a:lnTo>
                <a:lnTo>
                  <a:pt x="77554" y="169"/>
                </a:lnTo>
                <a:lnTo>
                  <a:pt x="79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688608" y="4782099"/>
            <a:ext cx="0" cy="1928019"/>
          </a:xfrm>
          <a:custGeom>
            <a:avLst/>
            <a:gdLst/>
            <a:ahLst/>
            <a:cxnLst/>
            <a:rect l="l" t="t" r="r" b="b"/>
            <a:pathLst>
              <a:path h="1983104">
                <a:moveTo>
                  <a:pt x="0" y="0"/>
                </a:moveTo>
                <a:lnTo>
                  <a:pt x="0" y="19827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689348" y="4727277"/>
            <a:ext cx="518583" cy="111125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419100" y="0"/>
                </a:moveTo>
                <a:lnTo>
                  <a:pt x="419100" y="114300"/>
                </a:lnTo>
                <a:lnTo>
                  <a:pt x="494297" y="76200"/>
                </a:lnTo>
                <a:lnTo>
                  <a:pt x="438912" y="76200"/>
                </a:lnTo>
                <a:lnTo>
                  <a:pt x="438912" y="38100"/>
                </a:lnTo>
                <a:lnTo>
                  <a:pt x="496329" y="38100"/>
                </a:lnTo>
                <a:lnTo>
                  <a:pt x="419100" y="0"/>
                </a:lnTo>
                <a:close/>
              </a:path>
              <a:path w="5334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533400" h="114300">
                <a:moveTo>
                  <a:pt x="496329" y="38100"/>
                </a:moveTo>
                <a:lnTo>
                  <a:pt x="438912" y="38100"/>
                </a:lnTo>
                <a:lnTo>
                  <a:pt x="438912" y="76200"/>
                </a:lnTo>
                <a:lnTo>
                  <a:pt x="494297" y="76200"/>
                </a:lnTo>
                <a:lnTo>
                  <a:pt x="533400" y="56387"/>
                </a:lnTo>
                <a:lnTo>
                  <a:pt x="4963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351653" y="4782098"/>
            <a:ext cx="525992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10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874681" y="4777654"/>
            <a:ext cx="0" cy="2231760"/>
          </a:xfrm>
          <a:custGeom>
            <a:avLst/>
            <a:gdLst/>
            <a:ahLst/>
            <a:cxnLst/>
            <a:rect l="l" t="t" r="r" b="b"/>
            <a:pathLst>
              <a:path h="2295525">
                <a:moveTo>
                  <a:pt x="0" y="0"/>
                </a:moveTo>
                <a:lnTo>
                  <a:pt x="0" y="22951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356098" y="6969039"/>
            <a:ext cx="523522" cy="74083"/>
          </a:xfrm>
          <a:custGeom>
            <a:avLst/>
            <a:gdLst/>
            <a:ahLst/>
            <a:cxnLst/>
            <a:rect l="l" t="t" r="r" b="b"/>
            <a:pathLst>
              <a:path w="538479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2671"/>
                </a:lnTo>
                <a:lnTo>
                  <a:pt x="64007" y="42671"/>
                </a:lnTo>
                <a:lnTo>
                  <a:pt x="60959" y="41147"/>
                </a:lnTo>
                <a:lnTo>
                  <a:pt x="59436" y="38099"/>
                </a:lnTo>
                <a:lnTo>
                  <a:pt x="60959" y="35051"/>
                </a:lnTo>
                <a:lnTo>
                  <a:pt x="64007" y="33527"/>
                </a:lnTo>
                <a:lnTo>
                  <a:pt x="76200" y="33527"/>
                </a:lnTo>
                <a:lnTo>
                  <a:pt x="76200" y="0"/>
                </a:lnTo>
                <a:close/>
              </a:path>
              <a:path w="538479" h="76200">
                <a:moveTo>
                  <a:pt x="76200" y="33527"/>
                </a:moveTo>
                <a:lnTo>
                  <a:pt x="64007" y="33527"/>
                </a:lnTo>
                <a:lnTo>
                  <a:pt x="60959" y="35051"/>
                </a:lnTo>
                <a:lnTo>
                  <a:pt x="59436" y="38099"/>
                </a:lnTo>
                <a:lnTo>
                  <a:pt x="60959" y="41147"/>
                </a:lnTo>
                <a:lnTo>
                  <a:pt x="64007" y="42671"/>
                </a:lnTo>
                <a:lnTo>
                  <a:pt x="76200" y="42671"/>
                </a:lnTo>
                <a:lnTo>
                  <a:pt x="76200" y="33527"/>
                </a:lnTo>
                <a:close/>
              </a:path>
              <a:path w="538479" h="76200">
                <a:moveTo>
                  <a:pt x="533400" y="33527"/>
                </a:moveTo>
                <a:lnTo>
                  <a:pt x="76200" y="33527"/>
                </a:lnTo>
                <a:lnTo>
                  <a:pt x="76200" y="42671"/>
                </a:lnTo>
                <a:lnTo>
                  <a:pt x="533400" y="42671"/>
                </a:lnTo>
                <a:lnTo>
                  <a:pt x="537972" y="41147"/>
                </a:lnTo>
                <a:lnTo>
                  <a:pt x="537972" y="35051"/>
                </a:lnTo>
                <a:lnTo>
                  <a:pt x="533400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282014" y="7075718"/>
            <a:ext cx="0" cy="155575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0"/>
                </a:moveTo>
                <a:lnTo>
                  <a:pt x="0" y="16001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393014" y="7301673"/>
            <a:ext cx="814917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392274" y="4487247"/>
            <a:ext cx="0" cy="2815167"/>
          </a:xfrm>
          <a:custGeom>
            <a:avLst/>
            <a:gdLst/>
            <a:ahLst/>
            <a:cxnLst/>
            <a:rect l="l" t="t" r="r" b="b"/>
            <a:pathLst>
              <a:path h="2895600">
                <a:moveTo>
                  <a:pt x="0" y="0"/>
                </a:moveTo>
                <a:lnTo>
                  <a:pt x="0" y="28955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393014" y="4430943"/>
            <a:ext cx="814917" cy="111125"/>
          </a:xfrm>
          <a:custGeom>
            <a:avLst/>
            <a:gdLst/>
            <a:ahLst/>
            <a:cxnLst/>
            <a:rect l="l" t="t" r="r" b="b"/>
            <a:pathLst>
              <a:path w="838200" h="114300">
                <a:moveTo>
                  <a:pt x="723900" y="0"/>
                </a:moveTo>
                <a:lnTo>
                  <a:pt x="723900" y="114300"/>
                </a:lnTo>
                <a:lnTo>
                  <a:pt x="801129" y="76200"/>
                </a:lnTo>
                <a:lnTo>
                  <a:pt x="743712" y="76200"/>
                </a:lnTo>
                <a:lnTo>
                  <a:pt x="743712" y="38100"/>
                </a:lnTo>
                <a:lnTo>
                  <a:pt x="799097" y="38100"/>
                </a:lnTo>
                <a:lnTo>
                  <a:pt x="723900" y="0"/>
                </a:lnTo>
                <a:close/>
              </a:path>
              <a:path w="838200" h="114300">
                <a:moveTo>
                  <a:pt x="7239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23900" y="76200"/>
                </a:lnTo>
                <a:lnTo>
                  <a:pt x="723900" y="38100"/>
                </a:lnTo>
                <a:close/>
              </a:path>
              <a:path w="838200" h="114300">
                <a:moveTo>
                  <a:pt x="799097" y="38100"/>
                </a:moveTo>
                <a:lnTo>
                  <a:pt x="743712" y="38100"/>
                </a:lnTo>
                <a:lnTo>
                  <a:pt x="743712" y="76200"/>
                </a:lnTo>
                <a:lnTo>
                  <a:pt x="801129" y="76200"/>
                </a:lnTo>
                <a:lnTo>
                  <a:pt x="838200" y="57912"/>
                </a:lnTo>
                <a:lnTo>
                  <a:pt x="799097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351654" y="4487247"/>
            <a:ext cx="896407" cy="0"/>
          </a:xfrm>
          <a:custGeom>
            <a:avLst/>
            <a:gdLst/>
            <a:ahLst/>
            <a:cxnLst/>
            <a:rect l="l" t="t" r="r" b="b"/>
            <a:pathLst>
              <a:path w="922020">
                <a:moveTo>
                  <a:pt x="0" y="0"/>
                </a:moveTo>
                <a:lnTo>
                  <a:pt x="9220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245098" y="4482801"/>
            <a:ext cx="0" cy="3118908"/>
          </a:xfrm>
          <a:custGeom>
            <a:avLst/>
            <a:gdLst/>
            <a:ahLst/>
            <a:cxnLst/>
            <a:rect l="l" t="t" r="r" b="b"/>
            <a:pathLst>
              <a:path h="3208020">
                <a:moveTo>
                  <a:pt x="0" y="0"/>
                </a:moveTo>
                <a:lnTo>
                  <a:pt x="0" y="32080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981236" y="7520219"/>
            <a:ext cx="1268307" cy="971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204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232776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098903" y="886883"/>
            <a:ext cx="5361781" cy="460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069654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 Engineering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8643" algn="just">
              <a:lnSpc>
                <a:spcPts val="1342"/>
              </a:lnSpc>
              <a:spcBef>
                <a:spcPts val="851"/>
              </a:spcBef>
            </a:pPr>
            <a:r>
              <a:rPr sz="1167" dirty="0">
                <a:latin typeface="Times New Roman"/>
                <a:cs typeface="Times New Roman"/>
              </a:rPr>
              <a:t>complexity of the code. This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give us a number that corresponds to the total number  of test cases that need to be generated in order to test all the </a:t>
            </a:r>
            <a:r>
              <a:rPr sz="1167" spc="-5" dirty="0">
                <a:latin typeface="Times New Roman"/>
                <a:cs typeface="Times New Roman"/>
              </a:rPr>
              <a:t>statements </a:t>
            </a:r>
            <a:r>
              <a:rPr sz="1167" dirty="0">
                <a:latin typeface="Times New Roman"/>
                <a:cs typeface="Times New Roman"/>
              </a:rPr>
              <a:t>and branches in  the code at least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once.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590"/>
              </a:lnSpc>
            </a:pPr>
            <a:r>
              <a:rPr sz="1361" b="1" spc="-5" dirty="0">
                <a:latin typeface="Times New Roman"/>
                <a:cs typeface="Times New Roman"/>
              </a:rPr>
              <a:t>Cyclomatic</a:t>
            </a:r>
            <a:r>
              <a:rPr sz="1361" b="1" spc="-39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complexity</a:t>
            </a: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49"/>
              </a:spcBef>
            </a:pPr>
            <a:r>
              <a:rPr sz="1167" dirty="0">
                <a:latin typeface="Times New Roman"/>
                <a:cs typeface="Times New Roman"/>
              </a:rPr>
              <a:t>The concept of cyclomatic complexity is extremely useful in </a:t>
            </a:r>
            <a:r>
              <a:rPr sz="1167" spc="-5" dirty="0">
                <a:latin typeface="Times New Roman"/>
                <a:cs typeface="Times New Roman"/>
              </a:rPr>
              <a:t>white </a:t>
            </a:r>
            <a:r>
              <a:rPr sz="1167" dirty="0">
                <a:latin typeface="Times New Roman"/>
                <a:cs typeface="Times New Roman"/>
              </a:rPr>
              <a:t>box testing </a:t>
            </a:r>
            <a:r>
              <a:rPr sz="1167" spc="-5" dirty="0">
                <a:latin typeface="Times New Roman"/>
                <a:cs typeface="Times New Roman"/>
              </a:rPr>
              <a:t>when  </a:t>
            </a:r>
            <a:r>
              <a:rPr sz="1167" dirty="0">
                <a:latin typeface="Times New Roman"/>
                <a:cs typeface="Times New Roman"/>
              </a:rPr>
              <a:t>analyzing the relative complexity of the program to be tested. </a:t>
            </a:r>
            <a:r>
              <a:rPr sz="1167" spc="-15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revolves around  independent paths in a program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is any path through the program (from </a:t>
            </a:r>
            <a:r>
              <a:rPr sz="1167" spc="-5" dirty="0">
                <a:latin typeface="Times New Roman"/>
                <a:cs typeface="Times New Roman"/>
              </a:rPr>
              <a:t>start </a:t>
            </a:r>
            <a:r>
              <a:rPr sz="1167" dirty="0">
                <a:latin typeface="Times New Roman"/>
                <a:cs typeface="Times New Roman"/>
              </a:rPr>
              <a:t>to end)  that introduces at least one new </a:t>
            </a:r>
            <a:r>
              <a:rPr sz="1167" spc="-5" dirty="0">
                <a:latin typeface="Times New Roman"/>
                <a:cs typeface="Times New Roman"/>
              </a:rPr>
              <a:t>set </a:t>
            </a:r>
            <a:r>
              <a:rPr sz="1167" dirty="0">
                <a:latin typeface="Times New Roman"/>
                <a:cs typeface="Times New Roman"/>
              </a:rPr>
              <a:t>of processing </a:t>
            </a:r>
            <a:r>
              <a:rPr sz="1167" spc="-5" dirty="0">
                <a:latin typeface="Times New Roman"/>
                <a:cs typeface="Times New Roman"/>
              </a:rPr>
              <a:t>statements </a:t>
            </a:r>
            <a:r>
              <a:rPr sz="1167" dirty="0">
                <a:latin typeface="Times New Roman"/>
                <a:cs typeface="Times New Roman"/>
              </a:rPr>
              <a:t>or a new condition. </a:t>
            </a:r>
            <a:r>
              <a:rPr sz="1167" spc="-5" dirty="0">
                <a:latin typeface="Times New Roman"/>
                <a:cs typeface="Times New Roman"/>
              </a:rPr>
              <a:t>An  </a:t>
            </a:r>
            <a:r>
              <a:rPr sz="1167" dirty="0">
                <a:latin typeface="Times New Roman"/>
                <a:cs typeface="Times New Roman"/>
              </a:rPr>
              <a:t>independent path covers </a:t>
            </a:r>
            <a:r>
              <a:rPr sz="1167" spc="-5" dirty="0">
                <a:latin typeface="Times New Roman"/>
                <a:cs typeface="Times New Roman"/>
              </a:rPr>
              <a:t>statements </a:t>
            </a:r>
            <a:r>
              <a:rPr sz="1167" dirty="0">
                <a:latin typeface="Times New Roman"/>
                <a:cs typeface="Times New Roman"/>
              </a:rPr>
              <a:t>and branches of the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code.</a:t>
            </a:r>
            <a:endParaRPr sz="1167">
              <a:latin typeface="Times New Roman"/>
              <a:cs typeface="Times New Roman"/>
            </a:endParaRPr>
          </a:p>
          <a:p>
            <a:pPr marL="12347" marR="7408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Cyclomatic complexity is a quantitative measure of the logical complexity of a program.  It defines number </a:t>
            </a:r>
            <a:r>
              <a:rPr sz="1167" spc="1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independent paths in the </a:t>
            </a:r>
            <a:r>
              <a:rPr sz="1167" spc="5" dirty="0">
                <a:latin typeface="Times New Roman"/>
                <a:cs typeface="Times New Roman"/>
              </a:rPr>
              <a:t>basis set </a:t>
            </a:r>
            <a:r>
              <a:rPr sz="1167" dirty="0">
                <a:latin typeface="Times New Roman"/>
                <a:cs typeface="Times New Roman"/>
              </a:rPr>
              <a:t>of a program. </a:t>
            </a:r>
            <a:r>
              <a:rPr sz="1167" spc="-15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provides an upper  bound for the number of tests that must be conducted to ensure that all </a:t>
            </a:r>
            <a:r>
              <a:rPr sz="1167" spc="-5" dirty="0">
                <a:latin typeface="Times New Roman"/>
                <a:cs typeface="Times New Roman"/>
              </a:rPr>
              <a:t>statements </a:t>
            </a:r>
            <a:r>
              <a:rPr sz="1167" dirty="0">
                <a:latin typeface="Times New Roman"/>
                <a:cs typeface="Times New Roman"/>
              </a:rPr>
              <a:t>and  branches have been executed at least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once.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71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Cyclomatic Complexity, </a:t>
            </a:r>
            <a:r>
              <a:rPr sz="1167" spc="-5" dirty="0">
                <a:latin typeface="Times New Roman"/>
                <a:cs typeface="Times New Roman"/>
              </a:rPr>
              <a:t>V(G), </a:t>
            </a:r>
            <a:r>
              <a:rPr sz="1167" dirty="0">
                <a:latin typeface="Times New Roman"/>
                <a:cs typeface="Times New Roman"/>
              </a:rPr>
              <a:t>for a flow graph G is defined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as:</a:t>
            </a:r>
            <a:endParaRPr sz="1167">
              <a:latin typeface="Times New Roman"/>
              <a:cs typeface="Times New Roman"/>
            </a:endParaRPr>
          </a:p>
          <a:p>
            <a:pPr marR="750077" algn="ctr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V(G) </a:t>
            </a:r>
            <a:r>
              <a:rPr sz="1167" dirty="0">
                <a:latin typeface="Times New Roman"/>
                <a:cs typeface="Times New Roman"/>
              </a:rPr>
              <a:t>= E - N +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2</a:t>
            </a:r>
            <a:endParaRPr sz="1167">
              <a:latin typeface="Times New Roman"/>
              <a:cs typeface="Times New Roman"/>
            </a:endParaRPr>
          </a:p>
          <a:p>
            <a:pPr marL="12347" marR="8643" algn="just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Where E is the number of edges and N is the number of nodes in the flow graph </a:t>
            </a:r>
            <a:r>
              <a:rPr sz="1167" spc="-5" dirty="0">
                <a:latin typeface="Times New Roman"/>
                <a:cs typeface="Times New Roman"/>
              </a:rPr>
              <a:t>G.  </a:t>
            </a:r>
            <a:r>
              <a:rPr sz="1167" dirty="0">
                <a:latin typeface="Times New Roman"/>
                <a:cs typeface="Times New Roman"/>
              </a:rPr>
              <a:t>Cyclomatic complexity provides us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an upper bound for the number of independent  paths that comprise the basis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set.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512"/>
              </a:lnSpc>
            </a:pPr>
            <a:r>
              <a:rPr sz="1361" b="1" spc="-5" dirty="0">
                <a:latin typeface="Times New Roman"/>
                <a:cs typeface="Times New Roman"/>
              </a:rPr>
              <a:t>Cyclomatic </a:t>
            </a:r>
            <a:r>
              <a:rPr sz="1361" b="1" spc="-10" dirty="0">
                <a:latin typeface="Times New Roman"/>
                <a:cs typeface="Times New Roman"/>
              </a:rPr>
              <a:t>Complexity </a:t>
            </a:r>
            <a:r>
              <a:rPr sz="1361" b="1" dirty="0">
                <a:latin typeface="Times New Roman"/>
                <a:cs typeface="Times New Roman"/>
              </a:rPr>
              <a:t>of a </a:t>
            </a:r>
            <a:r>
              <a:rPr sz="1361" b="1" spc="-5" dirty="0">
                <a:latin typeface="Times New Roman"/>
                <a:cs typeface="Times New Roman"/>
              </a:rPr>
              <a:t>Sort</a:t>
            </a:r>
            <a:r>
              <a:rPr sz="1361" b="1" spc="19" dirty="0">
                <a:latin typeface="Times New Roman"/>
                <a:cs typeface="Times New Roman"/>
              </a:rPr>
              <a:t> </a:t>
            </a:r>
            <a:r>
              <a:rPr sz="1361" b="1" dirty="0">
                <a:latin typeface="Times New Roman"/>
                <a:cs typeface="Times New Roman"/>
              </a:rPr>
              <a:t>Procedure</a:t>
            </a:r>
            <a:endParaRPr sz="1361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  <a:spcBef>
                <a:spcPts val="49"/>
              </a:spcBef>
            </a:pPr>
            <a:r>
              <a:rPr sz="1167" spc="-5" dirty="0">
                <a:latin typeface="Times New Roman"/>
                <a:cs typeface="Times New Roman"/>
              </a:rPr>
              <a:t>Following </a:t>
            </a:r>
            <a:r>
              <a:rPr sz="1167" dirty="0">
                <a:latin typeface="Times New Roman"/>
                <a:cs typeface="Times New Roman"/>
              </a:rPr>
              <a:t>is the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bubble </a:t>
            </a:r>
            <a:r>
              <a:rPr sz="1167" spc="-5" dirty="0">
                <a:latin typeface="Times New Roman"/>
                <a:cs typeface="Times New Roman"/>
              </a:rPr>
              <a:t>sort </a:t>
            </a:r>
            <a:r>
              <a:rPr sz="1167" dirty="0">
                <a:latin typeface="Times New Roman"/>
                <a:cs typeface="Times New Roman"/>
              </a:rPr>
              <a:t>program that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discussed above. This time </a:t>
            </a:r>
            <a:r>
              <a:rPr sz="1167" spc="-5" dirty="0">
                <a:latin typeface="Times New Roman"/>
                <a:cs typeface="Times New Roman"/>
              </a:rPr>
              <a:t>we shall  </a:t>
            </a:r>
            <a:r>
              <a:rPr sz="1167" dirty="0">
                <a:latin typeface="Times New Roman"/>
                <a:cs typeface="Times New Roman"/>
              </a:rPr>
              <a:t>calculate its cyclomatic complexity and </a:t>
            </a:r>
            <a:r>
              <a:rPr sz="1167" spc="-5" dirty="0">
                <a:latin typeface="Times New Roman"/>
                <a:cs typeface="Times New Roman"/>
              </a:rPr>
              <a:t>see </a:t>
            </a:r>
            <a:r>
              <a:rPr sz="1167" dirty="0">
                <a:latin typeface="Times New Roman"/>
                <a:cs typeface="Times New Roman"/>
              </a:rPr>
              <a:t>how many test cases are needed to test this  function.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1153" y="8036914"/>
            <a:ext cx="1874308" cy="1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-5" dirty="0">
                <a:latin typeface="Times New Roman"/>
                <a:cs typeface="Times New Roman"/>
              </a:rPr>
              <a:t>Cyclomatic</a:t>
            </a:r>
            <a:r>
              <a:rPr sz="1556" spc="-58" dirty="0">
                <a:latin typeface="Times New Roman"/>
                <a:cs typeface="Times New Roman"/>
              </a:rPr>
              <a:t> </a:t>
            </a:r>
            <a:r>
              <a:rPr sz="1556" dirty="0">
                <a:latin typeface="Times New Roman"/>
                <a:cs typeface="Times New Roman"/>
              </a:rPr>
              <a:t>complexity</a:t>
            </a:r>
            <a:endParaRPr sz="1556">
              <a:latin typeface="Times New Roman"/>
              <a:cs typeface="Times New Roman"/>
            </a:endParaRPr>
          </a:p>
          <a:p>
            <a:pPr marL="234592" indent="-222245">
              <a:spcBef>
                <a:spcPts val="39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Number </a:t>
            </a:r>
            <a:r>
              <a:rPr sz="1167" dirty="0">
                <a:latin typeface="Times New Roman"/>
                <a:cs typeface="Times New Roman"/>
              </a:rPr>
              <a:t>of edges =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8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spcBef>
                <a:spcPts val="19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Number </a:t>
            </a:r>
            <a:r>
              <a:rPr sz="1167" dirty="0">
                <a:latin typeface="Times New Roman"/>
                <a:cs typeface="Times New Roman"/>
              </a:rPr>
              <a:t>of nodes =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6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51"/>
              </a:lnSpc>
              <a:spcBef>
                <a:spcPts val="24"/>
              </a:spcBef>
              <a:tabLst>
                <a:tab pos="233975" algn="l"/>
              </a:tabLst>
            </a:pPr>
            <a:r>
              <a:rPr sz="1167" dirty="0">
                <a:latin typeface="Symbol"/>
                <a:cs typeface="Symbol"/>
              </a:rPr>
              <a:t></a:t>
            </a:r>
            <a:r>
              <a:rPr sz="1167" dirty="0">
                <a:latin typeface="Times New Roman"/>
                <a:cs typeface="Times New Roman"/>
              </a:rPr>
              <a:t>	C(G) = 8-6+2 =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4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818"/>
              </a:lnSpc>
            </a:pPr>
            <a:r>
              <a:rPr sz="1556" spc="-10" dirty="0">
                <a:latin typeface="Times New Roman"/>
                <a:cs typeface="Times New Roman"/>
              </a:rPr>
              <a:t>Paths </a:t>
            </a:r>
            <a:r>
              <a:rPr sz="1556" spc="-5" dirty="0">
                <a:latin typeface="Times New Roman"/>
                <a:cs typeface="Times New Roman"/>
              </a:rPr>
              <a:t>to be</a:t>
            </a:r>
            <a:r>
              <a:rPr sz="1556" spc="-39" dirty="0">
                <a:latin typeface="Times New Roman"/>
                <a:cs typeface="Times New Roman"/>
              </a:rPr>
              <a:t> </a:t>
            </a:r>
            <a:r>
              <a:rPr sz="1556" spc="-5" dirty="0">
                <a:latin typeface="Times New Roman"/>
                <a:cs typeface="Times New Roman"/>
              </a:rPr>
              <a:t>tested</a:t>
            </a:r>
            <a:endParaRPr sz="1556">
              <a:latin typeface="Times New Roman"/>
              <a:cs typeface="Times New Roman"/>
            </a:endParaRPr>
          </a:p>
          <a:p>
            <a:pPr marL="12347">
              <a:spcBef>
                <a:spcPts val="49"/>
              </a:spcBef>
              <a:tabLst>
                <a:tab pos="233975" algn="l"/>
              </a:tabLst>
            </a:pPr>
            <a:r>
              <a:rPr sz="1167" dirty="0">
                <a:latin typeface="Symbol"/>
                <a:cs typeface="Symbol"/>
              </a:rPr>
              <a:t></a:t>
            </a:r>
            <a:r>
              <a:rPr sz="1167" dirty="0">
                <a:latin typeface="Times New Roman"/>
                <a:cs typeface="Times New Roman"/>
              </a:rPr>
              <a:t>	</a:t>
            </a:r>
            <a:r>
              <a:rPr sz="1167" spc="-5" dirty="0">
                <a:latin typeface="Times New Roman"/>
                <a:cs typeface="Times New Roman"/>
              </a:rPr>
              <a:t>Path1: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1-6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1250" y="8050248"/>
            <a:ext cx="5353756" cy="0"/>
          </a:xfrm>
          <a:custGeom>
            <a:avLst/>
            <a:gdLst/>
            <a:ahLst/>
            <a:cxnLst/>
            <a:rect l="l" t="t" r="r" b="b"/>
            <a:pathLst>
              <a:path w="5506720">
                <a:moveTo>
                  <a:pt x="0" y="0"/>
                </a:moveTo>
                <a:lnTo>
                  <a:pt x="5506211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111250" y="8045308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15695" y="5527710"/>
            <a:ext cx="0" cy="2515129"/>
          </a:xfrm>
          <a:custGeom>
            <a:avLst/>
            <a:gdLst/>
            <a:ahLst/>
            <a:cxnLst/>
            <a:rect l="l" t="t" r="r" b="b"/>
            <a:pathLst>
              <a:path h="2586990">
                <a:moveTo>
                  <a:pt x="0" y="0"/>
                </a:moveTo>
                <a:lnTo>
                  <a:pt x="0" y="25869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111250" y="5525240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111250" y="5520918"/>
            <a:ext cx="5353756" cy="0"/>
          </a:xfrm>
          <a:custGeom>
            <a:avLst/>
            <a:gdLst/>
            <a:ahLst/>
            <a:cxnLst/>
            <a:rect l="l" t="t" r="r" b="b"/>
            <a:pathLst>
              <a:path w="5506720">
                <a:moveTo>
                  <a:pt x="0" y="0"/>
                </a:moveTo>
                <a:lnTo>
                  <a:pt x="5506211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115695" y="8045556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120141" y="8045556"/>
            <a:ext cx="5335852" cy="0"/>
          </a:xfrm>
          <a:custGeom>
            <a:avLst/>
            <a:gdLst/>
            <a:ahLst/>
            <a:cxnLst/>
            <a:rect l="l" t="t" r="r" b="b"/>
            <a:pathLst>
              <a:path w="5488305">
                <a:moveTo>
                  <a:pt x="0" y="0"/>
                </a:moveTo>
                <a:lnTo>
                  <a:pt x="5487923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6455622" y="804530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6460067" y="5527710"/>
            <a:ext cx="0" cy="2515129"/>
          </a:xfrm>
          <a:custGeom>
            <a:avLst/>
            <a:gdLst/>
            <a:ahLst/>
            <a:cxnLst/>
            <a:rect l="l" t="t" r="r" b="b"/>
            <a:pathLst>
              <a:path h="2586990">
                <a:moveTo>
                  <a:pt x="0" y="0"/>
                </a:moveTo>
                <a:lnTo>
                  <a:pt x="0" y="258699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6455622" y="552524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6460067" y="804555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115695" y="5525240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120141" y="5525240"/>
            <a:ext cx="5335852" cy="0"/>
          </a:xfrm>
          <a:custGeom>
            <a:avLst/>
            <a:gdLst/>
            <a:ahLst/>
            <a:cxnLst/>
            <a:rect l="l" t="t" r="r" b="b"/>
            <a:pathLst>
              <a:path w="5488305">
                <a:moveTo>
                  <a:pt x="0" y="0"/>
                </a:moveTo>
                <a:lnTo>
                  <a:pt x="5487923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6460067" y="552524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3404771" y="5775642"/>
            <a:ext cx="216076" cy="243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1604" dirty="0">
                <a:latin typeface="Times New Roman"/>
                <a:cs typeface="Times New Roman"/>
              </a:rPr>
              <a:t>//1</a:t>
            </a:r>
            <a:endParaRPr sz="160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82370" y="5557590"/>
            <a:ext cx="1512535" cy="696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1612">
              <a:lnSpc>
                <a:spcPts val="1847"/>
              </a:lnSpc>
            </a:pPr>
            <a:r>
              <a:rPr sz="1604" spc="-5" dirty="0">
                <a:latin typeface="Times New Roman"/>
                <a:cs typeface="Times New Roman"/>
              </a:rPr>
              <a:t>Sorted </a:t>
            </a:r>
            <a:r>
              <a:rPr sz="1604" dirty="0">
                <a:latin typeface="Times New Roman"/>
                <a:cs typeface="Times New Roman"/>
              </a:rPr>
              <a:t>= </a:t>
            </a:r>
            <a:r>
              <a:rPr sz="1604" spc="-5" dirty="0">
                <a:latin typeface="Times New Roman"/>
                <a:cs typeface="Times New Roman"/>
              </a:rPr>
              <a:t>FALSE;  while </a:t>
            </a:r>
            <a:r>
              <a:rPr sz="1604" dirty="0">
                <a:latin typeface="Times New Roman"/>
                <a:cs typeface="Times New Roman"/>
              </a:rPr>
              <a:t>(!sorted)</a:t>
            </a:r>
            <a:r>
              <a:rPr sz="1604" spc="-53" dirty="0">
                <a:latin typeface="Times New Roman"/>
                <a:cs typeface="Times New Roman"/>
              </a:rPr>
              <a:t> </a:t>
            </a:r>
            <a:r>
              <a:rPr sz="1604" dirty="0">
                <a:latin typeface="Times New Roman"/>
                <a:cs typeface="Times New Roman"/>
              </a:rPr>
              <a:t>{</a:t>
            </a:r>
            <a:endParaRPr sz="1604">
              <a:latin typeface="Times New Roman"/>
              <a:cs typeface="Times New Roman"/>
            </a:endParaRPr>
          </a:p>
          <a:p>
            <a:pPr marL="204342">
              <a:lnSpc>
                <a:spcPts val="1788"/>
              </a:lnSpc>
            </a:pPr>
            <a:r>
              <a:rPr sz="1604" spc="-5" dirty="0">
                <a:latin typeface="Times New Roman"/>
                <a:cs typeface="Times New Roman"/>
              </a:rPr>
              <a:t>sorted </a:t>
            </a:r>
            <a:r>
              <a:rPr sz="1604" dirty="0">
                <a:latin typeface="Times New Roman"/>
                <a:cs typeface="Times New Roman"/>
              </a:rPr>
              <a:t>=</a:t>
            </a:r>
            <a:r>
              <a:rPr sz="1604" spc="-58" dirty="0">
                <a:latin typeface="Times New Roman"/>
                <a:cs typeface="Times New Roman"/>
              </a:rPr>
              <a:t> </a:t>
            </a:r>
            <a:r>
              <a:rPr sz="1604" dirty="0">
                <a:latin typeface="Times New Roman"/>
                <a:cs typeface="Times New Roman"/>
              </a:rPr>
              <a:t>TRUE;</a:t>
            </a:r>
            <a:endParaRPr sz="160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6823" y="6259888"/>
            <a:ext cx="2234230" cy="930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342" indent="-204959">
              <a:lnSpc>
                <a:spcPts val="1847"/>
              </a:lnSpc>
            </a:pPr>
            <a:r>
              <a:rPr sz="1604" dirty="0">
                <a:latin typeface="Times New Roman"/>
                <a:cs typeface="Times New Roman"/>
              </a:rPr>
              <a:t>for (i=0; i &lt; </a:t>
            </a:r>
            <a:r>
              <a:rPr sz="1604" spc="-10" dirty="0">
                <a:latin typeface="Times New Roman"/>
                <a:cs typeface="Times New Roman"/>
              </a:rPr>
              <a:t>N-1; </a:t>
            </a:r>
            <a:r>
              <a:rPr sz="1604" dirty="0">
                <a:latin typeface="Times New Roman"/>
                <a:cs typeface="Times New Roman"/>
              </a:rPr>
              <a:t>i++) { //2  if a[i] &gt; </a:t>
            </a:r>
            <a:r>
              <a:rPr sz="1604" spc="-10" dirty="0">
                <a:latin typeface="Times New Roman"/>
                <a:cs typeface="Times New Roman"/>
              </a:rPr>
              <a:t>a[i+1]</a:t>
            </a:r>
            <a:r>
              <a:rPr sz="1604" spc="-53" dirty="0">
                <a:latin typeface="Times New Roman"/>
                <a:cs typeface="Times New Roman"/>
              </a:rPr>
              <a:t> </a:t>
            </a:r>
            <a:r>
              <a:rPr sz="1604" dirty="0">
                <a:latin typeface="Times New Roman"/>
                <a:cs typeface="Times New Roman"/>
              </a:rPr>
              <a:t>{</a:t>
            </a:r>
            <a:endParaRPr sz="1604">
              <a:latin typeface="Times New Roman"/>
              <a:cs typeface="Times New Roman"/>
            </a:endParaRPr>
          </a:p>
          <a:p>
            <a:pPr marL="408684">
              <a:lnSpc>
                <a:spcPts val="1755"/>
              </a:lnSpc>
            </a:pPr>
            <a:r>
              <a:rPr sz="1604" spc="-10" dirty="0">
                <a:latin typeface="Times New Roman"/>
                <a:cs typeface="Times New Roman"/>
              </a:rPr>
              <a:t>swap(a[i], </a:t>
            </a:r>
            <a:r>
              <a:rPr sz="1604" dirty="0">
                <a:latin typeface="Times New Roman"/>
                <a:cs typeface="Times New Roman"/>
              </a:rPr>
              <a:t>a[i+1]); </a:t>
            </a:r>
            <a:r>
              <a:rPr sz="1604" spc="63" dirty="0">
                <a:latin typeface="Times New Roman"/>
                <a:cs typeface="Times New Roman"/>
              </a:rPr>
              <a:t> </a:t>
            </a:r>
            <a:r>
              <a:rPr sz="1604" dirty="0">
                <a:latin typeface="Times New Roman"/>
                <a:cs typeface="Times New Roman"/>
              </a:rPr>
              <a:t>//3</a:t>
            </a:r>
            <a:endParaRPr sz="1604">
              <a:latin typeface="Times New Roman"/>
              <a:cs typeface="Times New Roman"/>
            </a:endParaRPr>
          </a:p>
          <a:p>
            <a:pPr marL="408684">
              <a:lnSpc>
                <a:spcPts val="1876"/>
              </a:lnSpc>
            </a:pPr>
            <a:r>
              <a:rPr sz="1604" spc="-5" dirty="0">
                <a:latin typeface="Times New Roman"/>
                <a:cs typeface="Times New Roman"/>
              </a:rPr>
              <a:t>sorted </a:t>
            </a:r>
            <a:r>
              <a:rPr sz="1604" dirty="0">
                <a:latin typeface="Times New Roman"/>
                <a:cs typeface="Times New Roman"/>
              </a:rPr>
              <a:t>=</a:t>
            </a:r>
            <a:r>
              <a:rPr sz="1604" spc="-87" dirty="0">
                <a:latin typeface="Times New Roman"/>
                <a:cs typeface="Times New Roman"/>
              </a:rPr>
              <a:t> </a:t>
            </a:r>
            <a:r>
              <a:rPr sz="1604" spc="-5" dirty="0">
                <a:latin typeface="Times New Roman"/>
                <a:cs typeface="Times New Roman"/>
              </a:rPr>
              <a:t>FALSE;</a:t>
            </a:r>
            <a:endParaRPr sz="160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91276" y="7181658"/>
            <a:ext cx="98160" cy="243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1604" dirty="0">
                <a:latin typeface="Times New Roman"/>
                <a:cs typeface="Times New Roman"/>
              </a:rPr>
              <a:t>}</a:t>
            </a:r>
            <a:endParaRPr sz="1604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86823" y="7415761"/>
            <a:ext cx="98160" cy="243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1604" dirty="0">
                <a:latin typeface="Times New Roman"/>
                <a:cs typeface="Times New Roman"/>
              </a:rPr>
              <a:t>}</a:t>
            </a:r>
            <a:endParaRPr sz="160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82371" y="7654358"/>
            <a:ext cx="98160" cy="243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1604" dirty="0">
                <a:latin typeface="Times New Roman"/>
                <a:cs typeface="Times New Roman"/>
              </a:rPr>
              <a:t>}</a:t>
            </a:r>
            <a:endParaRPr sz="160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4768" y="7181658"/>
            <a:ext cx="216694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</a:pPr>
            <a:r>
              <a:rPr sz="1604" dirty="0">
                <a:latin typeface="Times New Roman"/>
                <a:cs typeface="Times New Roman"/>
              </a:rPr>
              <a:t>//4</a:t>
            </a:r>
            <a:endParaRPr sz="1604">
              <a:latin typeface="Times New Roman"/>
              <a:cs typeface="Times New Roman"/>
            </a:endParaRPr>
          </a:p>
          <a:p>
            <a:pPr>
              <a:lnSpc>
                <a:spcPts val="1861"/>
              </a:lnSpc>
            </a:pPr>
            <a:r>
              <a:rPr sz="1604" dirty="0">
                <a:latin typeface="Times New Roman"/>
                <a:cs typeface="Times New Roman"/>
              </a:rPr>
              <a:t>//5</a:t>
            </a:r>
            <a:endParaRPr sz="1604">
              <a:latin typeface="Times New Roman"/>
              <a:cs typeface="Times New Roman"/>
            </a:endParaRPr>
          </a:p>
          <a:p>
            <a:pPr>
              <a:lnSpc>
                <a:spcPts val="1896"/>
              </a:lnSpc>
            </a:pPr>
            <a:r>
              <a:rPr sz="1604" dirty="0">
                <a:latin typeface="Times New Roman"/>
                <a:cs typeface="Times New Roman"/>
              </a:rPr>
              <a:t>//6</a:t>
            </a:r>
            <a:endParaRPr sz="160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39691" y="7658928"/>
            <a:ext cx="308681" cy="306828"/>
          </a:xfrm>
          <a:custGeom>
            <a:avLst/>
            <a:gdLst/>
            <a:ahLst/>
            <a:cxnLst/>
            <a:rect l="l" t="t" r="r" b="b"/>
            <a:pathLst>
              <a:path w="317500" h="315595">
                <a:moveTo>
                  <a:pt x="158496" y="0"/>
                </a:moveTo>
                <a:lnTo>
                  <a:pt x="108655" y="7997"/>
                </a:lnTo>
                <a:lnTo>
                  <a:pt x="65178" y="30333"/>
                </a:lnTo>
                <a:lnTo>
                  <a:pt x="30772" y="64520"/>
                </a:lnTo>
                <a:lnTo>
                  <a:pt x="8144" y="108069"/>
                </a:lnTo>
                <a:lnTo>
                  <a:pt x="0" y="158495"/>
                </a:lnTo>
                <a:lnTo>
                  <a:pt x="8144" y="208178"/>
                </a:lnTo>
                <a:lnTo>
                  <a:pt x="30772" y="251277"/>
                </a:lnTo>
                <a:lnTo>
                  <a:pt x="65178" y="285231"/>
                </a:lnTo>
                <a:lnTo>
                  <a:pt x="108655" y="307482"/>
                </a:lnTo>
                <a:lnTo>
                  <a:pt x="158496" y="315467"/>
                </a:lnTo>
                <a:lnTo>
                  <a:pt x="208336" y="307482"/>
                </a:lnTo>
                <a:lnTo>
                  <a:pt x="251813" y="285231"/>
                </a:lnTo>
                <a:lnTo>
                  <a:pt x="286219" y="251277"/>
                </a:lnTo>
                <a:lnTo>
                  <a:pt x="308847" y="208178"/>
                </a:lnTo>
                <a:lnTo>
                  <a:pt x="316992" y="158495"/>
                </a:lnTo>
                <a:lnTo>
                  <a:pt x="308847" y="108069"/>
                </a:lnTo>
                <a:lnTo>
                  <a:pt x="286219" y="64520"/>
                </a:lnTo>
                <a:lnTo>
                  <a:pt x="251813" y="30333"/>
                </a:lnTo>
                <a:lnTo>
                  <a:pt x="208336" y="7997"/>
                </a:lnTo>
                <a:lnTo>
                  <a:pt x="158496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5435247" y="7654481"/>
            <a:ext cx="317324" cy="316089"/>
          </a:xfrm>
          <a:custGeom>
            <a:avLst/>
            <a:gdLst/>
            <a:ahLst/>
            <a:cxnLst/>
            <a:rect l="l" t="t" r="r" b="b"/>
            <a:pathLst>
              <a:path w="326389" h="325120">
                <a:moveTo>
                  <a:pt x="160019" y="0"/>
                </a:moveTo>
                <a:lnTo>
                  <a:pt x="144779" y="0"/>
                </a:lnTo>
                <a:lnTo>
                  <a:pt x="129539" y="3047"/>
                </a:lnTo>
                <a:lnTo>
                  <a:pt x="100583" y="12191"/>
                </a:lnTo>
                <a:lnTo>
                  <a:pt x="99059" y="12191"/>
                </a:lnTo>
                <a:lnTo>
                  <a:pt x="48767" y="45719"/>
                </a:lnTo>
                <a:lnTo>
                  <a:pt x="12191" y="97535"/>
                </a:lnTo>
                <a:lnTo>
                  <a:pt x="12191" y="99059"/>
                </a:lnTo>
                <a:lnTo>
                  <a:pt x="3047" y="129539"/>
                </a:lnTo>
                <a:lnTo>
                  <a:pt x="0" y="144779"/>
                </a:lnTo>
                <a:lnTo>
                  <a:pt x="0" y="179831"/>
                </a:lnTo>
                <a:lnTo>
                  <a:pt x="3047" y="195071"/>
                </a:lnTo>
                <a:lnTo>
                  <a:pt x="12191" y="224027"/>
                </a:lnTo>
                <a:lnTo>
                  <a:pt x="12191" y="225551"/>
                </a:lnTo>
                <a:lnTo>
                  <a:pt x="47243" y="275843"/>
                </a:lnTo>
                <a:lnTo>
                  <a:pt x="99059" y="310895"/>
                </a:lnTo>
                <a:lnTo>
                  <a:pt x="100583" y="310895"/>
                </a:lnTo>
                <a:lnTo>
                  <a:pt x="129539" y="320039"/>
                </a:lnTo>
                <a:lnTo>
                  <a:pt x="144779" y="323087"/>
                </a:lnTo>
                <a:lnTo>
                  <a:pt x="161543" y="324611"/>
                </a:lnTo>
                <a:lnTo>
                  <a:pt x="178307" y="323087"/>
                </a:lnTo>
                <a:lnTo>
                  <a:pt x="179831" y="323087"/>
                </a:lnTo>
                <a:lnTo>
                  <a:pt x="195071" y="320039"/>
                </a:lnTo>
                <a:lnTo>
                  <a:pt x="199897" y="318515"/>
                </a:lnTo>
                <a:lnTo>
                  <a:pt x="178307" y="318515"/>
                </a:lnTo>
                <a:lnTo>
                  <a:pt x="178307" y="315467"/>
                </a:lnTo>
                <a:lnTo>
                  <a:pt x="163067" y="315467"/>
                </a:lnTo>
                <a:lnTo>
                  <a:pt x="146303" y="313943"/>
                </a:lnTo>
                <a:lnTo>
                  <a:pt x="131063" y="310895"/>
                </a:lnTo>
                <a:lnTo>
                  <a:pt x="116585" y="306323"/>
                </a:lnTo>
                <a:lnTo>
                  <a:pt x="100583" y="306323"/>
                </a:lnTo>
                <a:lnTo>
                  <a:pt x="101917" y="302323"/>
                </a:lnTo>
                <a:lnTo>
                  <a:pt x="76199" y="288035"/>
                </a:lnTo>
                <a:lnTo>
                  <a:pt x="57149" y="272795"/>
                </a:lnTo>
                <a:lnTo>
                  <a:pt x="50291" y="272795"/>
                </a:lnTo>
                <a:lnTo>
                  <a:pt x="53339" y="269747"/>
                </a:lnTo>
                <a:lnTo>
                  <a:pt x="53543" y="269747"/>
                </a:lnTo>
                <a:lnTo>
                  <a:pt x="35051" y="248411"/>
                </a:lnTo>
                <a:lnTo>
                  <a:pt x="21505" y="224027"/>
                </a:lnTo>
                <a:lnTo>
                  <a:pt x="16763" y="224027"/>
                </a:lnTo>
                <a:lnTo>
                  <a:pt x="19811" y="220979"/>
                </a:lnTo>
                <a:lnTo>
                  <a:pt x="20854" y="220979"/>
                </a:lnTo>
                <a:lnTo>
                  <a:pt x="12191" y="193547"/>
                </a:lnTo>
                <a:lnTo>
                  <a:pt x="9448" y="179831"/>
                </a:lnTo>
                <a:lnTo>
                  <a:pt x="9143" y="179831"/>
                </a:lnTo>
                <a:lnTo>
                  <a:pt x="4571" y="178307"/>
                </a:lnTo>
                <a:lnTo>
                  <a:pt x="9143" y="178307"/>
                </a:lnTo>
                <a:lnTo>
                  <a:pt x="9143" y="146303"/>
                </a:lnTo>
                <a:lnTo>
                  <a:pt x="12191" y="131063"/>
                </a:lnTo>
                <a:lnTo>
                  <a:pt x="20878" y="102107"/>
                </a:lnTo>
                <a:lnTo>
                  <a:pt x="19811" y="102107"/>
                </a:lnTo>
                <a:lnTo>
                  <a:pt x="16763" y="100583"/>
                </a:lnTo>
                <a:lnTo>
                  <a:pt x="20708" y="100583"/>
                </a:lnTo>
                <a:lnTo>
                  <a:pt x="35051" y="76199"/>
                </a:lnTo>
                <a:lnTo>
                  <a:pt x="53625" y="53339"/>
                </a:lnTo>
                <a:lnTo>
                  <a:pt x="53339" y="53339"/>
                </a:lnTo>
                <a:lnTo>
                  <a:pt x="50291" y="50291"/>
                </a:lnTo>
                <a:lnTo>
                  <a:pt x="57149" y="50291"/>
                </a:lnTo>
                <a:lnTo>
                  <a:pt x="76199" y="35051"/>
                </a:lnTo>
                <a:lnTo>
                  <a:pt x="101917" y="20764"/>
                </a:lnTo>
                <a:lnTo>
                  <a:pt x="100583" y="16763"/>
                </a:lnTo>
                <a:lnTo>
                  <a:pt x="116585" y="16763"/>
                </a:lnTo>
                <a:lnTo>
                  <a:pt x="131063" y="12191"/>
                </a:lnTo>
                <a:lnTo>
                  <a:pt x="146303" y="9143"/>
                </a:lnTo>
                <a:lnTo>
                  <a:pt x="163067" y="9143"/>
                </a:lnTo>
                <a:lnTo>
                  <a:pt x="161543" y="7619"/>
                </a:lnTo>
                <a:lnTo>
                  <a:pt x="160019" y="7619"/>
                </a:lnTo>
                <a:lnTo>
                  <a:pt x="158495" y="6095"/>
                </a:lnTo>
                <a:lnTo>
                  <a:pt x="158495" y="1523"/>
                </a:lnTo>
                <a:lnTo>
                  <a:pt x="160019" y="0"/>
                </a:lnTo>
                <a:close/>
              </a:path>
              <a:path w="326389" h="325120">
                <a:moveTo>
                  <a:pt x="179831" y="313943"/>
                </a:moveTo>
                <a:lnTo>
                  <a:pt x="178307" y="314082"/>
                </a:lnTo>
                <a:lnTo>
                  <a:pt x="178307" y="318515"/>
                </a:lnTo>
                <a:lnTo>
                  <a:pt x="179831" y="313943"/>
                </a:lnTo>
                <a:close/>
              </a:path>
              <a:path w="326389" h="325120">
                <a:moveTo>
                  <a:pt x="214375" y="313943"/>
                </a:moveTo>
                <a:lnTo>
                  <a:pt x="179831" y="313943"/>
                </a:lnTo>
                <a:lnTo>
                  <a:pt x="178307" y="318515"/>
                </a:lnTo>
                <a:lnTo>
                  <a:pt x="199897" y="318515"/>
                </a:lnTo>
                <a:lnTo>
                  <a:pt x="214375" y="313943"/>
                </a:lnTo>
                <a:close/>
              </a:path>
              <a:path w="326389" h="325120">
                <a:moveTo>
                  <a:pt x="178307" y="314082"/>
                </a:moveTo>
                <a:lnTo>
                  <a:pt x="163067" y="315467"/>
                </a:lnTo>
                <a:lnTo>
                  <a:pt x="178307" y="315467"/>
                </a:lnTo>
                <a:lnTo>
                  <a:pt x="178307" y="314082"/>
                </a:lnTo>
                <a:close/>
              </a:path>
              <a:path w="326389" h="325120">
                <a:moveTo>
                  <a:pt x="222503" y="301751"/>
                </a:moveTo>
                <a:lnTo>
                  <a:pt x="193547" y="310895"/>
                </a:lnTo>
                <a:lnTo>
                  <a:pt x="178307" y="313943"/>
                </a:lnTo>
                <a:lnTo>
                  <a:pt x="178307" y="314082"/>
                </a:lnTo>
                <a:lnTo>
                  <a:pt x="179831" y="313943"/>
                </a:lnTo>
                <a:lnTo>
                  <a:pt x="214375" y="313943"/>
                </a:lnTo>
                <a:lnTo>
                  <a:pt x="224027" y="310895"/>
                </a:lnTo>
                <a:lnTo>
                  <a:pt x="225551" y="310895"/>
                </a:lnTo>
                <a:lnTo>
                  <a:pt x="233781" y="306323"/>
                </a:lnTo>
                <a:lnTo>
                  <a:pt x="224027" y="306323"/>
                </a:lnTo>
                <a:lnTo>
                  <a:pt x="220979" y="303275"/>
                </a:lnTo>
                <a:lnTo>
                  <a:pt x="222694" y="302323"/>
                </a:lnTo>
                <a:lnTo>
                  <a:pt x="222503" y="301751"/>
                </a:lnTo>
                <a:close/>
              </a:path>
              <a:path w="326389" h="325120">
                <a:moveTo>
                  <a:pt x="101917" y="302323"/>
                </a:moveTo>
                <a:lnTo>
                  <a:pt x="100583" y="306323"/>
                </a:lnTo>
                <a:lnTo>
                  <a:pt x="103631" y="303275"/>
                </a:lnTo>
                <a:lnTo>
                  <a:pt x="101917" y="302323"/>
                </a:lnTo>
                <a:close/>
              </a:path>
              <a:path w="326389" h="325120">
                <a:moveTo>
                  <a:pt x="102107" y="301751"/>
                </a:moveTo>
                <a:lnTo>
                  <a:pt x="101917" y="302323"/>
                </a:lnTo>
                <a:lnTo>
                  <a:pt x="103631" y="303275"/>
                </a:lnTo>
                <a:lnTo>
                  <a:pt x="100583" y="306323"/>
                </a:lnTo>
                <a:lnTo>
                  <a:pt x="116585" y="306323"/>
                </a:lnTo>
                <a:lnTo>
                  <a:pt x="102107" y="301751"/>
                </a:lnTo>
                <a:close/>
              </a:path>
              <a:path w="326389" h="325120">
                <a:moveTo>
                  <a:pt x="222694" y="302323"/>
                </a:moveTo>
                <a:lnTo>
                  <a:pt x="220979" y="303275"/>
                </a:lnTo>
                <a:lnTo>
                  <a:pt x="224027" y="306323"/>
                </a:lnTo>
                <a:lnTo>
                  <a:pt x="222694" y="302323"/>
                </a:lnTo>
                <a:close/>
              </a:path>
              <a:path w="326389" h="325120">
                <a:moveTo>
                  <a:pt x="270609" y="270278"/>
                </a:moveTo>
                <a:lnTo>
                  <a:pt x="248411" y="288035"/>
                </a:lnTo>
                <a:lnTo>
                  <a:pt x="222694" y="302323"/>
                </a:lnTo>
                <a:lnTo>
                  <a:pt x="224027" y="306323"/>
                </a:lnTo>
                <a:lnTo>
                  <a:pt x="233781" y="306323"/>
                </a:lnTo>
                <a:lnTo>
                  <a:pt x="252983" y="295655"/>
                </a:lnTo>
                <a:lnTo>
                  <a:pt x="275843" y="277367"/>
                </a:lnTo>
                <a:lnTo>
                  <a:pt x="277367" y="275843"/>
                </a:lnTo>
                <a:lnTo>
                  <a:pt x="280009" y="272795"/>
                </a:lnTo>
                <a:lnTo>
                  <a:pt x="274319" y="272795"/>
                </a:lnTo>
                <a:lnTo>
                  <a:pt x="269747" y="271271"/>
                </a:lnTo>
                <a:lnTo>
                  <a:pt x="270609" y="270278"/>
                </a:lnTo>
                <a:close/>
              </a:path>
              <a:path w="326389" h="325120">
                <a:moveTo>
                  <a:pt x="53339" y="269747"/>
                </a:moveTo>
                <a:lnTo>
                  <a:pt x="50291" y="272795"/>
                </a:lnTo>
                <a:lnTo>
                  <a:pt x="54863" y="271271"/>
                </a:lnTo>
                <a:lnTo>
                  <a:pt x="54002" y="270278"/>
                </a:lnTo>
                <a:lnTo>
                  <a:pt x="53339" y="269747"/>
                </a:lnTo>
                <a:close/>
              </a:path>
              <a:path w="326389" h="325120">
                <a:moveTo>
                  <a:pt x="54002" y="270278"/>
                </a:moveTo>
                <a:lnTo>
                  <a:pt x="54863" y="271271"/>
                </a:lnTo>
                <a:lnTo>
                  <a:pt x="50291" y="272795"/>
                </a:lnTo>
                <a:lnTo>
                  <a:pt x="57149" y="272795"/>
                </a:lnTo>
                <a:lnTo>
                  <a:pt x="54002" y="270278"/>
                </a:lnTo>
                <a:close/>
              </a:path>
              <a:path w="326389" h="325120">
                <a:moveTo>
                  <a:pt x="271271" y="269747"/>
                </a:moveTo>
                <a:lnTo>
                  <a:pt x="270609" y="270278"/>
                </a:lnTo>
                <a:lnTo>
                  <a:pt x="269747" y="271271"/>
                </a:lnTo>
                <a:lnTo>
                  <a:pt x="274319" y="272795"/>
                </a:lnTo>
                <a:lnTo>
                  <a:pt x="271271" y="269747"/>
                </a:lnTo>
                <a:close/>
              </a:path>
              <a:path w="326389" h="325120">
                <a:moveTo>
                  <a:pt x="282651" y="269747"/>
                </a:moveTo>
                <a:lnTo>
                  <a:pt x="271271" y="269747"/>
                </a:lnTo>
                <a:lnTo>
                  <a:pt x="274319" y="272795"/>
                </a:lnTo>
                <a:lnTo>
                  <a:pt x="280009" y="272795"/>
                </a:lnTo>
                <a:lnTo>
                  <a:pt x="282651" y="269747"/>
                </a:lnTo>
                <a:close/>
              </a:path>
              <a:path w="326389" h="325120">
                <a:moveTo>
                  <a:pt x="53543" y="269747"/>
                </a:moveTo>
                <a:lnTo>
                  <a:pt x="53339" y="269747"/>
                </a:lnTo>
                <a:lnTo>
                  <a:pt x="54002" y="270278"/>
                </a:lnTo>
                <a:lnTo>
                  <a:pt x="53543" y="269747"/>
                </a:lnTo>
                <a:close/>
              </a:path>
              <a:path w="326389" h="325120">
                <a:moveTo>
                  <a:pt x="303847" y="222694"/>
                </a:moveTo>
                <a:lnTo>
                  <a:pt x="289559" y="248411"/>
                </a:lnTo>
                <a:lnTo>
                  <a:pt x="270609" y="270278"/>
                </a:lnTo>
                <a:lnTo>
                  <a:pt x="271271" y="269747"/>
                </a:lnTo>
                <a:lnTo>
                  <a:pt x="282651" y="269747"/>
                </a:lnTo>
                <a:lnTo>
                  <a:pt x="297179" y="252983"/>
                </a:lnTo>
                <a:lnTo>
                  <a:pt x="312419" y="225551"/>
                </a:lnTo>
                <a:lnTo>
                  <a:pt x="312419" y="224027"/>
                </a:lnTo>
                <a:lnTo>
                  <a:pt x="307847" y="224027"/>
                </a:lnTo>
                <a:lnTo>
                  <a:pt x="303847" y="222694"/>
                </a:lnTo>
                <a:close/>
              </a:path>
              <a:path w="326389" h="325120">
                <a:moveTo>
                  <a:pt x="19811" y="220979"/>
                </a:moveTo>
                <a:lnTo>
                  <a:pt x="16763" y="224027"/>
                </a:lnTo>
                <a:lnTo>
                  <a:pt x="20764" y="222694"/>
                </a:lnTo>
                <a:lnTo>
                  <a:pt x="19811" y="220979"/>
                </a:lnTo>
                <a:close/>
              </a:path>
              <a:path w="326389" h="325120">
                <a:moveTo>
                  <a:pt x="20764" y="222694"/>
                </a:moveTo>
                <a:lnTo>
                  <a:pt x="16763" y="224027"/>
                </a:lnTo>
                <a:lnTo>
                  <a:pt x="21505" y="224027"/>
                </a:lnTo>
                <a:lnTo>
                  <a:pt x="20764" y="222694"/>
                </a:lnTo>
                <a:close/>
              </a:path>
              <a:path w="326389" h="325120">
                <a:moveTo>
                  <a:pt x="304799" y="220979"/>
                </a:moveTo>
                <a:lnTo>
                  <a:pt x="303847" y="222694"/>
                </a:lnTo>
                <a:lnTo>
                  <a:pt x="307847" y="224027"/>
                </a:lnTo>
                <a:lnTo>
                  <a:pt x="304799" y="220979"/>
                </a:lnTo>
                <a:close/>
              </a:path>
              <a:path w="326389" h="325120">
                <a:moveTo>
                  <a:pt x="313382" y="220979"/>
                </a:moveTo>
                <a:lnTo>
                  <a:pt x="304799" y="220979"/>
                </a:lnTo>
                <a:lnTo>
                  <a:pt x="307847" y="224027"/>
                </a:lnTo>
                <a:lnTo>
                  <a:pt x="312419" y="224027"/>
                </a:lnTo>
                <a:lnTo>
                  <a:pt x="313382" y="220979"/>
                </a:lnTo>
                <a:close/>
              </a:path>
              <a:path w="326389" h="325120">
                <a:moveTo>
                  <a:pt x="20854" y="220979"/>
                </a:moveTo>
                <a:lnTo>
                  <a:pt x="19811" y="220979"/>
                </a:lnTo>
                <a:lnTo>
                  <a:pt x="20764" y="222694"/>
                </a:lnTo>
                <a:lnTo>
                  <a:pt x="21335" y="222503"/>
                </a:lnTo>
                <a:lnTo>
                  <a:pt x="20854" y="220979"/>
                </a:lnTo>
                <a:close/>
              </a:path>
              <a:path w="326389" h="325120">
                <a:moveTo>
                  <a:pt x="315606" y="178307"/>
                </a:moveTo>
                <a:lnTo>
                  <a:pt x="315467" y="178307"/>
                </a:lnTo>
                <a:lnTo>
                  <a:pt x="312419" y="193547"/>
                </a:lnTo>
                <a:lnTo>
                  <a:pt x="303275" y="222503"/>
                </a:lnTo>
                <a:lnTo>
                  <a:pt x="303847" y="222694"/>
                </a:lnTo>
                <a:lnTo>
                  <a:pt x="304799" y="220979"/>
                </a:lnTo>
                <a:lnTo>
                  <a:pt x="313382" y="220979"/>
                </a:lnTo>
                <a:lnTo>
                  <a:pt x="321563" y="195071"/>
                </a:lnTo>
                <a:lnTo>
                  <a:pt x="324611" y="179831"/>
                </a:lnTo>
                <a:lnTo>
                  <a:pt x="315467" y="179831"/>
                </a:lnTo>
                <a:lnTo>
                  <a:pt x="315606" y="178307"/>
                </a:lnTo>
                <a:close/>
              </a:path>
              <a:path w="326389" h="325120">
                <a:moveTo>
                  <a:pt x="9143" y="178307"/>
                </a:moveTo>
                <a:lnTo>
                  <a:pt x="4571" y="178307"/>
                </a:lnTo>
                <a:lnTo>
                  <a:pt x="9143" y="179831"/>
                </a:lnTo>
                <a:lnTo>
                  <a:pt x="9143" y="178307"/>
                </a:lnTo>
                <a:close/>
              </a:path>
              <a:path w="326389" h="325120">
                <a:moveTo>
                  <a:pt x="9143" y="178307"/>
                </a:moveTo>
                <a:lnTo>
                  <a:pt x="9143" y="179831"/>
                </a:lnTo>
                <a:lnTo>
                  <a:pt x="9448" y="179831"/>
                </a:lnTo>
                <a:lnTo>
                  <a:pt x="9143" y="178307"/>
                </a:lnTo>
                <a:close/>
              </a:path>
              <a:path w="326389" h="325120">
                <a:moveTo>
                  <a:pt x="303903" y="100583"/>
                </a:moveTo>
                <a:lnTo>
                  <a:pt x="303275" y="100583"/>
                </a:lnTo>
                <a:lnTo>
                  <a:pt x="312419" y="131063"/>
                </a:lnTo>
                <a:lnTo>
                  <a:pt x="315467" y="146303"/>
                </a:lnTo>
                <a:lnTo>
                  <a:pt x="316991" y="163067"/>
                </a:lnTo>
                <a:lnTo>
                  <a:pt x="315467" y="179831"/>
                </a:lnTo>
                <a:lnTo>
                  <a:pt x="320039" y="178307"/>
                </a:lnTo>
                <a:lnTo>
                  <a:pt x="324611" y="178307"/>
                </a:lnTo>
                <a:lnTo>
                  <a:pt x="326135" y="161543"/>
                </a:lnTo>
                <a:lnTo>
                  <a:pt x="324611" y="144779"/>
                </a:lnTo>
                <a:lnTo>
                  <a:pt x="321563" y="129539"/>
                </a:lnTo>
                <a:lnTo>
                  <a:pt x="313334" y="102107"/>
                </a:lnTo>
                <a:lnTo>
                  <a:pt x="304799" y="102107"/>
                </a:lnTo>
                <a:lnTo>
                  <a:pt x="303903" y="100583"/>
                </a:lnTo>
                <a:close/>
              </a:path>
              <a:path w="326389" h="325120">
                <a:moveTo>
                  <a:pt x="324611" y="178307"/>
                </a:moveTo>
                <a:lnTo>
                  <a:pt x="320039" y="178307"/>
                </a:lnTo>
                <a:lnTo>
                  <a:pt x="315467" y="179831"/>
                </a:lnTo>
                <a:lnTo>
                  <a:pt x="324611" y="179831"/>
                </a:lnTo>
                <a:lnTo>
                  <a:pt x="324611" y="178307"/>
                </a:lnTo>
                <a:close/>
              </a:path>
              <a:path w="326389" h="325120">
                <a:moveTo>
                  <a:pt x="20708" y="100583"/>
                </a:moveTo>
                <a:lnTo>
                  <a:pt x="16763" y="100583"/>
                </a:lnTo>
                <a:lnTo>
                  <a:pt x="19811" y="102107"/>
                </a:lnTo>
                <a:lnTo>
                  <a:pt x="20708" y="100583"/>
                </a:lnTo>
                <a:close/>
              </a:path>
              <a:path w="326389" h="325120">
                <a:moveTo>
                  <a:pt x="21335" y="100583"/>
                </a:moveTo>
                <a:lnTo>
                  <a:pt x="20708" y="100583"/>
                </a:lnTo>
                <a:lnTo>
                  <a:pt x="19811" y="102107"/>
                </a:lnTo>
                <a:lnTo>
                  <a:pt x="20878" y="102107"/>
                </a:lnTo>
                <a:lnTo>
                  <a:pt x="21335" y="100583"/>
                </a:lnTo>
                <a:close/>
              </a:path>
              <a:path w="326389" h="325120">
                <a:moveTo>
                  <a:pt x="270455" y="52686"/>
                </a:moveTo>
                <a:lnTo>
                  <a:pt x="289559" y="76199"/>
                </a:lnTo>
                <a:lnTo>
                  <a:pt x="304799" y="102107"/>
                </a:lnTo>
                <a:lnTo>
                  <a:pt x="307847" y="100583"/>
                </a:lnTo>
                <a:lnTo>
                  <a:pt x="312877" y="100583"/>
                </a:lnTo>
                <a:lnTo>
                  <a:pt x="312419" y="99059"/>
                </a:lnTo>
                <a:lnTo>
                  <a:pt x="312419" y="97535"/>
                </a:lnTo>
                <a:lnTo>
                  <a:pt x="297179" y="71627"/>
                </a:lnTo>
                <a:lnTo>
                  <a:pt x="282320" y="53339"/>
                </a:lnTo>
                <a:lnTo>
                  <a:pt x="271271" y="53339"/>
                </a:lnTo>
                <a:lnTo>
                  <a:pt x="270455" y="52686"/>
                </a:lnTo>
                <a:close/>
              </a:path>
              <a:path w="326389" h="325120">
                <a:moveTo>
                  <a:pt x="312877" y="100583"/>
                </a:moveTo>
                <a:lnTo>
                  <a:pt x="307847" y="100583"/>
                </a:lnTo>
                <a:lnTo>
                  <a:pt x="304799" y="102107"/>
                </a:lnTo>
                <a:lnTo>
                  <a:pt x="313334" y="102107"/>
                </a:lnTo>
                <a:lnTo>
                  <a:pt x="312877" y="100583"/>
                </a:lnTo>
                <a:close/>
              </a:path>
              <a:path w="326389" h="325120">
                <a:moveTo>
                  <a:pt x="50291" y="50291"/>
                </a:moveTo>
                <a:lnTo>
                  <a:pt x="53339" y="53339"/>
                </a:lnTo>
                <a:lnTo>
                  <a:pt x="54156" y="52686"/>
                </a:lnTo>
                <a:lnTo>
                  <a:pt x="54863" y="51815"/>
                </a:lnTo>
                <a:lnTo>
                  <a:pt x="50291" y="50291"/>
                </a:lnTo>
                <a:close/>
              </a:path>
              <a:path w="326389" h="325120">
                <a:moveTo>
                  <a:pt x="54156" y="52686"/>
                </a:moveTo>
                <a:lnTo>
                  <a:pt x="53339" y="53339"/>
                </a:lnTo>
                <a:lnTo>
                  <a:pt x="53625" y="53339"/>
                </a:lnTo>
                <a:lnTo>
                  <a:pt x="54156" y="52686"/>
                </a:lnTo>
                <a:close/>
              </a:path>
              <a:path w="326389" h="325120">
                <a:moveTo>
                  <a:pt x="274319" y="50291"/>
                </a:moveTo>
                <a:lnTo>
                  <a:pt x="269747" y="51815"/>
                </a:lnTo>
                <a:lnTo>
                  <a:pt x="270455" y="52686"/>
                </a:lnTo>
                <a:lnTo>
                  <a:pt x="271271" y="53339"/>
                </a:lnTo>
                <a:lnTo>
                  <a:pt x="274319" y="50291"/>
                </a:lnTo>
                <a:close/>
              </a:path>
              <a:path w="326389" h="325120">
                <a:moveTo>
                  <a:pt x="279844" y="50291"/>
                </a:moveTo>
                <a:lnTo>
                  <a:pt x="274319" y="50291"/>
                </a:lnTo>
                <a:lnTo>
                  <a:pt x="271271" y="53339"/>
                </a:lnTo>
                <a:lnTo>
                  <a:pt x="282320" y="53339"/>
                </a:lnTo>
                <a:lnTo>
                  <a:pt x="279844" y="50291"/>
                </a:lnTo>
                <a:close/>
              </a:path>
              <a:path w="326389" h="325120">
                <a:moveTo>
                  <a:pt x="57149" y="50291"/>
                </a:moveTo>
                <a:lnTo>
                  <a:pt x="50291" y="50291"/>
                </a:lnTo>
                <a:lnTo>
                  <a:pt x="54863" y="51815"/>
                </a:lnTo>
                <a:lnTo>
                  <a:pt x="54156" y="52686"/>
                </a:lnTo>
                <a:lnTo>
                  <a:pt x="57149" y="50291"/>
                </a:lnTo>
                <a:close/>
              </a:path>
              <a:path w="326389" h="325120">
                <a:moveTo>
                  <a:pt x="233781" y="16763"/>
                </a:moveTo>
                <a:lnTo>
                  <a:pt x="224027" y="16763"/>
                </a:lnTo>
                <a:lnTo>
                  <a:pt x="222694" y="20764"/>
                </a:lnTo>
                <a:lnTo>
                  <a:pt x="248411" y="35051"/>
                </a:lnTo>
                <a:lnTo>
                  <a:pt x="270455" y="52686"/>
                </a:lnTo>
                <a:lnTo>
                  <a:pt x="269747" y="51815"/>
                </a:lnTo>
                <a:lnTo>
                  <a:pt x="274319" y="50291"/>
                </a:lnTo>
                <a:lnTo>
                  <a:pt x="279844" y="50291"/>
                </a:lnTo>
                <a:lnTo>
                  <a:pt x="277367" y="47243"/>
                </a:lnTo>
                <a:lnTo>
                  <a:pt x="275843" y="45719"/>
                </a:lnTo>
                <a:lnTo>
                  <a:pt x="252983" y="27431"/>
                </a:lnTo>
                <a:lnTo>
                  <a:pt x="233781" y="16763"/>
                </a:lnTo>
                <a:close/>
              </a:path>
              <a:path w="326389" h="325120">
                <a:moveTo>
                  <a:pt x="116585" y="16763"/>
                </a:moveTo>
                <a:lnTo>
                  <a:pt x="100583" y="16763"/>
                </a:lnTo>
                <a:lnTo>
                  <a:pt x="103631" y="19811"/>
                </a:lnTo>
                <a:lnTo>
                  <a:pt x="101917" y="20764"/>
                </a:lnTo>
                <a:lnTo>
                  <a:pt x="102107" y="21335"/>
                </a:lnTo>
                <a:lnTo>
                  <a:pt x="116585" y="16763"/>
                </a:lnTo>
                <a:close/>
              </a:path>
              <a:path w="326389" h="325120">
                <a:moveTo>
                  <a:pt x="178307" y="4571"/>
                </a:moveTo>
                <a:lnTo>
                  <a:pt x="178307" y="9143"/>
                </a:lnTo>
                <a:lnTo>
                  <a:pt x="193547" y="12191"/>
                </a:lnTo>
                <a:lnTo>
                  <a:pt x="222503" y="21335"/>
                </a:lnTo>
                <a:lnTo>
                  <a:pt x="222694" y="20764"/>
                </a:lnTo>
                <a:lnTo>
                  <a:pt x="220979" y="19811"/>
                </a:lnTo>
                <a:lnTo>
                  <a:pt x="224027" y="16763"/>
                </a:lnTo>
                <a:lnTo>
                  <a:pt x="233781" y="16763"/>
                </a:lnTo>
                <a:lnTo>
                  <a:pt x="225551" y="12191"/>
                </a:lnTo>
                <a:lnTo>
                  <a:pt x="224027" y="12191"/>
                </a:lnTo>
                <a:lnTo>
                  <a:pt x="214375" y="9143"/>
                </a:lnTo>
                <a:lnTo>
                  <a:pt x="179831" y="9143"/>
                </a:lnTo>
                <a:lnTo>
                  <a:pt x="178307" y="4571"/>
                </a:lnTo>
                <a:close/>
              </a:path>
              <a:path w="326389" h="325120">
                <a:moveTo>
                  <a:pt x="100583" y="16763"/>
                </a:moveTo>
                <a:lnTo>
                  <a:pt x="101917" y="20764"/>
                </a:lnTo>
                <a:lnTo>
                  <a:pt x="103631" y="19811"/>
                </a:lnTo>
                <a:lnTo>
                  <a:pt x="100583" y="16763"/>
                </a:lnTo>
                <a:close/>
              </a:path>
              <a:path w="326389" h="325120">
                <a:moveTo>
                  <a:pt x="224027" y="16763"/>
                </a:moveTo>
                <a:lnTo>
                  <a:pt x="220979" y="19811"/>
                </a:lnTo>
                <a:lnTo>
                  <a:pt x="222694" y="20764"/>
                </a:lnTo>
                <a:lnTo>
                  <a:pt x="224027" y="16763"/>
                </a:lnTo>
                <a:close/>
              </a:path>
              <a:path w="326389" h="325120">
                <a:moveTo>
                  <a:pt x="164591" y="0"/>
                </a:moveTo>
                <a:lnTo>
                  <a:pt x="160019" y="0"/>
                </a:lnTo>
                <a:lnTo>
                  <a:pt x="158495" y="1523"/>
                </a:lnTo>
                <a:lnTo>
                  <a:pt x="158495" y="6095"/>
                </a:lnTo>
                <a:lnTo>
                  <a:pt x="160019" y="7619"/>
                </a:lnTo>
                <a:lnTo>
                  <a:pt x="161543" y="7619"/>
                </a:lnTo>
                <a:lnTo>
                  <a:pt x="163067" y="9143"/>
                </a:lnTo>
                <a:lnTo>
                  <a:pt x="166115" y="6095"/>
                </a:lnTo>
                <a:lnTo>
                  <a:pt x="166115" y="1523"/>
                </a:lnTo>
                <a:lnTo>
                  <a:pt x="164591" y="0"/>
                </a:lnTo>
                <a:close/>
              </a:path>
              <a:path w="326389" h="325120">
                <a:moveTo>
                  <a:pt x="179831" y="0"/>
                </a:moveTo>
                <a:lnTo>
                  <a:pt x="164591" y="0"/>
                </a:lnTo>
                <a:lnTo>
                  <a:pt x="166115" y="1523"/>
                </a:lnTo>
                <a:lnTo>
                  <a:pt x="166115" y="6095"/>
                </a:lnTo>
                <a:lnTo>
                  <a:pt x="163067" y="9143"/>
                </a:lnTo>
                <a:lnTo>
                  <a:pt x="178307" y="9143"/>
                </a:lnTo>
                <a:lnTo>
                  <a:pt x="178307" y="4571"/>
                </a:lnTo>
                <a:lnTo>
                  <a:pt x="199897" y="4571"/>
                </a:lnTo>
                <a:lnTo>
                  <a:pt x="195071" y="3047"/>
                </a:lnTo>
                <a:lnTo>
                  <a:pt x="179831" y="0"/>
                </a:lnTo>
                <a:close/>
              </a:path>
              <a:path w="326389" h="325120">
                <a:moveTo>
                  <a:pt x="199897" y="4571"/>
                </a:moveTo>
                <a:lnTo>
                  <a:pt x="178307" y="4571"/>
                </a:lnTo>
                <a:lnTo>
                  <a:pt x="179831" y="9143"/>
                </a:lnTo>
                <a:lnTo>
                  <a:pt x="214375" y="9143"/>
                </a:lnTo>
                <a:lnTo>
                  <a:pt x="19989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5556744" y="7718194"/>
            <a:ext cx="7408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5"/>
              </a:lnSpc>
            </a:pPr>
            <a:r>
              <a:rPr sz="1167" b="1" dirty="0">
                <a:latin typeface="Times New Roman"/>
                <a:cs typeface="Times New Roman"/>
              </a:rPr>
              <a:t>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89241" y="5574717"/>
            <a:ext cx="1220893" cy="1934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5556744" y="5669048"/>
            <a:ext cx="7408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5"/>
              </a:lnSpc>
            </a:pPr>
            <a:r>
              <a:rPr sz="1167" b="1" dirty="0">
                <a:latin typeface="Times New Roman"/>
                <a:cs typeface="Times New Roman"/>
              </a:rPr>
              <a:t>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56744" y="6181706"/>
            <a:ext cx="7408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5"/>
              </a:lnSpc>
            </a:pPr>
            <a:r>
              <a:rPr sz="1167" b="1" dirty="0">
                <a:latin typeface="Times New Roman"/>
                <a:cs typeface="Times New Roman"/>
              </a:rPr>
              <a:t>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84833" y="6738059"/>
            <a:ext cx="102482" cy="243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1604" dirty="0">
                <a:latin typeface="Times New Roman"/>
                <a:cs typeface="Times New Roman"/>
              </a:rPr>
              <a:t>3</a:t>
            </a:r>
            <a:endParaRPr sz="1604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56744" y="7255914"/>
            <a:ext cx="7408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5"/>
              </a:lnSpc>
            </a:pPr>
            <a:r>
              <a:rPr sz="1167" b="1" dirty="0">
                <a:latin typeface="Times New Roman"/>
                <a:cs typeface="Times New Roman"/>
              </a:rPr>
              <a:t>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41851" y="5692756"/>
            <a:ext cx="7408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5"/>
              </a:lnSpc>
            </a:pPr>
            <a:r>
              <a:rPr sz="1167" b="1" dirty="0">
                <a:latin typeface="Times New Roman"/>
                <a:cs typeface="Times New Roman"/>
              </a:rPr>
              <a:t>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43434" y="7811539"/>
            <a:ext cx="468577" cy="0"/>
          </a:xfrm>
          <a:custGeom>
            <a:avLst/>
            <a:gdLst/>
            <a:ahLst/>
            <a:cxnLst/>
            <a:rect l="l" t="t" r="r" b="b"/>
            <a:pathLst>
              <a:path w="481964">
                <a:moveTo>
                  <a:pt x="0" y="0"/>
                </a:moveTo>
                <a:lnTo>
                  <a:pt x="481584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6208676" y="5760912"/>
            <a:ext cx="0" cy="2053960"/>
          </a:xfrm>
          <a:custGeom>
            <a:avLst/>
            <a:gdLst/>
            <a:ahLst/>
            <a:cxnLst/>
            <a:rect l="l" t="t" r="r" b="b"/>
            <a:pathLst>
              <a:path h="2112645">
                <a:moveTo>
                  <a:pt x="0" y="0"/>
                </a:moveTo>
                <a:lnTo>
                  <a:pt x="0" y="21122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5747878" y="5728316"/>
            <a:ext cx="465490" cy="74083"/>
          </a:xfrm>
          <a:custGeom>
            <a:avLst/>
            <a:gdLst/>
            <a:ahLst/>
            <a:cxnLst/>
            <a:rect l="l" t="t" r="r" b="b"/>
            <a:pathLst>
              <a:path w="478789" h="76200">
                <a:moveTo>
                  <a:pt x="76199" y="0"/>
                </a:moveTo>
                <a:lnTo>
                  <a:pt x="0" y="38100"/>
                </a:lnTo>
                <a:lnTo>
                  <a:pt x="76199" y="76200"/>
                </a:lnTo>
                <a:lnTo>
                  <a:pt x="76199" y="42672"/>
                </a:lnTo>
                <a:lnTo>
                  <a:pt x="62483" y="42672"/>
                </a:lnTo>
                <a:lnTo>
                  <a:pt x="59435" y="41148"/>
                </a:lnTo>
                <a:lnTo>
                  <a:pt x="57911" y="38100"/>
                </a:lnTo>
                <a:lnTo>
                  <a:pt x="59435" y="33528"/>
                </a:lnTo>
                <a:lnTo>
                  <a:pt x="76199" y="33528"/>
                </a:lnTo>
                <a:lnTo>
                  <a:pt x="76199" y="0"/>
                </a:lnTo>
                <a:close/>
              </a:path>
              <a:path w="478789" h="76200">
                <a:moveTo>
                  <a:pt x="76199" y="33528"/>
                </a:moveTo>
                <a:lnTo>
                  <a:pt x="59435" y="33528"/>
                </a:lnTo>
                <a:lnTo>
                  <a:pt x="57911" y="38100"/>
                </a:lnTo>
                <a:lnTo>
                  <a:pt x="59435" y="41148"/>
                </a:lnTo>
                <a:lnTo>
                  <a:pt x="62483" y="42672"/>
                </a:lnTo>
                <a:lnTo>
                  <a:pt x="76199" y="42672"/>
                </a:lnTo>
                <a:lnTo>
                  <a:pt x="76199" y="33528"/>
                </a:lnTo>
                <a:close/>
              </a:path>
              <a:path w="478789" h="76200">
                <a:moveTo>
                  <a:pt x="477011" y="33528"/>
                </a:moveTo>
                <a:lnTo>
                  <a:pt x="76199" y="33528"/>
                </a:lnTo>
                <a:lnTo>
                  <a:pt x="76199" y="42672"/>
                </a:lnTo>
                <a:lnTo>
                  <a:pt x="473963" y="42672"/>
                </a:lnTo>
                <a:lnTo>
                  <a:pt x="477011" y="41148"/>
                </a:lnTo>
                <a:lnTo>
                  <a:pt x="478535" y="38100"/>
                </a:lnTo>
                <a:lnTo>
                  <a:pt x="477011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5556744" y="7500388"/>
            <a:ext cx="74083" cy="158662"/>
          </a:xfrm>
          <a:custGeom>
            <a:avLst/>
            <a:gdLst/>
            <a:ahLst/>
            <a:cxnLst/>
            <a:rect l="l" t="t" r="r" b="b"/>
            <a:pathLst>
              <a:path w="76200" h="163195">
                <a:moveTo>
                  <a:pt x="33528" y="86867"/>
                </a:moveTo>
                <a:lnTo>
                  <a:pt x="0" y="86867"/>
                </a:lnTo>
                <a:lnTo>
                  <a:pt x="38100" y="163067"/>
                </a:lnTo>
                <a:lnTo>
                  <a:pt x="67818" y="103631"/>
                </a:lnTo>
                <a:lnTo>
                  <a:pt x="35052" y="103631"/>
                </a:lnTo>
                <a:lnTo>
                  <a:pt x="33528" y="99059"/>
                </a:lnTo>
                <a:lnTo>
                  <a:pt x="33528" y="86867"/>
                </a:lnTo>
                <a:close/>
              </a:path>
              <a:path w="76200" h="163195">
                <a:moveTo>
                  <a:pt x="38100" y="0"/>
                </a:moveTo>
                <a:lnTo>
                  <a:pt x="35052" y="1523"/>
                </a:lnTo>
                <a:lnTo>
                  <a:pt x="33528" y="4571"/>
                </a:lnTo>
                <a:lnTo>
                  <a:pt x="33528" y="99059"/>
                </a:lnTo>
                <a:lnTo>
                  <a:pt x="35052" y="103631"/>
                </a:lnTo>
                <a:lnTo>
                  <a:pt x="41148" y="103631"/>
                </a:lnTo>
                <a:lnTo>
                  <a:pt x="42672" y="99059"/>
                </a:lnTo>
                <a:lnTo>
                  <a:pt x="42672" y="4571"/>
                </a:lnTo>
                <a:lnTo>
                  <a:pt x="41148" y="1523"/>
                </a:lnTo>
                <a:lnTo>
                  <a:pt x="38100" y="0"/>
                </a:lnTo>
                <a:close/>
              </a:path>
              <a:path w="76200" h="163195">
                <a:moveTo>
                  <a:pt x="76200" y="86867"/>
                </a:moveTo>
                <a:lnTo>
                  <a:pt x="42672" y="86867"/>
                </a:lnTo>
                <a:lnTo>
                  <a:pt x="42672" y="99059"/>
                </a:lnTo>
                <a:lnTo>
                  <a:pt x="41148" y="103631"/>
                </a:lnTo>
                <a:lnTo>
                  <a:pt x="67818" y="103631"/>
                </a:lnTo>
                <a:lnTo>
                  <a:pt x="76200" y="8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205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181003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3114464" y="8873066"/>
            <a:ext cx="90752" cy="313002"/>
          </a:xfrm>
          <a:custGeom>
            <a:avLst/>
            <a:gdLst/>
            <a:ahLst/>
            <a:cxnLst/>
            <a:rect l="l" t="t" r="r" b="b"/>
            <a:pathLst>
              <a:path w="93345" h="321945">
                <a:moveTo>
                  <a:pt x="0" y="0"/>
                </a:moveTo>
                <a:lnTo>
                  <a:pt x="92963" y="0"/>
                </a:lnTo>
                <a:lnTo>
                  <a:pt x="92963" y="321563"/>
                </a:lnTo>
                <a:lnTo>
                  <a:pt x="0" y="321563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098903" y="8853311"/>
            <a:ext cx="2118783" cy="329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There are no infeasible paths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now</a:t>
            </a:r>
            <a:r>
              <a:rPr sz="2139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!</a:t>
            </a:r>
            <a:endParaRPr sz="213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1250" y="5135809"/>
            <a:ext cx="4687006" cy="0"/>
          </a:xfrm>
          <a:custGeom>
            <a:avLst/>
            <a:gdLst/>
            <a:ahLst/>
            <a:cxnLst/>
            <a:rect l="l" t="t" r="r" b="b"/>
            <a:pathLst>
              <a:path w="4820920">
                <a:moveTo>
                  <a:pt x="0" y="0"/>
                </a:moveTo>
                <a:lnTo>
                  <a:pt x="482041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111250" y="5130870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115695" y="2534250"/>
            <a:ext cx="0" cy="2594151"/>
          </a:xfrm>
          <a:custGeom>
            <a:avLst/>
            <a:gdLst/>
            <a:ahLst/>
            <a:cxnLst/>
            <a:rect l="l" t="t" r="r" b="b"/>
            <a:pathLst>
              <a:path h="2668270">
                <a:moveTo>
                  <a:pt x="0" y="0"/>
                </a:moveTo>
                <a:lnTo>
                  <a:pt x="0" y="266827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111250" y="2532398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111250" y="2528076"/>
            <a:ext cx="4687006" cy="0"/>
          </a:xfrm>
          <a:custGeom>
            <a:avLst/>
            <a:gdLst/>
            <a:ahLst/>
            <a:cxnLst/>
            <a:rect l="l" t="t" r="r" b="b"/>
            <a:pathLst>
              <a:path w="4820920">
                <a:moveTo>
                  <a:pt x="0" y="0"/>
                </a:moveTo>
                <a:lnTo>
                  <a:pt x="4820412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115695" y="5131118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120141" y="5131118"/>
            <a:ext cx="4669102" cy="0"/>
          </a:xfrm>
          <a:custGeom>
            <a:avLst/>
            <a:gdLst/>
            <a:ahLst/>
            <a:cxnLst/>
            <a:rect l="l" t="t" r="r" b="b"/>
            <a:pathLst>
              <a:path w="4802505">
                <a:moveTo>
                  <a:pt x="0" y="0"/>
                </a:moveTo>
                <a:lnTo>
                  <a:pt x="480212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5788871" y="513087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5793317" y="2534250"/>
            <a:ext cx="0" cy="2594151"/>
          </a:xfrm>
          <a:custGeom>
            <a:avLst/>
            <a:gdLst/>
            <a:ahLst/>
            <a:cxnLst/>
            <a:rect l="l" t="t" r="r" b="b"/>
            <a:pathLst>
              <a:path h="2668270">
                <a:moveTo>
                  <a:pt x="0" y="0"/>
                </a:moveTo>
                <a:lnTo>
                  <a:pt x="0" y="266827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788871" y="253239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5793317" y="513111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115695" y="2532273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120141" y="2532273"/>
            <a:ext cx="4669102" cy="0"/>
          </a:xfrm>
          <a:custGeom>
            <a:avLst/>
            <a:gdLst/>
            <a:ahLst/>
            <a:cxnLst/>
            <a:rect l="l" t="t" r="r" b="b"/>
            <a:pathLst>
              <a:path w="4802505">
                <a:moveTo>
                  <a:pt x="0" y="0"/>
                </a:moveTo>
                <a:lnTo>
                  <a:pt x="480212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895426" y="2530052"/>
            <a:ext cx="904558" cy="2603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2099521" y="3247672"/>
            <a:ext cx="929746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628" marR="33337" indent="-222245">
              <a:lnSpc>
                <a:spcPts val="1906"/>
              </a:lnSpc>
            </a:pPr>
            <a:r>
              <a:rPr sz="1653" b="1" dirty="0">
                <a:latin typeface="Times New Roman"/>
                <a:cs typeface="Times New Roman"/>
              </a:rPr>
              <a:t>if (a ==</a:t>
            </a:r>
            <a:r>
              <a:rPr sz="1653" b="1" spc="-83" dirty="0">
                <a:latin typeface="Times New Roman"/>
                <a:cs typeface="Times New Roman"/>
              </a:rPr>
              <a:t> </a:t>
            </a:r>
            <a:r>
              <a:rPr sz="1653" b="1" spc="-5" dirty="0">
                <a:latin typeface="Times New Roman"/>
                <a:cs typeface="Times New Roman"/>
              </a:rPr>
              <a:t>b)  </a:t>
            </a:r>
            <a:r>
              <a:rPr sz="1653" b="1" dirty="0">
                <a:latin typeface="Times New Roman"/>
                <a:cs typeface="Times New Roman"/>
              </a:rPr>
              <a:t>c =</a:t>
            </a:r>
            <a:r>
              <a:rPr sz="1653" b="1" spc="-87" dirty="0">
                <a:latin typeface="Times New Roman"/>
                <a:cs typeface="Times New Roman"/>
              </a:rPr>
              <a:t> </a:t>
            </a:r>
            <a:r>
              <a:rPr sz="1653" b="1" dirty="0">
                <a:latin typeface="Times New Roman"/>
                <a:cs typeface="Times New Roman"/>
              </a:rPr>
              <a:t>c-1;</a:t>
            </a:r>
            <a:endParaRPr sz="1653">
              <a:latin typeface="Times New Roman"/>
              <a:cs typeface="Times New Roman"/>
            </a:endParaRPr>
          </a:p>
          <a:p>
            <a:pPr marL="222245" indent="-222245">
              <a:lnSpc>
                <a:spcPts val="1896"/>
              </a:lnSpc>
              <a:spcBef>
                <a:spcPts val="5"/>
              </a:spcBef>
            </a:pPr>
            <a:r>
              <a:rPr sz="1653" b="1" dirty="0">
                <a:latin typeface="Times New Roman"/>
                <a:cs typeface="Times New Roman"/>
              </a:rPr>
              <a:t>if (a != </a:t>
            </a:r>
            <a:r>
              <a:rPr sz="1653" b="1" spc="-5" dirty="0">
                <a:latin typeface="Times New Roman"/>
                <a:cs typeface="Times New Roman"/>
              </a:rPr>
              <a:t>b)  </a:t>
            </a:r>
            <a:r>
              <a:rPr sz="1653" b="1" dirty="0">
                <a:latin typeface="Times New Roman"/>
                <a:cs typeface="Times New Roman"/>
              </a:rPr>
              <a:t>c =</a:t>
            </a:r>
            <a:r>
              <a:rPr sz="1653" b="1" spc="-87" dirty="0">
                <a:latin typeface="Times New Roman"/>
                <a:cs typeface="Times New Roman"/>
              </a:rPr>
              <a:t> </a:t>
            </a:r>
            <a:r>
              <a:rPr sz="1653" b="1" dirty="0">
                <a:latin typeface="Times New Roman"/>
                <a:cs typeface="Times New Roman"/>
              </a:rPr>
              <a:t>c+1;</a:t>
            </a:r>
            <a:endParaRPr sz="1653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06525" y="3231373"/>
            <a:ext cx="251266" cy="1221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81">
              <a:lnSpc>
                <a:spcPts val="1944"/>
              </a:lnSpc>
            </a:pPr>
            <a:r>
              <a:rPr sz="1653" b="1" dirty="0">
                <a:latin typeface="Times New Roman"/>
                <a:cs typeface="Times New Roman"/>
              </a:rPr>
              <a:t>//1</a:t>
            </a:r>
            <a:endParaRPr sz="1653">
              <a:latin typeface="Times New Roman"/>
              <a:cs typeface="Times New Roman"/>
            </a:endParaRPr>
          </a:p>
          <a:p>
            <a:pPr marL="28397">
              <a:lnSpc>
                <a:spcPts val="1901"/>
              </a:lnSpc>
            </a:pPr>
            <a:r>
              <a:rPr sz="1653" b="1" dirty="0">
                <a:latin typeface="Times New Roman"/>
                <a:cs typeface="Times New Roman"/>
              </a:rPr>
              <a:t>//2</a:t>
            </a:r>
            <a:endParaRPr sz="1653">
              <a:latin typeface="Times New Roman"/>
              <a:cs typeface="Times New Roman"/>
            </a:endParaRPr>
          </a:p>
          <a:p>
            <a:pPr marL="28397">
              <a:lnSpc>
                <a:spcPts val="1901"/>
              </a:lnSpc>
            </a:pPr>
            <a:r>
              <a:rPr sz="1653" b="1" dirty="0">
                <a:latin typeface="Times New Roman"/>
                <a:cs typeface="Times New Roman"/>
              </a:rPr>
              <a:t>//3</a:t>
            </a:r>
            <a:endParaRPr sz="1653">
              <a:latin typeface="Times New Roman"/>
              <a:cs typeface="Times New Roman"/>
            </a:endParaRPr>
          </a:p>
          <a:p>
            <a:pPr>
              <a:lnSpc>
                <a:spcPts val="1920"/>
              </a:lnSpc>
            </a:pPr>
            <a:r>
              <a:rPr sz="1653" b="1" dirty="0">
                <a:latin typeface="Times New Roman"/>
                <a:cs typeface="Times New Roman"/>
              </a:rPr>
              <a:t>//4</a:t>
            </a:r>
            <a:endParaRPr sz="1653">
              <a:latin typeface="Times New Roman"/>
              <a:cs typeface="Times New Roman"/>
            </a:endParaRPr>
          </a:p>
          <a:p>
            <a:pPr marL="23459">
              <a:lnSpc>
                <a:spcPts val="1954"/>
              </a:lnSpc>
            </a:pPr>
            <a:r>
              <a:rPr sz="1653" b="1" dirty="0">
                <a:latin typeface="Times New Roman"/>
                <a:cs typeface="Times New Roman"/>
              </a:rPr>
              <a:t>//5</a:t>
            </a:r>
            <a:endParaRPr sz="165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8903" y="1343237"/>
            <a:ext cx="5176573" cy="1539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>
              <a:tabLst>
                <a:tab pos="456219" algn="l"/>
              </a:tabLst>
            </a:pPr>
            <a:r>
              <a:rPr sz="1167" dirty="0">
                <a:latin typeface="Symbol"/>
                <a:cs typeface="Symbol"/>
              </a:rPr>
              <a:t></a:t>
            </a:r>
            <a:r>
              <a:rPr sz="1167" dirty="0">
                <a:latin typeface="Times New Roman"/>
                <a:cs typeface="Times New Roman"/>
              </a:rPr>
              <a:t>	</a:t>
            </a:r>
            <a:r>
              <a:rPr sz="1167" spc="-5" dirty="0">
                <a:latin typeface="Times New Roman"/>
                <a:cs typeface="Times New Roman"/>
              </a:rPr>
              <a:t>Path2: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1-2-3-4-5-1-6</a:t>
            </a:r>
            <a:endParaRPr sz="1167">
              <a:latin typeface="Times New Roman"/>
              <a:cs typeface="Times New Roman"/>
            </a:endParaRPr>
          </a:p>
          <a:p>
            <a:pPr marL="234592">
              <a:spcBef>
                <a:spcPts val="24"/>
              </a:spcBef>
              <a:tabLst>
                <a:tab pos="456219" algn="l"/>
              </a:tabLst>
            </a:pPr>
            <a:r>
              <a:rPr sz="1167" dirty="0">
                <a:latin typeface="Symbol"/>
                <a:cs typeface="Symbol"/>
              </a:rPr>
              <a:t></a:t>
            </a:r>
            <a:r>
              <a:rPr sz="1167" dirty="0">
                <a:latin typeface="Times New Roman"/>
                <a:cs typeface="Times New Roman"/>
              </a:rPr>
              <a:t>	</a:t>
            </a:r>
            <a:r>
              <a:rPr sz="1167" spc="-5" dirty="0">
                <a:latin typeface="Times New Roman"/>
                <a:cs typeface="Times New Roman"/>
              </a:rPr>
              <a:t>Path3: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1-2-4-5-1-6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381"/>
              </a:lnSpc>
              <a:spcBef>
                <a:spcPts val="19"/>
              </a:spcBef>
              <a:tabLst>
                <a:tab pos="456219" algn="l"/>
              </a:tabLst>
            </a:pPr>
            <a:r>
              <a:rPr sz="1167" dirty="0">
                <a:latin typeface="Symbol"/>
                <a:cs typeface="Symbol"/>
              </a:rPr>
              <a:t></a:t>
            </a:r>
            <a:r>
              <a:rPr sz="1167" dirty="0">
                <a:latin typeface="Times New Roman"/>
                <a:cs typeface="Times New Roman"/>
              </a:rPr>
              <a:t>	</a:t>
            </a:r>
            <a:r>
              <a:rPr sz="1167" spc="-5" dirty="0">
                <a:latin typeface="Times New Roman"/>
                <a:cs typeface="Times New Roman"/>
              </a:rPr>
              <a:t>Path4: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1-2-4-2-3-4-5-6-1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569"/>
              </a:lnSpc>
            </a:pPr>
            <a:r>
              <a:rPr sz="1361" b="1" spc="-5" dirty="0">
                <a:latin typeface="Times New Roman"/>
                <a:cs typeface="Times New Roman"/>
              </a:rPr>
              <a:t>Infeasible</a:t>
            </a:r>
            <a:r>
              <a:rPr sz="1361" b="1" spc="-63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paths</a:t>
            </a:r>
            <a:endParaRPr sz="1361">
              <a:latin typeface="Times New Roman"/>
              <a:cs typeface="Times New Roman"/>
            </a:endParaRPr>
          </a:p>
          <a:p>
            <a:pPr marL="12347">
              <a:lnSpc>
                <a:spcPts val="1356"/>
              </a:lnSpc>
            </a:pPr>
            <a:r>
              <a:rPr sz="1167" dirty="0">
                <a:latin typeface="Times New Roman"/>
                <a:cs typeface="Times New Roman"/>
              </a:rPr>
              <a:t>Infeasible path is a path through a program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is never traversed for any input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data.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58"/>
              </a:spcBef>
            </a:pPr>
            <a:r>
              <a:rPr sz="1750" dirty="0">
                <a:latin typeface="Tahoma"/>
                <a:cs typeface="Tahoma"/>
              </a:rPr>
              <a:t>Example</a:t>
            </a:r>
            <a:endParaRPr sz="1750">
              <a:latin typeface="Tahoma"/>
              <a:cs typeface="Tahoma"/>
            </a:endParaRPr>
          </a:p>
          <a:p>
            <a:pPr marR="615495" algn="r">
              <a:lnSpc>
                <a:spcPts val="1857"/>
              </a:lnSpc>
              <a:spcBef>
                <a:spcPts val="681"/>
              </a:spcBef>
            </a:pPr>
            <a:r>
              <a:rPr sz="1556" b="1" spc="-5" dirty="0">
                <a:latin typeface="Times New Roman"/>
                <a:cs typeface="Times New Roman"/>
              </a:rPr>
              <a:t>1</a:t>
            </a:r>
            <a:endParaRPr sz="1556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34691" y="3205210"/>
            <a:ext cx="98778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7"/>
              </a:lnSpc>
            </a:pPr>
            <a:r>
              <a:rPr sz="1556" b="1" spc="-5" dirty="0">
                <a:latin typeface="Times New Roman"/>
                <a:cs typeface="Times New Roman"/>
              </a:rPr>
              <a:t>2</a:t>
            </a:r>
            <a:endParaRPr sz="1556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53298" y="3723780"/>
            <a:ext cx="98778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7"/>
              </a:lnSpc>
            </a:pPr>
            <a:r>
              <a:rPr sz="1556" b="1" spc="-5" dirty="0">
                <a:latin typeface="Times New Roman"/>
                <a:cs typeface="Times New Roman"/>
              </a:rPr>
              <a:t>3</a:t>
            </a:r>
            <a:endParaRPr sz="1556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34691" y="4316435"/>
            <a:ext cx="98778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7"/>
              </a:lnSpc>
            </a:pPr>
            <a:r>
              <a:rPr sz="1556" b="1" spc="-5" dirty="0">
                <a:latin typeface="Times New Roman"/>
                <a:cs typeface="Times New Roman"/>
              </a:rPr>
              <a:t>4</a:t>
            </a:r>
            <a:endParaRPr sz="1556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11250" y="8869609"/>
            <a:ext cx="5353756" cy="0"/>
          </a:xfrm>
          <a:custGeom>
            <a:avLst/>
            <a:gdLst/>
            <a:ahLst/>
            <a:cxnLst/>
            <a:rect l="l" t="t" r="r" b="b"/>
            <a:pathLst>
              <a:path w="5506720">
                <a:moveTo>
                  <a:pt x="0" y="0"/>
                </a:moveTo>
                <a:lnTo>
                  <a:pt x="5506211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111250" y="8864670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115695" y="7140998"/>
            <a:ext cx="0" cy="1721203"/>
          </a:xfrm>
          <a:custGeom>
            <a:avLst/>
            <a:gdLst/>
            <a:ahLst/>
            <a:cxnLst/>
            <a:rect l="l" t="t" r="r" b="b"/>
            <a:pathLst>
              <a:path h="1770379">
                <a:moveTo>
                  <a:pt x="0" y="0"/>
                </a:moveTo>
                <a:lnTo>
                  <a:pt x="0" y="177038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111250" y="7138528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111250" y="7134207"/>
            <a:ext cx="5353756" cy="0"/>
          </a:xfrm>
          <a:custGeom>
            <a:avLst/>
            <a:gdLst/>
            <a:ahLst/>
            <a:cxnLst/>
            <a:rect l="l" t="t" r="r" b="b"/>
            <a:pathLst>
              <a:path w="5506720">
                <a:moveTo>
                  <a:pt x="0" y="0"/>
                </a:moveTo>
                <a:lnTo>
                  <a:pt x="5506211" y="0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1115695" y="8864918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1120141" y="8864918"/>
            <a:ext cx="5335852" cy="0"/>
          </a:xfrm>
          <a:custGeom>
            <a:avLst/>
            <a:gdLst/>
            <a:ahLst/>
            <a:cxnLst/>
            <a:rect l="l" t="t" r="r" b="b"/>
            <a:pathLst>
              <a:path w="5488305">
                <a:moveTo>
                  <a:pt x="0" y="0"/>
                </a:moveTo>
                <a:lnTo>
                  <a:pt x="5487923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6455622" y="886467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6460067" y="7140998"/>
            <a:ext cx="0" cy="1721203"/>
          </a:xfrm>
          <a:custGeom>
            <a:avLst/>
            <a:gdLst/>
            <a:ahLst/>
            <a:cxnLst/>
            <a:rect l="l" t="t" r="r" b="b"/>
            <a:pathLst>
              <a:path h="1770379">
                <a:moveTo>
                  <a:pt x="0" y="0"/>
                </a:moveTo>
                <a:lnTo>
                  <a:pt x="0" y="17703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6455622" y="713852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6460067" y="886491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1115695" y="7138776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120141" y="7138776"/>
            <a:ext cx="5335852" cy="0"/>
          </a:xfrm>
          <a:custGeom>
            <a:avLst/>
            <a:gdLst/>
            <a:ahLst/>
            <a:cxnLst/>
            <a:rect l="l" t="t" r="r" b="b"/>
            <a:pathLst>
              <a:path w="5488305">
                <a:moveTo>
                  <a:pt x="0" y="0"/>
                </a:moveTo>
                <a:lnTo>
                  <a:pt x="5487923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6460067" y="713877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2988512" y="7467952"/>
            <a:ext cx="208667" cy="464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33"/>
              </a:lnSpc>
            </a:pPr>
            <a:r>
              <a:rPr sz="1556" b="1" spc="-5" dirty="0">
                <a:latin typeface="Times New Roman"/>
                <a:cs typeface="Times New Roman"/>
              </a:rPr>
              <a:t>//1</a:t>
            </a:r>
            <a:endParaRPr sz="1556">
              <a:latin typeface="Times New Roman"/>
              <a:cs typeface="Times New Roman"/>
            </a:endParaRPr>
          </a:p>
          <a:p>
            <a:pPr>
              <a:lnSpc>
                <a:spcPts val="1823"/>
              </a:lnSpc>
            </a:pPr>
            <a:r>
              <a:rPr sz="1556" b="1" spc="-5" dirty="0">
                <a:latin typeface="Times New Roman"/>
                <a:cs typeface="Times New Roman"/>
              </a:rPr>
              <a:t>//2</a:t>
            </a:r>
            <a:endParaRPr sz="1556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10522" y="7467952"/>
            <a:ext cx="1107546" cy="91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33"/>
              </a:lnSpc>
            </a:pPr>
            <a:r>
              <a:rPr sz="1556" b="1" spc="-5" dirty="0">
                <a:latin typeface="Times New Roman"/>
                <a:cs typeface="Times New Roman"/>
              </a:rPr>
              <a:t>if (a ==</a:t>
            </a:r>
            <a:r>
              <a:rPr sz="1556" b="1" spc="-78" dirty="0">
                <a:latin typeface="Times New Roman"/>
                <a:cs typeface="Times New Roman"/>
              </a:rPr>
              <a:t> </a:t>
            </a:r>
            <a:r>
              <a:rPr sz="1556" b="1" spc="-10" dirty="0">
                <a:latin typeface="Times New Roman"/>
                <a:cs typeface="Times New Roman"/>
              </a:rPr>
              <a:t>b)</a:t>
            </a:r>
            <a:endParaRPr sz="1556">
              <a:latin typeface="Times New Roman"/>
              <a:cs typeface="Times New Roman"/>
            </a:endParaRPr>
          </a:p>
          <a:p>
            <a:pPr marL="444490">
              <a:lnSpc>
                <a:spcPts val="1788"/>
              </a:lnSpc>
            </a:pPr>
            <a:r>
              <a:rPr sz="1556" b="1" spc="-5" dirty="0">
                <a:latin typeface="Times New Roman"/>
                <a:cs typeface="Times New Roman"/>
              </a:rPr>
              <a:t>c =</a:t>
            </a:r>
            <a:r>
              <a:rPr sz="1556" b="1" spc="-87" dirty="0">
                <a:latin typeface="Times New Roman"/>
                <a:cs typeface="Times New Roman"/>
              </a:rPr>
              <a:t> </a:t>
            </a:r>
            <a:r>
              <a:rPr sz="1556" b="1" spc="-5" dirty="0">
                <a:latin typeface="Times New Roman"/>
                <a:cs typeface="Times New Roman"/>
              </a:rPr>
              <a:t>c-1;</a:t>
            </a:r>
            <a:endParaRPr sz="1556">
              <a:latin typeface="Times New Roman"/>
              <a:cs typeface="Times New Roman"/>
            </a:endParaRPr>
          </a:p>
          <a:p>
            <a:pPr>
              <a:lnSpc>
                <a:spcPts val="1784"/>
              </a:lnSpc>
            </a:pPr>
            <a:r>
              <a:rPr sz="1556" b="1" spc="-5" dirty="0">
                <a:latin typeface="Times New Roman"/>
                <a:cs typeface="Times New Roman"/>
              </a:rPr>
              <a:t>else</a:t>
            </a:r>
            <a:endParaRPr sz="1556">
              <a:latin typeface="Times New Roman"/>
              <a:cs typeface="Times New Roman"/>
            </a:endParaRPr>
          </a:p>
          <a:p>
            <a:pPr marL="444490">
              <a:lnSpc>
                <a:spcPts val="1818"/>
              </a:lnSpc>
            </a:pPr>
            <a:r>
              <a:rPr sz="1556" b="1" spc="-5" dirty="0">
                <a:latin typeface="Times New Roman"/>
                <a:cs typeface="Times New Roman"/>
              </a:rPr>
              <a:t>c =</a:t>
            </a:r>
            <a:r>
              <a:rPr sz="1556" b="1" spc="-87" dirty="0">
                <a:latin typeface="Times New Roman"/>
                <a:cs typeface="Times New Roman"/>
              </a:rPr>
              <a:t> </a:t>
            </a:r>
            <a:r>
              <a:rPr sz="1556" b="1" spc="-5" dirty="0">
                <a:latin typeface="Times New Roman"/>
                <a:cs typeface="Times New Roman"/>
              </a:rPr>
              <a:t>c+1;</a:t>
            </a:r>
            <a:endParaRPr sz="1556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87522" y="8149421"/>
            <a:ext cx="209285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">
              <a:lnSpc>
                <a:spcPts val="1847"/>
              </a:lnSpc>
            </a:pPr>
            <a:r>
              <a:rPr sz="1556" b="1" spc="-5" dirty="0">
                <a:latin typeface="Times New Roman"/>
                <a:cs typeface="Times New Roman"/>
              </a:rPr>
              <a:t>//3</a:t>
            </a:r>
            <a:endParaRPr sz="1556">
              <a:latin typeface="Times New Roman"/>
              <a:cs typeface="Times New Roman"/>
            </a:endParaRPr>
          </a:p>
          <a:p>
            <a:pPr>
              <a:lnSpc>
                <a:spcPts val="1842"/>
              </a:lnSpc>
            </a:pPr>
            <a:r>
              <a:rPr sz="1556" b="1" spc="-5" dirty="0">
                <a:latin typeface="Times New Roman"/>
                <a:cs typeface="Times New Roman"/>
              </a:rPr>
              <a:t>//4</a:t>
            </a:r>
            <a:endParaRPr sz="1556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117677" y="7138035"/>
            <a:ext cx="1342389" cy="1712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1098903" y="4835031"/>
            <a:ext cx="5358694" cy="2615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98230" algn="r"/>
            <a:r>
              <a:rPr sz="1556" b="1" spc="-5" dirty="0">
                <a:latin typeface="Times New Roman"/>
                <a:cs typeface="Times New Roman"/>
              </a:rPr>
              <a:t>5</a:t>
            </a: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4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In the above-mentioned example, there are two infeasible paths that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never be  traversed.</a:t>
            </a:r>
            <a:endParaRPr sz="1167">
              <a:latin typeface="Times New Roman"/>
              <a:cs typeface="Times New Roman"/>
            </a:endParaRPr>
          </a:p>
          <a:p>
            <a:pPr marL="234592">
              <a:tabLst>
                <a:tab pos="456219" algn="l"/>
              </a:tabLst>
            </a:pPr>
            <a:r>
              <a:rPr sz="1167" dirty="0">
                <a:latin typeface="Symbol"/>
                <a:cs typeface="Symbol"/>
              </a:rPr>
              <a:t></a:t>
            </a:r>
            <a:r>
              <a:rPr sz="1167" dirty="0">
                <a:latin typeface="Times New Roman"/>
                <a:cs typeface="Times New Roman"/>
              </a:rPr>
              <a:t>	</a:t>
            </a:r>
            <a:r>
              <a:rPr sz="1167" spc="-5" dirty="0">
                <a:latin typeface="Times New Roman"/>
                <a:cs typeface="Times New Roman"/>
              </a:rPr>
              <a:t>Path1: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1-2-3-4-5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366"/>
              </a:lnSpc>
              <a:spcBef>
                <a:spcPts val="24"/>
              </a:spcBef>
              <a:tabLst>
                <a:tab pos="456219" algn="l"/>
              </a:tabLst>
            </a:pPr>
            <a:r>
              <a:rPr sz="1167" dirty="0">
                <a:latin typeface="Symbol"/>
                <a:cs typeface="Symbol"/>
              </a:rPr>
              <a:t></a:t>
            </a:r>
            <a:r>
              <a:rPr sz="1167" dirty="0">
                <a:latin typeface="Times New Roman"/>
                <a:cs typeface="Times New Roman"/>
              </a:rPr>
              <a:t>	</a:t>
            </a:r>
            <a:r>
              <a:rPr sz="1167" spc="-5" dirty="0">
                <a:latin typeface="Times New Roman"/>
                <a:cs typeface="Times New Roman"/>
              </a:rPr>
              <a:t>Path2: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1-3-5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58"/>
              </a:spcBef>
            </a:pPr>
            <a:r>
              <a:rPr sz="1167" dirty="0">
                <a:latin typeface="Times New Roman"/>
                <a:cs typeface="Times New Roman"/>
              </a:rPr>
              <a:t>A good programming practice is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that minimize infeasible paths to zero. </a:t>
            </a:r>
            <a:r>
              <a:rPr sz="1167" spc="-15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will  </a:t>
            </a:r>
            <a:r>
              <a:rPr sz="1167" dirty="0">
                <a:latin typeface="Times New Roman"/>
                <a:cs typeface="Times New Roman"/>
              </a:rPr>
              <a:t>reduce the number of test cases that need to be generated in order to test the application.  </a:t>
            </a:r>
            <a:r>
              <a:rPr sz="1167" spc="-5" dirty="0">
                <a:latin typeface="Times New Roman"/>
                <a:cs typeface="Times New Roman"/>
              </a:rPr>
              <a:t>How </a:t>
            </a:r>
            <a:r>
              <a:rPr sz="1167" dirty="0">
                <a:latin typeface="Times New Roman"/>
                <a:cs typeface="Times New Roman"/>
              </a:rPr>
              <a:t>can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minimize infeasible paths, by </a:t>
            </a:r>
            <a:r>
              <a:rPr sz="1167" spc="-5" dirty="0">
                <a:latin typeface="Times New Roman"/>
                <a:cs typeface="Times New Roman"/>
              </a:rPr>
              <a:t>simply </a:t>
            </a:r>
            <a:r>
              <a:rPr sz="1167" dirty="0">
                <a:latin typeface="Times New Roman"/>
                <a:cs typeface="Times New Roman"/>
              </a:rPr>
              <a:t>using else part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if </a:t>
            </a:r>
            <a:r>
              <a:rPr sz="1167" spc="-5" dirty="0">
                <a:latin typeface="Times New Roman"/>
                <a:cs typeface="Times New Roman"/>
              </a:rPr>
              <a:t>statement  </a:t>
            </a:r>
            <a:r>
              <a:rPr sz="1167" dirty="0">
                <a:latin typeface="Times New Roman"/>
                <a:cs typeface="Times New Roman"/>
              </a:rPr>
              <a:t>and avoid program </a:t>
            </a:r>
            <a:r>
              <a:rPr sz="1167" spc="-5" dirty="0">
                <a:latin typeface="Times New Roman"/>
                <a:cs typeface="Times New Roman"/>
              </a:rPr>
              <a:t>statements </a:t>
            </a:r>
            <a:r>
              <a:rPr sz="1167" dirty="0">
                <a:latin typeface="Times New Roman"/>
                <a:cs typeface="Times New Roman"/>
              </a:rPr>
              <a:t>as given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above.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2046"/>
              </a:lnSpc>
              <a:spcBef>
                <a:spcPts val="24"/>
              </a:spcBef>
            </a:pPr>
            <a:r>
              <a:rPr sz="1750" dirty="0">
                <a:latin typeface="Tahoma"/>
                <a:cs typeface="Tahoma"/>
              </a:rPr>
              <a:t>Modified </a:t>
            </a:r>
            <a:r>
              <a:rPr sz="1750" spc="-5" dirty="0">
                <a:latin typeface="Tahoma"/>
                <a:cs typeface="Tahoma"/>
              </a:rPr>
              <a:t>code</a:t>
            </a:r>
            <a:r>
              <a:rPr sz="1750" spc="-102" dirty="0">
                <a:latin typeface="Tahoma"/>
                <a:cs typeface="Tahoma"/>
              </a:rPr>
              <a:t> </a:t>
            </a:r>
            <a:r>
              <a:rPr sz="1750" spc="-5" dirty="0">
                <a:latin typeface="Tahoma"/>
                <a:cs typeface="Tahoma"/>
              </a:rPr>
              <a:t>segment</a:t>
            </a:r>
            <a:endParaRPr sz="1750">
              <a:latin typeface="Tahoma"/>
              <a:cs typeface="Tahoma"/>
            </a:endParaRPr>
          </a:p>
          <a:p>
            <a:pPr marL="12347" algn="just">
              <a:lnSpc>
                <a:spcPts val="1346"/>
              </a:lnSpc>
            </a:pPr>
            <a:r>
              <a:rPr sz="1167" dirty="0">
                <a:latin typeface="Times New Roman"/>
                <a:cs typeface="Times New Roman"/>
              </a:rPr>
              <a:t>Infeasible paths can be analyzed and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fixed.</a:t>
            </a:r>
            <a:endParaRPr sz="1167">
              <a:latin typeface="Times New Roman"/>
              <a:cs typeface="Times New Roman"/>
            </a:endParaRPr>
          </a:p>
          <a:p>
            <a:pPr marR="650066" algn="r">
              <a:lnSpc>
                <a:spcPts val="1857"/>
              </a:lnSpc>
              <a:spcBef>
                <a:spcPts val="729"/>
              </a:spcBef>
            </a:pPr>
            <a:r>
              <a:rPr sz="1556" b="1" spc="-5" dirty="0">
                <a:latin typeface="Times New Roman"/>
                <a:cs typeface="Times New Roman"/>
              </a:rPr>
              <a:t>1</a:t>
            </a:r>
            <a:endParaRPr sz="1556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206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5256953" y="7958385"/>
            <a:ext cx="98778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7"/>
              </a:lnSpc>
            </a:pPr>
            <a:r>
              <a:rPr sz="1556" b="1" spc="-5" dirty="0">
                <a:latin typeface="Times New Roman"/>
                <a:cs typeface="Times New Roman"/>
              </a:rPr>
              <a:t>2</a:t>
            </a:r>
            <a:endParaRPr sz="1556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75537" y="8551051"/>
            <a:ext cx="98778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7"/>
              </a:lnSpc>
            </a:pPr>
            <a:r>
              <a:rPr sz="1556" b="1" spc="-5" dirty="0">
                <a:latin typeface="Times New Roman"/>
                <a:cs typeface="Times New Roman"/>
              </a:rPr>
              <a:t>4</a:t>
            </a:r>
            <a:endParaRPr sz="1556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20024" y="7958385"/>
            <a:ext cx="98778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7"/>
              </a:lnSpc>
            </a:pPr>
            <a:r>
              <a:rPr sz="1556" b="1" spc="-5" dirty="0">
                <a:latin typeface="Times New Roman"/>
                <a:cs typeface="Times New Roman"/>
              </a:rPr>
              <a:t>3</a:t>
            </a:r>
            <a:endParaRPr sz="1556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931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0890"/>
            <a:ext cx="5359929" cy="7727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40</a:t>
            </a:r>
            <a:endParaRPr sz="1847">
              <a:latin typeface="Times New Roman"/>
              <a:cs typeface="Times New Roman"/>
            </a:endParaRPr>
          </a:p>
          <a:p>
            <a:pPr marL="445106" lvl="1" indent="-432759" algn="just">
              <a:lnSpc>
                <a:spcPts val="1590"/>
              </a:lnSpc>
              <a:spcBef>
                <a:spcPts val="1487"/>
              </a:spcBef>
              <a:buAutoNum type="arabicPeriod" startAt="11"/>
              <a:tabLst>
                <a:tab pos="445725" algn="l"/>
              </a:tabLst>
            </a:pPr>
            <a:r>
              <a:rPr sz="1361" b="1" spc="-5" dirty="0">
                <a:latin typeface="Times New Roman"/>
                <a:cs typeface="Times New Roman"/>
              </a:rPr>
              <a:t>Unit</a:t>
            </a:r>
            <a:r>
              <a:rPr sz="1361" b="1" spc="-78" dirty="0">
                <a:latin typeface="Times New Roman"/>
                <a:cs typeface="Times New Roman"/>
              </a:rPr>
              <a:t> </a:t>
            </a:r>
            <a:r>
              <a:rPr sz="1361" b="1" dirty="0">
                <a:latin typeface="Times New Roman"/>
                <a:cs typeface="Times New Roman"/>
              </a:rPr>
              <a:t>testing</a:t>
            </a: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49"/>
              </a:spcBef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program is made up of units that include procedures, functions, classes etc.  The unit testing process involves the developer in testing of these units. </a:t>
            </a:r>
            <a:r>
              <a:rPr sz="1167" spc="-5" dirty="0">
                <a:latin typeface="Times New Roman"/>
                <a:cs typeface="Times New Roman"/>
              </a:rPr>
              <a:t>Unit </a:t>
            </a:r>
            <a:r>
              <a:rPr sz="1167" dirty="0">
                <a:latin typeface="Times New Roman"/>
                <a:cs typeface="Times New Roman"/>
              </a:rPr>
              <a:t>testing is  roughly equivalent to chip-level testing for hardware in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each chip is tested  thoroughly after manufacturing. </a:t>
            </a:r>
            <a:r>
              <a:rPr sz="1167" spc="-5" dirty="0">
                <a:latin typeface="Times New Roman"/>
                <a:cs typeface="Times New Roman"/>
              </a:rPr>
              <a:t>Similarly, </a:t>
            </a:r>
            <a:r>
              <a:rPr sz="1167" dirty="0">
                <a:latin typeface="Times New Roman"/>
                <a:cs typeface="Times New Roman"/>
              </a:rPr>
              <a:t>unit testing is done to each module, in  isolation, to verify its behaviour. Typically the unit test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establish </a:t>
            </a:r>
            <a:r>
              <a:rPr sz="1167" spc="-5" dirty="0">
                <a:latin typeface="Times New Roman"/>
                <a:cs typeface="Times New Roman"/>
              </a:rPr>
              <a:t>some sort </a:t>
            </a:r>
            <a:r>
              <a:rPr sz="1167" dirty="0">
                <a:latin typeface="Times New Roman"/>
                <a:cs typeface="Times New Roman"/>
              </a:rPr>
              <a:t>of  artificial environment and then invoke routines in the module being tested. </a:t>
            </a:r>
            <a:r>
              <a:rPr sz="1167" spc="-15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then checks  the results returned against either </a:t>
            </a:r>
            <a:r>
              <a:rPr sz="1167" spc="-5" dirty="0">
                <a:latin typeface="Times New Roman"/>
                <a:cs typeface="Times New Roman"/>
              </a:rPr>
              <a:t>some </a:t>
            </a:r>
            <a:r>
              <a:rPr sz="1167" dirty="0">
                <a:latin typeface="Times New Roman"/>
                <a:cs typeface="Times New Roman"/>
              </a:rPr>
              <a:t>known value or against the results from previous  runs of the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test (regression testing). When the modules are assembled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can use  the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tests to test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as a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whole.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08"/>
              </a:lnSpc>
            </a:pPr>
            <a:r>
              <a:rPr sz="1167" spc="-5" dirty="0">
                <a:latin typeface="Times New Roman"/>
                <a:cs typeface="Times New Roman"/>
              </a:rPr>
              <a:t>Software should </a:t>
            </a:r>
            <a:r>
              <a:rPr sz="1167" dirty="0">
                <a:latin typeface="Times New Roman"/>
                <a:cs typeface="Times New Roman"/>
              </a:rPr>
              <a:t>be tested more like hardware,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with</a:t>
            </a:r>
            <a:endParaRPr sz="1167">
              <a:latin typeface="Times New Roman"/>
              <a:cs typeface="Times New Roman"/>
            </a:endParaRPr>
          </a:p>
          <a:p>
            <a:pPr marL="456837" lvl="2" indent="-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Built-in </a:t>
            </a:r>
            <a:r>
              <a:rPr sz="1167" spc="-5" dirty="0">
                <a:latin typeface="Times New Roman"/>
                <a:cs typeface="Times New Roman"/>
              </a:rPr>
              <a:t>self </a:t>
            </a:r>
            <a:r>
              <a:rPr sz="1167" dirty="0">
                <a:latin typeface="Times New Roman"/>
                <a:cs typeface="Times New Roman"/>
              </a:rPr>
              <a:t>testing: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that each unit can be tested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independently</a:t>
            </a:r>
            <a:endParaRPr sz="1167">
              <a:latin typeface="Times New Roman"/>
              <a:cs typeface="Times New Roman"/>
            </a:endParaRPr>
          </a:p>
          <a:p>
            <a:pPr marL="456837" lvl="2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Internal diagnostics: diagnostics for program units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defined.</a:t>
            </a:r>
            <a:endParaRPr sz="1167">
              <a:latin typeface="Times New Roman"/>
              <a:cs typeface="Times New Roman"/>
            </a:endParaRPr>
          </a:p>
          <a:p>
            <a:pPr marL="456837" lvl="2" indent="-222245">
              <a:lnSpc>
                <a:spcPts val="1366"/>
              </a:lnSpc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Test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harness</a:t>
            </a:r>
            <a:endParaRPr sz="1167">
              <a:latin typeface="Times New Roman"/>
              <a:cs typeface="Times New Roman"/>
            </a:endParaRPr>
          </a:p>
          <a:p>
            <a:pPr marL="12347" marR="6791">
              <a:lnSpc>
                <a:spcPts val="1342"/>
              </a:lnSpc>
              <a:spcBef>
                <a:spcPts val="58"/>
              </a:spcBef>
            </a:pPr>
            <a:r>
              <a:rPr sz="1167" dirty="0">
                <a:latin typeface="Times New Roman"/>
                <a:cs typeface="Times New Roman"/>
              </a:rPr>
              <a:t>The emphasis is on built in testability of the program units from the very beginning  </a:t>
            </a:r>
            <a:r>
              <a:rPr sz="1167" spc="-5" dirty="0">
                <a:latin typeface="Times New Roman"/>
                <a:cs typeface="Times New Roman"/>
              </a:rPr>
              <a:t>where </a:t>
            </a:r>
            <a:r>
              <a:rPr sz="1167" dirty="0">
                <a:latin typeface="Times New Roman"/>
                <a:cs typeface="Times New Roman"/>
              </a:rPr>
              <a:t>each piece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tested thoroughly before trying to </a:t>
            </a:r>
            <a:r>
              <a:rPr sz="1167" spc="-5" dirty="0">
                <a:latin typeface="Times New Roman"/>
                <a:cs typeface="Times New Roman"/>
              </a:rPr>
              <a:t>wire </a:t>
            </a:r>
            <a:r>
              <a:rPr sz="1167" dirty="0">
                <a:latin typeface="Times New Roman"/>
                <a:cs typeface="Times New Roman"/>
              </a:rPr>
              <a:t>them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together.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2095"/>
              </a:lnSpc>
              <a:spcBef>
                <a:spcPts val="24"/>
              </a:spcBef>
            </a:pPr>
            <a:r>
              <a:rPr sz="1750" dirty="0">
                <a:latin typeface="Tahoma"/>
                <a:cs typeface="Tahoma"/>
              </a:rPr>
              <a:t>Unit Testing</a:t>
            </a:r>
            <a:r>
              <a:rPr sz="1750" spc="-102" dirty="0">
                <a:latin typeface="Tahoma"/>
                <a:cs typeface="Tahoma"/>
              </a:rPr>
              <a:t> </a:t>
            </a:r>
            <a:r>
              <a:rPr sz="1750" spc="-5" dirty="0">
                <a:latin typeface="Tahoma"/>
                <a:cs typeface="Tahoma"/>
              </a:rPr>
              <a:t>Principles</a:t>
            </a:r>
            <a:endParaRPr sz="1750">
              <a:latin typeface="Tahoma"/>
              <a:cs typeface="Tahoma"/>
            </a:endParaRPr>
          </a:p>
          <a:p>
            <a:pPr marL="456837" marR="9260" lvl="2" indent="-222245">
              <a:lnSpc>
                <a:spcPts val="1332"/>
              </a:lnSpc>
              <a:spcBef>
                <a:spcPts val="9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In unit testing, developers test </a:t>
            </a:r>
            <a:r>
              <a:rPr sz="1167" spc="5" dirty="0">
                <a:latin typeface="Times New Roman"/>
                <a:cs typeface="Times New Roman"/>
              </a:rPr>
              <a:t>their </a:t>
            </a:r>
            <a:r>
              <a:rPr sz="1167" dirty="0">
                <a:latin typeface="Times New Roman"/>
                <a:cs typeface="Times New Roman"/>
              </a:rPr>
              <a:t>own code units (modules, classes, etc.) during  implementation.</a:t>
            </a:r>
            <a:endParaRPr sz="1167">
              <a:latin typeface="Times New Roman"/>
              <a:cs typeface="Times New Roman"/>
            </a:endParaRPr>
          </a:p>
          <a:p>
            <a:pPr marL="456837" lvl="2" indent="-222245"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Normal </a:t>
            </a:r>
            <a:r>
              <a:rPr sz="1167" dirty="0">
                <a:latin typeface="Times New Roman"/>
                <a:cs typeface="Times New Roman"/>
              </a:rPr>
              <a:t>and boundary inputs against expected results are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tested.</a:t>
            </a:r>
            <a:endParaRPr sz="1167">
              <a:latin typeface="Times New Roman"/>
              <a:cs typeface="Times New Roman"/>
            </a:endParaRPr>
          </a:p>
          <a:p>
            <a:pPr marL="456837" lvl="2" indent="-222245">
              <a:spcBef>
                <a:spcPts val="2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Thus unit testing is a great </a:t>
            </a:r>
            <a:r>
              <a:rPr sz="1167" spc="-5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to test an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API.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2095"/>
              </a:lnSpc>
              <a:spcBef>
                <a:spcPts val="44"/>
              </a:spcBef>
            </a:pPr>
            <a:r>
              <a:rPr sz="1750" dirty="0">
                <a:latin typeface="Tahoma"/>
                <a:cs typeface="Tahoma"/>
              </a:rPr>
              <a:t>Quantitative</a:t>
            </a:r>
            <a:r>
              <a:rPr sz="1750" spc="-117" dirty="0">
                <a:latin typeface="Tahoma"/>
                <a:cs typeface="Tahoma"/>
              </a:rPr>
              <a:t> </a:t>
            </a:r>
            <a:r>
              <a:rPr sz="1750" spc="-5" dirty="0">
                <a:latin typeface="Tahoma"/>
                <a:cs typeface="Tahoma"/>
              </a:rPr>
              <a:t>Benefits</a:t>
            </a:r>
            <a:endParaRPr sz="1750">
              <a:latin typeface="Tahoma"/>
              <a:cs typeface="Tahoma"/>
            </a:endParaRPr>
          </a:p>
          <a:p>
            <a:pPr marL="456837" marR="6791" lvl="2" indent="-222245">
              <a:lnSpc>
                <a:spcPts val="1342"/>
              </a:lnSpc>
              <a:spcBef>
                <a:spcPts val="87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b="1" spc="-5" dirty="0">
                <a:latin typeface="Times New Roman"/>
                <a:cs typeface="Times New Roman"/>
              </a:rPr>
              <a:t>Repeatable</a:t>
            </a:r>
            <a:r>
              <a:rPr sz="1167" spc="-5" dirty="0">
                <a:latin typeface="Times New Roman"/>
                <a:cs typeface="Times New Roman"/>
              </a:rPr>
              <a:t>: Unit </a:t>
            </a:r>
            <a:r>
              <a:rPr sz="1167" dirty="0">
                <a:latin typeface="Times New Roman"/>
                <a:cs typeface="Times New Roman"/>
              </a:rPr>
              <a:t>test cases can be repeated to verify that no unintended </a:t>
            </a:r>
            <a:r>
              <a:rPr sz="1167" spc="-5" dirty="0">
                <a:latin typeface="Times New Roman"/>
                <a:cs typeface="Times New Roman"/>
              </a:rPr>
              <a:t>side  </a:t>
            </a:r>
            <a:r>
              <a:rPr sz="1167" dirty="0">
                <a:latin typeface="Times New Roman"/>
                <a:cs typeface="Times New Roman"/>
              </a:rPr>
              <a:t>effects have occurred due to </a:t>
            </a:r>
            <a:r>
              <a:rPr sz="1167" spc="-5" dirty="0">
                <a:latin typeface="Times New Roman"/>
                <a:cs typeface="Times New Roman"/>
              </a:rPr>
              <a:t>some </a:t>
            </a:r>
            <a:r>
              <a:rPr sz="1167" dirty="0">
                <a:latin typeface="Times New Roman"/>
                <a:cs typeface="Times New Roman"/>
              </a:rPr>
              <a:t>modification in the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code.</a:t>
            </a:r>
            <a:endParaRPr sz="1167">
              <a:latin typeface="Times New Roman"/>
              <a:cs typeface="Times New Roman"/>
            </a:endParaRPr>
          </a:p>
          <a:p>
            <a:pPr marL="456837" lvl="2" indent="-222245"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b="1" dirty="0">
                <a:latin typeface="Times New Roman"/>
                <a:cs typeface="Times New Roman"/>
              </a:rPr>
              <a:t>Bounded</a:t>
            </a:r>
            <a:r>
              <a:rPr sz="1167" dirty="0">
                <a:latin typeface="Times New Roman"/>
                <a:cs typeface="Times New Roman"/>
              </a:rPr>
              <a:t>:  </a:t>
            </a:r>
            <a:r>
              <a:rPr sz="1167" spc="-5" dirty="0">
                <a:latin typeface="Times New Roman"/>
                <a:cs typeface="Times New Roman"/>
              </a:rPr>
              <a:t>Narrow </a:t>
            </a:r>
            <a:r>
              <a:rPr sz="1167" dirty="0">
                <a:latin typeface="Times New Roman"/>
                <a:cs typeface="Times New Roman"/>
              </a:rPr>
              <a:t>focus </a:t>
            </a:r>
            <a:r>
              <a:rPr sz="1167" spc="-5" dirty="0">
                <a:latin typeface="Times New Roman"/>
                <a:cs typeface="Times New Roman"/>
              </a:rPr>
              <a:t>simplifies </a:t>
            </a:r>
            <a:r>
              <a:rPr sz="1167" dirty="0">
                <a:latin typeface="Times New Roman"/>
                <a:cs typeface="Times New Roman"/>
              </a:rPr>
              <a:t>finding and fixing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defects.</a:t>
            </a:r>
            <a:endParaRPr sz="1167">
              <a:latin typeface="Times New Roman"/>
              <a:cs typeface="Times New Roman"/>
            </a:endParaRPr>
          </a:p>
          <a:p>
            <a:pPr marL="456837" lvl="2" indent="-222245">
              <a:spcBef>
                <a:spcPts val="2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b="1" spc="-5" dirty="0">
                <a:latin typeface="Times New Roman"/>
                <a:cs typeface="Times New Roman"/>
              </a:rPr>
              <a:t>Cheaper</a:t>
            </a:r>
            <a:r>
              <a:rPr sz="1167" spc="-5" dirty="0">
                <a:latin typeface="Times New Roman"/>
                <a:cs typeface="Times New Roman"/>
              </a:rPr>
              <a:t>:  Find </a:t>
            </a:r>
            <a:r>
              <a:rPr sz="1167" dirty="0">
                <a:latin typeface="Times New Roman"/>
                <a:cs typeface="Times New Roman"/>
              </a:rPr>
              <a:t>and fix defects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early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2095"/>
              </a:lnSpc>
              <a:spcBef>
                <a:spcPts val="44"/>
              </a:spcBef>
            </a:pPr>
            <a:r>
              <a:rPr sz="1750" dirty="0">
                <a:latin typeface="Tahoma"/>
                <a:cs typeface="Tahoma"/>
              </a:rPr>
              <a:t>Qualitative</a:t>
            </a:r>
            <a:r>
              <a:rPr sz="1750" spc="-111" dirty="0">
                <a:latin typeface="Tahoma"/>
                <a:cs typeface="Tahoma"/>
              </a:rPr>
              <a:t> </a:t>
            </a:r>
            <a:r>
              <a:rPr sz="1750" spc="-5" dirty="0">
                <a:latin typeface="Tahoma"/>
                <a:cs typeface="Tahoma"/>
              </a:rPr>
              <a:t>Benefits</a:t>
            </a:r>
            <a:endParaRPr sz="1750">
              <a:latin typeface="Tahoma"/>
              <a:cs typeface="Tahoma"/>
            </a:endParaRPr>
          </a:p>
          <a:p>
            <a:pPr marL="456837" marR="6173" lvl="2" indent="-222245">
              <a:lnSpc>
                <a:spcPts val="1332"/>
              </a:lnSpc>
              <a:spcBef>
                <a:spcPts val="9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b="1" spc="-5" dirty="0">
                <a:latin typeface="Times New Roman"/>
                <a:cs typeface="Times New Roman"/>
              </a:rPr>
              <a:t>Assessment-oriented</a:t>
            </a:r>
            <a:r>
              <a:rPr sz="1167" spc="-5" dirty="0">
                <a:latin typeface="Times New Roman"/>
                <a:cs typeface="Times New Roman"/>
              </a:rPr>
              <a:t>: </a:t>
            </a:r>
            <a:r>
              <a:rPr sz="1167" dirty="0">
                <a:latin typeface="Times New Roman"/>
                <a:cs typeface="Times New Roman"/>
              </a:rPr>
              <a:t>Writing the unit test forces us to deal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design issues -  cohesion,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coupling.</a:t>
            </a:r>
            <a:endParaRPr sz="1167">
              <a:latin typeface="Times New Roman"/>
              <a:cs typeface="Times New Roman"/>
            </a:endParaRPr>
          </a:p>
          <a:p>
            <a:pPr marL="456837" marR="6791" lvl="2" indent="-222245">
              <a:lnSpc>
                <a:spcPts val="1332"/>
              </a:lnSpc>
              <a:spcBef>
                <a:spcPts val="10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b="1" spc="-5" dirty="0">
                <a:latin typeface="Times New Roman"/>
                <a:cs typeface="Times New Roman"/>
              </a:rPr>
              <a:t>Confidence-building</a:t>
            </a:r>
            <a:r>
              <a:rPr sz="1167" spc="-5" dirty="0">
                <a:latin typeface="Times New Roman"/>
                <a:cs typeface="Times New Roman"/>
              </a:rPr>
              <a:t>: </a:t>
            </a:r>
            <a:r>
              <a:rPr sz="1167" dirty="0">
                <a:latin typeface="Times New Roman"/>
                <a:cs typeface="Times New Roman"/>
              </a:rPr>
              <a:t>We know </a:t>
            </a:r>
            <a:r>
              <a:rPr sz="1167" spc="-5" dirty="0">
                <a:latin typeface="Times New Roman"/>
                <a:cs typeface="Times New Roman"/>
              </a:rPr>
              <a:t>what works </a:t>
            </a:r>
            <a:r>
              <a:rPr sz="1167" dirty="0">
                <a:latin typeface="Times New Roman"/>
                <a:cs typeface="Times New Roman"/>
              </a:rPr>
              <a:t>at an early </a:t>
            </a:r>
            <a:r>
              <a:rPr sz="1167" spc="-5" dirty="0">
                <a:latin typeface="Times New Roman"/>
                <a:cs typeface="Times New Roman"/>
              </a:rPr>
              <a:t>stage. Also </a:t>
            </a:r>
            <a:r>
              <a:rPr sz="1167" dirty="0">
                <a:latin typeface="Times New Roman"/>
                <a:cs typeface="Times New Roman"/>
              </a:rPr>
              <a:t>easier to  change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it’s easy to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retest.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2046"/>
              </a:lnSpc>
              <a:spcBef>
                <a:spcPts val="24"/>
              </a:spcBef>
            </a:pPr>
            <a:r>
              <a:rPr sz="1750" dirty="0">
                <a:latin typeface="Tahoma"/>
                <a:cs typeface="Tahoma"/>
              </a:rPr>
              <a:t>Testing against </a:t>
            </a:r>
            <a:r>
              <a:rPr sz="1750" spc="-5" dirty="0">
                <a:latin typeface="Tahoma"/>
                <a:cs typeface="Tahoma"/>
              </a:rPr>
              <a:t>the contract</a:t>
            </a:r>
            <a:r>
              <a:rPr sz="1750" spc="-83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(Example)</a:t>
            </a:r>
            <a:endParaRPr sz="1750">
              <a:latin typeface="Tahoma"/>
              <a:cs typeface="Tahoma"/>
            </a:endParaRPr>
          </a:p>
          <a:p>
            <a:pPr marL="12347" marR="6173" algn="just">
              <a:lnSpc>
                <a:spcPts val="1342"/>
              </a:lnSpc>
              <a:spcBef>
                <a:spcPts val="39"/>
              </a:spcBef>
            </a:pPr>
            <a:r>
              <a:rPr sz="1167" dirty="0">
                <a:latin typeface="Times New Roman"/>
                <a:cs typeface="Times New Roman"/>
              </a:rPr>
              <a:t>When </a:t>
            </a:r>
            <a:r>
              <a:rPr sz="1167" spc="-5" dirty="0">
                <a:latin typeface="Times New Roman"/>
                <a:cs typeface="Times New Roman"/>
              </a:rPr>
              <a:t>we write </a:t>
            </a:r>
            <a:r>
              <a:rPr sz="1167" dirty="0">
                <a:latin typeface="Times New Roman"/>
                <a:cs typeface="Times New Roman"/>
              </a:rPr>
              <a:t>unit tests </a:t>
            </a:r>
            <a:r>
              <a:rPr sz="1167" spc="-5" dirty="0">
                <a:latin typeface="Times New Roman"/>
                <a:cs typeface="Times New Roman"/>
              </a:rPr>
              <a:t>we want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write </a:t>
            </a:r>
            <a:r>
              <a:rPr sz="1167" dirty="0">
                <a:latin typeface="Times New Roman"/>
                <a:cs typeface="Times New Roman"/>
              </a:rPr>
              <a:t>test cases that ensure a given unit honors its  contract. This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tell us </a:t>
            </a:r>
            <a:r>
              <a:rPr sz="1167" spc="-5" dirty="0">
                <a:latin typeface="Times New Roman"/>
                <a:cs typeface="Times New Roman"/>
              </a:rPr>
              <a:t>whether </a:t>
            </a:r>
            <a:r>
              <a:rPr sz="1167" dirty="0">
                <a:latin typeface="Times New Roman"/>
                <a:cs typeface="Times New Roman"/>
              </a:rPr>
              <a:t>the code meets the contract and </a:t>
            </a:r>
            <a:r>
              <a:rPr sz="1167" spc="-5" dirty="0">
                <a:latin typeface="Times New Roman"/>
                <a:cs typeface="Times New Roman"/>
              </a:rPr>
              <a:t>whether </a:t>
            </a:r>
            <a:r>
              <a:rPr sz="1167" dirty="0">
                <a:latin typeface="Times New Roman"/>
                <a:cs typeface="Times New Roman"/>
              </a:rPr>
              <a:t>the contract  means </a:t>
            </a:r>
            <a:r>
              <a:rPr sz="1167" spc="-5" dirty="0">
                <a:latin typeface="Times New Roman"/>
                <a:cs typeface="Times New Roman"/>
              </a:rPr>
              <a:t>what we </a:t>
            </a:r>
            <a:r>
              <a:rPr sz="1167" dirty="0">
                <a:latin typeface="Times New Roman"/>
                <a:cs typeface="Times New Roman"/>
              </a:rPr>
              <a:t>think the unit is </a:t>
            </a:r>
            <a:r>
              <a:rPr sz="1167" spc="-5" dirty="0">
                <a:latin typeface="Times New Roman"/>
                <a:cs typeface="Times New Roman"/>
              </a:rPr>
              <a:t>supposed </a:t>
            </a:r>
            <a:r>
              <a:rPr sz="1167" dirty="0">
                <a:latin typeface="Times New Roman"/>
                <a:cs typeface="Times New Roman"/>
              </a:rPr>
              <a:t>to do in the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program.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745"/>
              </a:lnSpc>
            </a:pPr>
            <a:r>
              <a:rPr sz="1556" spc="-5" dirty="0">
                <a:latin typeface="Times New Roman"/>
                <a:cs typeface="Times New Roman"/>
              </a:rPr>
              <a:t>Contract for </a:t>
            </a:r>
            <a:r>
              <a:rPr sz="1556" spc="-10" dirty="0">
                <a:latin typeface="Times New Roman"/>
                <a:cs typeface="Times New Roman"/>
              </a:rPr>
              <a:t>square </a:t>
            </a:r>
            <a:r>
              <a:rPr sz="1556" spc="-5" dirty="0">
                <a:latin typeface="Times New Roman"/>
                <a:cs typeface="Times New Roman"/>
              </a:rPr>
              <a:t>root</a:t>
            </a:r>
            <a:r>
              <a:rPr sz="1556" dirty="0">
                <a:latin typeface="Times New Roman"/>
                <a:cs typeface="Times New Roman"/>
              </a:rPr>
              <a:t> routine</a:t>
            </a:r>
            <a:endParaRPr sz="1556">
              <a:latin typeface="Times New Roman"/>
              <a:cs typeface="Times New Roman"/>
            </a:endParaRPr>
          </a:p>
          <a:p>
            <a:pPr marL="12347" algn="just">
              <a:lnSpc>
                <a:spcPts val="1371"/>
              </a:lnSpc>
              <a:spcBef>
                <a:spcPts val="1298"/>
              </a:spcBef>
            </a:pPr>
            <a:r>
              <a:rPr sz="1167" dirty="0">
                <a:latin typeface="Times New Roman"/>
                <a:cs typeface="Times New Roman"/>
              </a:rPr>
              <a:t>result =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squareRoot(argument);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assert (abs (result * result – argument) &lt;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epsilon);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207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277051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1382"/>
            <a:ext cx="5359929" cy="4295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dirty="0">
                <a:latin typeface="Times New Roman"/>
                <a:cs typeface="Times New Roman"/>
              </a:rPr>
              <a:t>The above contract tells us </a:t>
            </a:r>
            <a:r>
              <a:rPr sz="1167" spc="-5" dirty="0">
                <a:latin typeface="Times New Roman"/>
                <a:cs typeface="Times New Roman"/>
              </a:rPr>
              <a:t>what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test: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Pass </a:t>
            </a:r>
            <a:r>
              <a:rPr sz="1167" dirty="0">
                <a:latin typeface="Times New Roman"/>
                <a:cs typeface="Times New Roman"/>
              </a:rPr>
              <a:t>in a negative argument and ensure that it is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rejected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2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Pass </a:t>
            </a:r>
            <a:r>
              <a:rPr sz="1167" dirty="0">
                <a:latin typeface="Times New Roman"/>
                <a:cs typeface="Times New Roman"/>
              </a:rPr>
              <a:t>in an argument of zero to ensure that it is accepted (this is a boundary</a:t>
            </a:r>
            <a:r>
              <a:rPr sz="1167" spc="-13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value)</a:t>
            </a:r>
            <a:endParaRPr sz="1167">
              <a:latin typeface="Times New Roman"/>
              <a:cs typeface="Times New Roman"/>
            </a:endParaRPr>
          </a:p>
          <a:p>
            <a:pPr marL="456837" marR="6173" indent="-222245" algn="just">
              <a:lnSpc>
                <a:spcPct val="95400"/>
              </a:lnSpc>
              <a:spcBef>
                <a:spcPts val="87"/>
              </a:spcBef>
              <a:buFont typeface="Symbol"/>
              <a:buChar char=""/>
              <a:tabLst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Pass </a:t>
            </a:r>
            <a:r>
              <a:rPr sz="1167" dirty="0">
                <a:latin typeface="Times New Roman"/>
                <a:cs typeface="Times New Roman"/>
              </a:rPr>
              <a:t>in values between zero and the maximum expressible argument and verify  that the difference between the </a:t>
            </a:r>
            <a:r>
              <a:rPr sz="1167" spc="-5" dirty="0">
                <a:latin typeface="Times New Roman"/>
                <a:cs typeface="Times New Roman"/>
              </a:rPr>
              <a:t>square </a:t>
            </a:r>
            <a:r>
              <a:rPr sz="1167" dirty="0">
                <a:latin typeface="Times New Roman"/>
                <a:cs typeface="Times New Roman"/>
              </a:rPr>
              <a:t>of the result and the original argument is  less than </a:t>
            </a:r>
            <a:r>
              <a:rPr sz="1167" spc="-5" dirty="0">
                <a:latin typeface="Times New Roman"/>
                <a:cs typeface="Times New Roman"/>
              </a:rPr>
              <a:t>some </a:t>
            </a:r>
            <a:r>
              <a:rPr sz="1167" dirty="0">
                <a:latin typeface="Times New Roman"/>
                <a:cs typeface="Times New Roman"/>
              </a:rPr>
              <a:t>value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epsilon.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617"/>
              </a:spcBef>
            </a:pPr>
            <a:r>
              <a:rPr sz="1167" dirty="0">
                <a:latin typeface="Times New Roman"/>
                <a:cs typeface="Times New Roman"/>
              </a:rPr>
              <a:t>When you design a module or even a </a:t>
            </a:r>
            <a:r>
              <a:rPr sz="1167" spc="-5" dirty="0">
                <a:latin typeface="Times New Roman"/>
                <a:cs typeface="Times New Roman"/>
              </a:rPr>
              <a:t>single </a:t>
            </a:r>
            <a:r>
              <a:rPr sz="1167" dirty="0">
                <a:latin typeface="Times New Roman"/>
                <a:cs typeface="Times New Roman"/>
              </a:rPr>
              <a:t>routine, you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design both its contract  and the code to test that contract. By designing code to pass a test that fulfill its contract,  you might consider boundary conditions and other issues that you </a:t>
            </a:r>
            <a:r>
              <a:rPr sz="1167" spc="-5" dirty="0">
                <a:latin typeface="Times New Roman"/>
                <a:cs typeface="Times New Roman"/>
              </a:rPr>
              <a:t>wouldn't </a:t>
            </a:r>
            <a:r>
              <a:rPr sz="1167" dirty="0">
                <a:latin typeface="Times New Roman"/>
                <a:cs typeface="Times New Roman"/>
              </a:rPr>
              <a:t>consider  otherwise. The best </a:t>
            </a:r>
            <a:r>
              <a:rPr sz="1167" spc="-5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to fix errors is to avoid them in the first place. By building the  tests </a:t>
            </a:r>
            <a:r>
              <a:rPr sz="1167" i="1" dirty="0">
                <a:latin typeface="Times New Roman"/>
                <a:cs typeface="Times New Roman"/>
              </a:rPr>
              <a:t>before </a:t>
            </a:r>
            <a:r>
              <a:rPr sz="1167" dirty="0">
                <a:latin typeface="Times New Roman"/>
                <a:cs typeface="Times New Roman"/>
              </a:rPr>
              <a:t>you implement the code you get to try out the interface </a:t>
            </a:r>
            <a:r>
              <a:rPr sz="1167" spc="5" dirty="0">
                <a:latin typeface="Times New Roman"/>
                <a:cs typeface="Times New Roman"/>
              </a:rPr>
              <a:t>before </a:t>
            </a:r>
            <a:r>
              <a:rPr sz="1167" dirty="0">
                <a:latin typeface="Times New Roman"/>
                <a:cs typeface="Times New Roman"/>
              </a:rPr>
              <a:t>you commit to  it.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726"/>
              </a:lnSpc>
            </a:pPr>
            <a:r>
              <a:rPr sz="1556" spc="-10" dirty="0">
                <a:latin typeface="Times New Roman"/>
                <a:cs typeface="Times New Roman"/>
              </a:rPr>
              <a:t>Unit </a:t>
            </a:r>
            <a:r>
              <a:rPr sz="1556" spc="-5" dirty="0">
                <a:latin typeface="Times New Roman"/>
                <a:cs typeface="Times New Roman"/>
              </a:rPr>
              <a:t>Testing</a:t>
            </a:r>
            <a:r>
              <a:rPr sz="1556" spc="-44" dirty="0">
                <a:latin typeface="Times New Roman"/>
                <a:cs typeface="Times New Roman"/>
              </a:rPr>
              <a:t> </a:t>
            </a:r>
            <a:r>
              <a:rPr sz="1556" spc="-5" dirty="0">
                <a:latin typeface="Times New Roman"/>
                <a:cs typeface="Times New Roman"/>
              </a:rPr>
              <a:t>Tips</a:t>
            </a:r>
            <a:endParaRPr sz="1556">
              <a:latin typeface="Times New Roman"/>
              <a:cs typeface="Times New Roman"/>
            </a:endParaRPr>
          </a:p>
          <a:p>
            <a:pPr marL="12347" algn="just">
              <a:lnSpc>
                <a:spcPts val="1381"/>
              </a:lnSpc>
            </a:pPr>
            <a:r>
              <a:rPr sz="1167" spc="-5" dirty="0">
                <a:latin typeface="Times New Roman"/>
                <a:cs typeface="Times New Roman"/>
              </a:rPr>
              <a:t>Unit </a:t>
            </a:r>
            <a:r>
              <a:rPr sz="1167" dirty="0">
                <a:latin typeface="Times New Roman"/>
                <a:cs typeface="Times New Roman"/>
              </a:rPr>
              <a:t>test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conveniently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located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For small </a:t>
            </a:r>
            <a:r>
              <a:rPr sz="1167" dirty="0">
                <a:latin typeface="Times New Roman"/>
                <a:cs typeface="Times New Roman"/>
              </a:rPr>
              <a:t>projects you can imbed the unit test for a module in the module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itself</a:t>
            </a:r>
            <a:endParaRPr sz="1167">
              <a:latin typeface="Times New Roman"/>
              <a:cs typeface="Times New Roman"/>
            </a:endParaRPr>
          </a:p>
          <a:p>
            <a:pPr marL="456837" marR="8026" indent="-222245">
              <a:lnSpc>
                <a:spcPts val="1332"/>
              </a:lnSpc>
              <a:spcBef>
                <a:spcPts val="12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larger projects you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keep the tests in the package directory or a /test  </a:t>
            </a:r>
            <a:r>
              <a:rPr sz="1167" spc="-5" dirty="0">
                <a:latin typeface="Times New Roman"/>
                <a:cs typeface="Times New Roman"/>
              </a:rPr>
              <a:t>subdirectory </a:t>
            </a:r>
            <a:r>
              <a:rPr sz="1167" dirty="0">
                <a:latin typeface="Times New Roman"/>
                <a:cs typeface="Times New Roman"/>
              </a:rPr>
              <a:t>of the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package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08"/>
              </a:lnSpc>
            </a:pPr>
            <a:r>
              <a:rPr sz="1167" dirty="0">
                <a:latin typeface="Times New Roman"/>
                <a:cs typeface="Times New Roman"/>
              </a:rPr>
              <a:t>By making the code accessible to developers you provide them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with: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Examples of how to use all the functionality of your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module</a:t>
            </a:r>
            <a:endParaRPr sz="1167">
              <a:latin typeface="Times New Roman"/>
              <a:cs typeface="Times New Roman"/>
            </a:endParaRPr>
          </a:p>
          <a:p>
            <a:pPr marL="12347" marR="430291" indent="222245">
              <a:lnSpc>
                <a:spcPts val="1332"/>
              </a:lnSpc>
              <a:spcBef>
                <a:spcPts val="12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A means to build regression tests to validate any future changes to the</a:t>
            </a:r>
            <a:r>
              <a:rPr sz="1167" spc="-14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code  </a:t>
            </a:r>
            <a:r>
              <a:rPr sz="1167" spc="-5" dirty="0">
                <a:latin typeface="Times New Roman"/>
                <a:cs typeface="Times New Roman"/>
              </a:rPr>
              <a:t>You </a:t>
            </a:r>
            <a:r>
              <a:rPr sz="1167" dirty="0">
                <a:latin typeface="Times New Roman"/>
                <a:cs typeface="Times New Roman"/>
              </a:rPr>
              <a:t>can use the main routine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conditional compilation to run your unit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tests.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521"/>
              </a:lnSpc>
            </a:pPr>
            <a:r>
              <a:rPr sz="1361" b="1" dirty="0">
                <a:latin typeface="Times New Roman"/>
                <a:cs typeface="Times New Roman"/>
              </a:rPr>
              <a:t>11.12 </a:t>
            </a:r>
            <a:r>
              <a:rPr sz="1361" b="1" spc="-5" dirty="0">
                <a:latin typeface="Times New Roman"/>
                <a:cs typeface="Times New Roman"/>
              </a:rPr>
              <a:t>Defect removal</a:t>
            </a:r>
            <a:r>
              <a:rPr sz="1361" b="1" spc="-44" dirty="0">
                <a:latin typeface="Times New Roman"/>
                <a:cs typeface="Times New Roman"/>
              </a:rPr>
              <a:t> </a:t>
            </a:r>
            <a:r>
              <a:rPr sz="1361" b="1" dirty="0">
                <a:latin typeface="Times New Roman"/>
                <a:cs typeface="Times New Roman"/>
              </a:rPr>
              <a:t>efficiency</a:t>
            </a:r>
            <a:endParaRPr sz="1361">
              <a:latin typeface="Times New Roman"/>
              <a:cs typeface="Times New Roman"/>
            </a:endParaRPr>
          </a:p>
          <a:p>
            <a:pPr marL="12347" marR="6791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Is the ability to remove defects from the application. We </a:t>
            </a:r>
            <a:r>
              <a:rPr sz="1167" spc="-5" dirty="0">
                <a:latin typeface="Times New Roman"/>
                <a:cs typeface="Times New Roman"/>
              </a:rPr>
              <a:t>shall </a:t>
            </a:r>
            <a:r>
              <a:rPr sz="1167" dirty="0">
                <a:latin typeface="Times New Roman"/>
                <a:cs typeface="Times New Roman"/>
              </a:rPr>
              <a:t>further elaborate this idea 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help of the above-mentioned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table.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03" y="7551419"/>
            <a:ext cx="5359312" cy="1333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above table depicts data that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published after </a:t>
            </a:r>
            <a:r>
              <a:rPr sz="1167" spc="-5" dirty="0">
                <a:latin typeface="Times New Roman"/>
                <a:cs typeface="Times New Roman"/>
              </a:rPr>
              <a:t>analyzing </a:t>
            </a:r>
            <a:r>
              <a:rPr sz="1167" dirty="0">
                <a:latin typeface="Times New Roman"/>
                <a:cs typeface="Times New Roman"/>
              </a:rPr>
              <a:t>1500 projects. </a:t>
            </a:r>
            <a:r>
              <a:rPr sz="1167" spc="-15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these  projects, four different types of quality assurance mechanisms </a:t>
            </a:r>
            <a:r>
              <a:rPr sz="1167" spc="-5" dirty="0">
                <a:latin typeface="Times New Roman"/>
                <a:cs typeface="Times New Roman"/>
              </a:rPr>
              <a:t>were </a:t>
            </a:r>
            <a:r>
              <a:rPr sz="1167" dirty="0">
                <a:latin typeface="Times New Roman"/>
                <a:cs typeface="Times New Roman"/>
              </a:rPr>
              <a:t>employed. It is  evident from this table that testing alone can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dirty="0">
                <a:latin typeface="Times New Roman"/>
                <a:cs typeface="Times New Roman"/>
              </a:rPr>
              <a:t>remove 53% of defects. </a:t>
            </a:r>
            <a:r>
              <a:rPr sz="1167" spc="-5" dirty="0">
                <a:latin typeface="Times New Roman"/>
                <a:cs typeface="Times New Roman"/>
              </a:rPr>
              <a:t>However,  </a:t>
            </a:r>
            <a:r>
              <a:rPr sz="1167" dirty="0">
                <a:latin typeface="Times New Roman"/>
                <a:cs typeface="Times New Roman"/>
              </a:rPr>
              <a:t>testing and quality assurance mechanisms combine </a:t>
            </a:r>
            <a:r>
              <a:rPr sz="1167" spc="-10" dirty="0">
                <a:latin typeface="Times New Roman"/>
                <a:cs typeface="Times New Roman"/>
              </a:rPr>
              <a:t>yield </a:t>
            </a:r>
            <a:r>
              <a:rPr sz="1167" dirty="0">
                <a:latin typeface="Times New Roman"/>
                <a:cs typeface="Times New Roman"/>
              </a:rPr>
              <a:t>up to 65% efficiency. Whereas,  if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combine code inspection and testing together, results are up to 75%. </a:t>
            </a:r>
            <a:r>
              <a:rPr sz="1167" spc="-5" dirty="0">
                <a:latin typeface="Times New Roman"/>
                <a:cs typeface="Times New Roman"/>
              </a:rPr>
              <a:t>Similarly,  </a:t>
            </a:r>
            <a:r>
              <a:rPr sz="1167" dirty="0">
                <a:latin typeface="Times New Roman"/>
                <a:cs typeface="Times New Roman"/>
              </a:rPr>
              <a:t>design inspections and testing </a:t>
            </a:r>
            <a:r>
              <a:rPr sz="1167" spc="-10" dirty="0">
                <a:latin typeface="Times New Roman"/>
                <a:cs typeface="Times New Roman"/>
              </a:rPr>
              <a:t>yield </a:t>
            </a:r>
            <a:r>
              <a:rPr sz="1167" dirty="0">
                <a:latin typeface="Times New Roman"/>
                <a:cs typeface="Times New Roman"/>
              </a:rPr>
              <a:t>up to 80%. </a:t>
            </a:r>
            <a:r>
              <a:rPr sz="1167" spc="-5" dirty="0">
                <a:latin typeface="Times New Roman"/>
                <a:cs typeface="Times New Roman"/>
              </a:rPr>
              <a:t>Moreover, </a:t>
            </a:r>
            <a:r>
              <a:rPr sz="1167" dirty="0">
                <a:latin typeface="Times New Roman"/>
                <a:cs typeface="Times New Roman"/>
              </a:rPr>
              <a:t>combining design inspections,  quality assurance and testing results are up to 95%. If all four techniques are combined,  results are up to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99.9%.</a:t>
            </a:r>
            <a:endParaRPr sz="1167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10880" y="5823425"/>
          <a:ext cx="5337087" cy="1390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3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33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7062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1200" b="1" spc="35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Design</a:t>
                      </a:r>
                      <a:r>
                        <a:rPr sz="1200" b="1" spc="65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4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Inspection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19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061">
                <a:tc>
                  <a:txBody>
                    <a:bodyPr/>
                    <a:lstStyle/>
                    <a:p>
                      <a:pPr marL="27305">
                        <a:lnSpc>
                          <a:spcPts val="1430"/>
                        </a:lnSpc>
                      </a:pPr>
                      <a:r>
                        <a:rPr sz="1200" b="1" spc="5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Code</a:t>
                      </a:r>
                      <a:r>
                        <a:rPr sz="1200" b="1" spc="1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4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Inspection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19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320">
                <a:tc>
                  <a:txBody>
                    <a:bodyPr/>
                    <a:lstStyle/>
                    <a:p>
                      <a:pPr marL="27305">
                        <a:lnSpc>
                          <a:spcPts val="1430"/>
                        </a:lnSpc>
                      </a:pPr>
                      <a:r>
                        <a:rPr sz="1200" b="1" spc="35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Quality</a:t>
                      </a:r>
                      <a:r>
                        <a:rPr sz="12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35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Assurance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19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76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76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76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76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76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76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76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76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76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762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7305">
                        <a:lnSpc>
                          <a:spcPts val="1430"/>
                        </a:lnSpc>
                      </a:pPr>
                      <a:r>
                        <a:rPr sz="1200" b="1" spc="4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Testing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19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7620">
                      <a:solidFill>
                        <a:srgbClr val="C0C0C0"/>
                      </a:solidFill>
                      <a:prstDash val="solid"/>
                    </a:lnT>
                    <a:lnB w="76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7620">
                      <a:solidFill>
                        <a:srgbClr val="C0C0C0"/>
                      </a:solidFill>
                      <a:prstDash val="solid"/>
                    </a:lnT>
                    <a:lnB w="76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7620">
                      <a:solidFill>
                        <a:srgbClr val="C0C0C0"/>
                      </a:solidFill>
                      <a:prstDash val="solid"/>
                    </a:lnT>
                    <a:lnB w="76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7620">
                      <a:solidFill>
                        <a:srgbClr val="C0C0C0"/>
                      </a:solidFill>
                      <a:prstDash val="solid"/>
                    </a:lnT>
                    <a:lnB w="76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7620">
                      <a:solidFill>
                        <a:srgbClr val="C0C0C0"/>
                      </a:solidFill>
                      <a:prstDash val="solid"/>
                    </a:lnT>
                    <a:lnB w="76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7620">
                      <a:solidFill>
                        <a:srgbClr val="C0C0C0"/>
                      </a:solidFill>
                      <a:prstDash val="solid"/>
                    </a:lnT>
                    <a:lnB w="76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7620">
                      <a:solidFill>
                        <a:srgbClr val="C0C0C0"/>
                      </a:solidFill>
                      <a:prstDash val="solid"/>
                    </a:lnT>
                    <a:lnB w="76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7620">
                      <a:solidFill>
                        <a:srgbClr val="C0C0C0"/>
                      </a:solidFill>
                      <a:prstDash val="solid"/>
                    </a:lnT>
                    <a:lnB w="76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7620">
                      <a:solidFill>
                        <a:srgbClr val="C0C0C0"/>
                      </a:solidFill>
                      <a:prstDash val="solid"/>
                    </a:lnT>
                    <a:lnB w="76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7620">
                      <a:solidFill>
                        <a:srgbClr val="C0C0C0"/>
                      </a:solidFill>
                      <a:prstDash val="solid"/>
                    </a:lnT>
                    <a:lnB w="762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283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4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Worst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19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7620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7620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7620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7620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7620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7620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7620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7620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7620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7620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062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5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19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061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Best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19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200" b="1" spc="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200" b="1" spc="2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C0C0C0"/>
                      </a:solidFill>
                      <a:prstDash val="solid"/>
                    </a:lnL>
                    <a:lnR w="6096">
                      <a:solidFill>
                        <a:srgbClr val="C0C0C0"/>
                      </a:solidFill>
                      <a:prstDash val="solid"/>
                    </a:lnR>
                    <a:lnT w="6096">
                      <a:solidFill>
                        <a:srgbClr val="C0C0C0"/>
                      </a:solidFill>
                      <a:prstDash val="solid"/>
                    </a:lnT>
                    <a:lnB w="6096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178174" y="6457950"/>
            <a:ext cx="105569" cy="95074"/>
          </a:xfrm>
          <a:custGeom>
            <a:avLst/>
            <a:gdLst/>
            <a:ahLst/>
            <a:cxnLst/>
            <a:rect l="l" t="t" r="r" b="b"/>
            <a:pathLst>
              <a:path w="108585" h="97789">
                <a:moveTo>
                  <a:pt x="53339" y="0"/>
                </a:moveTo>
                <a:lnTo>
                  <a:pt x="32146" y="3762"/>
                </a:lnTo>
                <a:lnTo>
                  <a:pt x="15239" y="14096"/>
                </a:lnTo>
                <a:lnTo>
                  <a:pt x="4048" y="29575"/>
                </a:lnTo>
                <a:lnTo>
                  <a:pt x="0" y="48767"/>
                </a:lnTo>
                <a:lnTo>
                  <a:pt x="4048" y="67317"/>
                </a:lnTo>
                <a:lnTo>
                  <a:pt x="15239" y="82867"/>
                </a:lnTo>
                <a:lnTo>
                  <a:pt x="32146" y="93559"/>
                </a:lnTo>
                <a:lnTo>
                  <a:pt x="53339" y="97535"/>
                </a:lnTo>
                <a:lnTo>
                  <a:pt x="74771" y="93559"/>
                </a:lnTo>
                <a:lnTo>
                  <a:pt x="92201" y="82867"/>
                </a:lnTo>
                <a:lnTo>
                  <a:pt x="103917" y="67317"/>
                </a:lnTo>
                <a:lnTo>
                  <a:pt x="108203" y="48767"/>
                </a:lnTo>
                <a:lnTo>
                  <a:pt x="103917" y="29575"/>
                </a:lnTo>
                <a:lnTo>
                  <a:pt x="92201" y="14096"/>
                </a:lnTo>
                <a:lnTo>
                  <a:pt x="74771" y="3762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173731" y="6454987"/>
            <a:ext cx="112977" cy="101246"/>
          </a:xfrm>
          <a:custGeom>
            <a:avLst/>
            <a:gdLst/>
            <a:ahLst/>
            <a:cxnLst/>
            <a:rect l="l" t="t" r="r" b="b"/>
            <a:pathLst>
              <a:path w="116204" h="104139">
                <a:moveTo>
                  <a:pt x="79248" y="99060"/>
                </a:moveTo>
                <a:lnTo>
                  <a:pt x="36576" y="99060"/>
                </a:lnTo>
                <a:lnTo>
                  <a:pt x="47244" y="102108"/>
                </a:lnTo>
                <a:lnTo>
                  <a:pt x="57911" y="103632"/>
                </a:lnTo>
                <a:lnTo>
                  <a:pt x="68580" y="102108"/>
                </a:lnTo>
                <a:lnTo>
                  <a:pt x="79248" y="99060"/>
                </a:lnTo>
                <a:close/>
              </a:path>
              <a:path w="116204" h="104139">
                <a:moveTo>
                  <a:pt x="68580" y="0"/>
                </a:moveTo>
                <a:lnTo>
                  <a:pt x="47244" y="0"/>
                </a:lnTo>
                <a:lnTo>
                  <a:pt x="36576" y="3048"/>
                </a:lnTo>
                <a:lnTo>
                  <a:pt x="35052" y="4572"/>
                </a:lnTo>
                <a:lnTo>
                  <a:pt x="16764" y="13716"/>
                </a:lnTo>
                <a:lnTo>
                  <a:pt x="10667" y="21336"/>
                </a:lnTo>
                <a:lnTo>
                  <a:pt x="6096" y="30480"/>
                </a:lnTo>
                <a:lnTo>
                  <a:pt x="4571" y="32004"/>
                </a:lnTo>
                <a:lnTo>
                  <a:pt x="1523" y="41148"/>
                </a:lnTo>
                <a:lnTo>
                  <a:pt x="0" y="51816"/>
                </a:lnTo>
                <a:lnTo>
                  <a:pt x="1523" y="60960"/>
                </a:lnTo>
                <a:lnTo>
                  <a:pt x="4571" y="70104"/>
                </a:lnTo>
                <a:lnTo>
                  <a:pt x="6096" y="71628"/>
                </a:lnTo>
                <a:lnTo>
                  <a:pt x="10667" y="80772"/>
                </a:lnTo>
                <a:lnTo>
                  <a:pt x="16764" y="88392"/>
                </a:lnTo>
                <a:lnTo>
                  <a:pt x="25908" y="94488"/>
                </a:lnTo>
                <a:lnTo>
                  <a:pt x="35052" y="99060"/>
                </a:lnTo>
                <a:lnTo>
                  <a:pt x="80772" y="99060"/>
                </a:lnTo>
                <a:lnTo>
                  <a:pt x="83820" y="97536"/>
                </a:lnTo>
                <a:lnTo>
                  <a:pt x="57911" y="97536"/>
                </a:lnTo>
                <a:lnTo>
                  <a:pt x="47244" y="96012"/>
                </a:lnTo>
                <a:lnTo>
                  <a:pt x="36576" y="96012"/>
                </a:lnTo>
                <a:lnTo>
                  <a:pt x="36576" y="92964"/>
                </a:lnTo>
                <a:lnTo>
                  <a:pt x="30480" y="89916"/>
                </a:lnTo>
                <a:lnTo>
                  <a:pt x="21335" y="83820"/>
                </a:lnTo>
                <a:lnTo>
                  <a:pt x="15240" y="76200"/>
                </a:lnTo>
                <a:lnTo>
                  <a:pt x="12192" y="70104"/>
                </a:lnTo>
                <a:lnTo>
                  <a:pt x="7619" y="70104"/>
                </a:lnTo>
                <a:lnTo>
                  <a:pt x="10667" y="67056"/>
                </a:lnTo>
                <a:lnTo>
                  <a:pt x="11176" y="67056"/>
                </a:lnTo>
                <a:lnTo>
                  <a:pt x="9144" y="60960"/>
                </a:lnTo>
                <a:lnTo>
                  <a:pt x="7619" y="51816"/>
                </a:lnTo>
                <a:lnTo>
                  <a:pt x="9144" y="41148"/>
                </a:lnTo>
                <a:lnTo>
                  <a:pt x="11176" y="35052"/>
                </a:lnTo>
                <a:lnTo>
                  <a:pt x="10667" y="35052"/>
                </a:lnTo>
                <a:lnTo>
                  <a:pt x="7619" y="32004"/>
                </a:lnTo>
                <a:lnTo>
                  <a:pt x="12192" y="32004"/>
                </a:lnTo>
                <a:lnTo>
                  <a:pt x="15240" y="25908"/>
                </a:lnTo>
                <a:lnTo>
                  <a:pt x="21335" y="18288"/>
                </a:lnTo>
                <a:lnTo>
                  <a:pt x="39624" y="9144"/>
                </a:lnTo>
                <a:lnTo>
                  <a:pt x="36576" y="9144"/>
                </a:lnTo>
                <a:lnTo>
                  <a:pt x="36576" y="6096"/>
                </a:lnTo>
                <a:lnTo>
                  <a:pt x="83820" y="6096"/>
                </a:lnTo>
                <a:lnTo>
                  <a:pt x="80772" y="4572"/>
                </a:lnTo>
                <a:lnTo>
                  <a:pt x="79248" y="3048"/>
                </a:lnTo>
                <a:lnTo>
                  <a:pt x="68580" y="0"/>
                </a:lnTo>
                <a:close/>
              </a:path>
              <a:path w="116204" h="104139">
                <a:moveTo>
                  <a:pt x="79248" y="92964"/>
                </a:moveTo>
                <a:lnTo>
                  <a:pt x="68580" y="96012"/>
                </a:lnTo>
                <a:lnTo>
                  <a:pt x="57911" y="97536"/>
                </a:lnTo>
                <a:lnTo>
                  <a:pt x="83820" y="97536"/>
                </a:lnTo>
                <a:lnTo>
                  <a:pt x="86868" y="96012"/>
                </a:lnTo>
                <a:lnTo>
                  <a:pt x="79248" y="96012"/>
                </a:lnTo>
                <a:lnTo>
                  <a:pt x="76200" y="94488"/>
                </a:lnTo>
                <a:lnTo>
                  <a:pt x="79248" y="92964"/>
                </a:lnTo>
                <a:close/>
              </a:path>
              <a:path w="116204" h="104139">
                <a:moveTo>
                  <a:pt x="36576" y="92964"/>
                </a:moveTo>
                <a:lnTo>
                  <a:pt x="36576" y="96012"/>
                </a:lnTo>
                <a:lnTo>
                  <a:pt x="39624" y="94488"/>
                </a:lnTo>
                <a:lnTo>
                  <a:pt x="36576" y="92964"/>
                </a:lnTo>
                <a:close/>
              </a:path>
              <a:path w="116204" h="104139">
                <a:moveTo>
                  <a:pt x="36576" y="92964"/>
                </a:moveTo>
                <a:lnTo>
                  <a:pt x="39624" y="94488"/>
                </a:lnTo>
                <a:lnTo>
                  <a:pt x="36576" y="96012"/>
                </a:lnTo>
                <a:lnTo>
                  <a:pt x="47244" y="96012"/>
                </a:lnTo>
                <a:lnTo>
                  <a:pt x="36576" y="92964"/>
                </a:lnTo>
                <a:close/>
              </a:path>
              <a:path w="116204" h="104139">
                <a:moveTo>
                  <a:pt x="79248" y="92964"/>
                </a:moveTo>
                <a:lnTo>
                  <a:pt x="76200" y="94488"/>
                </a:lnTo>
                <a:lnTo>
                  <a:pt x="79248" y="96012"/>
                </a:lnTo>
                <a:lnTo>
                  <a:pt x="79248" y="92964"/>
                </a:lnTo>
                <a:close/>
              </a:path>
              <a:path w="116204" h="104139">
                <a:moveTo>
                  <a:pt x="105155" y="67056"/>
                </a:moveTo>
                <a:lnTo>
                  <a:pt x="100584" y="76200"/>
                </a:lnTo>
                <a:lnTo>
                  <a:pt x="94488" y="83820"/>
                </a:lnTo>
                <a:lnTo>
                  <a:pt x="85344" y="89916"/>
                </a:lnTo>
                <a:lnTo>
                  <a:pt x="79248" y="92964"/>
                </a:lnTo>
                <a:lnTo>
                  <a:pt x="79248" y="96012"/>
                </a:lnTo>
                <a:lnTo>
                  <a:pt x="86868" y="96012"/>
                </a:lnTo>
                <a:lnTo>
                  <a:pt x="89916" y="94488"/>
                </a:lnTo>
                <a:lnTo>
                  <a:pt x="99060" y="88392"/>
                </a:lnTo>
                <a:lnTo>
                  <a:pt x="105155" y="80772"/>
                </a:lnTo>
                <a:lnTo>
                  <a:pt x="109728" y="71628"/>
                </a:lnTo>
                <a:lnTo>
                  <a:pt x="111252" y="70104"/>
                </a:lnTo>
                <a:lnTo>
                  <a:pt x="108204" y="70104"/>
                </a:lnTo>
                <a:lnTo>
                  <a:pt x="105155" y="67056"/>
                </a:lnTo>
                <a:close/>
              </a:path>
              <a:path w="116204" h="104139">
                <a:moveTo>
                  <a:pt x="10667" y="67056"/>
                </a:moveTo>
                <a:lnTo>
                  <a:pt x="7619" y="70104"/>
                </a:lnTo>
                <a:lnTo>
                  <a:pt x="12192" y="70104"/>
                </a:lnTo>
                <a:lnTo>
                  <a:pt x="10667" y="67056"/>
                </a:lnTo>
                <a:close/>
              </a:path>
              <a:path w="116204" h="104139">
                <a:moveTo>
                  <a:pt x="11176" y="67056"/>
                </a:moveTo>
                <a:lnTo>
                  <a:pt x="10667" y="67056"/>
                </a:lnTo>
                <a:lnTo>
                  <a:pt x="12192" y="70104"/>
                </a:lnTo>
                <a:lnTo>
                  <a:pt x="11176" y="67056"/>
                </a:lnTo>
                <a:close/>
              </a:path>
              <a:path w="116204" h="104139">
                <a:moveTo>
                  <a:pt x="103632" y="32004"/>
                </a:moveTo>
                <a:lnTo>
                  <a:pt x="106680" y="41148"/>
                </a:lnTo>
                <a:lnTo>
                  <a:pt x="108204" y="51816"/>
                </a:lnTo>
                <a:lnTo>
                  <a:pt x="106680" y="60960"/>
                </a:lnTo>
                <a:lnTo>
                  <a:pt x="103632" y="70104"/>
                </a:lnTo>
                <a:lnTo>
                  <a:pt x="105155" y="67056"/>
                </a:lnTo>
                <a:lnTo>
                  <a:pt x="112268" y="67056"/>
                </a:lnTo>
                <a:lnTo>
                  <a:pt x="114300" y="60960"/>
                </a:lnTo>
                <a:lnTo>
                  <a:pt x="115823" y="51816"/>
                </a:lnTo>
                <a:lnTo>
                  <a:pt x="114300" y="41148"/>
                </a:lnTo>
                <a:lnTo>
                  <a:pt x="112268" y="35052"/>
                </a:lnTo>
                <a:lnTo>
                  <a:pt x="105155" y="35052"/>
                </a:lnTo>
                <a:lnTo>
                  <a:pt x="103632" y="32004"/>
                </a:lnTo>
                <a:close/>
              </a:path>
              <a:path w="116204" h="104139">
                <a:moveTo>
                  <a:pt x="112268" y="67056"/>
                </a:moveTo>
                <a:lnTo>
                  <a:pt x="105155" y="67056"/>
                </a:lnTo>
                <a:lnTo>
                  <a:pt x="108204" y="70104"/>
                </a:lnTo>
                <a:lnTo>
                  <a:pt x="111252" y="70104"/>
                </a:lnTo>
                <a:lnTo>
                  <a:pt x="112268" y="67056"/>
                </a:lnTo>
                <a:close/>
              </a:path>
              <a:path w="116204" h="104139">
                <a:moveTo>
                  <a:pt x="12192" y="32004"/>
                </a:moveTo>
                <a:lnTo>
                  <a:pt x="7619" y="32004"/>
                </a:lnTo>
                <a:lnTo>
                  <a:pt x="10667" y="35052"/>
                </a:lnTo>
                <a:lnTo>
                  <a:pt x="12192" y="32004"/>
                </a:lnTo>
                <a:close/>
              </a:path>
              <a:path w="116204" h="104139">
                <a:moveTo>
                  <a:pt x="12192" y="32004"/>
                </a:moveTo>
                <a:lnTo>
                  <a:pt x="10667" y="35052"/>
                </a:lnTo>
                <a:lnTo>
                  <a:pt x="11176" y="35052"/>
                </a:lnTo>
                <a:lnTo>
                  <a:pt x="12192" y="32004"/>
                </a:lnTo>
                <a:close/>
              </a:path>
              <a:path w="116204" h="104139">
                <a:moveTo>
                  <a:pt x="83820" y="6096"/>
                </a:moveTo>
                <a:lnTo>
                  <a:pt x="79248" y="6096"/>
                </a:lnTo>
                <a:lnTo>
                  <a:pt x="79248" y="9144"/>
                </a:lnTo>
                <a:lnTo>
                  <a:pt x="76200" y="9144"/>
                </a:lnTo>
                <a:lnTo>
                  <a:pt x="94488" y="18288"/>
                </a:lnTo>
                <a:lnTo>
                  <a:pt x="100584" y="25908"/>
                </a:lnTo>
                <a:lnTo>
                  <a:pt x="105155" y="35052"/>
                </a:lnTo>
                <a:lnTo>
                  <a:pt x="108204" y="32004"/>
                </a:lnTo>
                <a:lnTo>
                  <a:pt x="111252" y="32004"/>
                </a:lnTo>
                <a:lnTo>
                  <a:pt x="109728" y="30480"/>
                </a:lnTo>
                <a:lnTo>
                  <a:pt x="105155" y="21336"/>
                </a:lnTo>
                <a:lnTo>
                  <a:pt x="99060" y="13716"/>
                </a:lnTo>
                <a:lnTo>
                  <a:pt x="89916" y="9144"/>
                </a:lnTo>
                <a:lnTo>
                  <a:pt x="79248" y="9144"/>
                </a:lnTo>
                <a:lnTo>
                  <a:pt x="76877" y="8466"/>
                </a:lnTo>
                <a:lnTo>
                  <a:pt x="88561" y="8466"/>
                </a:lnTo>
                <a:lnTo>
                  <a:pt x="83820" y="6096"/>
                </a:lnTo>
                <a:close/>
              </a:path>
              <a:path w="116204" h="104139">
                <a:moveTo>
                  <a:pt x="111252" y="32004"/>
                </a:moveTo>
                <a:lnTo>
                  <a:pt x="108204" y="32004"/>
                </a:lnTo>
                <a:lnTo>
                  <a:pt x="105155" y="35052"/>
                </a:lnTo>
                <a:lnTo>
                  <a:pt x="112268" y="35052"/>
                </a:lnTo>
                <a:lnTo>
                  <a:pt x="111252" y="32004"/>
                </a:lnTo>
                <a:close/>
              </a:path>
              <a:path w="116204" h="104139">
                <a:moveTo>
                  <a:pt x="36576" y="6096"/>
                </a:moveTo>
                <a:lnTo>
                  <a:pt x="36576" y="9144"/>
                </a:lnTo>
                <a:lnTo>
                  <a:pt x="38946" y="8466"/>
                </a:lnTo>
                <a:lnTo>
                  <a:pt x="36576" y="6096"/>
                </a:lnTo>
                <a:close/>
              </a:path>
              <a:path w="116204" h="104139">
                <a:moveTo>
                  <a:pt x="38946" y="8466"/>
                </a:moveTo>
                <a:lnTo>
                  <a:pt x="36576" y="9144"/>
                </a:lnTo>
                <a:lnTo>
                  <a:pt x="39624" y="9144"/>
                </a:lnTo>
                <a:lnTo>
                  <a:pt x="38946" y="8466"/>
                </a:lnTo>
                <a:close/>
              </a:path>
              <a:path w="116204" h="104139">
                <a:moveTo>
                  <a:pt x="79248" y="6096"/>
                </a:moveTo>
                <a:lnTo>
                  <a:pt x="76877" y="8466"/>
                </a:lnTo>
                <a:lnTo>
                  <a:pt x="79248" y="9144"/>
                </a:lnTo>
                <a:lnTo>
                  <a:pt x="79248" y="6096"/>
                </a:lnTo>
                <a:close/>
              </a:path>
              <a:path w="116204" h="104139">
                <a:moveTo>
                  <a:pt x="47244" y="6096"/>
                </a:moveTo>
                <a:lnTo>
                  <a:pt x="36576" y="6096"/>
                </a:lnTo>
                <a:lnTo>
                  <a:pt x="38946" y="8466"/>
                </a:lnTo>
                <a:lnTo>
                  <a:pt x="47244" y="6096"/>
                </a:lnTo>
                <a:close/>
              </a:path>
              <a:path w="116204" h="104139">
                <a:moveTo>
                  <a:pt x="79248" y="6096"/>
                </a:moveTo>
                <a:lnTo>
                  <a:pt x="68580" y="6096"/>
                </a:lnTo>
                <a:lnTo>
                  <a:pt x="76877" y="8466"/>
                </a:lnTo>
                <a:lnTo>
                  <a:pt x="792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591560" y="6457950"/>
            <a:ext cx="105569" cy="95074"/>
          </a:xfrm>
          <a:custGeom>
            <a:avLst/>
            <a:gdLst/>
            <a:ahLst/>
            <a:cxnLst/>
            <a:rect l="l" t="t" r="r" b="b"/>
            <a:pathLst>
              <a:path w="108585" h="97789">
                <a:moveTo>
                  <a:pt x="53339" y="0"/>
                </a:moveTo>
                <a:lnTo>
                  <a:pt x="32146" y="3762"/>
                </a:lnTo>
                <a:lnTo>
                  <a:pt x="15239" y="14096"/>
                </a:lnTo>
                <a:lnTo>
                  <a:pt x="4048" y="29575"/>
                </a:lnTo>
                <a:lnTo>
                  <a:pt x="0" y="48767"/>
                </a:lnTo>
                <a:lnTo>
                  <a:pt x="4048" y="67317"/>
                </a:lnTo>
                <a:lnTo>
                  <a:pt x="15239" y="82867"/>
                </a:lnTo>
                <a:lnTo>
                  <a:pt x="32146" y="93559"/>
                </a:lnTo>
                <a:lnTo>
                  <a:pt x="53339" y="97535"/>
                </a:lnTo>
                <a:lnTo>
                  <a:pt x="74771" y="93559"/>
                </a:lnTo>
                <a:lnTo>
                  <a:pt x="92201" y="82867"/>
                </a:lnTo>
                <a:lnTo>
                  <a:pt x="103917" y="67317"/>
                </a:lnTo>
                <a:lnTo>
                  <a:pt x="108203" y="48767"/>
                </a:lnTo>
                <a:lnTo>
                  <a:pt x="103917" y="29575"/>
                </a:lnTo>
                <a:lnTo>
                  <a:pt x="92201" y="14096"/>
                </a:lnTo>
                <a:lnTo>
                  <a:pt x="74771" y="3762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587115" y="6454987"/>
            <a:ext cx="112977" cy="101246"/>
          </a:xfrm>
          <a:custGeom>
            <a:avLst/>
            <a:gdLst/>
            <a:ahLst/>
            <a:cxnLst/>
            <a:rect l="l" t="t" r="r" b="b"/>
            <a:pathLst>
              <a:path w="116204" h="104139">
                <a:moveTo>
                  <a:pt x="79248" y="99060"/>
                </a:moveTo>
                <a:lnTo>
                  <a:pt x="36576" y="99060"/>
                </a:lnTo>
                <a:lnTo>
                  <a:pt x="47244" y="102108"/>
                </a:lnTo>
                <a:lnTo>
                  <a:pt x="57911" y="103632"/>
                </a:lnTo>
                <a:lnTo>
                  <a:pt x="68580" y="102108"/>
                </a:lnTo>
                <a:lnTo>
                  <a:pt x="79248" y="99060"/>
                </a:lnTo>
                <a:close/>
              </a:path>
              <a:path w="116204" h="104139">
                <a:moveTo>
                  <a:pt x="68580" y="0"/>
                </a:moveTo>
                <a:lnTo>
                  <a:pt x="47244" y="0"/>
                </a:lnTo>
                <a:lnTo>
                  <a:pt x="36576" y="3048"/>
                </a:lnTo>
                <a:lnTo>
                  <a:pt x="35052" y="4572"/>
                </a:lnTo>
                <a:lnTo>
                  <a:pt x="16764" y="13716"/>
                </a:lnTo>
                <a:lnTo>
                  <a:pt x="10667" y="21336"/>
                </a:lnTo>
                <a:lnTo>
                  <a:pt x="6096" y="30480"/>
                </a:lnTo>
                <a:lnTo>
                  <a:pt x="4571" y="32004"/>
                </a:lnTo>
                <a:lnTo>
                  <a:pt x="1523" y="41148"/>
                </a:lnTo>
                <a:lnTo>
                  <a:pt x="0" y="51816"/>
                </a:lnTo>
                <a:lnTo>
                  <a:pt x="1523" y="60960"/>
                </a:lnTo>
                <a:lnTo>
                  <a:pt x="4571" y="70104"/>
                </a:lnTo>
                <a:lnTo>
                  <a:pt x="6096" y="71628"/>
                </a:lnTo>
                <a:lnTo>
                  <a:pt x="10667" y="80772"/>
                </a:lnTo>
                <a:lnTo>
                  <a:pt x="16764" y="88392"/>
                </a:lnTo>
                <a:lnTo>
                  <a:pt x="25908" y="94488"/>
                </a:lnTo>
                <a:lnTo>
                  <a:pt x="35052" y="99060"/>
                </a:lnTo>
                <a:lnTo>
                  <a:pt x="80772" y="99060"/>
                </a:lnTo>
                <a:lnTo>
                  <a:pt x="83820" y="97536"/>
                </a:lnTo>
                <a:lnTo>
                  <a:pt x="57911" y="97536"/>
                </a:lnTo>
                <a:lnTo>
                  <a:pt x="47244" y="96012"/>
                </a:lnTo>
                <a:lnTo>
                  <a:pt x="36576" y="96012"/>
                </a:lnTo>
                <a:lnTo>
                  <a:pt x="36576" y="92964"/>
                </a:lnTo>
                <a:lnTo>
                  <a:pt x="30480" y="89916"/>
                </a:lnTo>
                <a:lnTo>
                  <a:pt x="21335" y="83820"/>
                </a:lnTo>
                <a:lnTo>
                  <a:pt x="15240" y="76200"/>
                </a:lnTo>
                <a:lnTo>
                  <a:pt x="12192" y="70104"/>
                </a:lnTo>
                <a:lnTo>
                  <a:pt x="7619" y="70104"/>
                </a:lnTo>
                <a:lnTo>
                  <a:pt x="10667" y="67056"/>
                </a:lnTo>
                <a:lnTo>
                  <a:pt x="11176" y="67056"/>
                </a:lnTo>
                <a:lnTo>
                  <a:pt x="9144" y="60960"/>
                </a:lnTo>
                <a:lnTo>
                  <a:pt x="7619" y="51816"/>
                </a:lnTo>
                <a:lnTo>
                  <a:pt x="9144" y="41148"/>
                </a:lnTo>
                <a:lnTo>
                  <a:pt x="11176" y="35052"/>
                </a:lnTo>
                <a:lnTo>
                  <a:pt x="10667" y="35052"/>
                </a:lnTo>
                <a:lnTo>
                  <a:pt x="7619" y="32004"/>
                </a:lnTo>
                <a:lnTo>
                  <a:pt x="12192" y="32004"/>
                </a:lnTo>
                <a:lnTo>
                  <a:pt x="15240" y="25908"/>
                </a:lnTo>
                <a:lnTo>
                  <a:pt x="21335" y="18288"/>
                </a:lnTo>
                <a:lnTo>
                  <a:pt x="39624" y="9144"/>
                </a:lnTo>
                <a:lnTo>
                  <a:pt x="36576" y="9144"/>
                </a:lnTo>
                <a:lnTo>
                  <a:pt x="36576" y="6096"/>
                </a:lnTo>
                <a:lnTo>
                  <a:pt x="83820" y="6096"/>
                </a:lnTo>
                <a:lnTo>
                  <a:pt x="80772" y="4572"/>
                </a:lnTo>
                <a:lnTo>
                  <a:pt x="79248" y="3048"/>
                </a:lnTo>
                <a:lnTo>
                  <a:pt x="68580" y="0"/>
                </a:lnTo>
                <a:close/>
              </a:path>
              <a:path w="116204" h="104139">
                <a:moveTo>
                  <a:pt x="79248" y="92964"/>
                </a:moveTo>
                <a:lnTo>
                  <a:pt x="68580" y="96012"/>
                </a:lnTo>
                <a:lnTo>
                  <a:pt x="57911" y="97536"/>
                </a:lnTo>
                <a:lnTo>
                  <a:pt x="83820" y="97536"/>
                </a:lnTo>
                <a:lnTo>
                  <a:pt x="86868" y="96012"/>
                </a:lnTo>
                <a:lnTo>
                  <a:pt x="79248" y="96012"/>
                </a:lnTo>
                <a:lnTo>
                  <a:pt x="76200" y="94488"/>
                </a:lnTo>
                <a:lnTo>
                  <a:pt x="79248" y="92964"/>
                </a:lnTo>
                <a:close/>
              </a:path>
              <a:path w="116204" h="104139">
                <a:moveTo>
                  <a:pt x="36576" y="92964"/>
                </a:moveTo>
                <a:lnTo>
                  <a:pt x="36576" y="96012"/>
                </a:lnTo>
                <a:lnTo>
                  <a:pt x="39624" y="94488"/>
                </a:lnTo>
                <a:lnTo>
                  <a:pt x="36576" y="92964"/>
                </a:lnTo>
                <a:close/>
              </a:path>
              <a:path w="116204" h="104139">
                <a:moveTo>
                  <a:pt x="36576" y="92964"/>
                </a:moveTo>
                <a:lnTo>
                  <a:pt x="39624" y="94488"/>
                </a:lnTo>
                <a:lnTo>
                  <a:pt x="36576" y="96012"/>
                </a:lnTo>
                <a:lnTo>
                  <a:pt x="47244" y="96012"/>
                </a:lnTo>
                <a:lnTo>
                  <a:pt x="36576" y="92964"/>
                </a:lnTo>
                <a:close/>
              </a:path>
              <a:path w="116204" h="104139">
                <a:moveTo>
                  <a:pt x="79248" y="92964"/>
                </a:moveTo>
                <a:lnTo>
                  <a:pt x="76200" y="94488"/>
                </a:lnTo>
                <a:lnTo>
                  <a:pt x="79248" y="96012"/>
                </a:lnTo>
                <a:lnTo>
                  <a:pt x="79248" y="92964"/>
                </a:lnTo>
                <a:close/>
              </a:path>
              <a:path w="116204" h="104139">
                <a:moveTo>
                  <a:pt x="105155" y="67056"/>
                </a:moveTo>
                <a:lnTo>
                  <a:pt x="100584" y="76200"/>
                </a:lnTo>
                <a:lnTo>
                  <a:pt x="94488" y="83820"/>
                </a:lnTo>
                <a:lnTo>
                  <a:pt x="85344" y="89916"/>
                </a:lnTo>
                <a:lnTo>
                  <a:pt x="79248" y="92964"/>
                </a:lnTo>
                <a:lnTo>
                  <a:pt x="79248" y="96012"/>
                </a:lnTo>
                <a:lnTo>
                  <a:pt x="86868" y="96012"/>
                </a:lnTo>
                <a:lnTo>
                  <a:pt x="89916" y="94488"/>
                </a:lnTo>
                <a:lnTo>
                  <a:pt x="99060" y="88392"/>
                </a:lnTo>
                <a:lnTo>
                  <a:pt x="105155" y="80772"/>
                </a:lnTo>
                <a:lnTo>
                  <a:pt x="109728" y="71628"/>
                </a:lnTo>
                <a:lnTo>
                  <a:pt x="111252" y="70104"/>
                </a:lnTo>
                <a:lnTo>
                  <a:pt x="108204" y="70104"/>
                </a:lnTo>
                <a:lnTo>
                  <a:pt x="105155" y="67056"/>
                </a:lnTo>
                <a:close/>
              </a:path>
              <a:path w="116204" h="104139">
                <a:moveTo>
                  <a:pt x="10667" y="67056"/>
                </a:moveTo>
                <a:lnTo>
                  <a:pt x="7619" y="70104"/>
                </a:lnTo>
                <a:lnTo>
                  <a:pt x="12192" y="70104"/>
                </a:lnTo>
                <a:lnTo>
                  <a:pt x="10667" y="67056"/>
                </a:lnTo>
                <a:close/>
              </a:path>
              <a:path w="116204" h="104139">
                <a:moveTo>
                  <a:pt x="11176" y="67056"/>
                </a:moveTo>
                <a:lnTo>
                  <a:pt x="10667" y="67056"/>
                </a:lnTo>
                <a:lnTo>
                  <a:pt x="12192" y="70104"/>
                </a:lnTo>
                <a:lnTo>
                  <a:pt x="11176" y="67056"/>
                </a:lnTo>
                <a:close/>
              </a:path>
              <a:path w="116204" h="104139">
                <a:moveTo>
                  <a:pt x="103632" y="32004"/>
                </a:moveTo>
                <a:lnTo>
                  <a:pt x="106680" y="41148"/>
                </a:lnTo>
                <a:lnTo>
                  <a:pt x="108204" y="51816"/>
                </a:lnTo>
                <a:lnTo>
                  <a:pt x="106680" y="60960"/>
                </a:lnTo>
                <a:lnTo>
                  <a:pt x="103632" y="70104"/>
                </a:lnTo>
                <a:lnTo>
                  <a:pt x="105155" y="67056"/>
                </a:lnTo>
                <a:lnTo>
                  <a:pt x="112268" y="67056"/>
                </a:lnTo>
                <a:lnTo>
                  <a:pt x="114300" y="60960"/>
                </a:lnTo>
                <a:lnTo>
                  <a:pt x="115823" y="51816"/>
                </a:lnTo>
                <a:lnTo>
                  <a:pt x="114300" y="41148"/>
                </a:lnTo>
                <a:lnTo>
                  <a:pt x="112268" y="35052"/>
                </a:lnTo>
                <a:lnTo>
                  <a:pt x="105155" y="35052"/>
                </a:lnTo>
                <a:lnTo>
                  <a:pt x="103632" y="32004"/>
                </a:lnTo>
                <a:close/>
              </a:path>
              <a:path w="116204" h="104139">
                <a:moveTo>
                  <a:pt x="112268" y="67056"/>
                </a:moveTo>
                <a:lnTo>
                  <a:pt x="105155" y="67056"/>
                </a:lnTo>
                <a:lnTo>
                  <a:pt x="108204" y="70104"/>
                </a:lnTo>
                <a:lnTo>
                  <a:pt x="111252" y="70104"/>
                </a:lnTo>
                <a:lnTo>
                  <a:pt x="112268" y="67056"/>
                </a:lnTo>
                <a:close/>
              </a:path>
              <a:path w="116204" h="104139">
                <a:moveTo>
                  <a:pt x="12192" y="32004"/>
                </a:moveTo>
                <a:lnTo>
                  <a:pt x="7619" y="32004"/>
                </a:lnTo>
                <a:lnTo>
                  <a:pt x="10667" y="35052"/>
                </a:lnTo>
                <a:lnTo>
                  <a:pt x="12192" y="32004"/>
                </a:lnTo>
                <a:close/>
              </a:path>
              <a:path w="116204" h="104139">
                <a:moveTo>
                  <a:pt x="12192" y="32004"/>
                </a:moveTo>
                <a:lnTo>
                  <a:pt x="10667" y="35052"/>
                </a:lnTo>
                <a:lnTo>
                  <a:pt x="11176" y="35052"/>
                </a:lnTo>
                <a:lnTo>
                  <a:pt x="12192" y="32004"/>
                </a:lnTo>
                <a:close/>
              </a:path>
              <a:path w="116204" h="104139">
                <a:moveTo>
                  <a:pt x="83820" y="6096"/>
                </a:moveTo>
                <a:lnTo>
                  <a:pt x="79248" y="6096"/>
                </a:lnTo>
                <a:lnTo>
                  <a:pt x="79248" y="9144"/>
                </a:lnTo>
                <a:lnTo>
                  <a:pt x="76200" y="9144"/>
                </a:lnTo>
                <a:lnTo>
                  <a:pt x="94488" y="18288"/>
                </a:lnTo>
                <a:lnTo>
                  <a:pt x="100584" y="25908"/>
                </a:lnTo>
                <a:lnTo>
                  <a:pt x="105155" y="35052"/>
                </a:lnTo>
                <a:lnTo>
                  <a:pt x="108204" y="32004"/>
                </a:lnTo>
                <a:lnTo>
                  <a:pt x="111252" y="32004"/>
                </a:lnTo>
                <a:lnTo>
                  <a:pt x="109728" y="30480"/>
                </a:lnTo>
                <a:lnTo>
                  <a:pt x="105155" y="21336"/>
                </a:lnTo>
                <a:lnTo>
                  <a:pt x="99060" y="13716"/>
                </a:lnTo>
                <a:lnTo>
                  <a:pt x="89916" y="9144"/>
                </a:lnTo>
                <a:lnTo>
                  <a:pt x="79248" y="9144"/>
                </a:lnTo>
                <a:lnTo>
                  <a:pt x="76877" y="8466"/>
                </a:lnTo>
                <a:lnTo>
                  <a:pt x="88561" y="8466"/>
                </a:lnTo>
                <a:lnTo>
                  <a:pt x="83820" y="6096"/>
                </a:lnTo>
                <a:close/>
              </a:path>
              <a:path w="116204" h="104139">
                <a:moveTo>
                  <a:pt x="111252" y="32004"/>
                </a:moveTo>
                <a:lnTo>
                  <a:pt x="108204" y="32004"/>
                </a:lnTo>
                <a:lnTo>
                  <a:pt x="105155" y="35052"/>
                </a:lnTo>
                <a:lnTo>
                  <a:pt x="112268" y="35052"/>
                </a:lnTo>
                <a:lnTo>
                  <a:pt x="111252" y="32004"/>
                </a:lnTo>
                <a:close/>
              </a:path>
              <a:path w="116204" h="104139">
                <a:moveTo>
                  <a:pt x="36576" y="6096"/>
                </a:moveTo>
                <a:lnTo>
                  <a:pt x="36576" y="9144"/>
                </a:lnTo>
                <a:lnTo>
                  <a:pt x="38946" y="8466"/>
                </a:lnTo>
                <a:lnTo>
                  <a:pt x="36576" y="6096"/>
                </a:lnTo>
                <a:close/>
              </a:path>
              <a:path w="116204" h="104139">
                <a:moveTo>
                  <a:pt x="38946" y="8466"/>
                </a:moveTo>
                <a:lnTo>
                  <a:pt x="36576" y="9144"/>
                </a:lnTo>
                <a:lnTo>
                  <a:pt x="39624" y="9144"/>
                </a:lnTo>
                <a:lnTo>
                  <a:pt x="38946" y="8466"/>
                </a:lnTo>
                <a:close/>
              </a:path>
              <a:path w="116204" h="104139">
                <a:moveTo>
                  <a:pt x="79248" y="6096"/>
                </a:moveTo>
                <a:lnTo>
                  <a:pt x="76877" y="8466"/>
                </a:lnTo>
                <a:lnTo>
                  <a:pt x="79248" y="9144"/>
                </a:lnTo>
                <a:lnTo>
                  <a:pt x="79248" y="6096"/>
                </a:lnTo>
                <a:close/>
              </a:path>
              <a:path w="116204" h="104139">
                <a:moveTo>
                  <a:pt x="47244" y="6096"/>
                </a:moveTo>
                <a:lnTo>
                  <a:pt x="36576" y="6096"/>
                </a:lnTo>
                <a:lnTo>
                  <a:pt x="38946" y="8466"/>
                </a:lnTo>
                <a:lnTo>
                  <a:pt x="47244" y="6096"/>
                </a:lnTo>
                <a:close/>
              </a:path>
              <a:path w="116204" h="104139">
                <a:moveTo>
                  <a:pt x="79248" y="6096"/>
                </a:moveTo>
                <a:lnTo>
                  <a:pt x="68580" y="6096"/>
                </a:lnTo>
                <a:lnTo>
                  <a:pt x="76877" y="8466"/>
                </a:lnTo>
                <a:lnTo>
                  <a:pt x="792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004944" y="6457950"/>
            <a:ext cx="105569" cy="95074"/>
          </a:xfrm>
          <a:custGeom>
            <a:avLst/>
            <a:gdLst/>
            <a:ahLst/>
            <a:cxnLst/>
            <a:rect l="l" t="t" r="r" b="b"/>
            <a:pathLst>
              <a:path w="108585" h="97789">
                <a:moveTo>
                  <a:pt x="53339" y="0"/>
                </a:moveTo>
                <a:lnTo>
                  <a:pt x="32146" y="3762"/>
                </a:lnTo>
                <a:lnTo>
                  <a:pt x="15239" y="14096"/>
                </a:lnTo>
                <a:lnTo>
                  <a:pt x="4048" y="29575"/>
                </a:lnTo>
                <a:lnTo>
                  <a:pt x="0" y="48767"/>
                </a:lnTo>
                <a:lnTo>
                  <a:pt x="4048" y="67317"/>
                </a:lnTo>
                <a:lnTo>
                  <a:pt x="15239" y="82867"/>
                </a:lnTo>
                <a:lnTo>
                  <a:pt x="32146" y="93559"/>
                </a:lnTo>
                <a:lnTo>
                  <a:pt x="53339" y="97535"/>
                </a:lnTo>
                <a:lnTo>
                  <a:pt x="74771" y="93559"/>
                </a:lnTo>
                <a:lnTo>
                  <a:pt x="92201" y="82867"/>
                </a:lnTo>
                <a:lnTo>
                  <a:pt x="103917" y="67317"/>
                </a:lnTo>
                <a:lnTo>
                  <a:pt x="108203" y="48767"/>
                </a:lnTo>
                <a:lnTo>
                  <a:pt x="103917" y="29575"/>
                </a:lnTo>
                <a:lnTo>
                  <a:pt x="92201" y="14096"/>
                </a:lnTo>
                <a:lnTo>
                  <a:pt x="74771" y="3762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4000501" y="6454987"/>
            <a:ext cx="112977" cy="101246"/>
          </a:xfrm>
          <a:custGeom>
            <a:avLst/>
            <a:gdLst/>
            <a:ahLst/>
            <a:cxnLst/>
            <a:rect l="l" t="t" r="r" b="b"/>
            <a:pathLst>
              <a:path w="116204" h="104139">
                <a:moveTo>
                  <a:pt x="79248" y="99060"/>
                </a:moveTo>
                <a:lnTo>
                  <a:pt x="36576" y="99060"/>
                </a:lnTo>
                <a:lnTo>
                  <a:pt x="47244" y="102108"/>
                </a:lnTo>
                <a:lnTo>
                  <a:pt x="57911" y="103632"/>
                </a:lnTo>
                <a:lnTo>
                  <a:pt x="68580" y="102108"/>
                </a:lnTo>
                <a:lnTo>
                  <a:pt x="79248" y="99060"/>
                </a:lnTo>
                <a:close/>
              </a:path>
              <a:path w="116204" h="104139">
                <a:moveTo>
                  <a:pt x="68580" y="0"/>
                </a:moveTo>
                <a:lnTo>
                  <a:pt x="47244" y="0"/>
                </a:lnTo>
                <a:lnTo>
                  <a:pt x="36576" y="3048"/>
                </a:lnTo>
                <a:lnTo>
                  <a:pt x="35052" y="4572"/>
                </a:lnTo>
                <a:lnTo>
                  <a:pt x="16764" y="13716"/>
                </a:lnTo>
                <a:lnTo>
                  <a:pt x="10667" y="21336"/>
                </a:lnTo>
                <a:lnTo>
                  <a:pt x="6096" y="30480"/>
                </a:lnTo>
                <a:lnTo>
                  <a:pt x="4571" y="32004"/>
                </a:lnTo>
                <a:lnTo>
                  <a:pt x="1523" y="41148"/>
                </a:lnTo>
                <a:lnTo>
                  <a:pt x="0" y="51816"/>
                </a:lnTo>
                <a:lnTo>
                  <a:pt x="1523" y="60960"/>
                </a:lnTo>
                <a:lnTo>
                  <a:pt x="4571" y="70104"/>
                </a:lnTo>
                <a:lnTo>
                  <a:pt x="6096" y="71628"/>
                </a:lnTo>
                <a:lnTo>
                  <a:pt x="10667" y="80772"/>
                </a:lnTo>
                <a:lnTo>
                  <a:pt x="16764" y="88392"/>
                </a:lnTo>
                <a:lnTo>
                  <a:pt x="25908" y="94488"/>
                </a:lnTo>
                <a:lnTo>
                  <a:pt x="35052" y="99060"/>
                </a:lnTo>
                <a:lnTo>
                  <a:pt x="80772" y="99060"/>
                </a:lnTo>
                <a:lnTo>
                  <a:pt x="83820" y="97536"/>
                </a:lnTo>
                <a:lnTo>
                  <a:pt x="57911" y="97536"/>
                </a:lnTo>
                <a:lnTo>
                  <a:pt x="47244" y="96012"/>
                </a:lnTo>
                <a:lnTo>
                  <a:pt x="36576" y="96012"/>
                </a:lnTo>
                <a:lnTo>
                  <a:pt x="36576" y="92964"/>
                </a:lnTo>
                <a:lnTo>
                  <a:pt x="30480" y="89916"/>
                </a:lnTo>
                <a:lnTo>
                  <a:pt x="21335" y="83820"/>
                </a:lnTo>
                <a:lnTo>
                  <a:pt x="15240" y="76200"/>
                </a:lnTo>
                <a:lnTo>
                  <a:pt x="12192" y="70104"/>
                </a:lnTo>
                <a:lnTo>
                  <a:pt x="7619" y="70104"/>
                </a:lnTo>
                <a:lnTo>
                  <a:pt x="10667" y="67056"/>
                </a:lnTo>
                <a:lnTo>
                  <a:pt x="11176" y="67056"/>
                </a:lnTo>
                <a:lnTo>
                  <a:pt x="9144" y="60960"/>
                </a:lnTo>
                <a:lnTo>
                  <a:pt x="7619" y="51816"/>
                </a:lnTo>
                <a:lnTo>
                  <a:pt x="9144" y="41148"/>
                </a:lnTo>
                <a:lnTo>
                  <a:pt x="11176" y="35052"/>
                </a:lnTo>
                <a:lnTo>
                  <a:pt x="10667" y="35052"/>
                </a:lnTo>
                <a:lnTo>
                  <a:pt x="7619" y="32004"/>
                </a:lnTo>
                <a:lnTo>
                  <a:pt x="12192" y="32004"/>
                </a:lnTo>
                <a:lnTo>
                  <a:pt x="15240" y="25908"/>
                </a:lnTo>
                <a:lnTo>
                  <a:pt x="21335" y="18288"/>
                </a:lnTo>
                <a:lnTo>
                  <a:pt x="39624" y="9144"/>
                </a:lnTo>
                <a:lnTo>
                  <a:pt x="36576" y="9144"/>
                </a:lnTo>
                <a:lnTo>
                  <a:pt x="36576" y="6096"/>
                </a:lnTo>
                <a:lnTo>
                  <a:pt x="83820" y="6096"/>
                </a:lnTo>
                <a:lnTo>
                  <a:pt x="80772" y="4572"/>
                </a:lnTo>
                <a:lnTo>
                  <a:pt x="79248" y="3048"/>
                </a:lnTo>
                <a:lnTo>
                  <a:pt x="68580" y="0"/>
                </a:lnTo>
                <a:close/>
              </a:path>
              <a:path w="116204" h="104139">
                <a:moveTo>
                  <a:pt x="79248" y="92964"/>
                </a:moveTo>
                <a:lnTo>
                  <a:pt x="68580" y="96012"/>
                </a:lnTo>
                <a:lnTo>
                  <a:pt x="57911" y="97536"/>
                </a:lnTo>
                <a:lnTo>
                  <a:pt x="83820" y="97536"/>
                </a:lnTo>
                <a:lnTo>
                  <a:pt x="86868" y="96012"/>
                </a:lnTo>
                <a:lnTo>
                  <a:pt x="79248" y="96012"/>
                </a:lnTo>
                <a:lnTo>
                  <a:pt x="76200" y="94488"/>
                </a:lnTo>
                <a:lnTo>
                  <a:pt x="79248" y="92964"/>
                </a:lnTo>
                <a:close/>
              </a:path>
              <a:path w="116204" h="104139">
                <a:moveTo>
                  <a:pt x="36576" y="92964"/>
                </a:moveTo>
                <a:lnTo>
                  <a:pt x="36576" y="96012"/>
                </a:lnTo>
                <a:lnTo>
                  <a:pt x="39624" y="94488"/>
                </a:lnTo>
                <a:lnTo>
                  <a:pt x="36576" y="92964"/>
                </a:lnTo>
                <a:close/>
              </a:path>
              <a:path w="116204" h="104139">
                <a:moveTo>
                  <a:pt x="36576" y="92964"/>
                </a:moveTo>
                <a:lnTo>
                  <a:pt x="39624" y="94488"/>
                </a:lnTo>
                <a:lnTo>
                  <a:pt x="36576" y="96012"/>
                </a:lnTo>
                <a:lnTo>
                  <a:pt x="47244" y="96012"/>
                </a:lnTo>
                <a:lnTo>
                  <a:pt x="36576" y="92964"/>
                </a:lnTo>
                <a:close/>
              </a:path>
              <a:path w="116204" h="104139">
                <a:moveTo>
                  <a:pt x="79248" y="92964"/>
                </a:moveTo>
                <a:lnTo>
                  <a:pt x="76200" y="94488"/>
                </a:lnTo>
                <a:lnTo>
                  <a:pt x="79248" y="96012"/>
                </a:lnTo>
                <a:lnTo>
                  <a:pt x="79248" y="92964"/>
                </a:lnTo>
                <a:close/>
              </a:path>
              <a:path w="116204" h="104139">
                <a:moveTo>
                  <a:pt x="105155" y="67056"/>
                </a:moveTo>
                <a:lnTo>
                  <a:pt x="100584" y="76200"/>
                </a:lnTo>
                <a:lnTo>
                  <a:pt x="94488" y="83820"/>
                </a:lnTo>
                <a:lnTo>
                  <a:pt x="85344" y="89916"/>
                </a:lnTo>
                <a:lnTo>
                  <a:pt x="79248" y="92964"/>
                </a:lnTo>
                <a:lnTo>
                  <a:pt x="79248" y="96012"/>
                </a:lnTo>
                <a:lnTo>
                  <a:pt x="86868" y="96012"/>
                </a:lnTo>
                <a:lnTo>
                  <a:pt x="89916" y="94488"/>
                </a:lnTo>
                <a:lnTo>
                  <a:pt x="99060" y="88392"/>
                </a:lnTo>
                <a:lnTo>
                  <a:pt x="105155" y="80772"/>
                </a:lnTo>
                <a:lnTo>
                  <a:pt x="109728" y="71628"/>
                </a:lnTo>
                <a:lnTo>
                  <a:pt x="111252" y="70104"/>
                </a:lnTo>
                <a:lnTo>
                  <a:pt x="108204" y="70104"/>
                </a:lnTo>
                <a:lnTo>
                  <a:pt x="105155" y="67056"/>
                </a:lnTo>
                <a:close/>
              </a:path>
              <a:path w="116204" h="104139">
                <a:moveTo>
                  <a:pt x="10667" y="67056"/>
                </a:moveTo>
                <a:lnTo>
                  <a:pt x="7619" y="70104"/>
                </a:lnTo>
                <a:lnTo>
                  <a:pt x="12192" y="70104"/>
                </a:lnTo>
                <a:lnTo>
                  <a:pt x="10667" y="67056"/>
                </a:lnTo>
                <a:close/>
              </a:path>
              <a:path w="116204" h="104139">
                <a:moveTo>
                  <a:pt x="11176" y="67056"/>
                </a:moveTo>
                <a:lnTo>
                  <a:pt x="10667" y="67056"/>
                </a:lnTo>
                <a:lnTo>
                  <a:pt x="12192" y="70104"/>
                </a:lnTo>
                <a:lnTo>
                  <a:pt x="11176" y="67056"/>
                </a:lnTo>
                <a:close/>
              </a:path>
              <a:path w="116204" h="104139">
                <a:moveTo>
                  <a:pt x="103632" y="32004"/>
                </a:moveTo>
                <a:lnTo>
                  <a:pt x="106680" y="41148"/>
                </a:lnTo>
                <a:lnTo>
                  <a:pt x="108204" y="51816"/>
                </a:lnTo>
                <a:lnTo>
                  <a:pt x="106680" y="60960"/>
                </a:lnTo>
                <a:lnTo>
                  <a:pt x="103632" y="70104"/>
                </a:lnTo>
                <a:lnTo>
                  <a:pt x="105155" y="67056"/>
                </a:lnTo>
                <a:lnTo>
                  <a:pt x="112268" y="67056"/>
                </a:lnTo>
                <a:lnTo>
                  <a:pt x="114300" y="60960"/>
                </a:lnTo>
                <a:lnTo>
                  <a:pt x="115823" y="51816"/>
                </a:lnTo>
                <a:lnTo>
                  <a:pt x="114300" y="41148"/>
                </a:lnTo>
                <a:lnTo>
                  <a:pt x="112268" y="35052"/>
                </a:lnTo>
                <a:lnTo>
                  <a:pt x="105155" y="35052"/>
                </a:lnTo>
                <a:lnTo>
                  <a:pt x="103632" y="32004"/>
                </a:lnTo>
                <a:close/>
              </a:path>
              <a:path w="116204" h="104139">
                <a:moveTo>
                  <a:pt x="112268" y="67056"/>
                </a:moveTo>
                <a:lnTo>
                  <a:pt x="105155" y="67056"/>
                </a:lnTo>
                <a:lnTo>
                  <a:pt x="108204" y="70104"/>
                </a:lnTo>
                <a:lnTo>
                  <a:pt x="111252" y="70104"/>
                </a:lnTo>
                <a:lnTo>
                  <a:pt x="112268" y="67056"/>
                </a:lnTo>
                <a:close/>
              </a:path>
              <a:path w="116204" h="104139">
                <a:moveTo>
                  <a:pt x="12192" y="32004"/>
                </a:moveTo>
                <a:lnTo>
                  <a:pt x="7619" y="32004"/>
                </a:lnTo>
                <a:lnTo>
                  <a:pt x="10667" y="35052"/>
                </a:lnTo>
                <a:lnTo>
                  <a:pt x="12192" y="32004"/>
                </a:lnTo>
                <a:close/>
              </a:path>
              <a:path w="116204" h="104139">
                <a:moveTo>
                  <a:pt x="12192" y="32004"/>
                </a:moveTo>
                <a:lnTo>
                  <a:pt x="10667" y="35052"/>
                </a:lnTo>
                <a:lnTo>
                  <a:pt x="11176" y="35052"/>
                </a:lnTo>
                <a:lnTo>
                  <a:pt x="12192" y="32004"/>
                </a:lnTo>
                <a:close/>
              </a:path>
              <a:path w="116204" h="104139">
                <a:moveTo>
                  <a:pt x="83820" y="6096"/>
                </a:moveTo>
                <a:lnTo>
                  <a:pt x="79248" y="6096"/>
                </a:lnTo>
                <a:lnTo>
                  <a:pt x="79248" y="9144"/>
                </a:lnTo>
                <a:lnTo>
                  <a:pt x="76200" y="9144"/>
                </a:lnTo>
                <a:lnTo>
                  <a:pt x="94488" y="18288"/>
                </a:lnTo>
                <a:lnTo>
                  <a:pt x="100584" y="25908"/>
                </a:lnTo>
                <a:lnTo>
                  <a:pt x="105155" y="35052"/>
                </a:lnTo>
                <a:lnTo>
                  <a:pt x="108204" y="32004"/>
                </a:lnTo>
                <a:lnTo>
                  <a:pt x="111252" y="32004"/>
                </a:lnTo>
                <a:lnTo>
                  <a:pt x="109728" y="30480"/>
                </a:lnTo>
                <a:lnTo>
                  <a:pt x="105155" y="21336"/>
                </a:lnTo>
                <a:lnTo>
                  <a:pt x="99060" y="13716"/>
                </a:lnTo>
                <a:lnTo>
                  <a:pt x="89916" y="9144"/>
                </a:lnTo>
                <a:lnTo>
                  <a:pt x="79248" y="9144"/>
                </a:lnTo>
                <a:lnTo>
                  <a:pt x="76877" y="8466"/>
                </a:lnTo>
                <a:lnTo>
                  <a:pt x="88561" y="8466"/>
                </a:lnTo>
                <a:lnTo>
                  <a:pt x="83820" y="6096"/>
                </a:lnTo>
                <a:close/>
              </a:path>
              <a:path w="116204" h="104139">
                <a:moveTo>
                  <a:pt x="111252" y="32004"/>
                </a:moveTo>
                <a:lnTo>
                  <a:pt x="108204" y="32004"/>
                </a:lnTo>
                <a:lnTo>
                  <a:pt x="105155" y="35052"/>
                </a:lnTo>
                <a:lnTo>
                  <a:pt x="112268" y="35052"/>
                </a:lnTo>
                <a:lnTo>
                  <a:pt x="111252" y="32004"/>
                </a:lnTo>
                <a:close/>
              </a:path>
              <a:path w="116204" h="104139">
                <a:moveTo>
                  <a:pt x="36576" y="6096"/>
                </a:moveTo>
                <a:lnTo>
                  <a:pt x="36576" y="9144"/>
                </a:lnTo>
                <a:lnTo>
                  <a:pt x="38946" y="8466"/>
                </a:lnTo>
                <a:lnTo>
                  <a:pt x="36576" y="6096"/>
                </a:lnTo>
                <a:close/>
              </a:path>
              <a:path w="116204" h="104139">
                <a:moveTo>
                  <a:pt x="38946" y="8466"/>
                </a:moveTo>
                <a:lnTo>
                  <a:pt x="36576" y="9144"/>
                </a:lnTo>
                <a:lnTo>
                  <a:pt x="39624" y="9144"/>
                </a:lnTo>
                <a:lnTo>
                  <a:pt x="38946" y="8466"/>
                </a:lnTo>
                <a:close/>
              </a:path>
              <a:path w="116204" h="104139">
                <a:moveTo>
                  <a:pt x="79248" y="6096"/>
                </a:moveTo>
                <a:lnTo>
                  <a:pt x="76877" y="8466"/>
                </a:lnTo>
                <a:lnTo>
                  <a:pt x="79248" y="9144"/>
                </a:lnTo>
                <a:lnTo>
                  <a:pt x="79248" y="6096"/>
                </a:lnTo>
                <a:close/>
              </a:path>
              <a:path w="116204" h="104139">
                <a:moveTo>
                  <a:pt x="47244" y="6096"/>
                </a:moveTo>
                <a:lnTo>
                  <a:pt x="36576" y="6096"/>
                </a:lnTo>
                <a:lnTo>
                  <a:pt x="38946" y="8466"/>
                </a:lnTo>
                <a:lnTo>
                  <a:pt x="47244" y="6096"/>
                </a:lnTo>
                <a:close/>
              </a:path>
              <a:path w="116204" h="104139">
                <a:moveTo>
                  <a:pt x="79248" y="6096"/>
                </a:moveTo>
                <a:lnTo>
                  <a:pt x="68580" y="6096"/>
                </a:lnTo>
                <a:lnTo>
                  <a:pt x="76877" y="8466"/>
                </a:lnTo>
                <a:lnTo>
                  <a:pt x="792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418329" y="6457950"/>
            <a:ext cx="105569" cy="95074"/>
          </a:xfrm>
          <a:custGeom>
            <a:avLst/>
            <a:gdLst/>
            <a:ahLst/>
            <a:cxnLst/>
            <a:rect l="l" t="t" r="r" b="b"/>
            <a:pathLst>
              <a:path w="108585" h="97789">
                <a:moveTo>
                  <a:pt x="53339" y="0"/>
                </a:moveTo>
                <a:lnTo>
                  <a:pt x="32146" y="3762"/>
                </a:lnTo>
                <a:lnTo>
                  <a:pt x="15239" y="14096"/>
                </a:lnTo>
                <a:lnTo>
                  <a:pt x="4048" y="29575"/>
                </a:lnTo>
                <a:lnTo>
                  <a:pt x="0" y="48767"/>
                </a:lnTo>
                <a:lnTo>
                  <a:pt x="4048" y="67317"/>
                </a:lnTo>
                <a:lnTo>
                  <a:pt x="15239" y="82867"/>
                </a:lnTo>
                <a:lnTo>
                  <a:pt x="32146" y="93559"/>
                </a:lnTo>
                <a:lnTo>
                  <a:pt x="53339" y="97535"/>
                </a:lnTo>
                <a:lnTo>
                  <a:pt x="74771" y="93559"/>
                </a:lnTo>
                <a:lnTo>
                  <a:pt x="92201" y="82867"/>
                </a:lnTo>
                <a:lnTo>
                  <a:pt x="103917" y="67317"/>
                </a:lnTo>
                <a:lnTo>
                  <a:pt x="108203" y="48767"/>
                </a:lnTo>
                <a:lnTo>
                  <a:pt x="103917" y="29575"/>
                </a:lnTo>
                <a:lnTo>
                  <a:pt x="92201" y="14096"/>
                </a:lnTo>
                <a:lnTo>
                  <a:pt x="74771" y="3762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413886" y="6454987"/>
            <a:ext cx="112977" cy="101246"/>
          </a:xfrm>
          <a:custGeom>
            <a:avLst/>
            <a:gdLst/>
            <a:ahLst/>
            <a:cxnLst/>
            <a:rect l="l" t="t" r="r" b="b"/>
            <a:pathLst>
              <a:path w="116204" h="104139">
                <a:moveTo>
                  <a:pt x="79248" y="99060"/>
                </a:moveTo>
                <a:lnTo>
                  <a:pt x="36576" y="99060"/>
                </a:lnTo>
                <a:lnTo>
                  <a:pt x="47244" y="102108"/>
                </a:lnTo>
                <a:lnTo>
                  <a:pt x="57911" y="103632"/>
                </a:lnTo>
                <a:lnTo>
                  <a:pt x="68580" y="102108"/>
                </a:lnTo>
                <a:lnTo>
                  <a:pt x="79248" y="99060"/>
                </a:lnTo>
                <a:close/>
              </a:path>
              <a:path w="116204" h="104139">
                <a:moveTo>
                  <a:pt x="68580" y="0"/>
                </a:moveTo>
                <a:lnTo>
                  <a:pt x="47244" y="0"/>
                </a:lnTo>
                <a:lnTo>
                  <a:pt x="36576" y="3048"/>
                </a:lnTo>
                <a:lnTo>
                  <a:pt x="35052" y="4572"/>
                </a:lnTo>
                <a:lnTo>
                  <a:pt x="16764" y="13716"/>
                </a:lnTo>
                <a:lnTo>
                  <a:pt x="10667" y="21336"/>
                </a:lnTo>
                <a:lnTo>
                  <a:pt x="6096" y="30480"/>
                </a:lnTo>
                <a:lnTo>
                  <a:pt x="4571" y="32004"/>
                </a:lnTo>
                <a:lnTo>
                  <a:pt x="1523" y="41148"/>
                </a:lnTo>
                <a:lnTo>
                  <a:pt x="0" y="51816"/>
                </a:lnTo>
                <a:lnTo>
                  <a:pt x="1523" y="60960"/>
                </a:lnTo>
                <a:lnTo>
                  <a:pt x="4571" y="70104"/>
                </a:lnTo>
                <a:lnTo>
                  <a:pt x="6096" y="71628"/>
                </a:lnTo>
                <a:lnTo>
                  <a:pt x="10667" y="80772"/>
                </a:lnTo>
                <a:lnTo>
                  <a:pt x="16764" y="88392"/>
                </a:lnTo>
                <a:lnTo>
                  <a:pt x="25908" y="94488"/>
                </a:lnTo>
                <a:lnTo>
                  <a:pt x="35052" y="99060"/>
                </a:lnTo>
                <a:lnTo>
                  <a:pt x="80772" y="99060"/>
                </a:lnTo>
                <a:lnTo>
                  <a:pt x="83820" y="97536"/>
                </a:lnTo>
                <a:lnTo>
                  <a:pt x="57911" y="97536"/>
                </a:lnTo>
                <a:lnTo>
                  <a:pt x="47244" y="96012"/>
                </a:lnTo>
                <a:lnTo>
                  <a:pt x="36576" y="96012"/>
                </a:lnTo>
                <a:lnTo>
                  <a:pt x="36576" y="92964"/>
                </a:lnTo>
                <a:lnTo>
                  <a:pt x="30480" y="89916"/>
                </a:lnTo>
                <a:lnTo>
                  <a:pt x="21335" y="83820"/>
                </a:lnTo>
                <a:lnTo>
                  <a:pt x="15240" y="76200"/>
                </a:lnTo>
                <a:lnTo>
                  <a:pt x="12192" y="70104"/>
                </a:lnTo>
                <a:lnTo>
                  <a:pt x="7619" y="70104"/>
                </a:lnTo>
                <a:lnTo>
                  <a:pt x="10667" y="67056"/>
                </a:lnTo>
                <a:lnTo>
                  <a:pt x="11176" y="67056"/>
                </a:lnTo>
                <a:lnTo>
                  <a:pt x="9144" y="60960"/>
                </a:lnTo>
                <a:lnTo>
                  <a:pt x="7619" y="51816"/>
                </a:lnTo>
                <a:lnTo>
                  <a:pt x="9144" y="41148"/>
                </a:lnTo>
                <a:lnTo>
                  <a:pt x="11176" y="35052"/>
                </a:lnTo>
                <a:lnTo>
                  <a:pt x="10667" y="35052"/>
                </a:lnTo>
                <a:lnTo>
                  <a:pt x="7619" y="32004"/>
                </a:lnTo>
                <a:lnTo>
                  <a:pt x="12192" y="32004"/>
                </a:lnTo>
                <a:lnTo>
                  <a:pt x="15240" y="25908"/>
                </a:lnTo>
                <a:lnTo>
                  <a:pt x="21335" y="18288"/>
                </a:lnTo>
                <a:lnTo>
                  <a:pt x="39624" y="9144"/>
                </a:lnTo>
                <a:lnTo>
                  <a:pt x="36576" y="9144"/>
                </a:lnTo>
                <a:lnTo>
                  <a:pt x="36576" y="6096"/>
                </a:lnTo>
                <a:lnTo>
                  <a:pt x="83820" y="6096"/>
                </a:lnTo>
                <a:lnTo>
                  <a:pt x="80772" y="4572"/>
                </a:lnTo>
                <a:lnTo>
                  <a:pt x="79248" y="3048"/>
                </a:lnTo>
                <a:lnTo>
                  <a:pt x="68580" y="0"/>
                </a:lnTo>
                <a:close/>
              </a:path>
              <a:path w="116204" h="104139">
                <a:moveTo>
                  <a:pt x="79248" y="92964"/>
                </a:moveTo>
                <a:lnTo>
                  <a:pt x="68580" y="96012"/>
                </a:lnTo>
                <a:lnTo>
                  <a:pt x="57911" y="97536"/>
                </a:lnTo>
                <a:lnTo>
                  <a:pt x="83820" y="97536"/>
                </a:lnTo>
                <a:lnTo>
                  <a:pt x="86868" y="96012"/>
                </a:lnTo>
                <a:lnTo>
                  <a:pt x="79248" y="96012"/>
                </a:lnTo>
                <a:lnTo>
                  <a:pt x="76200" y="94488"/>
                </a:lnTo>
                <a:lnTo>
                  <a:pt x="79248" y="92964"/>
                </a:lnTo>
                <a:close/>
              </a:path>
              <a:path w="116204" h="104139">
                <a:moveTo>
                  <a:pt x="36576" y="92964"/>
                </a:moveTo>
                <a:lnTo>
                  <a:pt x="36576" y="96012"/>
                </a:lnTo>
                <a:lnTo>
                  <a:pt x="39624" y="94488"/>
                </a:lnTo>
                <a:lnTo>
                  <a:pt x="36576" y="92964"/>
                </a:lnTo>
                <a:close/>
              </a:path>
              <a:path w="116204" h="104139">
                <a:moveTo>
                  <a:pt x="36576" y="92964"/>
                </a:moveTo>
                <a:lnTo>
                  <a:pt x="39624" y="94488"/>
                </a:lnTo>
                <a:lnTo>
                  <a:pt x="36576" y="96012"/>
                </a:lnTo>
                <a:lnTo>
                  <a:pt x="47244" y="96012"/>
                </a:lnTo>
                <a:lnTo>
                  <a:pt x="36576" y="92964"/>
                </a:lnTo>
                <a:close/>
              </a:path>
              <a:path w="116204" h="104139">
                <a:moveTo>
                  <a:pt x="79248" y="92964"/>
                </a:moveTo>
                <a:lnTo>
                  <a:pt x="76200" y="94488"/>
                </a:lnTo>
                <a:lnTo>
                  <a:pt x="79248" y="96012"/>
                </a:lnTo>
                <a:lnTo>
                  <a:pt x="79248" y="92964"/>
                </a:lnTo>
                <a:close/>
              </a:path>
              <a:path w="116204" h="104139">
                <a:moveTo>
                  <a:pt x="105155" y="67056"/>
                </a:moveTo>
                <a:lnTo>
                  <a:pt x="100584" y="76200"/>
                </a:lnTo>
                <a:lnTo>
                  <a:pt x="94488" y="83820"/>
                </a:lnTo>
                <a:lnTo>
                  <a:pt x="85344" y="89916"/>
                </a:lnTo>
                <a:lnTo>
                  <a:pt x="79248" y="92964"/>
                </a:lnTo>
                <a:lnTo>
                  <a:pt x="79248" y="96012"/>
                </a:lnTo>
                <a:lnTo>
                  <a:pt x="86868" y="96012"/>
                </a:lnTo>
                <a:lnTo>
                  <a:pt x="89916" y="94488"/>
                </a:lnTo>
                <a:lnTo>
                  <a:pt x="99060" y="88392"/>
                </a:lnTo>
                <a:lnTo>
                  <a:pt x="105155" y="80772"/>
                </a:lnTo>
                <a:lnTo>
                  <a:pt x="109728" y="71628"/>
                </a:lnTo>
                <a:lnTo>
                  <a:pt x="111252" y="70104"/>
                </a:lnTo>
                <a:lnTo>
                  <a:pt x="108204" y="70104"/>
                </a:lnTo>
                <a:lnTo>
                  <a:pt x="105155" y="67056"/>
                </a:lnTo>
                <a:close/>
              </a:path>
              <a:path w="116204" h="104139">
                <a:moveTo>
                  <a:pt x="10667" y="67056"/>
                </a:moveTo>
                <a:lnTo>
                  <a:pt x="7619" y="70104"/>
                </a:lnTo>
                <a:lnTo>
                  <a:pt x="12192" y="70104"/>
                </a:lnTo>
                <a:lnTo>
                  <a:pt x="10667" y="67056"/>
                </a:lnTo>
                <a:close/>
              </a:path>
              <a:path w="116204" h="104139">
                <a:moveTo>
                  <a:pt x="11176" y="67056"/>
                </a:moveTo>
                <a:lnTo>
                  <a:pt x="10667" y="67056"/>
                </a:lnTo>
                <a:lnTo>
                  <a:pt x="12192" y="70104"/>
                </a:lnTo>
                <a:lnTo>
                  <a:pt x="11176" y="67056"/>
                </a:lnTo>
                <a:close/>
              </a:path>
              <a:path w="116204" h="104139">
                <a:moveTo>
                  <a:pt x="103632" y="32004"/>
                </a:moveTo>
                <a:lnTo>
                  <a:pt x="106680" y="41148"/>
                </a:lnTo>
                <a:lnTo>
                  <a:pt x="108204" y="51816"/>
                </a:lnTo>
                <a:lnTo>
                  <a:pt x="106680" y="60960"/>
                </a:lnTo>
                <a:lnTo>
                  <a:pt x="103632" y="70104"/>
                </a:lnTo>
                <a:lnTo>
                  <a:pt x="105155" y="67056"/>
                </a:lnTo>
                <a:lnTo>
                  <a:pt x="112268" y="67056"/>
                </a:lnTo>
                <a:lnTo>
                  <a:pt x="114300" y="60960"/>
                </a:lnTo>
                <a:lnTo>
                  <a:pt x="115823" y="51816"/>
                </a:lnTo>
                <a:lnTo>
                  <a:pt x="114300" y="41148"/>
                </a:lnTo>
                <a:lnTo>
                  <a:pt x="112268" y="35052"/>
                </a:lnTo>
                <a:lnTo>
                  <a:pt x="105155" y="35052"/>
                </a:lnTo>
                <a:lnTo>
                  <a:pt x="103632" y="32004"/>
                </a:lnTo>
                <a:close/>
              </a:path>
              <a:path w="116204" h="104139">
                <a:moveTo>
                  <a:pt x="112268" y="67056"/>
                </a:moveTo>
                <a:lnTo>
                  <a:pt x="105155" y="67056"/>
                </a:lnTo>
                <a:lnTo>
                  <a:pt x="108204" y="70104"/>
                </a:lnTo>
                <a:lnTo>
                  <a:pt x="111252" y="70104"/>
                </a:lnTo>
                <a:lnTo>
                  <a:pt x="112268" y="67056"/>
                </a:lnTo>
                <a:close/>
              </a:path>
              <a:path w="116204" h="104139">
                <a:moveTo>
                  <a:pt x="12192" y="32004"/>
                </a:moveTo>
                <a:lnTo>
                  <a:pt x="7619" y="32004"/>
                </a:lnTo>
                <a:lnTo>
                  <a:pt x="10667" y="35052"/>
                </a:lnTo>
                <a:lnTo>
                  <a:pt x="12192" y="32004"/>
                </a:lnTo>
                <a:close/>
              </a:path>
              <a:path w="116204" h="104139">
                <a:moveTo>
                  <a:pt x="12192" y="32004"/>
                </a:moveTo>
                <a:lnTo>
                  <a:pt x="10667" y="35052"/>
                </a:lnTo>
                <a:lnTo>
                  <a:pt x="11176" y="35052"/>
                </a:lnTo>
                <a:lnTo>
                  <a:pt x="12192" y="32004"/>
                </a:lnTo>
                <a:close/>
              </a:path>
              <a:path w="116204" h="104139">
                <a:moveTo>
                  <a:pt x="83820" y="6096"/>
                </a:moveTo>
                <a:lnTo>
                  <a:pt x="79248" y="6096"/>
                </a:lnTo>
                <a:lnTo>
                  <a:pt x="79248" y="9144"/>
                </a:lnTo>
                <a:lnTo>
                  <a:pt x="76200" y="9144"/>
                </a:lnTo>
                <a:lnTo>
                  <a:pt x="94488" y="18288"/>
                </a:lnTo>
                <a:lnTo>
                  <a:pt x="100584" y="25908"/>
                </a:lnTo>
                <a:lnTo>
                  <a:pt x="105155" y="35052"/>
                </a:lnTo>
                <a:lnTo>
                  <a:pt x="108204" y="32004"/>
                </a:lnTo>
                <a:lnTo>
                  <a:pt x="111252" y="32004"/>
                </a:lnTo>
                <a:lnTo>
                  <a:pt x="109728" y="30480"/>
                </a:lnTo>
                <a:lnTo>
                  <a:pt x="105155" y="21336"/>
                </a:lnTo>
                <a:lnTo>
                  <a:pt x="99060" y="13716"/>
                </a:lnTo>
                <a:lnTo>
                  <a:pt x="89916" y="9144"/>
                </a:lnTo>
                <a:lnTo>
                  <a:pt x="79248" y="9144"/>
                </a:lnTo>
                <a:lnTo>
                  <a:pt x="76877" y="8466"/>
                </a:lnTo>
                <a:lnTo>
                  <a:pt x="88561" y="8466"/>
                </a:lnTo>
                <a:lnTo>
                  <a:pt x="83820" y="6096"/>
                </a:lnTo>
                <a:close/>
              </a:path>
              <a:path w="116204" h="104139">
                <a:moveTo>
                  <a:pt x="111252" y="32004"/>
                </a:moveTo>
                <a:lnTo>
                  <a:pt x="108204" y="32004"/>
                </a:lnTo>
                <a:lnTo>
                  <a:pt x="105155" y="35052"/>
                </a:lnTo>
                <a:lnTo>
                  <a:pt x="112268" y="35052"/>
                </a:lnTo>
                <a:lnTo>
                  <a:pt x="111252" y="32004"/>
                </a:lnTo>
                <a:close/>
              </a:path>
              <a:path w="116204" h="104139">
                <a:moveTo>
                  <a:pt x="36576" y="6096"/>
                </a:moveTo>
                <a:lnTo>
                  <a:pt x="36576" y="9144"/>
                </a:lnTo>
                <a:lnTo>
                  <a:pt x="38946" y="8466"/>
                </a:lnTo>
                <a:lnTo>
                  <a:pt x="36576" y="6096"/>
                </a:lnTo>
                <a:close/>
              </a:path>
              <a:path w="116204" h="104139">
                <a:moveTo>
                  <a:pt x="38946" y="8466"/>
                </a:moveTo>
                <a:lnTo>
                  <a:pt x="36576" y="9144"/>
                </a:lnTo>
                <a:lnTo>
                  <a:pt x="39624" y="9144"/>
                </a:lnTo>
                <a:lnTo>
                  <a:pt x="38946" y="8466"/>
                </a:lnTo>
                <a:close/>
              </a:path>
              <a:path w="116204" h="104139">
                <a:moveTo>
                  <a:pt x="79248" y="6096"/>
                </a:moveTo>
                <a:lnTo>
                  <a:pt x="76877" y="8466"/>
                </a:lnTo>
                <a:lnTo>
                  <a:pt x="79248" y="9144"/>
                </a:lnTo>
                <a:lnTo>
                  <a:pt x="79248" y="6096"/>
                </a:lnTo>
                <a:close/>
              </a:path>
              <a:path w="116204" h="104139">
                <a:moveTo>
                  <a:pt x="47244" y="6096"/>
                </a:moveTo>
                <a:lnTo>
                  <a:pt x="36576" y="6096"/>
                </a:lnTo>
                <a:lnTo>
                  <a:pt x="38946" y="8466"/>
                </a:lnTo>
                <a:lnTo>
                  <a:pt x="47244" y="6096"/>
                </a:lnTo>
                <a:close/>
              </a:path>
              <a:path w="116204" h="104139">
                <a:moveTo>
                  <a:pt x="79248" y="6096"/>
                </a:moveTo>
                <a:lnTo>
                  <a:pt x="68580" y="6096"/>
                </a:lnTo>
                <a:lnTo>
                  <a:pt x="76877" y="8466"/>
                </a:lnTo>
                <a:lnTo>
                  <a:pt x="792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831715" y="6457950"/>
            <a:ext cx="105569" cy="95074"/>
          </a:xfrm>
          <a:custGeom>
            <a:avLst/>
            <a:gdLst/>
            <a:ahLst/>
            <a:cxnLst/>
            <a:rect l="l" t="t" r="r" b="b"/>
            <a:pathLst>
              <a:path w="108585" h="97789">
                <a:moveTo>
                  <a:pt x="53339" y="0"/>
                </a:moveTo>
                <a:lnTo>
                  <a:pt x="32146" y="3762"/>
                </a:lnTo>
                <a:lnTo>
                  <a:pt x="15239" y="14096"/>
                </a:lnTo>
                <a:lnTo>
                  <a:pt x="4048" y="29575"/>
                </a:lnTo>
                <a:lnTo>
                  <a:pt x="0" y="48767"/>
                </a:lnTo>
                <a:lnTo>
                  <a:pt x="4048" y="67317"/>
                </a:lnTo>
                <a:lnTo>
                  <a:pt x="15239" y="82867"/>
                </a:lnTo>
                <a:lnTo>
                  <a:pt x="32146" y="93559"/>
                </a:lnTo>
                <a:lnTo>
                  <a:pt x="53339" y="97535"/>
                </a:lnTo>
                <a:lnTo>
                  <a:pt x="74771" y="93559"/>
                </a:lnTo>
                <a:lnTo>
                  <a:pt x="92201" y="82867"/>
                </a:lnTo>
                <a:lnTo>
                  <a:pt x="103917" y="67317"/>
                </a:lnTo>
                <a:lnTo>
                  <a:pt x="108203" y="48767"/>
                </a:lnTo>
                <a:lnTo>
                  <a:pt x="103917" y="29575"/>
                </a:lnTo>
                <a:lnTo>
                  <a:pt x="92201" y="14096"/>
                </a:lnTo>
                <a:lnTo>
                  <a:pt x="74771" y="3762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827270" y="6454987"/>
            <a:ext cx="112977" cy="101246"/>
          </a:xfrm>
          <a:custGeom>
            <a:avLst/>
            <a:gdLst/>
            <a:ahLst/>
            <a:cxnLst/>
            <a:rect l="l" t="t" r="r" b="b"/>
            <a:pathLst>
              <a:path w="116204" h="104139">
                <a:moveTo>
                  <a:pt x="79248" y="99060"/>
                </a:moveTo>
                <a:lnTo>
                  <a:pt x="36576" y="99060"/>
                </a:lnTo>
                <a:lnTo>
                  <a:pt x="47244" y="102108"/>
                </a:lnTo>
                <a:lnTo>
                  <a:pt x="57911" y="103632"/>
                </a:lnTo>
                <a:lnTo>
                  <a:pt x="68580" y="102108"/>
                </a:lnTo>
                <a:lnTo>
                  <a:pt x="79248" y="99060"/>
                </a:lnTo>
                <a:close/>
              </a:path>
              <a:path w="116204" h="104139">
                <a:moveTo>
                  <a:pt x="68580" y="0"/>
                </a:moveTo>
                <a:lnTo>
                  <a:pt x="47244" y="0"/>
                </a:lnTo>
                <a:lnTo>
                  <a:pt x="36576" y="3048"/>
                </a:lnTo>
                <a:lnTo>
                  <a:pt x="35052" y="4572"/>
                </a:lnTo>
                <a:lnTo>
                  <a:pt x="16764" y="13716"/>
                </a:lnTo>
                <a:lnTo>
                  <a:pt x="10667" y="21336"/>
                </a:lnTo>
                <a:lnTo>
                  <a:pt x="6096" y="30480"/>
                </a:lnTo>
                <a:lnTo>
                  <a:pt x="4571" y="32004"/>
                </a:lnTo>
                <a:lnTo>
                  <a:pt x="1523" y="41148"/>
                </a:lnTo>
                <a:lnTo>
                  <a:pt x="0" y="51816"/>
                </a:lnTo>
                <a:lnTo>
                  <a:pt x="1523" y="60960"/>
                </a:lnTo>
                <a:lnTo>
                  <a:pt x="4571" y="70104"/>
                </a:lnTo>
                <a:lnTo>
                  <a:pt x="6096" y="71628"/>
                </a:lnTo>
                <a:lnTo>
                  <a:pt x="10667" y="80772"/>
                </a:lnTo>
                <a:lnTo>
                  <a:pt x="16764" y="88392"/>
                </a:lnTo>
                <a:lnTo>
                  <a:pt x="25908" y="94488"/>
                </a:lnTo>
                <a:lnTo>
                  <a:pt x="35052" y="99060"/>
                </a:lnTo>
                <a:lnTo>
                  <a:pt x="80772" y="99060"/>
                </a:lnTo>
                <a:lnTo>
                  <a:pt x="83820" y="97536"/>
                </a:lnTo>
                <a:lnTo>
                  <a:pt x="57911" y="97536"/>
                </a:lnTo>
                <a:lnTo>
                  <a:pt x="47244" y="96012"/>
                </a:lnTo>
                <a:lnTo>
                  <a:pt x="36576" y="96012"/>
                </a:lnTo>
                <a:lnTo>
                  <a:pt x="36576" y="92964"/>
                </a:lnTo>
                <a:lnTo>
                  <a:pt x="30480" y="89916"/>
                </a:lnTo>
                <a:lnTo>
                  <a:pt x="21335" y="83820"/>
                </a:lnTo>
                <a:lnTo>
                  <a:pt x="15240" y="76200"/>
                </a:lnTo>
                <a:lnTo>
                  <a:pt x="12192" y="70104"/>
                </a:lnTo>
                <a:lnTo>
                  <a:pt x="7619" y="70104"/>
                </a:lnTo>
                <a:lnTo>
                  <a:pt x="10667" y="67056"/>
                </a:lnTo>
                <a:lnTo>
                  <a:pt x="11176" y="67056"/>
                </a:lnTo>
                <a:lnTo>
                  <a:pt x="9144" y="60960"/>
                </a:lnTo>
                <a:lnTo>
                  <a:pt x="7619" y="51816"/>
                </a:lnTo>
                <a:lnTo>
                  <a:pt x="9144" y="41148"/>
                </a:lnTo>
                <a:lnTo>
                  <a:pt x="11176" y="35052"/>
                </a:lnTo>
                <a:lnTo>
                  <a:pt x="10667" y="35052"/>
                </a:lnTo>
                <a:lnTo>
                  <a:pt x="7619" y="32004"/>
                </a:lnTo>
                <a:lnTo>
                  <a:pt x="12192" y="32004"/>
                </a:lnTo>
                <a:lnTo>
                  <a:pt x="15240" y="25908"/>
                </a:lnTo>
                <a:lnTo>
                  <a:pt x="21335" y="18288"/>
                </a:lnTo>
                <a:lnTo>
                  <a:pt x="39624" y="9144"/>
                </a:lnTo>
                <a:lnTo>
                  <a:pt x="36576" y="9144"/>
                </a:lnTo>
                <a:lnTo>
                  <a:pt x="36576" y="6096"/>
                </a:lnTo>
                <a:lnTo>
                  <a:pt x="83820" y="6096"/>
                </a:lnTo>
                <a:lnTo>
                  <a:pt x="80772" y="4572"/>
                </a:lnTo>
                <a:lnTo>
                  <a:pt x="79248" y="3048"/>
                </a:lnTo>
                <a:lnTo>
                  <a:pt x="68580" y="0"/>
                </a:lnTo>
                <a:close/>
              </a:path>
              <a:path w="116204" h="104139">
                <a:moveTo>
                  <a:pt x="79248" y="92964"/>
                </a:moveTo>
                <a:lnTo>
                  <a:pt x="68580" y="96012"/>
                </a:lnTo>
                <a:lnTo>
                  <a:pt x="57911" y="97536"/>
                </a:lnTo>
                <a:lnTo>
                  <a:pt x="83820" y="97536"/>
                </a:lnTo>
                <a:lnTo>
                  <a:pt x="86868" y="96012"/>
                </a:lnTo>
                <a:lnTo>
                  <a:pt x="79248" y="96012"/>
                </a:lnTo>
                <a:lnTo>
                  <a:pt x="76200" y="94488"/>
                </a:lnTo>
                <a:lnTo>
                  <a:pt x="79248" y="92964"/>
                </a:lnTo>
                <a:close/>
              </a:path>
              <a:path w="116204" h="104139">
                <a:moveTo>
                  <a:pt x="36576" y="92964"/>
                </a:moveTo>
                <a:lnTo>
                  <a:pt x="36576" y="96012"/>
                </a:lnTo>
                <a:lnTo>
                  <a:pt x="39624" y="94488"/>
                </a:lnTo>
                <a:lnTo>
                  <a:pt x="36576" y="92964"/>
                </a:lnTo>
                <a:close/>
              </a:path>
              <a:path w="116204" h="104139">
                <a:moveTo>
                  <a:pt x="36576" y="92964"/>
                </a:moveTo>
                <a:lnTo>
                  <a:pt x="39624" y="94488"/>
                </a:lnTo>
                <a:lnTo>
                  <a:pt x="36576" y="96012"/>
                </a:lnTo>
                <a:lnTo>
                  <a:pt x="47244" y="96012"/>
                </a:lnTo>
                <a:lnTo>
                  <a:pt x="36576" y="92964"/>
                </a:lnTo>
                <a:close/>
              </a:path>
              <a:path w="116204" h="104139">
                <a:moveTo>
                  <a:pt x="79248" y="92964"/>
                </a:moveTo>
                <a:lnTo>
                  <a:pt x="76200" y="94488"/>
                </a:lnTo>
                <a:lnTo>
                  <a:pt x="79248" y="96012"/>
                </a:lnTo>
                <a:lnTo>
                  <a:pt x="79248" y="92964"/>
                </a:lnTo>
                <a:close/>
              </a:path>
              <a:path w="116204" h="104139">
                <a:moveTo>
                  <a:pt x="105155" y="67056"/>
                </a:moveTo>
                <a:lnTo>
                  <a:pt x="100584" y="76200"/>
                </a:lnTo>
                <a:lnTo>
                  <a:pt x="94488" y="83820"/>
                </a:lnTo>
                <a:lnTo>
                  <a:pt x="85344" y="89916"/>
                </a:lnTo>
                <a:lnTo>
                  <a:pt x="79248" y="92964"/>
                </a:lnTo>
                <a:lnTo>
                  <a:pt x="79248" y="96012"/>
                </a:lnTo>
                <a:lnTo>
                  <a:pt x="86868" y="96012"/>
                </a:lnTo>
                <a:lnTo>
                  <a:pt x="89916" y="94488"/>
                </a:lnTo>
                <a:lnTo>
                  <a:pt x="99060" y="88392"/>
                </a:lnTo>
                <a:lnTo>
                  <a:pt x="105155" y="80772"/>
                </a:lnTo>
                <a:lnTo>
                  <a:pt x="109728" y="71628"/>
                </a:lnTo>
                <a:lnTo>
                  <a:pt x="111252" y="70104"/>
                </a:lnTo>
                <a:lnTo>
                  <a:pt x="108204" y="70104"/>
                </a:lnTo>
                <a:lnTo>
                  <a:pt x="105155" y="67056"/>
                </a:lnTo>
                <a:close/>
              </a:path>
              <a:path w="116204" h="104139">
                <a:moveTo>
                  <a:pt x="10667" y="67056"/>
                </a:moveTo>
                <a:lnTo>
                  <a:pt x="7619" y="70104"/>
                </a:lnTo>
                <a:lnTo>
                  <a:pt x="12192" y="70104"/>
                </a:lnTo>
                <a:lnTo>
                  <a:pt x="10667" y="67056"/>
                </a:lnTo>
                <a:close/>
              </a:path>
              <a:path w="116204" h="104139">
                <a:moveTo>
                  <a:pt x="11176" y="67056"/>
                </a:moveTo>
                <a:lnTo>
                  <a:pt x="10667" y="67056"/>
                </a:lnTo>
                <a:lnTo>
                  <a:pt x="12192" y="70104"/>
                </a:lnTo>
                <a:lnTo>
                  <a:pt x="11176" y="67056"/>
                </a:lnTo>
                <a:close/>
              </a:path>
              <a:path w="116204" h="104139">
                <a:moveTo>
                  <a:pt x="103632" y="32004"/>
                </a:moveTo>
                <a:lnTo>
                  <a:pt x="106680" y="41148"/>
                </a:lnTo>
                <a:lnTo>
                  <a:pt x="108204" y="51816"/>
                </a:lnTo>
                <a:lnTo>
                  <a:pt x="106680" y="60960"/>
                </a:lnTo>
                <a:lnTo>
                  <a:pt x="103632" y="70104"/>
                </a:lnTo>
                <a:lnTo>
                  <a:pt x="105155" y="67056"/>
                </a:lnTo>
                <a:lnTo>
                  <a:pt x="112268" y="67056"/>
                </a:lnTo>
                <a:lnTo>
                  <a:pt x="114300" y="60960"/>
                </a:lnTo>
                <a:lnTo>
                  <a:pt x="115823" y="51816"/>
                </a:lnTo>
                <a:lnTo>
                  <a:pt x="114300" y="41148"/>
                </a:lnTo>
                <a:lnTo>
                  <a:pt x="112268" y="35052"/>
                </a:lnTo>
                <a:lnTo>
                  <a:pt x="105155" y="35052"/>
                </a:lnTo>
                <a:lnTo>
                  <a:pt x="103632" y="32004"/>
                </a:lnTo>
                <a:close/>
              </a:path>
              <a:path w="116204" h="104139">
                <a:moveTo>
                  <a:pt x="112268" y="67056"/>
                </a:moveTo>
                <a:lnTo>
                  <a:pt x="105155" y="67056"/>
                </a:lnTo>
                <a:lnTo>
                  <a:pt x="108204" y="70104"/>
                </a:lnTo>
                <a:lnTo>
                  <a:pt x="111252" y="70104"/>
                </a:lnTo>
                <a:lnTo>
                  <a:pt x="112268" y="67056"/>
                </a:lnTo>
                <a:close/>
              </a:path>
              <a:path w="116204" h="104139">
                <a:moveTo>
                  <a:pt x="12192" y="32004"/>
                </a:moveTo>
                <a:lnTo>
                  <a:pt x="7619" y="32004"/>
                </a:lnTo>
                <a:lnTo>
                  <a:pt x="10667" y="35052"/>
                </a:lnTo>
                <a:lnTo>
                  <a:pt x="12192" y="32004"/>
                </a:lnTo>
                <a:close/>
              </a:path>
              <a:path w="116204" h="104139">
                <a:moveTo>
                  <a:pt x="12192" y="32004"/>
                </a:moveTo>
                <a:lnTo>
                  <a:pt x="10667" y="35052"/>
                </a:lnTo>
                <a:lnTo>
                  <a:pt x="11176" y="35052"/>
                </a:lnTo>
                <a:lnTo>
                  <a:pt x="12192" y="32004"/>
                </a:lnTo>
                <a:close/>
              </a:path>
              <a:path w="116204" h="104139">
                <a:moveTo>
                  <a:pt x="83820" y="6096"/>
                </a:moveTo>
                <a:lnTo>
                  <a:pt x="79248" y="6096"/>
                </a:lnTo>
                <a:lnTo>
                  <a:pt x="79248" y="9144"/>
                </a:lnTo>
                <a:lnTo>
                  <a:pt x="76200" y="9144"/>
                </a:lnTo>
                <a:lnTo>
                  <a:pt x="94488" y="18288"/>
                </a:lnTo>
                <a:lnTo>
                  <a:pt x="100584" y="25908"/>
                </a:lnTo>
                <a:lnTo>
                  <a:pt x="105155" y="35052"/>
                </a:lnTo>
                <a:lnTo>
                  <a:pt x="108204" y="32004"/>
                </a:lnTo>
                <a:lnTo>
                  <a:pt x="111252" y="32004"/>
                </a:lnTo>
                <a:lnTo>
                  <a:pt x="109728" y="30480"/>
                </a:lnTo>
                <a:lnTo>
                  <a:pt x="105155" y="21336"/>
                </a:lnTo>
                <a:lnTo>
                  <a:pt x="99060" y="13716"/>
                </a:lnTo>
                <a:lnTo>
                  <a:pt x="89916" y="9144"/>
                </a:lnTo>
                <a:lnTo>
                  <a:pt x="79248" y="9144"/>
                </a:lnTo>
                <a:lnTo>
                  <a:pt x="76877" y="8466"/>
                </a:lnTo>
                <a:lnTo>
                  <a:pt x="88561" y="8466"/>
                </a:lnTo>
                <a:lnTo>
                  <a:pt x="83820" y="6096"/>
                </a:lnTo>
                <a:close/>
              </a:path>
              <a:path w="116204" h="104139">
                <a:moveTo>
                  <a:pt x="111252" y="32004"/>
                </a:moveTo>
                <a:lnTo>
                  <a:pt x="108204" y="32004"/>
                </a:lnTo>
                <a:lnTo>
                  <a:pt x="105155" y="35052"/>
                </a:lnTo>
                <a:lnTo>
                  <a:pt x="112268" y="35052"/>
                </a:lnTo>
                <a:lnTo>
                  <a:pt x="111252" y="32004"/>
                </a:lnTo>
                <a:close/>
              </a:path>
              <a:path w="116204" h="104139">
                <a:moveTo>
                  <a:pt x="36576" y="6096"/>
                </a:moveTo>
                <a:lnTo>
                  <a:pt x="36576" y="9144"/>
                </a:lnTo>
                <a:lnTo>
                  <a:pt x="38946" y="8466"/>
                </a:lnTo>
                <a:lnTo>
                  <a:pt x="36576" y="6096"/>
                </a:lnTo>
                <a:close/>
              </a:path>
              <a:path w="116204" h="104139">
                <a:moveTo>
                  <a:pt x="38946" y="8466"/>
                </a:moveTo>
                <a:lnTo>
                  <a:pt x="36576" y="9144"/>
                </a:lnTo>
                <a:lnTo>
                  <a:pt x="39624" y="9144"/>
                </a:lnTo>
                <a:lnTo>
                  <a:pt x="38946" y="8466"/>
                </a:lnTo>
                <a:close/>
              </a:path>
              <a:path w="116204" h="104139">
                <a:moveTo>
                  <a:pt x="79248" y="6096"/>
                </a:moveTo>
                <a:lnTo>
                  <a:pt x="76877" y="8466"/>
                </a:lnTo>
                <a:lnTo>
                  <a:pt x="79248" y="9144"/>
                </a:lnTo>
                <a:lnTo>
                  <a:pt x="79248" y="6096"/>
                </a:lnTo>
                <a:close/>
              </a:path>
              <a:path w="116204" h="104139">
                <a:moveTo>
                  <a:pt x="47244" y="6096"/>
                </a:moveTo>
                <a:lnTo>
                  <a:pt x="36576" y="6096"/>
                </a:lnTo>
                <a:lnTo>
                  <a:pt x="38946" y="8466"/>
                </a:lnTo>
                <a:lnTo>
                  <a:pt x="47244" y="6096"/>
                </a:lnTo>
                <a:close/>
              </a:path>
              <a:path w="116204" h="104139">
                <a:moveTo>
                  <a:pt x="79248" y="6096"/>
                </a:moveTo>
                <a:lnTo>
                  <a:pt x="68580" y="6096"/>
                </a:lnTo>
                <a:lnTo>
                  <a:pt x="76877" y="8466"/>
                </a:lnTo>
                <a:lnTo>
                  <a:pt x="792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5245099" y="6457950"/>
            <a:ext cx="105569" cy="95074"/>
          </a:xfrm>
          <a:custGeom>
            <a:avLst/>
            <a:gdLst/>
            <a:ahLst/>
            <a:cxnLst/>
            <a:rect l="l" t="t" r="r" b="b"/>
            <a:pathLst>
              <a:path w="108585" h="97789">
                <a:moveTo>
                  <a:pt x="53339" y="0"/>
                </a:moveTo>
                <a:lnTo>
                  <a:pt x="32146" y="3762"/>
                </a:lnTo>
                <a:lnTo>
                  <a:pt x="15239" y="14096"/>
                </a:lnTo>
                <a:lnTo>
                  <a:pt x="4048" y="29575"/>
                </a:lnTo>
                <a:lnTo>
                  <a:pt x="0" y="48767"/>
                </a:lnTo>
                <a:lnTo>
                  <a:pt x="4048" y="67317"/>
                </a:lnTo>
                <a:lnTo>
                  <a:pt x="15239" y="82867"/>
                </a:lnTo>
                <a:lnTo>
                  <a:pt x="32146" y="93559"/>
                </a:lnTo>
                <a:lnTo>
                  <a:pt x="53339" y="97535"/>
                </a:lnTo>
                <a:lnTo>
                  <a:pt x="74771" y="93559"/>
                </a:lnTo>
                <a:lnTo>
                  <a:pt x="92201" y="82867"/>
                </a:lnTo>
                <a:lnTo>
                  <a:pt x="103917" y="67317"/>
                </a:lnTo>
                <a:lnTo>
                  <a:pt x="108203" y="48767"/>
                </a:lnTo>
                <a:lnTo>
                  <a:pt x="103917" y="29575"/>
                </a:lnTo>
                <a:lnTo>
                  <a:pt x="92201" y="14096"/>
                </a:lnTo>
                <a:lnTo>
                  <a:pt x="74771" y="3762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5240656" y="6454987"/>
            <a:ext cx="112977" cy="101246"/>
          </a:xfrm>
          <a:custGeom>
            <a:avLst/>
            <a:gdLst/>
            <a:ahLst/>
            <a:cxnLst/>
            <a:rect l="l" t="t" r="r" b="b"/>
            <a:pathLst>
              <a:path w="116204" h="104139">
                <a:moveTo>
                  <a:pt x="79248" y="99060"/>
                </a:moveTo>
                <a:lnTo>
                  <a:pt x="36576" y="99060"/>
                </a:lnTo>
                <a:lnTo>
                  <a:pt x="47244" y="102108"/>
                </a:lnTo>
                <a:lnTo>
                  <a:pt x="57911" y="103632"/>
                </a:lnTo>
                <a:lnTo>
                  <a:pt x="68580" y="102108"/>
                </a:lnTo>
                <a:lnTo>
                  <a:pt x="79248" y="99060"/>
                </a:lnTo>
                <a:close/>
              </a:path>
              <a:path w="116204" h="104139">
                <a:moveTo>
                  <a:pt x="68580" y="0"/>
                </a:moveTo>
                <a:lnTo>
                  <a:pt x="47244" y="0"/>
                </a:lnTo>
                <a:lnTo>
                  <a:pt x="36576" y="3048"/>
                </a:lnTo>
                <a:lnTo>
                  <a:pt x="35052" y="4572"/>
                </a:lnTo>
                <a:lnTo>
                  <a:pt x="16764" y="13716"/>
                </a:lnTo>
                <a:lnTo>
                  <a:pt x="10667" y="21336"/>
                </a:lnTo>
                <a:lnTo>
                  <a:pt x="6096" y="30480"/>
                </a:lnTo>
                <a:lnTo>
                  <a:pt x="4571" y="32004"/>
                </a:lnTo>
                <a:lnTo>
                  <a:pt x="1523" y="41148"/>
                </a:lnTo>
                <a:lnTo>
                  <a:pt x="0" y="51816"/>
                </a:lnTo>
                <a:lnTo>
                  <a:pt x="1523" y="60960"/>
                </a:lnTo>
                <a:lnTo>
                  <a:pt x="4571" y="70104"/>
                </a:lnTo>
                <a:lnTo>
                  <a:pt x="6096" y="71628"/>
                </a:lnTo>
                <a:lnTo>
                  <a:pt x="10667" y="80772"/>
                </a:lnTo>
                <a:lnTo>
                  <a:pt x="16764" y="88392"/>
                </a:lnTo>
                <a:lnTo>
                  <a:pt x="25908" y="94488"/>
                </a:lnTo>
                <a:lnTo>
                  <a:pt x="35052" y="99060"/>
                </a:lnTo>
                <a:lnTo>
                  <a:pt x="80772" y="99060"/>
                </a:lnTo>
                <a:lnTo>
                  <a:pt x="83820" y="97536"/>
                </a:lnTo>
                <a:lnTo>
                  <a:pt x="57911" y="97536"/>
                </a:lnTo>
                <a:lnTo>
                  <a:pt x="47244" y="96012"/>
                </a:lnTo>
                <a:lnTo>
                  <a:pt x="36576" y="96012"/>
                </a:lnTo>
                <a:lnTo>
                  <a:pt x="36576" y="92964"/>
                </a:lnTo>
                <a:lnTo>
                  <a:pt x="30480" y="89916"/>
                </a:lnTo>
                <a:lnTo>
                  <a:pt x="21335" y="83820"/>
                </a:lnTo>
                <a:lnTo>
                  <a:pt x="15240" y="76200"/>
                </a:lnTo>
                <a:lnTo>
                  <a:pt x="12192" y="70104"/>
                </a:lnTo>
                <a:lnTo>
                  <a:pt x="7619" y="70104"/>
                </a:lnTo>
                <a:lnTo>
                  <a:pt x="10667" y="67056"/>
                </a:lnTo>
                <a:lnTo>
                  <a:pt x="11176" y="67056"/>
                </a:lnTo>
                <a:lnTo>
                  <a:pt x="9144" y="60960"/>
                </a:lnTo>
                <a:lnTo>
                  <a:pt x="7619" y="51816"/>
                </a:lnTo>
                <a:lnTo>
                  <a:pt x="9144" y="41148"/>
                </a:lnTo>
                <a:lnTo>
                  <a:pt x="11176" y="35052"/>
                </a:lnTo>
                <a:lnTo>
                  <a:pt x="10667" y="35052"/>
                </a:lnTo>
                <a:lnTo>
                  <a:pt x="7619" y="32004"/>
                </a:lnTo>
                <a:lnTo>
                  <a:pt x="12192" y="32004"/>
                </a:lnTo>
                <a:lnTo>
                  <a:pt x="15240" y="25908"/>
                </a:lnTo>
                <a:lnTo>
                  <a:pt x="21335" y="18288"/>
                </a:lnTo>
                <a:lnTo>
                  <a:pt x="39624" y="9144"/>
                </a:lnTo>
                <a:lnTo>
                  <a:pt x="36576" y="9144"/>
                </a:lnTo>
                <a:lnTo>
                  <a:pt x="36576" y="6096"/>
                </a:lnTo>
                <a:lnTo>
                  <a:pt x="83820" y="6096"/>
                </a:lnTo>
                <a:lnTo>
                  <a:pt x="80772" y="4572"/>
                </a:lnTo>
                <a:lnTo>
                  <a:pt x="79248" y="3048"/>
                </a:lnTo>
                <a:lnTo>
                  <a:pt x="68580" y="0"/>
                </a:lnTo>
                <a:close/>
              </a:path>
              <a:path w="116204" h="104139">
                <a:moveTo>
                  <a:pt x="79248" y="92964"/>
                </a:moveTo>
                <a:lnTo>
                  <a:pt x="68580" y="96012"/>
                </a:lnTo>
                <a:lnTo>
                  <a:pt x="57911" y="97536"/>
                </a:lnTo>
                <a:lnTo>
                  <a:pt x="83820" y="97536"/>
                </a:lnTo>
                <a:lnTo>
                  <a:pt x="86868" y="96012"/>
                </a:lnTo>
                <a:lnTo>
                  <a:pt x="79248" y="96012"/>
                </a:lnTo>
                <a:lnTo>
                  <a:pt x="76200" y="94488"/>
                </a:lnTo>
                <a:lnTo>
                  <a:pt x="79248" y="92964"/>
                </a:lnTo>
                <a:close/>
              </a:path>
              <a:path w="116204" h="104139">
                <a:moveTo>
                  <a:pt x="36576" y="92964"/>
                </a:moveTo>
                <a:lnTo>
                  <a:pt x="36576" y="96012"/>
                </a:lnTo>
                <a:lnTo>
                  <a:pt x="39624" y="94488"/>
                </a:lnTo>
                <a:lnTo>
                  <a:pt x="36576" y="92964"/>
                </a:lnTo>
                <a:close/>
              </a:path>
              <a:path w="116204" h="104139">
                <a:moveTo>
                  <a:pt x="36576" y="92964"/>
                </a:moveTo>
                <a:lnTo>
                  <a:pt x="39624" y="94488"/>
                </a:lnTo>
                <a:lnTo>
                  <a:pt x="36576" y="96012"/>
                </a:lnTo>
                <a:lnTo>
                  <a:pt x="47244" y="96012"/>
                </a:lnTo>
                <a:lnTo>
                  <a:pt x="36576" y="92964"/>
                </a:lnTo>
                <a:close/>
              </a:path>
              <a:path w="116204" h="104139">
                <a:moveTo>
                  <a:pt x="79248" y="92964"/>
                </a:moveTo>
                <a:lnTo>
                  <a:pt x="76200" y="94488"/>
                </a:lnTo>
                <a:lnTo>
                  <a:pt x="79248" y="96012"/>
                </a:lnTo>
                <a:lnTo>
                  <a:pt x="79248" y="92964"/>
                </a:lnTo>
                <a:close/>
              </a:path>
              <a:path w="116204" h="104139">
                <a:moveTo>
                  <a:pt x="105155" y="67056"/>
                </a:moveTo>
                <a:lnTo>
                  <a:pt x="100584" y="76200"/>
                </a:lnTo>
                <a:lnTo>
                  <a:pt x="94488" y="83820"/>
                </a:lnTo>
                <a:lnTo>
                  <a:pt x="85344" y="89916"/>
                </a:lnTo>
                <a:lnTo>
                  <a:pt x="79248" y="92964"/>
                </a:lnTo>
                <a:lnTo>
                  <a:pt x="79248" y="96012"/>
                </a:lnTo>
                <a:lnTo>
                  <a:pt x="86868" y="96012"/>
                </a:lnTo>
                <a:lnTo>
                  <a:pt x="89916" y="94488"/>
                </a:lnTo>
                <a:lnTo>
                  <a:pt x="99060" y="88392"/>
                </a:lnTo>
                <a:lnTo>
                  <a:pt x="105155" y="80772"/>
                </a:lnTo>
                <a:lnTo>
                  <a:pt x="109728" y="71628"/>
                </a:lnTo>
                <a:lnTo>
                  <a:pt x="111252" y="70104"/>
                </a:lnTo>
                <a:lnTo>
                  <a:pt x="108204" y="70104"/>
                </a:lnTo>
                <a:lnTo>
                  <a:pt x="105155" y="67056"/>
                </a:lnTo>
                <a:close/>
              </a:path>
              <a:path w="116204" h="104139">
                <a:moveTo>
                  <a:pt x="10667" y="67056"/>
                </a:moveTo>
                <a:lnTo>
                  <a:pt x="7619" y="70104"/>
                </a:lnTo>
                <a:lnTo>
                  <a:pt x="12192" y="70104"/>
                </a:lnTo>
                <a:lnTo>
                  <a:pt x="10667" y="67056"/>
                </a:lnTo>
                <a:close/>
              </a:path>
              <a:path w="116204" h="104139">
                <a:moveTo>
                  <a:pt x="11176" y="67056"/>
                </a:moveTo>
                <a:lnTo>
                  <a:pt x="10667" y="67056"/>
                </a:lnTo>
                <a:lnTo>
                  <a:pt x="12192" y="70104"/>
                </a:lnTo>
                <a:lnTo>
                  <a:pt x="11176" y="67056"/>
                </a:lnTo>
                <a:close/>
              </a:path>
              <a:path w="116204" h="104139">
                <a:moveTo>
                  <a:pt x="103632" y="32004"/>
                </a:moveTo>
                <a:lnTo>
                  <a:pt x="106680" y="41148"/>
                </a:lnTo>
                <a:lnTo>
                  <a:pt x="108204" y="51816"/>
                </a:lnTo>
                <a:lnTo>
                  <a:pt x="106680" y="60960"/>
                </a:lnTo>
                <a:lnTo>
                  <a:pt x="103632" y="70104"/>
                </a:lnTo>
                <a:lnTo>
                  <a:pt x="105155" y="67056"/>
                </a:lnTo>
                <a:lnTo>
                  <a:pt x="112268" y="67056"/>
                </a:lnTo>
                <a:lnTo>
                  <a:pt x="114300" y="60960"/>
                </a:lnTo>
                <a:lnTo>
                  <a:pt x="115823" y="51816"/>
                </a:lnTo>
                <a:lnTo>
                  <a:pt x="114300" y="41148"/>
                </a:lnTo>
                <a:lnTo>
                  <a:pt x="112268" y="35052"/>
                </a:lnTo>
                <a:lnTo>
                  <a:pt x="105155" y="35052"/>
                </a:lnTo>
                <a:lnTo>
                  <a:pt x="103632" y="32004"/>
                </a:lnTo>
                <a:close/>
              </a:path>
              <a:path w="116204" h="104139">
                <a:moveTo>
                  <a:pt x="112268" y="67056"/>
                </a:moveTo>
                <a:lnTo>
                  <a:pt x="105155" y="67056"/>
                </a:lnTo>
                <a:lnTo>
                  <a:pt x="108204" y="70104"/>
                </a:lnTo>
                <a:lnTo>
                  <a:pt x="111252" y="70104"/>
                </a:lnTo>
                <a:lnTo>
                  <a:pt x="112268" y="67056"/>
                </a:lnTo>
                <a:close/>
              </a:path>
              <a:path w="116204" h="104139">
                <a:moveTo>
                  <a:pt x="12192" y="32004"/>
                </a:moveTo>
                <a:lnTo>
                  <a:pt x="7619" y="32004"/>
                </a:lnTo>
                <a:lnTo>
                  <a:pt x="10667" y="35052"/>
                </a:lnTo>
                <a:lnTo>
                  <a:pt x="12192" y="32004"/>
                </a:lnTo>
                <a:close/>
              </a:path>
              <a:path w="116204" h="104139">
                <a:moveTo>
                  <a:pt x="12192" y="32004"/>
                </a:moveTo>
                <a:lnTo>
                  <a:pt x="10667" y="35052"/>
                </a:lnTo>
                <a:lnTo>
                  <a:pt x="11176" y="35052"/>
                </a:lnTo>
                <a:lnTo>
                  <a:pt x="12192" y="32004"/>
                </a:lnTo>
                <a:close/>
              </a:path>
              <a:path w="116204" h="104139">
                <a:moveTo>
                  <a:pt x="83820" y="6096"/>
                </a:moveTo>
                <a:lnTo>
                  <a:pt x="79248" y="6096"/>
                </a:lnTo>
                <a:lnTo>
                  <a:pt x="79248" y="9144"/>
                </a:lnTo>
                <a:lnTo>
                  <a:pt x="76200" y="9144"/>
                </a:lnTo>
                <a:lnTo>
                  <a:pt x="94488" y="18288"/>
                </a:lnTo>
                <a:lnTo>
                  <a:pt x="100584" y="25908"/>
                </a:lnTo>
                <a:lnTo>
                  <a:pt x="105155" y="35052"/>
                </a:lnTo>
                <a:lnTo>
                  <a:pt x="108204" y="32004"/>
                </a:lnTo>
                <a:lnTo>
                  <a:pt x="111252" y="32004"/>
                </a:lnTo>
                <a:lnTo>
                  <a:pt x="109728" y="30480"/>
                </a:lnTo>
                <a:lnTo>
                  <a:pt x="105155" y="21336"/>
                </a:lnTo>
                <a:lnTo>
                  <a:pt x="99060" y="13716"/>
                </a:lnTo>
                <a:lnTo>
                  <a:pt x="89916" y="9144"/>
                </a:lnTo>
                <a:lnTo>
                  <a:pt x="79248" y="9144"/>
                </a:lnTo>
                <a:lnTo>
                  <a:pt x="76877" y="8466"/>
                </a:lnTo>
                <a:lnTo>
                  <a:pt x="88561" y="8466"/>
                </a:lnTo>
                <a:lnTo>
                  <a:pt x="83820" y="6096"/>
                </a:lnTo>
                <a:close/>
              </a:path>
              <a:path w="116204" h="104139">
                <a:moveTo>
                  <a:pt x="111252" y="32004"/>
                </a:moveTo>
                <a:lnTo>
                  <a:pt x="108204" y="32004"/>
                </a:lnTo>
                <a:lnTo>
                  <a:pt x="105155" y="35052"/>
                </a:lnTo>
                <a:lnTo>
                  <a:pt x="112268" y="35052"/>
                </a:lnTo>
                <a:lnTo>
                  <a:pt x="111252" y="32004"/>
                </a:lnTo>
                <a:close/>
              </a:path>
              <a:path w="116204" h="104139">
                <a:moveTo>
                  <a:pt x="36576" y="6096"/>
                </a:moveTo>
                <a:lnTo>
                  <a:pt x="36576" y="9144"/>
                </a:lnTo>
                <a:lnTo>
                  <a:pt x="38946" y="8466"/>
                </a:lnTo>
                <a:lnTo>
                  <a:pt x="36576" y="6096"/>
                </a:lnTo>
                <a:close/>
              </a:path>
              <a:path w="116204" h="104139">
                <a:moveTo>
                  <a:pt x="38946" y="8466"/>
                </a:moveTo>
                <a:lnTo>
                  <a:pt x="36576" y="9144"/>
                </a:lnTo>
                <a:lnTo>
                  <a:pt x="39624" y="9144"/>
                </a:lnTo>
                <a:lnTo>
                  <a:pt x="38946" y="8466"/>
                </a:lnTo>
                <a:close/>
              </a:path>
              <a:path w="116204" h="104139">
                <a:moveTo>
                  <a:pt x="79248" y="6096"/>
                </a:moveTo>
                <a:lnTo>
                  <a:pt x="76877" y="8466"/>
                </a:lnTo>
                <a:lnTo>
                  <a:pt x="79248" y="9144"/>
                </a:lnTo>
                <a:lnTo>
                  <a:pt x="79248" y="6096"/>
                </a:lnTo>
                <a:close/>
              </a:path>
              <a:path w="116204" h="104139">
                <a:moveTo>
                  <a:pt x="47244" y="6096"/>
                </a:moveTo>
                <a:lnTo>
                  <a:pt x="36576" y="6096"/>
                </a:lnTo>
                <a:lnTo>
                  <a:pt x="38946" y="8466"/>
                </a:lnTo>
                <a:lnTo>
                  <a:pt x="47244" y="6096"/>
                </a:lnTo>
                <a:close/>
              </a:path>
              <a:path w="116204" h="104139">
                <a:moveTo>
                  <a:pt x="79248" y="6096"/>
                </a:moveTo>
                <a:lnTo>
                  <a:pt x="68580" y="6096"/>
                </a:lnTo>
                <a:lnTo>
                  <a:pt x="76877" y="8466"/>
                </a:lnTo>
                <a:lnTo>
                  <a:pt x="792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5658484" y="6457950"/>
            <a:ext cx="105569" cy="95074"/>
          </a:xfrm>
          <a:custGeom>
            <a:avLst/>
            <a:gdLst/>
            <a:ahLst/>
            <a:cxnLst/>
            <a:rect l="l" t="t" r="r" b="b"/>
            <a:pathLst>
              <a:path w="108585" h="97789">
                <a:moveTo>
                  <a:pt x="53339" y="0"/>
                </a:moveTo>
                <a:lnTo>
                  <a:pt x="32146" y="3762"/>
                </a:lnTo>
                <a:lnTo>
                  <a:pt x="15239" y="14096"/>
                </a:lnTo>
                <a:lnTo>
                  <a:pt x="4048" y="29575"/>
                </a:lnTo>
                <a:lnTo>
                  <a:pt x="0" y="48767"/>
                </a:lnTo>
                <a:lnTo>
                  <a:pt x="4048" y="67317"/>
                </a:lnTo>
                <a:lnTo>
                  <a:pt x="15239" y="82867"/>
                </a:lnTo>
                <a:lnTo>
                  <a:pt x="32146" y="93559"/>
                </a:lnTo>
                <a:lnTo>
                  <a:pt x="53339" y="97535"/>
                </a:lnTo>
                <a:lnTo>
                  <a:pt x="74771" y="93559"/>
                </a:lnTo>
                <a:lnTo>
                  <a:pt x="92201" y="82867"/>
                </a:lnTo>
                <a:lnTo>
                  <a:pt x="103917" y="67317"/>
                </a:lnTo>
                <a:lnTo>
                  <a:pt x="108203" y="48767"/>
                </a:lnTo>
                <a:lnTo>
                  <a:pt x="103917" y="29575"/>
                </a:lnTo>
                <a:lnTo>
                  <a:pt x="92201" y="14096"/>
                </a:lnTo>
                <a:lnTo>
                  <a:pt x="74771" y="3762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654041" y="6454987"/>
            <a:ext cx="112977" cy="101246"/>
          </a:xfrm>
          <a:custGeom>
            <a:avLst/>
            <a:gdLst/>
            <a:ahLst/>
            <a:cxnLst/>
            <a:rect l="l" t="t" r="r" b="b"/>
            <a:pathLst>
              <a:path w="116204" h="104139">
                <a:moveTo>
                  <a:pt x="79248" y="99060"/>
                </a:moveTo>
                <a:lnTo>
                  <a:pt x="36576" y="99060"/>
                </a:lnTo>
                <a:lnTo>
                  <a:pt x="47244" y="102108"/>
                </a:lnTo>
                <a:lnTo>
                  <a:pt x="57911" y="103632"/>
                </a:lnTo>
                <a:lnTo>
                  <a:pt x="68580" y="102108"/>
                </a:lnTo>
                <a:lnTo>
                  <a:pt x="79248" y="99060"/>
                </a:lnTo>
                <a:close/>
              </a:path>
              <a:path w="116204" h="104139">
                <a:moveTo>
                  <a:pt x="68580" y="0"/>
                </a:moveTo>
                <a:lnTo>
                  <a:pt x="47244" y="0"/>
                </a:lnTo>
                <a:lnTo>
                  <a:pt x="36576" y="3048"/>
                </a:lnTo>
                <a:lnTo>
                  <a:pt x="35052" y="4572"/>
                </a:lnTo>
                <a:lnTo>
                  <a:pt x="16764" y="13716"/>
                </a:lnTo>
                <a:lnTo>
                  <a:pt x="10667" y="21336"/>
                </a:lnTo>
                <a:lnTo>
                  <a:pt x="6096" y="30480"/>
                </a:lnTo>
                <a:lnTo>
                  <a:pt x="4571" y="32004"/>
                </a:lnTo>
                <a:lnTo>
                  <a:pt x="1523" y="41148"/>
                </a:lnTo>
                <a:lnTo>
                  <a:pt x="0" y="51816"/>
                </a:lnTo>
                <a:lnTo>
                  <a:pt x="1523" y="60960"/>
                </a:lnTo>
                <a:lnTo>
                  <a:pt x="4571" y="70104"/>
                </a:lnTo>
                <a:lnTo>
                  <a:pt x="6096" y="71628"/>
                </a:lnTo>
                <a:lnTo>
                  <a:pt x="10667" y="80772"/>
                </a:lnTo>
                <a:lnTo>
                  <a:pt x="16764" y="88392"/>
                </a:lnTo>
                <a:lnTo>
                  <a:pt x="25908" y="94488"/>
                </a:lnTo>
                <a:lnTo>
                  <a:pt x="35052" y="99060"/>
                </a:lnTo>
                <a:lnTo>
                  <a:pt x="80772" y="99060"/>
                </a:lnTo>
                <a:lnTo>
                  <a:pt x="83820" y="97536"/>
                </a:lnTo>
                <a:lnTo>
                  <a:pt x="57911" y="97536"/>
                </a:lnTo>
                <a:lnTo>
                  <a:pt x="47244" y="96012"/>
                </a:lnTo>
                <a:lnTo>
                  <a:pt x="36576" y="96012"/>
                </a:lnTo>
                <a:lnTo>
                  <a:pt x="36576" y="92964"/>
                </a:lnTo>
                <a:lnTo>
                  <a:pt x="30480" y="89916"/>
                </a:lnTo>
                <a:lnTo>
                  <a:pt x="21335" y="83820"/>
                </a:lnTo>
                <a:lnTo>
                  <a:pt x="15240" y="76200"/>
                </a:lnTo>
                <a:lnTo>
                  <a:pt x="12192" y="70104"/>
                </a:lnTo>
                <a:lnTo>
                  <a:pt x="7619" y="70104"/>
                </a:lnTo>
                <a:lnTo>
                  <a:pt x="10667" y="67056"/>
                </a:lnTo>
                <a:lnTo>
                  <a:pt x="11176" y="67056"/>
                </a:lnTo>
                <a:lnTo>
                  <a:pt x="9144" y="60960"/>
                </a:lnTo>
                <a:lnTo>
                  <a:pt x="7619" y="51816"/>
                </a:lnTo>
                <a:lnTo>
                  <a:pt x="9144" y="41148"/>
                </a:lnTo>
                <a:lnTo>
                  <a:pt x="11176" y="35052"/>
                </a:lnTo>
                <a:lnTo>
                  <a:pt x="10667" y="35052"/>
                </a:lnTo>
                <a:lnTo>
                  <a:pt x="7619" y="32004"/>
                </a:lnTo>
                <a:lnTo>
                  <a:pt x="12192" y="32004"/>
                </a:lnTo>
                <a:lnTo>
                  <a:pt x="15240" y="25908"/>
                </a:lnTo>
                <a:lnTo>
                  <a:pt x="21335" y="18288"/>
                </a:lnTo>
                <a:lnTo>
                  <a:pt x="39624" y="9144"/>
                </a:lnTo>
                <a:lnTo>
                  <a:pt x="36576" y="9144"/>
                </a:lnTo>
                <a:lnTo>
                  <a:pt x="36576" y="6096"/>
                </a:lnTo>
                <a:lnTo>
                  <a:pt x="83820" y="6096"/>
                </a:lnTo>
                <a:lnTo>
                  <a:pt x="80772" y="4572"/>
                </a:lnTo>
                <a:lnTo>
                  <a:pt x="79248" y="3048"/>
                </a:lnTo>
                <a:lnTo>
                  <a:pt x="68580" y="0"/>
                </a:lnTo>
                <a:close/>
              </a:path>
              <a:path w="116204" h="104139">
                <a:moveTo>
                  <a:pt x="79248" y="92964"/>
                </a:moveTo>
                <a:lnTo>
                  <a:pt x="68580" y="96012"/>
                </a:lnTo>
                <a:lnTo>
                  <a:pt x="57911" y="97536"/>
                </a:lnTo>
                <a:lnTo>
                  <a:pt x="83820" y="97536"/>
                </a:lnTo>
                <a:lnTo>
                  <a:pt x="86868" y="96012"/>
                </a:lnTo>
                <a:lnTo>
                  <a:pt x="79248" y="96012"/>
                </a:lnTo>
                <a:lnTo>
                  <a:pt x="76200" y="94488"/>
                </a:lnTo>
                <a:lnTo>
                  <a:pt x="79248" y="92964"/>
                </a:lnTo>
                <a:close/>
              </a:path>
              <a:path w="116204" h="104139">
                <a:moveTo>
                  <a:pt x="36576" y="92964"/>
                </a:moveTo>
                <a:lnTo>
                  <a:pt x="36576" y="96012"/>
                </a:lnTo>
                <a:lnTo>
                  <a:pt x="39624" y="94488"/>
                </a:lnTo>
                <a:lnTo>
                  <a:pt x="36576" y="92964"/>
                </a:lnTo>
                <a:close/>
              </a:path>
              <a:path w="116204" h="104139">
                <a:moveTo>
                  <a:pt x="36576" y="92964"/>
                </a:moveTo>
                <a:lnTo>
                  <a:pt x="39624" y="94488"/>
                </a:lnTo>
                <a:lnTo>
                  <a:pt x="36576" y="96012"/>
                </a:lnTo>
                <a:lnTo>
                  <a:pt x="47244" y="96012"/>
                </a:lnTo>
                <a:lnTo>
                  <a:pt x="36576" y="92964"/>
                </a:lnTo>
                <a:close/>
              </a:path>
              <a:path w="116204" h="104139">
                <a:moveTo>
                  <a:pt x="79248" y="92964"/>
                </a:moveTo>
                <a:lnTo>
                  <a:pt x="76200" y="94488"/>
                </a:lnTo>
                <a:lnTo>
                  <a:pt x="79248" y="96012"/>
                </a:lnTo>
                <a:lnTo>
                  <a:pt x="79248" y="92964"/>
                </a:lnTo>
                <a:close/>
              </a:path>
              <a:path w="116204" h="104139">
                <a:moveTo>
                  <a:pt x="105155" y="67056"/>
                </a:moveTo>
                <a:lnTo>
                  <a:pt x="100584" y="76200"/>
                </a:lnTo>
                <a:lnTo>
                  <a:pt x="94488" y="83820"/>
                </a:lnTo>
                <a:lnTo>
                  <a:pt x="85344" y="89916"/>
                </a:lnTo>
                <a:lnTo>
                  <a:pt x="79248" y="92964"/>
                </a:lnTo>
                <a:lnTo>
                  <a:pt x="79248" y="96012"/>
                </a:lnTo>
                <a:lnTo>
                  <a:pt x="86868" y="96012"/>
                </a:lnTo>
                <a:lnTo>
                  <a:pt x="89916" y="94488"/>
                </a:lnTo>
                <a:lnTo>
                  <a:pt x="99060" y="88392"/>
                </a:lnTo>
                <a:lnTo>
                  <a:pt x="105155" y="80772"/>
                </a:lnTo>
                <a:lnTo>
                  <a:pt x="109728" y="71628"/>
                </a:lnTo>
                <a:lnTo>
                  <a:pt x="111252" y="70104"/>
                </a:lnTo>
                <a:lnTo>
                  <a:pt x="108204" y="70104"/>
                </a:lnTo>
                <a:lnTo>
                  <a:pt x="105155" y="67056"/>
                </a:lnTo>
                <a:close/>
              </a:path>
              <a:path w="116204" h="104139">
                <a:moveTo>
                  <a:pt x="10667" y="67056"/>
                </a:moveTo>
                <a:lnTo>
                  <a:pt x="7619" y="70104"/>
                </a:lnTo>
                <a:lnTo>
                  <a:pt x="12192" y="70104"/>
                </a:lnTo>
                <a:lnTo>
                  <a:pt x="10667" y="67056"/>
                </a:lnTo>
                <a:close/>
              </a:path>
              <a:path w="116204" h="104139">
                <a:moveTo>
                  <a:pt x="11176" y="67056"/>
                </a:moveTo>
                <a:lnTo>
                  <a:pt x="10667" y="67056"/>
                </a:lnTo>
                <a:lnTo>
                  <a:pt x="12192" y="70104"/>
                </a:lnTo>
                <a:lnTo>
                  <a:pt x="11176" y="67056"/>
                </a:lnTo>
                <a:close/>
              </a:path>
              <a:path w="116204" h="104139">
                <a:moveTo>
                  <a:pt x="103632" y="32004"/>
                </a:moveTo>
                <a:lnTo>
                  <a:pt x="106680" y="41148"/>
                </a:lnTo>
                <a:lnTo>
                  <a:pt x="108204" y="51816"/>
                </a:lnTo>
                <a:lnTo>
                  <a:pt x="106680" y="60960"/>
                </a:lnTo>
                <a:lnTo>
                  <a:pt x="103632" y="70104"/>
                </a:lnTo>
                <a:lnTo>
                  <a:pt x="105155" y="67056"/>
                </a:lnTo>
                <a:lnTo>
                  <a:pt x="112268" y="67056"/>
                </a:lnTo>
                <a:lnTo>
                  <a:pt x="114300" y="60960"/>
                </a:lnTo>
                <a:lnTo>
                  <a:pt x="115823" y="51816"/>
                </a:lnTo>
                <a:lnTo>
                  <a:pt x="114300" y="41148"/>
                </a:lnTo>
                <a:lnTo>
                  <a:pt x="112268" y="35052"/>
                </a:lnTo>
                <a:lnTo>
                  <a:pt x="105155" y="35052"/>
                </a:lnTo>
                <a:lnTo>
                  <a:pt x="103632" y="32004"/>
                </a:lnTo>
                <a:close/>
              </a:path>
              <a:path w="116204" h="104139">
                <a:moveTo>
                  <a:pt x="112268" y="67056"/>
                </a:moveTo>
                <a:lnTo>
                  <a:pt x="105155" y="67056"/>
                </a:lnTo>
                <a:lnTo>
                  <a:pt x="108204" y="70104"/>
                </a:lnTo>
                <a:lnTo>
                  <a:pt x="111252" y="70104"/>
                </a:lnTo>
                <a:lnTo>
                  <a:pt x="112268" y="67056"/>
                </a:lnTo>
                <a:close/>
              </a:path>
              <a:path w="116204" h="104139">
                <a:moveTo>
                  <a:pt x="12192" y="32004"/>
                </a:moveTo>
                <a:lnTo>
                  <a:pt x="7619" y="32004"/>
                </a:lnTo>
                <a:lnTo>
                  <a:pt x="10667" y="35052"/>
                </a:lnTo>
                <a:lnTo>
                  <a:pt x="12192" y="32004"/>
                </a:lnTo>
                <a:close/>
              </a:path>
              <a:path w="116204" h="104139">
                <a:moveTo>
                  <a:pt x="12192" y="32004"/>
                </a:moveTo>
                <a:lnTo>
                  <a:pt x="10667" y="35052"/>
                </a:lnTo>
                <a:lnTo>
                  <a:pt x="11176" y="35052"/>
                </a:lnTo>
                <a:lnTo>
                  <a:pt x="12192" y="32004"/>
                </a:lnTo>
                <a:close/>
              </a:path>
              <a:path w="116204" h="104139">
                <a:moveTo>
                  <a:pt x="83820" y="6096"/>
                </a:moveTo>
                <a:lnTo>
                  <a:pt x="79248" y="6096"/>
                </a:lnTo>
                <a:lnTo>
                  <a:pt x="79248" y="9144"/>
                </a:lnTo>
                <a:lnTo>
                  <a:pt x="76200" y="9144"/>
                </a:lnTo>
                <a:lnTo>
                  <a:pt x="94488" y="18288"/>
                </a:lnTo>
                <a:lnTo>
                  <a:pt x="100584" y="25908"/>
                </a:lnTo>
                <a:lnTo>
                  <a:pt x="105155" y="35052"/>
                </a:lnTo>
                <a:lnTo>
                  <a:pt x="108204" y="32004"/>
                </a:lnTo>
                <a:lnTo>
                  <a:pt x="111252" y="32004"/>
                </a:lnTo>
                <a:lnTo>
                  <a:pt x="109728" y="30480"/>
                </a:lnTo>
                <a:lnTo>
                  <a:pt x="105155" y="21336"/>
                </a:lnTo>
                <a:lnTo>
                  <a:pt x="99060" y="13716"/>
                </a:lnTo>
                <a:lnTo>
                  <a:pt x="89916" y="9144"/>
                </a:lnTo>
                <a:lnTo>
                  <a:pt x="79248" y="9144"/>
                </a:lnTo>
                <a:lnTo>
                  <a:pt x="76877" y="8466"/>
                </a:lnTo>
                <a:lnTo>
                  <a:pt x="88561" y="8466"/>
                </a:lnTo>
                <a:lnTo>
                  <a:pt x="83820" y="6096"/>
                </a:lnTo>
                <a:close/>
              </a:path>
              <a:path w="116204" h="104139">
                <a:moveTo>
                  <a:pt x="111252" y="32004"/>
                </a:moveTo>
                <a:lnTo>
                  <a:pt x="108204" y="32004"/>
                </a:lnTo>
                <a:lnTo>
                  <a:pt x="105155" y="35052"/>
                </a:lnTo>
                <a:lnTo>
                  <a:pt x="112268" y="35052"/>
                </a:lnTo>
                <a:lnTo>
                  <a:pt x="111252" y="32004"/>
                </a:lnTo>
                <a:close/>
              </a:path>
              <a:path w="116204" h="104139">
                <a:moveTo>
                  <a:pt x="36576" y="6096"/>
                </a:moveTo>
                <a:lnTo>
                  <a:pt x="36576" y="9144"/>
                </a:lnTo>
                <a:lnTo>
                  <a:pt x="38946" y="8466"/>
                </a:lnTo>
                <a:lnTo>
                  <a:pt x="36576" y="6096"/>
                </a:lnTo>
                <a:close/>
              </a:path>
              <a:path w="116204" h="104139">
                <a:moveTo>
                  <a:pt x="38946" y="8466"/>
                </a:moveTo>
                <a:lnTo>
                  <a:pt x="36576" y="9144"/>
                </a:lnTo>
                <a:lnTo>
                  <a:pt x="39624" y="9144"/>
                </a:lnTo>
                <a:lnTo>
                  <a:pt x="38946" y="8466"/>
                </a:lnTo>
                <a:close/>
              </a:path>
              <a:path w="116204" h="104139">
                <a:moveTo>
                  <a:pt x="79248" y="6096"/>
                </a:moveTo>
                <a:lnTo>
                  <a:pt x="76877" y="8466"/>
                </a:lnTo>
                <a:lnTo>
                  <a:pt x="79248" y="9144"/>
                </a:lnTo>
                <a:lnTo>
                  <a:pt x="79248" y="6096"/>
                </a:lnTo>
                <a:close/>
              </a:path>
              <a:path w="116204" h="104139">
                <a:moveTo>
                  <a:pt x="47244" y="6096"/>
                </a:moveTo>
                <a:lnTo>
                  <a:pt x="36576" y="6096"/>
                </a:lnTo>
                <a:lnTo>
                  <a:pt x="38946" y="8466"/>
                </a:lnTo>
                <a:lnTo>
                  <a:pt x="47244" y="6096"/>
                </a:lnTo>
                <a:close/>
              </a:path>
              <a:path w="116204" h="104139">
                <a:moveTo>
                  <a:pt x="79248" y="6096"/>
                </a:moveTo>
                <a:lnTo>
                  <a:pt x="68580" y="6096"/>
                </a:lnTo>
                <a:lnTo>
                  <a:pt x="76877" y="8466"/>
                </a:lnTo>
                <a:lnTo>
                  <a:pt x="792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6071870" y="6457950"/>
            <a:ext cx="105569" cy="95074"/>
          </a:xfrm>
          <a:custGeom>
            <a:avLst/>
            <a:gdLst/>
            <a:ahLst/>
            <a:cxnLst/>
            <a:rect l="l" t="t" r="r" b="b"/>
            <a:pathLst>
              <a:path w="108585" h="97789">
                <a:moveTo>
                  <a:pt x="53339" y="0"/>
                </a:moveTo>
                <a:lnTo>
                  <a:pt x="32146" y="3762"/>
                </a:lnTo>
                <a:lnTo>
                  <a:pt x="15239" y="14096"/>
                </a:lnTo>
                <a:lnTo>
                  <a:pt x="4048" y="29575"/>
                </a:lnTo>
                <a:lnTo>
                  <a:pt x="0" y="48767"/>
                </a:lnTo>
                <a:lnTo>
                  <a:pt x="4048" y="67317"/>
                </a:lnTo>
                <a:lnTo>
                  <a:pt x="15239" y="82867"/>
                </a:lnTo>
                <a:lnTo>
                  <a:pt x="32146" y="93559"/>
                </a:lnTo>
                <a:lnTo>
                  <a:pt x="53339" y="97535"/>
                </a:lnTo>
                <a:lnTo>
                  <a:pt x="74771" y="93559"/>
                </a:lnTo>
                <a:lnTo>
                  <a:pt x="92201" y="82867"/>
                </a:lnTo>
                <a:lnTo>
                  <a:pt x="103917" y="67317"/>
                </a:lnTo>
                <a:lnTo>
                  <a:pt x="108203" y="48767"/>
                </a:lnTo>
                <a:lnTo>
                  <a:pt x="103917" y="29575"/>
                </a:lnTo>
                <a:lnTo>
                  <a:pt x="92201" y="14096"/>
                </a:lnTo>
                <a:lnTo>
                  <a:pt x="74771" y="3762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6067425" y="6454987"/>
            <a:ext cx="112977" cy="101246"/>
          </a:xfrm>
          <a:custGeom>
            <a:avLst/>
            <a:gdLst/>
            <a:ahLst/>
            <a:cxnLst/>
            <a:rect l="l" t="t" r="r" b="b"/>
            <a:pathLst>
              <a:path w="116204" h="104139">
                <a:moveTo>
                  <a:pt x="79248" y="99060"/>
                </a:moveTo>
                <a:lnTo>
                  <a:pt x="36576" y="99060"/>
                </a:lnTo>
                <a:lnTo>
                  <a:pt x="47244" y="102108"/>
                </a:lnTo>
                <a:lnTo>
                  <a:pt x="57911" y="103632"/>
                </a:lnTo>
                <a:lnTo>
                  <a:pt x="68580" y="102108"/>
                </a:lnTo>
                <a:lnTo>
                  <a:pt x="79248" y="99060"/>
                </a:lnTo>
                <a:close/>
              </a:path>
              <a:path w="116204" h="104139">
                <a:moveTo>
                  <a:pt x="68580" y="0"/>
                </a:moveTo>
                <a:lnTo>
                  <a:pt x="47244" y="0"/>
                </a:lnTo>
                <a:lnTo>
                  <a:pt x="36576" y="3048"/>
                </a:lnTo>
                <a:lnTo>
                  <a:pt x="35052" y="4572"/>
                </a:lnTo>
                <a:lnTo>
                  <a:pt x="16764" y="13716"/>
                </a:lnTo>
                <a:lnTo>
                  <a:pt x="10667" y="21336"/>
                </a:lnTo>
                <a:lnTo>
                  <a:pt x="6096" y="30480"/>
                </a:lnTo>
                <a:lnTo>
                  <a:pt x="4571" y="32004"/>
                </a:lnTo>
                <a:lnTo>
                  <a:pt x="1523" y="41148"/>
                </a:lnTo>
                <a:lnTo>
                  <a:pt x="0" y="51816"/>
                </a:lnTo>
                <a:lnTo>
                  <a:pt x="1523" y="60960"/>
                </a:lnTo>
                <a:lnTo>
                  <a:pt x="4571" y="70104"/>
                </a:lnTo>
                <a:lnTo>
                  <a:pt x="6096" y="71628"/>
                </a:lnTo>
                <a:lnTo>
                  <a:pt x="10667" y="80772"/>
                </a:lnTo>
                <a:lnTo>
                  <a:pt x="16764" y="88392"/>
                </a:lnTo>
                <a:lnTo>
                  <a:pt x="25908" y="94488"/>
                </a:lnTo>
                <a:lnTo>
                  <a:pt x="35052" y="99060"/>
                </a:lnTo>
                <a:lnTo>
                  <a:pt x="80772" y="99060"/>
                </a:lnTo>
                <a:lnTo>
                  <a:pt x="83820" y="97536"/>
                </a:lnTo>
                <a:lnTo>
                  <a:pt x="57911" y="97536"/>
                </a:lnTo>
                <a:lnTo>
                  <a:pt x="47244" y="96012"/>
                </a:lnTo>
                <a:lnTo>
                  <a:pt x="36576" y="96012"/>
                </a:lnTo>
                <a:lnTo>
                  <a:pt x="36576" y="92964"/>
                </a:lnTo>
                <a:lnTo>
                  <a:pt x="30480" y="89916"/>
                </a:lnTo>
                <a:lnTo>
                  <a:pt x="21335" y="83820"/>
                </a:lnTo>
                <a:lnTo>
                  <a:pt x="15240" y="76200"/>
                </a:lnTo>
                <a:lnTo>
                  <a:pt x="12192" y="70104"/>
                </a:lnTo>
                <a:lnTo>
                  <a:pt x="7619" y="70104"/>
                </a:lnTo>
                <a:lnTo>
                  <a:pt x="10667" y="67056"/>
                </a:lnTo>
                <a:lnTo>
                  <a:pt x="11176" y="67056"/>
                </a:lnTo>
                <a:lnTo>
                  <a:pt x="9144" y="60960"/>
                </a:lnTo>
                <a:lnTo>
                  <a:pt x="7619" y="51816"/>
                </a:lnTo>
                <a:lnTo>
                  <a:pt x="9144" y="41148"/>
                </a:lnTo>
                <a:lnTo>
                  <a:pt x="11176" y="35052"/>
                </a:lnTo>
                <a:lnTo>
                  <a:pt x="10667" y="35052"/>
                </a:lnTo>
                <a:lnTo>
                  <a:pt x="7619" y="32004"/>
                </a:lnTo>
                <a:lnTo>
                  <a:pt x="12192" y="32004"/>
                </a:lnTo>
                <a:lnTo>
                  <a:pt x="15240" y="25908"/>
                </a:lnTo>
                <a:lnTo>
                  <a:pt x="21335" y="18288"/>
                </a:lnTo>
                <a:lnTo>
                  <a:pt x="39624" y="9144"/>
                </a:lnTo>
                <a:lnTo>
                  <a:pt x="36576" y="9144"/>
                </a:lnTo>
                <a:lnTo>
                  <a:pt x="36576" y="6096"/>
                </a:lnTo>
                <a:lnTo>
                  <a:pt x="83820" y="6096"/>
                </a:lnTo>
                <a:lnTo>
                  <a:pt x="80772" y="4572"/>
                </a:lnTo>
                <a:lnTo>
                  <a:pt x="79248" y="3048"/>
                </a:lnTo>
                <a:lnTo>
                  <a:pt x="68580" y="0"/>
                </a:lnTo>
                <a:close/>
              </a:path>
              <a:path w="116204" h="104139">
                <a:moveTo>
                  <a:pt x="79248" y="92964"/>
                </a:moveTo>
                <a:lnTo>
                  <a:pt x="68580" y="96012"/>
                </a:lnTo>
                <a:lnTo>
                  <a:pt x="57911" y="97536"/>
                </a:lnTo>
                <a:lnTo>
                  <a:pt x="83820" y="97536"/>
                </a:lnTo>
                <a:lnTo>
                  <a:pt x="86868" y="96012"/>
                </a:lnTo>
                <a:lnTo>
                  <a:pt x="79248" y="96012"/>
                </a:lnTo>
                <a:lnTo>
                  <a:pt x="76200" y="94488"/>
                </a:lnTo>
                <a:lnTo>
                  <a:pt x="79248" y="92964"/>
                </a:lnTo>
                <a:close/>
              </a:path>
              <a:path w="116204" h="104139">
                <a:moveTo>
                  <a:pt x="36576" y="92964"/>
                </a:moveTo>
                <a:lnTo>
                  <a:pt x="36576" y="96012"/>
                </a:lnTo>
                <a:lnTo>
                  <a:pt x="39624" y="94488"/>
                </a:lnTo>
                <a:lnTo>
                  <a:pt x="36576" y="92964"/>
                </a:lnTo>
                <a:close/>
              </a:path>
              <a:path w="116204" h="104139">
                <a:moveTo>
                  <a:pt x="36576" y="92964"/>
                </a:moveTo>
                <a:lnTo>
                  <a:pt x="39624" y="94488"/>
                </a:lnTo>
                <a:lnTo>
                  <a:pt x="36576" y="96012"/>
                </a:lnTo>
                <a:lnTo>
                  <a:pt x="47244" y="96012"/>
                </a:lnTo>
                <a:lnTo>
                  <a:pt x="36576" y="92964"/>
                </a:lnTo>
                <a:close/>
              </a:path>
              <a:path w="116204" h="104139">
                <a:moveTo>
                  <a:pt x="79248" y="92964"/>
                </a:moveTo>
                <a:lnTo>
                  <a:pt x="76200" y="94488"/>
                </a:lnTo>
                <a:lnTo>
                  <a:pt x="79248" y="96012"/>
                </a:lnTo>
                <a:lnTo>
                  <a:pt x="79248" y="92964"/>
                </a:lnTo>
                <a:close/>
              </a:path>
              <a:path w="116204" h="104139">
                <a:moveTo>
                  <a:pt x="105155" y="67056"/>
                </a:moveTo>
                <a:lnTo>
                  <a:pt x="100584" y="76200"/>
                </a:lnTo>
                <a:lnTo>
                  <a:pt x="94488" y="83820"/>
                </a:lnTo>
                <a:lnTo>
                  <a:pt x="85344" y="89916"/>
                </a:lnTo>
                <a:lnTo>
                  <a:pt x="79248" y="92964"/>
                </a:lnTo>
                <a:lnTo>
                  <a:pt x="79248" y="96012"/>
                </a:lnTo>
                <a:lnTo>
                  <a:pt x="86868" y="96012"/>
                </a:lnTo>
                <a:lnTo>
                  <a:pt x="89916" y="94488"/>
                </a:lnTo>
                <a:lnTo>
                  <a:pt x="99060" y="88392"/>
                </a:lnTo>
                <a:lnTo>
                  <a:pt x="105155" y="80772"/>
                </a:lnTo>
                <a:lnTo>
                  <a:pt x="109728" y="71628"/>
                </a:lnTo>
                <a:lnTo>
                  <a:pt x="111252" y="70104"/>
                </a:lnTo>
                <a:lnTo>
                  <a:pt x="108204" y="70104"/>
                </a:lnTo>
                <a:lnTo>
                  <a:pt x="105155" y="67056"/>
                </a:lnTo>
                <a:close/>
              </a:path>
              <a:path w="116204" h="104139">
                <a:moveTo>
                  <a:pt x="10667" y="67056"/>
                </a:moveTo>
                <a:lnTo>
                  <a:pt x="7619" y="70104"/>
                </a:lnTo>
                <a:lnTo>
                  <a:pt x="12192" y="70104"/>
                </a:lnTo>
                <a:lnTo>
                  <a:pt x="10667" y="67056"/>
                </a:lnTo>
                <a:close/>
              </a:path>
              <a:path w="116204" h="104139">
                <a:moveTo>
                  <a:pt x="11176" y="67056"/>
                </a:moveTo>
                <a:lnTo>
                  <a:pt x="10667" y="67056"/>
                </a:lnTo>
                <a:lnTo>
                  <a:pt x="12192" y="70104"/>
                </a:lnTo>
                <a:lnTo>
                  <a:pt x="11176" y="67056"/>
                </a:lnTo>
                <a:close/>
              </a:path>
              <a:path w="116204" h="104139">
                <a:moveTo>
                  <a:pt x="103632" y="32004"/>
                </a:moveTo>
                <a:lnTo>
                  <a:pt x="106680" y="41148"/>
                </a:lnTo>
                <a:lnTo>
                  <a:pt x="108204" y="51816"/>
                </a:lnTo>
                <a:lnTo>
                  <a:pt x="106680" y="60960"/>
                </a:lnTo>
                <a:lnTo>
                  <a:pt x="103632" y="70104"/>
                </a:lnTo>
                <a:lnTo>
                  <a:pt x="105155" y="67056"/>
                </a:lnTo>
                <a:lnTo>
                  <a:pt x="112268" y="67056"/>
                </a:lnTo>
                <a:lnTo>
                  <a:pt x="114300" y="60960"/>
                </a:lnTo>
                <a:lnTo>
                  <a:pt x="115823" y="51816"/>
                </a:lnTo>
                <a:lnTo>
                  <a:pt x="114300" y="41148"/>
                </a:lnTo>
                <a:lnTo>
                  <a:pt x="112268" y="35052"/>
                </a:lnTo>
                <a:lnTo>
                  <a:pt x="105155" y="35052"/>
                </a:lnTo>
                <a:lnTo>
                  <a:pt x="103632" y="32004"/>
                </a:lnTo>
                <a:close/>
              </a:path>
              <a:path w="116204" h="104139">
                <a:moveTo>
                  <a:pt x="112268" y="67056"/>
                </a:moveTo>
                <a:lnTo>
                  <a:pt x="105155" y="67056"/>
                </a:lnTo>
                <a:lnTo>
                  <a:pt x="108204" y="70104"/>
                </a:lnTo>
                <a:lnTo>
                  <a:pt x="111252" y="70104"/>
                </a:lnTo>
                <a:lnTo>
                  <a:pt x="112268" y="67056"/>
                </a:lnTo>
                <a:close/>
              </a:path>
              <a:path w="116204" h="104139">
                <a:moveTo>
                  <a:pt x="12192" y="32004"/>
                </a:moveTo>
                <a:lnTo>
                  <a:pt x="7619" y="32004"/>
                </a:lnTo>
                <a:lnTo>
                  <a:pt x="10667" y="35052"/>
                </a:lnTo>
                <a:lnTo>
                  <a:pt x="12192" y="32004"/>
                </a:lnTo>
                <a:close/>
              </a:path>
              <a:path w="116204" h="104139">
                <a:moveTo>
                  <a:pt x="12192" y="32004"/>
                </a:moveTo>
                <a:lnTo>
                  <a:pt x="10667" y="35052"/>
                </a:lnTo>
                <a:lnTo>
                  <a:pt x="11176" y="35052"/>
                </a:lnTo>
                <a:lnTo>
                  <a:pt x="12192" y="32004"/>
                </a:lnTo>
                <a:close/>
              </a:path>
              <a:path w="116204" h="104139">
                <a:moveTo>
                  <a:pt x="83820" y="6096"/>
                </a:moveTo>
                <a:lnTo>
                  <a:pt x="79248" y="6096"/>
                </a:lnTo>
                <a:lnTo>
                  <a:pt x="79248" y="9144"/>
                </a:lnTo>
                <a:lnTo>
                  <a:pt x="76200" y="9144"/>
                </a:lnTo>
                <a:lnTo>
                  <a:pt x="94488" y="18288"/>
                </a:lnTo>
                <a:lnTo>
                  <a:pt x="100584" y="25908"/>
                </a:lnTo>
                <a:lnTo>
                  <a:pt x="105155" y="35052"/>
                </a:lnTo>
                <a:lnTo>
                  <a:pt x="108204" y="32004"/>
                </a:lnTo>
                <a:lnTo>
                  <a:pt x="111252" y="32004"/>
                </a:lnTo>
                <a:lnTo>
                  <a:pt x="109728" y="30480"/>
                </a:lnTo>
                <a:lnTo>
                  <a:pt x="105155" y="21336"/>
                </a:lnTo>
                <a:lnTo>
                  <a:pt x="99060" y="13716"/>
                </a:lnTo>
                <a:lnTo>
                  <a:pt x="89916" y="9144"/>
                </a:lnTo>
                <a:lnTo>
                  <a:pt x="79248" y="9144"/>
                </a:lnTo>
                <a:lnTo>
                  <a:pt x="76877" y="8466"/>
                </a:lnTo>
                <a:lnTo>
                  <a:pt x="88561" y="8466"/>
                </a:lnTo>
                <a:lnTo>
                  <a:pt x="83820" y="6096"/>
                </a:lnTo>
                <a:close/>
              </a:path>
              <a:path w="116204" h="104139">
                <a:moveTo>
                  <a:pt x="111252" y="32004"/>
                </a:moveTo>
                <a:lnTo>
                  <a:pt x="108204" y="32004"/>
                </a:lnTo>
                <a:lnTo>
                  <a:pt x="105155" y="35052"/>
                </a:lnTo>
                <a:lnTo>
                  <a:pt x="112268" y="35052"/>
                </a:lnTo>
                <a:lnTo>
                  <a:pt x="111252" y="32004"/>
                </a:lnTo>
                <a:close/>
              </a:path>
              <a:path w="116204" h="104139">
                <a:moveTo>
                  <a:pt x="36576" y="6096"/>
                </a:moveTo>
                <a:lnTo>
                  <a:pt x="36576" y="9144"/>
                </a:lnTo>
                <a:lnTo>
                  <a:pt x="38946" y="8466"/>
                </a:lnTo>
                <a:lnTo>
                  <a:pt x="36576" y="6096"/>
                </a:lnTo>
                <a:close/>
              </a:path>
              <a:path w="116204" h="104139">
                <a:moveTo>
                  <a:pt x="38946" y="8466"/>
                </a:moveTo>
                <a:lnTo>
                  <a:pt x="36576" y="9144"/>
                </a:lnTo>
                <a:lnTo>
                  <a:pt x="39624" y="9144"/>
                </a:lnTo>
                <a:lnTo>
                  <a:pt x="38946" y="8466"/>
                </a:lnTo>
                <a:close/>
              </a:path>
              <a:path w="116204" h="104139">
                <a:moveTo>
                  <a:pt x="79248" y="6096"/>
                </a:moveTo>
                <a:lnTo>
                  <a:pt x="76877" y="8466"/>
                </a:lnTo>
                <a:lnTo>
                  <a:pt x="79248" y="9144"/>
                </a:lnTo>
                <a:lnTo>
                  <a:pt x="79248" y="6096"/>
                </a:lnTo>
                <a:close/>
              </a:path>
              <a:path w="116204" h="104139">
                <a:moveTo>
                  <a:pt x="47244" y="6096"/>
                </a:moveTo>
                <a:lnTo>
                  <a:pt x="36576" y="6096"/>
                </a:lnTo>
                <a:lnTo>
                  <a:pt x="38946" y="8466"/>
                </a:lnTo>
                <a:lnTo>
                  <a:pt x="47244" y="6096"/>
                </a:lnTo>
                <a:close/>
              </a:path>
              <a:path w="116204" h="104139">
                <a:moveTo>
                  <a:pt x="79248" y="6096"/>
                </a:moveTo>
                <a:lnTo>
                  <a:pt x="68580" y="6096"/>
                </a:lnTo>
                <a:lnTo>
                  <a:pt x="76877" y="8466"/>
                </a:lnTo>
                <a:lnTo>
                  <a:pt x="792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591560" y="6262370"/>
            <a:ext cx="105569" cy="93839"/>
          </a:xfrm>
          <a:custGeom>
            <a:avLst/>
            <a:gdLst/>
            <a:ahLst/>
            <a:cxnLst/>
            <a:rect l="l" t="t" r="r" b="b"/>
            <a:pathLst>
              <a:path w="108585" h="96520">
                <a:moveTo>
                  <a:pt x="53339" y="0"/>
                </a:moveTo>
                <a:lnTo>
                  <a:pt x="32146" y="3738"/>
                </a:lnTo>
                <a:lnTo>
                  <a:pt x="15239" y="13906"/>
                </a:lnTo>
                <a:lnTo>
                  <a:pt x="4048" y="28932"/>
                </a:lnTo>
                <a:lnTo>
                  <a:pt x="0" y="47244"/>
                </a:lnTo>
                <a:lnTo>
                  <a:pt x="4048" y="65793"/>
                </a:lnTo>
                <a:lnTo>
                  <a:pt x="15239" y="81343"/>
                </a:lnTo>
                <a:lnTo>
                  <a:pt x="32146" y="92035"/>
                </a:lnTo>
                <a:lnTo>
                  <a:pt x="53339" y="96012"/>
                </a:lnTo>
                <a:lnTo>
                  <a:pt x="74771" y="92035"/>
                </a:lnTo>
                <a:lnTo>
                  <a:pt x="92201" y="81343"/>
                </a:lnTo>
                <a:lnTo>
                  <a:pt x="103917" y="65793"/>
                </a:lnTo>
                <a:lnTo>
                  <a:pt x="108203" y="47244"/>
                </a:lnTo>
                <a:lnTo>
                  <a:pt x="103917" y="28932"/>
                </a:lnTo>
                <a:lnTo>
                  <a:pt x="92201" y="13906"/>
                </a:lnTo>
                <a:lnTo>
                  <a:pt x="74771" y="3738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587115" y="6259407"/>
            <a:ext cx="112977" cy="99395"/>
          </a:xfrm>
          <a:custGeom>
            <a:avLst/>
            <a:gdLst/>
            <a:ahLst/>
            <a:cxnLst/>
            <a:rect l="l" t="t" r="r" b="b"/>
            <a:pathLst>
              <a:path w="116204" h="102235">
                <a:moveTo>
                  <a:pt x="79248" y="97536"/>
                </a:moveTo>
                <a:lnTo>
                  <a:pt x="36576" y="97536"/>
                </a:lnTo>
                <a:lnTo>
                  <a:pt x="47244" y="100584"/>
                </a:lnTo>
                <a:lnTo>
                  <a:pt x="57911" y="102108"/>
                </a:lnTo>
                <a:lnTo>
                  <a:pt x="68580" y="100584"/>
                </a:lnTo>
                <a:lnTo>
                  <a:pt x="79248" y="97536"/>
                </a:lnTo>
                <a:close/>
              </a:path>
              <a:path w="116204" h="102235">
                <a:moveTo>
                  <a:pt x="68580" y="0"/>
                </a:moveTo>
                <a:lnTo>
                  <a:pt x="47244" y="0"/>
                </a:lnTo>
                <a:lnTo>
                  <a:pt x="36576" y="3048"/>
                </a:lnTo>
                <a:lnTo>
                  <a:pt x="35052" y="4572"/>
                </a:lnTo>
                <a:lnTo>
                  <a:pt x="25908" y="7620"/>
                </a:lnTo>
                <a:lnTo>
                  <a:pt x="1523" y="41148"/>
                </a:lnTo>
                <a:lnTo>
                  <a:pt x="0" y="50292"/>
                </a:lnTo>
                <a:lnTo>
                  <a:pt x="1523" y="59436"/>
                </a:lnTo>
                <a:lnTo>
                  <a:pt x="25908" y="92964"/>
                </a:lnTo>
                <a:lnTo>
                  <a:pt x="35052" y="97536"/>
                </a:lnTo>
                <a:lnTo>
                  <a:pt x="80772" y="97536"/>
                </a:lnTo>
                <a:lnTo>
                  <a:pt x="83820" y="96012"/>
                </a:lnTo>
                <a:lnTo>
                  <a:pt x="57911" y="96012"/>
                </a:lnTo>
                <a:lnTo>
                  <a:pt x="47244" y="94488"/>
                </a:lnTo>
                <a:lnTo>
                  <a:pt x="36576" y="94488"/>
                </a:lnTo>
                <a:lnTo>
                  <a:pt x="36576" y="91440"/>
                </a:lnTo>
                <a:lnTo>
                  <a:pt x="30480" y="88392"/>
                </a:lnTo>
                <a:lnTo>
                  <a:pt x="21335" y="82296"/>
                </a:lnTo>
                <a:lnTo>
                  <a:pt x="15240" y="74676"/>
                </a:lnTo>
                <a:lnTo>
                  <a:pt x="11582" y="68580"/>
                </a:lnTo>
                <a:lnTo>
                  <a:pt x="7619" y="68580"/>
                </a:lnTo>
                <a:lnTo>
                  <a:pt x="10667" y="67056"/>
                </a:lnTo>
                <a:lnTo>
                  <a:pt x="11684" y="67056"/>
                </a:lnTo>
                <a:lnTo>
                  <a:pt x="9144" y="59436"/>
                </a:lnTo>
                <a:lnTo>
                  <a:pt x="7619" y="50292"/>
                </a:lnTo>
                <a:lnTo>
                  <a:pt x="9144" y="41148"/>
                </a:lnTo>
                <a:lnTo>
                  <a:pt x="11684" y="33528"/>
                </a:lnTo>
                <a:lnTo>
                  <a:pt x="10667" y="33528"/>
                </a:lnTo>
                <a:lnTo>
                  <a:pt x="7619" y="32004"/>
                </a:lnTo>
                <a:lnTo>
                  <a:pt x="11582" y="32004"/>
                </a:lnTo>
                <a:lnTo>
                  <a:pt x="15240" y="25908"/>
                </a:lnTo>
                <a:lnTo>
                  <a:pt x="21335" y="18288"/>
                </a:lnTo>
                <a:lnTo>
                  <a:pt x="30480" y="12192"/>
                </a:lnTo>
                <a:lnTo>
                  <a:pt x="39624" y="9144"/>
                </a:lnTo>
                <a:lnTo>
                  <a:pt x="36576" y="9144"/>
                </a:lnTo>
                <a:lnTo>
                  <a:pt x="36576" y="6096"/>
                </a:lnTo>
                <a:lnTo>
                  <a:pt x="85344" y="6096"/>
                </a:lnTo>
                <a:lnTo>
                  <a:pt x="80772" y="4572"/>
                </a:lnTo>
                <a:lnTo>
                  <a:pt x="79248" y="3048"/>
                </a:lnTo>
                <a:lnTo>
                  <a:pt x="68580" y="0"/>
                </a:lnTo>
                <a:close/>
              </a:path>
              <a:path w="116204" h="102235">
                <a:moveTo>
                  <a:pt x="79248" y="91440"/>
                </a:moveTo>
                <a:lnTo>
                  <a:pt x="68580" y="94488"/>
                </a:lnTo>
                <a:lnTo>
                  <a:pt x="57911" y="96012"/>
                </a:lnTo>
                <a:lnTo>
                  <a:pt x="83820" y="96012"/>
                </a:lnTo>
                <a:lnTo>
                  <a:pt x="86868" y="94488"/>
                </a:lnTo>
                <a:lnTo>
                  <a:pt x="79248" y="94488"/>
                </a:lnTo>
                <a:lnTo>
                  <a:pt x="76200" y="92964"/>
                </a:lnTo>
                <a:lnTo>
                  <a:pt x="79248" y="91440"/>
                </a:lnTo>
                <a:close/>
              </a:path>
              <a:path w="116204" h="102235">
                <a:moveTo>
                  <a:pt x="36576" y="91440"/>
                </a:moveTo>
                <a:lnTo>
                  <a:pt x="36576" y="94488"/>
                </a:lnTo>
                <a:lnTo>
                  <a:pt x="39624" y="92964"/>
                </a:lnTo>
                <a:lnTo>
                  <a:pt x="36576" y="91440"/>
                </a:lnTo>
                <a:close/>
              </a:path>
              <a:path w="116204" h="102235">
                <a:moveTo>
                  <a:pt x="36576" y="91440"/>
                </a:moveTo>
                <a:lnTo>
                  <a:pt x="39624" y="92964"/>
                </a:lnTo>
                <a:lnTo>
                  <a:pt x="36576" y="94488"/>
                </a:lnTo>
                <a:lnTo>
                  <a:pt x="47244" y="94488"/>
                </a:lnTo>
                <a:lnTo>
                  <a:pt x="36576" y="91440"/>
                </a:lnTo>
                <a:close/>
              </a:path>
              <a:path w="116204" h="102235">
                <a:moveTo>
                  <a:pt x="79248" y="91440"/>
                </a:moveTo>
                <a:lnTo>
                  <a:pt x="76200" y="92964"/>
                </a:lnTo>
                <a:lnTo>
                  <a:pt x="79248" y="94488"/>
                </a:lnTo>
                <a:lnTo>
                  <a:pt x="79248" y="91440"/>
                </a:lnTo>
                <a:close/>
              </a:path>
              <a:path w="116204" h="102235">
                <a:moveTo>
                  <a:pt x="105155" y="67056"/>
                </a:moveTo>
                <a:lnTo>
                  <a:pt x="100584" y="74676"/>
                </a:lnTo>
                <a:lnTo>
                  <a:pt x="94488" y="82296"/>
                </a:lnTo>
                <a:lnTo>
                  <a:pt x="85344" y="88392"/>
                </a:lnTo>
                <a:lnTo>
                  <a:pt x="79248" y="91440"/>
                </a:lnTo>
                <a:lnTo>
                  <a:pt x="79248" y="94488"/>
                </a:lnTo>
                <a:lnTo>
                  <a:pt x="86868" y="94488"/>
                </a:lnTo>
                <a:lnTo>
                  <a:pt x="89916" y="92964"/>
                </a:lnTo>
                <a:lnTo>
                  <a:pt x="99060" y="86868"/>
                </a:lnTo>
                <a:lnTo>
                  <a:pt x="105155" y="79248"/>
                </a:lnTo>
                <a:lnTo>
                  <a:pt x="109728" y="71628"/>
                </a:lnTo>
                <a:lnTo>
                  <a:pt x="111252" y="68580"/>
                </a:lnTo>
                <a:lnTo>
                  <a:pt x="108204" y="68580"/>
                </a:lnTo>
                <a:lnTo>
                  <a:pt x="105155" y="67056"/>
                </a:lnTo>
                <a:close/>
              </a:path>
              <a:path w="116204" h="102235">
                <a:moveTo>
                  <a:pt x="10667" y="67056"/>
                </a:moveTo>
                <a:lnTo>
                  <a:pt x="7619" y="68580"/>
                </a:lnTo>
                <a:lnTo>
                  <a:pt x="11582" y="68580"/>
                </a:lnTo>
                <a:lnTo>
                  <a:pt x="10667" y="67056"/>
                </a:lnTo>
                <a:close/>
              </a:path>
              <a:path w="116204" h="102235">
                <a:moveTo>
                  <a:pt x="11684" y="67056"/>
                </a:moveTo>
                <a:lnTo>
                  <a:pt x="10667" y="67056"/>
                </a:lnTo>
                <a:lnTo>
                  <a:pt x="11582" y="68580"/>
                </a:lnTo>
                <a:lnTo>
                  <a:pt x="12192" y="68580"/>
                </a:lnTo>
                <a:lnTo>
                  <a:pt x="11684" y="67056"/>
                </a:lnTo>
                <a:close/>
              </a:path>
              <a:path w="116204" h="102235">
                <a:moveTo>
                  <a:pt x="104241" y="32004"/>
                </a:moveTo>
                <a:lnTo>
                  <a:pt x="103632" y="32004"/>
                </a:lnTo>
                <a:lnTo>
                  <a:pt x="106680" y="41148"/>
                </a:lnTo>
                <a:lnTo>
                  <a:pt x="108204" y="50292"/>
                </a:lnTo>
                <a:lnTo>
                  <a:pt x="106680" y="59436"/>
                </a:lnTo>
                <a:lnTo>
                  <a:pt x="103632" y="68580"/>
                </a:lnTo>
                <a:lnTo>
                  <a:pt x="104241" y="68580"/>
                </a:lnTo>
                <a:lnTo>
                  <a:pt x="105155" y="67056"/>
                </a:lnTo>
                <a:lnTo>
                  <a:pt x="111760" y="67056"/>
                </a:lnTo>
                <a:lnTo>
                  <a:pt x="114300" y="59436"/>
                </a:lnTo>
                <a:lnTo>
                  <a:pt x="115823" y="50292"/>
                </a:lnTo>
                <a:lnTo>
                  <a:pt x="114300" y="41148"/>
                </a:lnTo>
                <a:lnTo>
                  <a:pt x="111760" y="33528"/>
                </a:lnTo>
                <a:lnTo>
                  <a:pt x="105155" y="33528"/>
                </a:lnTo>
                <a:lnTo>
                  <a:pt x="104241" y="32004"/>
                </a:lnTo>
                <a:close/>
              </a:path>
              <a:path w="116204" h="102235">
                <a:moveTo>
                  <a:pt x="111760" y="67056"/>
                </a:moveTo>
                <a:lnTo>
                  <a:pt x="105155" y="67056"/>
                </a:lnTo>
                <a:lnTo>
                  <a:pt x="108204" y="68580"/>
                </a:lnTo>
                <a:lnTo>
                  <a:pt x="111252" y="68580"/>
                </a:lnTo>
                <a:lnTo>
                  <a:pt x="111760" y="67056"/>
                </a:lnTo>
                <a:close/>
              </a:path>
              <a:path w="116204" h="102235">
                <a:moveTo>
                  <a:pt x="11582" y="32004"/>
                </a:moveTo>
                <a:lnTo>
                  <a:pt x="7619" y="32004"/>
                </a:lnTo>
                <a:lnTo>
                  <a:pt x="10667" y="33528"/>
                </a:lnTo>
                <a:lnTo>
                  <a:pt x="11582" y="32004"/>
                </a:lnTo>
                <a:close/>
              </a:path>
              <a:path w="116204" h="102235">
                <a:moveTo>
                  <a:pt x="12192" y="32004"/>
                </a:moveTo>
                <a:lnTo>
                  <a:pt x="11582" y="32004"/>
                </a:lnTo>
                <a:lnTo>
                  <a:pt x="10667" y="33528"/>
                </a:lnTo>
                <a:lnTo>
                  <a:pt x="11684" y="33528"/>
                </a:lnTo>
                <a:lnTo>
                  <a:pt x="12192" y="32004"/>
                </a:lnTo>
                <a:close/>
              </a:path>
              <a:path w="116204" h="102235">
                <a:moveTo>
                  <a:pt x="85344" y="6096"/>
                </a:moveTo>
                <a:lnTo>
                  <a:pt x="79248" y="6096"/>
                </a:lnTo>
                <a:lnTo>
                  <a:pt x="79248" y="9144"/>
                </a:lnTo>
                <a:lnTo>
                  <a:pt x="76200" y="9144"/>
                </a:lnTo>
                <a:lnTo>
                  <a:pt x="85344" y="12192"/>
                </a:lnTo>
                <a:lnTo>
                  <a:pt x="94488" y="18288"/>
                </a:lnTo>
                <a:lnTo>
                  <a:pt x="100584" y="25908"/>
                </a:lnTo>
                <a:lnTo>
                  <a:pt x="105155" y="33528"/>
                </a:lnTo>
                <a:lnTo>
                  <a:pt x="108204" y="32004"/>
                </a:lnTo>
                <a:lnTo>
                  <a:pt x="111252" y="32004"/>
                </a:lnTo>
                <a:lnTo>
                  <a:pt x="109728" y="28956"/>
                </a:lnTo>
                <a:lnTo>
                  <a:pt x="105155" y="21336"/>
                </a:lnTo>
                <a:lnTo>
                  <a:pt x="99060" y="13716"/>
                </a:lnTo>
                <a:lnTo>
                  <a:pt x="92202" y="9144"/>
                </a:lnTo>
                <a:lnTo>
                  <a:pt x="79248" y="9144"/>
                </a:lnTo>
                <a:lnTo>
                  <a:pt x="76877" y="8466"/>
                </a:lnTo>
                <a:lnTo>
                  <a:pt x="91186" y="8466"/>
                </a:lnTo>
                <a:lnTo>
                  <a:pt x="89916" y="7620"/>
                </a:lnTo>
                <a:lnTo>
                  <a:pt x="85344" y="6096"/>
                </a:lnTo>
                <a:close/>
              </a:path>
              <a:path w="116204" h="102235">
                <a:moveTo>
                  <a:pt x="111252" y="32004"/>
                </a:moveTo>
                <a:lnTo>
                  <a:pt x="108204" y="32004"/>
                </a:lnTo>
                <a:lnTo>
                  <a:pt x="105155" y="33528"/>
                </a:lnTo>
                <a:lnTo>
                  <a:pt x="111760" y="33528"/>
                </a:lnTo>
                <a:lnTo>
                  <a:pt x="111252" y="32004"/>
                </a:lnTo>
                <a:close/>
              </a:path>
              <a:path w="116204" h="102235">
                <a:moveTo>
                  <a:pt x="36576" y="6096"/>
                </a:moveTo>
                <a:lnTo>
                  <a:pt x="36576" y="9144"/>
                </a:lnTo>
                <a:lnTo>
                  <a:pt x="38946" y="8466"/>
                </a:lnTo>
                <a:lnTo>
                  <a:pt x="36576" y="6096"/>
                </a:lnTo>
                <a:close/>
              </a:path>
              <a:path w="116204" h="102235">
                <a:moveTo>
                  <a:pt x="38946" y="8466"/>
                </a:moveTo>
                <a:lnTo>
                  <a:pt x="36576" y="9144"/>
                </a:lnTo>
                <a:lnTo>
                  <a:pt x="39624" y="9144"/>
                </a:lnTo>
                <a:lnTo>
                  <a:pt x="38946" y="8466"/>
                </a:lnTo>
                <a:close/>
              </a:path>
              <a:path w="116204" h="102235">
                <a:moveTo>
                  <a:pt x="79248" y="6096"/>
                </a:moveTo>
                <a:lnTo>
                  <a:pt x="76877" y="8466"/>
                </a:lnTo>
                <a:lnTo>
                  <a:pt x="79248" y="9144"/>
                </a:lnTo>
                <a:lnTo>
                  <a:pt x="79248" y="6096"/>
                </a:lnTo>
                <a:close/>
              </a:path>
              <a:path w="116204" h="102235">
                <a:moveTo>
                  <a:pt x="47244" y="6096"/>
                </a:moveTo>
                <a:lnTo>
                  <a:pt x="36576" y="6096"/>
                </a:lnTo>
                <a:lnTo>
                  <a:pt x="38946" y="8466"/>
                </a:lnTo>
                <a:lnTo>
                  <a:pt x="47244" y="6096"/>
                </a:lnTo>
                <a:close/>
              </a:path>
              <a:path w="116204" h="102235">
                <a:moveTo>
                  <a:pt x="79248" y="6096"/>
                </a:moveTo>
                <a:lnTo>
                  <a:pt x="68580" y="6096"/>
                </a:lnTo>
                <a:lnTo>
                  <a:pt x="76877" y="8466"/>
                </a:lnTo>
                <a:lnTo>
                  <a:pt x="792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004944" y="6065308"/>
            <a:ext cx="105569" cy="93839"/>
          </a:xfrm>
          <a:custGeom>
            <a:avLst/>
            <a:gdLst/>
            <a:ahLst/>
            <a:cxnLst/>
            <a:rect l="l" t="t" r="r" b="b"/>
            <a:pathLst>
              <a:path w="108585" h="96520">
                <a:moveTo>
                  <a:pt x="53339" y="0"/>
                </a:moveTo>
                <a:lnTo>
                  <a:pt x="32146" y="3738"/>
                </a:lnTo>
                <a:lnTo>
                  <a:pt x="15239" y="13906"/>
                </a:lnTo>
                <a:lnTo>
                  <a:pt x="4048" y="28932"/>
                </a:lnTo>
                <a:lnTo>
                  <a:pt x="0" y="47244"/>
                </a:lnTo>
                <a:lnTo>
                  <a:pt x="4048" y="65793"/>
                </a:lnTo>
                <a:lnTo>
                  <a:pt x="15239" y="81343"/>
                </a:lnTo>
                <a:lnTo>
                  <a:pt x="32146" y="92035"/>
                </a:lnTo>
                <a:lnTo>
                  <a:pt x="53339" y="96012"/>
                </a:lnTo>
                <a:lnTo>
                  <a:pt x="74771" y="92035"/>
                </a:lnTo>
                <a:lnTo>
                  <a:pt x="92201" y="81343"/>
                </a:lnTo>
                <a:lnTo>
                  <a:pt x="103917" y="65793"/>
                </a:lnTo>
                <a:lnTo>
                  <a:pt x="108203" y="47244"/>
                </a:lnTo>
                <a:lnTo>
                  <a:pt x="103917" y="28932"/>
                </a:lnTo>
                <a:lnTo>
                  <a:pt x="92201" y="13906"/>
                </a:lnTo>
                <a:lnTo>
                  <a:pt x="74771" y="3738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000501" y="6062345"/>
            <a:ext cx="112977" cy="99395"/>
          </a:xfrm>
          <a:custGeom>
            <a:avLst/>
            <a:gdLst/>
            <a:ahLst/>
            <a:cxnLst/>
            <a:rect l="l" t="t" r="r" b="b"/>
            <a:pathLst>
              <a:path w="116204" h="102235">
                <a:moveTo>
                  <a:pt x="79248" y="97536"/>
                </a:moveTo>
                <a:lnTo>
                  <a:pt x="36576" y="97536"/>
                </a:lnTo>
                <a:lnTo>
                  <a:pt x="47244" y="100584"/>
                </a:lnTo>
                <a:lnTo>
                  <a:pt x="57911" y="102108"/>
                </a:lnTo>
                <a:lnTo>
                  <a:pt x="68580" y="100584"/>
                </a:lnTo>
                <a:lnTo>
                  <a:pt x="79248" y="97536"/>
                </a:lnTo>
                <a:close/>
              </a:path>
              <a:path w="116204" h="102235">
                <a:moveTo>
                  <a:pt x="68580" y="0"/>
                </a:moveTo>
                <a:lnTo>
                  <a:pt x="47244" y="0"/>
                </a:lnTo>
                <a:lnTo>
                  <a:pt x="36576" y="3048"/>
                </a:lnTo>
                <a:lnTo>
                  <a:pt x="35052" y="4572"/>
                </a:lnTo>
                <a:lnTo>
                  <a:pt x="25908" y="7620"/>
                </a:lnTo>
                <a:lnTo>
                  <a:pt x="1523" y="41148"/>
                </a:lnTo>
                <a:lnTo>
                  <a:pt x="0" y="50292"/>
                </a:lnTo>
                <a:lnTo>
                  <a:pt x="1523" y="59436"/>
                </a:lnTo>
                <a:lnTo>
                  <a:pt x="25908" y="92964"/>
                </a:lnTo>
                <a:lnTo>
                  <a:pt x="35052" y="97536"/>
                </a:lnTo>
                <a:lnTo>
                  <a:pt x="80772" y="97536"/>
                </a:lnTo>
                <a:lnTo>
                  <a:pt x="83820" y="96012"/>
                </a:lnTo>
                <a:lnTo>
                  <a:pt x="57911" y="96012"/>
                </a:lnTo>
                <a:lnTo>
                  <a:pt x="47244" y="94488"/>
                </a:lnTo>
                <a:lnTo>
                  <a:pt x="36576" y="94488"/>
                </a:lnTo>
                <a:lnTo>
                  <a:pt x="36576" y="91440"/>
                </a:lnTo>
                <a:lnTo>
                  <a:pt x="30480" y="88392"/>
                </a:lnTo>
                <a:lnTo>
                  <a:pt x="21335" y="82296"/>
                </a:lnTo>
                <a:lnTo>
                  <a:pt x="15240" y="74676"/>
                </a:lnTo>
                <a:lnTo>
                  <a:pt x="11582" y="68580"/>
                </a:lnTo>
                <a:lnTo>
                  <a:pt x="7619" y="68580"/>
                </a:lnTo>
                <a:lnTo>
                  <a:pt x="10667" y="67056"/>
                </a:lnTo>
                <a:lnTo>
                  <a:pt x="11684" y="67056"/>
                </a:lnTo>
                <a:lnTo>
                  <a:pt x="9144" y="59436"/>
                </a:lnTo>
                <a:lnTo>
                  <a:pt x="7619" y="50292"/>
                </a:lnTo>
                <a:lnTo>
                  <a:pt x="9144" y="41148"/>
                </a:lnTo>
                <a:lnTo>
                  <a:pt x="11684" y="33528"/>
                </a:lnTo>
                <a:lnTo>
                  <a:pt x="10667" y="33528"/>
                </a:lnTo>
                <a:lnTo>
                  <a:pt x="7619" y="32004"/>
                </a:lnTo>
                <a:lnTo>
                  <a:pt x="11582" y="32004"/>
                </a:lnTo>
                <a:lnTo>
                  <a:pt x="15240" y="25908"/>
                </a:lnTo>
                <a:lnTo>
                  <a:pt x="21335" y="18288"/>
                </a:lnTo>
                <a:lnTo>
                  <a:pt x="30480" y="12192"/>
                </a:lnTo>
                <a:lnTo>
                  <a:pt x="39624" y="9144"/>
                </a:lnTo>
                <a:lnTo>
                  <a:pt x="36576" y="9144"/>
                </a:lnTo>
                <a:lnTo>
                  <a:pt x="36576" y="6096"/>
                </a:lnTo>
                <a:lnTo>
                  <a:pt x="85344" y="6096"/>
                </a:lnTo>
                <a:lnTo>
                  <a:pt x="80772" y="4572"/>
                </a:lnTo>
                <a:lnTo>
                  <a:pt x="79248" y="3048"/>
                </a:lnTo>
                <a:lnTo>
                  <a:pt x="68580" y="0"/>
                </a:lnTo>
                <a:close/>
              </a:path>
              <a:path w="116204" h="102235">
                <a:moveTo>
                  <a:pt x="79248" y="91440"/>
                </a:moveTo>
                <a:lnTo>
                  <a:pt x="68580" y="94488"/>
                </a:lnTo>
                <a:lnTo>
                  <a:pt x="57911" y="96012"/>
                </a:lnTo>
                <a:lnTo>
                  <a:pt x="83820" y="96012"/>
                </a:lnTo>
                <a:lnTo>
                  <a:pt x="86868" y="94488"/>
                </a:lnTo>
                <a:lnTo>
                  <a:pt x="79248" y="94488"/>
                </a:lnTo>
                <a:lnTo>
                  <a:pt x="76200" y="92964"/>
                </a:lnTo>
                <a:lnTo>
                  <a:pt x="79248" y="91440"/>
                </a:lnTo>
                <a:close/>
              </a:path>
              <a:path w="116204" h="102235">
                <a:moveTo>
                  <a:pt x="36576" y="91440"/>
                </a:moveTo>
                <a:lnTo>
                  <a:pt x="36576" y="94488"/>
                </a:lnTo>
                <a:lnTo>
                  <a:pt x="39624" y="92964"/>
                </a:lnTo>
                <a:lnTo>
                  <a:pt x="36576" y="91440"/>
                </a:lnTo>
                <a:close/>
              </a:path>
              <a:path w="116204" h="102235">
                <a:moveTo>
                  <a:pt x="36576" y="91440"/>
                </a:moveTo>
                <a:lnTo>
                  <a:pt x="39624" y="92964"/>
                </a:lnTo>
                <a:lnTo>
                  <a:pt x="36576" y="94488"/>
                </a:lnTo>
                <a:lnTo>
                  <a:pt x="47244" y="94488"/>
                </a:lnTo>
                <a:lnTo>
                  <a:pt x="36576" y="91440"/>
                </a:lnTo>
                <a:close/>
              </a:path>
              <a:path w="116204" h="102235">
                <a:moveTo>
                  <a:pt x="79248" y="91440"/>
                </a:moveTo>
                <a:lnTo>
                  <a:pt x="76200" y="92964"/>
                </a:lnTo>
                <a:lnTo>
                  <a:pt x="79248" y="94488"/>
                </a:lnTo>
                <a:lnTo>
                  <a:pt x="79248" y="91440"/>
                </a:lnTo>
                <a:close/>
              </a:path>
              <a:path w="116204" h="102235">
                <a:moveTo>
                  <a:pt x="105155" y="67056"/>
                </a:moveTo>
                <a:lnTo>
                  <a:pt x="100584" y="74676"/>
                </a:lnTo>
                <a:lnTo>
                  <a:pt x="94488" y="82296"/>
                </a:lnTo>
                <a:lnTo>
                  <a:pt x="85344" y="88392"/>
                </a:lnTo>
                <a:lnTo>
                  <a:pt x="79248" y="91440"/>
                </a:lnTo>
                <a:lnTo>
                  <a:pt x="79248" y="94488"/>
                </a:lnTo>
                <a:lnTo>
                  <a:pt x="86868" y="94488"/>
                </a:lnTo>
                <a:lnTo>
                  <a:pt x="89916" y="92964"/>
                </a:lnTo>
                <a:lnTo>
                  <a:pt x="99060" y="86868"/>
                </a:lnTo>
                <a:lnTo>
                  <a:pt x="105155" y="79248"/>
                </a:lnTo>
                <a:lnTo>
                  <a:pt x="109728" y="71628"/>
                </a:lnTo>
                <a:lnTo>
                  <a:pt x="111252" y="68580"/>
                </a:lnTo>
                <a:lnTo>
                  <a:pt x="108204" y="68580"/>
                </a:lnTo>
                <a:lnTo>
                  <a:pt x="105155" y="67056"/>
                </a:lnTo>
                <a:close/>
              </a:path>
              <a:path w="116204" h="102235">
                <a:moveTo>
                  <a:pt x="10667" y="67056"/>
                </a:moveTo>
                <a:lnTo>
                  <a:pt x="7619" y="68580"/>
                </a:lnTo>
                <a:lnTo>
                  <a:pt x="11582" y="68580"/>
                </a:lnTo>
                <a:lnTo>
                  <a:pt x="10667" y="67056"/>
                </a:lnTo>
                <a:close/>
              </a:path>
              <a:path w="116204" h="102235">
                <a:moveTo>
                  <a:pt x="11684" y="67056"/>
                </a:moveTo>
                <a:lnTo>
                  <a:pt x="10667" y="67056"/>
                </a:lnTo>
                <a:lnTo>
                  <a:pt x="11582" y="68580"/>
                </a:lnTo>
                <a:lnTo>
                  <a:pt x="12192" y="68580"/>
                </a:lnTo>
                <a:lnTo>
                  <a:pt x="11684" y="67056"/>
                </a:lnTo>
                <a:close/>
              </a:path>
              <a:path w="116204" h="102235">
                <a:moveTo>
                  <a:pt x="104241" y="32004"/>
                </a:moveTo>
                <a:lnTo>
                  <a:pt x="103632" y="32004"/>
                </a:lnTo>
                <a:lnTo>
                  <a:pt x="106680" y="41148"/>
                </a:lnTo>
                <a:lnTo>
                  <a:pt x="108204" y="50292"/>
                </a:lnTo>
                <a:lnTo>
                  <a:pt x="106680" y="59436"/>
                </a:lnTo>
                <a:lnTo>
                  <a:pt x="103632" y="68580"/>
                </a:lnTo>
                <a:lnTo>
                  <a:pt x="104241" y="68580"/>
                </a:lnTo>
                <a:lnTo>
                  <a:pt x="105155" y="67056"/>
                </a:lnTo>
                <a:lnTo>
                  <a:pt x="111760" y="67056"/>
                </a:lnTo>
                <a:lnTo>
                  <a:pt x="114300" y="59436"/>
                </a:lnTo>
                <a:lnTo>
                  <a:pt x="115823" y="50292"/>
                </a:lnTo>
                <a:lnTo>
                  <a:pt x="114300" y="41148"/>
                </a:lnTo>
                <a:lnTo>
                  <a:pt x="111760" y="33528"/>
                </a:lnTo>
                <a:lnTo>
                  <a:pt x="105155" y="33528"/>
                </a:lnTo>
                <a:lnTo>
                  <a:pt x="104241" y="32004"/>
                </a:lnTo>
                <a:close/>
              </a:path>
              <a:path w="116204" h="102235">
                <a:moveTo>
                  <a:pt x="111760" y="67056"/>
                </a:moveTo>
                <a:lnTo>
                  <a:pt x="105155" y="67056"/>
                </a:lnTo>
                <a:lnTo>
                  <a:pt x="108204" y="68580"/>
                </a:lnTo>
                <a:lnTo>
                  <a:pt x="111252" y="68580"/>
                </a:lnTo>
                <a:lnTo>
                  <a:pt x="111760" y="67056"/>
                </a:lnTo>
                <a:close/>
              </a:path>
              <a:path w="116204" h="102235">
                <a:moveTo>
                  <a:pt x="11582" y="32004"/>
                </a:moveTo>
                <a:lnTo>
                  <a:pt x="7619" y="32004"/>
                </a:lnTo>
                <a:lnTo>
                  <a:pt x="10667" y="33528"/>
                </a:lnTo>
                <a:lnTo>
                  <a:pt x="11582" y="32004"/>
                </a:lnTo>
                <a:close/>
              </a:path>
              <a:path w="116204" h="102235">
                <a:moveTo>
                  <a:pt x="12192" y="32004"/>
                </a:moveTo>
                <a:lnTo>
                  <a:pt x="11582" y="32004"/>
                </a:lnTo>
                <a:lnTo>
                  <a:pt x="10667" y="33528"/>
                </a:lnTo>
                <a:lnTo>
                  <a:pt x="11684" y="33528"/>
                </a:lnTo>
                <a:lnTo>
                  <a:pt x="12192" y="32004"/>
                </a:lnTo>
                <a:close/>
              </a:path>
              <a:path w="116204" h="102235">
                <a:moveTo>
                  <a:pt x="85344" y="6096"/>
                </a:moveTo>
                <a:lnTo>
                  <a:pt x="79248" y="6096"/>
                </a:lnTo>
                <a:lnTo>
                  <a:pt x="79248" y="9144"/>
                </a:lnTo>
                <a:lnTo>
                  <a:pt x="76200" y="9144"/>
                </a:lnTo>
                <a:lnTo>
                  <a:pt x="85344" y="12192"/>
                </a:lnTo>
                <a:lnTo>
                  <a:pt x="94488" y="18288"/>
                </a:lnTo>
                <a:lnTo>
                  <a:pt x="100584" y="25908"/>
                </a:lnTo>
                <a:lnTo>
                  <a:pt x="105155" y="33528"/>
                </a:lnTo>
                <a:lnTo>
                  <a:pt x="108204" y="32004"/>
                </a:lnTo>
                <a:lnTo>
                  <a:pt x="111252" y="32004"/>
                </a:lnTo>
                <a:lnTo>
                  <a:pt x="109728" y="28956"/>
                </a:lnTo>
                <a:lnTo>
                  <a:pt x="105155" y="21336"/>
                </a:lnTo>
                <a:lnTo>
                  <a:pt x="99060" y="13716"/>
                </a:lnTo>
                <a:lnTo>
                  <a:pt x="92202" y="9144"/>
                </a:lnTo>
                <a:lnTo>
                  <a:pt x="79248" y="9144"/>
                </a:lnTo>
                <a:lnTo>
                  <a:pt x="76877" y="8466"/>
                </a:lnTo>
                <a:lnTo>
                  <a:pt x="91186" y="8466"/>
                </a:lnTo>
                <a:lnTo>
                  <a:pt x="89916" y="7620"/>
                </a:lnTo>
                <a:lnTo>
                  <a:pt x="85344" y="6096"/>
                </a:lnTo>
                <a:close/>
              </a:path>
              <a:path w="116204" h="102235">
                <a:moveTo>
                  <a:pt x="111252" y="32004"/>
                </a:moveTo>
                <a:lnTo>
                  <a:pt x="108204" y="32004"/>
                </a:lnTo>
                <a:lnTo>
                  <a:pt x="105155" y="33528"/>
                </a:lnTo>
                <a:lnTo>
                  <a:pt x="111760" y="33528"/>
                </a:lnTo>
                <a:lnTo>
                  <a:pt x="111252" y="32004"/>
                </a:lnTo>
                <a:close/>
              </a:path>
              <a:path w="116204" h="102235">
                <a:moveTo>
                  <a:pt x="36576" y="6096"/>
                </a:moveTo>
                <a:lnTo>
                  <a:pt x="36576" y="9144"/>
                </a:lnTo>
                <a:lnTo>
                  <a:pt x="38946" y="8466"/>
                </a:lnTo>
                <a:lnTo>
                  <a:pt x="36576" y="6096"/>
                </a:lnTo>
                <a:close/>
              </a:path>
              <a:path w="116204" h="102235">
                <a:moveTo>
                  <a:pt x="38946" y="8466"/>
                </a:moveTo>
                <a:lnTo>
                  <a:pt x="36576" y="9144"/>
                </a:lnTo>
                <a:lnTo>
                  <a:pt x="39624" y="9144"/>
                </a:lnTo>
                <a:lnTo>
                  <a:pt x="38946" y="8466"/>
                </a:lnTo>
                <a:close/>
              </a:path>
              <a:path w="116204" h="102235">
                <a:moveTo>
                  <a:pt x="79248" y="6096"/>
                </a:moveTo>
                <a:lnTo>
                  <a:pt x="76877" y="8466"/>
                </a:lnTo>
                <a:lnTo>
                  <a:pt x="79248" y="9144"/>
                </a:lnTo>
                <a:lnTo>
                  <a:pt x="79248" y="6096"/>
                </a:lnTo>
                <a:close/>
              </a:path>
              <a:path w="116204" h="102235">
                <a:moveTo>
                  <a:pt x="47244" y="6096"/>
                </a:moveTo>
                <a:lnTo>
                  <a:pt x="36576" y="6096"/>
                </a:lnTo>
                <a:lnTo>
                  <a:pt x="38946" y="8466"/>
                </a:lnTo>
                <a:lnTo>
                  <a:pt x="47244" y="6096"/>
                </a:lnTo>
                <a:close/>
              </a:path>
              <a:path w="116204" h="102235">
                <a:moveTo>
                  <a:pt x="79248" y="6096"/>
                </a:moveTo>
                <a:lnTo>
                  <a:pt x="68580" y="6096"/>
                </a:lnTo>
                <a:lnTo>
                  <a:pt x="76877" y="8466"/>
                </a:lnTo>
                <a:lnTo>
                  <a:pt x="792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418329" y="5868246"/>
            <a:ext cx="105569" cy="93839"/>
          </a:xfrm>
          <a:custGeom>
            <a:avLst/>
            <a:gdLst/>
            <a:ahLst/>
            <a:cxnLst/>
            <a:rect l="l" t="t" r="r" b="b"/>
            <a:pathLst>
              <a:path w="108585" h="96520">
                <a:moveTo>
                  <a:pt x="53339" y="0"/>
                </a:moveTo>
                <a:lnTo>
                  <a:pt x="32146" y="3738"/>
                </a:lnTo>
                <a:lnTo>
                  <a:pt x="15239" y="13906"/>
                </a:lnTo>
                <a:lnTo>
                  <a:pt x="4048" y="28932"/>
                </a:lnTo>
                <a:lnTo>
                  <a:pt x="0" y="47244"/>
                </a:lnTo>
                <a:lnTo>
                  <a:pt x="4048" y="65793"/>
                </a:lnTo>
                <a:lnTo>
                  <a:pt x="15239" y="81343"/>
                </a:lnTo>
                <a:lnTo>
                  <a:pt x="32146" y="92035"/>
                </a:lnTo>
                <a:lnTo>
                  <a:pt x="53339" y="96012"/>
                </a:lnTo>
                <a:lnTo>
                  <a:pt x="74771" y="92035"/>
                </a:lnTo>
                <a:lnTo>
                  <a:pt x="92201" y="81343"/>
                </a:lnTo>
                <a:lnTo>
                  <a:pt x="103917" y="65793"/>
                </a:lnTo>
                <a:lnTo>
                  <a:pt x="108203" y="47244"/>
                </a:lnTo>
                <a:lnTo>
                  <a:pt x="103917" y="28932"/>
                </a:lnTo>
                <a:lnTo>
                  <a:pt x="92201" y="13906"/>
                </a:lnTo>
                <a:lnTo>
                  <a:pt x="74771" y="3738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413886" y="5865284"/>
            <a:ext cx="112977" cy="99395"/>
          </a:xfrm>
          <a:custGeom>
            <a:avLst/>
            <a:gdLst/>
            <a:ahLst/>
            <a:cxnLst/>
            <a:rect l="l" t="t" r="r" b="b"/>
            <a:pathLst>
              <a:path w="116204" h="102235">
                <a:moveTo>
                  <a:pt x="79248" y="97536"/>
                </a:moveTo>
                <a:lnTo>
                  <a:pt x="36576" y="97536"/>
                </a:lnTo>
                <a:lnTo>
                  <a:pt x="47244" y="100584"/>
                </a:lnTo>
                <a:lnTo>
                  <a:pt x="57911" y="102108"/>
                </a:lnTo>
                <a:lnTo>
                  <a:pt x="68580" y="100584"/>
                </a:lnTo>
                <a:lnTo>
                  <a:pt x="79248" y="97536"/>
                </a:lnTo>
                <a:close/>
              </a:path>
              <a:path w="116204" h="102235">
                <a:moveTo>
                  <a:pt x="68580" y="0"/>
                </a:moveTo>
                <a:lnTo>
                  <a:pt x="47244" y="0"/>
                </a:lnTo>
                <a:lnTo>
                  <a:pt x="36576" y="3048"/>
                </a:lnTo>
                <a:lnTo>
                  <a:pt x="35052" y="4572"/>
                </a:lnTo>
                <a:lnTo>
                  <a:pt x="25908" y="7620"/>
                </a:lnTo>
                <a:lnTo>
                  <a:pt x="1523" y="41148"/>
                </a:lnTo>
                <a:lnTo>
                  <a:pt x="0" y="50292"/>
                </a:lnTo>
                <a:lnTo>
                  <a:pt x="1523" y="59436"/>
                </a:lnTo>
                <a:lnTo>
                  <a:pt x="25908" y="92964"/>
                </a:lnTo>
                <a:lnTo>
                  <a:pt x="35052" y="97536"/>
                </a:lnTo>
                <a:lnTo>
                  <a:pt x="80772" y="97536"/>
                </a:lnTo>
                <a:lnTo>
                  <a:pt x="83820" y="96012"/>
                </a:lnTo>
                <a:lnTo>
                  <a:pt x="57911" y="96012"/>
                </a:lnTo>
                <a:lnTo>
                  <a:pt x="47244" y="94488"/>
                </a:lnTo>
                <a:lnTo>
                  <a:pt x="36576" y="94488"/>
                </a:lnTo>
                <a:lnTo>
                  <a:pt x="36576" y="91440"/>
                </a:lnTo>
                <a:lnTo>
                  <a:pt x="30480" y="88392"/>
                </a:lnTo>
                <a:lnTo>
                  <a:pt x="21335" y="82296"/>
                </a:lnTo>
                <a:lnTo>
                  <a:pt x="15240" y="74676"/>
                </a:lnTo>
                <a:lnTo>
                  <a:pt x="11582" y="68580"/>
                </a:lnTo>
                <a:lnTo>
                  <a:pt x="7619" y="68580"/>
                </a:lnTo>
                <a:lnTo>
                  <a:pt x="10667" y="67056"/>
                </a:lnTo>
                <a:lnTo>
                  <a:pt x="11684" y="67056"/>
                </a:lnTo>
                <a:lnTo>
                  <a:pt x="9144" y="59436"/>
                </a:lnTo>
                <a:lnTo>
                  <a:pt x="7619" y="50292"/>
                </a:lnTo>
                <a:lnTo>
                  <a:pt x="9144" y="41148"/>
                </a:lnTo>
                <a:lnTo>
                  <a:pt x="11684" y="33528"/>
                </a:lnTo>
                <a:lnTo>
                  <a:pt x="10667" y="33528"/>
                </a:lnTo>
                <a:lnTo>
                  <a:pt x="7619" y="32004"/>
                </a:lnTo>
                <a:lnTo>
                  <a:pt x="11582" y="32004"/>
                </a:lnTo>
                <a:lnTo>
                  <a:pt x="15240" y="25908"/>
                </a:lnTo>
                <a:lnTo>
                  <a:pt x="21335" y="18288"/>
                </a:lnTo>
                <a:lnTo>
                  <a:pt x="30480" y="12192"/>
                </a:lnTo>
                <a:lnTo>
                  <a:pt x="39624" y="9144"/>
                </a:lnTo>
                <a:lnTo>
                  <a:pt x="36576" y="9144"/>
                </a:lnTo>
                <a:lnTo>
                  <a:pt x="36576" y="6096"/>
                </a:lnTo>
                <a:lnTo>
                  <a:pt x="85344" y="6096"/>
                </a:lnTo>
                <a:lnTo>
                  <a:pt x="80772" y="4572"/>
                </a:lnTo>
                <a:lnTo>
                  <a:pt x="79248" y="3048"/>
                </a:lnTo>
                <a:lnTo>
                  <a:pt x="68580" y="0"/>
                </a:lnTo>
                <a:close/>
              </a:path>
              <a:path w="116204" h="102235">
                <a:moveTo>
                  <a:pt x="79248" y="91440"/>
                </a:moveTo>
                <a:lnTo>
                  <a:pt x="68580" y="94488"/>
                </a:lnTo>
                <a:lnTo>
                  <a:pt x="57911" y="96012"/>
                </a:lnTo>
                <a:lnTo>
                  <a:pt x="83820" y="96012"/>
                </a:lnTo>
                <a:lnTo>
                  <a:pt x="86868" y="94488"/>
                </a:lnTo>
                <a:lnTo>
                  <a:pt x="79248" y="94488"/>
                </a:lnTo>
                <a:lnTo>
                  <a:pt x="76200" y="92964"/>
                </a:lnTo>
                <a:lnTo>
                  <a:pt x="79248" y="91440"/>
                </a:lnTo>
                <a:close/>
              </a:path>
              <a:path w="116204" h="102235">
                <a:moveTo>
                  <a:pt x="36576" y="91440"/>
                </a:moveTo>
                <a:lnTo>
                  <a:pt x="36576" y="94488"/>
                </a:lnTo>
                <a:lnTo>
                  <a:pt x="39624" y="92964"/>
                </a:lnTo>
                <a:lnTo>
                  <a:pt x="36576" y="91440"/>
                </a:lnTo>
                <a:close/>
              </a:path>
              <a:path w="116204" h="102235">
                <a:moveTo>
                  <a:pt x="36576" y="91440"/>
                </a:moveTo>
                <a:lnTo>
                  <a:pt x="39624" y="92964"/>
                </a:lnTo>
                <a:lnTo>
                  <a:pt x="36576" y="94488"/>
                </a:lnTo>
                <a:lnTo>
                  <a:pt x="47244" y="94488"/>
                </a:lnTo>
                <a:lnTo>
                  <a:pt x="36576" y="91440"/>
                </a:lnTo>
                <a:close/>
              </a:path>
              <a:path w="116204" h="102235">
                <a:moveTo>
                  <a:pt x="79248" y="91440"/>
                </a:moveTo>
                <a:lnTo>
                  <a:pt x="76200" y="92964"/>
                </a:lnTo>
                <a:lnTo>
                  <a:pt x="79248" y="94488"/>
                </a:lnTo>
                <a:lnTo>
                  <a:pt x="79248" y="91440"/>
                </a:lnTo>
                <a:close/>
              </a:path>
              <a:path w="116204" h="102235">
                <a:moveTo>
                  <a:pt x="105155" y="67056"/>
                </a:moveTo>
                <a:lnTo>
                  <a:pt x="100584" y="74676"/>
                </a:lnTo>
                <a:lnTo>
                  <a:pt x="94488" y="82296"/>
                </a:lnTo>
                <a:lnTo>
                  <a:pt x="85344" y="88392"/>
                </a:lnTo>
                <a:lnTo>
                  <a:pt x="79248" y="91440"/>
                </a:lnTo>
                <a:lnTo>
                  <a:pt x="79248" y="94488"/>
                </a:lnTo>
                <a:lnTo>
                  <a:pt x="86868" y="94488"/>
                </a:lnTo>
                <a:lnTo>
                  <a:pt x="89916" y="92964"/>
                </a:lnTo>
                <a:lnTo>
                  <a:pt x="99060" y="86868"/>
                </a:lnTo>
                <a:lnTo>
                  <a:pt x="105155" y="79248"/>
                </a:lnTo>
                <a:lnTo>
                  <a:pt x="109728" y="71628"/>
                </a:lnTo>
                <a:lnTo>
                  <a:pt x="111252" y="68580"/>
                </a:lnTo>
                <a:lnTo>
                  <a:pt x="108204" y="68580"/>
                </a:lnTo>
                <a:lnTo>
                  <a:pt x="105155" y="67056"/>
                </a:lnTo>
                <a:close/>
              </a:path>
              <a:path w="116204" h="102235">
                <a:moveTo>
                  <a:pt x="10667" y="67056"/>
                </a:moveTo>
                <a:lnTo>
                  <a:pt x="7619" y="68580"/>
                </a:lnTo>
                <a:lnTo>
                  <a:pt x="11582" y="68580"/>
                </a:lnTo>
                <a:lnTo>
                  <a:pt x="10667" y="67056"/>
                </a:lnTo>
                <a:close/>
              </a:path>
              <a:path w="116204" h="102235">
                <a:moveTo>
                  <a:pt x="11684" y="67056"/>
                </a:moveTo>
                <a:lnTo>
                  <a:pt x="10667" y="67056"/>
                </a:lnTo>
                <a:lnTo>
                  <a:pt x="11582" y="68580"/>
                </a:lnTo>
                <a:lnTo>
                  <a:pt x="12192" y="68580"/>
                </a:lnTo>
                <a:lnTo>
                  <a:pt x="11684" y="67056"/>
                </a:lnTo>
                <a:close/>
              </a:path>
              <a:path w="116204" h="102235">
                <a:moveTo>
                  <a:pt x="104241" y="32004"/>
                </a:moveTo>
                <a:lnTo>
                  <a:pt x="103632" y="32004"/>
                </a:lnTo>
                <a:lnTo>
                  <a:pt x="106680" y="41148"/>
                </a:lnTo>
                <a:lnTo>
                  <a:pt x="108204" y="50292"/>
                </a:lnTo>
                <a:lnTo>
                  <a:pt x="106680" y="59436"/>
                </a:lnTo>
                <a:lnTo>
                  <a:pt x="103632" y="68580"/>
                </a:lnTo>
                <a:lnTo>
                  <a:pt x="104241" y="68580"/>
                </a:lnTo>
                <a:lnTo>
                  <a:pt x="105155" y="67056"/>
                </a:lnTo>
                <a:lnTo>
                  <a:pt x="111760" y="67056"/>
                </a:lnTo>
                <a:lnTo>
                  <a:pt x="114300" y="59436"/>
                </a:lnTo>
                <a:lnTo>
                  <a:pt x="115823" y="50292"/>
                </a:lnTo>
                <a:lnTo>
                  <a:pt x="114300" y="41148"/>
                </a:lnTo>
                <a:lnTo>
                  <a:pt x="111760" y="33528"/>
                </a:lnTo>
                <a:lnTo>
                  <a:pt x="105155" y="33528"/>
                </a:lnTo>
                <a:lnTo>
                  <a:pt x="104241" y="32004"/>
                </a:lnTo>
                <a:close/>
              </a:path>
              <a:path w="116204" h="102235">
                <a:moveTo>
                  <a:pt x="111760" y="67056"/>
                </a:moveTo>
                <a:lnTo>
                  <a:pt x="105155" y="67056"/>
                </a:lnTo>
                <a:lnTo>
                  <a:pt x="108204" y="68580"/>
                </a:lnTo>
                <a:lnTo>
                  <a:pt x="111252" y="68580"/>
                </a:lnTo>
                <a:lnTo>
                  <a:pt x="111760" y="67056"/>
                </a:lnTo>
                <a:close/>
              </a:path>
              <a:path w="116204" h="102235">
                <a:moveTo>
                  <a:pt x="11582" y="32004"/>
                </a:moveTo>
                <a:lnTo>
                  <a:pt x="7619" y="32004"/>
                </a:lnTo>
                <a:lnTo>
                  <a:pt x="10667" y="33528"/>
                </a:lnTo>
                <a:lnTo>
                  <a:pt x="11582" y="32004"/>
                </a:lnTo>
                <a:close/>
              </a:path>
              <a:path w="116204" h="102235">
                <a:moveTo>
                  <a:pt x="12192" y="32004"/>
                </a:moveTo>
                <a:lnTo>
                  <a:pt x="11582" y="32004"/>
                </a:lnTo>
                <a:lnTo>
                  <a:pt x="10667" y="33528"/>
                </a:lnTo>
                <a:lnTo>
                  <a:pt x="11684" y="33528"/>
                </a:lnTo>
                <a:lnTo>
                  <a:pt x="12192" y="32004"/>
                </a:lnTo>
                <a:close/>
              </a:path>
              <a:path w="116204" h="102235">
                <a:moveTo>
                  <a:pt x="85344" y="6096"/>
                </a:moveTo>
                <a:lnTo>
                  <a:pt x="79248" y="6096"/>
                </a:lnTo>
                <a:lnTo>
                  <a:pt x="79248" y="9144"/>
                </a:lnTo>
                <a:lnTo>
                  <a:pt x="76200" y="9144"/>
                </a:lnTo>
                <a:lnTo>
                  <a:pt x="85344" y="12192"/>
                </a:lnTo>
                <a:lnTo>
                  <a:pt x="94488" y="18288"/>
                </a:lnTo>
                <a:lnTo>
                  <a:pt x="100584" y="25908"/>
                </a:lnTo>
                <a:lnTo>
                  <a:pt x="105155" y="33528"/>
                </a:lnTo>
                <a:lnTo>
                  <a:pt x="108204" y="32004"/>
                </a:lnTo>
                <a:lnTo>
                  <a:pt x="111252" y="32004"/>
                </a:lnTo>
                <a:lnTo>
                  <a:pt x="109728" y="28956"/>
                </a:lnTo>
                <a:lnTo>
                  <a:pt x="105155" y="21336"/>
                </a:lnTo>
                <a:lnTo>
                  <a:pt x="99060" y="13716"/>
                </a:lnTo>
                <a:lnTo>
                  <a:pt x="92202" y="9144"/>
                </a:lnTo>
                <a:lnTo>
                  <a:pt x="79248" y="9144"/>
                </a:lnTo>
                <a:lnTo>
                  <a:pt x="76877" y="8466"/>
                </a:lnTo>
                <a:lnTo>
                  <a:pt x="91186" y="8466"/>
                </a:lnTo>
                <a:lnTo>
                  <a:pt x="89916" y="7620"/>
                </a:lnTo>
                <a:lnTo>
                  <a:pt x="85344" y="6096"/>
                </a:lnTo>
                <a:close/>
              </a:path>
              <a:path w="116204" h="102235">
                <a:moveTo>
                  <a:pt x="111252" y="32004"/>
                </a:moveTo>
                <a:lnTo>
                  <a:pt x="108204" y="32004"/>
                </a:lnTo>
                <a:lnTo>
                  <a:pt x="105155" y="33528"/>
                </a:lnTo>
                <a:lnTo>
                  <a:pt x="111760" y="33528"/>
                </a:lnTo>
                <a:lnTo>
                  <a:pt x="111252" y="32004"/>
                </a:lnTo>
                <a:close/>
              </a:path>
              <a:path w="116204" h="102235">
                <a:moveTo>
                  <a:pt x="36576" y="6096"/>
                </a:moveTo>
                <a:lnTo>
                  <a:pt x="36576" y="9144"/>
                </a:lnTo>
                <a:lnTo>
                  <a:pt x="38946" y="8466"/>
                </a:lnTo>
                <a:lnTo>
                  <a:pt x="36576" y="6096"/>
                </a:lnTo>
                <a:close/>
              </a:path>
              <a:path w="116204" h="102235">
                <a:moveTo>
                  <a:pt x="38946" y="8466"/>
                </a:moveTo>
                <a:lnTo>
                  <a:pt x="36576" y="9144"/>
                </a:lnTo>
                <a:lnTo>
                  <a:pt x="39624" y="9144"/>
                </a:lnTo>
                <a:lnTo>
                  <a:pt x="38946" y="8466"/>
                </a:lnTo>
                <a:close/>
              </a:path>
              <a:path w="116204" h="102235">
                <a:moveTo>
                  <a:pt x="79248" y="6096"/>
                </a:moveTo>
                <a:lnTo>
                  <a:pt x="76877" y="8466"/>
                </a:lnTo>
                <a:lnTo>
                  <a:pt x="79248" y="9144"/>
                </a:lnTo>
                <a:lnTo>
                  <a:pt x="79248" y="6096"/>
                </a:lnTo>
                <a:close/>
              </a:path>
              <a:path w="116204" h="102235">
                <a:moveTo>
                  <a:pt x="47244" y="6096"/>
                </a:moveTo>
                <a:lnTo>
                  <a:pt x="36576" y="6096"/>
                </a:lnTo>
                <a:lnTo>
                  <a:pt x="38946" y="8466"/>
                </a:lnTo>
                <a:lnTo>
                  <a:pt x="47244" y="6096"/>
                </a:lnTo>
                <a:close/>
              </a:path>
              <a:path w="116204" h="102235">
                <a:moveTo>
                  <a:pt x="79248" y="6096"/>
                </a:moveTo>
                <a:lnTo>
                  <a:pt x="68580" y="6096"/>
                </a:lnTo>
                <a:lnTo>
                  <a:pt x="76877" y="8466"/>
                </a:lnTo>
                <a:lnTo>
                  <a:pt x="792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831715" y="6065308"/>
            <a:ext cx="105569" cy="93839"/>
          </a:xfrm>
          <a:custGeom>
            <a:avLst/>
            <a:gdLst/>
            <a:ahLst/>
            <a:cxnLst/>
            <a:rect l="l" t="t" r="r" b="b"/>
            <a:pathLst>
              <a:path w="108585" h="96520">
                <a:moveTo>
                  <a:pt x="53339" y="0"/>
                </a:moveTo>
                <a:lnTo>
                  <a:pt x="32146" y="3738"/>
                </a:lnTo>
                <a:lnTo>
                  <a:pt x="15239" y="13906"/>
                </a:lnTo>
                <a:lnTo>
                  <a:pt x="4048" y="28932"/>
                </a:lnTo>
                <a:lnTo>
                  <a:pt x="0" y="47244"/>
                </a:lnTo>
                <a:lnTo>
                  <a:pt x="4048" y="65793"/>
                </a:lnTo>
                <a:lnTo>
                  <a:pt x="15239" y="81343"/>
                </a:lnTo>
                <a:lnTo>
                  <a:pt x="32146" y="92035"/>
                </a:lnTo>
                <a:lnTo>
                  <a:pt x="53339" y="96012"/>
                </a:lnTo>
                <a:lnTo>
                  <a:pt x="74771" y="92035"/>
                </a:lnTo>
                <a:lnTo>
                  <a:pt x="92201" y="81343"/>
                </a:lnTo>
                <a:lnTo>
                  <a:pt x="103917" y="65793"/>
                </a:lnTo>
                <a:lnTo>
                  <a:pt x="108203" y="47244"/>
                </a:lnTo>
                <a:lnTo>
                  <a:pt x="103917" y="28932"/>
                </a:lnTo>
                <a:lnTo>
                  <a:pt x="92201" y="13906"/>
                </a:lnTo>
                <a:lnTo>
                  <a:pt x="74771" y="3738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827270" y="6062345"/>
            <a:ext cx="112977" cy="99395"/>
          </a:xfrm>
          <a:custGeom>
            <a:avLst/>
            <a:gdLst/>
            <a:ahLst/>
            <a:cxnLst/>
            <a:rect l="l" t="t" r="r" b="b"/>
            <a:pathLst>
              <a:path w="116204" h="102235">
                <a:moveTo>
                  <a:pt x="79248" y="97536"/>
                </a:moveTo>
                <a:lnTo>
                  <a:pt x="36576" y="97536"/>
                </a:lnTo>
                <a:lnTo>
                  <a:pt x="47244" y="100584"/>
                </a:lnTo>
                <a:lnTo>
                  <a:pt x="57911" y="102108"/>
                </a:lnTo>
                <a:lnTo>
                  <a:pt x="68580" y="100584"/>
                </a:lnTo>
                <a:lnTo>
                  <a:pt x="79248" y="97536"/>
                </a:lnTo>
                <a:close/>
              </a:path>
              <a:path w="116204" h="102235">
                <a:moveTo>
                  <a:pt x="68580" y="0"/>
                </a:moveTo>
                <a:lnTo>
                  <a:pt x="47244" y="0"/>
                </a:lnTo>
                <a:lnTo>
                  <a:pt x="36576" y="3048"/>
                </a:lnTo>
                <a:lnTo>
                  <a:pt x="35052" y="4572"/>
                </a:lnTo>
                <a:lnTo>
                  <a:pt x="25908" y="7620"/>
                </a:lnTo>
                <a:lnTo>
                  <a:pt x="1523" y="41148"/>
                </a:lnTo>
                <a:lnTo>
                  <a:pt x="0" y="50292"/>
                </a:lnTo>
                <a:lnTo>
                  <a:pt x="1523" y="59436"/>
                </a:lnTo>
                <a:lnTo>
                  <a:pt x="25908" y="92964"/>
                </a:lnTo>
                <a:lnTo>
                  <a:pt x="35052" y="97536"/>
                </a:lnTo>
                <a:lnTo>
                  <a:pt x="80772" y="97536"/>
                </a:lnTo>
                <a:lnTo>
                  <a:pt x="83820" y="96012"/>
                </a:lnTo>
                <a:lnTo>
                  <a:pt x="57911" y="96012"/>
                </a:lnTo>
                <a:lnTo>
                  <a:pt x="47244" y="94488"/>
                </a:lnTo>
                <a:lnTo>
                  <a:pt x="36576" y="94488"/>
                </a:lnTo>
                <a:lnTo>
                  <a:pt x="36576" y="91440"/>
                </a:lnTo>
                <a:lnTo>
                  <a:pt x="30480" y="88392"/>
                </a:lnTo>
                <a:lnTo>
                  <a:pt x="21335" y="82296"/>
                </a:lnTo>
                <a:lnTo>
                  <a:pt x="15240" y="74676"/>
                </a:lnTo>
                <a:lnTo>
                  <a:pt x="11582" y="68580"/>
                </a:lnTo>
                <a:lnTo>
                  <a:pt x="7619" y="68580"/>
                </a:lnTo>
                <a:lnTo>
                  <a:pt x="10667" y="67056"/>
                </a:lnTo>
                <a:lnTo>
                  <a:pt x="11684" y="67056"/>
                </a:lnTo>
                <a:lnTo>
                  <a:pt x="9144" y="59436"/>
                </a:lnTo>
                <a:lnTo>
                  <a:pt x="7619" y="50292"/>
                </a:lnTo>
                <a:lnTo>
                  <a:pt x="9144" y="41148"/>
                </a:lnTo>
                <a:lnTo>
                  <a:pt x="11684" y="33528"/>
                </a:lnTo>
                <a:lnTo>
                  <a:pt x="10667" y="33528"/>
                </a:lnTo>
                <a:lnTo>
                  <a:pt x="7619" y="32004"/>
                </a:lnTo>
                <a:lnTo>
                  <a:pt x="11582" y="32004"/>
                </a:lnTo>
                <a:lnTo>
                  <a:pt x="15240" y="25908"/>
                </a:lnTo>
                <a:lnTo>
                  <a:pt x="21335" y="18288"/>
                </a:lnTo>
                <a:lnTo>
                  <a:pt x="30480" y="12192"/>
                </a:lnTo>
                <a:lnTo>
                  <a:pt x="39624" y="9144"/>
                </a:lnTo>
                <a:lnTo>
                  <a:pt x="36576" y="9144"/>
                </a:lnTo>
                <a:lnTo>
                  <a:pt x="36576" y="6096"/>
                </a:lnTo>
                <a:lnTo>
                  <a:pt x="85344" y="6096"/>
                </a:lnTo>
                <a:lnTo>
                  <a:pt x="80772" y="4572"/>
                </a:lnTo>
                <a:lnTo>
                  <a:pt x="79248" y="3048"/>
                </a:lnTo>
                <a:lnTo>
                  <a:pt x="68580" y="0"/>
                </a:lnTo>
                <a:close/>
              </a:path>
              <a:path w="116204" h="102235">
                <a:moveTo>
                  <a:pt x="79248" y="91440"/>
                </a:moveTo>
                <a:lnTo>
                  <a:pt x="68580" y="94488"/>
                </a:lnTo>
                <a:lnTo>
                  <a:pt x="57911" y="96012"/>
                </a:lnTo>
                <a:lnTo>
                  <a:pt x="83820" y="96012"/>
                </a:lnTo>
                <a:lnTo>
                  <a:pt x="86868" y="94488"/>
                </a:lnTo>
                <a:lnTo>
                  <a:pt x="79248" y="94488"/>
                </a:lnTo>
                <a:lnTo>
                  <a:pt x="76200" y="92964"/>
                </a:lnTo>
                <a:lnTo>
                  <a:pt x="79248" y="91440"/>
                </a:lnTo>
                <a:close/>
              </a:path>
              <a:path w="116204" h="102235">
                <a:moveTo>
                  <a:pt x="36576" y="91440"/>
                </a:moveTo>
                <a:lnTo>
                  <a:pt x="36576" y="94488"/>
                </a:lnTo>
                <a:lnTo>
                  <a:pt x="39624" y="92964"/>
                </a:lnTo>
                <a:lnTo>
                  <a:pt x="36576" y="91440"/>
                </a:lnTo>
                <a:close/>
              </a:path>
              <a:path w="116204" h="102235">
                <a:moveTo>
                  <a:pt x="36576" y="91440"/>
                </a:moveTo>
                <a:lnTo>
                  <a:pt x="39624" y="92964"/>
                </a:lnTo>
                <a:lnTo>
                  <a:pt x="36576" y="94488"/>
                </a:lnTo>
                <a:lnTo>
                  <a:pt x="47244" y="94488"/>
                </a:lnTo>
                <a:lnTo>
                  <a:pt x="36576" y="91440"/>
                </a:lnTo>
                <a:close/>
              </a:path>
              <a:path w="116204" h="102235">
                <a:moveTo>
                  <a:pt x="79248" y="91440"/>
                </a:moveTo>
                <a:lnTo>
                  <a:pt x="76200" y="92964"/>
                </a:lnTo>
                <a:lnTo>
                  <a:pt x="79248" y="94488"/>
                </a:lnTo>
                <a:lnTo>
                  <a:pt x="79248" y="91440"/>
                </a:lnTo>
                <a:close/>
              </a:path>
              <a:path w="116204" h="102235">
                <a:moveTo>
                  <a:pt x="105155" y="67056"/>
                </a:moveTo>
                <a:lnTo>
                  <a:pt x="100584" y="74676"/>
                </a:lnTo>
                <a:lnTo>
                  <a:pt x="94488" y="82296"/>
                </a:lnTo>
                <a:lnTo>
                  <a:pt x="85344" y="88392"/>
                </a:lnTo>
                <a:lnTo>
                  <a:pt x="79248" y="91440"/>
                </a:lnTo>
                <a:lnTo>
                  <a:pt x="79248" y="94488"/>
                </a:lnTo>
                <a:lnTo>
                  <a:pt x="86868" y="94488"/>
                </a:lnTo>
                <a:lnTo>
                  <a:pt x="89916" y="92964"/>
                </a:lnTo>
                <a:lnTo>
                  <a:pt x="99060" y="86868"/>
                </a:lnTo>
                <a:lnTo>
                  <a:pt x="105155" y="79248"/>
                </a:lnTo>
                <a:lnTo>
                  <a:pt x="109728" y="71628"/>
                </a:lnTo>
                <a:lnTo>
                  <a:pt x="111252" y="68580"/>
                </a:lnTo>
                <a:lnTo>
                  <a:pt x="108204" y="68580"/>
                </a:lnTo>
                <a:lnTo>
                  <a:pt x="105155" y="67056"/>
                </a:lnTo>
                <a:close/>
              </a:path>
              <a:path w="116204" h="102235">
                <a:moveTo>
                  <a:pt x="10667" y="67056"/>
                </a:moveTo>
                <a:lnTo>
                  <a:pt x="7619" y="68580"/>
                </a:lnTo>
                <a:lnTo>
                  <a:pt x="11582" y="68580"/>
                </a:lnTo>
                <a:lnTo>
                  <a:pt x="10667" y="67056"/>
                </a:lnTo>
                <a:close/>
              </a:path>
              <a:path w="116204" h="102235">
                <a:moveTo>
                  <a:pt x="11684" y="67056"/>
                </a:moveTo>
                <a:lnTo>
                  <a:pt x="10667" y="67056"/>
                </a:lnTo>
                <a:lnTo>
                  <a:pt x="11582" y="68580"/>
                </a:lnTo>
                <a:lnTo>
                  <a:pt x="12192" y="68580"/>
                </a:lnTo>
                <a:lnTo>
                  <a:pt x="11684" y="67056"/>
                </a:lnTo>
                <a:close/>
              </a:path>
              <a:path w="116204" h="102235">
                <a:moveTo>
                  <a:pt x="104241" y="32004"/>
                </a:moveTo>
                <a:lnTo>
                  <a:pt x="103632" y="32004"/>
                </a:lnTo>
                <a:lnTo>
                  <a:pt x="106680" y="41148"/>
                </a:lnTo>
                <a:lnTo>
                  <a:pt x="108204" y="50292"/>
                </a:lnTo>
                <a:lnTo>
                  <a:pt x="106680" y="59436"/>
                </a:lnTo>
                <a:lnTo>
                  <a:pt x="103632" y="68580"/>
                </a:lnTo>
                <a:lnTo>
                  <a:pt x="104241" y="68580"/>
                </a:lnTo>
                <a:lnTo>
                  <a:pt x="105155" y="67056"/>
                </a:lnTo>
                <a:lnTo>
                  <a:pt x="111760" y="67056"/>
                </a:lnTo>
                <a:lnTo>
                  <a:pt x="114300" y="59436"/>
                </a:lnTo>
                <a:lnTo>
                  <a:pt x="115823" y="50292"/>
                </a:lnTo>
                <a:lnTo>
                  <a:pt x="114300" y="41148"/>
                </a:lnTo>
                <a:lnTo>
                  <a:pt x="111760" y="33528"/>
                </a:lnTo>
                <a:lnTo>
                  <a:pt x="105155" y="33528"/>
                </a:lnTo>
                <a:lnTo>
                  <a:pt x="104241" y="32004"/>
                </a:lnTo>
                <a:close/>
              </a:path>
              <a:path w="116204" h="102235">
                <a:moveTo>
                  <a:pt x="111760" y="67056"/>
                </a:moveTo>
                <a:lnTo>
                  <a:pt x="105155" y="67056"/>
                </a:lnTo>
                <a:lnTo>
                  <a:pt x="108204" y="68580"/>
                </a:lnTo>
                <a:lnTo>
                  <a:pt x="111252" y="68580"/>
                </a:lnTo>
                <a:lnTo>
                  <a:pt x="111760" y="67056"/>
                </a:lnTo>
                <a:close/>
              </a:path>
              <a:path w="116204" h="102235">
                <a:moveTo>
                  <a:pt x="11582" y="32004"/>
                </a:moveTo>
                <a:lnTo>
                  <a:pt x="7619" y="32004"/>
                </a:lnTo>
                <a:lnTo>
                  <a:pt x="10667" y="33528"/>
                </a:lnTo>
                <a:lnTo>
                  <a:pt x="11582" y="32004"/>
                </a:lnTo>
                <a:close/>
              </a:path>
              <a:path w="116204" h="102235">
                <a:moveTo>
                  <a:pt x="12192" y="32004"/>
                </a:moveTo>
                <a:lnTo>
                  <a:pt x="11582" y="32004"/>
                </a:lnTo>
                <a:lnTo>
                  <a:pt x="10667" y="33528"/>
                </a:lnTo>
                <a:lnTo>
                  <a:pt x="11684" y="33528"/>
                </a:lnTo>
                <a:lnTo>
                  <a:pt x="12192" y="32004"/>
                </a:lnTo>
                <a:close/>
              </a:path>
              <a:path w="116204" h="102235">
                <a:moveTo>
                  <a:pt x="85344" y="6096"/>
                </a:moveTo>
                <a:lnTo>
                  <a:pt x="79248" y="6096"/>
                </a:lnTo>
                <a:lnTo>
                  <a:pt x="79248" y="9144"/>
                </a:lnTo>
                <a:lnTo>
                  <a:pt x="76200" y="9144"/>
                </a:lnTo>
                <a:lnTo>
                  <a:pt x="85344" y="12192"/>
                </a:lnTo>
                <a:lnTo>
                  <a:pt x="94488" y="18288"/>
                </a:lnTo>
                <a:lnTo>
                  <a:pt x="100584" y="25908"/>
                </a:lnTo>
                <a:lnTo>
                  <a:pt x="105155" y="33528"/>
                </a:lnTo>
                <a:lnTo>
                  <a:pt x="108204" y="32004"/>
                </a:lnTo>
                <a:lnTo>
                  <a:pt x="111252" y="32004"/>
                </a:lnTo>
                <a:lnTo>
                  <a:pt x="109728" y="28956"/>
                </a:lnTo>
                <a:lnTo>
                  <a:pt x="105155" y="21336"/>
                </a:lnTo>
                <a:lnTo>
                  <a:pt x="99060" y="13716"/>
                </a:lnTo>
                <a:lnTo>
                  <a:pt x="92202" y="9144"/>
                </a:lnTo>
                <a:lnTo>
                  <a:pt x="79248" y="9144"/>
                </a:lnTo>
                <a:lnTo>
                  <a:pt x="76877" y="8466"/>
                </a:lnTo>
                <a:lnTo>
                  <a:pt x="91186" y="8466"/>
                </a:lnTo>
                <a:lnTo>
                  <a:pt x="89916" y="7620"/>
                </a:lnTo>
                <a:lnTo>
                  <a:pt x="85344" y="6096"/>
                </a:lnTo>
                <a:close/>
              </a:path>
              <a:path w="116204" h="102235">
                <a:moveTo>
                  <a:pt x="111252" y="32004"/>
                </a:moveTo>
                <a:lnTo>
                  <a:pt x="108204" y="32004"/>
                </a:lnTo>
                <a:lnTo>
                  <a:pt x="105155" y="33528"/>
                </a:lnTo>
                <a:lnTo>
                  <a:pt x="111760" y="33528"/>
                </a:lnTo>
                <a:lnTo>
                  <a:pt x="111252" y="32004"/>
                </a:lnTo>
                <a:close/>
              </a:path>
              <a:path w="116204" h="102235">
                <a:moveTo>
                  <a:pt x="36576" y="6096"/>
                </a:moveTo>
                <a:lnTo>
                  <a:pt x="36576" y="9144"/>
                </a:lnTo>
                <a:lnTo>
                  <a:pt x="38946" y="8466"/>
                </a:lnTo>
                <a:lnTo>
                  <a:pt x="36576" y="6096"/>
                </a:lnTo>
                <a:close/>
              </a:path>
              <a:path w="116204" h="102235">
                <a:moveTo>
                  <a:pt x="38946" y="8466"/>
                </a:moveTo>
                <a:lnTo>
                  <a:pt x="36576" y="9144"/>
                </a:lnTo>
                <a:lnTo>
                  <a:pt x="39624" y="9144"/>
                </a:lnTo>
                <a:lnTo>
                  <a:pt x="38946" y="8466"/>
                </a:lnTo>
                <a:close/>
              </a:path>
              <a:path w="116204" h="102235">
                <a:moveTo>
                  <a:pt x="79248" y="6096"/>
                </a:moveTo>
                <a:lnTo>
                  <a:pt x="76877" y="8466"/>
                </a:lnTo>
                <a:lnTo>
                  <a:pt x="79248" y="9144"/>
                </a:lnTo>
                <a:lnTo>
                  <a:pt x="79248" y="6096"/>
                </a:lnTo>
                <a:close/>
              </a:path>
              <a:path w="116204" h="102235">
                <a:moveTo>
                  <a:pt x="47244" y="6096"/>
                </a:moveTo>
                <a:lnTo>
                  <a:pt x="36576" y="6096"/>
                </a:lnTo>
                <a:lnTo>
                  <a:pt x="38946" y="8466"/>
                </a:lnTo>
                <a:lnTo>
                  <a:pt x="47244" y="6096"/>
                </a:lnTo>
                <a:close/>
              </a:path>
              <a:path w="116204" h="102235">
                <a:moveTo>
                  <a:pt x="79248" y="6096"/>
                </a:moveTo>
                <a:lnTo>
                  <a:pt x="68580" y="6096"/>
                </a:lnTo>
                <a:lnTo>
                  <a:pt x="76877" y="8466"/>
                </a:lnTo>
                <a:lnTo>
                  <a:pt x="792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831715" y="6262370"/>
            <a:ext cx="105569" cy="93839"/>
          </a:xfrm>
          <a:custGeom>
            <a:avLst/>
            <a:gdLst/>
            <a:ahLst/>
            <a:cxnLst/>
            <a:rect l="l" t="t" r="r" b="b"/>
            <a:pathLst>
              <a:path w="108585" h="96520">
                <a:moveTo>
                  <a:pt x="53339" y="0"/>
                </a:moveTo>
                <a:lnTo>
                  <a:pt x="32146" y="3738"/>
                </a:lnTo>
                <a:lnTo>
                  <a:pt x="15239" y="13906"/>
                </a:lnTo>
                <a:lnTo>
                  <a:pt x="4048" y="28932"/>
                </a:lnTo>
                <a:lnTo>
                  <a:pt x="0" y="47244"/>
                </a:lnTo>
                <a:lnTo>
                  <a:pt x="4048" y="65793"/>
                </a:lnTo>
                <a:lnTo>
                  <a:pt x="15239" y="81343"/>
                </a:lnTo>
                <a:lnTo>
                  <a:pt x="32146" y="92035"/>
                </a:lnTo>
                <a:lnTo>
                  <a:pt x="53339" y="96012"/>
                </a:lnTo>
                <a:lnTo>
                  <a:pt x="74771" y="92035"/>
                </a:lnTo>
                <a:lnTo>
                  <a:pt x="92201" y="81343"/>
                </a:lnTo>
                <a:lnTo>
                  <a:pt x="103917" y="65793"/>
                </a:lnTo>
                <a:lnTo>
                  <a:pt x="108203" y="47244"/>
                </a:lnTo>
                <a:lnTo>
                  <a:pt x="103917" y="28932"/>
                </a:lnTo>
                <a:lnTo>
                  <a:pt x="92201" y="13906"/>
                </a:lnTo>
                <a:lnTo>
                  <a:pt x="74771" y="3738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827270" y="6259407"/>
            <a:ext cx="112977" cy="99395"/>
          </a:xfrm>
          <a:custGeom>
            <a:avLst/>
            <a:gdLst/>
            <a:ahLst/>
            <a:cxnLst/>
            <a:rect l="l" t="t" r="r" b="b"/>
            <a:pathLst>
              <a:path w="116204" h="102235">
                <a:moveTo>
                  <a:pt x="79248" y="97536"/>
                </a:moveTo>
                <a:lnTo>
                  <a:pt x="36576" y="97536"/>
                </a:lnTo>
                <a:lnTo>
                  <a:pt x="47244" y="100584"/>
                </a:lnTo>
                <a:lnTo>
                  <a:pt x="57911" y="102108"/>
                </a:lnTo>
                <a:lnTo>
                  <a:pt x="68580" y="100584"/>
                </a:lnTo>
                <a:lnTo>
                  <a:pt x="79248" y="97536"/>
                </a:lnTo>
                <a:close/>
              </a:path>
              <a:path w="116204" h="102235">
                <a:moveTo>
                  <a:pt x="68580" y="0"/>
                </a:moveTo>
                <a:lnTo>
                  <a:pt x="47244" y="0"/>
                </a:lnTo>
                <a:lnTo>
                  <a:pt x="36576" y="3048"/>
                </a:lnTo>
                <a:lnTo>
                  <a:pt x="35052" y="4572"/>
                </a:lnTo>
                <a:lnTo>
                  <a:pt x="25908" y="7620"/>
                </a:lnTo>
                <a:lnTo>
                  <a:pt x="1523" y="41148"/>
                </a:lnTo>
                <a:lnTo>
                  <a:pt x="0" y="50292"/>
                </a:lnTo>
                <a:lnTo>
                  <a:pt x="1523" y="59436"/>
                </a:lnTo>
                <a:lnTo>
                  <a:pt x="25908" y="92964"/>
                </a:lnTo>
                <a:lnTo>
                  <a:pt x="35052" y="97536"/>
                </a:lnTo>
                <a:lnTo>
                  <a:pt x="80772" y="97536"/>
                </a:lnTo>
                <a:lnTo>
                  <a:pt x="83820" y="96012"/>
                </a:lnTo>
                <a:lnTo>
                  <a:pt x="57911" y="96012"/>
                </a:lnTo>
                <a:lnTo>
                  <a:pt x="47244" y="94488"/>
                </a:lnTo>
                <a:lnTo>
                  <a:pt x="36576" y="94488"/>
                </a:lnTo>
                <a:lnTo>
                  <a:pt x="36576" y="91440"/>
                </a:lnTo>
                <a:lnTo>
                  <a:pt x="30480" y="88392"/>
                </a:lnTo>
                <a:lnTo>
                  <a:pt x="21335" y="82296"/>
                </a:lnTo>
                <a:lnTo>
                  <a:pt x="15240" y="74676"/>
                </a:lnTo>
                <a:lnTo>
                  <a:pt x="11582" y="68580"/>
                </a:lnTo>
                <a:lnTo>
                  <a:pt x="7619" y="68580"/>
                </a:lnTo>
                <a:lnTo>
                  <a:pt x="10667" y="67056"/>
                </a:lnTo>
                <a:lnTo>
                  <a:pt x="11684" y="67056"/>
                </a:lnTo>
                <a:lnTo>
                  <a:pt x="9144" y="59436"/>
                </a:lnTo>
                <a:lnTo>
                  <a:pt x="7619" y="50292"/>
                </a:lnTo>
                <a:lnTo>
                  <a:pt x="9144" y="41148"/>
                </a:lnTo>
                <a:lnTo>
                  <a:pt x="11684" y="33528"/>
                </a:lnTo>
                <a:lnTo>
                  <a:pt x="10667" y="33528"/>
                </a:lnTo>
                <a:lnTo>
                  <a:pt x="7619" y="32004"/>
                </a:lnTo>
                <a:lnTo>
                  <a:pt x="11582" y="32004"/>
                </a:lnTo>
                <a:lnTo>
                  <a:pt x="15240" y="25908"/>
                </a:lnTo>
                <a:lnTo>
                  <a:pt x="21335" y="18288"/>
                </a:lnTo>
                <a:lnTo>
                  <a:pt x="30480" y="12192"/>
                </a:lnTo>
                <a:lnTo>
                  <a:pt x="39624" y="9144"/>
                </a:lnTo>
                <a:lnTo>
                  <a:pt x="36576" y="9144"/>
                </a:lnTo>
                <a:lnTo>
                  <a:pt x="36576" y="6096"/>
                </a:lnTo>
                <a:lnTo>
                  <a:pt x="85344" y="6096"/>
                </a:lnTo>
                <a:lnTo>
                  <a:pt x="80772" y="4572"/>
                </a:lnTo>
                <a:lnTo>
                  <a:pt x="79248" y="3048"/>
                </a:lnTo>
                <a:lnTo>
                  <a:pt x="68580" y="0"/>
                </a:lnTo>
                <a:close/>
              </a:path>
              <a:path w="116204" h="102235">
                <a:moveTo>
                  <a:pt x="79248" y="91440"/>
                </a:moveTo>
                <a:lnTo>
                  <a:pt x="68580" y="94488"/>
                </a:lnTo>
                <a:lnTo>
                  <a:pt x="57911" y="96012"/>
                </a:lnTo>
                <a:lnTo>
                  <a:pt x="83820" y="96012"/>
                </a:lnTo>
                <a:lnTo>
                  <a:pt x="86868" y="94488"/>
                </a:lnTo>
                <a:lnTo>
                  <a:pt x="79248" y="94488"/>
                </a:lnTo>
                <a:lnTo>
                  <a:pt x="76200" y="92964"/>
                </a:lnTo>
                <a:lnTo>
                  <a:pt x="79248" y="91440"/>
                </a:lnTo>
                <a:close/>
              </a:path>
              <a:path w="116204" h="102235">
                <a:moveTo>
                  <a:pt x="36576" y="91440"/>
                </a:moveTo>
                <a:lnTo>
                  <a:pt x="36576" y="94488"/>
                </a:lnTo>
                <a:lnTo>
                  <a:pt x="39624" y="92964"/>
                </a:lnTo>
                <a:lnTo>
                  <a:pt x="36576" y="91440"/>
                </a:lnTo>
                <a:close/>
              </a:path>
              <a:path w="116204" h="102235">
                <a:moveTo>
                  <a:pt x="36576" y="91440"/>
                </a:moveTo>
                <a:lnTo>
                  <a:pt x="39624" y="92964"/>
                </a:lnTo>
                <a:lnTo>
                  <a:pt x="36576" y="94488"/>
                </a:lnTo>
                <a:lnTo>
                  <a:pt x="47244" y="94488"/>
                </a:lnTo>
                <a:lnTo>
                  <a:pt x="36576" y="91440"/>
                </a:lnTo>
                <a:close/>
              </a:path>
              <a:path w="116204" h="102235">
                <a:moveTo>
                  <a:pt x="79248" y="91440"/>
                </a:moveTo>
                <a:lnTo>
                  <a:pt x="76200" y="92964"/>
                </a:lnTo>
                <a:lnTo>
                  <a:pt x="79248" y="94488"/>
                </a:lnTo>
                <a:lnTo>
                  <a:pt x="79248" y="91440"/>
                </a:lnTo>
                <a:close/>
              </a:path>
              <a:path w="116204" h="102235">
                <a:moveTo>
                  <a:pt x="105155" y="67056"/>
                </a:moveTo>
                <a:lnTo>
                  <a:pt x="100584" y="74676"/>
                </a:lnTo>
                <a:lnTo>
                  <a:pt x="94488" y="82296"/>
                </a:lnTo>
                <a:lnTo>
                  <a:pt x="85344" y="88392"/>
                </a:lnTo>
                <a:lnTo>
                  <a:pt x="79248" y="91440"/>
                </a:lnTo>
                <a:lnTo>
                  <a:pt x="79248" y="94488"/>
                </a:lnTo>
                <a:lnTo>
                  <a:pt x="86868" y="94488"/>
                </a:lnTo>
                <a:lnTo>
                  <a:pt x="89916" y="92964"/>
                </a:lnTo>
                <a:lnTo>
                  <a:pt x="99060" y="86868"/>
                </a:lnTo>
                <a:lnTo>
                  <a:pt x="105155" y="79248"/>
                </a:lnTo>
                <a:lnTo>
                  <a:pt x="109728" y="71628"/>
                </a:lnTo>
                <a:lnTo>
                  <a:pt x="111252" y="68580"/>
                </a:lnTo>
                <a:lnTo>
                  <a:pt x="108204" y="68580"/>
                </a:lnTo>
                <a:lnTo>
                  <a:pt x="105155" y="67056"/>
                </a:lnTo>
                <a:close/>
              </a:path>
              <a:path w="116204" h="102235">
                <a:moveTo>
                  <a:pt x="10667" y="67056"/>
                </a:moveTo>
                <a:lnTo>
                  <a:pt x="7619" y="68580"/>
                </a:lnTo>
                <a:lnTo>
                  <a:pt x="11582" y="68580"/>
                </a:lnTo>
                <a:lnTo>
                  <a:pt x="10667" y="67056"/>
                </a:lnTo>
                <a:close/>
              </a:path>
              <a:path w="116204" h="102235">
                <a:moveTo>
                  <a:pt x="11684" y="67056"/>
                </a:moveTo>
                <a:lnTo>
                  <a:pt x="10667" y="67056"/>
                </a:lnTo>
                <a:lnTo>
                  <a:pt x="11582" y="68580"/>
                </a:lnTo>
                <a:lnTo>
                  <a:pt x="12192" y="68580"/>
                </a:lnTo>
                <a:lnTo>
                  <a:pt x="11684" y="67056"/>
                </a:lnTo>
                <a:close/>
              </a:path>
              <a:path w="116204" h="102235">
                <a:moveTo>
                  <a:pt x="104241" y="32004"/>
                </a:moveTo>
                <a:lnTo>
                  <a:pt x="103632" y="32004"/>
                </a:lnTo>
                <a:lnTo>
                  <a:pt x="106680" y="41148"/>
                </a:lnTo>
                <a:lnTo>
                  <a:pt x="108204" y="50292"/>
                </a:lnTo>
                <a:lnTo>
                  <a:pt x="106680" y="59436"/>
                </a:lnTo>
                <a:lnTo>
                  <a:pt x="103632" y="68580"/>
                </a:lnTo>
                <a:lnTo>
                  <a:pt x="104241" y="68580"/>
                </a:lnTo>
                <a:lnTo>
                  <a:pt x="105155" y="67056"/>
                </a:lnTo>
                <a:lnTo>
                  <a:pt x="111760" y="67056"/>
                </a:lnTo>
                <a:lnTo>
                  <a:pt x="114300" y="59436"/>
                </a:lnTo>
                <a:lnTo>
                  <a:pt x="115823" y="50292"/>
                </a:lnTo>
                <a:lnTo>
                  <a:pt x="114300" y="41148"/>
                </a:lnTo>
                <a:lnTo>
                  <a:pt x="111760" y="33528"/>
                </a:lnTo>
                <a:lnTo>
                  <a:pt x="105155" y="33528"/>
                </a:lnTo>
                <a:lnTo>
                  <a:pt x="104241" y="32004"/>
                </a:lnTo>
                <a:close/>
              </a:path>
              <a:path w="116204" h="102235">
                <a:moveTo>
                  <a:pt x="111760" y="67056"/>
                </a:moveTo>
                <a:lnTo>
                  <a:pt x="105155" y="67056"/>
                </a:lnTo>
                <a:lnTo>
                  <a:pt x="108204" y="68580"/>
                </a:lnTo>
                <a:lnTo>
                  <a:pt x="111252" y="68580"/>
                </a:lnTo>
                <a:lnTo>
                  <a:pt x="111760" y="67056"/>
                </a:lnTo>
                <a:close/>
              </a:path>
              <a:path w="116204" h="102235">
                <a:moveTo>
                  <a:pt x="11582" y="32004"/>
                </a:moveTo>
                <a:lnTo>
                  <a:pt x="7619" y="32004"/>
                </a:lnTo>
                <a:lnTo>
                  <a:pt x="10667" y="33528"/>
                </a:lnTo>
                <a:lnTo>
                  <a:pt x="11582" y="32004"/>
                </a:lnTo>
                <a:close/>
              </a:path>
              <a:path w="116204" h="102235">
                <a:moveTo>
                  <a:pt x="12192" y="32004"/>
                </a:moveTo>
                <a:lnTo>
                  <a:pt x="11582" y="32004"/>
                </a:lnTo>
                <a:lnTo>
                  <a:pt x="10667" y="33528"/>
                </a:lnTo>
                <a:lnTo>
                  <a:pt x="11684" y="33528"/>
                </a:lnTo>
                <a:lnTo>
                  <a:pt x="12192" y="32004"/>
                </a:lnTo>
                <a:close/>
              </a:path>
              <a:path w="116204" h="102235">
                <a:moveTo>
                  <a:pt x="85344" y="6096"/>
                </a:moveTo>
                <a:lnTo>
                  <a:pt x="79248" y="6096"/>
                </a:lnTo>
                <a:lnTo>
                  <a:pt x="79248" y="9144"/>
                </a:lnTo>
                <a:lnTo>
                  <a:pt x="76200" y="9144"/>
                </a:lnTo>
                <a:lnTo>
                  <a:pt x="85344" y="12192"/>
                </a:lnTo>
                <a:lnTo>
                  <a:pt x="94488" y="18288"/>
                </a:lnTo>
                <a:lnTo>
                  <a:pt x="100584" y="25908"/>
                </a:lnTo>
                <a:lnTo>
                  <a:pt x="105155" y="33528"/>
                </a:lnTo>
                <a:lnTo>
                  <a:pt x="108204" y="32004"/>
                </a:lnTo>
                <a:lnTo>
                  <a:pt x="111252" y="32004"/>
                </a:lnTo>
                <a:lnTo>
                  <a:pt x="109728" y="28956"/>
                </a:lnTo>
                <a:lnTo>
                  <a:pt x="105155" y="21336"/>
                </a:lnTo>
                <a:lnTo>
                  <a:pt x="99060" y="13716"/>
                </a:lnTo>
                <a:lnTo>
                  <a:pt x="92202" y="9144"/>
                </a:lnTo>
                <a:lnTo>
                  <a:pt x="79248" y="9144"/>
                </a:lnTo>
                <a:lnTo>
                  <a:pt x="76877" y="8466"/>
                </a:lnTo>
                <a:lnTo>
                  <a:pt x="91186" y="8466"/>
                </a:lnTo>
                <a:lnTo>
                  <a:pt x="89916" y="7620"/>
                </a:lnTo>
                <a:lnTo>
                  <a:pt x="85344" y="6096"/>
                </a:lnTo>
                <a:close/>
              </a:path>
              <a:path w="116204" h="102235">
                <a:moveTo>
                  <a:pt x="111252" y="32004"/>
                </a:moveTo>
                <a:lnTo>
                  <a:pt x="108204" y="32004"/>
                </a:lnTo>
                <a:lnTo>
                  <a:pt x="105155" y="33528"/>
                </a:lnTo>
                <a:lnTo>
                  <a:pt x="111760" y="33528"/>
                </a:lnTo>
                <a:lnTo>
                  <a:pt x="111252" y="32004"/>
                </a:lnTo>
                <a:close/>
              </a:path>
              <a:path w="116204" h="102235">
                <a:moveTo>
                  <a:pt x="36576" y="6096"/>
                </a:moveTo>
                <a:lnTo>
                  <a:pt x="36576" y="9144"/>
                </a:lnTo>
                <a:lnTo>
                  <a:pt x="38946" y="8466"/>
                </a:lnTo>
                <a:lnTo>
                  <a:pt x="36576" y="6096"/>
                </a:lnTo>
                <a:close/>
              </a:path>
              <a:path w="116204" h="102235">
                <a:moveTo>
                  <a:pt x="38946" y="8466"/>
                </a:moveTo>
                <a:lnTo>
                  <a:pt x="36576" y="9144"/>
                </a:lnTo>
                <a:lnTo>
                  <a:pt x="39624" y="9144"/>
                </a:lnTo>
                <a:lnTo>
                  <a:pt x="38946" y="8466"/>
                </a:lnTo>
                <a:close/>
              </a:path>
              <a:path w="116204" h="102235">
                <a:moveTo>
                  <a:pt x="79248" y="6096"/>
                </a:moveTo>
                <a:lnTo>
                  <a:pt x="76877" y="8466"/>
                </a:lnTo>
                <a:lnTo>
                  <a:pt x="79248" y="9144"/>
                </a:lnTo>
                <a:lnTo>
                  <a:pt x="79248" y="6096"/>
                </a:lnTo>
                <a:close/>
              </a:path>
              <a:path w="116204" h="102235">
                <a:moveTo>
                  <a:pt x="47244" y="6096"/>
                </a:moveTo>
                <a:lnTo>
                  <a:pt x="36576" y="6096"/>
                </a:lnTo>
                <a:lnTo>
                  <a:pt x="38946" y="8466"/>
                </a:lnTo>
                <a:lnTo>
                  <a:pt x="47244" y="6096"/>
                </a:lnTo>
                <a:close/>
              </a:path>
              <a:path w="116204" h="102235">
                <a:moveTo>
                  <a:pt x="79248" y="6096"/>
                </a:moveTo>
                <a:lnTo>
                  <a:pt x="68580" y="6096"/>
                </a:lnTo>
                <a:lnTo>
                  <a:pt x="76877" y="8466"/>
                </a:lnTo>
                <a:lnTo>
                  <a:pt x="792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5245099" y="5874173"/>
            <a:ext cx="105569" cy="95074"/>
          </a:xfrm>
          <a:custGeom>
            <a:avLst/>
            <a:gdLst/>
            <a:ahLst/>
            <a:cxnLst/>
            <a:rect l="l" t="t" r="r" b="b"/>
            <a:pathLst>
              <a:path w="108585" h="97789">
                <a:moveTo>
                  <a:pt x="53339" y="0"/>
                </a:moveTo>
                <a:lnTo>
                  <a:pt x="32146" y="3762"/>
                </a:lnTo>
                <a:lnTo>
                  <a:pt x="15239" y="14096"/>
                </a:lnTo>
                <a:lnTo>
                  <a:pt x="4048" y="29575"/>
                </a:lnTo>
                <a:lnTo>
                  <a:pt x="0" y="48767"/>
                </a:lnTo>
                <a:lnTo>
                  <a:pt x="4048" y="67317"/>
                </a:lnTo>
                <a:lnTo>
                  <a:pt x="15239" y="82867"/>
                </a:lnTo>
                <a:lnTo>
                  <a:pt x="32146" y="93559"/>
                </a:lnTo>
                <a:lnTo>
                  <a:pt x="53339" y="97535"/>
                </a:lnTo>
                <a:lnTo>
                  <a:pt x="74771" y="93559"/>
                </a:lnTo>
                <a:lnTo>
                  <a:pt x="92201" y="82867"/>
                </a:lnTo>
                <a:lnTo>
                  <a:pt x="103917" y="67317"/>
                </a:lnTo>
                <a:lnTo>
                  <a:pt x="108203" y="48767"/>
                </a:lnTo>
                <a:lnTo>
                  <a:pt x="103917" y="29575"/>
                </a:lnTo>
                <a:lnTo>
                  <a:pt x="92201" y="14096"/>
                </a:lnTo>
                <a:lnTo>
                  <a:pt x="74771" y="3762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240656" y="5871211"/>
            <a:ext cx="112977" cy="101246"/>
          </a:xfrm>
          <a:custGeom>
            <a:avLst/>
            <a:gdLst/>
            <a:ahLst/>
            <a:cxnLst/>
            <a:rect l="l" t="t" r="r" b="b"/>
            <a:pathLst>
              <a:path w="116204" h="104139">
                <a:moveTo>
                  <a:pt x="79248" y="99060"/>
                </a:moveTo>
                <a:lnTo>
                  <a:pt x="36576" y="99060"/>
                </a:lnTo>
                <a:lnTo>
                  <a:pt x="47244" y="102108"/>
                </a:lnTo>
                <a:lnTo>
                  <a:pt x="57911" y="103632"/>
                </a:lnTo>
                <a:lnTo>
                  <a:pt x="68580" y="102108"/>
                </a:lnTo>
                <a:lnTo>
                  <a:pt x="79248" y="99060"/>
                </a:lnTo>
                <a:close/>
              </a:path>
              <a:path w="116204" h="104139">
                <a:moveTo>
                  <a:pt x="68580" y="0"/>
                </a:moveTo>
                <a:lnTo>
                  <a:pt x="47244" y="0"/>
                </a:lnTo>
                <a:lnTo>
                  <a:pt x="36576" y="3048"/>
                </a:lnTo>
                <a:lnTo>
                  <a:pt x="35052" y="4572"/>
                </a:lnTo>
                <a:lnTo>
                  <a:pt x="16764" y="13716"/>
                </a:lnTo>
                <a:lnTo>
                  <a:pt x="10667" y="21336"/>
                </a:lnTo>
                <a:lnTo>
                  <a:pt x="6096" y="30480"/>
                </a:lnTo>
                <a:lnTo>
                  <a:pt x="4571" y="32004"/>
                </a:lnTo>
                <a:lnTo>
                  <a:pt x="1523" y="41148"/>
                </a:lnTo>
                <a:lnTo>
                  <a:pt x="0" y="51816"/>
                </a:lnTo>
                <a:lnTo>
                  <a:pt x="1523" y="60960"/>
                </a:lnTo>
                <a:lnTo>
                  <a:pt x="4571" y="70104"/>
                </a:lnTo>
                <a:lnTo>
                  <a:pt x="6096" y="71628"/>
                </a:lnTo>
                <a:lnTo>
                  <a:pt x="10667" y="80772"/>
                </a:lnTo>
                <a:lnTo>
                  <a:pt x="16764" y="88392"/>
                </a:lnTo>
                <a:lnTo>
                  <a:pt x="25908" y="94488"/>
                </a:lnTo>
                <a:lnTo>
                  <a:pt x="35052" y="99060"/>
                </a:lnTo>
                <a:lnTo>
                  <a:pt x="80772" y="99060"/>
                </a:lnTo>
                <a:lnTo>
                  <a:pt x="83820" y="97536"/>
                </a:lnTo>
                <a:lnTo>
                  <a:pt x="57911" y="97536"/>
                </a:lnTo>
                <a:lnTo>
                  <a:pt x="47244" y="96012"/>
                </a:lnTo>
                <a:lnTo>
                  <a:pt x="36576" y="96012"/>
                </a:lnTo>
                <a:lnTo>
                  <a:pt x="36576" y="92964"/>
                </a:lnTo>
                <a:lnTo>
                  <a:pt x="30480" y="89916"/>
                </a:lnTo>
                <a:lnTo>
                  <a:pt x="21335" y="83820"/>
                </a:lnTo>
                <a:lnTo>
                  <a:pt x="15240" y="76200"/>
                </a:lnTo>
                <a:lnTo>
                  <a:pt x="12192" y="70104"/>
                </a:lnTo>
                <a:lnTo>
                  <a:pt x="7619" y="70104"/>
                </a:lnTo>
                <a:lnTo>
                  <a:pt x="10667" y="67056"/>
                </a:lnTo>
                <a:lnTo>
                  <a:pt x="11176" y="67056"/>
                </a:lnTo>
                <a:lnTo>
                  <a:pt x="9144" y="60960"/>
                </a:lnTo>
                <a:lnTo>
                  <a:pt x="7619" y="51816"/>
                </a:lnTo>
                <a:lnTo>
                  <a:pt x="9144" y="41148"/>
                </a:lnTo>
                <a:lnTo>
                  <a:pt x="11176" y="35052"/>
                </a:lnTo>
                <a:lnTo>
                  <a:pt x="10667" y="35052"/>
                </a:lnTo>
                <a:lnTo>
                  <a:pt x="7619" y="32004"/>
                </a:lnTo>
                <a:lnTo>
                  <a:pt x="12192" y="32004"/>
                </a:lnTo>
                <a:lnTo>
                  <a:pt x="15240" y="25908"/>
                </a:lnTo>
                <a:lnTo>
                  <a:pt x="21335" y="18288"/>
                </a:lnTo>
                <a:lnTo>
                  <a:pt x="39624" y="9144"/>
                </a:lnTo>
                <a:lnTo>
                  <a:pt x="36576" y="9144"/>
                </a:lnTo>
                <a:lnTo>
                  <a:pt x="36576" y="6096"/>
                </a:lnTo>
                <a:lnTo>
                  <a:pt x="83820" y="6096"/>
                </a:lnTo>
                <a:lnTo>
                  <a:pt x="80772" y="4572"/>
                </a:lnTo>
                <a:lnTo>
                  <a:pt x="79248" y="3048"/>
                </a:lnTo>
                <a:lnTo>
                  <a:pt x="68580" y="0"/>
                </a:lnTo>
                <a:close/>
              </a:path>
              <a:path w="116204" h="104139">
                <a:moveTo>
                  <a:pt x="79248" y="92964"/>
                </a:moveTo>
                <a:lnTo>
                  <a:pt x="68580" y="96012"/>
                </a:lnTo>
                <a:lnTo>
                  <a:pt x="57911" y="97536"/>
                </a:lnTo>
                <a:lnTo>
                  <a:pt x="83820" y="97536"/>
                </a:lnTo>
                <a:lnTo>
                  <a:pt x="86868" y="96012"/>
                </a:lnTo>
                <a:lnTo>
                  <a:pt x="79248" y="96012"/>
                </a:lnTo>
                <a:lnTo>
                  <a:pt x="76200" y="94488"/>
                </a:lnTo>
                <a:lnTo>
                  <a:pt x="79248" y="92964"/>
                </a:lnTo>
                <a:close/>
              </a:path>
              <a:path w="116204" h="104139">
                <a:moveTo>
                  <a:pt x="36576" y="92964"/>
                </a:moveTo>
                <a:lnTo>
                  <a:pt x="36576" y="96012"/>
                </a:lnTo>
                <a:lnTo>
                  <a:pt x="39624" y="94488"/>
                </a:lnTo>
                <a:lnTo>
                  <a:pt x="36576" y="92964"/>
                </a:lnTo>
                <a:close/>
              </a:path>
              <a:path w="116204" h="104139">
                <a:moveTo>
                  <a:pt x="36576" y="92964"/>
                </a:moveTo>
                <a:lnTo>
                  <a:pt x="39624" y="94488"/>
                </a:lnTo>
                <a:lnTo>
                  <a:pt x="36576" y="96012"/>
                </a:lnTo>
                <a:lnTo>
                  <a:pt x="47244" y="96012"/>
                </a:lnTo>
                <a:lnTo>
                  <a:pt x="36576" y="92964"/>
                </a:lnTo>
                <a:close/>
              </a:path>
              <a:path w="116204" h="104139">
                <a:moveTo>
                  <a:pt x="79248" y="92964"/>
                </a:moveTo>
                <a:lnTo>
                  <a:pt x="76200" y="94488"/>
                </a:lnTo>
                <a:lnTo>
                  <a:pt x="79248" y="96012"/>
                </a:lnTo>
                <a:lnTo>
                  <a:pt x="79248" y="92964"/>
                </a:lnTo>
                <a:close/>
              </a:path>
              <a:path w="116204" h="104139">
                <a:moveTo>
                  <a:pt x="105155" y="67056"/>
                </a:moveTo>
                <a:lnTo>
                  <a:pt x="100584" y="76200"/>
                </a:lnTo>
                <a:lnTo>
                  <a:pt x="94488" y="83820"/>
                </a:lnTo>
                <a:lnTo>
                  <a:pt x="85344" y="89916"/>
                </a:lnTo>
                <a:lnTo>
                  <a:pt x="79248" y="92964"/>
                </a:lnTo>
                <a:lnTo>
                  <a:pt x="79248" y="96012"/>
                </a:lnTo>
                <a:lnTo>
                  <a:pt x="86868" y="96012"/>
                </a:lnTo>
                <a:lnTo>
                  <a:pt x="89916" y="94488"/>
                </a:lnTo>
                <a:lnTo>
                  <a:pt x="99060" y="88392"/>
                </a:lnTo>
                <a:lnTo>
                  <a:pt x="105155" y="80772"/>
                </a:lnTo>
                <a:lnTo>
                  <a:pt x="109728" y="71628"/>
                </a:lnTo>
                <a:lnTo>
                  <a:pt x="111252" y="70104"/>
                </a:lnTo>
                <a:lnTo>
                  <a:pt x="108204" y="70104"/>
                </a:lnTo>
                <a:lnTo>
                  <a:pt x="105155" y="67056"/>
                </a:lnTo>
                <a:close/>
              </a:path>
              <a:path w="116204" h="104139">
                <a:moveTo>
                  <a:pt x="10667" y="67056"/>
                </a:moveTo>
                <a:lnTo>
                  <a:pt x="7619" y="70104"/>
                </a:lnTo>
                <a:lnTo>
                  <a:pt x="12192" y="70104"/>
                </a:lnTo>
                <a:lnTo>
                  <a:pt x="10667" y="67056"/>
                </a:lnTo>
                <a:close/>
              </a:path>
              <a:path w="116204" h="104139">
                <a:moveTo>
                  <a:pt x="11176" y="67056"/>
                </a:moveTo>
                <a:lnTo>
                  <a:pt x="10667" y="67056"/>
                </a:lnTo>
                <a:lnTo>
                  <a:pt x="12192" y="70104"/>
                </a:lnTo>
                <a:lnTo>
                  <a:pt x="11176" y="67056"/>
                </a:lnTo>
                <a:close/>
              </a:path>
              <a:path w="116204" h="104139">
                <a:moveTo>
                  <a:pt x="103632" y="32004"/>
                </a:moveTo>
                <a:lnTo>
                  <a:pt x="106680" y="41148"/>
                </a:lnTo>
                <a:lnTo>
                  <a:pt x="108204" y="51816"/>
                </a:lnTo>
                <a:lnTo>
                  <a:pt x="106680" y="60960"/>
                </a:lnTo>
                <a:lnTo>
                  <a:pt x="103632" y="70104"/>
                </a:lnTo>
                <a:lnTo>
                  <a:pt x="105155" y="67056"/>
                </a:lnTo>
                <a:lnTo>
                  <a:pt x="112268" y="67056"/>
                </a:lnTo>
                <a:lnTo>
                  <a:pt x="114300" y="60960"/>
                </a:lnTo>
                <a:lnTo>
                  <a:pt x="115823" y="51816"/>
                </a:lnTo>
                <a:lnTo>
                  <a:pt x="114300" y="41148"/>
                </a:lnTo>
                <a:lnTo>
                  <a:pt x="112268" y="35052"/>
                </a:lnTo>
                <a:lnTo>
                  <a:pt x="105155" y="35052"/>
                </a:lnTo>
                <a:lnTo>
                  <a:pt x="103632" y="32004"/>
                </a:lnTo>
                <a:close/>
              </a:path>
              <a:path w="116204" h="104139">
                <a:moveTo>
                  <a:pt x="112268" y="67056"/>
                </a:moveTo>
                <a:lnTo>
                  <a:pt x="105155" y="67056"/>
                </a:lnTo>
                <a:lnTo>
                  <a:pt x="108204" y="70104"/>
                </a:lnTo>
                <a:lnTo>
                  <a:pt x="111252" y="70104"/>
                </a:lnTo>
                <a:lnTo>
                  <a:pt x="112268" y="67056"/>
                </a:lnTo>
                <a:close/>
              </a:path>
              <a:path w="116204" h="104139">
                <a:moveTo>
                  <a:pt x="12192" y="32004"/>
                </a:moveTo>
                <a:lnTo>
                  <a:pt x="7619" y="32004"/>
                </a:lnTo>
                <a:lnTo>
                  <a:pt x="10667" y="35052"/>
                </a:lnTo>
                <a:lnTo>
                  <a:pt x="12192" y="32004"/>
                </a:lnTo>
                <a:close/>
              </a:path>
              <a:path w="116204" h="104139">
                <a:moveTo>
                  <a:pt x="12192" y="32004"/>
                </a:moveTo>
                <a:lnTo>
                  <a:pt x="10667" y="35052"/>
                </a:lnTo>
                <a:lnTo>
                  <a:pt x="11176" y="35052"/>
                </a:lnTo>
                <a:lnTo>
                  <a:pt x="12192" y="32004"/>
                </a:lnTo>
                <a:close/>
              </a:path>
              <a:path w="116204" h="104139">
                <a:moveTo>
                  <a:pt x="83820" y="6096"/>
                </a:moveTo>
                <a:lnTo>
                  <a:pt x="79248" y="6096"/>
                </a:lnTo>
                <a:lnTo>
                  <a:pt x="79248" y="9144"/>
                </a:lnTo>
                <a:lnTo>
                  <a:pt x="76200" y="9144"/>
                </a:lnTo>
                <a:lnTo>
                  <a:pt x="94488" y="18288"/>
                </a:lnTo>
                <a:lnTo>
                  <a:pt x="100584" y="25908"/>
                </a:lnTo>
                <a:lnTo>
                  <a:pt x="105155" y="35052"/>
                </a:lnTo>
                <a:lnTo>
                  <a:pt x="108204" y="32004"/>
                </a:lnTo>
                <a:lnTo>
                  <a:pt x="111252" y="32004"/>
                </a:lnTo>
                <a:lnTo>
                  <a:pt x="109728" y="30480"/>
                </a:lnTo>
                <a:lnTo>
                  <a:pt x="105155" y="21336"/>
                </a:lnTo>
                <a:lnTo>
                  <a:pt x="99060" y="13716"/>
                </a:lnTo>
                <a:lnTo>
                  <a:pt x="89916" y="9144"/>
                </a:lnTo>
                <a:lnTo>
                  <a:pt x="79248" y="9144"/>
                </a:lnTo>
                <a:lnTo>
                  <a:pt x="76877" y="8466"/>
                </a:lnTo>
                <a:lnTo>
                  <a:pt x="88561" y="8466"/>
                </a:lnTo>
                <a:lnTo>
                  <a:pt x="83820" y="6096"/>
                </a:lnTo>
                <a:close/>
              </a:path>
              <a:path w="116204" h="104139">
                <a:moveTo>
                  <a:pt x="111252" y="32004"/>
                </a:moveTo>
                <a:lnTo>
                  <a:pt x="108204" y="32004"/>
                </a:lnTo>
                <a:lnTo>
                  <a:pt x="105155" y="35052"/>
                </a:lnTo>
                <a:lnTo>
                  <a:pt x="112268" y="35052"/>
                </a:lnTo>
                <a:lnTo>
                  <a:pt x="111252" y="32004"/>
                </a:lnTo>
                <a:close/>
              </a:path>
              <a:path w="116204" h="104139">
                <a:moveTo>
                  <a:pt x="36576" y="6096"/>
                </a:moveTo>
                <a:lnTo>
                  <a:pt x="36576" y="9144"/>
                </a:lnTo>
                <a:lnTo>
                  <a:pt x="38946" y="8466"/>
                </a:lnTo>
                <a:lnTo>
                  <a:pt x="36576" y="6096"/>
                </a:lnTo>
                <a:close/>
              </a:path>
              <a:path w="116204" h="104139">
                <a:moveTo>
                  <a:pt x="38946" y="8466"/>
                </a:moveTo>
                <a:lnTo>
                  <a:pt x="36576" y="9144"/>
                </a:lnTo>
                <a:lnTo>
                  <a:pt x="39624" y="9144"/>
                </a:lnTo>
                <a:lnTo>
                  <a:pt x="38946" y="8466"/>
                </a:lnTo>
                <a:close/>
              </a:path>
              <a:path w="116204" h="104139">
                <a:moveTo>
                  <a:pt x="79248" y="6096"/>
                </a:moveTo>
                <a:lnTo>
                  <a:pt x="76877" y="8466"/>
                </a:lnTo>
                <a:lnTo>
                  <a:pt x="79248" y="9144"/>
                </a:lnTo>
                <a:lnTo>
                  <a:pt x="79248" y="6096"/>
                </a:lnTo>
                <a:close/>
              </a:path>
              <a:path w="116204" h="104139">
                <a:moveTo>
                  <a:pt x="47244" y="6096"/>
                </a:moveTo>
                <a:lnTo>
                  <a:pt x="36576" y="6096"/>
                </a:lnTo>
                <a:lnTo>
                  <a:pt x="38946" y="8466"/>
                </a:lnTo>
                <a:lnTo>
                  <a:pt x="47244" y="6096"/>
                </a:lnTo>
                <a:close/>
              </a:path>
              <a:path w="116204" h="104139">
                <a:moveTo>
                  <a:pt x="79248" y="6096"/>
                </a:moveTo>
                <a:lnTo>
                  <a:pt x="68580" y="6096"/>
                </a:lnTo>
                <a:lnTo>
                  <a:pt x="76877" y="8466"/>
                </a:lnTo>
                <a:lnTo>
                  <a:pt x="792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5245099" y="6262370"/>
            <a:ext cx="105569" cy="93839"/>
          </a:xfrm>
          <a:custGeom>
            <a:avLst/>
            <a:gdLst/>
            <a:ahLst/>
            <a:cxnLst/>
            <a:rect l="l" t="t" r="r" b="b"/>
            <a:pathLst>
              <a:path w="108585" h="96520">
                <a:moveTo>
                  <a:pt x="53339" y="0"/>
                </a:moveTo>
                <a:lnTo>
                  <a:pt x="32146" y="3738"/>
                </a:lnTo>
                <a:lnTo>
                  <a:pt x="15239" y="13906"/>
                </a:lnTo>
                <a:lnTo>
                  <a:pt x="4048" y="28932"/>
                </a:lnTo>
                <a:lnTo>
                  <a:pt x="0" y="47244"/>
                </a:lnTo>
                <a:lnTo>
                  <a:pt x="4048" y="65793"/>
                </a:lnTo>
                <a:lnTo>
                  <a:pt x="15239" y="81343"/>
                </a:lnTo>
                <a:lnTo>
                  <a:pt x="32146" y="92035"/>
                </a:lnTo>
                <a:lnTo>
                  <a:pt x="53339" y="96012"/>
                </a:lnTo>
                <a:lnTo>
                  <a:pt x="74771" y="92035"/>
                </a:lnTo>
                <a:lnTo>
                  <a:pt x="92201" y="81343"/>
                </a:lnTo>
                <a:lnTo>
                  <a:pt x="103917" y="65793"/>
                </a:lnTo>
                <a:lnTo>
                  <a:pt x="108203" y="47244"/>
                </a:lnTo>
                <a:lnTo>
                  <a:pt x="103917" y="28932"/>
                </a:lnTo>
                <a:lnTo>
                  <a:pt x="92201" y="13906"/>
                </a:lnTo>
                <a:lnTo>
                  <a:pt x="74771" y="3738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5240656" y="6259407"/>
            <a:ext cx="112977" cy="99395"/>
          </a:xfrm>
          <a:custGeom>
            <a:avLst/>
            <a:gdLst/>
            <a:ahLst/>
            <a:cxnLst/>
            <a:rect l="l" t="t" r="r" b="b"/>
            <a:pathLst>
              <a:path w="116204" h="102235">
                <a:moveTo>
                  <a:pt x="79248" y="97536"/>
                </a:moveTo>
                <a:lnTo>
                  <a:pt x="36576" y="97536"/>
                </a:lnTo>
                <a:lnTo>
                  <a:pt x="47244" y="100584"/>
                </a:lnTo>
                <a:lnTo>
                  <a:pt x="57911" y="102108"/>
                </a:lnTo>
                <a:lnTo>
                  <a:pt x="68580" y="100584"/>
                </a:lnTo>
                <a:lnTo>
                  <a:pt x="79248" y="97536"/>
                </a:lnTo>
                <a:close/>
              </a:path>
              <a:path w="116204" h="102235">
                <a:moveTo>
                  <a:pt x="68580" y="0"/>
                </a:moveTo>
                <a:lnTo>
                  <a:pt x="47244" y="0"/>
                </a:lnTo>
                <a:lnTo>
                  <a:pt x="36576" y="3048"/>
                </a:lnTo>
                <a:lnTo>
                  <a:pt x="35052" y="4572"/>
                </a:lnTo>
                <a:lnTo>
                  <a:pt x="25908" y="7620"/>
                </a:lnTo>
                <a:lnTo>
                  <a:pt x="1523" y="41148"/>
                </a:lnTo>
                <a:lnTo>
                  <a:pt x="0" y="50292"/>
                </a:lnTo>
                <a:lnTo>
                  <a:pt x="1523" y="59436"/>
                </a:lnTo>
                <a:lnTo>
                  <a:pt x="25908" y="92964"/>
                </a:lnTo>
                <a:lnTo>
                  <a:pt x="35052" y="97536"/>
                </a:lnTo>
                <a:lnTo>
                  <a:pt x="80772" y="97536"/>
                </a:lnTo>
                <a:lnTo>
                  <a:pt x="83820" y="96012"/>
                </a:lnTo>
                <a:lnTo>
                  <a:pt x="57911" y="96012"/>
                </a:lnTo>
                <a:lnTo>
                  <a:pt x="47244" y="94488"/>
                </a:lnTo>
                <a:lnTo>
                  <a:pt x="36576" y="94488"/>
                </a:lnTo>
                <a:lnTo>
                  <a:pt x="36576" y="91440"/>
                </a:lnTo>
                <a:lnTo>
                  <a:pt x="30480" y="88392"/>
                </a:lnTo>
                <a:lnTo>
                  <a:pt x="21335" y="82296"/>
                </a:lnTo>
                <a:lnTo>
                  <a:pt x="15240" y="74676"/>
                </a:lnTo>
                <a:lnTo>
                  <a:pt x="11582" y="68580"/>
                </a:lnTo>
                <a:lnTo>
                  <a:pt x="7619" y="68580"/>
                </a:lnTo>
                <a:lnTo>
                  <a:pt x="10667" y="67056"/>
                </a:lnTo>
                <a:lnTo>
                  <a:pt x="11684" y="67056"/>
                </a:lnTo>
                <a:lnTo>
                  <a:pt x="9144" y="59436"/>
                </a:lnTo>
                <a:lnTo>
                  <a:pt x="7619" y="50292"/>
                </a:lnTo>
                <a:lnTo>
                  <a:pt x="9144" y="41148"/>
                </a:lnTo>
                <a:lnTo>
                  <a:pt x="11684" y="33528"/>
                </a:lnTo>
                <a:lnTo>
                  <a:pt x="10667" y="33528"/>
                </a:lnTo>
                <a:lnTo>
                  <a:pt x="7619" y="32004"/>
                </a:lnTo>
                <a:lnTo>
                  <a:pt x="11582" y="32004"/>
                </a:lnTo>
                <a:lnTo>
                  <a:pt x="15240" y="25908"/>
                </a:lnTo>
                <a:lnTo>
                  <a:pt x="21335" y="18288"/>
                </a:lnTo>
                <a:lnTo>
                  <a:pt x="30480" y="12192"/>
                </a:lnTo>
                <a:lnTo>
                  <a:pt x="39624" y="9144"/>
                </a:lnTo>
                <a:lnTo>
                  <a:pt x="36576" y="9144"/>
                </a:lnTo>
                <a:lnTo>
                  <a:pt x="36576" y="6096"/>
                </a:lnTo>
                <a:lnTo>
                  <a:pt x="85344" y="6096"/>
                </a:lnTo>
                <a:lnTo>
                  <a:pt x="80772" y="4572"/>
                </a:lnTo>
                <a:lnTo>
                  <a:pt x="79248" y="3048"/>
                </a:lnTo>
                <a:lnTo>
                  <a:pt x="68580" y="0"/>
                </a:lnTo>
                <a:close/>
              </a:path>
              <a:path w="116204" h="102235">
                <a:moveTo>
                  <a:pt x="79248" y="91440"/>
                </a:moveTo>
                <a:lnTo>
                  <a:pt x="68580" y="94488"/>
                </a:lnTo>
                <a:lnTo>
                  <a:pt x="57911" y="96012"/>
                </a:lnTo>
                <a:lnTo>
                  <a:pt x="83820" y="96012"/>
                </a:lnTo>
                <a:lnTo>
                  <a:pt x="86868" y="94488"/>
                </a:lnTo>
                <a:lnTo>
                  <a:pt x="79248" y="94488"/>
                </a:lnTo>
                <a:lnTo>
                  <a:pt x="76200" y="92964"/>
                </a:lnTo>
                <a:lnTo>
                  <a:pt x="79248" y="91440"/>
                </a:lnTo>
                <a:close/>
              </a:path>
              <a:path w="116204" h="102235">
                <a:moveTo>
                  <a:pt x="36576" y="91440"/>
                </a:moveTo>
                <a:lnTo>
                  <a:pt x="36576" y="94488"/>
                </a:lnTo>
                <a:lnTo>
                  <a:pt x="39624" y="92964"/>
                </a:lnTo>
                <a:lnTo>
                  <a:pt x="36576" y="91440"/>
                </a:lnTo>
                <a:close/>
              </a:path>
              <a:path w="116204" h="102235">
                <a:moveTo>
                  <a:pt x="36576" y="91440"/>
                </a:moveTo>
                <a:lnTo>
                  <a:pt x="39624" y="92964"/>
                </a:lnTo>
                <a:lnTo>
                  <a:pt x="36576" y="94488"/>
                </a:lnTo>
                <a:lnTo>
                  <a:pt x="47244" y="94488"/>
                </a:lnTo>
                <a:lnTo>
                  <a:pt x="36576" y="91440"/>
                </a:lnTo>
                <a:close/>
              </a:path>
              <a:path w="116204" h="102235">
                <a:moveTo>
                  <a:pt x="79248" y="91440"/>
                </a:moveTo>
                <a:lnTo>
                  <a:pt x="76200" y="92964"/>
                </a:lnTo>
                <a:lnTo>
                  <a:pt x="79248" y="94488"/>
                </a:lnTo>
                <a:lnTo>
                  <a:pt x="79248" y="91440"/>
                </a:lnTo>
                <a:close/>
              </a:path>
              <a:path w="116204" h="102235">
                <a:moveTo>
                  <a:pt x="105155" y="67056"/>
                </a:moveTo>
                <a:lnTo>
                  <a:pt x="100584" y="74676"/>
                </a:lnTo>
                <a:lnTo>
                  <a:pt x="94488" y="82296"/>
                </a:lnTo>
                <a:lnTo>
                  <a:pt x="85344" y="88392"/>
                </a:lnTo>
                <a:lnTo>
                  <a:pt x="79248" y="91440"/>
                </a:lnTo>
                <a:lnTo>
                  <a:pt x="79248" y="94488"/>
                </a:lnTo>
                <a:lnTo>
                  <a:pt x="86868" y="94488"/>
                </a:lnTo>
                <a:lnTo>
                  <a:pt x="89916" y="92964"/>
                </a:lnTo>
                <a:lnTo>
                  <a:pt x="99060" y="86868"/>
                </a:lnTo>
                <a:lnTo>
                  <a:pt x="105155" y="79248"/>
                </a:lnTo>
                <a:lnTo>
                  <a:pt x="109728" y="71628"/>
                </a:lnTo>
                <a:lnTo>
                  <a:pt x="111252" y="68580"/>
                </a:lnTo>
                <a:lnTo>
                  <a:pt x="108204" y="68580"/>
                </a:lnTo>
                <a:lnTo>
                  <a:pt x="105155" y="67056"/>
                </a:lnTo>
                <a:close/>
              </a:path>
              <a:path w="116204" h="102235">
                <a:moveTo>
                  <a:pt x="10667" y="67056"/>
                </a:moveTo>
                <a:lnTo>
                  <a:pt x="7619" y="68580"/>
                </a:lnTo>
                <a:lnTo>
                  <a:pt x="11582" y="68580"/>
                </a:lnTo>
                <a:lnTo>
                  <a:pt x="10667" y="67056"/>
                </a:lnTo>
                <a:close/>
              </a:path>
              <a:path w="116204" h="102235">
                <a:moveTo>
                  <a:pt x="11684" y="67056"/>
                </a:moveTo>
                <a:lnTo>
                  <a:pt x="10667" y="67056"/>
                </a:lnTo>
                <a:lnTo>
                  <a:pt x="11582" y="68580"/>
                </a:lnTo>
                <a:lnTo>
                  <a:pt x="12192" y="68580"/>
                </a:lnTo>
                <a:lnTo>
                  <a:pt x="11684" y="67056"/>
                </a:lnTo>
                <a:close/>
              </a:path>
              <a:path w="116204" h="102235">
                <a:moveTo>
                  <a:pt x="104241" y="32004"/>
                </a:moveTo>
                <a:lnTo>
                  <a:pt x="103632" y="32004"/>
                </a:lnTo>
                <a:lnTo>
                  <a:pt x="106680" y="41148"/>
                </a:lnTo>
                <a:lnTo>
                  <a:pt x="108204" y="50292"/>
                </a:lnTo>
                <a:lnTo>
                  <a:pt x="106680" y="59436"/>
                </a:lnTo>
                <a:lnTo>
                  <a:pt x="103632" y="68580"/>
                </a:lnTo>
                <a:lnTo>
                  <a:pt x="104241" y="68580"/>
                </a:lnTo>
                <a:lnTo>
                  <a:pt x="105155" y="67056"/>
                </a:lnTo>
                <a:lnTo>
                  <a:pt x="111760" y="67056"/>
                </a:lnTo>
                <a:lnTo>
                  <a:pt x="114300" y="59436"/>
                </a:lnTo>
                <a:lnTo>
                  <a:pt x="115823" y="50292"/>
                </a:lnTo>
                <a:lnTo>
                  <a:pt x="114300" y="41148"/>
                </a:lnTo>
                <a:lnTo>
                  <a:pt x="111760" y="33528"/>
                </a:lnTo>
                <a:lnTo>
                  <a:pt x="105155" y="33528"/>
                </a:lnTo>
                <a:lnTo>
                  <a:pt x="104241" y="32004"/>
                </a:lnTo>
                <a:close/>
              </a:path>
              <a:path w="116204" h="102235">
                <a:moveTo>
                  <a:pt x="111760" y="67056"/>
                </a:moveTo>
                <a:lnTo>
                  <a:pt x="105155" y="67056"/>
                </a:lnTo>
                <a:lnTo>
                  <a:pt x="108204" y="68580"/>
                </a:lnTo>
                <a:lnTo>
                  <a:pt x="111252" y="68580"/>
                </a:lnTo>
                <a:lnTo>
                  <a:pt x="111760" y="67056"/>
                </a:lnTo>
                <a:close/>
              </a:path>
              <a:path w="116204" h="102235">
                <a:moveTo>
                  <a:pt x="11582" y="32004"/>
                </a:moveTo>
                <a:lnTo>
                  <a:pt x="7619" y="32004"/>
                </a:lnTo>
                <a:lnTo>
                  <a:pt x="10667" y="33528"/>
                </a:lnTo>
                <a:lnTo>
                  <a:pt x="11582" y="32004"/>
                </a:lnTo>
                <a:close/>
              </a:path>
              <a:path w="116204" h="102235">
                <a:moveTo>
                  <a:pt x="12192" y="32004"/>
                </a:moveTo>
                <a:lnTo>
                  <a:pt x="11582" y="32004"/>
                </a:lnTo>
                <a:lnTo>
                  <a:pt x="10667" y="33528"/>
                </a:lnTo>
                <a:lnTo>
                  <a:pt x="11684" y="33528"/>
                </a:lnTo>
                <a:lnTo>
                  <a:pt x="12192" y="32004"/>
                </a:lnTo>
                <a:close/>
              </a:path>
              <a:path w="116204" h="102235">
                <a:moveTo>
                  <a:pt x="85344" y="6096"/>
                </a:moveTo>
                <a:lnTo>
                  <a:pt x="79248" y="6096"/>
                </a:lnTo>
                <a:lnTo>
                  <a:pt x="79248" y="9144"/>
                </a:lnTo>
                <a:lnTo>
                  <a:pt x="76200" y="9144"/>
                </a:lnTo>
                <a:lnTo>
                  <a:pt x="85344" y="12192"/>
                </a:lnTo>
                <a:lnTo>
                  <a:pt x="94488" y="18288"/>
                </a:lnTo>
                <a:lnTo>
                  <a:pt x="100584" y="25908"/>
                </a:lnTo>
                <a:lnTo>
                  <a:pt x="105155" y="33528"/>
                </a:lnTo>
                <a:lnTo>
                  <a:pt x="108204" y="32004"/>
                </a:lnTo>
                <a:lnTo>
                  <a:pt x="111252" y="32004"/>
                </a:lnTo>
                <a:lnTo>
                  <a:pt x="109728" y="28956"/>
                </a:lnTo>
                <a:lnTo>
                  <a:pt x="105155" y="21336"/>
                </a:lnTo>
                <a:lnTo>
                  <a:pt x="99060" y="13716"/>
                </a:lnTo>
                <a:lnTo>
                  <a:pt x="92202" y="9144"/>
                </a:lnTo>
                <a:lnTo>
                  <a:pt x="79248" y="9144"/>
                </a:lnTo>
                <a:lnTo>
                  <a:pt x="76877" y="8466"/>
                </a:lnTo>
                <a:lnTo>
                  <a:pt x="91186" y="8466"/>
                </a:lnTo>
                <a:lnTo>
                  <a:pt x="89916" y="7620"/>
                </a:lnTo>
                <a:lnTo>
                  <a:pt x="85344" y="6096"/>
                </a:lnTo>
                <a:close/>
              </a:path>
              <a:path w="116204" h="102235">
                <a:moveTo>
                  <a:pt x="111252" y="32004"/>
                </a:moveTo>
                <a:lnTo>
                  <a:pt x="108204" y="32004"/>
                </a:lnTo>
                <a:lnTo>
                  <a:pt x="105155" y="33528"/>
                </a:lnTo>
                <a:lnTo>
                  <a:pt x="111760" y="33528"/>
                </a:lnTo>
                <a:lnTo>
                  <a:pt x="111252" y="32004"/>
                </a:lnTo>
                <a:close/>
              </a:path>
              <a:path w="116204" h="102235">
                <a:moveTo>
                  <a:pt x="36576" y="6096"/>
                </a:moveTo>
                <a:lnTo>
                  <a:pt x="36576" y="9144"/>
                </a:lnTo>
                <a:lnTo>
                  <a:pt x="38946" y="8466"/>
                </a:lnTo>
                <a:lnTo>
                  <a:pt x="36576" y="6096"/>
                </a:lnTo>
                <a:close/>
              </a:path>
              <a:path w="116204" h="102235">
                <a:moveTo>
                  <a:pt x="38946" y="8466"/>
                </a:moveTo>
                <a:lnTo>
                  <a:pt x="36576" y="9144"/>
                </a:lnTo>
                <a:lnTo>
                  <a:pt x="39624" y="9144"/>
                </a:lnTo>
                <a:lnTo>
                  <a:pt x="38946" y="8466"/>
                </a:lnTo>
                <a:close/>
              </a:path>
              <a:path w="116204" h="102235">
                <a:moveTo>
                  <a:pt x="79248" y="6096"/>
                </a:moveTo>
                <a:lnTo>
                  <a:pt x="76877" y="8466"/>
                </a:lnTo>
                <a:lnTo>
                  <a:pt x="79248" y="9144"/>
                </a:lnTo>
                <a:lnTo>
                  <a:pt x="79248" y="6096"/>
                </a:lnTo>
                <a:close/>
              </a:path>
              <a:path w="116204" h="102235">
                <a:moveTo>
                  <a:pt x="47244" y="6096"/>
                </a:moveTo>
                <a:lnTo>
                  <a:pt x="36576" y="6096"/>
                </a:lnTo>
                <a:lnTo>
                  <a:pt x="38946" y="8466"/>
                </a:lnTo>
                <a:lnTo>
                  <a:pt x="47244" y="6096"/>
                </a:lnTo>
                <a:close/>
              </a:path>
              <a:path w="116204" h="102235">
                <a:moveTo>
                  <a:pt x="79248" y="6096"/>
                </a:moveTo>
                <a:lnTo>
                  <a:pt x="68580" y="6096"/>
                </a:lnTo>
                <a:lnTo>
                  <a:pt x="76877" y="8466"/>
                </a:lnTo>
                <a:lnTo>
                  <a:pt x="792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5658484" y="6071234"/>
            <a:ext cx="105569" cy="93839"/>
          </a:xfrm>
          <a:custGeom>
            <a:avLst/>
            <a:gdLst/>
            <a:ahLst/>
            <a:cxnLst/>
            <a:rect l="l" t="t" r="r" b="b"/>
            <a:pathLst>
              <a:path w="108585" h="96520">
                <a:moveTo>
                  <a:pt x="53339" y="0"/>
                </a:moveTo>
                <a:lnTo>
                  <a:pt x="32146" y="3738"/>
                </a:lnTo>
                <a:lnTo>
                  <a:pt x="15239" y="13906"/>
                </a:lnTo>
                <a:lnTo>
                  <a:pt x="4048" y="28932"/>
                </a:lnTo>
                <a:lnTo>
                  <a:pt x="0" y="47244"/>
                </a:lnTo>
                <a:lnTo>
                  <a:pt x="4048" y="65793"/>
                </a:lnTo>
                <a:lnTo>
                  <a:pt x="15239" y="81343"/>
                </a:lnTo>
                <a:lnTo>
                  <a:pt x="32146" y="92035"/>
                </a:lnTo>
                <a:lnTo>
                  <a:pt x="53339" y="96012"/>
                </a:lnTo>
                <a:lnTo>
                  <a:pt x="74771" y="92035"/>
                </a:lnTo>
                <a:lnTo>
                  <a:pt x="92201" y="81343"/>
                </a:lnTo>
                <a:lnTo>
                  <a:pt x="103917" y="65793"/>
                </a:lnTo>
                <a:lnTo>
                  <a:pt x="108203" y="47244"/>
                </a:lnTo>
                <a:lnTo>
                  <a:pt x="103917" y="28932"/>
                </a:lnTo>
                <a:lnTo>
                  <a:pt x="92201" y="13906"/>
                </a:lnTo>
                <a:lnTo>
                  <a:pt x="74771" y="3738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5654041" y="6068272"/>
            <a:ext cx="112977" cy="99395"/>
          </a:xfrm>
          <a:custGeom>
            <a:avLst/>
            <a:gdLst/>
            <a:ahLst/>
            <a:cxnLst/>
            <a:rect l="l" t="t" r="r" b="b"/>
            <a:pathLst>
              <a:path w="116204" h="102235">
                <a:moveTo>
                  <a:pt x="79248" y="97536"/>
                </a:moveTo>
                <a:lnTo>
                  <a:pt x="36576" y="97536"/>
                </a:lnTo>
                <a:lnTo>
                  <a:pt x="47244" y="100584"/>
                </a:lnTo>
                <a:lnTo>
                  <a:pt x="57911" y="102108"/>
                </a:lnTo>
                <a:lnTo>
                  <a:pt x="68580" y="100584"/>
                </a:lnTo>
                <a:lnTo>
                  <a:pt x="79248" y="97536"/>
                </a:lnTo>
                <a:close/>
              </a:path>
              <a:path w="116204" h="102235">
                <a:moveTo>
                  <a:pt x="68580" y="0"/>
                </a:moveTo>
                <a:lnTo>
                  <a:pt x="47244" y="0"/>
                </a:lnTo>
                <a:lnTo>
                  <a:pt x="36576" y="3048"/>
                </a:lnTo>
                <a:lnTo>
                  <a:pt x="35052" y="4572"/>
                </a:lnTo>
                <a:lnTo>
                  <a:pt x="25908" y="7620"/>
                </a:lnTo>
                <a:lnTo>
                  <a:pt x="1523" y="41148"/>
                </a:lnTo>
                <a:lnTo>
                  <a:pt x="0" y="50292"/>
                </a:lnTo>
                <a:lnTo>
                  <a:pt x="1523" y="59436"/>
                </a:lnTo>
                <a:lnTo>
                  <a:pt x="25908" y="92964"/>
                </a:lnTo>
                <a:lnTo>
                  <a:pt x="35052" y="97536"/>
                </a:lnTo>
                <a:lnTo>
                  <a:pt x="80772" y="97536"/>
                </a:lnTo>
                <a:lnTo>
                  <a:pt x="83820" y="96012"/>
                </a:lnTo>
                <a:lnTo>
                  <a:pt x="57911" y="96012"/>
                </a:lnTo>
                <a:lnTo>
                  <a:pt x="47244" y="94488"/>
                </a:lnTo>
                <a:lnTo>
                  <a:pt x="36576" y="94488"/>
                </a:lnTo>
                <a:lnTo>
                  <a:pt x="36576" y="91440"/>
                </a:lnTo>
                <a:lnTo>
                  <a:pt x="30480" y="88392"/>
                </a:lnTo>
                <a:lnTo>
                  <a:pt x="21335" y="82296"/>
                </a:lnTo>
                <a:lnTo>
                  <a:pt x="15240" y="74676"/>
                </a:lnTo>
                <a:lnTo>
                  <a:pt x="11582" y="68580"/>
                </a:lnTo>
                <a:lnTo>
                  <a:pt x="7619" y="68580"/>
                </a:lnTo>
                <a:lnTo>
                  <a:pt x="10667" y="67056"/>
                </a:lnTo>
                <a:lnTo>
                  <a:pt x="11684" y="67056"/>
                </a:lnTo>
                <a:lnTo>
                  <a:pt x="9144" y="59436"/>
                </a:lnTo>
                <a:lnTo>
                  <a:pt x="7619" y="50292"/>
                </a:lnTo>
                <a:lnTo>
                  <a:pt x="9144" y="41148"/>
                </a:lnTo>
                <a:lnTo>
                  <a:pt x="11684" y="33528"/>
                </a:lnTo>
                <a:lnTo>
                  <a:pt x="10667" y="33528"/>
                </a:lnTo>
                <a:lnTo>
                  <a:pt x="7619" y="32004"/>
                </a:lnTo>
                <a:lnTo>
                  <a:pt x="11582" y="32004"/>
                </a:lnTo>
                <a:lnTo>
                  <a:pt x="15240" y="25908"/>
                </a:lnTo>
                <a:lnTo>
                  <a:pt x="21335" y="18288"/>
                </a:lnTo>
                <a:lnTo>
                  <a:pt x="30480" y="12192"/>
                </a:lnTo>
                <a:lnTo>
                  <a:pt x="39624" y="9144"/>
                </a:lnTo>
                <a:lnTo>
                  <a:pt x="36576" y="9144"/>
                </a:lnTo>
                <a:lnTo>
                  <a:pt x="36576" y="6096"/>
                </a:lnTo>
                <a:lnTo>
                  <a:pt x="85344" y="6096"/>
                </a:lnTo>
                <a:lnTo>
                  <a:pt x="80772" y="4572"/>
                </a:lnTo>
                <a:lnTo>
                  <a:pt x="79248" y="3048"/>
                </a:lnTo>
                <a:lnTo>
                  <a:pt x="68580" y="0"/>
                </a:lnTo>
                <a:close/>
              </a:path>
              <a:path w="116204" h="102235">
                <a:moveTo>
                  <a:pt x="79248" y="91440"/>
                </a:moveTo>
                <a:lnTo>
                  <a:pt x="68580" y="94488"/>
                </a:lnTo>
                <a:lnTo>
                  <a:pt x="57911" y="96012"/>
                </a:lnTo>
                <a:lnTo>
                  <a:pt x="83820" y="96012"/>
                </a:lnTo>
                <a:lnTo>
                  <a:pt x="86868" y="94488"/>
                </a:lnTo>
                <a:lnTo>
                  <a:pt x="79248" y="94488"/>
                </a:lnTo>
                <a:lnTo>
                  <a:pt x="76200" y="92964"/>
                </a:lnTo>
                <a:lnTo>
                  <a:pt x="79248" y="91440"/>
                </a:lnTo>
                <a:close/>
              </a:path>
              <a:path w="116204" h="102235">
                <a:moveTo>
                  <a:pt x="36576" y="91440"/>
                </a:moveTo>
                <a:lnTo>
                  <a:pt x="36576" y="94488"/>
                </a:lnTo>
                <a:lnTo>
                  <a:pt x="39624" y="92964"/>
                </a:lnTo>
                <a:lnTo>
                  <a:pt x="36576" y="91440"/>
                </a:lnTo>
                <a:close/>
              </a:path>
              <a:path w="116204" h="102235">
                <a:moveTo>
                  <a:pt x="36576" y="91440"/>
                </a:moveTo>
                <a:lnTo>
                  <a:pt x="39624" y="92964"/>
                </a:lnTo>
                <a:lnTo>
                  <a:pt x="36576" y="94488"/>
                </a:lnTo>
                <a:lnTo>
                  <a:pt x="47244" y="94488"/>
                </a:lnTo>
                <a:lnTo>
                  <a:pt x="36576" y="91440"/>
                </a:lnTo>
                <a:close/>
              </a:path>
              <a:path w="116204" h="102235">
                <a:moveTo>
                  <a:pt x="79248" y="91440"/>
                </a:moveTo>
                <a:lnTo>
                  <a:pt x="76200" y="92964"/>
                </a:lnTo>
                <a:lnTo>
                  <a:pt x="79248" y="94488"/>
                </a:lnTo>
                <a:lnTo>
                  <a:pt x="79248" y="91440"/>
                </a:lnTo>
                <a:close/>
              </a:path>
              <a:path w="116204" h="102235">
                <a:moveTo>
                  <a:pt x="105155" y="67056"/>
                </a:moveTo>
                <a:lnTo>
                  <a:pt x="100584" y="74676"/>
                </a:lnTo>
                <a:lnTo>
                  <a:pt x="94488" y="82296"/>
                </a:lnTo>
                <a:lnTo>
                  <a:pt x="85344" y="88392"/>
                </a:lnTo>
                <a:lnTo>
                  <a:pt x="79248" y="91440"/>
                </a:lnTo>
                <a:lnTo>
                  <a:pt x="79248" y="94488"/>
                </a:lnTo>
                <a:lnTo>
                  <a:pt x="86868" y="94488"/>
                </a:lnTo>
                <a:lnTo>
                  <a:pt x="89916" y="92964"/>
                </a:lnTo>
                <a:lnTo>
                  <a:pt x="99060" y="86868"/>
                </a:lnTo>
                <a:lnTo>
                  <a:pt x="105155" y="79248"/>
                </a:lnTo>
                <a:lnTo>
                  <a:pt x="109728" y="71628"/>
                </a:lnTo>
                <a:lnTo>
                  <a:pt x="111252" y="68580"/>
                </a:lnTo>
                <a:lnTo>
                  <a:pt x="108204" y="68580"/>
                </a:lnTo>
                <a:lnTo>
                  <a:pt x="105155" y="67056"/>
                </a:lnTo>
                <a:close/>
              </a:path>
              <a:path w="116204" h="102235">
                <a:moveTo>
                  <a:pt x="10667" y="67056"/>
                </a:moveTo>
                <a:lnTo>
                  <a:pt x="7619" y="68580"/>
                </a:lnTo>
                <a:lnTo>
                  <a:pt x="11582" y="68580"/>
                </a:lnTo>
                <a:lnTo>
                  <a:pt x="10667" y="67056"/>
                </a:lnTo>
                <a:close/>
              </a:path>
              <a:path w="116204" h="102235">
                <a:moveTo>
                  <a:pt x="11684" y="67056"/>
                </a:moveTo>
                <a:lnTo>
                  <a:pt x="10667" y="67056"/>
                </a:lnTo>
                <a:lnTo>
                  <a:pt x="11582" y="68580"/>
                </a:lnTo>
                <a:lnTo>
                  <a:pt x="12192" y="68580"/>
                </a:lnTo>
                <a:lnTo>
                  <a:pt x="11684" y="67056"/>
                </a:lnTo>
                <a:close/>
              </a:path>
              <a:path w="116204" h="102235">
                <a:moveTo>
                  <a:pt x="104241" y="32004"/>
                </a:moveTo>
                <a:lnTo>
                  <a:pt x="103632" y="32004"/>
                </a:lnTo>
                <a:lnTo>
                  <a:pt x="106680" y="41148"/>
                </a:lnTo>
                <a:lnTo>
                  <a:pt x="108204" y="50292"/>
                </a:lnTo>
                <a:lnTo>
                  <a:pt x="106680" y="59436"/>
                </a:lnTo>
                <a:lnTo>
                  <a:pt x="103632" y="68580"/>
                </a:lnTo>
                <a:lnTo>
                  <a:pt x="104241" y="68580"/>
                </a:lnTo>
                <a:lnTo>
                  <a:pt x="105155" y="67056"/>
                </a:lnTo>
                <a:lnTo>
                  <a:pt x="111760" y="67056"/>
                </a:lnTo>
                <a:lnTo>
                  <a:pt x="114300" y="59436"/>
                </a:lnTo>
                <a:lnTo>
                  <a:pt x="115823" y="50292"/>
                </a:lnTo>
                <a:lnTo>
                  <a:pt x="114300" y="41148"/>
                </a:lnTo>
                <a:lnTo>
                  <a:pt x="111760" y="33528"/>
                </a:lnTo>
                <a:lnTo>
                  <a:pt x="105155" y="33528"/>
                </a:lnTo>
                <a:lnTo>
                  <a:pt x="104241" y="32004"/>
                </a:lnTo>
                <a:close/>
              </a:path>
              <a:path w="116204" h="102235">
                <a:moveTo>
                  <a:pt x="111760" y="67056"/>
                </a:moveTo>
                <a:lnTo>
                  <a:pt x="105155" y="67056"/>
                </a:lnTo>
                <a:lnTo>
                  <a:pt x="108204" y="68580"/>
                </a:lnTo>
                <a:lnTo>
                  <a:pt x="111252" y="68580"/>
                </a:lnTo>
                <a:lnTo>
                  <a:pt x="111760" y="67056"/>
                </a:lnTo>
                <a:close/>
              </a:path>
              <a:path w="116204" h="102235">
                <a:moveTo>
                  <a:pt x="11582" y="32004"/>
                </a:moveTo>
                <a:lnTo>
                  <a:pt x="7619" y="32004"/>
                </a:lnTo>
                <a:lnTo>
                  <a:pt x="10667" y="33528"/>
                </a:lnTo>
                <a:lnTo>
                  <a:pt x="11582" y="32004"/>
                </a:lnTo>
                <a:close/>
              </a:path>
              <a:path w="116204" h="102235">
                <a:moveTo>
                  <a:pt x="12192" y="32004"/>
                </a:moveTo>
                <a:lnTo>
                  <a:pt x="11582" y="32004"/>
                </a:lnTo>
                <a:lnTo>
                  <a:pt x="10667" y="33528"/>
                </a:lnTo>
                <a:lnTo>
                  <a:pt x="11684" y="33528"/>
                </a:lnTo>
                <a:lnTo>
                  <a:pt x="12192" y="32004"/>
                </a:lnTo>
                <a:close/>
              </a:path>
              <a:path w="116204" h="102235">
                <a:moveTo>
                  <a:pt x="85344" y="6096"/>
                </a:moveTo>
                <a:lnTo>
                  <a:pt x="79248" y="6096"/>
                </a:lnTo>
                <a:lnTo>
                  <a:pt x="79248" y="9144"/>
                </a:lnTo>
                <a:lnTo>
                  <a:pt x="76200" y="9144"/>
                </a:lnTo>
                <a:lnTo>
                  <a:pt x="85344" y="12192"/>
                </a:lnTo>
                <a:lnTo>
                  <a:pt x="94488" y="18288"/>
                </a:lnTo>
                <a:lnTo>
                  <a:pt x="100584" y="25908"/>
                </a:lnTo>
                <a:lnTo>
                  <a:pt x="105155" y="33528"/>
                </a:lnTo>
                <a:lnTo>
                  <a:pt x="108204" y="32004"/>
                </a:lnTo>
                <a:lnTo>
                  <a:pt x="111252" y="32004"/>
                </a:lnTo>
                <a:lnTo>
                  <a:pt x="109728" y="28956"/>
                </a:lnTo>
                <a:lnTo>
                  <a:pt x="105155" y="21336"/>
                </a:lnTo>
                <a:lnTo>
                  <a:pt x="99060" y="13716"/>
                </a:lnTo>
                <a:lnTo>
                  <a:pt x="92202" y="9144"/>
                </a:lnTo>
                <a:lnTo>
                  <a:pt x="79248" y="9144"/>
                </a:lnTo>
                <a:lnTo>
                  <a:pt x="76877" y="8466"/>
                </a:lnTo>
                <a:lnTo>
                  <a:pt x="91186" y="8466"/>
                </a:lnTo>
                <a:lnTo>
                  <a:pt x="89916" y="7620"/>
                </a:lnTo>
                <a:lnTo>
                  <a:pt x="85344" y="6096"/>
                </a:lnTo>
                <a:close/>
              </a:path>
              <a:path w="116204" h="102235">
                <a:moveTo>
                  <a:pt x="111252" y="32004"/>
                </a:moveTo>
                <a:lnTo>
                  <a:pt x="108204" y="32004"/>
                </a:lnTo>
                <a:lnTo>
                  <a:pt x="105155" y="33528"/>
                </a:lnTo>
                <a:lnTo>
                  <a:pt x="111760" y="33528"/>
                </a:lnTo>
                <a:lnTo>
                  <a:pt x="111252" y="32004"/>
                </a:lnTo>
                <a:close/>
              </a:path>
              <a:path w="116204" h="102235">
                <a:moveTo>
                  <a:pt x="36576" y="6096"/>
                </a:moveTo>
                <a:lnTo>
                  <a:pt x="36576" y="9144"/>
                </a:lnTo>
                <a:lnTo>
                  <a:pt x="38946" y="8466"/>
                </a:lnTo>
                <a:lnTo>
                  <a:pt x="36576" y="6096"/>
                </a:lnTo>
                <a:close/>
              </a:path>
              <a:path w="116204" h="102235">
                <a:moveTo>
                  <a:pt x="38946" y="8466"/>
                </a:moveTo>
                <a:lnTo>
                  <a:pt x="36576" y="9144"/>
                </a:lnTo>
                <a:lnTo>
                  <a:pt x="39624" y="9144"/>
                </a:lnTo>
                <a:lnTo>
                  <a:pt x="38946" y="8466"/>
                </a:lnTo>
                <a:close/>
              </a:path>
              <a:path w="116204" h="102235">
                <a:moveTo>
                  <a:pt x="79248" y="6096"/>
                </a:moveTo>
                <a:lnTo>
                  <a:pt x="76877" y="8466"/>
                </a:lnTo>
                <a:lnTo>
                  <a:pt x="79248" y="9144"/>
                </a:lnTo>
                <a:lnTo>
                  <a:pt x="79248" y="6096"/>
                </a:lnTo>
                <a:close/>
              </a:path>
              <a:path w="116204" h="102235">
                <a:moveTo>
                  <a:pt x="47244" y="6096"/>
                </a:moveTo>
                <a:lnTo>
                  <a:pt x="36576" y="6096"/>
                </a:lnTo>
                <a:lnTo>
                  <a:pt x="38946" y="8466"/>
                </a:lnTo>
                <a:lnTo>
                  <a:pt x="47244" y="6096"/>
                </a:lnTo>
                <a:close/>
              </a:path>
              <a:path w="116204" h="102235">
                <a:moveTo>
                  <a:pt x="79248" y="6096"/>
                </a:moveTo>
                <a:lnTo>
                  <a:pt x="68580" y="6096"/>
                </a:lnTo>
                <a:lnTo>
                  <a:pt x="76877" y="8466"/>
                </a:lnTo>
                <a:lnTo>
                  <a:pt x="792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6071870" y="5874173"/>
            <a:ext cx="105569" cy="95074"/>
          </a:xfrm>
          <a:custGeom>
            <a:avLst/>
            <a:gdLst/>
            <a:ahLst/>
            <a:cxnLst/>
            <a:rect l="l" t="t" r="r" b="b"/>
            <a:pathLst>
              <a:path w="108585" h="97789">
                <a:moveTo>
                  <a:pt x="53339" y="0"/>
                </a:moveTo>
                <a:lnTo>
                  <a:pt x="32146" y="3762"/>
                </a:lnTo>
                <a:lnTo>
                  <a:pt x="15239" y="14096"/>
                </a:lnTo>
                <a:lnTo>
                  <a:pt x="4048" y="29575"/>
                </a:lnTo>
                <a:lnTo>
                  <a:pt x="0" y="48767"/>
                </a:lnTo>
                <a:lnTo>
                  <a:pt x="4048" y="67317"/>
                </a:lnTo>
                <a:lnTo>
                  <a:pt x="15239" y="82867"/>
                </a:lnTo>
                <a:lnTo>
                  <a:pt x="32146" y="93559"/>
                </a:lnTo>
                <a:lnTo>
                  <a:pt x="53339" y="97535"/>
                </a:lnTo>
                <a:lnTo>
                  <a:pt x="74771" y="93559"/>
                </a:lnTo>
                <a:lnTo>
                  <a:pt x="92201" y="82867"/>
                </a:lnTo>
                <a:lnTo>
                  <a:pt x="103917" y="67317"/>
                </a:lnTo>
                <a:lnTo>
                  <a:pt x="108203" y="48767"/>
                </a:lnTo>
                <a:lnTo>
                  <a:pt x="103917" y="29575"/>
                </a:lnTo>
                <a:lnTo>
                  <a:pt x="92201" y="14096"/>
                </a:lnTo>
                <a:lnTo>
                  <a:pt x="74771" y="3762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6067425" y="5871211"/>
            <a:ext cx="112977" cy="101246"/>
          </a:xfrm>
          <a:custGeom>
            <a:avLst/>
            <a:gdLst/>
            <a:ahLst/>
            <a:cxnLst/>
            <a:rect l="l" t="t" r="r" b="b"/>
            <a:pathLst>
              <a:path w="116204" h="104139">
                <a:moveTo>
                  <a:pt x="79248" y="99060"/>
                </a:moveTo>
                <a:lnTo>
                  <a:pt x="36576" y="99060"/>
                </a:lnTo>
                <a:lnTo>
                  <a:pt x="47244" y="102108"/>
                </a:lnTo>
                <a:lnTo>
                  <a:pt x="57911" y="103632"/>
                </a:lnTo>
                <a:lnTo>
                  <a:pt x="68580" y="102108"/>
                </a:lnTo>
                <a:lnTo>
                  <a:pt x="79248" y="99060"/>
                </a:lnTo>
                <a:close/>
              </a:path>
              <a:path w="116204" h="104139">
                <a:moveTo>
                  <a:pt x="68580" y="0"/>
                </a:moveTo>
                <a:lnTo>
                  <a:pt x="47244" y="0"/>
                </a:lnTo>
                <a:lnTo>
                  <a:pt x="36576" y="3048"/>
                </a:lnTo>
                <a:lnTo>
                  <a:pt x="35052" y="4572"/>
                </a:lnTo>
                <a:lnTo>
                  <a:pt x="16764" y="13716"/>
                </a:lnTo>
                <a:lnTo>
                  <a:pt x="10667" y="21336"/>
                </a:lnTo>
                <a:lnTo>
                  <a:pt x="6096" y="30480"/>
                </a:lnTo>
                <a:lnTo>
                  <a:pt x="4571" y="32004"/>
                </a:lnTo>
                <a:lnTo>
                  <a:pt x="1523" y="41148"/>
                </a:lnTo>
                <a:lnTo>
                  <a:pt x="0" y="51816"/>
                </a:lnTo>
                <a:lnTo>
                  <a:pt x="1523" y="60960"/>
                </a:lnTo>
                <a:lnTo>
                  <a:pt x="4571" y="70104"/>
                </a:lnTo>
                <a:lnTo>
                  <a:pt x="6096" y="71628"/>
                </a:lnTo>
                <a:lnTo>
                  <a:pt x="10667" y="80772"/>
                </a:lnTo>
                <a:lnTo>
                  <a:pt x="16764" y="88392"/>
                </a:lnTo>
                <a:lnTo>
                  <a:pt x="25908" y="94488"/>
                </a:lnTo>
                <a:lnTo>
                  <a:pt x="35052" y="99060"/>
                </a:lnTo>
                <a:lnTo>
                  <a:pt x="80772" y="99060"/>
                </a:lnTo>
                <a:lnTo>
                  <a:pt x="83820" y="97536"/>
                </a:lnTo>
                <a:lnTo>
                  <a:pt x="57911" y="97536"/>
                </a:lnTo>
                <a:lnTo>
                  <a:pt x="47244" y="96012"/>
                </a:lnTo>
                <a:lnTo>
                  <a:pt x="36576" y="96012"/>
                </a:lnTo>
                <a:lnTo>
                  <a:pt x="36576" y="92964"/>
                </a:lnTo>
                <a:lnTo>
                  <a:pt x="30480" y="89916"/>
                </a:lnTo>
                <a:lnTo>
                  <a:pt x="21335" y="83820"/>
                </a:lnTo>
                <a:lnTo>
                  <a:pt x="15240" y="76200"/>
                </a:lnTo>
                <a:lnTo>
                  <a:pt x="12192" y="70104"/>
                </a:lnTo>
                <a:lnTo>
                  <a:pt x="7619" y="70104"/>
                </a:lnTo>
                <a:lnTo>
                  <a:pt x="10667" y="67056"/>
                </a:lnTo>
                <a:lnTo>
                  <a:pt x="11176" y="67056"/>
                </a:lnTo>
                <a:lnTo>
                  <a:pt x="9144" y="60960"/>
                </a:lnTo>
                <a:lnTo>
                  <a:pt x="7619" y="51816"/>
                </a:lnTo>
                <a:lnTo>
                  <a:pt x="9144" y="41148"/>
                </a:lnTo>
                <a:lnTo>
                  <a:pt x="11176" y="35052"/>
                </a:lnTo>
                <a:lnTo>
                  <a:pt x="10667" y="35052"/>
                </a:lnTo>
                <a:lnTo>
                  <a:pt x="7619" y="32004"/>
                </a:lnTo>
                <a:lnTo>
                  <a:pt x="12192" y="32004"/>
                </a:lnTo>
                <a:lnTo>
                  <a:pt x="15240" y="25908"/>
                </a:lnTo>
                <a:lnTo>
                  <a:pt x="21335" y="18288"/>
                </a:lnTo>
                <a:lnTo>
                  <a:pt x="39624" y="9144"/>
                </a:lnTo>
                <a:lnTo>
                  <a:pt x="36576" y="9144"/>
                </a:lnTo>
                <a:lnTo>
                  <a:pt x="36576" y="6096"/>
                </a:lnTo>
                <a:lnTo>
                  <a:pt x="83820" y="6096"/>
                </a:lnTo>
                <a:lnTo>
                  <a:pt x="80772" y="4572"/>
                </a:lnTo>
                <a:lnTo>
                  <a:pt x="79248" y="3048"/>
                </a:lnTo>
                <a:lnTo>
                  <a:pt x="68580" y="0"/>
                </a:lnTo>
                <a:close/>
              </a:path>
              <a:path w="116204" h="104139">
                <a:moveTo>
                  <a:pt x="79248" y="92964"/>
                </a:moveTo>
                <a:lnTo>
                  <a:pt x="68580" y="96012"/>
                </a:lnTo>
                <a:lnTo>
                  <a:pt x="57911" y="97536"/>
                </a:lnTo>
                <a:lnTo>
                  <a:pt x="83820" y="97536"/>
                </a:lnTo>
                <a:lnTo>
                  <a:pt x="86868" y="96012"/>
                </a:lnTo>
                <a:lnTo>
                  <a:pt x="79248" y="96012"/>
                </a:lnTo>
                <a:lnTo>
                  <a:pt x="76200" y="94488"/>
                </a:lnTo>
                <a:lnTo>
                  <a:pt x="79248" y="92964"/>
                </a:lnTo>
                <a:close/>
              </a:path>
              <a:path w="116204" h="104139">
                <a:moveTo>
                  <a:pt x="36576" y="92964"/>
                </a:moveTo>
                <a:lnTo>
                  <a:pt x="36576" y="96012"/>
                </a:lnTo>
                <a:lnTo>
                  <a:pt x="39624" y="94488"/>
                </a:lnTo>
                <a:lnTo>
                  <a:pt x="36576" y="92964"/>
                </a:lnTo>
                <a:close/>
              </a:path>
              <a:path w="116204" h="104139">
                <a:moveTo>
                  <a:pt x="36576" y="92964"/>
                </a:moveTo>
                <a:lnTo>
                  <a:pt x="39624" y="94488"/>
                </a:lnTo>
                <a:lnTo>
                  <a:pt x="36576" y="96012"/>
                </a:lnTo>
                <a:lnTo>
                  <a:pt x="47244" y="96012"/>
                </a:lnTo>
                <a:lnTo>
                  <a:pt x="36576" y="92964"/>
                </a:lnTo>
                <a:close/>
              </a:path>
              <a:path w="116204" h="104139">
                <a:moveTo>
                  <a:pt x="79248" y="92964"/>
                </a:moveTo>
                <a:lnTo>
                  <a:pt x="76200" y="94488"/>
                </a:lnTo>
                <a:lnTo>
                  <a:pt x="79248" y="96012"/>
                </a:lnTo>
                <a:lnTo>
                  <a:pt x="79248" y="92964"/>
                </a:lnTo>
                <a:close/>
              </a:path>
              <a:path w="116204" h="104139">
                <a:moveTo>
                  <a:pt x="105155" y="67056"/>
                </a:moveTo>
                <a:lnTo>
                  <a:pt x="100584" y="76200"/>
                </a:lnTo>
                <a:lnTo>
                  <a:pt x="94488" y="83820"/>
                </a:lnTo>
                <a:lnTo>
                  <a:pt x="85344" y="89916"/>
                </a:lnTo>
                <a:lnTo>
                  <a:pt x="79248" y="92964"/>
                </a:lnTo>
                <a:lnTo>
                  <a:pt x="79248" y="96012"/>
                </a:lnTo>
                <a:lnTo>
                  <a:pt x="86868" y="96012"/>
                </a:lnTo>
                <a:lnTo>
                  <a:pt x="89916" y="94488"/>
                </a:lnTo>
                <a:lnTo>
                  <a:pt x="99060" y="88392"/>
                </a:lnTo>
                <a:lnTo>
                  <a:pt x="105155" y="80772"/>
                </a:lnTo>
                <a:lnTo>
                  <a:pt x="109728" y="71628"/>
                </a:lnTo>
                <a:lnTo>
                  <a:pt x="111252" y="70104"/>
                </a:lnTo>
                <a:lnTo>
                  <a:pt x="108204" y="70104"/>
                </a:lnTo>
                <a:lnTo>
                  <a:pt x="105155" y="67056"/>
                </a:lnTo>
                <a:close/>
              </a:path>
              <a:path w="116204" h="104139">
                <a:moveTo>
                  <a:pt x="10667" y="67056"/>
                </a:moveTo>
                <a:lnTo>
                  <a:pt x="7619" y="70104"/>
                </a:lnTo>
                <a:lnTo>
                  <a:pt x="12192" y="70104"/>
                </a:lnTo>
                <a:lnTo>
                  <a:pt x="10667" y="67056"/>
                </a:lnTo>
                <a:close/>
              </a:path>
              <a:path w="116204" h="104139">
                <a:moveTo>
                  <a:pt x="11176" y="67056"/>
                </a:moveTo>
                <a:lnTo>
                  <a:pt x="10667" y="67056"/>
                </a:lnTo>
                <a:lnTo>
                  <a:pt x="12192" y="70104"/>
                </a:lnTo>
                <a:lnTo>
                  <a:pt x="11176" y="67056"/>
                </a:lnTo>
                <a:close/>
              </a:path>
              <a:path w="116204" h="104139">
                <a:moveTo>
                  <a:pt x="103632" y="32004"/>
                </a:moveTo>
                <a:lnTo>
                  <a:pt x="106680" y="41148"/>
                </a:lnTo>
                <a:lnTo>
                  <a:pt x="108204" y="51816"/>
                </a:lnTo>
                <a:lnTo>
                  <a:pt x="106680" y="60960"/>
                </a:lnTo>
                <a:lnTo>
                  <a:pt x="103632" y="70104"/>
                </a:lnTo>
                <a:lnTo>
                  <a:pt x="105155" y="67056"/>
                </a:lnTo>
                <a:lnTo>
                  <a:pt x="112268" y="67056"/>
                </a:lnTo>
                <a:lnTo>
                  <a:pt x="114300" y="60960"/>
                </a:lnTo>
                <a:lnTo>
                  <a:pt x="115823" y="51816"/>
                </a:lnTo>
                <a:lnTo>
                  <a:pt x="114300" y="41148"/>
                </a:lnTo>
                <a:lnTo>
                  <a:pt x="112268" y="35052"/>
                </a:lnTo>
                <a:lnTo>
                  <a:pt x="105155" y="35052"/>
                </a:lnTo>
                <a:lnTo>
                  <a:pt x="103632" y="32004"/>
                </a:lnTo>
                <a:close/>
              </a:path>
              <a:path w="116204" h="104139">
                <a:moveTo>
                  <a:pt x="112268" y="67056"/>
                </a:moveTo>
                <a:lnTo>
                  <a:pt x="105155" y="67056"/>
                </a:lnTo>
                <a:lnTo>
                  <a:pt x="108204" y="70104"/>
                </a:lnTo>
                <a:lnTo>
                  <a:pt x="111252" y="70104"/>
                </a:lnTo>
                <a:lnTo>
                  <a:pt x="112268" y="67056"/>
                </a:lnTo>
                <a:close/>
              </a:path>
              <a:path w="116204" h="104139">
                <a:moveTo>
                  <a:pt x="12192" y="32004"/>
                </a:moveTo>
                <a:lnTo>
                  <a:pt x="7619" y="32004"/>
                </a:lnTo>
                <a:lnTo>
                  <a:pt x="10667" y="35052"/>
                </a:lnTo>
                <a:lnTo>
                  <a:pt x="12192" y="32004"/>
                </a:lnTo>
                <a:close/>
              </a:path>
              <a:path w="116204" h="104139">
                <a:moveTo>
                  <a:pt x="12192" y="32004"/>
                </a:moveTo>
                <a:lnTo>
                  <a:pt x="10667" y="35052"/>
                </a:lnTo>
                <a:lnTo>
                  <a:pt x="11176" y="35052"/>
                </a:lnTo>
                <a:lnTo>
                  <a:pt x="12192" y="32004"/>
                </a:lnTo>
                <a:close/>
              </a:path>
              <a:path w="116204" h="104139">
                <a:moveTo>
                  <a:pt x="83820" y="6096"/>
                </a:moveTo>
                <a:lnTo>
                  <a:pt x="79248" y="6096"/>
                </a:lnTo>
                <a:lnTo>
                  <a:pt x="79248" y="9144"/>
                </a:lnTo>
                <a:lnTo>
                  <a:pt x="76200" y="9144"/>
                </a:lnTo>
                <a:lnTo>
                  <a:pt x="94488" y="18288"/>
                </a:lnTo>
                <a:lnTo>
                  <a:pt x="100584" y="25908"/>
                </a:lnTo>
                <a:lnTo>
                  <a:pt x="105155" y="35052"/>
                </a:lnTo>
                <a:lnTo>
                  <a:pt x="108204" y="32004"/>
                </a:lnTo>
                <a:lnTo>
                  <a:pt x="111252" y="32004"/>
                </a:lnTo>
                <a:lnTo>
                  <a:pt x="109728" y="30480"/>
                </a:lnTo>
                <a:lnTo>
                  <a:pt x="105155" y="21336"/>
                </a:lnTo>
                <a:lnTo>
                  <a:pt x="99060" y="13716"/>
                </a:lnTo>
                <a:lnTo>
                  <a:pt x="89916" y="9144"/>
                </a:lnTo>
                <a:lnTo>
                  <a:pt x="79248" y="9144"/>
                </a:lnTo>
                <a:lnTo>
                  <a:pt x="76877" y="8466"/>
                </a:lnTo>
                <a:lnTo>
                  <a:pt x="88561" y="8466"/>
                </a:lnTo>
                <a:lnTo>
                  <a:pt x="83820" y="6096"/>
                </a:lnTo>
                <a:close/>
              </a:path>
              <a:path w="116204" h="104139">
                <a:moveTo>
                  <a:pt x="111252" y="32004"/>
                </a:moveTo>
                <a:lnTo>
                  <a:pt x="108204" y="32004"/>
                </a:lnTo>
                <a:lnTo>
                  <a:pt x="105155" y="35052"/>
                </a:lnTo>
                <a:lnTo>
                  <a:pt x="112268" y="35052"/>
                </a:lnTo>
                <a:lnTo>
                  <a:pt x="111252" y="32004"/>
                </a:lnTo>
                <a:close/>
              </a:path>
              <a:path w="116204" h="104139">
                <a:moveTo>
                  <a:pt x="36576" y="6096"/>
                </a:moveTo>
                <a:lnTo>
                  <a:pt x="36576" y="9144"/>
                </a:lnTo>
                <a:lnTo>
                  <a:pt x="38946" y="8466"/>
                </a:lnTo>
                <a:lnTo>
                  <a:pt x="36576" y="6096"/>
                </a:lnTo>
                <a:close/>
              </a:path>
              <a:path w="116204" h="104139">
                <a:moveTo>
                  <a:pt x="38946" y="8466"/>
                </a:moveTo>
                <a:lnTo>
                  <a:pt x="36576" y="9144"/>
                </a:lnTo>
                <a:lnTo>
                  <a:pt x="39624" y="9144"/>
                </a:lnTo>
                <a:lnTo>
                  <a:pt x="38946" y="8466"/>
                </a:lnTo>
                <a:close/>
              </a:path>
              <a:path w="116204" h="104139">
                <a:moveTo>
                  <a:pt x="79248" y="6096"/>
                </a:moveTo>
                <a:lnTo>
                  <a:pt x="76877" y="8466"/>
                </a:lnTo>
                <a:lnTo>
                  <a:pt x="79248" y="9144"/>
                </a:lnTo>
                <a:lnTo>
                  <a:pt x="79248" y="6096"/>
                </a:lnTo>
                <a:close/>
              </a:path>
              <a:path w="116204" h="104139">
                <a:moveTo>
                  <a:pt x="47244" y="6096"/>
                </a:moveTo>
                <a:lnTo>
                  <a:pt x="36576" y="6096"/>
                </a:lnTo>
                <a:lnTo>
                  <a:pt x="38946" y="8466"/>
                </a:lnTo>
                <a:lnTo>
                  <a:pt x="47244" y="6096"/>
                </a:lnTo>
                <a:close/>
              </a:path>
              <a:path w="116204" h="104139">
                <a:moveTo>
                  <a:pt x="79248" y="6096"/>
                </a:moveTo>
                <a:lnTo>
                  <a:pt x="68580" y="6096"/>
                </a:lnTo>
                <a:lnTo>
                  <a:pt x="76877" y="8466"/>
                </a:lnTo>
                <a:lnTo>
                  <a:pt x="792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6071870" y="6071234"/>
            <a:ext cx="105569" cy="93839"/>
          </a:xfrm>
          <a:custGeom>
            <a:avLst/>
            <a:gdLst/>
            <a:ahLst/>
            <a:cxnLst/>
            <a:rect l="l" t="t" r="r" b="b"/>
            <a:pathLst>
              <a:path w="108585" h="96520">
                <a:moveTo>
                  <a:pt x="53339" y="0"/>
                </a:moveTo>
                <a:lnTo>
                  <a:pt x="32146" y="3738"/>
                </a:lnTo>
                <a:lnTo>
                  <a:pt x="15239" y="13906"/>
                </a:lnTo>
                <a:lnTo>
                  <a:pt x="4048" y="28932"/>
                </a:lnTo>
                <a:lnTo>
                  <a:pt x="0" y="47244"/>
                </a:lnTo>
                <a:lnTo>
                  <a:pt x="4048" y="65793"/>
                </a:lnTo>
                <a:lnTo>
                  <a:pt x="15239" y="81343"/>
                </a:lnTo>
                <a:lnTo>
                  <a:pt x="32146" y="92035"/>
                </a:lnTo>
                <a:lnTo>
                  <a:pt x="53339" y="96012"/>
                </a:lnTo>
                <a:lnTo>
                  <a:pt x="74771" y="92035"/>
                </a:lnTo>
                <a:lnTo>
                  <a:pt x="92201" y="81343"/>
                </a:lnTo>
                <a:lnTo>
                  <a:pt x="103917" y="65793"/>
                </a:lnTo>
                <a:lnTo>
                  <a:pt x="108203" y="47244"/>
                </a:lnTo>
                <a:lnTo>
                  <a:pt x="103917" y="28932"/>
                </a:lnTo>
                <a:lnTo>
                  <a:pt x="92201" y="13906"/>
                </a:lnTo>
                <a:lnTo>
                  <a:pt x="74771" y="3738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6067425" y="6068272"/>
            <a:ext cx="112977" cy="99395"/>
          </a:xfrm>
          <a:custGeom>
            <a:avLst/>
            <a:gdLst/>
            <a:ahLst/>
            <a:cxnLst/>
            <a:rect l="l" t="t" r="r" b="b"/>
            <a:pathLst>
              <a:path w="116204" h="102235">
                <a:moveTo>
                  <a:pt x="79248" y="97536"/>
                </a:moveTo>
                <a:lnTo>
                  <a:pt x="36576" y="97536"/>
                </a:lnTo>
                <a:lnTo>
                  <a:pt x="47244" y="100584"/>
                </a:lnTo>
                <a:lnTo>
                  <a:pt x="57911" y="102108"/>
                </a:lnTo>
                <a:lnTo>
                  <a:pt x="68580" y="100584"/>
                </a:lnTo>
                <a:lnTo>
                  <a:pt x="79248" y="97536"/>
                </a:lnTo>
                <a:close/>
              </a:path>
              <a:path w="116204" h="102235">
                <a:moveTo>
                  <a:pt x="68580" y="0"/>
                </a:moveTo>
                <a:lnTo>
                  <a:pt x="47244" y="0"/>
                </a:lnTo>
                <a:lnTo>
                  <a:pt x="36576" y="3048"/>
                </a:lnTo>
                <a:lnTo>
                  <a:pt x="35052" y="4572"/>
                </a:lnTo>
                <a:lnTo>
                  <a:pt x="25908" y="7620"/>
                </a:lnTo>
                <a:lnTo>
                  <a:pt x="1523" y="41148"/>
                </a:lnTo>
                <a:lnTo>
                  <a:pt x="0" y="50292"/>
                </a:lnTo>
                <a:lnTo>
                  <a:pt x="1523" y="59436"/>
                </a:lnTo>
                <a:lnTo>
                  <a:pt x="25908" y="92964"/>
                </a:lnTo>
                <a:lnTo>
                  <a:pt x="35052" y="97536"/>
                </a:lnTo>
                <a:lnTo>
                  <a:pt x="80772" y="97536"/>
                </a:lnTo>
                <a:lnTo>
                  <a:pt x="83820" y="96012"/>
                </a:lnTo>
                <a:lnTo>
                  <a:pt x="57911" y="96012"/>
                </a:lnTo>
                <a:lnTo>
                  <a:pt x="47244" y="94488"/>
                </a:lnTo>
                <a:lnTo>
                  <a:pt x="36576" y="94488"/>
                </a:lnTo>
                <a:lnTo>
                  <a:pt x="36576" y="91440"/>
                </a:lnTo>
                <a:lnTo>
                  <a:pt x="30480" y="88392"/>
                </a:lnTo>
                <a:lnTo>
                  <a:pt x="21335" y="82296"/>
                </a:lnTo>
                <a:lnTo>
                  <a:pt x="15240" y="74676"/>
                </a:lnTo>
                <a:lnTo>
                  <a:pt x="11582" y="68580"/>
                </a:lnTo>
                <a:lnTo>
                  <a:pt x="7619" y="68580"/>
                </a:lnTo>
                <a:lnTo>
                  <a:pt x="10667" y="67056"/>
                </a:lnTo>
                <a:lnTo>
                  <a:pt x="11684" y="67056"/>
                </a:lnTo>
                <a:lnTo>
                  <a:pt x="9144" y="59436"/>
                </a:lnTo>
                <a:lnTo>
                  <a:pt x="7619" y="50292"/>
                </a:lnTo>
                <a:lnTo>
                  <a:pt x="9144" y="41148"/>
                </a:lnTo>
                <a:lnTo>
                  <a:pt x="11684" y="33528"/>
                </a:lnTo>
                <a:lnTo>
                  <a:pt x="10667" y="33528"/>
                </a:lnTo>
                <a:lnTo>
                  <a:pt x="7619" y="32004"/>
                </a:lnTo>
                <a:lnTo>
                  <a:pt x="11582" y="32004"/>
                </a:lnTo>
                <a:lnTo>
                  <a:pt x="15240" y="25908"/>
                </a:lnTo>
                <a:lnTo>
                  <a:pt x="21335" y="18288"/>
                </a:lnTo>
                <a:lnTo>
                  <a:pt x="30480" y="12192"/>
                </a:lnTo>
                <a:lnTo>
                  <a:pt x="39624" y="9144"/>
                </a:lnTo>
                <a:lnTo>
                  <a:pt x="36576" y="9144"/>
                </a:lnTo>
                <a:lnTo>
                  <a:pt x="36576" y="6096"/>
                </a:lnTo>
                <a:lnTo>
                  <a:pt x="85344" y="6096"/>
                </a:lnTo>
                <a:lnTo>
                  <a:pt x="80772" y="4572"/>
                </a:lnTo>
                <a:lnTo>
                  <a:pt x="79248" y="3048"/>
                </a:lnTo>
                <a:lnTo>
                  <a:pt x="68580" y="0"/>
                </a:lnTo>
                <a:close/>
              </a:path>
              <a:path w="116204" h="102235">
                <a:moveTo>
                  <a:pt x="79248" y="91440"/>
                </a:moveTo>
                <a:lnTo>
                  <a:pt x="68580" y="94488"/>
                </a:lnTo>
                <a:lnTo>
                  <a:pt x="57911" y="96012"/>
                </a:lnTo>
                <a:lnTo>
                  <a:pt x="83820" y="96012"/>
                </a:lnTo>
                <a:lnTo>
                  <a:pt x="86868" y="94488"/>
                </a:lnTo>
                <a:lnTo>
                  <a:pt x="79248" y="94488"/>
                </a:lnTo>
                <a:lnTo>
                  <a:pt x="76200" y="92964"/>
                </a:lnTo>
                <a:lnTo>
                  <a:pt x="79248" y="91440"/>
                </a:lnTo>
                <a:close/>
              </a:path>
              <a:path w="116204" h="102235">
                <a:moveTo>
                  <a:pt x="36576" y="91440"/>
                </a:moveTo>
                <a:lnTo>
                  <a:pt x="36576" y="94488"/>
                </a:lnTo>
                <a:lnTo>
                  <a:pt x="39624" y="92964"/>
                </a:lnTo>
                <a:lnTo>
                  <a:pt x="36576" y="91440"/>
                </a:lnTo>
                <a:close/>
              </a:path>
              <a:path w="116204" h="102235">
                <a:moveTo>
                  <a:pt x="36576" y="91440"/>
                </a:moveTo>
                <a:lnTo>
                  <a:pt x="39624" y="92964"/>
                </a:lnTo>
                <a:lnTo>
                  <a:pt x="36576" y="94488"/>
                </a:lnTo>
                <a:lnTo>
                  <a:pt x="47244" y="94488"/>
                </a:lnTo>
                <a:lnTo>
                  <a:pt x="36576" y="91440"/>
                </a:lnTo>
                <a:close/>
              </a:path>
              <a:path w="116204" h="102235">
                <a:moveTo>
                  <a:pt x="79248" y="91440"/>
                </a:moveTo>
                <a:lnTo>
                  <a:pt x="76200" y="92964"/>
                </a:lnTo>
                <a:lnTo>
                  <a:pt x="79248" y="94488"/>
                </a:lnTo>
                <a:lnTo>
                  <a:pt x="79248" y="91440"/>
                </a:lnTo>
                <a:close/>
              </a:path>
              <a:path w="116204" h="102235">
                <a:moveTo>
                  <a:pt x="105155" y="67056"/>
                </a:moveTo>
                <a:lnTo>
                  <a:pt x="100584" y="74676"/>
                </a:lnTo>
                <a:lnTo>
                  <a:pt x="94488" y="82296"/>
                </a:lnTo>
                <a:lnTo>
                  <a:pt x="85344" y="88392"/>
                </a:lnTo>
                <a:lnTo>
                  <a:pt x="79248" y="91440"/>
                </a:lnTo>
                <a:lnTo>
                  <a:pt x="79248" y="94488"/>
                </a:lnTo>
                <a:lnTo>
                  <a:pt x="86868" y="94488"/>
                </a:lnTo>
                <a:lnTo>
                  <a:pt x="89916" y="92964"/>
                </a:lnTo>
                <a:lnTo>
                  <a:pt x="99060" y="86868"/>
                </a:lnTo>
                <a:lnTo>
                  <a:pt x="105155" y="79248"/>
                </a:lnTo>
                <a:lnTo>
                  <a:pt x="109728" y="71628"/>
                </a:lnTo>
                <a:lnTo>
                  <a:pt x="111252" y="68580"/>
                </a:lnTo>
                <a:lnTo>
                  <a:pt x="108204" y="68580"/>
                </a:lnTo>
                <a:lnTo>
                  <a:pt x="105155" y="67056"/>
                </a:lnTo>
                <a:close/>
              </a:path>
              <a:path w="116204" h="102235">
                <a:moveTo>
                  <a:pt x="10667" y="67056"/>
                </a:moveTo>
                <a:lnTo>
                  <a:pt x="7619" y="68580"/>
                </a:lnTo>
                <a:lnTo>
                  <a:pt x="11582" y="68580"/>
                </a:lnTo>
                <a:lnTo>
                  <a:pt x="10667" y="67056"/>
                </a:lnTo>
                <a:close/>
              </a:path>
              <a:path w="116204" h="102235">
                <a:moveTo>
                  <a:pt x="11684" y="67056"/>
                </a:moveTo>
                <a:lnTo>
                  <a:pt x="10667" y="67056"/>
                </a:lnTo>
                <a:lnTo>
                  <a:pt x="11582" y="68580"/>
                </a:lnTo>
                <a:lnTo>
                  <a:pt x="12192" y="68580"/>
                </a:lnTo>
                <a:lnTo>
                  <a:pt x="11684" y="67056"/>
                </a:lnTo>
                <a:close/>
              </a:path>
              <a:path w="116204" h="102235">
                <a:moveTo>
                  <a:pt x="104241" y="32004"/>
                </a:moveTo>
                <a:lnTo>
                  <a:pt x="103632" y="32004"/>
                </a:lnTo>
                <a:lnTo>
                  <a:pt x="106680" y="41148"/>
                </a:lnTo>
                <a:lnTo>
                  <a:pt x="108204" y="50292"/>
                </a:lnTo>
                <a:lnTo>
                  <a:pt x="106680" y="59436"/>
                </a:lnTo>
                <a:lnTo>
                  <a:pt x="103632" y="68580"/>
                </a:lnTo>
                <a:lnTo>
                  <a:pt x="104241" y="68580"/>
                </a:lnTo>
                <a:lnTo>
                  <a:pt x="105155" y="67056"/>
                </a:lnTo>
                <a:lnTo>
                  <a:pt x="111760" y="67056"/>
                </a:lnTo>
                <a:lnTo>
                  <a:pt x="114300" y="59436"/>
                </a:lnTo>
                <a:lnTo>
                  <a:pt x="115823" y="50292"/>
                </a:lnTo>
                <a:lnTo>
                  <a:pt x="114300" y="41148"/>
                </a:lnTo>
                <a:lnTo>
                  <a:pt x="111760" y="33528"/>
                </a:lnTo>
                <a:lnTo>
                  <a:pt x="105155" y="33528"/>
                </a:lnTo>
                <a:lnTo>
                  <a:pt x="104241" y="32004"/>
                </a:lnTo>
                <a:close/>
              </a:path>
              <a:path w="116204" h="102235">
                <a:moveTo>
                  <a:pt x="111760" y="67056"/>
                </a:moveTo>
                <a:lnTo>
                  <a:pt x="105155" y="67056"/>
                </a:lnTo>
                <a:lnTo>
                  <a:pt x="108204" y="68580"/>
                </a:lnTo>
                <a:lnTo>
                  <a:pt x="111252" y="68580"/>
                </a:lnTo>
                <a:lnTo>
                  <a:pt x="111760" y="67056"/>
                </a:lnTo>
                <a:close/>
              </a:path>
              <a:path w="116204" h="102235">
                <a:moveTo>
                  <a:pt x="11582" y="32004"/>
                </a:moveTo>
                <a:lnTo>
                  <a:pt x="7619" y="32004"/>
                </a:lnTo>
                <a:lnTo>
                  <a:pt x="10667" y="33528"/>
                </a:lnTo>
                <a:lnTo>
                  <a:pt x="11582" y="32004"/>
                </a:lnTo>
                <a:close/>
              </a:path>
              <a:path w="116204" h="102235">
                <a:moveTo>
                  <a:pt x="12192" y="32004"/>
                </a:moveTo>
                <a:lnTo>
                  <a:pt x="11582" y="32004"/>
                </a:lnTo>
                <a:lnTo>
                  <a:pt x="10667" y="33528"/>
                </a:lnTo>
                <a:lnTo>
                  <a:pt x="11684" y="33528"/>
                </a:lnTo>
                <a:lnTo>
                  <a:pt x="12192" y="32004"/>
                </a:lnTo>
                <a:close/>
              </a:path>
              <a:path w="116204" h="102235">
                <a:moveTo>
                  <a:pt x="85344" y="6096"/>
                </a:moveTo>
                <a:lnTo>
                  <a:pt x="79248" y="6096"/>
                </a:lnTo>
                <a:lnTo>
                  <a:pt x="79248" y="9144"/>
                </a:lnTo>
                <a:lnTo>
                  <a:pt x="76200" y="9144"/>
                </a:lnTo>
                <a:lnTo>
                  <a:pt x="85344" y="12192"/>
                </a:lnTo>
                <a:lnTo>
                  <a:pt x="94488" y="18288"/>
                </a:lnTo>
                <a:lnTo>
                  <a:pt x="100584" y="25908"/>
                </a:lnTo>
                <a:lnTo>
                  <a:pt x="105155" y="33528"/>
                </a:lnTo>
                <a:lnTo>
                  <a:pt x="108204" y="32004"/>
                </a:lnTo>
                <a:lnTo>
                  <a:pt x="111252" y="32004"/>
                </a:lnTo>
                <a:lnTo>
                  <a:pt x="109728" y="28956"/>
                </a:lnTo>
                <a:lnTo>
                  <a:pt x="105155" y="21336"/>
                </a:lnTo>
                <a:lnTo>
                  <a:pt x="99060" y="13716"/>
                </a:lnTo>
                <a:lnTo>
                  <a:pt x="92202" y="9144"/>
                </a:lnTo>
                <a:lnTo>
                  <a:pt x="79248" y="9144"/>
                </a:lnTo>
                <a:lnTo>
                  <a:pt x="76877" y="8466"/>
                </a:lnTo>
                <a:lnTo>
                  <a:pt x="91186" y="8466"/>
                </a:lnTo>
                <a:lnTo>
                  <a:pt x="89916" y="7620"/>
                </a:lnTo>
                <a:lnTo>
                  <a:pt x="85344" y="6096"/>
                </a:lnTo>
                <a:close/>
              </a:path>
              <a:path w="116204" h="102235">
                <a:moveTo>
                  <a:pt x="111252" y="32004"/>
                </a:moveTo>
                <a:lnTo>
                  <a:pt x="108204" y="32004"/>
                </a:lnTo>
                <a:lnTo>
                  <a:pt x="105155" y="33528"/>
                </a:lnTo>
                <a:lnTo>
                  <a:pt x="111760" y="33528"/>
                </a:lnTo>
                <a:lnTo>
                  <a:pt x="111252" y="32004"/>
                </a:lnTo>
                <a:close/>
              </a:path>
              <a:path w="116204" h="102235">
                <a:moveTo>
                  <a:pt x="36576" y="6096"/>
                </a:moveTo>
                <a:lnTo>
                  <a:pt x="36576" y="9144"/>
                </a:lnTo>
                <a:lnTo>
                  <a:pt x="38946" y="8466"/>
                </a:lnTo>
                <a:lnTo>
                  <a:pt x="36576" y="6096"/>
                </a:lnTo>
                <a:close/>
              </a:path>
              <a:path w="116204" h="102235">
                <a:moveTo>
                  <a:pt x="38946" y="8466"/>
                </a:moveTo>
                <a:lnTo>
                  <a:pt x="36576" y="9144"/>
                </a:lnTo>
                <a:lnTo>
                  <a:pt x="39624" y="9144"/>
                </a:lnTo>
                <a:lnTo>
                  <a:pt x="38946" y="8466"/>
                </a:lnTo>
                <a:close/>
              </a:path>
              <a:path w="116204" h="102235">
                <a:moveTo>
                  <a:pt x="79248" y="6096"/>
                </a:moveTo>
                <a:lnTo>
                  <a:pt x="76877" y="8466"/>
                </a:lnTo>
                <a:lnTo>
                  <a:pt x="79248" y="9144"/>
                </a:lnTo>
                <a:lnTo>
                  <a:pt x="79248" y="6096"/>
                </a:lnTo>
                <a:close/>
              </a:path>
              <a:path w="116204" h="102235">
                <a:moveTo>
                  <a:pt x="47244" y="6096"/>
                </a:moveTo>
                <a:lnTo>
                  <a:pt x="36576" y="6096"/>
                </a:lnTo>
                <a:lnTo>
                  <a:pt x="38946" y="8466"/>
                </a:lnTo>
                <a:lnTo>
                  <a:pt x="47244" y="6096"/>
                </a:lnTo>
                <a:close/>
              </a:path>
              <a:path w="116204" h="102235">
                <a:moveTo>
                  <a:pt x="79248" y="6096"/>
                </a:moveTo>
                <a:lnTo>
                  <a:pt x="68580" y="6096"/>
                </a:lnTo>
                <a:lnTo>
                  <a:pt x="76877" y="8466"/>
                </a:lnTo>
                <a:lnTo>
                  <a:pt x="792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6071870" y="6268297"/>
            <a:ext cx="105569" cy="93839"/>
          </a:xfrm>
          <a:custGeom>
            <a:avLst/>
            <a:gdLst/>
            <a:ahLst/>
            <a:cxnLst/>
            <a:rect l="l" t="t" r="r" b="b"/>
            <a:pathLst>
              <a:path w="108585" h="96520">
                <a:moveTo>
                  <a:pt x="53339" y="0"/>
                </a:moveTo>
                <a:lnTo>
                  <a:pt x="32146" y="3738"/>
                </a:lnTo>
                <a:lnTo>
                  <a:pt x="15239" y="13906"/>
                </a:lnTo>
                <a:lnTo>
                  <a:pt x="4048" y="28932"/>
                </a:lnTo>
                <a:lnTo>
                  <a:pt x="0" y="47244"/>
                </a:lnTo>
                <a:lnTo>
                  <a:pt x="4048" y="65793"/>
                </a:lnTo>
                <a:lnTo>
                  <a:pt x="15239" y="81343"/>
                </a:lnTo>
                <a:lnTo>
                  <a:pt x="32146" y="92035"/>
                </a:lnTo>
                <a:lnTo>
                  <a:pt x="53339" y="96012"/>
                </a:lnTo>
                <a:lnTo>
                  <a:pt x="74771" y="92035"/>
                </a:lnTo>
                <a:lnTo>
                  <a:pt x="92201" y="81343"/>
                </a:lnTo>
                <a:lnTo>
                  <a:pt x="103917" y="65793"/>
                </a:lnTo>
                <a:lnTo>
                  <a:pt x="108203" y="47244"/>
                </a:lnTo>
                <a:lnTo>
                  <a:pt x="103917" y="28932"/>
                </a:lnTo>
                <a:lnTo>
                  <a:pt x="92201" y="13906"/>
                </a:lnTo>
                <a:lnTo>
                  <a:pt x="74771" y="3738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6067425" y="6265333"/>
            <a:ext cx="112977" cy="99395"/>
          </a:xfrm>
          <a:custGeom>
            <a:avLst/>
            <a:gdLst/>
            <a:ahLst/>
            <a:cxnLst/>
            <a:rect l="l" t="t" r="r" b="b"/>
            <a:pathLst>
              <a:path w="116204" h="102235">
                <a:moveTo>
                  <a:pt x="79248" y="97536"/>
                </a:moveTo>
                <a:lnTo>
                  <a:pt x="36576" y="97536"/>
                </a:lnTo>
                <a:lnTo>
                  <a:pt x="47244" y="100584"/>
                </a:lnTo>
                <a:lnTo>
                  <a:pt x="57911" y="102108"/>
                </a:lnTo>
                <a:lnTo>
                  <a:pt x="68580" y="100584"/>
                </a:lnTo>
                <a:lnTo>
                  <a:pt x="79248" y="97536"/>
                </a:lnTo>
                <a:close/>
              </a:path>
              <a:path w="116204" h="102235">
                <a:moveTo>
                  <a:pt x="68580" y="0"/>
                </a:moveTo>
                <a:lnTo>
                  <a:pt x="47244" y="0"/>
                </a:lnTo>
                <a:lnTo>
                  <a:pt x="36576" y="3048"/>
                </a:lnTo>
                <a:lnTo>
                  <a:pt x="35052" y="4572"/>
                </a:lnTo>
                <a:lnTo>
                  <a:pt x="25908" y="7620"/>
                </a:lnTo>
                <a:lnTo>
                  <a:pt x="1523" y="41148"/>
                </a:lnTo>
                <a:lnTo>
                  <a:pt x="0" y="50292"/>
                </a:lnTo>
                <a:lnTo>
                  <a:pt x="1523" y="59436"/>
                </a:lnTo>
                <a:lnTo>
                  <a:pt x="25908" y="92964"/>
                </a:lnTo>
                <a:lnTo>
                  <a:pt x="35052" y="97536"/>
                </a:lnTo>
                <a:lnTo>
                  <a:pt x="80772" y="97536"/>
                </a:lnTo>
                <a:lnTo>
                  <a:pt x="83820" y="96012"/>
                </a:lnTo>
                <a:lnTo>
                  <a:pt x="57911" y="96012"/>
                </a:lnTo>
                <a:lnTo>
                  <a:pt x="47244" y="94488"/>
                </a:lnTo>
                <a:lnTo>
                  <a:pt x="36576" y="94488"/>
                </a:lnTo>
                <a:lnTo>
                  <a:pt x="36576" y="91440"/>
                </a:lnTo>
                <a:lnTo>
                  <a:pt x="30480" y="88392"/>
                </a:lnTo>
                <a:lnTo>
                  <a:pt x="21335" y="82296"/>
                </a:lnTo>
                <a:lnTo>
                  <a:pt x="15240" y="74676"/>
                </a:lnTo>
                <a:lnTo>
                  <a:pt x="11582" y="68580"/>
                </a:lnTo>
                <a:lnTo>
                  <a:pt x="7619" y="68580"/>
                </a:lnTo>
                <a:lnTo>
                  <a:pt x="10667" y="67056"/>
                </a:lnTo>
                <a:lnTo>
                  <a:pt x="11684" y="67056"/>
                </a:lnTo>
                <a:lnTo>
                  <a:pt x="9144" y="59436"/>
                </a:lnTo>
                <a:lnTo>
                  <a:pt x="7619" y="50292"/>
                </a:lnTo>
                <a:lnTo>
                  <a:pt x="9144" y="41148"/>
                </a:lnTo>
                <a:lnTo>
                  <a:pt x="11684" y="33528"/>
                </a:lnTo>
                <a:lnTo>
                  <a:pt x="10667" y="33528"/>
                </a:lnTo>
                <a:lnTo>
                  <a:pt x="7619" y="32004"/>
                </a:lnTo>
                <a:lnTo>
                  <a:pt x="11582" y="32004"/>
                </a:lnTo>
                <a:lnTo>
                  <a:pt x="15240" y="25908"/>
                </a:lnTo>
                <a:lnTo>
                  <a:pt x="21335" y="18288"/>
                </a:lnTo>
                <a:lnTo>
                  <a:pt x="30480" y="12192"/>
                </a:lnTo>
                <a:lnTo>
                  <a:pt x="39624" y="9144"/>
                </a:lnTo>
                <a:lnTo>
                  <a:pt x="36576" y="9144"/>
                </a:lnTo>
                <a:lnTo>
                  <a:pt x="36576" y="6096"/>
                </a:lnTo>
                <a:lnTo>
                  <a:pt x="85344" y="6096"/>
                </a:lnTo>
                <a:lnTo>
                  <a:pt x="80772" y="4572"/>
                </a:lnTo>
                <a:lnTo>
                  <a:pt x="79248" y="3048"/>
                </a:lnTo>
                <a:lnTo>
                  <a:pt x="68580" y="0"/>
                </a:lnTo>
                <a:close/>
              </a:path>
              <a:path w="116204" h="102235">
                <a:moveTo>
                  <a:pt x="79248" y="91440"/>
                </a:moveTo>
                <a:lnTo>
                  <a:pt x="68580" y="94488"/>
                </a:lnTo>
                <a:lnTo>
                  <a:pt x="57911" y="96012"/>
                </a:lnTo>
                <a:lnTo>
                  <a:pt x="83820" y="96012"/>
                </a:lnTo>
                <a:lnTo>
                  <a:pt x="86868" y="94488"/>
                </a:lnTo>
                <a:lnTo>
                  <a:pt x="79248" y="94488"/>
                </a:lnTo>
                <a:lnTo>
                  <a:pt x="76200" y="92964"/>
                </a:lnTo>
                <a:lnTo>
                  <a:pt x="79248" y="91440"/>
                </a:lnTo>
                <a:close/>
              </a:path>
              <a:path w="116204" h="102235">
                <a:moveTo>
                  <a:pt x="36576" y="91440"/>
                </a:moveTo>
                <a:lnTo>
                  <a:pt x="36576" y="94488"/>
                </a:lnTo>
                <a:lnTo>
                  <a:pt x="39624" y="92964"/>
                </a:lnTo>
                <a:lnTo>
                  <a:pt x="36576" y="91440"/>
                </a:lnTo>
                <a:close/>
              </a:path>
              <a:path w="116204" h="102235">
                <a:moveTo>
                  <a:pt x="36576" y="91440"/>
                </a:moveTo>
                <a:lnTo>
                  <a:pt x="39624" y="92964"/>
                </a:lnTo>
                <a:lnTo>
                  <a:pt x="36576" y="94488"/>
                </a:lnTo>
                <a:lnTo>
                  <a:pt x="47244" y="94488"/>
                </a:lnTo>
                <a:lnTo>
                  <a:pt x="36576" y="91440"/>
                </a:lnTo>
                <a:close/>
              </a:path>
              <a:path w="116204" h="102235">
                <a:moveTo>
                  <a:pt x="79248" y="91440"/>
                </a:moveTo>
                <a:lnTo>
                  <a:pt x="76200" y="92964"/>
                </a:lnTo>
                <a:lnTo>
                  <a:pt x="79248" y="94488"/>
                </a:lnTo>
                <a:lnTo>
                  <a:pt x="79248" y="91440"/>
                </a:lnTo>
                <a:close/>
              </a:path>
              <a:path w="116204" h="102235">
                <a:moveTo>
                  <a:pt x="105155" y="67056"/>
                </a:moveTo>
                <a:lnTo>
                  <a:pt x="100584" y="74676"/>
                </a:lnTo>
                <a:lnTo>
                  <a:pt x="94488" y="82296"/>
                </a:lnTo>
                <a:lnTo>
                  <a:pt x="85344" y="88392"/>
                </a:lnTo>
                <a:lnTo>
                  <a:pt x="79248" y="91440"/>
                </a:lnTo>
                <a:lnTo>
                  <a:pt x="79248" y="94488"/>
                </a:lnTo>
                <a:lnTo>
                  <a:pt x="86868" y="94488"/>
                </a:lnTo>
                <a:lnTo>
                  <a:pt x="89916" y="92964"/>
                </a:lnTo>
                <a:lnTo>
                  <a:pt x="99060" y="86868"/>
                </a:lnTo>
                <a:lnTo>
                  <a:pt x="105155" y="79248"/>
                </a:lnTo>
                <a:lnTo>
                  <a:pt x="109728" y="71628"/>
                </a:lnTo>
                <a:lnTo>
                  <a:pt x="111252" y="68580"/>
                </a:lnTo>
                <a:lnTo>
                  <a:pt x="108204" y="68580"/>
                </a:lnTo>
                <a:lnTo>
                  <a:pt x="105155" y="67056"/>
                </a:lnTo>
                <a:close/>
              </a:path>
              <a:path w="116204" h="102235">
                <a:moveTo>
                  <a:pt x="10667" y="67056"/>
                </a:moveTo>
                <a:lnTo>
                  <a:pt x="7619" y="68580"/>
                </a:lnTo>
                <a:lnTo>
                  <a:pt x="11582" y="68580"/>
                </a:lnTo>
                <a:lnTo>
                  <a:pt x="10667" y="67056"/>
                </a:lnTo>
                <a:close/>
              </a:path>
              <a:path w="116204" h="102235">
                <a:moveTo>
                  <a:pt x="11684" y="67056"/>
                </a:moveTo>
                <a:lnTo>
                  <a:pt x="10667" y="67056"/>
                </a:lnTo>
                <a:lnTo>
                  <a:pt x="11582" y="68580"/>
                </a:lnTo>
                <a:lnTo>
                  <a:pt x="12192" y="68580"/>
                </a:lnTo>
                <a:lnTo>
                  <a:pt x="11684" y="67056"/>
                </a:lnTo>
                <a:close/>
              </a:path>
              <a:path w="116204" h="102235">
                <a:moveTo>
                  <a:pt x="104241" y="32004"/>
                </a:moveTo>
                <a:lnTo>
                  <a:pt x="103632" y="32004"/>
                </a:lnTo>
                <a:lnTo>
                  <a:pt x="106680" y="41148"/>
                </a:lnTo>
                <a:lnTo>
                  <a:pt x="108204" y="50292"/>
                </a:lnTo>
                <a:lnTo>
                  <a:pt x="106680" y="59436"/>
                </a:lnTo>
                <a:lnTo>
                  <a:pt x="103632" y="68580"/>
                </a:lnTo>
                <a:lnTo>
                  <a:pt x="104241" y="68580"/>
                </a:lnTo>
                <a:lnTo>
                  <a:pt x="105155" y="67056"/>
                </a:lnTo>
                <a:lnTo>
                  <a:pt x="111760" y="67056"/>
                </a:lnTo>
                <a:lnTo>
                  <a:pt x="114300" y="59436"/>
                </a:lnTo>
                <a:lnTo>
                  <a:pt x="115823" y="50292"/>
                </a:lnTo>
                <a:lnTo>
                  <a:pt x="114300" y="41148"/>
                </a:lnTo>
                <a:lnTo>
                  <a:pt x="111760" y="33528"/>
                </a:lnTo>
                <a:lnTo>
                  <a:pt x="105155" y="33528"/>
                </a:lnTo>
                <a:lnTo>
                  <a:pt x="104241" y="32004"/>
                </a:lnTo>
                <a:close/>
              </a:path>
              <a:path w="116204" h="102235">
                <a:moveTo>
                  <a:pt x="111760" y="67056"/>
                </a:moveTo>
                <a:lnTo>
                  <a:pt x="105155" y="67056"/>
                </a:lnTo>
                <a:lnTo>
                  <a:pt x="108204" y="68580"/>
                </a:lnTo>
                <a:lnTo>
                  <a:pt x="111252" y="68580"/>
                </a:lnTo>
                <a:lnTo>
                  <a:pt x="111760" y="67056"/>
                </a:lnTo>
                <a:close/>
              </a:path>
              <a:path w="116204" h="102235">
                <a:moveTo>
                  <a:pt x="11582" y="32004"/>
                </a:moveTo>
                <a:lnTo>
                  <a:pt x="7619" y="32004"/>
                </a:lnTo>
                <a:lnTo>
                  <a:pt x="10667" y="33528"/>
                </a:lnTo>
                <a:lnTo>
                  <a:pt x="11582" y="32004"/>
                </a:lnTo>
                <a:close/>
              </a:path>
              <a:path w="116204" h="102235">
                <a:moveTo>
                  <a:pt x="12192" y="32004"/>
                </a:moveTo>
                <a:lnTo>
                  <a:pt x="11582" y="32004"/>
                </a:lnTo>
                <a:lnTo>
                  <a:pt x="10667" y="33528"/>
                </a:lnTo>
                <a:lnTo>
                  <a:pt x="11684" y="33528"/>
                </a:lnTo>
                <a:lnTo>
                  <a:pt x="12192" y="32004"/>
                </a:lnTo>
                <a:close/>
              </a:path>
              <a:path w="116204" h="102235">
                <a:moveTo>
                  <a:pt x="85344" y="6096"/>
                </a:moveTo>
                <a:lnTo>
                  <a:pt x="79248" y="6096"/>
                </a:lnTo>
                <a:lnTo>
                  <a:pt x="79248" y="9144"/>
                </a:lnTo>
                <a:lnTo>
                  <a:pt x="76200" y="9144"/>
                </a:lnTo>
                <a:lnTo>
                  <a:pt x="85344" y="12192"/>
                </a:lnTo>
                <a:lnTo>
                  <a:pt x="94488" y="18288"/>
                </a:lnTo>
                <a:lnTo>
                  <a:pt x="100584" y="25908"/>
                </a:lnTo>
                <a:lnTo>
                  <a:pt x="105155" y="33528"/>
                </a:lnTo>
                <a:lnTo>
                  <a:pt x="108204" y="32004"/>
                </a:lnTo>
                <a:lnTo>
                  <a:pt x="111252" y="32004"/>
                </a:lnTo>
                <a:lnTo>
                  <a:pt x="109728" y="28956"/>
                </a:lnTo>
                <a:lnTo>
                  <a:pt x="105155" y="21336"/>
                </a:lnTo>
                <a:lnTo>
                  <a:pt x="99060" y="13716"/>
                </a:lnTo>
                <a:lnTo>
                  <a:pt x="92202" y="9144"/>
                </a:lnTo>
                <a:lnTo>
                  <a:pt x="79248" y="9144"/>
                </a:lnTo>
                <a:lnTo>
                  <a:pt x="76877" y="8466"/>
                </a:lnTo>
                <a:lnTo>
                  <a:pt x="91186" y="8466"/>
                </a:lnTo>
                <a:lnTo>
                  <a:pt x="89916" y="7620"/>
                </a:lnTo>
                <a:lnTo>
                  <a:pt x="85344" y="6096"/>
                </a:lnTo>
                <a:close/>
              </a:path>
              <a:path w="116204" h="102235">
                <a:moveTo>
                  <a:pt x="111252" y="32004"/>
                </a:moveTo>
                <a:lnTo>
                  <a:pt x="108204" y="32004"/>
                </a:lnTo>
                <a:lnTo>
                  <a:pt x="105155" y="33528"/>
                </a:lnTo>
                <a:lnTo>
                  <a:pt x="111760" y="33528"/>
                </a:lnTo>
                <a:lnTo>
                  <a:pt x="111252" y="32004"/>
                </a:lnTo>
                <a:close/>
              </a:path>
              <a:path w="116204" h="102235">
                <a:moveTo>
                  <a:pt x="36576" y="6096"/>
                </a:moveTo>
                <a:lnTo>
                  <a:pt x="36576" y="9144"/>
                </a:lnTo>
                <a:lnTo>
                  <a:pt x="38946" y="8466"/>
                </a:lnTo>
                <a:lnTo>
                  <a:pt x="36576" y="6096"/>
                </a:lnTo>
                <a:close/>
              </a:path>
              <a:path w="116204" h="102235">
                <a:moveTo>
                  <a:pt x="38946" y="8466"/>
                </a:moveTo>
                <a:lnTo>
                  <a:pt x="36576" y="9144"/>
                </a:lnTo>
                <a:lnTo>
                  <a:pt x="39624" y="9144"/>
                </a:lnTo>
                <a:lnTo>
                  <a:pt x="38946" y="8466"/>
                </a:lnTo>
                <a:close/>
              </a:path>
              <a:path w="116204" h="102235">
                <a:moveTo>
                  <a:pt x="79248" y="6096"/>
                </a:moveTo>
                <a:lnTo>
                  <a:pt x="76877" y="8466"/>
                </a:lnTo>
                <a:lnTo>
                  <a:pt x="79248" y="9144"/>
                </a:lnTo>
                <a:lnTo>
                  <a:pt x="79248" y="6096"/>
                </a:lnTo>
                <a:close/>
              </a:path>
              <a:path w="116204" h="102235">
                <a:moveTo>
                  <a:pt x="47244" y="6096"/>
                </a:moveTo>
                <a:lnTo>
                  <a:pt x="36576" y="6096"/>
                </a:lnTo>
                <a:lnTo>
                  <a:pt x="38946" y="8466"/>
                </a:lnTo>
                <a:lnTo>
                  <a:pt x="47244" y="6096"/>
                </a:lnTo>
                <a:close/>
              </a:path>
              <a:path w="116204" h="102235">
                <a:moveTo>
                  <a:pt x="79248" y="6096"/>
                </a:moveTo>
                <a:lnTo>
                  <a:pt x="68580" y="6096"/>
                </a:lnTo>
                <a:lnTo>
                  <a:pt x="76877" y="8466"/>
                </a:lnTo>
                <a:lnTo>
                  <a:pt x="792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5658484" y="5874173"/>
            <a:ext cx="105569" cy="95074"/>
          </a:xfrm>
          <a:custGeom>
            <a:avLst/>
            <a:gdLst/>
            <a:ahLst/>
            <a:cxnLst/>
            <a:rect l="l" t="t" r="r" b="b"/>
            <a:pathLst>
              <a:path w="108585" h="97789">
                <a:moveTo>
                  <a:pt x="53339" y="0"/>
                </a:moveTo>
                <a:lnTo>
                  <a:pt x="32146" y="3762"/>
                </a:lnTo>
                <a:lnTo>
                  <a:pt x="15239" y="14096"/>
                </a:lnTo>
                <a:lnTo>
                  <a:pt x="4048" y="29575"/>
                </a:lnTo>
                <a:lnTo>
                  <a:pt x="0" y="48767"/>
                </a:lnTo>
                <a:lnTo>
                  <a:pt x="4048" y="67317"/>
                </a:lnTo>
                <a:lnTo>
                  <a:pt x="15239" y="82867"/>
                </a:lnTo>
                <a:lnTo>
                  <a:pt x="32146" y="93559"/>
                </a:lnTo>
                <a:lnTo>
                  <a:pt x="53339" y="97535"/>
                </a:lnTo>
                <a:lnTo>
                  <a:pt x="74771" y="93559"/>
                </a:lnTo>
                <a:lnTo>
                  <a:pt x="92201" y="82867"/>
                </a:lnTo>
                <a:lnTo>
                  <a:pt x="103917" y="67317"/>
                </a:lnTo>
                <a:lnTo>
                  <a:pt x="108203" y="48767"/>
                </a:lnTo>
                <a:lnTo>
                  <a:pt x="103917" y="29575"/>
                </a:lnTo>
                <a:lnTo>
                  <a:pt x="92201" y="14096"/>
                </a:lnTo>
                <a:lnTo>
                  <a:pt x="74771" y="3762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5654041" y="5871211"/>
            <a:ext cx="112977" cy="101246"/>
          </a:xfrm>
          <a:custGeom>
            <a:avLst/>
            <a:gdLst/>
            <a:ahLst/>
            <a:cxnLst/>
            <a:rect l="l" t="t" r="r" b="b"/>
            <a:pathLst>
              <a:path w="116204" h="104139">
                <a:moveTo>
                  <a:pt x="79248" y="99060"/>
                </a:moveTo>
                <a:lnTo>
                  <a:pt x="36576" y="99060"/>
                </a:lnTo>
                <a:lnTo>
                  <a:pt x="47244" y="102108"/>
                </a:lnTo>
                <a:lnTo>
                  <a:pt x="57911" y="103632"/>
                </a:lnTo>
                <a:lnTo>
                  <a:pt x="68580" y="102108"/>
                </a:lnTo>
                <a:lnTo>
                  <a:pt x="79248" y="99060"/>
                </a:lnTo>
                <a:close/>
              </a:path>
              <a:path w="116204" h="104139">
                <a:moveTo>
                  <a:pt x="68580" y="0"/>
                </a:moveTo>
                <a:lnTo>
                  <a:pt x="47244" y="0"/>
                </a:lnTo>
                <a:lnTo>
                  <a:pt x="36576" y="3048"/>
                </a:lnTo>
                <a:lnTo>
                  <a:pt x="35052" y="4572"/>
                </a:lnTo>
                <a:lnTo>
                  <a:pt x="16764" y="13716"/>
                </a:lnTo>
                <a:lnTo>
                  <a:pt x="10667" y="21336"/>
                </a:lnTo>
                <a:lnTo>
                  <a:pt x="6096" y="30480"/>
                </a:lnTo>
                <a:lnTo>
                  <a:pt x="4571" y="32004"/>
                </a:lnTo>
                <a:lnTo>
                  <a:pt x="1523" y="41148"/>
                </a:lnTo>
                <a:lnTo>
                  <a:pt x="0" y="51816"/>
                </a:lnTo>
                <a:lnTo>
                  <a:pt x="1523" y="60960"/>
                </a:lnTo>
                <a:lnTo>
                  <a:pt x="4571" y="70104"/>
                </a:lnTo>
                <a:lnTo>
                  <a:pt x="6096" y="71628"/>
                </a:lnTo>
                <a:lnTo>
                  <a:pt x="10667" y="80772"/>
                </a:lnTo>
                <a:lnTo>
                  <a:pt x="16764" y="88392"/>
                </a:lnTo>
                <a:lnTo>
                  <a:pt x="25908" y="94488"/>
                </a:lnTo>
                <a:lnTo>
                  <a:pt x="35052" y="99060"/>
                </a:lnTo>
                <a:lnTo>
                  <a:pt x="80772" y="99060"/>
                </a:lnTo>
                <a:lnTo>
                  <a:pt x="83820" y="97536"/>
                </a:lnTo>
                <a:lnTo>
                  <a:pt x="57911" y="97536"/>
                </a:lnTo>
                <a:lnTo>
                  <a:pt x="47244" y="96012"/>
                </a:lnTo>
                <a:lnTo>
                  <a:pt x="36576" y="96012"/>
                </a:lnTo>
                <a:lnTo>
                  <a:pt x="36576" y="92964"/>
                </a:lnTo>
                <a:lnTo>
                  <a:pt x="30480" y="89916"/>
                </a:lnTo>
                <a:lnTo>
                  <a:pt x="21335" y="83820"/>
                </a:lnTo>
                <a:lnTo>
                  <a:pt x="15240" y="76200"/>
                </a:lnTo>
                <a:lnTo>
                  <a:pt x="12192" y="70104"/>
                </a:lnTo>
                <a:lnTo>
                  <a:pt x="7619" y="70104"/>
                </a:lnTo>
                <a:lnTo>
                  <a:pt x="10667" y="67056"/>
                </a:lnTo>
                <a:lnTo>
                  <a:pt x="11176" y="67056"/>
                </a:lnTo>
                <a:lnTo>
                  <a:pt x="9144" y="60960"/>
                </a:lnTo>
                <a:lnTo>
                  <a:pt x="7619" y="51816"/>
                </a:lnTo>
                <a:lnTo>
                  <a:pt x="9144" y="41148"/>
                </a:lnTo>
                <a:lnTo>
                  <a:pt x="11176" y="35052"/>
                </a:lnTo>
                <a:lnTo>
                  <a:pt x="10667" y="35052"/>
                </a:lnTo>
                <a:lnTo>
                  <a:pt x="7619" y="32004"/>
                </a:lnTo>
                <a:lnTo>
                  <a:pt x="12192" y="32004"/>
                </a:lnTo>
                <a:lnTo>
                  <a:pt x="15240" y="25908"/>
                </a:lnTo>
                <a:lnTo>
                  <a:pt x="21335" y="18288"/>
                </a:lnTo>
                <a:lnTo>
                  <a:pt x="39624" y="9144"/>
                </a:lnTo>
                <a:lnTo>
                  <a:pt x="36576" y="9144"/>
                </a:lnTo>
                <a:lnTo>
                  <a:pt x="36576" y="6096"/>
                </a:lnTo>
                <a:lnTo>
                  <a:pt x="83820" y="6096"/>
                </a:lnTo>
                <a:lnTo>
                  <a:pt x="80772" y="4572"/>
                </a:lnTo>
                <a:lnTo>
                  <a:pt x="79248" y="3048"/>
                </a:lnTo>
                <a:lnTo>
                  <a:pt x="68580" y="0"/>
                </a:lnTo>
                <a:close/>
              </a:path>
              <a:path w="116204" h="104139">
                <a:moveTo>
                  <a:pt x="79248" y="92964"/>
                </a:moveTo>
                <a:lnTo>
                  <a:pt x="68580" y="96012"/>
                </a:lnTo>
                <a:lnTo>
                  <a:pt x="57911" y="97536"/>
                </a:lnTo>
                <a:lnTo>
                  <a:pt x="83820" y="97536"/>
                </a:lnTo>
                <a:lnTo>
                  <a:pt x="86868" y="96012"/>
                </a:lnTo>
                <a:lnTo>
                  <a:pt x="79248" y="96012"/>
                </a:lnTo>
                <a:lnTo>
                  <a:pt x="76200" y="94488"/>
                </a:lnTo>
                <a:lnTo>
                  <a:pt x="79248" y="92964"/>
                </a:lnTo>
                <a:close/>
              </a:path>
              <a:path w="116204" h="104139">
                <a:moveTo>
                  <a:pt x="36576" y="92964"/>
                </a:moveTo>
                <a:lnTo>
                  <a:pt x="36576" y="96012"/>
                </a:lnTo>
                <a:lnTo>
                  <a:pt x="39624" y="94488"/>
                </a:lnTo>
                <a:lnTo>
                  <a:pt x="36576" y="92964"/>
                </a:lnTo>
                <a:close/>
              </a:path>
              <a:path w="116204" h="104139">
                <a:moveTo>
                  <a:pt x="36576" y="92964"/>
                </a:moveTo>
                <a:lnTo>
                  <a:pt x="39624" y="94488"/>
                </a:lnTo>
                <a:lnTo>
                  <a:pt x="36576" y="96012"/>
                </a:lnTo>
                <a:lnTo>
                  <a:pt x="47244" y="96012"/>
                </a:lnTo>
                <a:lnTo>
                  <a:pt x="36576" y="92964"/>
                </a:lnTo>
                <a:close/>
              </a:path>
              <a:path w="116204" h="104139">
                <a:moveTo>
                  <a:pt x="79248" y="92964"/>
                </a:moveTo>
                <a:lnTo>
                  <a:pt x="76200" y="94488"/>
                </a:lnTo>
                <a:lnTo>
                  <a:pt x="79248" y="96012"/>
                </a:lnTo>
                <a:lnTo>
                  <a:pt x="79248" y="92964"/>
                </a:lnTo>
                <a:close/>
              </a:path>
              <a:path w="116204" h="104139">
                <a:moveTo>
                  <a:pt x="105155" y="67056"/>
                </a:moveTo>
                <a:lnTo>
                  <a:pt x="100584" y="76200"/>
                </a:lnTo>
                <a:lnTo>
                  <a:pt x="94488" y="83820"/>
                </a:lnTo>
                <a:lnTo>
                  <a:pt x="85344" y="89916"/>
                </a:lnTo>
                <a:lnTo>
                  <a:pt x="79248" y="92964"/>
                </a:lnTo>
                <a:lnTo>
                  <a:pt x="79248" y="96012"/>
                </a:lnTo>
                <a:lnTo>
                  <a:pt x="86868" y="96012"/>
                </a:lnTo>
                <a:lnTo>
                  <a:pt x="89916" y="94488"/>
                </a:lnTo>
                <a:lnTo>
                  <a:pt x="99060" y="88392"/>
                </a:lnTo>
                <a:lnTo>
                  <a:pt x="105155" y="80772"/>
                </a:lnTo>
                <a:lnTo>
                  <a:pt x="109728" y="71628"/>
                </a:lnTo>
                <a:lnTo>
                  <a:pt x="111252" y="70104"/>
                </a:lnTo>
                <a:lnTo>
                  <a:pt x="108204" y="70104"/>
                </a:lnTo>
                <a:lnTo>
                  <a:pt x="105155" y="67056"/>
                </a:lnTo>
                <a:close/>
              </a:path>
              <a:path w="116204" h="104139">
                <a:moveTo>
                  <a:pt x="10667" y="67056"/>
                </a:moveTo>
                <a:lnTo>
                  <a:pt x="7619" y="70104"/>
                </a:lnTo>
                <a:lnTo>
                  <a:pt x="12192" y="70104"/>
                </a:lnTo>
                <a:lnTo>
                  <a:pt x="10667" y="67056"/>
                </a:lnTo>
                <a:close/>
              </a:path>
              <a:path w="116204" h="104139">
                <a:moveTo>
                  <a:pt x="11176" y="67056"/>
                </a:moveTo>
                <a:lnTo>
                  <a:pt x="10667" y="67056"/>
                </a:lnTo>
                <a:lnTo>
                  <a:pt x="12192" y="70104"/>
                </a:lnTo>
                <a:lnTo>
                  <a:pt x="11176" y="67056"/>
                </a:lnTo>
                <a:close/>
              </a:path>
              <a:path w="116204" h="104139">
                <a:moveTo>
                  <a:pt x="103632" y="32004"/>
                </a:moveTo>
                <a:lnTo>
                  <a:pt x="106680" y="41148"/>
                </a:lnTo>
                <a:lnTo>
                  <a:pt x="108204" y="51816"/>
                </a:lnTo>
                <a:lnTo>
                  <a:pt x="106680" y="60960"/>
                </a:lnTo>
                <a:lnTo>
                  <a:pt x="103632" y="70104"/>
                </a:lnTo>
                <a:lnTo>
                  <a:pt x="105155" y="67056"/>
                </a:lnTo>
                <a:lnTo>
                  <a:pt x="112268" y="67056"/>
                </a:lnTo>
                <a:lnTo>
                  <a:pt x="114300" y="60960"/>
                </a:lnTo>
                <a:lnTo>
                  <a:pt x="115823" y="51816"/>
                </a:lnTo>
                <a:lnTo>
                  <a:pt x="114300" y="41148"/>
                </a:lnTo>
                <a:lnTo>
                  <a:pt x="112268" y="35052"/>
                </a:lnTo>
                <a:lnTo>
                  <a:pt x="105155" y="35052"/>
                </a:lnTo>
                <a:lnTo>
                  <a:pt x="103632" y="32004"/>
                </a:lnTo>
                <a:close/>
              </a:path>
              <a:path w="116204" h="104139">
                <a:moveTo>
                  <a:pt x="112268" y="67056"/>
                </a:moveTo>
                <a:lnTo>
                  <a:pt x="105155" y="67056"/>
                </a:lnTo>
                <a:lnTo>
                  <a:pt x="108204" y="70104"/>
                </a:lnTo>
                <a:lnTo>
                  <a:pt x="111252" y="70104"/>
                </a:lnTo>
                <a:lnTo>
                  <a:pt x="112268" y="67056"/>
                </a:lnTo>
                <a:close/>
              </a:path>
              <a:path w="116204" h="104139">
                <a:moveTo>
                  <a:pt x="12192" y="32004"/>
                </a:moveTo>
                <a:lnTo>
                  <a:pt x="7619" y="32004"/>
                </a:lnTo>
                <a:lnTo>
                  <a:pt x="10667" y="35052"/>
                </a:lnTo>
                <a:lnTo>
                  <a:pt x="12192" y="32004"/>
                </a:lnTo>
                <a:close/>
              </a:path>
              <a:path w="116204" h="104139">
                <a:moveTo>
                  <a:pt x="12192" y="32004"/>
                </a:moveTo>
                <a:lnTo>
                  <a:pt x="10667" y="35052"/>
                </a:lnTo>
                <a:lnTo>
                  <a:pt x="11176" y="35052"/>
                </a:lnTo>
                <a:lnTo>
                  <a:pt x="12192" y="32004"/>
                </a:lnTo>
                <a:close/>
              </a:path>
              <a:path w="116204" h="104139">
                <a:moveTo>
                  <a:pt x="83820" y="6096"/>
                </a:moveTo>
                <a:lnTo>
                  <a:pt x="79248" y="6096"/>
                </a:lnTo>
                <a:lnTo>
                  <a:pt x="79248" y="9144"/>
                </a:lnTo>
                <a:lnTo>
                  <a:pt x="76200" y="9144"/>
                </a:lnTo>
                <a:lnTo>
                  <a:pt x="94488" y="18288"/>
                </a:lnTo>
                <a:lnTo>
                  <a:pt x="100584" y="25908"/>
                </a:lnTo>
                <a:lnTo>
                  <a:pt x="105155" y="35052"/>
                </a:lnTo>
                <a:lnTo>
                  <a:pt x="108204" y="32004"/>
                </a:lnTo>
                <a:lnTo>
                  <a:pt x="111252" y="32004"/>
                </a:lnTo>
                <a:lnTo>
                  <a:pt x="109728" y="30480"/>
                </a:lnTo>
                <a:lnTo>
                  <a:pt x="105155" y="21336"/>
                </a:lnTo>
                <a:lnTo>
                  <a:pt x="99060" y="13716"/>
                </a:lnTo>
                <a:lnTo>
                  <a:pt x="89916" y="9144"/>
                </a:lnTo>
                <a:lnTo>
                  <a:pt x="79248" y="9144"/>
                </a:lnTo>
                <a:lnTo>
                  <a:pt x="76877" y="8466"/>
                </a:lnTo>
                <a:lnTo>
                  <a:pt x="88561" y="8466"/>
                </a:lnTo>
                <a:lnTo>
                  <a:pt x="83820" y="6096"/>
                </a:lnTo>
                <a:close/>
              </a:path>
              <a:path w="116204" h="104139">
                <a:moveTo>
                  <a:pt x="111252" y="32004"/>
                </a:moveTo>
                <a:lnTo>
                  <a:pt x="108204" y="32004"/>
                </a:lnTo>
                <a:lnTo>
                  <a:pt x="105155" y="35052"/>
                </a:lnTo>
                <a:lnTo>
                  <a:pt x="112268" y="35052"/>
                </a:lnTo>
                <a:lnTo>
                  <a:pt x="111252" y="32004"/>
                </a:lnTo>
                <a:close/>
              </a:path>
              <a:path w="116204" h="104139">
                <a:moveTo>
                  <a:pt x="36576" y="6096"/>
                </a:moveTo>
                <a:lnTo>
                  <a:pt x="36576" y="9144"/>
                </a:lnTo>
                <a:lnTo>
                  <a:pt x="38946" y="8466"/>
                </a:lnTo>
                <a:lnTo>
                  <a:pt x="36576" y="6096"/>
                </a:lnTo>
                <a:close/>
              </a:path>
              <a:path w="116204" h="104139">
                <a:moveTo>
                  <a:pt x="38946" y="8466"/>
                </a:moveTo>
                <a:lnTo>
                  <a:pt x="36576" y="9144"/>
                </a:lnTo>
                <a:lnTo>
                  <a:pt x="39624" y="9144"/>
                </a:lnTo>
                <a:lnTo>
                  <a:pt x="38946" y="8466"/>
                </a:lnTo>
                <a:close/>
              </a:path>
              <a:path w="116204" h="104139">
                <a:moveTo>
                  <a:pt x="79248" y="6096"/>
                </a:moveTo>
                <a:lnTo>
                  <a:pt x="76877" y="8466"/>
                </a:lnTo>
                <a:lnTo>
                  <a:pt x="79248" y="9144"/>
                </a:lnTo>
                <a:lnTo>
                  <a:pt x="79248" y="6096"/>
                </a:lnTo>
                <a:close/>
              </a:path>
              <a:path w="116204" h="104139">
                <a:moveTo>
                  <a:pt x="47244" y="6096"/>
                </a:moveTo>
                <a:lnTo>
                  <a:pt x="36576" y="6096"/>
                </a:lnTo>
                <a:lnTo>
                  <a:pt x="38946" y="8466"/>
                </a:lnTo>
                <a:lnTo>
                  <a:pt x="47244" y="6096"/>
                </a:lnTo>
                <a:close/>
              </a:path>
              <a:path w="116204" h="104139">
                <a:moveTo>
                  <a:pt x="79248" y="6096"/>
                </a:moveTo>
                <a:lnTo>
                  <a:pt x="68580" y="6096"/>
                </a:lnTo>
                <a:lnTo>
                  <a:pt x="76877" y="8466"/>
                </a:lnTo>
                <a:lnTo>
                  <a:pt x="792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208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3390833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3359"/>
            <a:ext cx="2067542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b="1" spc="-5" dirty="0">
                <a:latin typeface="Times New Roman"/>
                <a:cs typeface="Times New Roman"/>
              </a:rPr>
              <a:t>Inspection </a:t>
            </a:r>
            <a:r>
              <a:rPr sz="1361" b="1" dirty="0">
                <a:latin typeface="Times New Roman"/>
                <a:cs typeface="Times New Roman"/>
              </a:rPr>
              <a:t>and </a:t>
            </a:r>
            <a:r>
              <a:rPr sz="1361" b="1" spc="-5" dirty="0">
                <a:latin typeface="Times New Roman"/>
                <a:cs typeface="Times New Roman"/>
              </a:rPr>
              <a:t>chaotic</a:t>
            </a:r>
            <a:r>
              <a:rPr sz="1361" b="1" spc="-49" dirty="0">
                <a:latin typeface="Times New Roman"/>
                <a:cs typeface="Times New Roman"/>
              </a:rPr>
              <a:t> </a:t>
            </a:r>
            <a:r>
              <a:rPr sz="1361" b="1" dirty="0">
                <a:latin typeface="Times New Roman"/>
                <a:cs typeface="Times New Roman"/>
              </a:rPr>
              <a:t>zone</a:t>
            </a:r>
            <a:endParaRPr sz="136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03" y="5460788"/>
            <a:ext cx="5359312" cy="3668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In this diagram, a chaotic </a:t>
            </a:r>
            <a:r>
              <a:rPr sz="1167" spc="5" dirty="0">
                <a:latin typeface="Times New Roman"/>
                <a:cs typeface="Times New Roman"/>
              </a:rPr>
              <a:t>zone </a:t>
            </a:r>
            <a:r>
              <a:rPr sz="1167" dirty="0">
                <a:latin typeface="Times New Roman"/>
                <a:cs typeface="Times New Roman"/>
              </a:rPr>
              <a:t>has been defined. In fact, if defects are not discovered and  fixed at the appropriate </a:t>
            </a:r>
            <a:r>
              <a:rPr sz="1167" spc="-5" dirty="0">
                <a:latin typeface="Times New Roman"/>
                <a:cs typeface="Times New Roman"/>
              </a:rPr>
              <a:t>stage, </a:t>
            </a:r>
            <a:r>
              <a:rPr sz="1167" dirty="0">
                <a:latin typeface="Times New Roman"/>
                <a:cs typeface="Times New Roman"/>
              </a:rPr>
              <a:t>then at the testing and maintenance phases, these defects  are piled up. Therefore, a chaotic zone is formed for the testing and the development  teams as the number of defects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are piled up, destabilize the application and it  becomes extremely hard to fix all these defects as </a:t>
            </a:r>
            <a:r>
              <a:rPr sz="1167" spc="-5" dirty="0">
                <a:latin typeface="Times New Roman"/>
                <a:cs typeface="Times New Roman"/>
              </a:rPr>
              <a:t>some </a:t>
            </a:r>
            <a:r>
              <a:rPr sz="1167" dirty="0">
                <a:latin typeface="Times New Roman"/>
                <a:cs typeface="Times New Roman"/>
              </a:rPr>
              <a:t>of these bugs may involve  changes in requirements and design. </a:t>
            </a:r>
            <a:r>
              <a:rPr sz="1167" spc="-5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testing </a:t>
            </a:r>
            <a:r>
              <a:rPr sz="1167" spc="10" dirty="0">
                <a:latin typeface="Times New Roman"/>
                <a:cs typeface="Times New Roman"/>
              </a:rPr>
              <a:t>or </a:t>
            </a:r>
            <a:r>
              <a:rPr sz="1167" dirty="0">
                <a:latin typeface="Times New Roman"/>
                <a:cs typeface="Times New Roman"/>
              </a:rPr>
              <a:t>the maintenance phases, fixing a defect  in requirements or design becomes extremely expensive, as underlying code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have to  be changed as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well.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If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combine the results of the above two diagrams, it is evident that testing alone does  not </a:t>
            </a:r>
            <a:r>
              <a:rPr sz="1167" spc="-5" dirty="0">
                <a:latin typeface="Times New Roman"/>
                <a:cs typeface="Times New Roman"/>
              </a:rPr>
              <a:t>suffice. </a:t>
            </a:r>
            <a:r>
              <a:rPr sz="1167" dirty="0">
                <a:latin typeface="Times New Roman"/>
                <a:cs typeface="Times New Roman"/>
              </a:rPr>
              <a:t>We need to employ inspection techniques and combine them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testing to  increase the effectiveness of defect removal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efficiency.</a:t>
            </a:r>
            <a:endParaRPr sz="1167">
              <a:latin typeface="Times New Roman"/>
              <a:cs typeface="Times New Roman"/>
            </a:endParaRPr>
          </a:p>
          <a:p>
            <a:pPr marL="634633" lvl="1" indent="-622286" algn="just">
              <a:lnSpc>
                <a:spcPts val="2046"/>
              </a:lnSpc>
              <a:spcBef>
                <a:spcPts val="24"/>
              </a:spcBef>
              <a:buAutoNum type="arabicPeriod" startAt="13"/>
              <a:tabLst>
                <a:tab pos="634633" algn="l"/>
              </a:tabLst>
            </a:pPr>
            <a:r>
              <a:rPr sz="1750" spc="-5" dirty="0">
                <a:latin typeface="Tahoma"/>
                <a:cs typeface="Tahoma"/>
              </a:rPr>
              <a:t>Defect</a:t>
            </a:r>
            <a:r>
              <a:rPr sz="1750" spc="-92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origination</a:t>
            </a:r>
            <a:endParaRPr sz="1750">
              <a:latin typeface="Tahoma"/>
              <a:cs typeface="Tahoma"/>
            </a:endParaRPr>
          </a:p>
          <a:p>
            <a:pPr marL="12347" marR="5556" algn="just">
              <a:lnSpc>
                <a:spcPts val="1342"/>
              </a:lnSpc>
              <a:spcBef>
                <a:spcPts val="39"/>
              </a:spcBef>
            </a:pPr>
            <a:r>
              <a:rPr sz="1167" dirty="0">
                <a:latin typeface="Times New Roman"/>
                <a:cs typeface="Times New Roman"/>
              </a:rPr>
              <a:t>In inspections the emphasis is on early detection and fixing of defects from the program.  </a:t>
            </a:r>
            <a:r>
              <a:rPr sz="1167" spc="-5" dirty="0">
                <a:latin typeface="Times New Roman"/>
                <a:cs typeface="Times New Roman"/>
              </a:rPr>
              <a:t>Following </a:t>
            </a:r>
            <a:r>
              <a:rPr sz="1167" dirty="0">
                <a:latin typeface="Times New Roman"/>
                <a:cs typeface="Times New Roman"/>
              </a:rPr>
              <a:t>are the points in a development life cycle </a:t>
            </a:r>
            <a:r>
              <a:rPr sz="1167" spc="-5" dirty="0">
                <a:latin typeface="Times New Roman"/>
                <a:cs typeface="Times New Roman"/>
              </a:rPr>
              <a:t>where </a:t>
            </a:r>
            <a:r>
              <a:rPr sz="1167" dirty="0">
                <a:latin typeface="Times New Roman"/>
                <a:cs typeface="Times New Roman"/>
              </a:rPr>
              <a:t>defects enter into the  program.</a:t>
            </a:r>
            <a:endParaRPr sz="1167">
              <a:latin typeface="Times New Roman"/>
              <a:cs typeface="Times New Roman"/>
            </a:endParaRPr>
          </a:p>
          <a:p>
            <a:pPr marL="456837" lvl="2" indent="-222245"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Requirements</a:t>
            </a:r>
            <a:endParaRPr sz="1167">
              <a:latin typeface="Times New Roman"/>
              <a:cs typeface="Times New Roman"/>
            </a:endParaRPr>
          </a:p>
          <a:p>
            <a:pPr marL="456837" lvl="2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Design</a:t>
            </a:r>
            <a:endParaRPr sz="1167">
              <a:latin typeface="Times New Roman"/>
              <a:cs typeface="Times New Roman"/>
            </a:endParaRPr>
          </a:p>
          <a:p>
            <a:pPr marL="456837" lvl="2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Coding</a:t>
            </a:r>
            <a:endParaRPr sz="1167">
              <a:latin typeface="Times New Roman"/>
              <a:cs typeface="Times New Roman"/>
            </a:endParaRPr>
          </a:p>
          <a:p>
            <a:pPr marL="456837" lvl="2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User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documentation</a:t>
            </a:r>
            <a:endParaRPr sz="1167">
              <a:latin typeface="Times New Roman"/>
              <a:cs typeface="Times New Roman"/>
            </a:endParaRPr>
          </a:p>
          <a:p>
            <a:pPr marL="456837" lvl="2" indent="-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Testing itself can cause defects due to bad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fixes</a:t>
            </a:r>
            <a:endParaRPr sz="1167">
              <a:latin typeface="Times New Roman"/>
              <a:cs typeface="Times New Roman"/>
            </a:endParaRPr>
          </a:p>
          <a:p>
            <a:pPr marL="456837" lvl="2" indent="-222245">
              <a:spcBef>
                <a:spcPts val="2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Change requests at the maintenance or initial usage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time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7962" y="2326076"/>
            <a:ext cx="4001735" cy="1267442"/>
          </a:xfrm>
          <a:custGeom>
            <a:avLst/>
            <a:gdLst/>
            <a:ahLst/>
            <a:cxnLst/>
            <a:rect l="l" t="t" r="r" b="b"/>
            <a:pathLst>
              <a:path w="4116070" h="1303655">
                <a:moveTo>
                  <a:pt x="4061121" y="1282558"/>
                </a:moveTo>
                <a:lnTo>
                  <a:pt x="4036304" y="1303059"/>
                </a:lnTo>
                <a:lnTo>
                  <a:pt x="4115759" y="1290057"/>
                </a:lnTo>
                <a:lnTo>
                  <a:pt x="4109833" y="1284278"/>
                </a:lnTo>
                <a:lnTo>
                  <a:pt x="4066642" y="1284278"/>
                </a:lnTo>
                <a:lnTo>
                  <a:pt x="4061121" y="1282558"/>
                </a:lnTo>
                <a:close/>
              </a:path>
              <a:path w="4116070" h="1303655">
                <a:moveTo>
                  <a:pt x="4069531" y="1275611"/>
                </a:moveTo>
                <a:lnTo>
                  <a:pt x="4061121" y="1282558"/>
                </a:lnTo>
                <a:lnTo>
                  <a:pt x="4066642" y="1284278"/>
                </a:lnTo>
                <a:lnTo>
                  <a:pt x="4069531" y="1275611"/>
                </a:lnTo>
                <a:close/>
              </a:path>
              <a:path w="4116070" h="1303655">
                <a:moveTo>
                  <a:pt x="4057974" y="1233716"/>
                </a:moveTo>
                <a:lnTo>
                  <a:pt x="4066643" y="1265143"/>
                </a:lnTo>
                <a:lnTo>
                  <a:pt x="4072420" y="1266943"/>
                </a:lnTo>
                <a:lnTo>
                  <a:pt x="4066642" y="1284278"/>
                </a:lnTo>
                <a:lnTo>
                  <a:pt x="4109833" y="1284278"/>
                </a:lnTo>
                <a:lnTo>
                  <a:pt x="4057974" y="1233716"/>
                </a:lnTo>
                <a:close/>
              </a:path>
              <a:path w="4116070" h="1303655">
                <a:moveTo>
                  <a:pt x="5778" y="0"/>
                </a:moveTo>
                <a:lnTo>
                  <a:pt x="0" y="17335"/>
                </a:lnTo>
                <a:lnTo>
                  <a:pt x="4061121" y="1282558"/>
                </a:lnTo>
                <a:lnTo>
                  <a:pt x="4069531" y="1275611"/>
                </a:lnTo>
                <a:lnTo>
                  <a:pt x="4066643" y="1265143"/>
                </a:lnTo>
                <a:lnTo>
                  <a:pt x="5778" y="0"/>
                </a:lnTo>
                <a:close/>
              </a:path>
              <a:path w="4116070" h="1303655">
                <a:moveTo>
                  <a:pt x="4066643" y="1265143"/>
                </a:moveTo>
                <a:lnTo>
                  <a:pt x="4069531" y="1275611"/>
                </a:lnTo>
                <a:lnTo>
                  <a:pt x="4072420" y="1266943"/>
                </a:lnTo>
                <a:lnTo>
                  <a:pt x="4066643" y="1265143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416456" y="2326075"/>
            <a:ext cx="2423142" cy="1254478"/>
          </a:xfrm>
          <a:custGeom>
            <a:avLst/>
            <a:gdLst/>
            <a:ahLst/>
            <a:cxnLst/>
            <a:rect l="l" t="t" r="r" b="b"/>
            <a:pathLst>
              <a:path w="2492375" h="1290320">
                <a:moveTo>
                  <a:pt x="2423730" y="1264435"/>
                </a:moveTo>
                <a:lnTo>
                  <a:pt x="2411092" y="1288612"/>
                </a:lnTo>
                <a:lnTo>
                  <a:pt x="2491992" y="1290057"/>
                </a:lnTo>
                <a:lnTo>
                  <a:pt x="2477160" y="1269832"/>
                </a:lnTo>
                <a:lnTo>
                  <a:pt x="2434206" y="1269832"/>
                </a:lnTo>
                <a:lnTo>
                  <a:pt x="2423730" y="1264435"/>
                </a:lnTo>
                <a:close/>
              </a:path>
              <a:path w="2492375" h="1290320">
                <a:moveTo>
                  <a:pt x="2432113" y="1248398"/>
                </a:moveTo>
                <a:lnTo>
                  <a:pt x="2423730" y="1264435"/>
                </a:lnTo>
                <a:lnTo>
                  <a:pt x="2434206" y="1269832"/>
                </a:lnTo>
                <a:lnTo>
                  <a:pt x="2442874" y="1253941"/>
                </a:lnTo>
                <a:lnTo>
                  <a:pt x="2432113" y="1248398"/>
                </a:lnTo>
                <a:close/>
              </a:path>
              <a:path w="2492375" h="1290320">
                <a:moveTo>
                  <a:pt x="2444319" y="1225048"/>
                </a:moveTo>
                <a:lnTo>
                  <a:pt x="2432113" y="1248398"/>
                </a:lnTo>
                <a:lnTo>
                  <a:pt x="2442874" y="1253941"/>
                </a:lnTo>
                <a:lnTo>
                  <a:pt x="2434206" y="1269832"/>
                </a:lnTo>
                <a:lnTo>
                  <a:pt x="2477160" y="1269832"/>
                </a:lnTo>
                <a:lnTo>
                  <a:pt x="2444319" y="1225048"/>
                </a:lnTo>
                <a:close/>
              </a:path>
              <a:path w="2492375" h="1290320">
                <a:moveTo>
                  <a:pt x="8667" y="0"/>
                </a:moveTo>
                <a:lnTo>
                  <a:pt x="0" y="15890"/>
                </a:lnTo>
                <a:lnTo>
                  <a:pt x="2423730" y="1264435"/>
                </a:lnTo>
                <a:lnTo>
                  <a:pt x="2432113" y="1248398"/>
                </a:lnTo>
                <a:lnTo>
                  <a:pt x="8667" y="0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155221" y="2327482"/>
            <a:ext cx="1684161" cy="1253243"/>
          </a:xfrm>
          <a:custGeom>
            <a:avLst/>
            <a:gdLst/>
            <a:ahLst/>
            <a:cxnLst/>
            <a:rect l="l" t="t" r="r" b="b"/>
            <a:pathLst>
              <a:path w="1732279" h="1289050">
                <a:moveTo>
                  <a:pt x="1668917" y="1252490"/>
                </a:moveTo>
                <a:lnTo>
                  <a:pt x="1652660" y="1274166"/>
                </a:lnTo>
                <a:lnTo>
                  <a:pt x="1732115" y="1288612"/>
                </a:lnTo>
                <a:lnTo>
                  <a:pt x="1717668" y="1259720"/>
                </a:lnTo>
                <a:lnTo>
                  <a:pt x="1678663" y="1259720"/>
                </a:lnTo>
                <a:lnTo>
                  <a:pt x="1668917" y="1252490"/>
                </a:lnTo>
                <a:close/>
              </a:path>
              <a:path w="1732279" h="1289050">
                <a:moveTo>
                  <a:pt x="1679496" y="1238384"/>
                </a:moveTo>
                <a:lnTo>
                  <a:pt x="1668917" y="1252490"/>
                </a:lnTo>
                <a:lnTo>
                  <a:pt x="1678663" y="1259720"/>
                </a:lnTo>
                <a:lnTo>
                  <a:pt x="1688776" y="1245273"/>
                </a:lnTo>
                <a:lnTo>
                  <a:pt x="1679496" y="1238384"/>
                </a:lnTo>
                <a:close/>
              </a:path>
              <a:path w="1732279" h="1289050">
                <a:moveTo>
                  <a:pt x="1695999" y="1216381"/>
                </a:moveTo>
                <a:lnTo>
                  <a:pt x="1679496" y="1238384"/>
                </a:lnTo>
                <a:lnTo>
                  <a:pt x="1688776" y="1245273"/>
                </a:lnTo>
                <a:lnTo>
                  <a:pt x="1678663" y="1259720"/>
                </a:lnTo>
                <a:lnTo>
                  <a:pt x="1717668" y="1259720"/>
                </a:lnTo>
                <a:lnTo>
                  <a:pt x="1695999" y="1216381"/>
                </a:lnTo>
                <a:close/>
              </a:path>
              <a:path w="1732279" h="1289050">
                <a:moveTo>
                  <a:pt x="11557" y="0"/>
                </a:moveTo>
                <a:lnTo>
                  <a:pt x="0" y="14446"/>
                </a:lnTo>
                <a:lnTo>
                  <a:pt x="1668917" y="1252490"/>
                </a:lnTo>
                <a:lnTo>
                  <a:pt x="1679496" y="1238384"/>
                </a:lnTo>
                <a:lnTo>
                  <a:pt x="11557" y="0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041465" y="2328878"/>
            <a:ext cx="798248" cy="1252008"/>
          </a:xfrm>
          <a:custGeom>
            <a:avLst/>
            <a:gdLst/>
            <a:ahLst/>
            <a:cxnLst/>
            <a:rect l="l" t="t" r="r" b="b"/>
            <a:pathLst>
              <a:path w="821054" h="1287780">
                <a:moveTo>
                  <a:pt x="773689" y="1230822"/>
                </a:moveTo>
                <a:lnTo>
                  <a:pt x="751209" y="1245273"/>
                </a:lnTo>
                <a:lnTo>
                  <a:pt x="820551" y="1287168"/>
                </a:lnTo>
                <a:lnTo>
                  <a:pt x="815598" y="1240939"/>
                </a:lnTo>
                <a:lnTo>
                  <a:pt x="780101" y="1240939"/>
                </a:lnTo>
                <a:lnTo>
                  <a:pt x="773689" y="1230822"/>
                </a:lnTo>
                <a:close/>
              </a:path>
              <a:path w="821054" h="1287780">
                <a:moveTo>
                  <a:pt x="789533" y="1220636"/>
                </a:moveTo>
                <a:lnTo>
                  <a:pt x="773692" y="1230827"/>
                </a:lnTo>
                <a:lnTo>
                  <a:pt x="780101" y="1240939"/>
                </a:lnTo>
                <a:lnTo>
                  <a:pt x="795989" y="1230822"/>
                </a:lnTo>
                <a:lnTo>
                  <a:pt x="789533" y="1220636"/>
                </a:lnTo>
                <a:close/>
              </a:path>
              <a:path w="821054" h="1287780">
                <a:moveTo>
                  <a:pt x="811883" y="1206268"/>
                </a:moveTo>
                <a:lnTo>
                  <a:pt x="789533" y="1220636"/>
                </a:lnTo>
                <a:lnTo>
                  <a:pt x="795992" y="1230827"/>
                </a:lnTo>
                <a:lnTo>
                  <a:pt x="780101" y="1240939"/>
                </a:lnTo>
                <a:lnTo>
                  <a:pt x="815598" y="1240939"/>
                </a:lnTo>
                <a:lnTo>
                  <a:pt x="811883" y="1206268"/>
                </a:lnTo>
                <a:close/>
              </a:path>
              <a:path w="821054" h="1287780">
                <a:moveTo>
                  <a:pt x="15890" y="0"/>
                </a:moveTo>
                <a:lnTo>
                  <a:pt x="0" y="10112"/>
                </a:lnTo>
                <a:lnTo>
                  <a:pt x="773689" y="1230822"/>
                </a:lnTo>
                <a:lnTo>
                  <a:pt x="789533" y="1220636"/>
                </a:lnTo>
                <a:lnTo>
                  <a:pt x="15890" y="0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093425" y="2327482"/>
            <a:ext cx="1437217" cy="1253243"/>
          </a:xfrm>
          <a:custGeom>
            <a:avLst/>
            <a:gdLst/>
            <a:ahLst/>
            <a:cxnLst/>
            <a:rect l="l" t="t" r="r" b="b"/>
            <a:pathLst>
              <a:path w="1478279" h="1289050">
                <a:moveTo>
                  <a:pt x="1417477" y="1248088"/>
                </a:moveTo>
                <a:lnTo>
                  <a:pt x="1399849" y="1268387"/>
                </a:lnTo>
                <a:lnTo>
                  <a:pt x="1477859" y="1288612"/>
                </a:lnTo>
                <a:lnTo>
                  <a:pt x="1464441" y="1255386"/>
                </a:lnTo>
                <a:lnTo>
                  <a:pt x="1425852" y="1255386"/>
                </a:lnTo>
                <a:lnTo>
                  <a:pt x="1417477" y="1248088"/>
                </a:lnTo>
                <a:close/>
              </a:path>
              <a:path w="1478279" h="1289050">
                <a:moveTo>
                  <a:pt x="1429501" y="1234243"/>
                </a:moveTo>
                <a:lnTo>
                  <a:pt x="1417477" y="1248088"/>
                </a:lnTo>
                <a:lnTo>
                  <a:pt x="1425852" y="1255386"/>
                </a:lnTo>
                <a:lnTo>
                  <a:pt x="1438854" y="1242384"/>
                </a:lnTo>
                <a:lnTo>
                  <a:pt x="1429501" y="1234243"/>
                </a:lnTo>
                <a:close/>
              </a:path>
              <a:path w="1478279" h="1289050">
                <a:moveTo>
                  <a:pt x="1447522" y="1213491"/>
                </a:moveTo>
                <a:lnTo>
                  <a:pt x="1429501" y="1234243"/>
                </a:lnTo>
                <a:lnTo>
                  <a:pt x="1438854" y="1242384"/>
                </a:lnTo>
                <a:lnTo>
                  <a:pt x="1425852" y="1255386"/>
                </a:lnTo>
                <a:lnTo>
                  <a:pt x="1464441" y="1255386"/>
                </a:lnTo>
                <a:lnTo>
                  <a:pt x="1447522" y="1213491"/>
                </a:lnTo>
                <a:close/>
              </a:path>
              <a:path w="1478279" h="1289050">
                <a:moveTo>
                  <a:pt x="11557" y="0"/>
                </a:moveTo>
                <a:lnTo>
                  <a:pt x="0" y="13001"/>
                </a:lnTo>
                <a:lnTo>
                  <a:pt x="1417477" y="1248088"/>
                </a:lnTo>
                <a:lnTo>
                  <a:pt x="1429501" y="1234243"/>
                </a:lnTo>
                <a:lnTo>
                  <a:pt x="11557" y="0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879952" y="2328878"/>
            <a:ext cx="748859" cy="1252008"/>
          </a:xfrm>
          <a:custGeom>
            <a:avLst/>
            <a:gdLst/>
            <a:ahLst/>
            <a:cxnLst/>
            <a:rect l="l" t="t" r="r" b="b"/>
            <a:pathLst>
              <a:path w="770254" h="1287780">
                <a:moveTo>
                  <a:pt x="726292" y="1229195"/>
                </a:moveTo>
                <a:lnTo>
                  <a:pt x="702091" y="1243829"/>
                </a:lnTo>
                <a:lnTo>
                  <a:pt x="769989" y="1287168"/>
                </a:lnTo>
                <a:lnTo>
                  <a:pt x="766584" y="1239495"/>
                </a:lnTo>
                <a:lnTo>
                  <a:pt x="732428" y="1239495"/>
                </a:lnTo>
                <a:lnTo>
                  <a:pt x="726292" y="1229195"/>
                </a:lnTo>
                <a:close/>
              </a:path>
              <a:path w="770254" h="1287780">
                <a:moveTo>
                  <a:pt x="740724" y="1220469"/>
                </a:moveTo>
                <a:lnTo>
                  <a:pt x="726292" y="1229195"/>
                </a:lnTo>
                <a:lnTo>
                  <a:pt x="732428" y="1239495"/>
                </a:lnTo>
                <a:lnTo>
                  <a:pt x="746875" y="1230827"/>
                </a:lnTo>
                <a:lnTo>
                  <a:pt x="740724" y="1220469"/>
                </a:lnTo>
                <a:close/>
              </a:path>
              <a:path w="770254" h="1287780">
                <a:moveTo>
                  <a:pt x="764210" y="1206268"/>
                </a:moveTo>
                <a:lnTo>
                  <a:pt x="740724" y="1220469"/>
                </a:lnTo>
                <a:lnTo>
                  <a:pt x="746875" y="1230827"/>
                </a:lnTo>
                <a:lnTo>
                  <a:pt x="732428" y="1239495"/>
                </a:lnTo>
                <a:lnTo>
                  <a:pt x="766584" y="1239495"/>
                </a:lnTo>
                <a:lnTo>
                  <a:pt x="764210" y="1206268"/>
                </a:lnTo>
                <a:close/>
              </a:path>
              <a:path w="770254" h="1287780">
                <a:moveTo>
                  <a:pt x="15890" y="0"/>
                </a:moveTo>
                <a:lnTo>
                  <a:pt x="0" y="10112"/>
                </a:lnTo>
                <a:lnTo>
                  <a:pt x="726292" y="1229195"/>
                </a:lnTo>
                <a:lnTo>
                  <a:pt x="740724" y="1220469"/>
                </a:lnTo>
                <a:lnTo>
                  <a:pt x="15890" y="0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521813" y="2333101"/>
            <a:ext cx="182739" cy="1247687"/>
          </a:xfrm>
          <a:custGeom>
            <a:avLst/>
            <a:gdLst/>
            <a:ahLst/>
            <a:cxnLst/>
            <a:rect l="l" t="t" r="r" b="b"/>
            <a:pathLst>
              <a:path w="187960" h="1283335">
                <a:moveTo>
                  <a:pt x="143061" y="1211747"/>
                </a:moveTo>
                <a:lnTo>
                  <a:pt x="117015" y="1214936"/>
                </a:lnTo>
                <a:lnTo>
                  <a:pt x="160354" y="1282834"/>
                </a:lnTo>
                <a:lnTo>
                  <a:pt x="181587" y="1223604"/>
                </a:lnTo>
                <a:lnTo>
                  <a:pt x="144463" y="1223604"/>
                </a:lnTo>
                <a:lnTo>
                  <a:pt x="143061" y="1211747"/>
                </a:lnTo>
                <a:close/>
              </a:path>
              <a:path w="187960" h="1283335">
                <a:moveTo>
                  <a:pt x="161727" y="1209461"/>
                </a:moveTo>
                <a:lnTo>
                  <a:pt x="143061" y="1211747"/>
                </a:lnTo>
                <a:lnTo>
                  <a:pt x="144463" y="1223604"/>
                </a:lnTo>
                <a:lnTo>
                  <a:pt x="163243" y="1222159"/>
                </a:lnTo>
                <a:lnTo>
                  <a:pt x="161727" y="1209461"/>
                </a:lnTo>
                <a:close/>
              </a:path>
              <a:path w="187960" h="1283335">
                <a:moveTo>
                  <a:pt x="187802" y="1206268"/>
                </a:moveTo>
                <a:lnTo>
                  <a:pt x="161727" y="1209461"/>
                </a:lnTo>
                <a:lnTo>
                  <a:pt x="163243" y="1222159"/>
                </a:lnTo>
                <a:lnTo>
                  <a:pt x="144463" y="1223604"/>
                </a:lnTo>
                <a:lnTo>
                  <a:pt x="181587" y="1223604"/>
                </a:lnTo>
                <a:lnTo>
                  <a:pt x="187802" y="1206268"/>
                </a:lnTo>
                <a:close/>
              </a:path>
              <a:path w="187960" h="1283335">
                <a:moveTo>
                  <a:pt x="17335" y="0"/>
                </a:moveTo>
                <a:lnTo>
                  <a:pt x="0" y="1444"/>
                </a:lnTo>
                <a:lnTo>
                  <a:pt x="143061" y="1211747"/>
                </a:lnTo>
                <a:lnTo>
                  <a:pt x="161727" y="1209461"/>
                </a:lnTo>
                <a:lnTo>
                  <a:pt x="17335" y="0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776014" y="4109793"/>
            <a:ext cx="1163108" cy="229041"/>
          </a:xfrm>
          <a:custGeom>
            <a:avLst/>
            <a:gdLst/>
            <a:ahLst/>
            <a:cxnLst/>
            <a:rect l="l" t="t" r="r" b="b"/>
            <a:pathLst>
              <a:path w="1196339" h="235585">
                <a:moveTo>
                  <a:pt x="598078" y="208027"/>
                </a:moveTo>
                <a:lnTo>
                  <a:pt x="592299" y="209471"/>
                </a:lnTo>
                <a:lnTo>
                  <a:pt x="587965" y="212361"/>
                </a:lnTo>
                <a:lnTo>
                  <a:pt x="585076" y="216694"/>
                </a:lnTo>
                <a:lnTo>
                  <a:pt x="583631" y="222473"/>
                </a:lnTo>
                <a:lnTo>
                  <a:pt x="585076" y="226807"/>
                </a:lnTo>
                <a:lnTo>
                  <a:pt x="587965" y="231141"/>
                </a:lnTo>
                <a:lnTo>
                  <a:pt x="592299" y="234030"/>
                </a:lnTo>
                <a:lnTo>
                  <a:pt x="598078" y="235475"/>
                </a:lnTo>
                <a:lnTo>
                  <a:pt x="602412" y="234030"/>
                </a:lnTo>
                <a:lnTo>
                  <a:pt x="606745" y="231141"/>
                </a:lnTo>
                <a:lnTo>
                  <a:pt x="609635" y="226807"/>
                </a:lnTo>
                <a:lnTo>
                  <a:pt x="611079" y="222473"/>
                </a:lnTo>
                <a:lnTo>
                  <a:pt x="609635" y="216694"/>
                </a:lnTo>
                <a:lnTo>
                  <a:pt x="606745" y="212361"/>
                </a:lnTo>
                <a:lnTo>
                  <a:pt x="602412" y="209471"/>
                </a:lnTo>
                <a:lnTo>
                  <a:pt x="598078" y="208027"/>
                </a:lnTo>
                <a:close/>
              </a:path>
              <a:path w="1196339" h="235585">
                <a:moveTo>
                  <a:pt x="584787" y="203982"/>
                </a:moveTo>
                <a:lnTo>
                  <a:pt x="582538" y="204981"/>
                </a:lnTo>
                <a:lnTo>
                  <a:pt x="583631" y="222473"/>
                </a:lnTo>
                <a:lnTo>
                  <a:pt x="584787" y="203982"/>
                </a:lnTo>
                <a:close/>
              </a:path>
              <a:path w="1196339" h="235585">
                <a:moveTo>
                  <a:pt x="599522" y="199359"/>
                </a:moveTo>
                <a:lnTo>
                  <a:pt x="595188" y="199359"/>
                </a:lnTo>
                <a:lnTo>
                  <a:pt x="584787" y="203982"/>
                </a:lnTo>
                <a:lnTo>
                  <a:pt x="583631" y="222473"/>
                </a:lnTo>
                <a:lnTo>
                  <a:pt x="585076" y="216694"/>
                </a:lnTo>
                <a:lnTo>
                  <a:pt x="587965" y="212361"/>
                </a:lnTo>
                <a:lnTo>
                  <a:pt x="592299" y="209471"/>
                </a:lnTo>
                <a:lnTo>
                  <a:pt x="598078" y="208027"/>
                </a:lnTo>
                <a:lnTo>
                  <a:pt x="610176" y="208027"/>
                </a:lnTo>
                <a:lnTo>
                  <a:pt x="609924" y="203982"/>
                </a:lnTo>
                <a:lnTo>
                  <a:pt x="599522" y="199359"/>
                </a:lnTo>
                <a:close/>
              </a:path>
              <a:path w="1196339" h="235585">
                <a:moveTo>
                  <a:pt x="610176" y="208027"/>
                </a:moveTo>
                <a:lnTo>
                  <a:pt x="598078" y="208027"/>
                </a:lnTo>
                <a:lnTo>
                  <a:pt x="602412" y="209471"/>
                </a:lnTo>
                <a:lnTo>
                  <a:pt x="606745" y="212361"/>
                </a:lnTo>
                <a:lnTo>
                  <a:pt x="609635" y="216694"/>
                </a:lnTo>
                <a:lnTo>
                  <a:pt x="611079" y="222473"/>
                </a:lnTo>
                <a:lnTo>
                  <a:pt x="610176" y="208027"/>
                </a:lnTo>
                <a:close/>
              </a:path>
              <a:path w="1196339" h="235585">
                <a:moveTo>
                  <a:pt x="609924" y="203982"/>
                </a:moveTo>
                <a:lnTo>
                  <a:pt x="611079" y="222473"/>
                </a:lnTo>
                <a:lnTo>
                  <a:pt x="612173" y="204981"/>
                </a:lnTo>
                <a:lnTo>
                  <a:pt x="609924" y="203982"/>
                </a:lnTo>
                <a:close/>
              </a:path>
              <a:path w="1196339" h="235585">
                <a:moveTo>
                  <a:pt x="568197" y="165676"/>
                </a:moveTo>
                <a:lnTo>
                  <a:pt x="576408" y="183468"/>
                </a:lnTo>
                <a:lnTo>
                  <a:pt x="582187" y="205137"/>
                </a:lnTo>
                <a:lnTo>
                  <a:pt x="582187" y="199359"/>
                </a:lnTo>
                <a:lnTo>
                  <a:pt x="585076" y="199359"/>
                </a:lnTo>
                <a:lnTo>
                  <a:pt x="586521" y="195025"/>
                </a:lnTo>
                <a:lnTo>
                  <a:pt x="592299" y="173355"/>
                </a:lnTo>
                <a:lnTo>
                  <a:pt x="594299" y="169022"/>
                </a:lnTo>
                <a:lnTo>
                  <a:pt x="570630" y="169022"/>
                </a:lnTo>
                <a:lnTo>
                  <a:pt x="568197" y="165676"/>
                </a:lnTo>
                <a:close/>
              </a:path>
              <a:path w="1196339" h="235585">
                <a:moveTo>
                  <a:pt x="582187" y="199359"/>
                </a:moveTo>
                <a:lnTo>
                  <a:pt x="582187" y="205137"/>
                </a:lnTo>
                <a:lnTo>
                  <a:pt x="582538" y="204981"/>
                </a:lnTo>
                <a:lnTo>
                  <a:pt x="582187" y="199359"/>
                </a:lnTo>
                <a:close/>
              </a:path>
              <a:path w="1196339" h="235585">
                <a:moveTo>
                  <a:pt x="612524" y="199359"/>
                </a:moveTo>
                <a:lnTo>
                  <a:pt x="612173" y="204981"/>
                </a:lnTo>
                <a:lnTo>
                  <a:pt x="612524" y="205137"/>
                </a:lnTo>
                <a:lnTo>
                  <a:pt x="612524" y="199359"/>
                </a:lnTo>
                <a:close/>
              </a:path>
              <a:path w="1196339" h="235585">
                <a:moveTo>
                  <a:pt x="614065" y="199359"/>
                </a:moveTo>
                <a:lnTo>
                  <a:pt x="612524" y="199359"/>
                </a:lnTo>
                <a:lnTo>
                  <a:pt x="612524" y="205137"/>
                </a:lnTo>
                <a:lnTo>
                  <a:pt x="614065" y="199359"/>
                </a:lnTo>
                <a:close/>
              </a:path>
              <a:path w="1196339" h="235585">
                <a:moveTo>
                  <a:pt x="585076" y="199359"/>
                </a:moveTo>
                <a:lnTo>
                  <a:pt x="582187" y="199359"/>
                </a:lnTo>
                <a:lnTo>
                  <a:pt x="582538" y="204981"/>
                </a:lnTo>
                <a:lnTo>
                  <a:pt x="584787" y="203982"/>
                </a:lnTo>
                <a:lnTo>
                  <a:pt x="585076" y="199359"/>
                </a:lnTo>
                <a:close/>
              </a:path>
              <a:path w="1196339" h="235585">
                <a:moveTo>
                  <a:pt x="1103699" y="93901"/>
                </a:moveTo>
                <a:lnTo>
                  <a:pt x="1084919" y="96790"/>
                </a:lnTo>
                <a:lnTo>
                  <a:pt x="696313" y="96790"/>
                </a:lnTo>
                <a:lnTo>
                  <a:pt x="676088" y="99679"/>
                </a:lnTo>
                <a:lnTo>
                  <a:pt x="670309" y="99679"/>
                </a:lnTo>
                <a:lnTo>
                  <a:pt x="651529" y="106902"/>
                </a:lnTo>
                <a:lnTo>
                  <a:pt x="635638" y="117015"/>
                </a:lnTo>
                <a:lnTo>
                  <a:pt x="631304" y="119904"/>
                </a:lnTo>
                <a:lnTo>
                  <a:pt x="616858" y="134350"/>
                </a:lnTo>
                <a:lnTo>
                  <a:pt x="605301" y="150241"/>
                </a:lnTo>
                <a:lnTo>
                  <a:pt x="600967" y="154575"/>
                </a:lnTo>
                <a:lnTo>
                  <a:pt x="597355" y="162400"/>
                </a:lnTo>
                <a:lnTo>
                  <a:pt x="602412" y="173355"/>
                </a:lnTo>
                <a:lnTo>
                  <a:pt x="608190" y="195025"/>
                </a:lnTo>
                <a:lnTo>
                  <a:pt x="609635" y="199359"/>
                </a:lnTo>
                <a:lnTo>
                  <a:pt x="609924" y="203982"/>
                </a:lnTo>
                <a:lnTo>
                  <a:pt x="612173" y="204981"/>
                </a:lnTo>
                <a:lnTo>
                  <a:pt x="612524" y="199359"/>
                </a:lnTo>
                <a:lnTo>
                  <a:pt x="614065" y="199359"/>
                </a:lnTo>
                <a:lnTo>
                  <a:pt x="618302" y="183468"/>
                </a:lnTo>
                <a:lnTo>
                  <a:pt x="624970" y="169022"/>
                </a:lnTo>
                <a:lnTo>
                  <a:pt x="624081" y="169022"/>
                </a:lnTo>
                <a:lnTo>
                  <a:pt x="613969" y="160354"/>
                </a:lnTo>
                <a:lnTo>
                  <a:pt x="630385" y="160354"/>
                </a:lnTo>
                <a:lnTo>
                  <a:pt x="635638" y="153131"/>
                </a:lnTo>
                <a:lnTo>
                  <a:pt x="645751" y="143018"/>
                </a:lnTo>
                <a:lnTo>
                  <a:pt x="639972" y="130016"/>
                </a:lnTo>
                <a:lnTo>
                  <a:pt x="669154" y="130016"/>
                </a:lnTo>
                <a:lnTo>
                  <a:pt x="676666" y="127127"/>
                </a:lnTo>
                <a:lnTo>
                  <a:pt x="676088" y="127127"/>
                </a:lnTo>
                <a:lnTo>
                  <a:pt x="676088" y="112681"/>
                </a:lnTo>
                <a:lnTo>
                  <a:pt x="1131766" y="112681"/>
                </a:lnTo>
                <a:lnTo>
                  <a:pt x="1139196" y="108347"/>
                </a:lnTo>
                <a:lnTo>
                  <a:pt x="1103699" y="108347"/>
                </a:lnTo>
                <a:lnTo>
                  <a:pt x="1099365" y="95345"/>
                </a:lnTo>
                <a:lnTo>
                  <a:pt x="1103699" y="93901"/>
                </a:lnTo>
                <a:close/>
              </a:path>
              <a:path w="1196339" h="235585">
                <a:moveTo>
                  <a:pt x="597355" y="162400"/>
                </a:moveTo>
                <a:lnTo>
                  <a:pt x="592299" y="173355"/>
                </a:lnTo>
                <a:lnTo>
                  <a:pt x="586521" y="195025"/>
                </a:lnTo>
                <a:lnTo>
                  <a:pt x="585076" y="199359"/>
                </a:lnTo>
                <a:lnTo>
                  <a:pt x="584787" y="203982"/>
                </a:lnTo>
                <a:lnTo>
                  <a:pt x="595188" y="199359"/>
                </a:lnTo>
                <a:lnTo>
                  <a:pt x="609635" y="199359"/>
                </a:lnTo>
                <a:lnTo>
                  <a:pt x="608190" y="195025"/>
                </a:lnTo>
                <a:lnTo>
                  <a:pt x="602412" y="173355"/>
                </a:lnTo>
                <a:lnTo>
                  <a:pt x="597355" y="162400"/>
                </a:lnTo>
                <a:close/>
              </a:path>
              <a:path w="1196339" h="235585">
                <a:moveTo>
                  <a:pt x="609635" y="199359"/>
                </a:moveTo>
                <a:lnTo>
                  <a:pt x="599522" y="199359"/>
                </a:lnTo>
                <a:lnTo>
                  <a:pt x="609924" y="203982"/>
                </a:lnTo>
                <a:lnTo>
                  <a:pt x="609635" y="199359"/>
                </a:lnTo>
                <a:close/>
              </a:path>
              <a:path w="1196339" h="235585">
                <a:moveTo>
                  <a:pt x="567740" y="164688"/>
                </a:moveTo>
                <a:lnTo>
                  <a:pt x="568197" y="165676"/>
                </a:lnTo>
                <a:lnTo>
                  <a:pt x="570630" y="169022"/>
                </a:lnTo>
                <a:lnTo>
                  <a:pt x="567740" y="164688"/>
                </a:lnTo>
                <a:close/>
              </a:path>
              <a:path w="1196339" h="235585">
                <a:moveTo>
                  <a:pt x="580742" y="160354"/>
                </a:moveTo>
                <a:lnTo>
                  <a:pt x="567740" y="164688"/>
                </a:lnTo>
                <a:lnTo>
                  <a:pt x="570630" y="169022"/>
                </a:lnTo>
                <a:lnTo>
                  <a:pt x="580742" y="160354"/>
                </a:lnTo>
                <a:close/>
              </a:path>
              <a:path w="1196339" h="235585">
                <a:moveTo>
                  <a:pt x="596411" y="160354"/>
                </a:moveTo>
                <a:lnTo>
                  <a:pt x="580742" y="160354"/>
                </a:lnTo>
                <a:lnTo>
                  <a:pt x="570630" y="169022"/>
                </a:lnTo>
                <a:lnTo>
                  <a:pt x="594299" y="169022"/>
                </a:lnTo>
                <a:lnTo>
                  <a:pt x="597355" y="162400"/>
                </a:lnTo>
                <a:lnTo>
                  <a:pt x="596411" y="160354"/>
                </a:lnTo>
                <a:close/>
              </a:path>
              <a:path w="1196339" h="235585">
                <a:moveTo>
                  <a:pt x="613969" y="160354"/>
                </a:moveTo>
                <a:lnTo>
                  <a:pt x="624081" y="169022"/>
                </a:lnTo>
                <a:lnTo>
                  <a:pt x="626970" y="164688"/>
                </a:lnTo>
                <a:lnTo>
                  <a:pt x="613969" y="160354"/>
                </a:lnTo>
                <a:close/>
              </a:path>
              <a:path w="1196339" h="235585">
                <a:moveTo>
                  <a:pt x="626970" y="164688"/>
                </a:moveTo>
                <a:lnTo>
                  <a:pt x="624081" y="169022"/>
                </a:lnTo>
                <a:lnTo>
                  <a:pt x="626514" y="165676"/>
                </a:lnTo>
                <a:lnTo>
                  <a:pt x="626970" y="164688"/>
                </a:lnTo>
                <a:close/>
              </a:path>
              <a:path w="1196339" h="235585">
                <a:moveTo>
                  <a:pt x="626514" y="165676"/>
                </a:moveTo>
                <a:lnTo>
                  <a:pt x="624081" y="169022"/>
                </a:lnTo>
                <a:lnTo>
                  <a:pt x="624970" y="169022"/>
                </a:lnTo>
                <a:lnTo>
                  <a:pt x="626514" y="165676"/>
                </a:lnTo>
                <a:close/>
              </a:path>
              <a:path w="1196339" h="235585">
                <a:moveTo>
                  <a:pt x="574963" y="130016"/>
                </a:moveTo>
                <a:lnTo>
                  <a:pt x="554739" y="130016"/>
                </a:lnTo>
                <a:lnTo>
                  <a:pt x="548960" y="143018"/>
                </a:lnTo>
                <a:lnTo>
                  <a:pt x="559073" y="153131"/>
                </a:lnTo>
                <a:lnTo>
                  <a:pt x="568197" y="165676"/>
                </a:lnTo>
                <a:lnTo>
                  <a:pt x="567740" y="164688"/>
                </a:lnTo>
                <a:lnTo>
                  <a:pt x="580742" y="160354"/>
                </a:lnTo>
                <a:lnTo>
                  <a:pt x="596411" y="160354"/>
                </a:lnTo>
                <a:lnTo>
                  <a:pt x="593744" y="154575"/>
                </a:lnTo>
                <a:lnTo>
                  <a:pt x="590854" y="150241"/>
                </a:lnTo>
                <a:lnTo>
                  <a:pt x="579297" y="134350"/>
                </a:lnTo>
                <a:lnTo>
                  <a:pt x="574963" y="130016"/>
                </a:lnTo>
                <a:close/>
              </a:path>
              <a:path w="1196339" h="235585">
                <a:moveTo>
                  <a:pt x="630385" y="160354"/>
                </a:moveTo>
                <a:lnTo>
                  <a:pt x="613969" y="160354"/>
                </a:lnTo>
                <a:lnTo>
                  <a:pt x="626970" y="164688"/>
                </a:lnTo>
                <a:lnTo>
                  <a:pt x="626514" y="165676"/>
                </a:lnTo>
                <a:lnTo>
                  <a:pt x="630385" y="160354"/>
                </a:lnTo>
                <a:close/>
              </a:path>
              <a:path w="1196339" h="235585">
                <a:moveTo>
                  <a:pt x="518693" y="126916"/>
                </a:moveTo>
                <a:lnTo>
                  <a:pt x="533069" y="132906"/>
                </a:lnTo>
                <a:lnTo>
                  <a:pt x="548960" y="143018"/>
                </a:lnTo>
                <a:lnTo>
                  <a:pt x="544626" y="138684"/>
                </a:lnTo>
                <a:lnTo>
                  <a:pt x="554739" y="130016"/>
                </a:lnTo>
                <a:lnTo>
                  <a:pt x="574963" y="130016"/>
                </a:lnTo>
                <a:lnTo>
                  <a:pt x="572074" y="127127"/>
                </a:lnTo>
                <a:lnTo>
                  <a:pt x="520067" y="127127"/>
                </a:lnTo>
                <a:lnTo>
                  <a:pt x="518693" y="126916"/>
                </a:lnTo>
                <a:close/>
              </a:path>
              <a:path w="1196339" h="235585">
                <a:moveTo>
                  <a:pt x="554739" y="130016"/>
                </a:moveTo>
                <a:lnTo>
                  <a:pt x="544626" y="138684"/>
                </a:lnTo>
                <a:lnTo>
                  <a:pt x="548960" y="143018"/>
                </a:lnTo>
                <a:lnTo>
                  <a:pt x="554739" y="130016"/>
                </a:lnTo>
                <a:close/>
              </a:path>
              <a:path w="1196339" h="235585">
                <a:moveTo>
                  <a:pt x="639972" y="130016"/>
                </a:moveTo>
                <a:lnTo>
                  <a:pt x="645751" y="143018"/>
                </a:lnTo>
                <a:lnTo>
                  <a:pt x="650084" y="138684"/>
                </a:lnTo>
                <a:lnTo>
                  <a:pt x="639972" y="130016"/>
                </a:lnTo>
                <a:close/>
              </a:path>
              <a:path w="1196339" h="235585">
                <a:moveTo>
                  <a:pt x="669154" y="130016"/>
                </a:moveTo>
                <a:lnTo>
                  <a:pt x="639972" y="130016"/>
                </a:lnTo>
                <a:lnTo>
                  <a:pt x="650084" y="138684"/>
                </a:lnTo>
                <a:lnTo>
                  <a:pt x="645751" y="143018"/>
                </a:lnTo>
                <a:lnTo>
                  <a:pt x="661641" y="132906"/>
                </a:lnTo>
                <a:lnTo>
                  <a:pt x="669154" y="130016"/>
                </a:lnTo>
                <a:close/>
              </a:path>
              <a:path w="1196339" h="235585">
                <a:moveTo>
                  <a:pt x="515734" y="125683"/>
                </a:moveTo>
                <a:lnTo>
                  <a:pt x="518693" y="126916"/>
                </a:lnTo>
                <a:lnTo>
                  <a:pt x="520067" y="127127"/>
                </a:lnTo>
                <a:lnTo>
                  <a:pt x="515734" y="125683"/>
                </a:lnTo>
                <a:close/>
              </a:path>
              <a:path w="1196339" h="235585">
                <a:moveTo>
                  <a:pt x="520067" y="112681"/>
                </a:moveTo>
                <a:lnTo>
                  <a:pt x="515734" y="125683"/>
                </a:lnTo>
                <a:lnTo>
                  <a:pt x="520067" y="127127"/>
                </a:lnTo>
                <a:lnTo>
                  <a:pt x="520067" y="112681"/>
                </a:lnTo>
                <a:close/>
              </a:path>
              <a:path w="1196339" h="235585">
                <a:moveTo>
                  <a:pt x="552262" y="112681"/>
                </a:moveTo>
                <a:lnTo>
                  <a:pt x="520067" y="112681"/>
                </a:lnTo>
                <a:lnTo>
                  <a:pt x="520067" y="127127"/>
                </a:lnTo>
                <a:lnTo>
                  <a:pt x="572074" y="127127"/>
                </a:lnTo>
                <a:lnTo>
                  <a:pt x="564851" y="119904"/>
                </a:lnTo>
                <a:lnTo>
                  <a:pt x="559073" y="117015"/>
                </a:lnTo>
                <a:lnTo>
                  <a:pt x="552262" y="112681"/>
                </a:lnTo>
                <a:close/>
              </a:path>
              <a:path w="1196339" h="235585">
                <a:moveTo>
                  <a:pt x="676088" y="112681"/>
                </a:moveTo>
                <a:lnTo>
                  <a:pt x="676088" y="127127"/>
                </a:lnTo>
                <a:lnTo>
                  <a:pt x="680422" y="125683"/>
                </a:lnTo>
                <a:lnTo>
                  <a:pt x="676088" y="112681"/>
                </a:lnTo>
                <a:close/>
              </a:path>
              <a:path w="1196339" h="235585">
                <a:moveTo>
                  <a:pt x="680422" y="125683"/>
                </a:moveTo>
                <a:lnTo>
                  <a:pt x="676088" y="127127"/>
                </a:lnTo>
                <a:lnTo>
                  <a:pt x="677007" y="126996"/>
                </a:lnTo>
                <a:lnTo>
                  <a:pt x="680422" y="125683"/>
                </a:lnTo>
                <a:close/>
              </a:path>
              <a:path w="1196339" h="235585">
                <a:moveTo>
                  <a:pt x="677007" y="126996"/>
                </a:moveTo>
                <a:lnTo>
                  <a:pt x="676088" y="127127"/>
                </a:lnTo>
                <a:lnTo>
                  <a:pt x="676666" y="127127"/>
                </a:lnTo>
                <a:lnTo>
                  <a:pt x="677007" y="126996"/>
                </a:lnTo>
                <a:close/>
              </a:path>
              <a:path w="1196339" h="235585">
                <a:moveTo>
                  <a:pt x="1131766" y="112681"/>
                </a:moveTo>
                <a:lnTo>
                  <a:pt x="676088" y="112681"/>
                </a:lnTo>
                <a:lnTo>
                  <a:pt x="680422" y="125683"/>
                </a:lnTo>
                <a:lnTo>
                  <a:pt x="677007" y="126996"/>
                </a:lnTo>
                <a:lnTo>
                  <a:pt x="696313" y="124238"/>
                </a:lnTo>
                <a:lnTo>
                  <a:pt x="1084919" y="124238"/>
                </a:lnTo>
                <a:lnTo>
                  <a:pt x="1103699" y="121349"/>
                </a:lnTo>
                <a:lnTo>
                  <a:pt x="1109478" y="121349"/>
                </a:lnTo>
                <a:lnTo>
                  <a:pt x="1126813" y="115570"/>
                </a:lnTo>
                <a:lnTo>
                  <a:pt x="1131766" y="112681"/>
                </a:lnTo>
                <a:close/>
              </a:path>
              <a:path w="1196339" h="235585">
                <a:moveTo>
                  <a:pt x="27448" y="0"/>
                </a:moveTo>
                <a:lnTo>
                  <a:pt x="0" y="0"/>
                </a:lnTo>
                <a:lnTo>
                  <a:pt x="1444" y="21669"/>
                </a:lnTo>
                <a:lnTo>
                  <a:pt x="17335" y="66453"/>
                </a:lnTo>
                <a:lnTo>
                  <a:pt x="46228" y="101124"/>
                </a:lnTo>
                <a:lnTo>
                  <a:pt x="86677" y="121349"/>
                </a:lnTo>
                <a:lnTo>
                  <a:pt x="91011" y="121349"/>
                </a:lnTo>
                <a:lnTo>
                  <a:pt x="111236" y="124238"/>
                </a:lnTo>
                <a:lnTo>
                  <a:pt x="501287" y="124238"/>
                </a:lnTo>
                <a:lnTo>
                  <a:pt x="518693" y="126916"/>
                </a:lnTo>
                <a:lnTo>
                  <a:pt x="515734" y="125683"/>
                </a:lnTo>
                <a:lnTo>
                  <a:pt x="520067" y="112681"/>
                </a:lnTo>
                <a:lnTo>
                  <a:pt x="552262" y="112681"/>
                </a:lnTo>
                <a:lnTo>
                  <a:pt x="545452" y="108347"/>
                </a:lnTo>
                <a:lnTo>
                  <a:pt x="91011" y="108347"/>
                </a:lnTo>
                <a:lnTo>
                  <a:pt x="91011" y="93901"/>
                </a:lnTo>
                <a:lnTo>
                  <a:pt x="92095" y="93901"/>
                </a:lnTo>
                <a:lnTo>
                  <a:pt x="87400" y="92456"/>
                </a:lnTo>
                <a:lnTo>
                  <a:pt x="56340" y="92456"/>
                </a:lnTo>
                <a:lnTo>
                  <a:pt x="62119" y="79454"/>
                </a:lnTo>
                <a:lnTo>
                  <a:pt x="63242" y="79454"/>
                </a:lnTo>
                <a:lnTo>
                  <a:pt x="52006" y="69342"/>
                </a:lnTo>
                <a:lnTo>
                  <a:pt x="47191" y="62119"/>
                </a:lnTo>
                <a:lnTo>
                  <a:pt x="30337" y="62119"/>
                </a:lnTo>
                <a:lnTo>
                  <a:pt x="40449" y="52006"/>
                </a:lnTo>
                <a:lnTo>
                  <a:pt x="41338" y="52006"/>
                </a:lnTo>
                <a:lnTo>
                  <a:pt x="34671" y="37560"/>
                </a:lnTo>
                <a:lnTo>
                  <a:pt x="30130" y="21669"/>
                </a:lnTo>
                <a:lnTo>
                  <a:pt x="15890" y="21669"/>
                </a:lnTo>
                <a:lnTo>
                  <a:pt x="28610" y="17429"/>
                </a:lnTo>
                <a:lnTo>
                  <a:pt x="27448" y="0"/>
                </a:lnTo>
                <a:close/>
              </a:path>
              <a:path w="1196339" h="235585">
                <a:moveTo>
                  <a:pt x="91011" y="93901"/>
                </a:moveTo>
                <a:lnTo>
                  <a:pt x="91011" y="108347"/>
                </a:lnTo>
                <a:lnTo>
                  <a:pt x="96790" y="95345"/>
                </a:lnTo>
                <a:lnTo>
                  <a:pt x="91011" y="93901"/>
                </a:lnTo>
                <a:close/>
              </a:path>
              <a:path w="1196339" h="235585">
                <a:moveTo>
                  <a:pt x="93034" y="94190"/>
                </a:moveTo>
                <a:lnTo>
                  <a:pt x="96790" y="95345"/>
                </a:lnTo>
                <a:lnTo>
                  <a:pt x="91011" y="108347"/>
                </a:lnTo>
                <a:lnTo>
                  <a:pt x="545452" y="108347"/>
                </a:lnTo>
                <a:lnTo>
                  <a:pt x="543182" y="106902"/>
                </a:lnTo>
                <a:lnTo>
                  <a:pt x="525846" y="99679"/>
                </a:lnTo>
                <a:lnTo>
                  <a:pt x="520067" y="99679"/>
                </a:lnTo>
                <a:lnTo>
                  <a:pt x="501287" y="96790"/>
                </a:lnTo>
                <a:lnTo>
                  <a:pt x="111236" y="96790"/>
                </a:lnTo>
                <a:lnTo>
                  <a:pt x="93034" y="94190"/>
                </a:lnTo>
                <a:close/>
              </a:path>
              <a:path w="1196339" h="235585">
                <a:moveTo>
                  <a:pt x="1103699" y="93901"/>
                </a:moveTo>
                <a:lnTo>
                  <a:pt x="1099365" y="95345"/>
                </a:lnTo>
                <a:lnTo>
                  <a:pt x="1103699" y="108347"/>
                </a:lnTo>
                <a:lnTo>
                  <a:pt x="1103699" y="93901"/>
                </a:lnTo>
                <a:close/>
              </a:path>
              <a:path w="1196339" h="235585">
                <a:moveTo>
                  <a:pt x="1130843" y="81317"/>
                </a:moveTo>
                <a:lnTo>
                  <a:pt x="1116701" y="89567"/>
                </a:lnTo>
                <a:lnTo>
                  <a:pt x="1103699" y="93901"/>
                </a:lnTo>
                <a:lnTo>
                  <a:pt x="1103699" y="108347"/>
                </a:lnTo>
                <a:lnTo>
                  <a:pt x="1139196" y="108347"/>
                </a:lnTo>
                <a:lnTo>
                  <a:pt x="1144149" y="105458"/>
                </a:lnTo>
                <a:lnTo>
                  <a:pt x="1148483" y="101124"/>
                </a:lnTo>
                <a:lnTo>
                  <a:pt x="1158114" y="92456"/>
                </a:lnTo>
                <a:lnTo>
                  <a:pt x="1138370" y="92456"/>
                </a:lnTo>
                <a:lnTo>
                  <a:pt x="1129703" y="82344"/>
                </a:lnTo>
                <a:lnTo>
                  <a:pt x="1130843" y="81317"/>
                </a:lnTo>
                <a:close/>
              </a:path>
              <a:path w="1196339" h="235585">
                <a:moveTo>
                  <a:pt x="91011" y="93901"/>
                </a:moveTo>
                <a:lnTo>
                  <a:pt x="96790" y="95345"/>
                </a:lnTo>
                <a:lnTo>
                  <a:pt x="93034" y="94190"/>
                </a:lnTo>
                <a:lnTo>
                  <a:pt x="91011" y="93901"/>
                </a:lnTo>
                <a:close/>
              </a:path>
              <a:path w="1196339" h="235585">
                <a:moveTo>
                  <a:pt x="92095" y="93901"/>
                </a:moveTo>
                <a:lnTo>
                  <a:pt x="91011" y="93901"/>
                </a:lnTo>
                <a:lnTo>
                  <a:pt x="93034" y="94190"/>
                </a:lnTo>
                <a:lnTo>
                  <a:pt x="92095" y="93901"/>
                </a:lnTo>
                <a:close/>
              </a:path>
              <a:path w="1196339" h="235585">
                <a:moveTo>
                  <a:pt x="62119" y="79454"/>
                </a:moveTo>
                <a:lnTo>
                  <a:pt x="56340" y="92456"/>
                </a:lnTo>
                <a:lnTo>
                  <a:pt x="66453" y="82344"/>
                </a:lnTo>
                <a:lnTo>
                  <a:pt x="62119" y="79454"/>
                </a:lnTo>
                <a:close/>
              </a:path>
              <a:path w="1196339" h="235585">
                <a:moveTo>
                  <a:pt x="65954" y="81895"/>
                </a:moveTo>
                <a:lnTo>
                  <a:pt x="66453" y="82344"/>
                </a:lnTo>
                <a:lnTo>
                  <a:pt x="56340" y="92456"/>
                </a:lnTo>
                <a:lnTo>
                  <a:pt x="87400" y="92456"/>
                </a:lnTo>
                <a:lnTo>
                  <a:pt x="78010" y="89567"/>
                </a:lnTo>
                <a:lnTo>
                  <a:pt x="65954" y="81895"/>
                </a:lnTo>
                <a:close/>
              </a:path>
              <a:path w="1196339" h="235585">
                <a:moveTo>
                  <a:pt x="1134036" y="79454"/>
                </a:moveTo>
                <a:lnTo>
                  <a:pt x="1129703" y="82344"/>
                </a:lnTo>
                <a:lnTo>
                  <a:pt x="1138370" y="92456"/>
                </a:lnTo>
                <a:lnTo>
                  <a:pt x="1134036" y="79454"/>
                </a:lnTo>
                <a:close/>
              </a:path>
              <a:path w="1196339" h="235585">
                <a:moveTo>
                  <a:pt x="1168708" y="79454"/>
                </a:moveTo>
                <a:lnTo>
                  <a:pt x="1134036" y="79454"/>
                </a:lnTo>
                <a:lnTo>
                  <a:pt x="1138370" y="92456"/>
                </a:lnTo>
                <a:lnTo>
                  <a:pt x="1158114" y="92456"/>
                </a:lnTo>
                <a:lnTo>
                  <a:pt x="1162929" y="88122"/>
                </a:lnTo>
                <a:lnTo>
                  <a:pt x="1168708" y="79454"/>
                </a:lnTo>
                <a:close/>
              </a:path>
              <a:path w="1196339" h="235585">
                <a:moveTo>
                  <a:pt x="62119" y="79454"/>
                </a:moveTo>
                <a:lnTo>
                  <a:pt x="66453" y="82344"/>
                </a:lnTo>
                <a:lnTo>
                  <a:pt x="65954" y="81895"/>
                </a:lnTo>
                <a:lnTo>
                  <a:pt x="62119" y="79454"/>
                </a:lnTo>
                <a:close/>
              </a:path>
              <a:path w="1196339" h="235585">
                <a:moveTo>
                  <a:pt x="1134036" y="79454"/>
                </a:moveTo>
                <a:lnTo>
                  <a:pt x="1130843" y="81317"/>
                </a:lnTo>
                <a:lnTo>
                  <a:pt x="1129703" y="82344"/>
                </a:lnTo>
                <a:lnTo>
                  <a:pt x="1134036" y="79454"/>
                </a:lnTo>
                <a:close/>
              </a:path>
              <a:path w="1196339" h="235585">
                <a:moveTo>
                  <a:pt x="63242" y="79454"/>
                </a:moveTo>
                <a:lnTo>
                  <a:pt x="62119" y="79454"/>
                </a:lnTo>
                <a:lnTo>
                  <a:pt x="65954" y="81895"/>
                </a:lnTo>
                <a:lnTo>
                  <a:pt x="63242" y="79454"/>
                </a:lnTo>
                <a:close/>
              </a:path>
              <a:path w="1196339" h="235585">
                <a:moveTo>
                  <a:pt x="1152817" y="56340"/>
                </a:moveTo>
                <a:lnTo>
                  <a:pt x="1144149" y="69342"/>
                </a:lnTo>
                <a:lnTo>
                  <a:pt x="1130843" y="81317"/>
                </a:lnTo>
                <a:lnTo>
                  <a:pt x="1134036" y="79454"/>
                </a:lnTo>
                <a:lnTo>
                  <a:pt x="1168708" y="79454"/>
                </a:lnTo>
                <a:lnTo>
                  <a:pt x="1174486" y="70787"/>
                </a:lnTo>
                <a:lnTo>
                  <a:pt x="1178820" y="66453"/>
                </a:lnTo>
                <a:lnTo>
                  <a:pt x="1180820" y="62119"/>
                </a:lnTo>
                <a:lnTo>
                  <a:pt x="1165818" y="62119"/>
                </a:lnTo>
                <a:lnTo>
                  <a:pt x="1152817" y="56340"/>
                </a:lnTo>
                <a:close/>
              </a:path>
              <a:path w="1196339" h="235585">
                <a:moveTo>
                  <a:pt x="40449" y="52006"/>
                </a:moveTo>
                <a:lnTo>
                  <a:pt x="30337" y="62119"/>
                </a:lnTo>
                <a:lnTo>
                  <a:pt x="43338" y="56340"/>
                </a:lnTo>
                <a:lnTo>
                  <a:pt x="40449" y="52006"/>
                </a:lnTo>
                <a:close/>
              </a:path>
              <a:path w="1196339" h="235585">
                <a:moveTo>
                  <a:pt x="43338" y="56340"/>
                </a:moveTo>
                <a:lnTo>
                  <a:pt x="30337" y="62119"/>
                </a:lnTo>
                <a:lnTo>
                  <a:pt x="47191" y="62119"/>
                </a:lnTo>
                <a:lnTo>
                  <a:pt x="43338" y="56340"/>
                </a:lnTo>
                <a:close/>
              </a:path>
              <a:path w="1196339" h="235585">
                <a:moveTo>
                  <a:pt x="1155706" y="52006"/>
                </a:moveTo>
                <a:lnTo>
                  <a:pt x="1152817" y="56340"/>
                </a:lnTo>
                <a:lnTo>
                  <a:pt x="1165818" y="62119"/>
                </a:lnTo>
                <a:lnTo>
                  <a:pt x="1155706" y="52006"/>
                </a:lnTo>
                <a:close/>
              </a:path>
              <a:path w="1196339" h="235585">
                <a:moveTo>
                  <a:pt x="1185488" y="52006"/>
                </a:moveTo>
                <a:lnTo>
                  <a:pt x="1155706" y="52006"/>
                </a:lnTo>
                <a:lnTo>
                  <a:pt x="1165818" y="62119"/>
                </a:lnTo>
                <a:lnTo>
                  <a:pt x="1180820" y="62119"/>
                </a:lnTo>
                <a:lnTo>
                  <a:pt x="1185488" y="52006"/>
                </a:lnTo>
                <a:close/>
              </a:path>
              <a:path w="1196339" h="235585">
                <a:moveTo>
                  <a:pt x="41338" y="52006"/>
                </a:moveTo>
                <a:lnTo>
                  <a:pt x="40449" y="52006"/>
                </a:lnTo>
                <a:lnTo>
                  <a:pt x="43338" y="56340"/>
                </a:lnTo>
                <a:lnTo>
                  <a:pt x="41338" y="52006"/>
                </a:lnTo>
                <a:close/>
              </a:path>
              <a:path w="1196339" h="235585">
                <a:moveTo>
                  <a:pt x="1167263" y="17335"/>
                </a:moveTo>
                <a:lnTo>
                  <a:pt x="1161485" y="37560"/>
                </a:lnTo>
                <a:lnTo>
                  <a:pt x="1152817" y="56340"/>
                </a:lnTo>
                <a:lnTo>
                  <a:pt x="1155706" y="52006"/>
                </a:lnTo>
                <a:lnTo>
                  <a:pt x="1185488" y="52006"/>
                </a:lnTo>
                <a:lnTo>
                  <a:pt x="1187488" y="47672"/>
                </a:lnTo>
                <a:lnTo>
                  <a:pt x="1193266" y="27448"/>
                </a:lnTo>
                <a:lnTo>
                  <a:pt x="1194711" y="21669"/>
                </a:lnTo>
                <a:lnTo>
                  <a:pt x="1167263" y="21669"/>
                </a:lnTo>
                <a:lnTo>
                  <a:pt x="1167263" y="17335"/>
                </a:lnTo>
                <a:close/>
              </a:path>
              <a:path w="1196339" h="235585">
                <a:moveTo>
                  <a:pt x="28610" y="17429"/>
                </a:moveTo>
                <a:lnTo>
                  <a:pt x="15890" y="21669"/>
                </a:lnTo>
                <a:lnTo>
                  <a:pt x="28892" y="21669"/>
                </a:lnTo>
                <a:lnTo>
                  <a:pt x="28610" y="17429"/>
                </a:lnTo>
                <a:close/>
              </a:path>
              <a:path w="1196339" h="235585">
                <a:moveTo>
                  <a:pt x="28892" y="17335"/>
                </a:moveTo>
                <a:lnTo>
                  <a:pt x="28610" y="17429"/>
                </a:lnTo>
                <a:lnTo>
                  <a:pt x="28892" y="21669"/>
                </a:lnTo>
                <a:lnTo>
                  <a:pt x="28892" y="17335"/>
                </a:lnTo>
                <a:close/>
              </a:path>
              <a:path w="1196339" h="235585">
                <a:moveTo>
                  <a:pt x="28892" y="17335"/>
                </a:moveTo>
                <a:lnTo>
                  <a:pt x="28892" y="21669"/>
                </a:lnTo>
                <a:lnTo>
                  <a:pt x="30130" y="21669"/>
                </a:lnTo>
                <a:lnTo>
                  <a:pt x="28892" y="17335"/>
                </a:lnTo>
                <a:close/>
              </a:path>
              <a:path w="1196339" h="235585">
                <a:moveTo>
                  <a:pt x="1167263" y="17335"/>
                </a:moveTo>
                <a:lnTo>
                  <a:pt x="1167263" y="21669"/>
                </a:lnTo>
                <a:lnTo>
                  <a:pt x="1167546" y="17429"/>
                </a:lnTo>
                <a:lnTo>
                  <a:pt x="1167263" y="17335"/>
                </a:lnTo>
                <a:close/>
              </a:path>
              <a:path w="1196339" h="235585">
                <a:moveTo>
                  <a:pt x="1167546" y="17429"/>
                </a:moveTo>
                <a:lnTo>
                  <a:pt x="1167263" y="21669"/>
                </a:lnTo>
                <a:lnTo>
                  <a:pt x="1180265" y="21669"/>
                </a:lnTo>
                <a:lnTo>
                  <a:pt x="1167546" y="17429"/>
                </a:lnTo>
                <a:close/>
              </a:path>
              <a:path w="1196339" h="235585">
                <a:moveTo>
                  <a:pt x="1196156" y="0"/>
                </a:moveTo>
                <a:lnTo>
                  <a:pt x="1168708" y="0"/>
                </a:lnTo>
                <a:lnTo>
                  <a:pt x="1167546" y="17429"/>
                </a:lnTo>
                <a:lnTo>
                  <a:pt x="1180265" y="21669"/>
                </a:lnTo>
                <a:lnTo>
                  <a:pt x="1194711" y="21669"/>
                </a:lnTo>
                <a:lnTo>
                  <a:pt x="119615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4641186" y="4434232"/>
            <a:ext cx="1482284" cy="64111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25311" rIns="0" bIns="0" rtlCol="0">
            <a:spAutoFit/>
          </a:bodyPr>
          <a:lstStyle/>
          <a:p>
            <a:pPr algn="ctr">
              <a:lnSpc>
                <a:spcPts val="2173"/>
              </a:lnSpc>
              <a:spcBef>
                <a:spcPts val="198"/>
              </a:spcBef>
            </a:pPr>
            <a:r>
              <a:rPr sz="1847" b="1" spc="-5" dirty="0">
                <a:solidFill>
                  <a:srgbClr val="FFFFFF"/>
                </a:solidFill>
                <a:latin typeface="Arial"/>
                <a:cs typeface="Arial"/>
              </a:rPr>
              <a:t>Chaotic</a:t>
            </a:r>
            <a:endParaRPr sz="1847">
              <a:latin typeface="Arial"/>
              <a:cs typeface="Arial"/>
            </a:endParaRPr>
          </a:p>
          <a:p>
            <a:pPr marL="617" algn="ctr">
              <a:lnSpc>
                <a:spcPts val="2581"/>
              </a:lnSpc>
            </a:pPr>
            <a:r>
              <a:rPr sz="2187" b="1" spc="15" dirty="0">
                <a:solidFill>
                  <a:srgbClr val="FFFFFF"/>
                </a:solidFill>
                <a:latin typeface="Arial"/>
                <a:cs typeface="Arial"/>
              </a:rPr>
              <a:t>Zone</a:t>
            </a:r>
            <a:endParaRPr sz="2187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35263" y="2333796"/>
            <a:ext cx="4691327" cy="0"/>
          </a:xfrm>
          <a:custGeom>
            <a:avLst/>
            <a:gdLst/>
            <a:ahLst/>
            <a:cxnLst/>
            <a:rect l="l" t="t" r="r" b="b"/>
            <a:pathLst>
              <a:path w="4825365">
                <a:moveTo>
                  <a:pt x="0" y="0"/>
                </a:moveTo>
                <a:lnTo>
                  <a:pt x="4825074" y="0"/>
                </a:lnTo>
              </a:path>
            </a:pathLst>
          </a:custGeom>
          <a:ln w="27448">
            <a:solidFill>
              <a:srgbClr val="99CC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235262" y="2168769"/>
            <a:ext cx="0" cy="277195"/>
          </a:xfrm>
          <a:custGeom>
            <a:avLst/>
            <a:gdLst/>
            <a:ahLst/>
            <a:cxnLst/>
            <a:rect l="l" t="t" r="r" b="b"/>
            <a:pathLst>
              <a:path h="285114">
                <a:moveTo>
                  <a:pt x="0" y="0"/>
                </a:moveTo>
                <a:lnTo>
                  <a:pt x="0" y="284592"/>
                </a:lnTo>
              </a:path>
            </a:pathLst>
          </a:custGeom>
          <a:ln w="8667">
            <a:solidFill>
              <a:srgbClr val="99CC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024595" y="2168769"/>
            <a:ext cx="0" cy="277195"/>
          </a:xfrm>
          <a:custGeom>
            <a:avLst/>
            <a:gdLst/>
            <a:ahLst/>
            <a:cxnLst/>
            <a:rect l="l" t="t" r="r" b="b"/>
            <a:pathLst>
              <a:path h="285114">
                <a:moveTo>
                  <a:pt x="0" y="0"/>
                </a:moveTo>
                <a:lnTo>
                  <a:pt x="0" y="284592"/>
                </a:lnTo>
              </a:path>
            </a:pathLst>
          </a:custGeom>
          <a:ln w="8667">
            <a:solidFill>
              <a:srgbClr val="99CC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717015" y="2168769"/>
            <a:ext cx="0" cy="277195"/>
          </a:xfrm>
          <a:custGeom>
            <a:avLst/>
            <a:gdLst/>
            <a:ahLst/>
            <a:cxnLst/>
            <a:rect l="l" t="t" r="r" b="b"/>
            <a:pathLst>
              <a:path h="285114">
                <a:moveTo>
                  <a:pt x="0" y="0"/>
                </a:moveTo>
                <a:lnTo>
                  <a:pt x="0" y="284592"/>
                </a:lnTo>
              </a:path>
            </a:pathLst>
          </a:custGeom>
          <a:ln w="8667">
            <a:solidFill>
              <a:srgbClr val="99CC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506349" y="2168769"/>
            <a:ext cx="0" cy="277195"/>
          </a:xfrm>
          <a:custGeom>
            <a:avLst/>
            <a:gdLst/>
            <a:ahLst/>
            <a:cxnLst/>
            <a:rect l="l" t="t" r="r" b="b"/>
            <a:pathLst>
              <a:path h="285114">
                <a:moveTo>
                  <a:pt x="0" y="0"/>
                </a:moveTo>
                <a:lnTo>
                  <a:pt x="0" y="284592"/>
                </a:lnTo>
              </a:path>
            </a:pathLst>
          </a:custGeom>
          <a:ln w="8667">
            <a:solidFill>
              <a:srgbClr val="99CC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444552" y="2168769"/>
            <a:ext cx="0" cy="277195"/>
          </a:xfrm>
          <a:custGeom>
            <a:avLst/>
            <a:gdLst/>
            <a:ahLst/>
            <a:cxnLst/>
            <a:rect l="l" t="t" r="r" b="b"/>
            <a:pathLst>
              <a:path h="285114">
                <a:moveTo>
                  <a:pt x="0" y="0"/>
                </a:moveTo>
                <a:lnTo>
                  <a:pt x="0" y="284592"/>
                </a:lnTo>
              </a:path>
            </a:pathLst>
          </a:custGeom>
          <a:ln w="8667">
            <a:solidFill>
              <a:srgbClr val="99CC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184731" y="2168769"/>
            <a:ext cx="0" cy="277195"/>
          </a:xfrm>
          <a:custGeom>
            <a:avLst/>
            <a:gdLst/>
            <a:ahLst/>
            <a:cxnLst/>
            <a:rect l="l" t="t" r="r" b="b"/>
            <a:pathLst>
              <a:path h="285114">
                <a:moveTo>
                  <a:pt x="0" y="0"/>
                </a:moveTo>
                <a:lnTo>
                  <a:pt x="0" y="284592"/>
                </a:lnTo>
              </a:path>
            </a:pathLst>
          </a:custGeom>
          <a:ln w="8667">
            <a:solidFill>
              <a:srgbClr val="99CC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5926305" y="2168769"/>
            <a:ext cx="0" cy="277195"/>
          </a:xfrm>
          <a:custGeom>
            <a:avLst/>
            <a:gdLst/>
            <a:ahLst/>
            <a:cxnLst/>
            <a:rect l="l" t="t" r="r" b="b"/>
            <a:pathLst>
              <a:path h="285114">
                <a:moveTo>
                  <a:pt x="0" y="0"/>
                </a:moveTo>
                <a:lnTo>
                  <a:pt x="0" y="284592"/>
                </a:lnTo>
              </a:path>
            </a:pathLst>
          </a:custGeom>
          <a:ln w="8667">
            <a:solidFill>
              <a:srgbClr val="99CC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218143" y="1359835"/>
            <a:ext cx="1926167" cy="677245"/>
          </a:xfrm>
          <a:custGeom>
            <a:avLst/>
            <a:gdLst/>
            <a:ahLst/>
            <a:cxnLst/>
            <a:rect l="l" t="t" r="r" b="b"/>
            <a:pathLst>
              <a:path w="1981200" h="696594">
                <a:moveTo>
                  <a:pt x="0" y="0"/>
                </a:moveTo>
                <a:lnTo>
                  <a:pt x="1980592" y="0"/>
                </a:lnTo>
                <a:lnTo>
                  <a:pt x="1980592" y="696313"/>
                </a:lnTo>
                <a:lnTo>
                  <a:pt x="0" y="696313"/>
                </a:lnTo>
                <a:lnTo>
                  <a:pt x="0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3597672" y="1300256"/>
            <a:ext cx="741451" cy="284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47" b="1" spc="-5" dirty="0">
                <a:solidFill>
                  <a:srgbClr val="FFFFFF"/>
                </a:solidFill>
                <a:latin typeface="Arial"/>
                <a:cs typeface="Arial"/>
              </a:rPr>
              <a:t>Defect</a:t>
            </a:r>
            <a:endParaRPr sz="1847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07215" y="1570240"/>
            <a:ext cx="1523647" cy="3365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2187" b="1" spc="10" dirty="0">
                <a:solidFill>
                  <a:srgbClr val="FFFFFF"/>
                </a:solidFill>
                <a:latin typeface="Arial"/>
                <a:cs typeface="Arial"/>
              </a:rPr>
              <a:t>Origination</a:t>
            </a:r>
            <a:endParaRPr sz="2187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35263" y="3632962"/>
            <a:ext cx="4691327" cy="0"/>
          </a:xfrm>
          <a:custGeom>
            <a:avLst/>
            <a:gdLst/>
            <a:ahLst/>
            <a:cxnLst/>
            <a:rect l="l" t="t" r="r" b="b"/>
            <a:pathLst>
              <a:path w="4825365">
                <a:moveTo>
                  <a:pt x="0" y="0"/>
                </a:moveTo>
                <a:lnTo>
                  <a:pt x="4825074" y="0"/>
                </a:lnTo>
              </a:path>
            </a:pathLst>
          </a:custGeom>
          <a:ln w="27448">
            <a:solidFill>
              <a:srgbClr val="99CC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235262" y="3467932"/>
            <a:ext cx="0" cy="278430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037"/>
                </a:lnTo>
              </a:path>
            </a:pathLst>
          </a:custGeom>
          <a:ln w="8667">
            <a:solidFill>
              <a:srgbClr val="99CC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024595" y="3467932"/>
            <a:ext cx="0" cy="278430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037"/>
                </a:lnTo>
              </a:path>
            </a:pathLst>
          </a:custGeom>
          <a:ln w="8667">
            <a:solidFill>
              <a:srgbClr val="99CC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717015" y="3467932"/>
            <a:ext cx="0" cy="278430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037"/>
                </a:lnTo>
              </a:path>
            </a:pathLst>
          </a:custGeom>
          <a:ln w="8667">
            <a:solidFill>
              <a:srgbClr val="99CC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506349" y="3467932"/>
            <a:ext cx="0" cy="278430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037"/>
                </a:lnTo>
              </a:path>
            </a:pathLst>
          </a:custGeom>
          <a:ln w="8667">
            <a:solidFill>
              <a:srgbClr val="99CC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444552" y="3467932"/>
            <a:ext cx="0" cy="278430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037"/>
                </a:lnTo>
              </a:path>
            </a:pathLst>
          </a:custGeom>
          <a:ln w="8667">
            <a:solidFill>
              <a:srgbClr val="99CC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5184731" y="3467932"/>
            <a:ext cx="0" cy="278430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037"/>
                </a:lnTo>
              </a:path>
            </a:pathLst>
          </a:custGeom>
          <a:ln w="8667">
            <a:solidFill>
              <a:srgbClr val="99CC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5926305" y="3467932"/>
            <a:ext cx="0" cy="278430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037"/>
                </a:lnTo>
              </a:path>
            </a:pathLst>
          </a:custGeom>
          <a:ln w="8667">
            <a:solidFill>
              <a:srgbClr val="99CC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2667856" y="4164568"/>
            <a:ext cx="1678604" cy="64111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25311" rIns="0" bIns="0" rtlCol="0">
            <a:spAutoFit/>
          </a:bodyPr>
          <a:lstStyle/>
          <a:p>
            <a:pPr algn="ctr">
              <a:lnSpc>
                <a:spcPts val="2168"/>
              </a:lnSpc>
              <a:spcBef>
                <a:spcPts val="198"/>
              </a:spcBef>
            </a:pPr>
            <a:r>
              <a:rPr sz="1847" b="1" spc="-5" dirty="0">
                <a:solidFill>
                  <a:srgbClr val="FFFFFF"/>
                </a:solidFill>
                <a:latin typeface="Arial"/>
                <a:cs typeface="Arial"/>
              </a:rPr>
              <a:t>Defect</a:t>
            </a:r>
            <a:endParaRPr sz="1847">
              <a:latin typeface="Arial"/>
              <a:cs typeface="Arial"/>
            </a:endParaRPr>
          </a:p>
          <a:p>
            <a:pPr algn="ctr">
              <a:lnSpc>
                <a:spcPts val="2576"/>
              </a:lnSpc>
            </a:pPr>
            <a:r>
              <a:rPr sz="2187" b="1" spc="5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2187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209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187802" y="3747031"/>
            <a:ext cx="873566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10" dirty="0">
                <a:solidFill>
                  <a:srgbClr val="A40020"/>
                </a:solidFill>
                <a:latin typeface="Times New Roman"/>
                <a:cs typeface="Times New Roman"/>
              </a:rPr>
              <a:t>Requirement</a:t>
            </a:r>
            <a:endParaRPr sz="1264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46919" y="3747031"/>
            <a:ext cx="490185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solidFill>
                  <a:srgbClr val="A40020"/>
                </a:solidFill>
                <a:latin typeface="Times New Roman"/>
                <a:cs typeface="Times New Roman"/>
              </a:rPr>
              <a:t>Design</a:t>
            </a:r>
            <a:endParaRPr sz="1264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67873" y="3747031"/>
            <a:ext cx="508706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15" dirty="0">
                <a:solidFill>
                  <a:srgbClr val="A40020"/>
                </a:solidFill>
                <a:latin typeface="Times New Roman"/>
                <a:cs typeface="Times New Roman"/>
              </a:rPr>
              <a:t>Coding</a:t>
            </a:r>
            <a:endParaRPr sz="126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80023" y="3757401"/>
            <a:ext cx="955675" cy="382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478"/>
              </a:lnSpc>
            </a:pPr>
            <a:r>
              <a:rPr sz="1264" spc="5" dirty="0">
                <a:solidFill>
                  <a:srgbClr val="A40020"/>
                </a:solidFill>
                <a:latin typeface="Times New Roman"/>
                <a:cs typeface="Times New Roman"/>
              </a:rPr>
              <a:t>Documentatio  </a:t>
            </a:r>
            <a:r>
              <a:rPr sz="1264" spc="15" dirty="0">
                <a:solidFill>
                  <a:srgbClr val="A40020"/>
                </a:solidFill>
                <a:latin typeface="Times New Roman"/>
                <a:cs typeface="Times New Roman"/>
              </a:rPr>
              <a:t>n</a:t>
            </a:r>
            <a:endParaRPr sz="126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14799" y="3747031"/>
            <a:ext cx="517966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10" dirty="0">
                <a:solidFill>
                  <a:srgbClr val="A40020"/>
                </a:solidFill>
                <a:latin typeface="Times New Roman"/>
                <a:cs typeface="Times New Roman"/>
              </a:rPr>
              <a:t>Testing</a:t>
            </a:r>
            <a:endParaRPr sz="126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07489" y="3892815"/>
            <a:ext cx="85072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i="1" spc="5" dirty="0">
                <a:latin typeface="Times New Roman"/>
                <a:cs typeface="Times New Roman"/>
              </a:rPr>
              <a:t>Maintenance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87802" y="2039150"/>
            <a:ext cx="873566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10" dirty="0">
                <a:solidFill>
                  <a:srgbClr val="A40020"/>
                </a:solidFill>
                <a:latin typeface="Times New Roman"/>
                <a:cs typeface="Times New Roman"/>
              </a:rPr>
              <a:t>Requirement</a:t>
            </a:r>
            <a:endParaRPr sz="126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46919" y="2039150"/>
            <a:ext cx="490185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solidFill>
                  <a:srgbClr val="A40020"/>
                </a:solidFill>
                <a:latin typeface="Times New Roman"/>
                <a:cs typeface="Times New Roman"/>
              </a:rPr>
              <a:t>Design</a:t>
            </a:r>
            <a:endParaRPr sz="126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67874" y="2039151"/>
            <a:ext cx="1667492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497"/>
              </a:lnSpc>
              <a:tabLst>
                <a:tab pos="724148" algn="l"/>
              </a:tabLst>
            </a:pPr>
            <a:r>
              <a:rPr sz="1264" spc="15" dirty="0">
                <a:solidFill>
                  <a:srgbClr val="A40020"/>
                </a:solidFill>
                <a:latin typeface="Times New Roman"/>
                <a:cs typeface="Times New Roman"/>
              </a:rPr>
              <a:t>Coding	</a:t>
            </a:r>
            <a:r>
              <a:rPr sz="1264" spc="5" dirty="0">
                <a:solidFill>
                  <a:srgbClr val="A40020"/>
                </a:solidFill>
                <a:latin typeface="Times New Roman"/>
                <a:cs typeface="Times New Roman"/>
              </a:rPr>
              <a:t>Documentatio</a:t>
            </a:r>
            <a:endParaRPr sz="1264">
              <a:latin typeface="Times New Roman"/>
              <a:cs typeface="Times New Roman"/>
            </a:endParaRPr>
          </a:p>
          <a:p>
            <a:pPr marR="128408" algn="ctr">
              <a:lnSpc>
                <a:spcPts val="1497"/>
              </a:lnSpc>
            </a:pPr>
            <a:r>
              <a:rPr sz="1264" spc="15" dirty="0">
                <a:solidFill>
                  <a:srgbClr val="A40020"/>
                </a:solidFill>
                <a:latin typeface="Times New Roman"/>
                <a:cs typeface="Times New Roman"/>
              </a:rPr>
              <a:t>n</a:t>
            </a:r>
            <a:endParaRPr sz="126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14799" y="2039150"/>
            <a:ext cx="517966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10" dirty="0">
                <a:solidFill>
                  <a:srgbClr val="A40020"/>
                </a:solidFill>
                <a:latin typeface="Times New Roman"/>
                <a:cs typeface="Times New Roman"/>
              </a:rPr>
              <a:t>Testing</a:t>
            </a:r>
            <a:endParaRPr sz="126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07489" y="2184935"/>
            <a:ext cx="85072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i="1" spc="5" dirty="0">
                <a:latin typeface="Times New Roman"/>
                <a:cs typeface="Times New Roman"/>
              </a:rPr>
              <a:t>Maintenance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715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098903" y="886883"/>
            <a:ext cx="5361164" cy="69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069654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 Engineering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  <a:spcBef>
                <a:spcPts val="851"/>
              </a:spcBef>
            </a:pPr>
            <a:r>
              <a:rPr sz="1167" dirty="0">
                <a:latin typeface="Times New Roman"/>
                <a:cs typeface="Times New Roman"/>
              </a:rPr>
              <a:t>is the process of executing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product on test data and examining its output vis-à-  vis the documented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behavior.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556"/>
              </a:lnSpc>
            </a:pPr>
            <a:r>
              <a:rPr sz="1361" b="1" spc="-5" dirty="0">
                <a:latin typeface="Times New Roman"/>
                <a:cs typeface="Times New Roman"/>
              </a:rPr>
              <a:t>Software </a:t>
            </a:r>
            <a:r>
              <a:rPr sz="1361" b="1" dirty="0">
                <a:latin typeface="Times New Roman"/>
                <a:cs typeface="Times New Roman"/>
              </a:rPr>
              <a:t>testing</a:t>
            </a:r>
            <a:r>
              <a:rPr sz="1361" b="1" spc="-39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objective</a:t>
            </a:r>
            <a:endParaRPr sz="1361">
              <a:latin typeface="Times New Roman"/>
              <a:cs typeface="Times New Roman"/>
            </a:endParaRPr>
          </a:p>
          <a:p>
            <a:pPr marL="456837" marR="8026" indent="-222245">
              <a:lnSpc>
                <a:spcPts val="1332"/>
              </a:lnSpc>
              <a:spcBef>
                <a:spcPts val="107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The correct approach to testing a </a:t>
            </a:r>
            <a:r>
              <a:rPr sz="1167" spc="-5" dirty="0">
                <a:latin typeface="Times New Roman"/>
                <a:cs typeface="Times New Roman"/>
              </a:rPr>
              <a:t>scientific </a:t>
            </a:r>
            <a:r>
              <a:rPr sz="1167" dirty="0">
                <a:latin typeface="Times New Roman"/>
                <a:cs typeface="Times New Roman"/>
              </a:rPr>
              <a:t>theory is not to try to verify it, but to  </a:t>
            </a:r>
            <a:r>
              <a:rPr sz="1167" spc="-5" dirty="0">
                <a:latin typeface="Times New Roman"/>
                <a:cs typeface="Times New Roman"/>
              </a:rPr>
              <a:t>seek </a:t>
            </a:r>
            <a:r>
              <a:rPr sz="1167" dirty="0">
                <a:latin typeface="Times New Roman"/>
                <a:cs typeface="Times New Roman"/>
              </a:rPr>
              <a:t>to refute the theory. That is to prove that it has </a:t>
            </a:r>
            <a:r>
              <a:rPr sz="1167" spc="-5" dirty="0">
                <a:latin typeface="Times New Roman"/>
                <a:cs typeface="Times New Roman"/>
              </a:rPr>
              <a:t>errors. </a:t>
            </a:r>
            <a:r>
              <a:rPr sz="1167" dirty="0">
                <a:latin typeface="Times New Roman"/>
                <a:cs typeface="Times New Roman"/>
              </a:rPr>
              <a:t>(Popper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1965)</a:t>
            </a:r>
            <a:endParaRPr sz="1167">
              <a:latin typeface="Times New Roman"/>
              <a:cs typeface="Times New Roman"/>
            </a:endParaRPr>
          </a:p>
          <a:p>
            <a:pPr marL="456837" marR="4939" indent="-222245">
              <a:lnSpc>
                <a:spcPts val="1332"/>
              </a:lnSpc>
              <a:spcBef>
                <a:spcPts val="10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The goal of testing is to expose latent defects in a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spc="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before it is put  to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use.</a:t>
            </a:r>
            <a:endParaRPr sz="1167">
              <a:latin typeface="Times New Roman"/>
              <a:cs typeface="Times New Roman"/>
            </a:endParaRPr>
          </a:p>
          <a:p>
            <a:pPr marL="456837" marR="8026" indent="-222245">
              <a:lnSpc>
                <a:spcPts val="1342"/>
              </a:lnSpc>
              <a:spcBef>
                <a:spcPts val="9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tester tries to break the </a:t>
            </a:r>
            <a:r>
              <a:rPr sz="1167" spc="-5" dirty="0">
                <a:latin typeface="Times New Roman"/>
                <a:cs typeface="Times New Roman"/>
              </a:rPr>
              <a:t>system. </a:t>
            </a:r>
            <a:r>
              <a:rPr sz="1167" dirty="0">
                <a:latin typeface="Times New Roman"/>
                <a:cs typeface="Times New Roman"/>
              </a:rPr>
              <a:t>The objective is to </a:t>
            </a:r>
            <a:r>
              <a:rPr sz="1167" spc="-5" dirty="0">
                <a:latin typeface="Times New Roman"/>
                <a:cs typeface="Times New Roman"/>
              </a:rPr>
              <a:t>show </a:t>
            </a:r>
            <a:r>
              <a:rPr sz="1167" dirty="0">
                <a:latin typeface="Times New Roman"/>
                <a:cs typeface="Times New Roman"/>
              </a:rPr>
              <a:t>the presence  of a defect not the absence of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it.</a:t>
            </a:r>
            <a:endParaRPr sz="1167">
              <a:latin typeface="Times New Roman"/>
              <a:cs typeface="Times New Roman"/>
            </a:endParaRPr>
          </a:p>
          <a:p>
            <a:pPr marL="456837" marR="9878" indent="-222245">
              <a:lnSpc>
                <a:spcPts val="1332"/>
              </a:lnSpc>
              <a:spcBef>
                <a:spcPts val="10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Testing cannot </a:t>
            </a:r>
            <a:r>
              <a:rPr sz="1167" spc="-5" dirty="0">
                <a:latin typeface="Times New Roman"/>
                <a:cs typeface="Times New Roman"/>
              </a:rPr>
              <a:t>show </a:t>
            </a:r>
            <a:r>
              <a:rPr sz="1167" dirty="0">
                <a:latin typeface="Times New Roman"/>
                <a:cs typeface="Times New Roman"/>
              </a:rPr>
              <a:t>the absence of a defect. It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dirty="0">
                <a:latin typeface="Times New Roman"/>
                <a:cs typeface="Times New Roman"/>
              </a:rPr>
              <a:t>increases your confidence in  the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software.</a:t>
            </a:r>
            <a:endParaRPr sz="1167">
              <a:latin typeface="Times New Roman"/>
              <a:cs typeface="Times New Roman"/>
            </a:endParaRPr>
          </a:p>
          <a:p>
            <a:pPr marL="456837" marR="9260" indent="-222245">
              <a:lnSpc>
                <a:spcPts val="1332"/>
              </a:lnSpc>
              <a:spcBef>
                <a:spcPts val="10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This is because exhaustive testing of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is not possible – it is </a:t>
            </a:r>
            <a:r>
              <a:rPr sz="1167" spc="-5" dirty="0">
                <a:latin typeface="Times New Roman"/>
                <a:cs typeface="Times New Roman"/>
              </a:rPr>
              <a:t>simply </a:t>
            </a:r>
            <a:r>
              <a:rPr sz="1167" dirty="0">
                <a:latin typeface="Times New Roman"/>
                <a:cs typeface="Times New Roman"/>
              </a:rPr>
              <a:t>too  expansive and needs virtually infinite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resources.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517"/>
              </a:lnSpc>
              <a:tabLst>
                <a:tab pos="5028909" algn="l"/>
              </a:tabLst>
            </a:pPr>
            <a:r>
              <a:rPr sz="1361" b="1" spc="-5" dirty="0">
                <a:latin typeface="Times New Roman"/>
                <a:cs typeface="Times New Roman"/>
              </a:rPr>
              <a:t>Successfu</a:t>
            </a:r>
            <a:r>
              <a:rPr sz="1361" b="1" dirty="0">
                <a:latin typeface="Times New Roman"/>
                <a:cs typeface="Times New Roman"/>
              </a:rPr>
              <a:t>l	Test</a:t>
            </a:r>
            <a:endParaRPr sz="1361">
              <a:latin typeface="Times New Roman"/>
              <a:cs typeface="Times New Roman"/>
            </a:endParaRPr>
          </a:p>
          <a:p>
            <a:pPr marL="12347" algn="just">
              <a:lnSpc>
                <a:spcPts val="1327"/>
              </a:lnSpc>
            </a:pPr>
            <a:r>
              <a:rPr sz="1167" spc="-5" dirty="0">
                <a:latin typeface="Times New Roman"/>
                <a:cs typeface="Times New Roman"/>
              </a:rPr>
              <a:t>From </a:t>
            </a:r>
            <a:r>
              <a:rPr sz="1167" dirty="0">
                <a:latin typeface="Times New Roman"/>
                <a:cs typeface="Times New Roman"/>
              </a:rPr>
              <a:t>the following </a:t>
            </a:r>
            <a:r>
              <a:rPr sz="1167" spc="-5" dirty="0">
                <a:latin typeface="Times New Roman"/>
                <a:cs typeface="Times New Roman"/>
              </a:rPr>
              <a:t>sayings,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successful </a:t>
            </a:r>
            <a:r>
              <a:rPr sz="1167" dirty="0">
                <a:latin typeface="Times New Roman"/>
                <a:cs typeface="Times New Roman"/>
              </a:rPr>
              <a:t>test can be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defined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“If you think your task is to find problems then </a:t>
            </a:r>
            <a:r>
              <a:rPr sz="1167" spc="-15" dirty="0">
                <a:latin typeface="Times New Roman"/>
                <a:cs typeface="Times New Roman"/>
              </a:rPr>
              <a:t>you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look harder for them than if you  think your task is to verify that the program has none” – Myers</a:t>
            </a:r>
            <a:r>
              <a:rPr sz="1167" spc="-15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1979.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“A test is </a:t>
            </a:r>
            <a:r>
              <a:rPr sz="1167" spc="-5" dirty="0">
                <a:latin typeface="Times New Roman"/>
                <a:cs typeface="Times New Roman"/>
              </a:rPr>
              <a:t>said </a:t>
            </a:r>
            <a:r>
              <a:rPr sz="1167" dirty="0">
                <a:latin typeface="Times New Roman"/>
                <a:cs typeface="Times New Roman"/>
              </a:rPr>
              <a:t>to be </a:t>
            </a:r>
            <a:r>
              <a:rPr sz="1167" spc="-5" dirty="0">
                <a:latin typeface="Times New Roman"/>
                <a:cs typeface="Times New Roman"/>
              </a:rPr>
              <a:t>successful </a:t>
            </a:r>
            <a:r>
              <a:rPr sz="1167" dirty="0">
                <a:latin typeface="Times New Roman"/>
                <a:cs typeface="Times New Roman"/>
              </a:rPr>
              <a:t>if it discovers an error” – doctor’s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analogy.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success </a:t>
            </a:r>
            <a:r>
              <a:rPr sz="1167" dirty="0">
                <a:latin typeface="Times New Roman"/>
                <a:cs typeface="Times New Roman"/>
              </a:rPr>
              <a:t>of a test depends upon the ability to discover a </a:t>
            </a:r>
            <a:r>
              <a:rPr sz="1167" spc="10" dirty="0">
                <a:latin typeface="Times New Roman"/>
                <a:cs typeface="Times New Roman"/>
              </a:rPr>
              <a:t>bug </a:t>
            </a:r>
            <a:r>
              <a:rPr sz="1167" dirty="0">
                <a:latin typeface="Times New Roman"/>
                <a:cs typeface="Times New Roman"/>
              </a:rPr>
              <a:t>not in the ability to prove  that the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does not have one. </a:t>
            </a:r>
            <a:r>
              <a:rPr sz="1167" spc="-5" dirty="0">
                <a:latin typeface="Times New Roman"/>
                <a:cs typeface="Times New Roman"/>
              </a:rPr>
              <a:t>As, </a:t>
            </a:r>
            <a:r>
              <a:rPr sz="1167" dirty="0">
                <a:latin typeface="Times New Roman"/>
                <a:cs typeface="Times New Roman"/>
              </a:rPr>
              <a:t>it is impossible to check all the different  </a:t>
            </a:r>
            <a:r>
              <a:rPr sz="1167" spc="-5" dirty="0">
                <a:latin typeface="Times New Roman"/>
                <a:cs typeface="Times New Roman"/>
              </a:rPr>
              <a:t>scenarios </a:t>
            </a:r>
            <a:r>
              <a:rPr sz="1167" dirty="0">
                <a:latin typeface="Times New Roman"/>
                <a:cs typeface="Times New Roman"/>
              </a:rPr>
              <a:t>of a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application, however,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can apply techniques that can discover  potential bugs from the application. Thus a test that helps in discovering a bug is a  </a:t>
            </a:r>
            <a:r>
              <a:rPr sz="1167" spc="-5" dirty="0">
                <a:latin typeface="Times New Roman"/>
                <a:cs typeface="Times New Roman"/>
              </a:rPr>
              <a:t>successful </a:t>
            </a:r>
            <a:r>
              <a:rPr sz="1167" dirty="0">
                <a:latin typeface="Times New Roman"/>
                <a:cs typeface="Times New Roman"/>
              </a:rPr>
              <a:t>test. In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testing phase, our emphasis is on discovering all the major  bugs that can be identified by running certain test </a:t>
            </a:r>
            <a:r>
              <a:rPr sz="1167" spc="-5" dirty="0">
                <a:latin typeface="Times New Roman"/>
                <a:cs typeface="Times New Roman"/>
              </a:rPr>
              <a:t>scenarios. However </a:t>
            </a:r>
            <a:r>
              <a:rPr sz="1167" dirty="0">
                <a:latin typeface="Times New Roman"/>
                <a:cs typeface="Times New Roman"/>
              </a:rPr>
              <a:t>it is important to  keep in mind that testing activity has certain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limitations.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512"/>
              </a:lnSpc>
            </a:pPr>
            <a:r>
              <a:rPr sz="1361" b="1" dirty="0">
                <a:latin typeface="Times New Roman"/>
                <a:cs typeface="Times New Roman"/>
              </a:rPr>
              <a:t>Limitations of</a:t>
            </a:r>
            <a:r>
              <a:rPr sz="1361" b="1" spc="-68" dirty="0">
                <a:latin typeface="Times New Roman"/>
                <a:cs typeface="Times New Roman"/>
              </a:rPr>
              <a:t> </a:t>
            </a:r>
            <a:r>
              <a:rPr sz="1361" b="1" dirty="0">
                <a:latin typeface="Times New Roman"/>
                <a:cs typeface="Times New Roman"/>
              </a:rPr>
              <a:t>testing</a:t>
            </a:r>
            <a:endParaRPr sz="1361">
              <a:latin typeface="Times New Roman"/>
              <a:cs typeface="Times New Roman"/>
            </a:endParaRPr>
          </a:p>
          <a:p>
            <a:pPr marL="12347" marR="9878" algn="just">
              <a:lnSpc>
                <a:spcPts val="1342"/>
              </a:lnSpc>
              <a:spcBef>
                <a:spcPts val="49"/>
              </a:spcBef>
            </a:pPr>
            <a:r>
              <a:rPr sz="1167" dirty="0">
                <a:latin typeface="Times New Roman"/>
                <a:cs typeface="Times New Roman"/>
              </a:rPr>
              <a:t>With the help of the following example, </a:t>
            </a:r>
            <a:r>
              <a:rPr sz="1167" spc="-5" dirty="0">
                <a:latin typeface="Times New Roman"/>
                <a:cs typeface="Times New Roman"/>
              </a:rPr>
              <a:t>we shall see </a:t>
            </a:r>
            <a:r>
              <a:rPr sz="1167" dirty="0">
                <a:latin typeface="Times New Roman"/>
                <a:cs typeface="Times New Roman"/>
              </a:rPr>
              <a:t>how difficult it may become to  discover a defect from a </a:t>
            </a:r>
            <a:r>
              <a:rPr sz="1167" spc="-5" dirty="0">
                <a:latin typeface="Times New Roman"/>
                <a:cs typeface="Times New Roman"/>
              </a:rPr>
              <a:t>software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application.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2046"/>
              </a:lnSpc>
              <a:spcBef>
                <a:spcPts val="24"/>
              </a:spcBef>
            </a:pPr>
            <a:r>
              <a:rPr sz="1750" spc="-5" dirty="0">
                <a:latin typeface="Tahoma"/>
                <a:cs typeface="Tahoma"/>
              </a:rPr>
              <a:t>Example </a:t>
            </a:r>
            <a:r>
              <a:rPr sz="1750" dirty="0">
                <a:latin typeface="Tahoma"/>
                <a:cs typeface="Tahoma"/>
              </a:rPr>
              <a:t>(adapted </a:t>
            </a:r>
            <a:r>
              <a:rPr sz="1750" spc="-5" dirty="0">
                <a:latin typeface="Tahoma"/>
                <a:cs typeface="Tahoma"/>
              </a:rPr>
              <a:t>from</a:t>
            </a:r>
            <a:r>
              <a:rPr sz="1750" spc="-87" dirty="0">
                <a:latin typeface="Tahoma"/>
                <a:cs typeface="Tahoma"/>
              </a:rPr>
              <a:t> </a:t>
            </a:r>
            <a:r>
              <a:rPr sz="1750" spc="-5" dirty="0">
                <a:latin typeface="Tahoma"/>
                <a:cs typeface="Tahoma"/>
              </a:rPr>
              <a:t>Backhouse)</a:t>
            </a:r>
            <a:endParaRPr sz="1750">
              <a:latin typeface="Tahoma"/>
              <a:cs typeface="Tahoma"/>
            </a:endParaRPr>
          </a:p>
          <a:p>
            <a:pPr marL="12347" marR="6791" algn="just">
              <a:lnSpc>
                <a:spcPts val="1342"/>
              </a:lnSpc>
              <a:spcBef>
                <a:spcPts val="39"/>
              </a:spcBef>
            </a:pPr>
            <a:r>
              <a:rPr sz="1167" dirty="0">
                <a:latin typeface="Times New Roman"/>
                <a:cs typeface="Times New Roman"/>
              </a:rPr>
              <a:t>This is a function that compares two </a:t>
            </a:r>
            <a:r>
              <a:rPr sz="1167" spc="-5" dirty="0">
                <a:latin typeface="Times New Roman"/>
                <a:cs typeface="Times New Roman"/>
              </a:rPr>
              <a:t>strings </a:t>
            </a:r>
            <a:r>
              <a:rPr sz="1167" dirty="0">
                <a:latin typeface="Times New Roman"/>
                <a:cs typeface="Times New Roman"/>
              </a:rPr>
              <a:t>of characters </a:t>
            </a:r>
            <a:r>
              <a:rPr sz="1167" spc="-5" dirty="0">
                <a:latin typeface="Times New Roman"/>
                <a:cs typeface="Times New Roman"/>
              </a:rPr>
              <a:t>stored </a:t>
            </a:r>
            <a:r>
              <a:rPr sz="1167" dirty="0">
                <a:latin typeface="Times New Roman"/>
                <a:cs typeface="Times New Roman"/>
              </a:rPr>
              <a:t>in an array for equality.  The tester </a:t>
            </a:r>
            <a:r>
              <a:rPr sz="1167" spc="-5" dirty="0">
                <a:latin typeface="Times New Roman"/>
                <a:cs typeface="Times New Roman"/>
              </a:rPr>
              <a:t>who </a:t>
            </a:r>
            <a:r>
              <a:rPr sz="1167" dirty="0">
                <a:latin typeface="Times New Roman"/>
                <a:cs typeface="Times New Roman"/>
              </a:rPr>
              <a:t>has to test this function has devised the following test cases in </a:t>
            </a:r>
            <a:r>
              <a:rPr sz="1167" spc="-5" dirty="0">
                <a:latin typeface="Times New Roman"/>
                <a:cs typeface="Times New Roman"/>
              </a:rPr>
              <a:t>which  </a:t>
            </a:r>
            <a:r>
              <a:rPr sz="1167" dirty="0">
                <a:latin typeface="Times New Roman"/>
                <a:cs typeface="Times New Roman"/>
              </a:rPr>
              <a:t>different combinations of inputs are tried and their expected behavior is documented.  </a:t>
            </a:r>
            <a:r>
              <a:rPr sz="1167" spc="-5" dirty="0">
                <a:latin typeface="Times New Roman"/>
                <a:cs typeface="Times New Roman"/>
              </a:rPr>
              <a:t>From </a:t>
            </a:r>
            <a:r>
              <a:rPr sz="1167" dirty="0">
                <a:latin typeface="Times New Roman"/>
                <a:cs typeface="Times New Roman"/>
              </a:rPr>
              <a:t>the look of this table, it </a:t>
            </a:r>
            <a:r>
              <a:rPr sz="1167" spc="-5" dirty="0">
                <a:latin typeface="Times New Roman"/>
                <a:cs typeface="Times New Roman"/>
              </a:rPr>
              <a:t>seems </a:t>
            </a:r>
            <a:r>
              <a:rPr sz="1167" dirty="0">
                <a:latin typeface="Times New Roman"/>
                <a:cs typeface="Times New Roman"/>
              </a:rPr>
              <a:t>that almost all major combinations of inputs have  been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documented.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745"/>
              </a:lnSpc>
            </a:pPr>
            <a:r>
              <a:rPr sz="1556" spc="-5" dirty="0">
                <a:latin typeface="Times New Roman"/>
                <a:cs typeface="Times New Roman"/>
              </a:rPr>
              <a:t>Inputs and Expected</a:t>
            </a:r>
            <a:r>
              <a:rPr sz="1556" spc="5" dirty="0">
                <a:latin typeface="Times New Roman"/>
                <a:cs typeface="Times New Roman"/>
              </a:rPr>
              <a:t> </a:t>
            </a:r>
            <a:r>
              <a:rPr sz="1556" spc="-10" dirty="0">
                <a:latin typeface="Times New Roman"/>
                <a:cs typeface="Times New Roman"/>
              </a:rPr>
              <a:t>Outputs</a:t>
            </a:r>
            <a:endParaRPr sz="155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193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40129" y="8121862"/>
          <a:ext cx="5480932" cy="117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18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Expected</a:t>
                      </a:r>
                      <a:r>
                        <a:rPr sz="1800" spc="-1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result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208">
                <a:tc>
                  <a:txBody>
                    <a:bodyPr/>
                    <a:lstStyle/>
                    <a:p>
                      <a:pPr marL="63500">
                        <a:lnSpc>
                          <a:spcPts val="137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“cat”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7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“dog”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281"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281"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“hen”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“hen”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763"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“hen”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“heN”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281"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81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40129" y="1346201"/>
          <a:ext cx="5480932" cy="906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281"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“ball”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81"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“cat”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762"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“HEN”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“hen”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282"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“rat”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“door”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281"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12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12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194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8862" y="2252981"/>
            <a:ext cx="5359312" cy="6921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2051"/>
              </a:lnSpc>
            </a:pPr>
            <a:r>
              <a:rPr sz="1750" dirty="0">
                <a:latin typeface="Tahoma"/>
                <a:cs typeface="Tahoma"/>
              </a:rPr>
              <a:t>Results of</a:t>
            </a:r>
            <a:r>
              <a:rPr sz="1750" spc="-107" dirty="0">
                <a:latin typeface="Tahoma"/>
                <a:cs typeface="Tahoma"/>
              </a:rPr>
              <a:t> </a:t>
            </a:r>
            <a:r>
              <a:rPr sz="1750" spc="-5" dirty="0">
                <a:latin typeface="Tahoma"/>
                <a:cs typeface="Tahoma"/>
              </a:rPr>
              <a:t>testing</a:t>
            </a:r>
            <a:endParaRPr sz="1750">
              <a:latin typeface="Tahoma"/>
              <a:cs typeface="Tahoma"/>
            </a:endParaRPr>
          </a:p>
          <a:p>
            <a:pPr marL="12347" marR="7408" algn="just">
              <a:lnSpc>
                <a:spcPct val="95400"/>
              </a:lnSpc>
              <a:spcBef>
                <a:spcPts val="15"/>
              </a:spcBef>
            </a:pPr>
            <a:r>
              <a:rPr sz="1167" dirty="0">
                <a:latin typeface="Times New Roman"/>
                <a:cs typeface="Times New Roman"/>
              </a:rPr>
              <a:t>The tester runs all the above-mentioned test cases and function returns the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results as  expected. But it is </a:t>
            </a:r>
            <a:r>
              <a:rPr sz="1167" spc="-5" dirty="0">
                <a:latin typeface="Times New Roman"/>
                <a:cs typeface="Times New Roman"/>
              </a:rPr>
              <a:t>still </a:t>
            </a:r>
            <a:r>
              <a:rPr sz="1167" dirty="0">
                <a:latin typeface="Times New Roman"/>
                <a:cs typeface="Times New Roman"/>
              </a:rPr>
              <a:t>not correct. What can be a problem To analyze the problem, lets  look at the code of this </a:t>
            </a:r>
            <a:r>
              <a:rPr sz="1167" spc="-5" dirty="0">
                <a:latin typeface="Times New Roman"/>
                <a:cs typeface="Times New Roman"/>
              </a:rPr>
              <a:t>string </a:t>
            </a:r>
            <a:r>
              <a:rPr sz="1167" dirty="0">
                <a:latin typeface="Times New Roman"/>
                <a:cs typeface="Times New Roman"/>
              </a:rPr>
              <a:t>equal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routine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2051"/>
              </a:lnSpc>
              <a:spcBef>
                <a:spcPts val="58"/>
              </a:spcBef>
            </a:pPr>
            <a:r>
              <a:rPr sz="1750" dirty="0">
                <a:latin typeface="Tahoma"/>
                <a:cs typeface="Tahoma"/>
              </a:rPr>
              <a:t>Code of </a:t>
            </a:r>
            <a:r>
              <a:rPr sz="1750" spc="-5" dirty="0">
                <a:latin typeface="Tahoma"/>
                <a:cs typeface="Tahoma"/>
              </a:rPr>
              <a:t>the</a:t>
            </a:r>
            <a:r>
              <a:rPr sz="1750" spc="-97" dirty="0">
                <a:latin typeface="Tahoma"/>
                <a:cs typeface="Tahoma"/>
              </a:rPr>
              <a:t> </a:t>
            </a:r>
            <a:r>
              <a:rPr sz="1750" spc="-5" dirty="0">
                <a:latin typeface="Tahoma"/>
                <a:cs typeface="Tahoma"/>
              </a:rPr>
              <a:t>Function</a:t>
            </a:r>
            <a:endParaRPr sz="1750">
              <a:latin typeface="Tahoma"/>
              <a:cs typeface="Tahoma"/>
            </a:endParaRPr>
          </a:p>
          <a:p>
            <a:pPr marL="12347">
              <a:lnSpc>
                <a:spcPts val="1322"/>
              </a:lnSpc>
            </a:pPr>
            <a:r>
              <a:rPr sz="1167" dirty="0">
                <a:latin typeface="Times New Roman"/>
                <a:cs typeface="Times New Roman"/>
              </a:rPr>
              <a:t>bool isStringsEqual(char a[], char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b[])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160510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bool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result;</a:t>
            </a:r>
            <a:endParaRPr sz="1167">
              <a:latin typeface="Times New Roman"/>
              <a:cs typeface="Times New Roman"/>
            </a:endParaRPr>
          </a:p>
          <a:p>
            <a:pPr marL="308674" marR="3762113" indent="-148163">
              <a:lnSpc>
                <a:spcPts val="1332"/>
              </a:lnSpc>
              <a:spcBef>
                <a:spcPts val="73"/>
              </a:spcBef>
            </a:pPr>
            <a:r>
              <a:rPr sz="1167" dirty="0">
                <a:latin typeface="Times New Roman"/>
                <a:cs typeface="Times New Roman"/>
              </a:rPr>
              <a:t>if (strlen(a) !=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strlen(b))  </a:t>
            </a:r>
            <a:r>
              <a:rPr sz="1167" dirty="0">
                <a:latin typeface="Times New Roman"/>
                <a:cs typeface="Times New Roman"/>
              </a:rPr>
              <a:t>result =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false;</a:t>
            </a:r>
            <a:endParaRPr sz="1167">
              <a:latin typeface="Times New Roman"/>
              <a:cs typeface="Times New Roman"/>
            </a:endParaRPr>
          </a:p>
          <a:p>
            <a:pPr marL="160510">
              <a:lnSpc>
                <a:spcPts val="1278"/>
              </a:lnSpc>
            </a:pPr>
            <a:r>
              <a:rPr sz="1167" dirty="0">
                <a:latin typeface="Times New Roman"/>
                <a:cs typeface="Times New Roman"/>
              </a:rPr>
              <a:t>else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456837" marR="3247245" indent="-148163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for (int i =0; i &lt; </a:t>
            </a:r>
            <a:r>
              <a:rPr sz="1167" spc="-5" dirty="0">
                <a:latin typeface="Times New Roman"/>
                <a:cs typeface="Times New Roman"/>
              </a:rPr>
              <a:t>strlen(a);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i++)  if (a[i] ==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b[i])</a:t>
            </a:r>
            <a:endParaRPr sz="1167">
              <a:latin typeface="Times New Roman"/>
              <a:cs typeface="Times New Roman"/>
            </a:endParaRPr>
          </a:p>
          <a:p>
            <a:pPr marL="456837" marR="3819526" indent="148163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result = true;  else result =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false;</a:t>
            </a:r>
            <a:endParaRPr sz="1167">
              <a:latin typeface="Times New Roman"/>
              <a:cs typeface="Times New Roman"/>
            </a:endParaRPr>
          </a:p>
          <a:p>
            <a:pPr marL="160510">
              <a:lnSpc>
                <a:spcPts val="1278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 marL="160510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return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result;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58"/>
              </a:spcBef>
            </a:pPr>
            <a:r>
              <a:rPr sz="1750" dirty="0">
                <a:latin typeface="Tahoma"/>
                <a:cs typeface="Tahoma"/>
              </a:rPr>
              <a:t>Analysis of </a:t>
            </a:r>
            <a:r>
              <a:rPr sz="1750" spc="-5" dirty="0">
                <a:latin typeface="Tahoma"/>
                <a:cs typeface="Tahoma"/>
              </a:rPr>
              <a:t>the</a:t>
            </a:r>
            <a:r>
              <a:rPr sz="1750" spc="-102" dirty="0">
                <a:latin typeface="Tahoma"/>
                <a:cs typeface="Tahoma"/>
              </a:rPr>
              <a:t> </a:t>
            </a:r>
            <a:r>
              <a:rPr sz="1750" spc="-5" dirty="0">
                <a:latin typeface="Tahoma"/>
                <a:cs typeface="Tahoma"/>
              </a:rPr>
              <a:t>code</a:t>
            </a:r>
            <a:endParaRPr sz="1750">
              <a:latin typeface="Tahoma"/>
              <a:cs typeface="Tahoma"/>
            </a:endParaRPr>
          </a:p>
          <a:p>
            <a:pPr marL="12347" marR="221628">
              <a:lnSpc>
                <a:spcPts val="1176"/>
              </a:lnSpc>
              <a:spcBef>
                <a:spcPts val="39"/>
              </a:spcBef>
            </a:pPr>
            <a:r>
              <a:rPr sz="972" b="1" spc="-5" dirty="0">
                <a:latin typeface="Tahoma"/>
                <a:cs typeface="Tahoma"/>
              </a:rPr>
              <a:t>It </a:t>
            </a:r>
            <a:r>
              <a:rPr sz="972" b="1" spc="-10" dirty="0">
                <a:latin typeface="Tahoma"/>
                <a:cs typeface="Tahoma"/>
              </a:rPr>
              <a:t>passes </a:t>
            </a:r>
            <a:r>
              <a:rPr sz="972" b="1" spc="-5" dirty="0">
                <a:latin typeface="Tahoma"/>
                <a:cs typeface="Tahoma"/>
              </a:rPr>
              <a:t>all the </a:t>
            </a:r>
            <a:r>
              <a:rPr sz="972" b="1" spc="-10" dirty="0">
                <a:latin typeface="Tahoma"/>
                <a:cs typeface="Tahoma"/>
              </a:rPr>
              <a:t>designated </a:t>
            </a:r>
            <a:r>
              <a:rPr sz="972" b="1" spc="-5" dirty="0">
                <a:latin typeface="Tahoma"/>
                <a:cs typeface="Tahoma"/>
              </a:rPr>
              <a:t>tests but </a:t>
            </a:r>
            <a:r>
              <a:rPr sz="972" b="1" spc="-10" dirty="0">
                <a:latin typeface="Tahoma"/>
                <a:cs typeface="Tahoma"/>
              </a:rPr>
              <a:t>fails </a:t>
            </a:r>
            <a:r>
              <a:rPr sz="972" b="1" dirty="0">
                <a:latin typeface="Tahoma"/>
                <a:cs typeface="Tahoma"/>
              </a:rPr>
              <a:t>for </a:t>
            </a:r>
            <a:r>
              <a:rPr sz="972" b="1" spc="-5" dirty="0">
                <a:latin typeface="Tahoma"/>
                <a:cs typeface="Tahoma"/>
              </a:rPr>
              <a:t>two different strings of same </a:t>
            </a:r>
            <a:r>
              <a:rPr sz="972" b="1" dirty="0">
                <a:latin typeface="Tahoma"/>
                <a:cs typeface="Tahoma"/>
              </a:rPr>
              <a:t>length  </a:t>
            </a:r>
            <a:r>
              <a:rPr sz="972" b="1" spc="-5" dirty="0">
                <a:latin typeface="Tahoma"/>
                <a:cs typeface="Tahoma"/>
              </a:rPr>
              <a:t>ending with </a:t>
            </a:r>
            <a:r>
              <a:rPr sz="972" b="1" dirty="0">
                <a:latin typeface="Tahoma"/>
                <a:cs typeface="Tahoma"/>
              </a:rPr>
              <a:t>the </a:t>
            </a:r>
            <a:r>
              <a:rPr sz="972" b="1" spc="-5" dirty="0">
                <a:latin typeface="Tahoma"/>
                <a:cs typeface="Tahoma"/>
              </a:rPr>
              <a:t>same character. </a:t>
            </a:r>
            <a:r>
              <a:rPr sz="972" b="1" spc="-10" dirty="0">
                <a:latin typeface="Tahoma"/>
                <a:cs typeface="Tahoma"/>
              </a:rPr>
              <a:t>For </a:t>
            </a:r>
            <a:r>
              <a:rPr sz="972" b="1" dirty="0">
                <a:latin typeface="Tahoma"/>
                <a:cs typeface="Tahoma"/>
              </a:rPr>
              <a:t>example, </a:t>
            </a:r>
            <a:r>
              <a:rPr sz="972" b="1" spc="-10" dirty="0">
                <a:latin typeface="Tahoma"/>
                <a:cs typeface="Tahoma"/>
              </a:rPr>
              <a:t>“cut” </a:t>
            </a:r>
            <a:r>
              <a:rPr sz="972" b="1" spc="5" dirty="0">
                <a:latin typeface="Tahoma"/>
                <a:cs typeface="Tahoma"/>
              </a:rPr>
              <a:t>and </a:t>
            </a:r>
            <a:r>
              <a:rPr sz="972" b="1" spc="-10" dirty="0">
                <a:latin typeface="Tahoma"/>
                <a:cs typeface="Tahoma"/>
              </a:rPr>
              <a:t>“rat” </a:t>
            </a:r>
            <a:r>
              <a:rPr sz="972" b="1" spc="-5" dirty="0">
                <a:latin typeface="Tahoma"/>
                <a:cs typeface="Tahoma"/>
              </a:rPr>
              <a:t>would results in true  which is </a:t>
            </a:r>
            <a:r>
              <a:rPr sz="972" b="1" spc="-10" dirty="0">
                <a:latin typeface="Tahoma"/>
                <a:cs typeface="Tahoma"/>
              </a:rPr>
              <a:t>not</a:t>
            </a:r>
            <a:r>
              <a:rPr sz="972" b="1" spc="-39" dirty="0">
                <a:latin typeface="Tahoma"/>
                <a:cs typeface="Tahoma"/>
              </a:rPr>
              <a:t> </a:t>
            </a:r>
            <a:r>
              <a:rPr sz="972" b="1" spc="-5" dirty="0">
                <a:latin typeface="Tahoma"/>
                <a:cs typeface="Tahoma"/>
              </a:rPr>
              <a:t>correct.</a:t>
            </a:r>
            <a:endParaRPr sz="972">
              <a:latin typeface="Tahoma"/>
              <a:cs typeface="Tahoma"/>
            </a:endParaRPr>
          </a:p>
          <a:p>
            <a:pPr marL="12347">
              <a:lnSpc>
                <a:spcPts val="1128"/>
              </a:lnSpc>
            </a:pPr>
            <a:r>
              <a:rPr sz="972" b="1" spc="-10" dirty="0">
                <a:latin typeface="Tahoma"/>
                <a:cs typeface="Tahoma"/>
              </a:rPr>
              <a:t>The </a:t>
            </a:r>
            <a:r>
              <a:rPr sz="972" b="1" spc="-5" dirty="0">
                <a:latin typeface="Tahoma"/>
                <a:cs typeface="Tahoma"/>
              </a:rPr>
              <a:t>above-mentioned </a:t>
            </a:r>
            <a:r>
              <a:rPr sz="972" b="1" dirty="0">
                <a:latin typeface="Tahoma"/>
                <a:cs typeface="Tahoma"/>
              </a:rPr>
              <a:t>defect </a:t>
            </a:r>
            <a:r>
              <a:rPr sz="972" b="1" spc="-5" dirty="0">
                <a:latin typeface="Tahoma"/>
                <a:cs typeface="Tahoma"/>
              </a:rPr>
              <a:t>signifies a </a:t>
            </a:r>
            <a:r>
              <a:rPr sz="972" b="1" spc="-10" dirty="0">
                <a:latin typeface="Tahoma"/>
                <a:cs typeface="Tahoma"/>
              </a:rPr>
              <a:t>clear </a:t>
            </a:r>
            <a:r>
              <a:rPr sz="972" b="1" dirty="0">
                <a:latin typeface="Tahoma"/>
                <a:cs typeface="Tahoma"/>
              </a:rPr>
              <a:t>limitation </a:t>
            </a:r>
            <a:r>
              <a:rPr sz="972" b="1" spc="-5" dirty="0">
                <a:latin typeface="Tahoma"/>
                <a:cs typeface="Tahoma"/>
              </a:rPr>
              <a:t>of the </a:t>
            </a:r>
            <a:r>
              <a:rPr sz="972" b="1" dirty="0">
                <a:latin typeface="Tahoma"/>
                <a:cs typeface="Tahoma"/>
              </a:rPr>
              <a:t>testing </a:t>
            </a:r>
            <a:r>
              <a:rPr sz="972" b="1" spc="-10" dirty="0">
                <a:latin typeface="Tahoma"/>
                <a:cs typeface="Tahoma"/>
              </a:rPr>
              <a:t>process</a:t>
            </a:r>
            <a:r>
              <a:rPr sz="972" b="1" spc="102" dirty="0">
                <a:latin typeface="Tahoma"/>
                <a:cs typeface="Tahoma"/>
              </a:rPr>
              <a:t> </a:t>
            </a:r>
            <a:r>
              <a:rPr sz="972" b="1" spc="5" dirty="0">
                <a:latin typeface="Tahoma"/>
                <a:cs typeface="Tahoma"/>
              </a:rPr>
              <a:t>in</a:t>
            </a:r>
            <a:endParaRPr sz="972">
              <a:latin typeface="Tahoma"/>
              <a:cs typeface="Tahoma"/>
            </a:endParaRPr>
          </a:p>
          <a:p>
            <a:pPr marL="12347" marR="14198">
              <a:lnSpc>
                <a:spcPct val="100499"/>
              </a:lnSpc>
              <a:spcBef>
                <a:spcPts val="5"/>
              </a:spcBef>
            </a:pPr>
            <a:r>
              <a:rPr sz="972" b="1" spc="-10" dirty="0">
                <a:latin typeface="Tahoma"/>
                <a:cs typeface="Tahoma"/>
              </a:rPr>
              <a:t>discovering </a:t>
            </a:r>
            <a:r>
              <a:rPr sz="972" b="1" spc="-5" dirty="0">
                <a:latin typeface="Tahoma"/>
                <a:cs typeface="Tahoma"/>
              </a:rPr>
              <a:t>a </a:t>
            </a:r>
            <a:r>
              <a:rPr sz="972" b="1" spc="-10" dirty="0">
                <a:latin typeface="Tahoma"/>
                <a:cs typeface="Tahoma"/>
              </a:rPr>
              <a:t>defect </a:t>
            </a:r>
            <a:r>
              <a:rPr sz="972" b="1" dirty="0">
                <a:latin typeface="Tahoma"/>
                <a:cs typeface="Tahoma"/>
              </a:rPr>
              <a:t>which </a:t>
            </a:r>
            <a:r>
              <a:rPr sz="972" b="1" spc="-5" dirty="0">
                <a:latin typeface="Tahoma"/>
                <a:cs typeface="Tahoma"/>
              </a:rPr>
              <a:t>is </a:t>
            </a:r>
            <a:r>
              <a:rPr sz="972" b="1" spc="-10" dirty="0">
                <a:latin typeface="Tahoma"/>
                <a:cs typeface="Tahoma"/>
              </a:rPr>
              <a:t>not </a:t>
            </a:r>
            <a:r>
              <a:rPr sz="972" b="1" spc="-5" dirty="0">
                <a:latin typeface="Tahoma"/>
                <a:cs typeface="Tahoma"/>
              </a:rPr>
              <a:t>very </a:t>
            </a:r>
            <a:r>
              <a:rPr sz="972" b="1" dirty="0">
                <a:latin typeface="Tahoma"/>
                <a:cs typeface="Tahoma"/>
              </a:rPr>
              <a:t>frequent. </a:t>
            </a:r>
            <a:r>
              <a:rPr sz="972" b="1" spc="-5" dirty="0">
                <a:latin typeface="Tahoma"/>
                <a:cs typeface="Tahoma"/>
              </a:rPr>
              <a:t>However, it should be </a:t>
            </a:r>
            <a:r>
              <a:rPr sz="972" b="1" spc="-10" dirty="0">
                <a:latin typeface="Tahoma"/>
                <a:cs typeface="Tahoma"/>
              </a:rPr>
              <a:t>noted from </a:t>
            </a:r>
            <a:r>
              <a:rPr sz="972" b="1" spc="-5" dirty="0">
                <a:latin typeface="Tahoma"/>
                <a:cs typeface="Tahoma"/>
              </a:rPr>
              <a:t>this  example that a tester cannot </a:t>
            </a:r>
            <a:r>
              <a:rPr sz="972" b="1" spc="-10" dirty="0">
                <a:latin typeface="Tahoma"/>
                <a:cs typeface="Tahoma"/>
              </a:rPr>
              <a:t>generate </a:t>
            </a:r>
            <a:r>
              <a:rPr sz="972" b="1" spc="-5" dirty="0">
                <a:latin typeface="Tahoma"/>
                <a:cs typeface="Tahoma"/>
              </a:rPr>
              <a:t>all </a:t>
            </a:r>
            <a:r>
              <a:rPr sz="972" b="1" spc="-10" dirty="0">
                <a:latin typeface="Tahoma"/>
                <a:cs typeface="Tahoma"/>
              </a:rPr>
              <a:t>possible </a:t>
            </a:r>
            <a:r>
              <a:rPr sz="972" b="1" spc="-5" dirty="0">
                <a:latin typeface="Tahoma"/>
                <a:cs typeface="Tahoma"/>
              </a:rPr>
              <a:t>combinations of test </a:t>
            </a:r>
            <a:r>
              <a:rPr sz="972" b="1" spc="-10" dirty="0">
                <a:latin typeface="Tahoma"/>
                <a:cs typeface="Tahoma"/>
              </a:rPr>
              <a:t>cases </a:t>
            </a:r>
            <a:r>
              <a:rPr sz="972" b="1" spc="-5" dirty="0">
                <a:latin typeface="Tahoma"/>
                <a:cs typeface="Tahoma"/>
              </a:rPr>
              <a:t>to </a:t>
            </a:r>
            <a:r>
              <a:rPr sz="972" b="1" dirty="0">
                <a:latin typeface="Tahoma"/>
                <a:cs typeface="Tahoma"/>
              </a:rPr>
              <a:t>test  </a:t>
            </a:r>
            <a:r>
              <a:rPr sz="972" b="1" spc="-5" dirty="0">
                <a:latin typeface="Tahoma"/>
                <a:cs typeface="Tahoma"/>
              </a:rPr>
              <a:t>an application as the </a:t>
            </a:r>
            <a:r>
              <a:rPr sz="972" b="1" spc="-10" dirty="0">
                <a:latin typeface="Tahoma"/>
                <a:cs typeface="Tahoma"/>
              </a:rPr>
              <a:t>number </a:t>
            </a:r>
            <a:r>
              <a:rPr sz="972" b="1" spc="-5" dirty="0">
                <a:latin typeface="Tahoma"/>
                <a:cs typeface="Tahoma"/>
              </a:rPr>
              <a:t>of scenarios </a:t>
            </a:r>
            <a:r>
              <a:rPr sz="972" b="1" dirty="0">
                <a:latin typeface="Tahoma"/>
                <a:cs typeface="Tahoma"/>
              </a:rPr>
              <a:t>may </a:t>
            </a:r>
            <a:r>
              <a:rPr sz="972" b="1" spc="-5" dirty="0">
                <a:latin typeface="Tahoma"/>
                <a:cs typeface="Tahoma"/>
              </a:rPr>
              <a:t>become</a:t>
            </a:r>
            <a:r>
              <a:rPr sz="972" b="1" spc="68" dirty="0">
                <a:latin typeface="Tahoma"/>
                <a:cs typeface="Tahoma"/>
              </a:rPr>
              <a:t> </a:t>
            </a:r>
            <a:r>
              <a:rPr sz="972" b="1" spc="-5" dirty="0">
                <a:latin typeface="Tahoma"/>
                <a:cs typeface="Tahoma"/>
              </a:rPr>
              <a:t>exhaustive.</a:t>
            </a:r>
            <a:endParaRPr sz="972">
              <a:latin typeface="Tahoma"/>
              <a:cs typeface="Tahoma"/>
            </a:endParaRPr>
          </a:p>
          <a:p>
            <a:pPr marL="234592">
              <a:lnSpc>
                <a:spcPts val="1735"/>
              </a:lnSpc>
            </a:pPr>
            <a:r>
              <a:rPr sz="1556" spc="-5" dirty="0">
                <a:latin typeface="Times New Roman"/>
                <a:cs typeface="Times New Roman"/>
              </a:rPr>
              <a:t>Testing</a:t>
            </a:r>
            <a:r>
              <a:rPr sz="1556" spc="-44" dirty="0">
                <a:latin typeface="Times New Roman"/>
                <a:cs typeface="Times New Roman"/>
              </a:rPr>
              <a:t> </a:t>
            </a:r>
            <a:r>
              <a:rPr sz="1556" spc="-5" dirty="0">
                <a:latin typeface="Times New Roman"/>
                <a:cs typeface="Times New Roman"/>
              </a:rPr>
              <a:t>limitations</a:t>
            </a:r>
            <a:endParaRPr sz="1556">
              <a:latin typeface="Times New Roman"/>
              <a:cs typeface="Times New Roman"/>
            </a:endParaRPr>
          </a:p>
          <a:p>
            <a:pPr marL="456837" marR="4939" indent="-222245" algn="just">
              <a:lnSpc>
                <a:spcPct val="95400"/>
              </a:lnSpc>
              <a:spcBef>
                <a:spcPts val="102"/>
              </a:spcBef>
              <a:buFont typeface="Symbol"/>
              <a:buChar char=""/>
              <a:tabLst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In order to prove that a formula or hypothesis is incorrect all you have to do to  </a:t>
            </a:r>
            <a:r>
              <a:rPr sz="1167" spc="-5" dirty="0">
                <a:latin typeface="Times New Roman"/>
                <a:cs typeface="Times New Roman"/>
              </a:rPr>
              <a:t>show </a:t>
            </a:r>
            <a:r>
              <a:rPr sz="1167" dirty="0">
                <a:latin typeface="Times New Roman"/>
                <a:cs typeface="Times New Roman"/>
              </a:rPr>
              <a:t>only one example in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you prove that the formula or theorem is not  </a:t>
            </a:r>
            <a:r>
              <a:rPr sz="1167" spc="-5" dirty="0">
                <a:latin typeface="Times New Roman"/>
                <a:cs typeface="Times New Roman"/>
              </a:rPr>
              <a:t>working.</a:t>
            </a:r>
            <a:endParaRPr sz="1167">
              <a:latin typeface="Times New Roman"/>
              <a:cs typeface="Times New Roman"/>
            </a:endParaRPr>
          </a:p>
          <a:p>
            <a:pPr marL="456837" marR="5556" indent="-222245" algn="just">
              <a:lnSpc>
                <a:spcPts val="1332"/>
              </a:lnSpc>
              <a:spcBef>
                <a:spcPts val="136"/>
              </a:spcBef>
              <a:buFont typeface="Symbol"/>
              <a:buChar char="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On </a:t>
            </a:r>
            <a:r>
              <a:rPr sz="1167" dirty="0">
                <a:latin typeface="Times New Roman"/>
                <a:cs typeface="Times New Roman"/>
              </a:rPr>
              <a:t>the other hand, million of examples can be developed to </a:t>
            </a:r>
            <a:r>
              <a:rPr sz="1167" spc="-5" dirty="0">
                <a:latin typeface="Times New Roman"/>
                <a:cs typeface="Times New Roman"/>
              </a:rPr>
              <a:t>support </a:t>
            </a:r>
            <a:r>
              <a:rPr sz="1167" dirty="0">
                <a:latin typeface="Times New Roman"/>
                <a:cs typeface="Times New Roman"/>
              </a:rPr>
              <a:t>the  hypothesis but this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not prove that it is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correct.</a:t>
            </a:r>
            <a:endParaRPr sz="1167">
              <a:latin typeface="Times New Roman"/>
              <a:cs typeface="Times New Roman"/>
            </a:endParaRPr>
          </a:p>
          <a:p>
            <a:pPr marL="456837" marR="7408" indent="-222245" algn="just">
              <a:lnSpc>
                <a:spcPct val="95400"/>
              </a:lnSpc>
              <a:spcBef>
                <a:spcPts val="63"/>
              </a:spcBef>
              <a:buFont typeface="Symbol"/>
              <a:buChar char=""/>
              <a:tabLst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These examples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dirty="0">
                <a:latin typeface="Times New Roman"/>
                <a:cs typeface="Times New Roman"/>
              </a:rPr>
              <a:t>help you in coming up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a hypothesis but they are not  proves by themselves and they only enhance your comfort level in that particular  hypothesis or in this particular case, in your piece of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software.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71"/>
              </a:lnSpc>
              <a:spcBef>
                <a:spcPts val="34"/>
              </a:spcBef>
              <a:buFont typeface="Symbol"/>
              <a:buChar char=""/>
              <a:tabLst>
                <a:tab pos="456219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You </a:t>
            </a:r>
            <a:r>
              <a:rPr sz="1167" dirty="0">
                <a:latin typeface="Times New Roman"/>
                <a:cs typeface="Times New Roman"/>
              </a:rPr>
              <a:t>cannot test a program completely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because:</a:t>
            </a:r>
            <a:endParaRPr sz="1167">
              <a:latin typeface="Times New Roman"/>
              <a:cs typeface="Times New Roman"/>
            </a:endParaRPr>
          </a:p>
          <a:p>
            <a:pPr marL="901327" lvl="1" indent="-222245">
              <a:lnSpc>
                <a:spcPts val="1337"/>
              </a:lnSpc>
              <a:buFont typeface="Courier New"/>
              <a:buChar char="o"/>
              <a:tabLst>
                <a:tab pos="901944" algn="l"/>
              </a:tabLst>
            </a:pPr>
            <a:r>
              <a:rPr sz="1167" dirty="0">
                <a:latin typeface="Times New Roman"/>
                <a:cs typeface="Times New Roman"/>
              </a:rPr>
              <a:t>the domain of the possible inputs is too large to</a:t>
            </a:r>
            <a:r>
              <a:rPr sz="1167" spc="-13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test.</a:t>
            </a:r>
            <a:endParaRPr sz="1167">
              <a:latin typeface="Times New Roman"/>
              <a:cs typeface="Times New Roman"/>
            </a:endParaRPr>
          </a:p>
          <a:p>
            <a:pPr marL="901327" lvl="1" indent="-222245">
              <a:lnSpc>
                <a:spcPts val="1366"/>
              </a:lnSpc>
              <a:buFont typeface="Courier New"/>
              <a:buChar char="o"/>
              <a:tabLst>
                <a:tab pos="901944" algn="l"/>
              </a:tabLst>
            </a:pPr>
            <a:r>
              <a:rPr sz="1167" dirty="0">
                <a:latin typeface="Times New Roman"/>
                <a:cs typeface="Times New Roman"/>
              </a:rPr>
              <a:t>there are too many possible paths through the program to</a:t>
            </a:r>
            <a:r>
              <a:rPr sz="1167" spc="-13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test.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According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Discrete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Mathematics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48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098903" y="886883"/>
            <a:ext cx="5359929" cy="7044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069654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 Engineering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901327" marR="6791" indent="-222245">
              <a:lnSpc>
                <a:spcPts val="1342"/>
              </a:lnSpc>
              <a:spcBef>
                <a:spcPts val="851"/>
              </a:spcBef>
              <a:buFont typeface="Courier New"/>
              <a:buChar char="o"/>
              <a:tabLst>
                <a:tab pos="901327" algn="l"/>
              </a:tabLst>
            </a:pPr>
            <a:r>
              <a:rPr sz="1167" dirty="0">
                <a:latin typeface="Times New Roman"/>
                <a:cs typeface="Times New Roman"/>
              </a:rPr>
              <a:t>To prove that a formula or hypothesis is incorrect </a:t>
            </a:r>
            <a:r>
              <a:rPr sz="1167" spc="-15" dirty="0">
                <a:latin typeface="Times New Roman"/>
                <a:cs typeface="Times New Roman"/>
              </a:rPr>
              <a:t>you </a:t>
            </a:r>
            <a:r>
              <a:rPr sz="1167" dirty="0">
                <a:latin typeface="Times New Roman"/>
                <a:cs typeface="Times New Roman"/>
              </a:rPr>
              <a:t>have to </a:t>
            </a:r>
            <a:r>
              <a:rPr sz="1167" spc="-5" dirty="0">
                <a:latin typeface="Times New Roman"/>
                <a:cs typeface="Times New Roman"/>
              </a:rPr>
              <a:t>show </a:t>
            </a:r>
            <a:r>
              <a:rPr sz="1167" dirty="0">
                <a:latin typeface="Times New Roman"/>
                <a:cs typeface="Times New Roman"/>
              </a:rPr>
              <a:t>only  one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example.</a:t>
            </a:r>
            <a:endParaRPr sz="1167">
              <a:latin typeface="Times New Roman"/>
              <a:cs typeface="Times New Roman"/>
            </a:endParaRPr>
          </a:p>
          <a:p>
            <a:pPr marL="901327" marR="8026" indent="-222245">
              <a:lnSpc>
                <a:spcPts val="1342"/>
              </a:lnSpc>
              <a:buFont typeface="Courier New"/>
              <a:buChar char="o"/>
              <a:tabLst>
                <a:tab pos="901327" algn="l"/>
              </a:tabLst>
            </a:pPr>
            <a:r>
              <a:rPr sz="1167" dirty="0">
                <a:latin typeface="Times New Roman"/>
                <a:cs typeface="Times New Roman"/>
              </a:rPr>
              <a:t>To prove that it is correct any numbers of examples are insufficient. </a:t>
            </a:r>
            <a:r>
              <a:rPr sz="1167" spc="-5" dirty="0">
                <a:latin typeface="Times New Roman"/>
                <a:cs typeface="Times New Roman"/>
              </a:rPr>
              <a:t>You  </a:t>
            </a:r>
            <a:r>
              <a:rPr sz="1167" dirty="0">
                <a:latin typeface="Times New Roman"/>
                <a:cs typeface="Times New Roman"/>
              </a:rPr>
              <a:t>have to give a formal proof of its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correctness.</a:t>
            </a:r>
            <a:endParaRPr sz="1167">
              <a:latin typeface="Times New Roman"/>
              <a:cs typeface="Times New Roman"/>
            </a:endParaRPr>
          </a:p>
          <a:p>
            <a:pPr marL="358679" lvl="1" indent="-346332" algn="just">
              <a:lnSpc>
                <a:spcPts val="1512"/>
              </a:lnSpc>
              <a:buAutoNum type="arabicPeriod" startAt="3"/>
              <a:tabLst>
                <a:tab pos="359296" algn="l"/>
              </a:tabLst>
            </a:pPr>
            <a:r>
              <a:rPr sz="1361" b="1" dirty="0">
                <a:latin typeface="Times New Roman"/>
                <a:cs typeface="Times New Roman"/>
              </a:rPr>
              <a:t>Test </a:t>
            </a:r>
            <a:r>
              <a:rPr sz="1361" b="1" spc="-5" dirty="0">
                <a:latin typeface="Times New Roman"/>
                <a:cs typeface="Times New Roman"/>
              </a:rPr>
              <a:t>Cases </a:t>
            </a:r>
            <a:r>
              <a:rPr sz="1361" b="1" dirty="0">
                <a:latin typeface="Times New Roman"/>
                <a:cs typeface="Times New Roman"/>
              </a:rPr>
              <a:t>and Test</a:t>
            </a:r>
            <a:r>
              <a:rPr sz="1361" b="1" spc="-87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Data</a:t>
            </a: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49"/>
              </a:spcBef>
            </a:pPr>
            <a:r>
              <a:rPr sz="1167" dirty="0">
                <a:latin typeface="Times New Roman"/>
                <a:cs typeface="Times New Roman"/>
              </a:rPr>
              <a:t>In order to test a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application, it is necessary to generate test cases and test data 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is used in the application. Test cases correspond to application functionality </a:t>
            </a:r>
            <a:r>
              <a:rPr sz="1167" spc="-5" dirty="0">
                <a:latin typeface="Times New Roman"/>
                <a:cs typeface="Times New Roman"/>
              </a:rPr>
              <a:t>such  </a:t>
            </a:r>
            <a:r>
              <a:rPr sz="1167" dirty="0">
                <a:latin typeface="Times New Roman"/>
                <a:cs typeface="Times New Roman"/>
              </a:rPr>
              <a:t>that the tester </a:t>
            </a:r>
            <a:r>
              <a:rPr sz="1167" spc="-5" dirty="0">
                <a:latin typeface="Times New Roman"/>
                <a:cs typeface="Times New Roman"/>
              </a:rPr>
              <a:t>writes </a:t>
            </a:r>
            <a:r>
              <a:rPr sz="1167" dirty="0">
                <a:latin typeface="Times New Roman"/>
                <a:cs typeface="Times New Roman"/>
              </a:rPr>
              <a:t>down </a:t>
            </a:r>
            <a:r>
              <a:rPr sz="1167" spc="-5" dirty="0">
                <a:latin typeface="Times New Roman"/>
                <a:cs typeface="Times New Roman"/>
              </a:rPr>
              <a:t>steps which should </a:t>
            </a:r>
            <a:r>
              <a:rPr sz="1167" dirty="0">
                <a:latin typeface="Times New Roman"/>
                <a:cs typeface="Times New Roman"/>
              </a:rPr>
              <a:t>be followed to achieve certain  functionality. Thus a test case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involves</a:t>
            </a:r>
            <a:endParaRPr sz="1167">
              <a:latin typeface="Times New Roman"/>
              <a:cs typeface="Times New Roman"/>
            </a:endParaRPr>
          </a:p>
          <a:p>
            <a:pPr marL="456837" lvl="2" indent="-222245"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Input and output </a:t>
            </a:r>
            <a:r>
              <a:rPr sz="1167" spc="-5" dirty="0">
                <a:latin typeface="Times New Roman"/>
                <a:cs typeface="Times New Roman"/>
              </a:rPr>
              <a:t>specification </a:t>
            </a:r>
            <a:r>
              <a:rPr sz="1167" dirty="0">
                <a:latin typeface="Times New Roman"/>
                <a:cs typeface="Times New Roman"/>
              </a:rPr>
              <a:t>plus a </a:t>
            </a:r>
            <a:r>
              <a:rPr sz="1167" spc="-5" dirty="0">
                <a:latin typeface="Times New Roman"/>
                <a:cs typeface="Times New Roman"/>
              </a:rPr>
              <a:t>statement </a:t>
            </a:r>
            <a:r>
              <a:rPr sz="1167" dirty="0">
                <a:latin typeface="Times New Roman"/>
                <a:cs typeface="Times New Roman"/>
              </a:rPr>
              <a:t>of the function under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test.</a:t>
            </a:r>
            <a:endParaRPr sz="1167">
              <a:latin typeface="Times New Roman"/>
              <a:cs typeface="Times New Roman"/>
            </a:endParaRPr>
          </a:p>
          <a:p>
            <a:pPr marL="456837" lvl="2" indent="-222245">
              <a:spcBef>
                <a:spcPts val="2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Steps </a:t>
            </a:r>
            <a:r>
              <a:rPr sz="1167" dirty="0">
                <a:latin typeface="Times New Roman"/>
                <a:cs typeface="Times New Roman"/>
              </a:rPr>
              <a:t>to perform the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function</a:t>
            </a:r>
            <a:endParaRPr sz="1167">
              <a:latin typeface="Times New Roman"/>
              <a:cs typeface="Times New Roman"/>
            </a:endParaRPr>
          </a:p>
          <a:p>
            <a:pPr marL="456837" lvl="2" indent="-222245">
              <a:lnSpc>
                <a:spcPts val="1371"/>
              </a:lnSpc>
              <a:spcBef>
                <a:spcPts val="2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Expected results that the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application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produces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However, </a:t>
            </a:r>
            <a:r>
              <a:rPr sz="1167" dirty="0">
                <a:latin typeface="Times New Roman"/>
                <a:cs typeface="Times New Roman"/>
              </a:rPr>
              <a:t>test data includes inputs that have been devised to test the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system.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215">
              <a:latin typeface="Times New Roman"/>
              <a:cs typeface="Times New Roman"/>
            </a:endParaRPr>
          </a:p>
          <a:p>
            <a:pPr marL="127791"/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37</a:t>
            </a:r>
            <a:endParaRPr sz="184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 marL="12347" algn="just">
              <a:lnSpc>
                <a:spcPts val="1590"/>
              </a:lnSpc>
              <a:spcBef>
                <a:spcPts val="5"/>
              </a:spcBef>
            </a:pPr>
            <a:r>
              <a:rPr sz="1361" b="1" dirty="0">
                <a:latin typeface="Times New Roman"/>
                <a:cs typeface="Times New Roman"/>
              </a:rPr>
              <a:t>11.3 Testing vs.</a:t>
            </a:r>
            <a:r>
              <a:rPr sz="1361" b="1" spc="-44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development</a:t>
            </a:r>
            <a:endParaRPr sz="1361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  <a:spcBef>
                <a:spcPts val="49"/>
              </a:spcBef>
            </a:pPr>
            <a:r>
              <a:rPr sz="1167" dirty="0">
                <a:latin typeface="Times New Roman"/>
                <a:cs typeface="Times New Roman"/>
              </a:rPr>
              <a:t>Testing is an intellectually demanding activity and has a </a:t>
            </a:r>
            <a:r>
              <a:rPr sz="1167" spc="-5" dirty="0">
                <a:latin typeface="Times New Roman"/>
                <a:cs typeface="Times New Roman"/>
              </a:rPr>
              <a:t>lifecycle </a:t>
            </a:r>
            <a:r>
              <a:rPr sz="1167" dirty="0">
                <a:latin typeface="Times New Roman"/>
                <a:cs typeface="Times New Roman"/>
              </a:rPr>
              <a:t>parallel to </a:t>
            </a:r>
            <a:r>
              <a:rPr sz="1167" spc="-5" dirty="0">
                <a:latin typeface="Times New Roman"/>
                <a:cs typeface="Times New Roman"/>
              </a:rPr>
              <a:t>software  </a:t>
            </a:r>
            <a:r>
              <a:rPr sz="1167" dirty="0">
                <a:latin typeface="Times New Roman"/>
                <a:cs typeface="Times New Roman"/>
              </a:rPr>
              <a:t>development. A common misperception about testing is that it is not a challenging  activity. It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noted here that the testing demands grip over the domain and  application functionality as is required from an analyst or a designer </a:t>
            </a:r>
            <a:r>
              <a:rPr sz="1167" spc="-5" dirty="0">
                <a:latin typeface="Times New Roman"/>
                <a:cs typeface="Times New Roman"/>
              </a:rPr>
              <a:t>who </a:t>
            </a:r>
            <a:r>
              <a:rPr sz="1167" dirty="0">
                <a:latin typeface="Times New Roman"/>
                <a:cs typeface="Times New Roman"/>
              </a:rPr>
              <a:t>has to develop  the application from requirements. </a:t>
            </a:r>
            <a:r>
              <a:rPr sz="1167" spc="-5" dirty="0">
                <a:latin typeface="Times New Roman"/>
                <a:cs typeface="Times New Roman"/>
              </a:rPr>
              <a:t>As without </a:t>
            </a:r>
            <a:r>
              <a:rPr sz="1167" dirty="0">
                <a:latin typeface="Times New Roman"/>
                <a:cs typeface="Times New Roman"/>
              </a:rPr>
              <a:t>having an in-depth knowledge about the 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and the requirements from users, a tester cannot </a:t>
            </a:r>
            <a:r>
              <a:rPr sz="1167" spc="-5" dirty="0">
                <a:latin typeface="Times New Roman"/>
                <a:cs typeface="Times New Roman"/>
              </a:rPr>
              <a:t>write </a:t>
            </a:r>
            <a:r>
              <a:rPr sz="1167" dirty="0">
                <a:latin typeface="Times New Roman"/>
                <a:cs typeface="Times New Roman"/>
              </a:rPr>
              <a:t>test cases that can verify  and validate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application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respect to documented </a:t>
            </a:r>
            <a:r>
              <a:rPr sz="1167" spc="-5" dirty="0">
                <a:latin typeface="Times New Roman"/>
                <a:cs typeface="Times New Roman"/>
              </a:rPr>
              <a:t>specifications </a:t>
            </a:r>
            <a:r>
              <a:rPr sz="1167" dirty="0">
                <a:latin typeface="Times New Roman"/>
                <a:cs typeface="Times New Roman"/>
              </a:rPr>
              <a:t>and user  needs. Writing test cases and generating test data are processes that demand </a:t>
            </a:r>
            <a:r>
              <a:rPr sz="1167" spc="-5" dirty="0">
                <a:latin typeface="Times New Roman"/>
                <a:cs typeface="Times New Roman"/>
              </a:rPr>
              <a:t>scenario-  </a:t>
            </a:r>
            <a:r>
              <a:rPr sz="1167" dirty="0">
                <a:latin typeface="Times New Roman"/>
                <a:cs typeface="Times New Roman"/>
              </a:rPr>
              <a:t>building capabilities. These activities essentially require destructive instincts in a tester  for the purpose of breaking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to discover loopholes into its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functionality.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the time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these two activities are being performed, merely initial design of the  application is completed. Therefore, tester uses his/her imagination to come up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use  patterns of the application that can help him/her in describing exact </a:t>
            </a:r>
            <a:r>
              <a:rPr sz="1167" spc="-5" dirty="0">
                <a:latin typeface="Times New Roman"/>
                <a:cs typeface="Times New Roman"/>
              </a:rPr>
              <a:t>steps </a:t>
            </a:r>
            <a:r>
              <a:rPr sz="1167" dirty="0">
                <a:latin typeface="Times New Roman"/>
                <a:cs typeface="Times New Roman"/>
              </a:rPr>
              <a:t>that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 executed in order to test a particular functionality. </a:t>
            </a:r>
            <a:r>
              <a:rPr sz="1167" spc="-5" dirty="0">
                <a:latin typeface="Times New Roman"/>
                <a:cs typeface="Times New Roman"/>
              </a:rPr>
              <a:t>Moreover, </a:t>
            </a:r>
            <a:r>
              <a:rPr sz="1167" dirty="0">
                <a:latin typeface="Times New Roman"/>
                <a:cs typeface="Times New Roman"/>
              </a:rPr>
              <a:t>tester needs to figure out  loose points in the </a:t>
            </a:r>
            <a:r>
              <a:rPr sz="1167" spc="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from </a:t>
            </a:r>
            <a:r>
              <a:rPr sz="1167" spc="-5" dirty="0">
                <a:latin typeface="Times New Roman"/>
                <a:cs typeface="Times New Roman"/>
              </a:rPr>
              <a:t>where </a:t>
            </a:r>
            <a:r>
              <a:rPr sz="1167" dirty="0">
                <a:latin typeface="Times New Roman"/>
                <a:cs typeface="Times New Roman"/>
              </a:rPr>
              <a:t>he/she can discover defects. </a:t>
            </a: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these activities are  highly imaginative and a tester is </a:t>
            </a:r>
            <a:r>
              <a:rPr sz="1167" spc="-5" dirty="0">
                <a:latin typeface="Times New Roman"/>
                <a:cs typeface="Times New Roman"/>
              </a:rPr>
              <a:t>supposed </a:t>
            </a:r>
            <a:r>
              <a:rPr sz="1167" dirty="0">
                <a:latin typeface="Times New Roman"/>
                <a:cs typeface="Times New Roman"/>
              </a:rPr>
              <a:t>to possess above average (if not excellent)  analytical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skills.</a:t>
            </a: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shall </a:t>
            </a:r>
            <a:r>
              <a:rPr sz="1167" dirty="0">
                <a:latin typeface="Times New Roman"/>
                <a:cs typeface="Times New Roman"/>
              </a:rPr>
              <a:t>explain the testing activities parallel to development activities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help of  the following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diagram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195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53029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4061601"/>
            <a:ext cx="5359929" cy="4162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/>
            <a:r>
              <a:rPr sz="1556" spc="-10" dirty="0">
                <a:latin typeface="Times New Roman"/>
                <a:cs typeface="Times New Roman"/>
              </a:rPr>
              <a:t>Description</a:t>
            </a:r>
            <a:endParaRPr sz="1556">
              <a:latin typeface="Times New Roman"/>
              <a:cs typeface="Times New Roman"/>
            </a:endParaRPr>
          </a:p>
          <a:p>
            <a:pPr marL="456837" marR="6791" indent="-222245">
              <a:lnSpc>
                <a:spcPts val="1332"/>
              </a:lnSpc>
              <a:spcBef>
                <a:spcPts val="136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Functional specification </a:t>
            </a:r>
            <a:r>
              <a:rPr sz="1167" dirty="0">
                <a:latin typeface="Times New Roman"/>
                <a:cs typeface="Times New Roman"/>
              </a:rPr>
              <a:t>document is the </a:t>
            </a:r>
            <a:r>
              <a:rPr sz="1167" spc="-5" dirty="0">
                <a:latin typeface="Times New Roman"/>
                <a:cs typeface="Times New Roman"/>
              </a:rPr>
              <a:t>starting </a:t>
            </a:r>
            <a:r>
              <a:rPr sz="1167" dirty="0">
                <a:latin typeface="Times New Roman"/>
                <a:cs typeface="Times New Roman"/>
              </a:rPr>
              <a:t>point, base document for both  testing and the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development</a:t>
            </a:r>
            <a:endParaRPr sz="1167">
              <a:latin typeface="Times New Roman"/>
              <a:cs typeface="Times New Roman"/>
            </a:endParaRPr>
          </a:p>
          <a:p>
            <a:pPr marL="456837" marR="8026" indent="-222245">
              <a:lnSpc>
                <a:spcPts val="1342"/>
              </a:lnSpc>
              <a:spcBef>
                <a:spcPts val="9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Right </a:t>
            </a:r>
            <a:r>
              <a:rPr sz="1167" spc="-5" dirty="0">
                <a:latin typeface="Times New Roman"/>
                <a:cs typeface="Times New Roman"/>
              </a:rPr>
              <a:t>side </a:t>
            </a:r>
            <a:r>
              <a:rPr sz="1167" dirty="0">
                <a:latin typeface="Times New Roman"/>
                <a:cs typeface="Times New Roman"/>
              </a:rPr>
              <a:t>boxes describe the development, </a:t>
            </a:r>
            <a:r>
              <a:rPr sz="1167" spc="-5" dirty="0">
                <a:latin typeface="Times New Roman"/>
                <a:cs typeface="Times New Roman"/>
              </a:rPr>
              <a:t>whereas, </a:t>
            </a:r>
            <a:r>
              <a:rPr sz="1167" dirty="0">
                <a:latin typeface="Times New Roman"/>
                <a:cs typeface="Times New Roman"/>
              </a:rPr>
              <a:t>left </a:t>
            </a:r>
            <a:r>
              <a:rPr sz="1167" spc="-5" dirty="0">
                <a:latin typeface="Times New Roman"/>
                <a:cs typeface="Times New Roman"/>
              </a:rPr>
              <a:t>side </a:t>
            </a:r>
            <a:r>
              <a:rPr sz="1167" dirty="0">
                <a:latin typeface="Times New Roman"/>
                <a:cs typeface="Times New Roman"/>
              </a:rPr>
              <a:t>boxes explain the  testing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process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Development </a:t>
            </a:r>
            <a:r>
              <a:rPr sz="1167" dirty="0">
                <a:latin typeface="Times New Roman"/>
                <a:cs typeface="Times New Roman"/>
              </a:rPr>
              <a:t>team is involved into the analysis, design and coding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activities.</a:t>
            </a:r>
            <a:endParaRPr sz="1167">
              <a:latin typeface="Times New Roman"/>
              <a:cs typeface="Times New Roman"/>
            </a:endParaRPr>
          </a:p>
          <a:p>
            <a:pPr marL="456837" marR="6791" indent="-222245">
              <a:lnSpc>
                <a:spcPts val="1332"/>
              </a:lnSpc>
              <a:spcBef>
                <a:spcPts val="12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Whereas, testing team too is busy in analysis of requirements, for test planning,  test cases and test data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generation.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comes into testing after development is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completed.</a:t>
            </a:r>
            <a:endParaRPr sz="1167">
              <a:latin typeface="Times New Roman"/>
              <a:cs typeface="Times New Roman"/>
            </a:endParaRPr>
          </a:p>
          <a:p>
            <a:pPr marL="456837" marR="6791" indent="-222245">
              <a:lnSpc>
                <a:spcPts val="1332"/>
              </a:lnSpc>
              <a:spcBef>
                <a:spcPts val="12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Test </a:t>
            </a:r>
            <a:r>
              <a:rPr sz="1167" spc="5" dirty="0">
                <a:latin typeface="Times New Roman"/>
                <a:cs typeface="Times New Roman"/>
              </a:rPr>
              <a:t>cases are </a:t>
            </a:r>
            <a:r>
              <a:rPr sz="1167" dirty="0">
                <a:latin typeface="Times New Roman"/>
                <a:cs typeface="Times New Roman"/>
              </a:rPr>
              <a:t>executed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test data and actual results (application behavior) </a:t>
            </a:r>
            <a:r>
              <a:rPr sz="1167" spc="5" dirty="0">
                <a:latin typeface="Times New Roman"/>
                <a:cs typeface="Times New Roman"/>
              </a:rPr>
              <a:t>are  </a:t>
            </a:r>
            <a:r>
              <a:rPr sz="1167" dirty="0">
                <a:latin typeface="Times New Roman"/>
                <a:cs typeface="Times New Roman"/>
              </a:rPr>
              <a:t>compared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expected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results,</a:t>
            </a:r>
            <a:endParaRPr sz="1167">
              <a:latin typeface="Times New Roman"/>
              <a:cs typeface="Times New Roman"/>
            </a:endParaRPr>
          </a:p>
          <a:p>
            <a:pPr marL="456837" marR="6173" indent="-222245">
              <a:lnSpc>
                <a:spcPts val="1332"/>
              </a:lnSpc>
              <a:spcBef>
                <a:spcPts val="10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Upon </a:t>
            </a:r>
            <a:r>
              <a:rPr sz="1167" dirty="0">
                <a:latin typeface="Times New Roman"/>
                <a:cs typeface="Times New Roman"/>
              </a:rPr>
              <a:t>discovering defects, tester generates the bug report and </a:t>
            </a:r>
            <a:r>
              <a:rPr sz="1167" spc="-5" dirty="0">
                <a:latin typeface="Times New Roman"/>
                <a:cs typeface="Times New Roman"/>
              </a:rPr>
              <a:t>sends </a:t>
            </a:r>
            <a:r>
              <a:rPr sz="1167" dirty="0">
                <a:latin typeface="Times New Roman"/>
                <a:cs typeface="Times New Roman"/>
              </a:rPr>
              <a:t>it to the  development team for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fixing.</a:t>
            </a:r>
            <a:endParaRPr sz="1167">
              <a:latin typeface="Times New Roman"/>
              <a:cs typeface="Times New Roman"/>
            </a:endParaRPr>
          </a:p>
          <a:p>
            <a:pPr marL="456837" marR="8026" indent="-222245">
              <a:lnSpc>
                <a:spcPts val="1342"/>
              </a:lnSpc>
              <a:spcBef>
                <a:spcPts val="9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Development </a:t>
            </a:r>
            <a:r>
              <a:rPr sz="1167" dirty="0">
                <a:latin typeface="Times New Roman"/>
                <a:cs typeface="Times New Roman"/>
              </a:rPr>
              <a:t>team runs the </a:t>
            </a:r>
            <a:r>
              <a:rPr sz="1167" spc="-5" dirty="0">
                <a:latin typeface="Times New Roman"/>
                <a:cs typeface="Times New Roman"/>
              </a:rPr>
              <a:t>scenario </a:t>
            </a:r>
            <a:r>
              <a:rPr sz="1167" dirty="0">
                <a:latin typeface="Times New Roman"/>
                <a:cs typeface="Times New Roman"/>
              </a:rPr>
              <a:t>as described in the bug report and try to  reproduce the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defect.</a:t>
            </a:r>
            <a:endParaRPr sz="1167">
              <a:latin typeface="Times New Roman"/>
              <a:cs typeface="Times New Roman"/>
            </a:endParaRPr>
          </a:p>
          <a:p>
            <a:pPr marL="456837" marR="4939" indent="-222245" algn="just">
              <a:lnSpc>
                <a:spcPct val="95400"/>
              </a:lnSpc>
              <a:spcBef>
                <a:spcPts val="63"/>
              </a:spcBef>
              <a:buFont typeface="Symbol"/>
              <a:buChar char="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If the defect is reproduced in the development environment, the development  team identifies the root cause, fixes it and </a:t>
            </a:r>
            <a:r>
              <a:rPr sz="1167" spc="-5" dirty="0">
                <a:latin typeface="Times New Roman"/>
                <a:cs typeface="Times New Roman"/>
              </a:rPr>
              <a:t>sends </a:t>
            </a:r>
            <a:r>
              <a:rPr sz="1167" dirty="0">
                <a:latin typeface="Times New Roman"/>
                <a:cs typeface="Times New Roman"/>
              </a:rPr>
              <a:t>the patch to the testing team  along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a bug resolution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report.</a:t>
            </a:r>
            <a:endParaRPr sz="1167">
              <a:latin typeface="Times New Roman"/>
              <a:cs typeface="Times New Roman"/>
            </a:endParaRPr>
          </a:p>
          <a:p>
            <a:pPr marL="456837" marR="6173" indent="-222245">
              <a:lnSpc>
                <a:spcPts val="1332"/>
              </a:lnSpc>
              <a:spcBef>
                <a:spcPts val="136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Testing team incorporates the fix (checking in), runs the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test case/scenario  again and verifies the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fix.</a:t>
            </a:r>
            <a:endParaRPr sz="1167">
              <a:latin typeface="Times New Roman"/>
              <a:cs typeface="Times New Roman"/>
            </a:endParaRPr>
          </a:p>
          <a:p>
            <a:pPr marL="456837" marR="8643" indent="-222245">
              <a:lnSpc>
                <a:spcPts val="1332"/>
              </a:lnSpc>
              <a:spcBef>
                <a:spcPts val="10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If problem does not appear again testing team closes down the defect, otherwise,  it is reported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again.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24"/>
              </a:spcBef>
            </a:pPr>
            <a:r>
              <a:rPr sz="1750" dirty="0">
                <a:latin typeface="Tahoma"/>
                <a:cs typeface="Tahoma"/>
              </a:rPr>
              <a:t>11.5 The </a:t>
            </a:r>
            <a:r>
              <a:rPr sz="1750" spc="-5" dirty="0">
                <a:latin typeface="Tahoma"/>
                <a:cs typeface="Tahoma"/>
              </a:rPr>
              <a:t>Developer </a:t>
            </a:r>
            <a:r>
              <a:rPr sz="1750" dirty="0">
                <a:latin typeface="Tahoma"/>
                <a:cs typeface="Tahoma"/>
              </a:rPr>
              <a:t>and</a:t>
            </a:r>
            <a:r>
              <a:rPr sz="1750" spc="-83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Tester</a:t>
            </a:r>
            <a:endParaRPr sz="175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41612" y="8270029"/>
          <a:ext cx="5476610" cy="763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102">
                <a:tc>
                  <a:txBody>
                    <a:bodyPr/>
                    <a:lstStyle/>
                    <a:p>
                      <a:pPr marL="294005">
                        <a:lnSpc>
                          <a:spcPts val="1770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Development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17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Testing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Development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 a creative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activity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Testing is a destructive</a:t>
                      </a:r>
                      <a:r>
                        <a:rPr sz="12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activity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09">
                <a:tc>
                  <a:txBody>
                    <a:bodyPr/>
                    <a:lstStyle/>
                    <a:p>
                      <a:pPr marL="65405">
                        <a:lnSpc>
                          <a:spcPts val="12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Objective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 development  is to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show   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the program</a:t>
                      </a:r>
                      <a:r>
                        <a:rPr sz="12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works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Objective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  testing  is  to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show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that  </a:t>
                      </a:r>
                      <a:r>
                        <a:rPr sz="12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program does not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work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111250" y="4076417"/>
            <a:ext cx="5353756" cy="0"/>
          </a:xfrm>
          <a:custGeom>
            <a:avLst/>
            <a:gdLst/>
            <a:ahLst/>
            <a:cxnLst/>
            <a:rect l="l" t="t" r="r" b="b"/>
            <a:pathLst>
              <a:path w="5506720">
                <a:moveTo>
                  <a:pt x="0" y="0"/>
                </a:moveTo>
                <a:lnTo>
                  <a:pt x="5506211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111250" y="4071479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115695" y="1355090"/>
            <a:ext cx="0" cy="2713919"/>
          </a:xfrm>
          <a:custGeom>
            <a:avLst/>
            <a:gdLst/>
            <a:ahLst/>
            <a:cxnLst/>
            <a:rect l="l" t="t" r="r" b="b"/>
            <a:pathLst>
              <a:path h="2791460">
                <a:moveTo>
                  <a:pt x="0" y="0"/>
                </a:moveTo>
                <a:lnTo>
                  <a:pt x="0" y="27914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111250" y="1352620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111250" y="1348298"/>
            <a:ext cx="5353756" cy="0"/>
          </a:xfrm>
          <a:custGeom>
            <a:avLst/>
            <a:gdLst/>
            <a:ahLst/>
            <a:cxnLst/>
            <a:rect l="l" t="t" r="r" b="b"/>
            <a:pathLst>
              <a:path w="5506720">
                <a:moveTo>
                  <a:pt x="0" y="0"/>
                </a:moveTo>
                <a:lnTo>
                  <a:pt x="5506211" y="0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115695" y="4071725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120141" y="4071725"/>
            <a:ext cx="5335852" cy="0"/>
          </a:xfrm>
          <a:custGeom>
            <a:avLst/>
            <a:gdLst/>
            <a:ahLst/>
            <a:cxnLst/>
            <a:rect l="l" t="t" r="r" b="b"/>
            <a:pathLst>
              <a:path w="5488305">
                <a:moveTo>
                  <a:pt x="0" y="0"/>
                </a:moveTo>
                <a:lnTo>
                  <a:pt x="5487923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6455622" y="407147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6460067" y="1355090"/>
            <a:ext cx="0" cy="2713919"/>
          </a:xfrm>
          <a:custGeom>
            <a:avLst/>
            <a:gdLst/>
            <a:ahLst/>
            <a:cxnLst/>
            <a:rect l="l" t="t" r="r" b="b"/>
            <a:pathLst>
              <a:path h="2791460">
                <a:moveTo>
                  <a:pt x="0" y="0"/>
                </a:moveTo>
                <a:lnTo>
                  <a:pt x="0" y="27914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6455622" y="135262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6460067" y="407172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115695" y="1352868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120141" y="1352868"/>
            <a:ext cx="5335852" cy="0"/>
          </a:xfrm>
          <a:custGeom>
            <a:avLst/>
            <a:gdLst/>
            <a:ahLst/>
            <a:cxnLst/>
            <a:rect l="l" t="t" r="r" b="b"/>
            <a:pathLst>
              <a:path w="5488305">
                <a:moveTo>
                  <a:pt x="0" y="0"/>
                </a:moveTo>
                <a:lnTo>
                  <a:pt x="5487923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6460067" y="135286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677496" y="1356571"/>
            <a:ext cx="302507" cy="421040"/>
          </a:xfrm>
          <a:custGeom>
            <a:avLst/>
            <a:gdLst/>
            <a:ahLst/>
            <a:cxnLst/>
            <a:rect l="l" t="t" r="r" b="b"/>
            <a:pathLst>
              <a:path w="311150" h="433069">
                <a:moveTo>
                  <a:pt x="0" y="0"/>
                </a:moveTo>
                <a:lnTo>
                  <a:pt x="310896" y="0"/>
                </a:lnTo>
                <a:lnTo>
                  <a:pt x="310896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673052" y="1779834"/>
            <a:ext cx="31115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673052" y="177489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677496" y="1361264"/>
            <a:ext cx="0" cy="411162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673052" y="135879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673052" y="1354472"/>
            <a:ext cx="31115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677496" y="177514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681942" y="1775142"/>
            <a:ext cx="293864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5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975311" y="177489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979757" y="1361264"/>
            <a:ext cx="0" cy="411162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975311" y="135879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979757" y="177514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677496" y="135879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681942" y="1358793"/>
            <a:ext cx="293864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5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979757" y="135879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3725898" y="1544990"/>
            <a:ext cx="206816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b="1" dirty="0">
                <a:latin typeface="Arial"/>
                <a:cs typeface="Arial"/>
              </a:rPr>
              <a:t>FS</a:t>
            </a:r>
            <a:endParaRPr sz="1118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70691" y="2104813"/>
            <a:ext cx="881592" cy="748242"/>
          </a:xfrm>
          <a:custGeom>
            <a:avLst/>
            <a:gdLst/>
            <a:ahLst/>
            <a:cxnLst/>
            <a:rect l="l" t="t" r="r" b="b"/>
            <a:pathLst>
              <a:path w="906779" h="769619">
                <a:moveTo>
                  <a:pt x="0" y="0"/>
                </a:moveTo>
                <a:lnTo>
                  <a:pt x="906780" y="0"/>
                </a:lnTo>
                <a:lnTo>
                  <a:pt x="906780" y="769620"/>
                </a:lnTo>
                <a:lnTo>
                  <a:pt x="0" y="76962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566246" y="2855524"/>
            <a:ext cx="890852" cy="0"/>
          </a:xfrm>
          <a:custGeom>
            <a:avLst/>
            <a:gdLst/>
            <a:ahLst/>
            <a:cxnLst/>
            <a:rect l="l" t="t" r="r" b="b"/>
            <a:pathLst>
              <a:path w="916304">
                <a:moveTo>
                  <a:pt x="0" y="0"/>
                </a:moveTo>
                <a:lnTo>
                  <a:pt x="915924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566246" y="2850585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570691" y="2109751"/>
            <a:ext cx="0" cy="738364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94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566246" y="2107282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2566246" y="2102344"/>
            <a:ext cx="890852" cy="0"/>
          </a:xfrm>
          <a:custGeom>
            <a:avLst/>
            <a:gdLst/>
            <a:ahLst/>
            <a:cxnLst/>
            <a:rect l="l" t="t" r="r" b="b"/>
            <a:pathLst>
              <a:path w="916304">
                <a:moveTo>
                  <a:pt x="0" y="0"/>
                </a:moveTo>
                <a:lnTo>
                  <a:pt x="915924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570691" y="2850833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575136" y="2850833"/>
            <a:ext cx="872949" cy="0"/>
          </a:xfrm>
          <a:custGeom>
            <a:avLst/>
            <a:gdLst/>
            <a:ahLst/>
            <a:cxnLst/>
            <a:rect l="l" t="t" r="r" b="b"/>
            <a:pathLst>
              <a:path w="897889">
                <a:moveTo>
                  <a:pt x="0" y="0"/>
                </a:moveTo>
                <a:lnTo>
                  <a:pt x="897636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447837" y="285058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452283" y="2109751"/>
            <a:ext cx="0" cy="738364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94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447837" y="210728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452283" y="285083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2570691" y="2107035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2575136" y="2107035"/>
            <a:ext cx="872949" cy="0"/>
          </a:xfrm>
          <a:custGeom>
            <a:avLst/>
            <a:gdLst/>
            <a:ahLst/>
            <a:cxnLst/>
            <a:rect l="l" t="t" r="r" b="b"/>
            <a:pathLst>
              <a:path w="897889">
                <a:moveTo>
                  <a:pt x="0" y="0"/>
                </a:moveTo>
                <a:lnTo>
                  <a:pt x="897636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452283" y="210703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/>
          <p:nvPr/>
        </p:nvSpPr>
        <p:spPr>
          <a:xfrm>
            <a:off x="2620575" y="2132239"/>
            <a:ext cx="784666" cy="387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35816">
              <a:lnSpc>
                <a:spcPct val="96100"/>
              </a:lnSpc>
            </a:pPr>
            <a:r>
              <a:rPr sz="875" b="1" spc="-5" dirty="0">
                <a:latin typeface="Arial"/>
                <a:cs typeface="Arial"/>
              </a:rPr>
              <a:t>Analysis,  </a:t>
            </a:r>
            <a:r>
              <a:rPr sz="875" b="1" dirty="0">
                <a:latin typeface="Arial"/>
                <a:cs typeface="Arial"/>
              </a:rPr>
              <a:t>Test</a:t>
            </a:r>
            <a:r>
              <a:rPr sz="875" b="1" spc="-97" dirty="0">
                <a:latin typeface="Arial"/>
                <a:cs typeface="Arial"/>
              </a:rPr>
              <a:t> </a:t>
            </a:r>
            <a:r>
              <a:rPr sz="875" b="1" dirty="0">
                <a:latin typeface="Arial"/>
                <a:cs typeface="Arial"/>
              </a:rPr>
              <a:t>Planning,  Test </a:t>
            </a:r>
            <a:r>
              <a:rPr sz="875" b="1" spc="-5" dirty="0">
                <a:latin typeface="Arial"/>
                <a:cs typeface="Arial"/>
              </a:rPr>
              <a:t>Case</a:t>
            </a:r>
            <a:r>
              <a:rPr sz="875" b="1" spc="-97" dirty="0">
                <a:latin typeface="Arial"/>
                <a:cs typeface="Arial"/>
              </a:rPr>
              <a:t> </a:t>
            </a:r>
            <a:r>
              <a:rPr sz="875" b="1" spc="-5" dirty="0">
                <a:latin typeface="Arial"/>
                <a:cs typeface="Arial"/>
              </a:rPr>
              <a:t>and</a:t>
            </a:r>
            <a:endParaRPr sz="875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90250" y="2516260"/>
            <a:ext cx="642673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58648">
              <a:lnSpc>
                <a:spcPts val="1040"/>
              </a:lnSpc>
            </a:pPr>
            <a:r>
              <a:rPr sz="875" b="1" dirty="0">
                <a:latin typeface="Arial"/>
                <a:cs typeface="Arial"/>
              </a:rPr>
              <a:t>Test </a:t>
            </a:r>
            <a:r>
              <a:rPr sz="875" b="1" spc="-5" dirty="0">
                <a:latin typeface="Arial"/>
                <a:cs typeface="Arial"/>
              </a:rPr>
              <a:t>Data  </a:t>
            </a:r>
            <a:r>
              <a:rPr sz="875" b="1" dirty="0">
                <a:latin typeface="Arial"/>
                <a:cs typeface="Arial"/>
              </a:rPr>
              <a:t>Preparation</a:t>
            </a:r>
            <a:endParaRPr sz="875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121996" y="2104813"/>
            <a:ext cx="889000" cy="748242"/>
          </a:xfrm>
          <a:custGeom>
            <a:avLst/>
            <a:gdLst/>
            <a:ahLst/>
            <a:cxnLst/>
            <a:rect l="l" t="t" r="r" b="b"/>
            <a:pathLst>
              <a:path w="914400" h="769619">
                <a:moveTo>
                  <a:pt x="0" y="0"/>
                </a:moveTo>
                <a:lnTo>
                  <a:pt x="914400" y="0"/>
                </a:lnTo>
                <a:lnTo>
                  <a:pt x="914400" y="769620"/>
                </a:lnTo>
                <a:lnTo>
                  <a:pt x="0" y="76962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4117552" y="2855524"/>
            <a:ext cx="898260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544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4117552" y="285058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4121996" y="2109751"/>
            <a:ext cx="0" cy="738364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94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4117552" y="210728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4117552" y="2102344"/>
            <a:ext cx="898260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544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4121996" y="285083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4126442" y="2850833"/>
            <a:ext cx="880357" cy="0"/>
          </a:xfrm>
          <a:custGeom>
            <a:avLst/>
            <a:gdLst/>
            <a:ahLst/>
            <a:cxnLst/>
            <a:rect l="l" t="t" r="r" b="b"/>
            <a:pathLst>
              <a:path w="905510">
                <a:moveTo>
                  <a:pt x="0" y="0"/>
                </a:moveTo>
                <a:lnTo>
                  <a:pt x="9052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5006552" y="285058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5010996" y="2109751"/>
            <a:ext cx="0" cy="738364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94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5006552" y="210728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5010996" y="285083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4121996" y="210703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4126442" y="2107035"/>
            <a:ext cx="880357" cy="0"/>
          </a:xfrm>
          <a:custGeom>
            <a:avLst/>
            <a:gdLst/>
            <a:ahLst/>
            <a:cxnLst/>
            <a:rect l="l" t="t" r="r" b="b"/>
            <a:pathLst>
              <a:path w="905510">
                <a:moveTo>
                  <a:pt x="0" y="0"/>
                </a:moveTo>
                <a:lnTo>
                  <a:pt x="9052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5010996" y="210703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 txBox="1"/>
          <p:nvPr/>
        </p:nvSpPr>
        <p:spPr>
          <a:xfrm>
            <a:off x="4121996" y="2257395"/>
            <a:ext cx="889000" cy="395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616" marR="193230" indent="-43214">
              <a:lnSpc>
                <a:spcPct val="97800"/>
              </a:lnSpc>
            </a:pPr>
            <a:r>
              <a:rPr sz="875" b="1" spc="-5" dirty="0">
                <a:latin typeface="Arial"/>
                <a:cs typeface="Arial"/>
              </a:rPr>
              <a:t>Analysis,  Design,  Coding</a:t>
            </a:r>
            <a:endParaRPr sz="875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570691" y="3180502"/>
            <a:ext cx="881592" cy="748242"/>
          </a:xfrm>
          <a:custGeom>
            <a:avLst/>
            <a:gdLst/>
            <a:ahLst/>
            <a:cxnLst/>
            <a:rect l="l" t="t" r="r" b="b"/>
            <a:pathLst>
              <a:path w="906779" h="769620">
                <a:moveTo>
                  <a:pt x="0" y="0"/>
                </a:moveTo>
                <a:lnTo>
                  <a:pt x="906780" y="0"/>
                </a:lnTo>
                <a:lnTo>
                  <a:pt x="906780" y="769620"/>
                </a:lnTo>
                <a:lnTo>
                  <a:pt x="0" y="76962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2566246" y="3931213"/>
            <a:ext cx="890852" cy="0"/>
          </a:xfrm>
          <a:custGeom>
            <a:avLst/>
            <a:gdLst/>
            <a:ahLst/>
            <a:cxnLst/>
            <a:rect l="l" t="t" r="r" b="b"/>
            <a:pathLst>
              <a:path w="916304">
                <a:moveTo>
                  <a:pt x="0" y="0"/>
                </a:moveTo>
                <a:lnTo>
                  <a:pt x="915924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2566246" y="3926275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2570691" y="3185442"/>
            <a:ext cx="0" cy="738364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94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2566246" y="3182972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2566246" y="3178034"/>
            <a:ext cx="890852" cy="0"/>
          </a:xfrm>
          <a:custGeom>
            <a:avLst/>
            <a:gdLst/>
            <a:ahLst/>
            <a:cxnLst/>
            <a:rect l="l" t="t" r="r" b="b"/>
            <a:pathLst>
              <a:path w="916304">
                <a:moveTo>
                  <a:pt x="0" y="0"/>
                </a:moveTo>
                <a:lnTo>
                  <a:pt x="915924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2570691" y="3926523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2575136" y="3926523"/>
            <a:ext cx="872949" cy="0"/>
          </a:xfrm>
          <a:custGeom>
            <a:avLst/>
            <a:gdLst/>
            <a:ahLst/>
            <a:cxnLst/>
            <a:rect l="l" t="t" r="r" b="b"/>
            <a:pathLst>
              <a:path w="897889">
                <a:moveTo>
                  <a:pt x="0" y="0"/>
                </a:moveTo>
                <a:lnTo>
                  <a:pt x="897636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3447837" y="392627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3452283" y="3185442"/>
            <a:ext cx="0" cy="738364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94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3447837" y="318297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3452283" y="392652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2570691" y="3182726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2575136" y="3182726"/>
            <a:ext cx="872949" cy="0"/>
          </a:xfrm>
          <a:custGeom>
            <a:avLst/>
            <a:gdLst/>
            <a:ahLst/>
            <a:cxnLst/>
            <a:rect l="l" t="t" r="r" b="b"/>
            <a:pathLst>
              <a:path w="897889">
                <a:moveTo>
                  <a:pt x="0" y="0"/>
                </a:moveTo>
                <a:lnTo>
                  <a:pt x="897636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3452283" y="318272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 txBox="1"/>
          <p:nvPr/>
        </p:nvSpPr>
        <p:spPr>
          <a:xfrm>
            <a:off x="2570691" y="3206596"/>
            <a:ext cx="881592" cy="522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35" marR="52474" indent="-617" algn="ctr">
              <a:lnSpc>
                <a:spcPct val="97100"/>
              </a:lnSpc>
            </a:pPr>
            <a:r>
              <a:rPr sz="875" b="1" dirty="0">
                <a:latin typeface="Arial"/>
                <a:cs typeface="Arial"/>
              </a:rPr>
              <a:t>Test </a:t>
            </a:r>
            <a:r>
              <a:rPr sz="875" b="1" spc="-5" dirty="0">
                <a:latin typeface="Arial"/>
                <a:cs typeface="Arial"/>
              </a:rPr>
              <a:t>Case  </a:t>
            </a:r>
            <a:r>
              <a:rPr sz="875" b="1" dirty="0">
                <a:latin typeface="Arial"/>
                <a:cs typeface="Arial"/>
              </a:rPr>
              <a:t>Execution</a:t>
            </a:r>
            <a:r>
              <a:rPr sz="875" b="1" spc="-92" dirty="0">
                <a:latin typeface="Arial"/>
                <a:cs typeface="Arial"/>
              </a:rPr>
              <a:t> </a:t>
            </a:r>
            <a:r>
              <a:rPr sz="875" b="1" spc="-5" dirty="0">
                <a:latin typeface="Arial"/>
                <a:cs typeface="Arial"/>
              </a:rPr>
              <a:t>and  Defect  Reporting</a:t>
            </a:r>
            <a:endParaRPr sz="875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121996" y="3180502"/>
            <a:ext cx="889000" cy="748242"/>
          </a:xfrm>
          <a:custGeom>
            <a:avLst/>
            <a:gdLst/>
            <a:ahLst/>
            <a:cxnLst/>
            <a:rect l="l" t="t" r="r" b="b"/>
            <a:pathLst>
              <a:path w="914400" h="769620">
                <a:moveTo>
                  <a:pt x="0" y="0"/>
                </a:moveTo>
                <a:lnTo>
                  <a:pt x="914400" y="0"/>
                </a:lnTo>
                <a:lnTo>
                  <a:pt x="914400" y="769620"/>
                </a:lnTo>
                <a:lnTo>
                  <a:pt x="0" y="76962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4117552" y="3931213"/>
            <a:ext cx="898260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544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4117552" y="392627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4121996" y="3185442"/>
            <a:ext cx="0" cy="738364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94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4117552" y="318297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4117552" y="3178034"/>
            <a:ext cx="898260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544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4121996" y="392652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4126442" y="3926523"/>
            <a:ext cx="880357" cy="0"/>
          </a:xfrm>
          <a:custGeom>
            <a:avLst/>
            <a:gdLst/>
            <a:ahLst/>
            <a:cxnLst/>
            <a:rect l="l" t="t" r="r" b="b"/>
            <a:pathLst>
              <a:path w="905510">
                <a:moveTo>
                  <a:pt x="0" y="0"/>
                </a:moveTo>
                <a:lnTo>
                  <a:pt x="9052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5006552" y="392627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5010996" y="3185442"/>
            <a:ext cx="0" cy="738364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94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5006552" y="318297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5010996" y="392652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4121996" y="318272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4126442" y="3182726"/>
            <a:ext cx="880357" cy="0"/>
          </a:xfrm>
          <a:custGeom>
            <a:avLst/>
            <a:gdLst/>
            <a:ahLst/>
            <a:cxnLst/>
            <a:rect l="l" t="t" r="r" b="b"/>
            <a:pathLst>
              <a:path w="905510">
                <a:moveTo>
                  <a:pt x="0" y="0"/>
                </a:moveTo>
                <a:lnTo>
                  <a:pt x="9052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5010996" y="318272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 txBox="1"/>
          <p:nvPr/>
        </p:nvSpPr>
        <p:spPr>
          <a:xfrm>
            <a:off x="4121996" y="3463501"/>
            <a:ext cx="8890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06"/>
            <a:r>
              <a:rPr sz="875" b="1" spc="-5" dirty="0">
                <a:latin typeface="Arial"/>
                <a:cs typeface="Arial"/>
              </a:rPr>
              <a:t>Bug</a:t>
            </a:r>
            <a:r>
              <a:rPr sz="875" b="1" spc="-92" dirty="0">
                <a:latin typeface="Arial"/>
                <a:cs typeface="Arial"/>
              </a:rPr>
              <a:t> </a:t>
            </a:r>
            <a:r>
              <a:rPr sz="875" b="1" dirty="0">
                <a:latin typeface="Arial"/>
                <a:cs typeface="Arial"/>
              </a:rPr>
              <a:t>Fixing</a:t>
            </a:r>
            <a:endParaRPr sz="875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784177" y="1772919"/>
            <a:ext cx="659342" cy="332140"/>
          </a:xfrm>
          <a:custGeom>
            <a:avLst/>
            <a:gdLst/>
            <a:ahLst/>
            <a:cxnLst/>
            <a:rect l="l" t="t" r="r" b="b"/>
            <a:pathLst>
              <a:path w="678179" h="341630">
                <a:moveTo>
                  <a:pt x="607499" y="311383"/>
                </a:moveTo>
                <a:lnTo>
                  <a:pt x="592836" y="341376"/>
                </a:lnTo>
                <a:lnTo>
                  <a:pt x="678180" y="341376"/>
                </a:lnTo>
                <a:lnTo>
                  <a:pt x="659756" y="316992"/>
                </a:lnTo>
                <a:lnTo>
                  <a:pt x="618744" y="316992"/>
                </a:lnTo>
                <a:lnTo>
                  <a:pt x="607499" y="311383"/>
                </a:lnTo>
                <a:close/>
              </a:path>
              <a:path w="678179" h="341630">
                <a:moveTo>
                  <a:pt x="611401" y="303400"/>
                </a:moveTo>
                <a:lnTo>
                  <a:pt x="607499" y="311383"/>
                </a:lnTo>
                <a:lnTo>
                  <a:pt x="618744" y="316992"/>
                </a:lnTo>
                <a:lnTo>
                  <a:pt x="623316" y="316992"/>
                </a:lnTo>
                <a:lnTo>
                  <a:pt x="624840" y="315468"/>
                </a:lnTo>
                <a:lnTo>
                  <a:pt x="624840" y="310896"/>
                </a:lnTo>
                <a:lnTo>
                  <a:pt x="623316" y="309372"/>
                </a:lnTo>
                <a:lnTo>
                  <a:pt x="611401" y="303400"/>
                </a:lnTo>
                <a:close/>
              </a:path>
              <a:path w="678179" h="341630">
                <a:moveTo>
                  <a:pt x="626364" y="272796"/>
                </a:moveTo>
                <a:lnTo>
                  <a:pt x="611401" y="303400"/>
                </a:lnTo>
                <a:lnTo>
                  <a:pt x="623316" y="309372"/>
                </a:lnTo>
                <a:lnTo>
                  <a:pt x="624840" y="310896"/>
                </a:lnTo>
                <a:lnTo>
                  <a:pt x="624840" y="315468"/>
                </a:lnTo>
                <a:lnTo>
                  <a:pt x="623316" y="316992"/>
                </a:lnTo>
                <a:lnTo>
                  <a:pt x="659756" y="316992"/>
                </a:lnTo>
                <a:lnTo>
                  <a:pt x="626364" y="272796"/>
                </a:lnTo>
                <a:close/>
              </a:path>
              <a:path w="678179" h="341630">
                <a:moveTo>
                  <a:pt x="6096" y="0"/>
                </a:moveTo>
                <a:lnTo>
                  <a:pt x="3048" y="0"/>
                </a:lnTo>
                <a:lnTo>
                  <a:pt x="0" y="1524"/>
                </a:lnTo>
                <a:lnTo>
                  <a:pt x="0" y="6096"/>
                </a:lnTo>
                <a:lnTo>
                  <a:pt x="1524" y="9144"/>
                </a:lnTo>
                <a:lnTo>
                  <a:pt x="607499" y="311383"/>
                </a:lnTo>
                <a:lnTo>
                  <a:pt x="611401" y="303400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4499822" y="2848609"/>
            <a:ext cx="74083" cy="332140"/>
          </a:xfrm>
          <a:custGeom>
            <a:avLst/>
            <a:gdLst/>
            <a:ahLst/>
            <a:cxnLst/>
            <a:rect l="l" t="t" r="r" b="b"/>
            <a:pathLst>
              <a:path w="76200" h="341630">
                <a:moveTo>
                  <a:pt x="33528" y="265176"/>
                </a:moveTo>
                <a:lnTo>
                  <a:pt x="0" y="265176"/>
                </a:lnTo>
                <a:lnTo>
                  <a:pt x="38100" y="341376"/>
                </a:lnTo>
                <a:lnTo>
                  <a:pt x="67056" y="283464"/>
                </a:lnTo>
                <a:lnTo>
                  <a:pt x="38100" y="283464"/>
                </a:lnTo>
                <a:lnTo>
                  <a:pt x="35052" y="281940"/>
                </a:lnTo>
                <a:lnTo>
                  <a:pt x="33528" y="278892"/>
                </a:lnTo>
                <a:lnTo>
                  <a:pt x="33528" y="265176"/>
                </a:lnTo>
                <a:close/>
              </a:path>
              <a:path w="76200" h="341630">
                <a:moveTo>
                  <a:pt x="38100" y="0"/>
                </a:moveTo>
                <a:lnTo>
                  <a:pt x="35052" y="1524"/>
                </a:lnTo>
                <a:lnTo>
                  <a:pt x="33528" y="4572"/>
                </a:lnTo>
                <a:lnTo>
                  <a:pt x="33528" y="278892"/>
                </a:lnTo>
                <a:lnTo>
                  <a:pt x="35052" y="281940"/>
                </a:lnTo>
                <a:lnTo>
                  <a:pt x="38100" y="283464"/>
                </a:lnTo>
                <a:lnTo>
                  <a:pt x="41148" y="281940"/>
                </a:lnTo>
                <a:lnTo>
                  <a:pt x="42672" y="278892"/>
                </a:ln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close/>
              </a:path>
              <a:path w="76200" h="341630">
                <a:moveTo>
                  <a:pt x="76200" y="265176"/>
                </a:moveTo>
                <a:lnTo>
                  <a:pt x="42672" y="265176"/>
                </a:lnTo>
                <a:lnTo>
                  <a:pt x="42672" y="278892"/>
                </a:lnTo>
                <a:lnTo>
                  <a:pt x="41148" y="281940"/>
                </a:lnTo>
                <a:lnTo>
                  <a:pt x="38100" y="283464"/>
                </a:lnTo>
                <a:lnTo>
                  <a:pt x="67056" y="283464"/>
                </a:lnTo>
                <a:lnTo>
                  <a:pt x="76200" y="265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3038898" y="1772919"/>
            <a:ext cx="754415" cy="336462"/>
          </a:xfrm>
          <a:custGeom>
            <a:avLst/>
            <a:gdLst/>
            <a:ahLst/>
            <a:cxnLst/>
            <a:rect l="l" t="t" r="r" b="b"/>
            <a:pathLst>
              <a:path w="775970" h="346075">
                <a:moveTo>
                  <a:pt x="54864" y="275844"/>
                </a:moveTo>
                <a:lnTo>
                  <a:pt x="0" y="341376"/>
                </a:lnTo>
                <a:lnTo>
                  <a:pt x="85344" y="345948"/>
                </a:lnTo>
                <a:lnTo>
                  <a:pt x="74079" y="320040"/>
                </a:lnTo>
                <a:lnTo>
                  <a:pt x="56388" y="320040"/>
                </a:lnTo>
                <a:lnTo>
                  <a:pt x="54864" y="318516"/>
                </a:lnTo>
                <a:lnTo>
                  <a:pt x="54864" y="313944"/>
                </a:lnTo>
                <a:lnTo>
                  <a:pt x="56388" y="312420"/>
                </a:lnTo>
                <a:lnTo>
                  <a:pt x="68462" y="307119"/>
                </a:lnTo>
                <a:lnTo>
                  <a:pt x="54864" y="275844"/>
                </a:lnTo>
                <a:close/>
              </a:path>
              <a:path w="775970" h="346075">
                <a:moveTo>
                  <a:pt x="68462" y="307119"/>
                </a:moveTo>
                <a:lnTo>
                  <a:pt x="56388" y="312420"/>
                </a:lnTo>
                <a:lnTo>
                  <a:pt x="54864" y="313944"/>
                </a:lnTo>
                <a:lnTo>
                  <a:pt x="54864" y="318516"/>
                </a:lnTo>
                <a:lnTo>
                  <a:pt x="56388" y="320040"/>
                </a:lnTo>
                <a:lnTo>
                  <a:pt x="60960" y="320040"/>
                </a:lnTo>
                <a:lnTo>
                  <a:pt x="71985" y="315223"/>
                </a:lnTo>
                <a:lnTo>
                  <a:pt x="68462" y="307119"/>
                </a:lnTo>
                <a:close/>
              </a:path>
              <a:path w="775970" h="346075">
                <a:moveTo>
                  <a:pt x="71985" y="315223"/>
                </a:moveTo>
                <a:lnTo>
                  <a:pt x="60960" y="320040"/>
                </a:lnTo>
                <a:lnTo>
                  <a:pt x="74079" y="320040"/>
                </a:lnTo>
                <a:lnTo>
                  <a:pt x="71985" y="315223"/>
                </a:lnTo>
                <a:close/>
              </a:path>
              <a:path w="775970" h="346075">
                <a:moveTo>
                  <a:pt x="772668" y="0"/>
                </a:moveTo>
                <a:lnTo>
                  <a:pt x="768096" y="0"/>
                </a:lnTo>
                <a:lnTo>
                  <a:pt x="68462" y="307119"/>
                </a:lnTo>
                <a:lnTo>
                  <a:pt x="71985" y="315223"/>
                </a:lnTo>
                <a:lnTo>
                  <a:pt x="772668" y="9144"/>
                </a:lnTo>
                <a:lnTo>
                  <a:pt x="775716" y="6096"/>
                </a:lnTo>
                <a:lnTo>
                  <a:pt x="775716" y="3048"/>
                </a:lnTo>
                <a:lnTo>
                  <a:pt x="772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3001856" y="2848609"/>
            <a:ext cx="74083" cy="332140"/>
          </a:xfrm>
          <a:custGeom>
            <a:avLst/>
            <a:gdLst/>
            <a:ahLst/>
            <a:cxnLst/>
            <a:rect l="l" t="t" r="r" b="b"/>
            <a:pathLst>
              <a:path w="76200" h="341630">
                <a:moveTo>
                  <a:pt x="33528" y="265176"/>
                </a:moveTo>
                <a:lnTo>
                  <a:pt x="0" y="265176"/>
                </a:lnTo>
                <a:lnTo>
                  <a:pt x="38100" y="341376"/>
                </a:lnTo>
                <a:lnTo>
                  <a:pt x="67056" y="283464"/>
                </a:lnTo>
                <a:lnTo>
                  <a:pt x="38100" y="283464"/>
                </a:lnTo>
                <a:lnTo>
                  <a:pt x="35052" y="281940"/>
                </a:lnTo>
                <a:lnTo>
                  <a:pt x="33528" y="278892"/>
                </a:lnTo>
                <a:lnTo>
                  <a:pt x="33528" y="265176"/>
                </a:lnTo>
                <a:close/>
              </a:path>
              <a:path w="76200" h="341630">
                <a:moveTo>
                  <a:pt x="38100" y="0"/>
                </a:moveTo>
                <a:lnTo>
                  <a:pt x="35052" y="1524"/>
                </a:lnTo>
                <a:lnTo>
                  <a:pt x="33528" y="4572"/>
                </a:lnTo>
                <a:lnTo>
                  <a:pt x="33528" y="278892"/>
                </a:lnTo>
                <a:lnTo>
                  <a:pt x="35052" y="281940"/>
                </a:lnTo>
                <a:lnTo>
                  <a:pt x="38100" y="283464"/>
                </a:lnTo>
                <a:lnTo>
                  <a:pt x="41148" y="281940"/>
                </a:lnTo>
                <a:lnTo>
                  <a:pt x="42672" y="278892"/>
                </a:ln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close/>
              </a:path>
              <a:path w="76200" h="341630">
                <a:moveTo>
                  <a:pt x="76200" y="265176"/>
                </a:moveTo>
                <a:lnTo>
                  <a:pt x="42672" y="265176"/>
                </a:lnTo>
                <a:lnTo>
                  <a:pt x="42672" y="278892"/>
                </a:lnTo>
                <a:lnTo>
                  <a:pt x="41148" y="281940"/>
                </a:lnTo>
                <a:lnTo>
                  <a:pt x="38100" y="283464"/>
                </a:lnTo>
                <a:lnTo>
                  <a:pt x="67056" y="283464"/>
                </a:lnTo>
                <a:lnTo>
                  <a:pt x="76200" y="265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3320415" y="2463376"/>
            <a:ext cx="806274" cy="717374"/>
          </a:xfrm>
          <a:custGeom>
            <a:avLst/>
            <a:gdLst/>
            <a:ahLst/>
            <a:cxnLst/>
            <a:rect l="l" t="t" r="r" b="b"/>
            <a:pathLst>
              <a:path w="829310" h="737869">
                <a:moveTo>
                  <a:pt x="32004" y="658368"/>
                </a:moveTo>
                <a:lnTo>
                  <a:pt x="0" y="737616"/>
                </a:lnTo>
                <a:lnTo>
                  <a:pt x="82296" y="716280"/>
                </a:lnTo>
                <a:lnTo>
                  <a:pt x="69061" y="701040"/>
                </a:lnTo>
                <a:lnTo>
                  <a:pt x="47244" y="701040"/>
                </a:lnTo>
                <a:lnTo>
                  <a:pt x="44196" y="699516"/>
                </a:lnTo>
                <a:lnTo>
                  <a:pt x="42672" y="694944"/>
                </a:lnTo>
                <a:lnTo>
                  <a:pt x="44196" y="691896"/>
                </a:lnTo>
                <a:lnTo>
                  <a:pt x="53741" y="683398"/>
                </a:lnTo>
                <a:lnTo>
                  <a:pt x="32004" y="658368"/>
                </a:lnTo>
                <a:close/>
              </a:path>
              <a:path w="829310" h="737869">
                <a:moveTo>
                  <a:pt x="53741" y="683398"/>
                </a:moveTo>
                <a:lnTo>
                  <a:pt x="44196" y="691896"/>
                </a:lnTo>
                <a:lnTo>
                  <a:pt x="42672" y="694944"/>
                </a:lnTo>
                <a:lnTo>
                  <a:pt x="44196" y="699516"/>
                </a:lnTo>
                <a:lnTo>
                  <a:pt x="47244" y="701040"/>
                </a:lnTo>
                <a:lnTo>
                  <a:pt x="50292" y="699516"/>
                </a:lnTo>
                <a:lnTo>
                  <a:pt x="60131" y="690757"/>
                </a:lnTo>
                <a:lnTo>
                  <a:pt x="53741" y="683398"/>
                </a:lnTo>
                <a:close/>
              </a:path>
              <a:path w="829310" h="737869">
                <a:moveTo>
                  <a:pt x="60131" y="690757"/>
                </a:moveTo>
                <a:lnTo>
                  <a:pt x="50292" y="699516"/>
                </a:lnTo>
                <a:lnTo>
                  <a:pt x="47244" y="701040"/>
                </a:lnTo>
                <a:lnTo>
                  <a:pt x="69061" y="701040"/>
                </a:lnTo>
                <a:lnTo>
                  <a:pt x="60131" y="690757"/>
                </a:lnTo>
                <a:close/>
              </a:path>
              <a:path w="829310" h="737869">
                <a:moveTo>
                  <a:pt x="824484" y="0"/>
                </a:moveTo>
                <a:lnTo>
                  <a:pt x="821436" y="0"/>
                </a:lnTo>
                <a:lnTo>
                  <a:pt x="53741" y="683398"/>
                </a:lnTo>
                <a:lnTo>
                  <a:pt x="60131" y="690757"/>
                </a:lnTo>
                <a:lnTo>
                  <a:pt x="827532" y="7620"/>
                </a:lnTo>
                <a:lnTo>
                  <a:pt x="829056" y="4572"/>
                </a:lnTo>
                <a:lnTo>
                  <a:pt x="827532" y="1524"/>
                </a:lnTo>
                <a:lnTo>
                  <a:pt x="8244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3455246" y="3542029"/>
            <a:ext cx="666750" cy="74083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2671"/>
                </a:lnTo>
                <a:lnTo>
                  <a:pt x="62484" y="42671"/>
                </a:lnTo>
                <a:lnTo>
                  <a:pt x="59436" y="41147"/>
                </a:lnTo>
                <a:lnTo>
                  <a:pt x="57912" y="38099"/>
                </a:lnTo>
                <a:lnTo>
                  <a:pt x="59436" y="33527"/>
                </a:lnTo>
                <a:lnTo>
                  <a:pt x="76200" y="33527"/>
                </a:lnTo>
                <a:lnTo>
                  <a:pt x="76200" y="0"/>
                </a:lnTo>
                <a:close/>
              </a:path>
              <a:path w="685800" h="76200">
                <a:moveTo>
                  <a:pt x="609600" y="0"/>
                </a:moveTo>
                <a:lnTo>
                  <a:pt x="609600" y="76199"/>
                </a:lnTo>
                <a:lnTo>
                  <a:pt x="676656" y="42671"/>
                </a:lnTo>
                <a:lnTo>
                  <a:pt x="621792" y="42671"/>
                </a:lnTo>
                <a:lnTo>
                  <a:pt x="624840" y="41147"/>
                </a:lnTo>
                <a:lnTo>
                  <a:pt x="626364" y="38099"/>
                </a:lnTo>
                <a:lnTo>
                  <a:pt x="624840" y="35051"/>
                </a:lnTo>
                <a:lnTo>
                  <a:pt x="621792" y="33527"/>
                </a:lnTo>
                <a:lnTo>
                  <a:pt x="676656" y="33527"/>
                </a:lnTo>
                <a:lnTo>
                  <a:pt x="609600" y="0"/>
                </a:lnTo>
                <a:close/>
              </a:path>
              <a:path w="685800" h="76200">
                <a:moveTo>
                  <a:pt x="76200" y="33527"/>
                </a:moveTo>
                <a:lnTo>
                  <a:pt x="59436" y="33527"/>
                </a:lnTo>
                <a:lnTo>
                  <a:pt x="57912" y="38099"/>
                </a:lnTo>
                <a:lnTo>
                  <a:pt x="59436" y="41147"/>
                </a:lnTo>
                <a:lnTo>
                  <a:pt x="62484" y="42671"/>
                </a:lnTo>
                <a:lnTo>
                  <a:pt x="76200" y="42671"/>
                </a:lnTo>
                <a:lnTo>
                  <a:pt x="76200" y="33527"/>
                </a:lnTo>
                <a:close/>
              </a:path>
              <a:path w="685800" h="76200">
                <a:moveTo>
                  <a:pt x="609600" y="33527"/>
                </a:moveTo>
                <a:lnTo>
                  <a:pt x="76200" y="33527"/>
                </a:lnTo>
                <a:lnTo>
                  <a:pt x="76200" y="42671"/>
                </a:lnTo>
                <a:lnTo>
                  <a:pt x="609600" y="42671"/>
                </a:lnTo>
                <a:lnTo>
                  <a:pt x="609600" y="33527"/>
                </a:lnTo>
                <a:close/>
              </a:path>
              <a:path w="685800" h="76200">
                <a:moveTo>
                  <a:pt x="676656" y="33527"/>
                </a:moveTo>
                <a:lnTo>
                  <a:pt x="621792" y="33527"/>
                </a:lnTo>
                <a:lnTo>
                  <a:pt x="624840" y="35051"/>
                </a:lnTo>
                <a:lnTo>
                  <a:pt x="626364" y="38099"/>
                </a:lnTo>
                <a:lnTo>
                  <a:pt x="624840" y="41147"/>
                </a:lnTo>
                <a:lnTo>
                  <a:pt x="621792" y="42671"/>
                </a:lnTo>
                <a:lnTo>
                  <a:pt x="676656" y="42671"/>
                </a:lnTo>
                <a:lnTo>
                  <a:pt x="685800" y="38099"/>
                </a:lnTo>
                <a:lnTo>
                  <a:pt x="676656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4907280" y="2007022"/>
            <a:ext cx="428449" cy="2066925"/>
          </a:xfrm>
          <a:custGeom>
            <a:avLst/>
            <a:gdLst/>
            <a:ahLst/>
            <a:cxnLst/>
            <a:rect l="l" t="t" r="r" b="b"/>
            <a:pathLst>
              <a:path w="440689" h="2125979">
                <a:moveTo>
                  <a:pt x="122251" y="2086852"/>
                </a:moveTo>
                <a:lnTo>
                  <a:pt x="86868" y="2101596"/>
                </a:lnTo>
                <a:lnTo>
                  <a:pt x="47244" y="2112264"/>
                </a:lnTo>
                <a:lnTo>
                  <a:pt x="3048" y="2116836"/>
                </a:lnTo>
                <a:lnTo>
                  <a:pt x="1524" y="2116836"/>
                </a:lnTo>
                <a:lnTo>
                  <a:pt x="0" y="2118360"/>
                </a:lnTo>
                <a:lnTo>
                  <a:pt x="0" y="2122932"/>
                </a:lnTo>
                <a:lnTo>
                  <a:pt x="1524" y="2124456"/>
                </a:lnTo>
                <a:lnTo>
                  <a:pt x="3048" y="2124456"/>
                </a:lnTo>
                <a:lnTo>
                  <a:pt x="4572" y="2125980"/>
                </a:lnTo>
                <a:lnTo>
                  <a:pt x="48768" y="2121408"/>
                </a:lnTo>
                <a:lnTo>
                  <a:pt x="88392" y="2110740"/>
                </a:lnTo>
                <a:lnTo>
                  <a:pt x="124968" y="2095500"/>
                </a:lnTo>
                <a:lnTo>
                  <a:pt x="126492" y="2093976"/>
                </a:lnTo>
                <a:lnTo>
                  <a:pt x="131064" y="2090927"/>
                </a:lnTo>
                <a:lnTo>
                  <a:pt x="124968" y="2090927"/>
                </a:lnTo>
                <a:lnTo>
                  <a:pt x="122251" y="2086852"/>
                </a:lnTo>
                <a:close/>
              </a:path>
              <a:path w="440689" h="2125979">
                <a:moveTo>
                  <a:pt x="123444" y="2086356"/>
                </a:moveTo>
                <a:lnTo>
                  <a:pt x="122251" y="2086852"/>
                </a:lnTo>
                <a:lnTo>
                  <a:pt x="124968" y="2090927"/>
                </a:lnTo>
                <a:lnTo>
                  <a:pt x="123444" y="2086356"/>
                </a:lnTo>
                <a:close/>
              </a:path>
              <a:path w="440689" h="2125979">
                <a:moveTo>
                  <a:pt x="137922" y="2086356"/>
                </a:moveTo>
                <a:lnTo>
                  <a:pt x="123444" y="2086356"/>
                </a:lnTo>
                <a:lnTo>
                  <a:pt x="124968" y="2090927"/>
                </a:lnTo>
                <a:lnTo>
                  <a:pt x="131064" y="2090927"/>
                </a:lnTo>
                <a:lnTo>
                  <a:pt x="137922" y="2086356"/>
                </a:lnTo>
                <a:close/>
              </a:path>
              <a:path w="440689" h="2125979">
                <a:moveTo>
                  <a:pt x="167640" y="2052827"/>
                </a:moveTo>
                <a:lnTo>
                  <a:pt x="153924" y="2065020"/>
                </a:lnTo>
                <a:lnTo>
                  <a:pt x="121920" y="2086356"/>
                </a:lnTo>
                <a:lnTo>
                  <a:pt x="122251" y="2086852"/>
                </a:lnTo>
                <a:lnTo>
                  <a:pt x="123444" y="2086356"/>
                </a:lnTo>
                <a:lnTo>
                  <a:pt x="137922" y="2086356"/>
                </a:lnTo>
                <a:lnTo>
                  <a:pt x="158496" y="2072639"/>
                </a:lnTo>
                <a:lnTo>
                  <a:pt x="172212" y="2060448"/>
                </a:lnTo>
                <a:lnTo>
                  <a:pt x="176784" y="2055876"/>
                </a:lnTo>
                <a:lnTo>
                  <a:pt x="170688" y="2055876"/>
                </a:lnTo>
                <a:lnTo>
                  <a:pt x="166116" y="2054352"/>
                </a:lnTo>
                <a:lnTo>
                  <a:pt x="167640" y="2052827"/>
                </a:lnTo>
                <a:close/>
              </a:path>
              <a:path w="440689" h="2125979">
                <a:moveTo>
                  <a:pt x="167640" y="2052827"/>
                </a:moveTo>
                <a:lnTo>
                  <a:pt x="166116" y="2054352"/>
                </a:lnTo>
                <a:lnTo>
                  <a:pt x="170688" y="2055876"/>
                </a:lnTo>
                <a:lnTo>
                  <a:pt x="167640" y="2052827"/>
                </a:lnTo>
                <a:close/>
              </a:path>
              <a:path w="440689" h="2125979">
                <a:moveTo>
                  <a:pt x="199644" y="2011680"/>
                </a:moveTo>
                <a:lnTo>
                  <a:pt x="190500" y="2026920"/>
                </a:lnTo>
                <a:lnTo>
                  <a:pt x="179832" y="2040636"/>
                </a:lnTo>
                <a:lnTo>
                  <a:pt x="167640" y="2052827"/>
                </a:lnTo>
                <a:lnTo>
                  <a:pt x="170688" y="2055876"/>
                </a:lnTo>
                <a:lnTo>
                  <a:pt x="176784" y="2055876"/>
                </a:lnTo>
                <a:lnTo>
                  <a:pt x="187452" y="2045208"/>
                </a:lnTo>
                <a:lnTo>
                  <a:pt x="198120" y="2031492"/>
                </a:lnTo>
                <a:lnTo>
                  <a:pt x="207264" y="2016252"/>
                </a:lnTo>
                <a:lnTo>
                  <a:pt x="207264" y="2014727"/>
                </a:lnTo>
                <a:lnTo>
                  <a:pt x="207956" y="2013204"/>
                </a:lnTo>
                <a:lnTo>
                  <a:pt x="202692" y="2013204"/>
                </a:lnTo>
                <a:lnTo>
                  <a:pt x="199644" y="2011680"/>
                </a:lnTo>
                <a:close/>
              </a:path>
              <a:path w="440689" h="2125979">
                <a:moveTo>
                  <a:pt x="388366" y="1062990"/>
                </a:moveTo>
                <a:lnTo>
                  <a:pt x="371856" y="1066800"/>
                </a:lnTo>
                <a:lnTo>
                  <a:pt x="352044" y="1072896"/>
                </a:lnTo>
                <a:lnTo>
                  <a:pt x="313944" y="1088136"/>
                </a:lnTo>
                <a:lnTo>
                  <a:pt x="312420" y="1089660"/>
                </a:lnTo>
                <a:lnTo>
                  <a:pt x="280416" y="1110996"/>
                </a:lnTo>
                <a:lnTo>
                  <a:pt x="252984" y="1138428"/>
                </a:lnTo>
                <a:lnTo>
                  <a:pt x="233172" y="1167384"/>
                </a:lnTo>
                <a:lnTo>
                  <a:pt x="233172" y="1168908"/>
                </a:lnTo>
                <a:lnTo>
                  <a:pt x="225552" y="1185672"/>
                </a:lnTo>
                <a:lnTo>
                  <a:pt x="219456" y="1202436"/>
                </a:lnTo>
                <a:lnTo>
                  <a:pt x="216408" y="1219200"/>
                </a:lnTo>
                <a:lnTo>
                  <a:pt x="216408" y="1944624"/>
                </a:lnTo>
                <a:lnTo>
                  <a:pt x="214884" y="1962912"/>
                </a:lnTo>
                <a:lnTo>
                  <a:pt x="211836" y="1979676"/>
                </a:lnTo>
                <a:lnTo>
                  <a:pt x="205740" y="1996439"/>
                </a:lnTo>
                <a:lnTo>
                  <a:pt x="198120" y="2013204"/>
                </a:lnTo>
                <a:lnTo>
                  <a:pt x="198729" y="2013204"/>
                </a:lnTo>
                <a:lnTo>
                  <a:pt x="199644" y="2011680"/>
                </a:lnTo>
                <a:lnTo>
                  <a:pt x="208649" y="2011680"/>
                </a:lnTo>
                <a:lnTo>
                  <a:pt x="214884" y="1997964"/>
                </a:lnTo>
                <a:lnTo>
                  <a:pt x="220980" y="1981200"/>
                </a:lnTo>
                <a:lnTo>
                  <a:pt x="224028" y="1964436"/>
                </a:lnTo>
                <a:lnTo>
                  <a:pt x="225552" y="1946148"/>
                </a:lnTo>
                <a:lnTo>
                  <a:pt x="225552" y="1220724"/>
                </a:lnTo>
                <a:lnTo>
                  <a:pt x="228600" y="1203960"/>
                </a:lnTo>
                <a:lnTo>
                  <a:pt x="234696" y="1187196"/>
                </a:lnTo>
                <a:lnTo>
                  <a:pt x="241623" y="1171956"/>
                </a:lnTo>
                <a:lnTo>
                  <a:pt x="240792" y="1171956"/>
                </a:lnTo>
                <a:lnTo>
                  <a:pt x="237744" y="1170432"/>
                </a:lnTo>
                <a:lnTo>
                  <a:pt x="241706" y="1170432"/>
                </a:lnTo>
                <a:lnTo>
                  <a:pt x="249936" y="1156716"/>
                </a:lnTo>
                <a:lnTo>
                  <a:pt x="260604" y="1143000"/>
                </a:lnTo>
                <a:lnTo>
                  <a:pt x="271441" y="1130808"/>
                </a:lnTo>
                <a:lnTo>
                  <a:pt x="271272" y="1130808"/>
                </a:lnTo>
                <a:lnTo>
                  <a:pt x="269748" y="1126236"/>
                </a:lnTo>
                <a:lnTo>
                  <a:pt x="276415" y="1126236"/>
                </a:lnTo>
                <a:lnTo>
                  <a:pt x="284988" y="1118616"/>
                </a:lnTo>
                <a:lnTo>
                  <a:pt x="316992" y="1097280"/>
                </a:lnTo>
                <a:lnTo>
                  <a:pt x="315468" y="1097280"/>
                </a:lnTo>
                <a:lnTo>
                  <a:pt x="315468" y="1092708"/>
                </a:lnTo>
                <a:lnTo>
                  <a:pt x="326898" y="1092708"/>
                </a:lnTo>
                <a:lnTo>
                  <a:pt x="353568" y="1082040"/>
                </a:lnTo>
                <a:lnTo>
                  <a:pt x="373380" y="1075944"/>
                </a:lnTo>
                <a:lnTo>
                  <a:pt x="393192" y="1071372"/>
                </a:lnTo>
                <a:lnTo>
                  <a:pt x="414528" y="1068324"/>
                </a:lnTo>
                <a:lnTo>
                  <a:pt x="435864" y="1068324"/>
                </a:lnTo>
                <a:lnTo>
                  <a:pt x="413004" y="1066800"/>
                </a:lnTo>
                <a:lnTo>
                  <a:pt x="391668" y="1063752"/>
                </a:lnTo>
                <a:lnTo>
                  <a:pt x="388366" y="1062990"/>
                </a:lnTo>
                <a:close/>
              </a:path>
              <a:path w="440689" h="2125979">
                <a:moveTo>
                  <a:pt x="208649" y="2011680"/>
                </a:moveTo>
                <a:lnTo>
                  <a:pt x="199644" y="2011680"/>
                </a:lnTo>
                <a:lnTo>
                  <a:pt x="202692" y="2013204"/>
                </a:lnTo>
                <a:lnTo>
                  <a:pt x="207956" y="2013204"/>
                </a:lnTo>
                <a:lnTo>
                  <a:pt x="208649" y="2011680"/>
                </a:lnTo>
                <a:close/>
              </a:path>
              <a:path w="440689" h="2125979">
                <a:moveTo>
                  <a:pt x="241706" y="1170432"/>
                </a:moveTo>
                <a:lnTo>
                  <a:pt x="237744" y="1170432"/>
                </a:lnTo>
                <a:lnTo>
                  <a:pt x="240792" y="1171956"/>
                </a:lnTo>
                <a:lnTo>
                  <a:pt x="241706" y="1170432"/>
                </a:lnTo>
                <a:close/>
              </a:path>
              <a:path w="440689" h="2125979">
                <a:moveTo>
                  <a:pt x="242316" y="1170432"/>
                </a:moveTo>
                <a:lnTo>
                  <a:pt x="241706" y="1170432"/>
                </a:lnTo>
                <a:lnTo>
                  <a:pt x="240792" y="1171956"/>
                </a:lnTo>
                <a:lnTo>
                  <a:pt x="241623" y="1171956"/>
                </a:lnTo>
                <a:lnTo>
                  <a:pt x="242316" y="1170432"/>
                </a:lnTo>
                <a:close/>
              </a:path>
              <a:path w="440689" h="2125979">
                <a:moveTo>
                  <a:pt x="269748" y="1126236"/>
                </a:moveTo>
                <a:lnTo>
                  <a:pt x="271272" y="1130808"/>
                </a:lnTo>
                <a:lnTo>
                  <a:pt x="272078" y="1130090"/>
                </a:lnTo>
                <a:lnTo>
                  <a:pt x="272796" y="1129284"/>
                </a:lnTo>
                <a:lnTo>
                  <a:pt x="269748" y="1126236"/>
                </a:lnTo>
                <a:close/>
              </a:path>
              <a:path w="440689" h="2125979">
                <a:moveTo>
                  <a:pt x="272078" y="1130090"/>
                </a:moveTo>
                <a:lnTo>
                  <a:pt x="271272" y="1130808"/>
                </a:lnTo>
                <a:lnTo>
                  <a:pt x="271441" y="1130808"/>
                </a:lnTo>
                <a:lnTo>
                  <a:pt x="272078" y="1130090"/>
                </a:lnTo>
                <a:close/>
              </a:path>
              <a:path w="440689" h="2125979">
                <a:moveTo>
                  <a:pt x="276415" y="1126236"/>
                </a:moveTo>
                <a:lnTo>
                  <a:pt x="269748" y="1126236"/>
                </a:lnTo>
                <a:lnTo>
                  <a:pt x="272796" y="1129284"/>
                </a:lnTo>
                <a:lnTo>
                  <a:pt x="272078" y="1130090"/>
                </a:lnTo>
                <a:lnTo>
                  <a:pt x="276415" y="1126236"/>
                </a:lnTo>
                <a:close/>
              </a:path>
              <a:path w="440689" h="2125979">
                <a:moveTo>
                  <a:pt x="315468" y="1092708"/>
                </a:moveTo>
                <a:lnTo>
                  <a:pt x="315468" y="1097280"/>
                </a:lnTo>
                <a:lnTo>
                  <a:pt x="316812" y="1096742"/>
                </a:lnTo>
                <a:lnTo>
                  <a:pt x="315468" y="1092708"/>
                </a:lnTo>
                <a:close/>
              </a:path>
              <a:path w="440689" h="2125979">
                <a:moveTo>
                  <a:pt x="316812" y="1096742"/>
                </a:moveTo>
                <a:lnTo>
                  <a:pt x="315468" y="1097280"/>
                </a:lnTo>
                <a:lnTo>
                  <a:pt x="316992" y="1097280"/>
                </a:lnTo>
                <a:lnTo>
                  <a:pt x="316812" y="1096742"/>
                </a:lnTo>
                <a:close/>
              </a:path>
              <a:path w="440689" h="2125979">
                <a:moveTo>
                  <a:pt x="326898" y="1092708"/>
                </a:moveTo>
                <a:lnTo>
                  <a:pt x="315468" y="1092708"/>
                </a:lnTo>
                <a:lnTo>
                  <a:pt x="316812" y="1096742"/>
                </a:lnTo>
                <a:lnTo>
                  <a:pt x="326898" y="1092708"/>
                </a:lnTo>
                <a:close/>
              </a:path>
              <a:path w="440689" h="2125979">
                <a:moveTo>
                  <a:pt x="435864" y="1059180"/>
                </a:moveTo>
                <a:lnTo>
                  <a:pt x="413004" y="1059180"/>
                </a:lnTo>
                <a:lnTo>
                  <a:pt x="391668" y="1062228"/>
                </a:lnTo>
                <a:lnTo>
                  <a:pt x="388366" y="1062990"/>
                </a:lnTo>
                <a:lnTo>
                  <a:pt x="391668" y="1063752"/>
                </a:lnTo>
                <a:lnTo>
                  <a:pt x="413004" y="1066800"/>
                </a:lnTo>
                <a:lnTo>
                  <a:pt x="435864" y="1068324"/>
                </a:lnTo>
                <a:lnTo>
                  <a:pt x="437388" y="1063752"/>
                </a:lnTo>
                <a:lnTo>
                  <a:pt x="435864" y="1059180"/>
                </a:lnTo>
                <a:close/>
              </a:path>
              <a:path w="440689" h="2125979">
                <a:moveTo>
                  <a:pt x="438912" y="1059180"/>
                </a:moveTo>
                <a:lnTo>
                  <a:pt x="435864" y="1059180"/>
                </a:lnTo>
                <a:lnTo>
                  <a:pt x="437388" y="1063752"/>
                </a:lnTo>
                <a:lnTo>
                  <a:pt x="435864" y="1068324"/>
                </a:lnTo>
                <a:lnTo>
                  <a:pt x="437388" y="1068324"/>
                </a:lnTo>
                <a:lnTo>
                  <a:pt x="440436" y="1065276"/>
                </a:lnTo>
                <a:lnTo>
                  <a:pt x="440436" y="1060704"/>
                </a:lnTo>
                <a:lnTo>
                  <a:pt x="438912" y="1059180"/>
                </a:lnTo>
                <a:close/>
              </a:path>
              <a:path w="440689" h="2125979">
                <a:moveTo>
                  <a:pt x="214884" y="161544"/>
                </a:moveTo>
                <a:lnTo>
                  <a:pt x="216408" y="179832"/>
                </a:lnTo>
                <a:lnTo>
                  <a:pt x="216408" y="905256"/>
                </a:lnTo>
                <a:lnTo>
                  <a:pt x="219456" y="922019"/>
                </a:lnTo>
                <a:lnTo>
                  <a:pt x="225552" y="940308"/>
                </a:lnTo>
                <a:lnTo>
                  <a:pt x="233172" y="955547"/>
                </a:lnTo>
                <a:lnTo>
                  <a:pt x="233172" y="957072"/>
                </a:lnTo>
                <a:lnTo>
                  <a:pt x="265176" y="1001268"/>
                </a:lnTo>
                <a:lnTo>
                  <a:pt x="312420" y="1036319"/>
                </a:lnTo>
                <a:lnTo>
                  <a:pt x="313944" y="1037844"/>
                </a:lnTo>
                <a:lnTo>
                  <a:pt x="352044" y="1053084"/>
                </a:lnTo>
                <a:lnTo>
                  <a:pt x="371856" y="1059180"/>
                </a:lnTo>
                <a:lnTo>
                  <a:pt x="388366" y="1062990"/>
                </a:lnTo>
                <a:lnTo>
                  <a:pt x="391668" y="1062228"/>
                </a:lnTo>
                <a:lnTo>
                  <a:pt x="413004" y="1059180"/>
                </a:lnTo>
                <a:lnTo>
                  <a:pt x="437388" y="1059180"/>
                </a:lnTo>
                <a:lnTo>
                  <a:pt x="414528" y="1057656"/>
                </a:lnTo>
                <a:lnTo>
                  <a:pt x="393192" y="1054608"/>
                </a:lnTo>
                <a:lnTo>
                  <a:pt x="373380" y="1050036"/>
                </a:lnTo>
                <a:lnTo>
                  <a:pt x="353568" y="1043940"/>
                </a:lnTo>
                <a:lnTo>
                  <a:pt x="326898" y="1033272"/>
                </a:lnTo>
                <a:lnTo>
                  <a:pt x="315468" y="1033272"/>
                </a:lnTo>
                <a:lnTo>
                  <a:pt x="315468" y="1028700"/>
                </a:lnTo>
                <a:lnTo>
                  <a:pt x="316992" y="1028700"/>
                </a:lnTo>
                <a:lnTo>
                  <a:pt x="284988" y="1007363"/>
                </a:lnTo>
                <a:lnTo>
                  <a:pt x="274701" y="998219"/>
                </a:lnTo>
                <a:lnTo>
                  <a:pt x="269748" y="998219"/>
                </a:lnTo>
                <a:lnTo>
                  <a:pt x="271272" y="995172"/>
                </a:lnTo>
                <a:lnTo>
                  <a:pt x="271441" y="995172"/>
                </a:lnTo>
                <a:lnTo>
                  <a:pt x="260604" y="982980"/>
                </a:lnTo>
                <a:lnTo>
                  <a:pt x="249936" y="967740"/>
                </a:lnTo>
                <a:lnTo>
                  <a:pt x="242620" y="955547"/>
                </a:lnTo>
                <a:lnTo>
                  <a:pt x="237744" y="955547"/>
                </a:lnTo>
                <a:lnTo>
                  <a:pt x="240792" y="952500"/>
                </a:lnTo>
                <a:lnTo>
                  <a:pt x="241554" y="952500"/>
                </a:lnTo>
                <a:lnTo>
                  <a:pt x="234696" y="938784"/>
                </a:lnTo>
                <a:lnTo>
                  <a:pt x="228600" y="920496"/>
                </a:lnTo>
                <a:lnTo>
                  <a:pt x="225829" y="905256"/>
                </a:lnTo>
                <a:lnTo>
                  <a:pt x="225552" y="905256"/>
                </a:lnTo>
                <a:lnTo>
                  <a:pt x="220980" y="903732"/>
                </a:lnTo>
                <a:lnTo>
                  <a:pt x="225552" y="903732"/>
                </a:lnTo>
                <a:lnTo>
                  <a:pt x="225425" y="179832"/>
                </a:lnTo>
                <a:lnTo>
                  <a:pt x="224028" y="163068"/>
                </a:lnTo>
                <a:lnTo>
                  <a:pt x="219456" y="163068"/>
                </a:lnTo>
                <a:lnTo>
                  <a:pt x="214884" y="161544"/>
                </a:lnTo>
                <a:close/>
              </a:path>
              <a:path w="440689" h="2125979">
                <a:moveTo>
                  <a:pt x="315468" y="1028700"/>
                </a:moveTo>
                <a:lnTo>
                  <a:pt x="315468" y="1033272"/>
                </a:lnTo>
                <a:lnTo>
                  <a:pt x="316812" y="1029237"/>
                </a:lnTo>
                <a:lnTo>
                  <a:pt x="315468" y="1028700"/>
                </a:lnTo>
                <a:close/>
              </a:path>
              <a:path w="440689" h="2125979">
                <a:moveTo>
                  <a:pt x="316812" y="1029237"/>
                </a:moveTo>
                <a:lnTo>
                  <a:pt x="315468" y="1033272"/>
                </a:lnTo>
                <a:lnTo>
                  <a:pt x="326898" y="1033272"/>
                </a:lnTo>
                <a:lnTo>
                  <a:pt x="316812" y="1029237"/>
                </a:lnTo>
                <a:close/>
              </a:path>
              <a:path w="440689" h="2125979">
                <a:moveTo>
                  <a:pt x="316992" y="1028700"/>
                </a:moveTo>
                <a:lnTo>
                  <a:pt x="315468" y="1028700"/>
                </a:lnTo>
                <a:lnTo>
                  <a:pt x="316812" y="1029237"/>
                </a:lnTo>
                <a:lnTo>
                  <a:pt x="316992" y="1028700"/>
                </a:lnTo>
                <a:close/>
              </a:path>
              <a:path w="440689" h="2125979">
                <a:moveTo>
                  <a:pt x="271272" y="995172"/>
                </a:moveTo>
                <a:lnTo>
                  <a:pt x="269748" y="998219"/>
                </a:lnTo>
                <a:lnTo>
                  <a:pt x="272796" y="996696"/>
                </a:lnTo>
                <a:lnTo>
                  <a:pt x="272078" y="995889"/>
                </a:lnTo>
                <a:lnTo>
                  <a:pt x="271272" y="995172"/>
                </a:lnTo>
                <a:close/>
              </a:path>
              <a:path w="440689" h="2125979">
                <a:moveTo>
                  <a:pt x="272078" y="995889"/>
                </a:moveTo>
                <a:lnTo>
                  <a:pt x="272796" y="996696"/>
                </a:lnTo>
                <a:lnTo>
                  <a:pt x="269748" y="998219"/>
                </a:lnTo>
                <a:lnTo>
                  <a:pt x="274701" y="998219"/>
                </a:lnTo>
                <a:lnTo>
                  <a:pt x="272078" y="995889"/>
                </a:lnTo>
                <a:close/>
              </a:path>
              <a:path w="440689" h="2125979">
                <a:moveTo>
                  <a:pt x="271441" y="995172"/>
                </a:moveTo>
                <a:lnTo>
                  <a:pt x="271272" y="995172"/>
                </a:lnTo>
                <a:lnTo>
                  <a:pt x="272078" y="995889"/>
                </a:lnTo>
                <a:lnTo>
                  <a:pt x="271441" y="995172"/>
                </a:lnTo>
                <a:close/>
              </a:path>
              <a:path w="440689" h="2125979">
                <a:moveTo>
                  <a:pt x="240792" y="952500"/>
                </a:moveTo>
                <a:lnTo>
                  <a:pt x="237744" y="955547"/>
                </a:lnTo>
                <a:lnTo>
                  <a:pt x="241808" y="954193"/>
                </a:lnTo>
                <a:lnTo>
                  <a:pt x="240792" y="952500"/>
                </a:lnTo>
                <a:close/>
              </a:path>
              <a:path w="440689" h="2125979">
                <a:moveTo>
                  <a:pt x="241808" y="954193"/>
                </a:moveTo>
                <a:lnTo>
                  <a:pt x="237744" y="955547"/>
                </a:lnTo>
                <a:lnTo>
                  <a:pt x="242620" y="955547"/>
                </a:lnTo>
                <a:lnTo>
                  <a:pt x="241808" y="954193"/>
                </a:lnTo>
                <a:close/>
              </a:path>
              <a:path w="440689" h="2125979">
                <a:moveTo>
                  <a:pt x="241554" y="952500"/>
                </a:moveTo>
                <a:lnTo>
                  <a:pt x="240792" y="952500"/>
                </a:lnTo>
                <a:lnTo>
                  <a:pt x="241808" y="954193"/>
                </a:lnTo>
                <a:lnTo>
                  <a:pt x="242316" y="954024"/>
                </a:lnTo>
                <a:lnTo>
                  <a:pt x="241554" y="952500"/>
                </a:lnTo>
                <a:close/>
              </a:path>
              <a:path w="440689" h="2125979">
                <a:moveTo>
                  <a:pt x="225552" y="903732"/>
                </a:moveTo>
                <a:lnTo>
                  <a:pt x="220980" y="903732"/>
                </a:lnTo>
                <a:lnTo>
                  <a:pt x="225552" y="905256"/>
                </a:lnTo>
                <a:lnTo>
                  <a:pt x="225552" y="903732"/>
                </a:lnTo>
                <a:close/>
              </a:path>
              <a:path w="440689" h="2125979">
                <a:moveTo>
                  <a:pt x="225552" y="903732"/>
                </a:moveTo>
                <a:lnTo>
                  <a:pt x="225552" y="905256"/>
                </a:lnTo>
                <a:lnTo>
                  <a:pt x="225829" y="905256"/>
                </a:lnTo>
                <a:lnTo>
                  <a:pt x="225552" y="903732"/>
                </a:lnTo>
                <a:close/>
              </a:path>
              <a:path w="440689" h="2125979">
                <a:moveTo>
                  <a:pt x="198628" y="112606"/>
                </a:moveTo>
                <a:lnTo>
                  <a:pt x="198120" y="112776"/>
                </a:lnTo>
                <a:lnTo>
                  <a:pt x="205740" y="129539"/>
                </a:lnTo>
                <a:lnTo>
                  <a:pt x="211836" y="146304"/>
                </a:lnTo>
                <a:lnTo>
                  <a:pt x="214884" y="163068"/>
                </a:lnTo>
                <a:lnTo>
                  <a:pt x="215011" y="163068"/>
                </a:lnTo>
                <a:lnTo>
                  <a:pt x="214884" y="161544"/>
                </a:lnTo>
                <a:lnTo>
                  <a:pt x="224028" y="161544"/>
                </a:lnTo>
                <a:lnTo>
                  <a:pt x="220980" y="144780"/>
                </a:lnTo>
                <a:lnTo>
                  <a:pt x="214884" y="128016"/>
                </a:lnTo>
                <a:lnTo>
                  <a:pt x="208649" y="114300"/>
                </a:lnTo>
                <a:lnTo>
                  <a:pt x="199644" y="114300"/>
                </a:lnTo>
                <a:lnTo>
                  <a:pt x="198628" y="112606"/>
                </a:lnTo>
                <a:close/>
              </a:path>
              <a:path w="440689" h="2125979">
                <a:moveTo>
                  <a:pt x="224028" y="161544"/>
                </a:moveTo>
                <a:lnTo>
                  <a:pt x="214884" y="161544"/>
                </a:lnTo>
                <a:lnTo>
                  <a:pt x="219456" y="163068"/>
                </a:lnTo>
                <a:lnTo>
                  <a:pt x="224028" y="163068"/>
                </a:lnTo>
                <a:lnTo>
                  <a:pt x="224028" y="161544"/>
                </a:lnTo>
                <a:close/>
              </a:path>
              <a:path w="440689" h="2125979">
                <a:moveTo>
                  <a:pt x="202692" y="111252"/>
                </a:moveTo>
                <a:lnTo>
                  <a:pt x="198628" y="112606"/>
                </a:lnTo>
                <a:lnTo>
                  <a:pt x="199644" y="114300"/>
                </a:lnTo>
                <a:lnTo>
                  <a:pt x="202692" y="111252"/>
                </a:lnTo>
                <a:close/>
              </a:path>
              <a:path w="440689" h="2125979">
                <a:moveTo>
                  <a:pt x="207264" y="111252"/>
                </a:moveTo>
                <a:lnTo>
                  <a:pt x="202692" y="111252"/>
                </a:lnTo>
                <a:lnTo>
                  <a:pt x="199644" y="114300"/>
                </a:lnTo>
                <a:lnTo>
                  <a:pt x="208649" y="114300"/>
                </a:lnTo>
                <a:lnTo>
                  <a:pt x="207264" y="111252"/>
                </a:lnTo>
                <a:close/>
              </a:path>
              <a:path w="440689" h="2125979">
                <a:moveTo>
                  <a:pt x="176784" y="68580"/>
                </a:moveTo>
                <a:lnTo>
                  <a:pt x="170688" y="68580"/>
                </a:lnTo>
                <a:lnTo>
                  <a:pt x="167640" y="71628"/>
                </a:lnTo>
                <a:lnTo>
                  <a:pt x="179832" y="83820"/>
                </a:lnTo>
                <a:lnTo>
                  <a:pt x="190500" y="99060"/>
                </a:lnTo>
                <a:lnTo>
                  <a:pt x="198628" y="112606"/>
                </a:lnTo>
                <a:lnTo>
                  <a:pt x="202692" y="111252"/>
                </a:lnTo>
                <a:lnTo>
                  <a:pt x="207264" y="111252"/>
                </a:lnTo>
                <a:lnTo>
                  <a:pt x="207264" y="109728"/>
                </a:lnTo>
                <a:lnTo>
                  <a:pt x="198120" y="94488"/>
                </a:lnTo>
                <a:lnTo>
                  <a:pt x="187452" y="79248"/>
                </a:lnTo>
                <a:lnTo>
                  <a:pt x="176784" y="68580"/>
                </a:lnTo>
                <a:close/>
              </a:path>
              <a:path w="440689" h="2125979">
                <a:moveTo>
                  <a:pt x="131064" y="33528"/>
                </a:moveTo>
                <a:lnTo>
                  <a:pt x="124968" y="33528"/>
                </a:lnTo>
                <a:lnTo>
                  <a:pt x="123444" y="38100"/>
                </a:lnTo>
                <a:lnTo>
                  <a:pt x="121920" y="38100"/>
                </a:lnTo>
                <a:lnTo>
                  <a:pt x="153924" y="59436"/>
                </a:lnTo>
                <a:lnTo>
                  <a:pt x="167640" y="71627"/>
                </a:lnTo>
                <a:lnTo>
                  <a:pt x="166116" y="70104"/>
                </a:lnTo>
                <a:lnTo>
                  <a:pt x="170688" y="68580"/>
                </a:lnTo>
                <a:lnTo>
                  <a:pt x="176784" y="68580"/>
                </a:lnTo>
                <a:lnTo>
                  <a:pt x="172212" y="64008"/>
                </a:lnTo>
                <a:lnTo>
                  <a:pt x="158496" y="51816"/>
                </a:lnTo>
                <a:lnTo>
                  <a:pt x="137922" y="38100"/>
                </a:lnTo>
                <a:lnTo>
                  <a:pt x="123444" y="38100"/>
                </a:lnTo>
                <a:lnTo>
                  <a:pt x="122251" y="37603"/>
                </a:lnTo>
                <a:lnTo>
                  <a:pt x="137176" y="37603"/>
                </a:lnTo>
                <a:lnTo>
                  <a:pt x="131064" y="33528"/>
                </a:lnTo>
                <a:close/>
              </a:path>
              <a:path w="440689" h="2125979">
                <a:moveTo>
                  <a:pt x="170688" y="68580"/>
                </a:moveTo>
                <a:lnTo>
                  <a:pt x="166116" y="70104"/>
                </a:lnTo>
                <a:lnTo>
                  <a:pt x="167640" y="71628"/>
                </a:lnTo>
                <a:lnTo>
                  <a:pt x="170688" y="68580"/>
                </a:lnTo>
                <a:close/>
              </a:path>
              <a:path w="440689" h="2125979">
                <a:moveTo>
                  <a:pt x="124968" y="33528"/>
                </a:moveTo>
                <a:lnTo>
                  <a:pt x="122251" y="37603"/>
                </a:lnTo>
                <a:lnTo>
                  <a:pt x="123444" y="38100"/>
                </a:lnTo>
                <a:lnTo>
                  <a:pt x="124968" y="33528"/>
                </a:lnTo>
                <a:close/>
              </a:path>
              <a:path w="440689" h="2125979">
                <a:moveTo>
                  <a:pt x="25908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6096"/>
                </a:lnTo>
                <a:lnTo>
                  <a:pt x="3048" y="9144"/>
                </a:lnTo>
                <a:lnTo>
                  <a:pt x="24384" y="9144"/>
                </a:lnTo>
                <a:lnTo>
                  <a:pt x="47244" y="12192"/>
                </a:lnTo>
                <a:lnTo>
                  <a:pt x="67056" y="16764"/>
                </a:lnTo>
                <a:lnTo>
                  <a:pt x="86868" y="22860"/>
                </a:lnTo>
                <a:lnTo>
                  <a:pt x="122251" y="37603"/>
                </a:lnTo>
                <a:lnTo>
                  <a:pt x="124968" y="33528"/>
                </a:lnTo>
                <a:lnTo>
                  <a:pt x="131064" y="33528"/>
                </a:lnTo>
                <a:lnTo>
                  <a:pt x="126492" y="30480"/>
                </a:lnTo>
                <a:lnTo>
                  <a:pt x="124968" y="28956"/>
                </a:lnTo>
                <a:lnTo>
                  <a:pt x="88392" y="13716"/>
                </a:lnTo>
                <a:lnTo>
                  <a:pt x="68580" y="7620"/>
                </a:lnTo>
                <a:lnTo>
                  <a:pt x="48768" y="3048"/>
                </a:lnTo>
                <a:lnTo>
                  <a:pt x="259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5328073" y="3657106"/>
            <a:ext cx="1132240" cy="0"/>
          </a:xfrm>
          <a:custGeom>
            <a:avLst/>
            <a:gdLst/>
            <a:ahLst/>
            <a:cxnLst/>
            <a:rect l="l" t="t" r="r" b="b"/>
            <a:pathLst>
              <a:path w="1164590">
                <a:moveTo>
                  <a:pt x="0" y="0"/>
                </a:moveTo>
                <a:lnTo>
                  <a:pt x="1164336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5328072" y="365216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5332518" y="2475477"/>
            <a:ext cx="0" cy="1174221"/>
          </a:xfrm>
          <a:custGeom>
            <a:avLst/>
            <a:gdLst/>
            <a:ahLst/>
            <a:cxnLst/>
            <a:rect l="l" t="t" r="r" b="b"/>
            <a:pathLst>
              <a:path h="1207770">
                <a:moveTo>
                  <a:pt x="0" y="0"/>
                </a:moveTo>
                <a:lnTo>
                  <a:pt x="0" y="120777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5328072" y="247300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5328073" y="2468686"/>
            <a:ext cx="1132240" cy="0"/>
          </a:xfrm>
          <a:custGeom>
            <a:avLst/>
            <a:gdLst/>
            <a:ahLst/>
            <a:cxnLst/>
            <a:rect l="l" t="t" r="r" b="b"/>
            <a:pathLst>
              <a:path w="1164590">
                <a:moveTo>
                  <a:pt x="0" y="0"/>
                </a:moveTo>
                <a:lnTo>
                  <a:pt x="1164336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5332518" y="365241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5336963" y="3652413"/>
            <a:ext cx="1114337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04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6451176" y="365216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6455622" y="2475477"/>
            <a:ext cx="0" cy="1174221"/>
          </a:xfrm>
          <a:custGeom>
            <a:avLst/>
            <a:gdLst/>
            <a:ahLst/>
            <a:cxnLst/>
            <a:rect l="l" t="t" r="r" b="b"/>
            <a:pathLst>
              <a:path h="1207770">
                <a:moveTo>
                  <a:pt x="0" y="0"/>
                </a:moveTo>
                <a:lnTo>
                  <a:pt x="0" y="120777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6451176" y="247300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6455622" y="365241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5332518" y="247300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5336963" y="2473007"/>
            <a:ext cx="1114337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04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6455622" y="247300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 txBox="1"/>
          <p:nvPr/>
        </p:nvSpPr>
        <p:spPr>
          <a:xfrm>
            <a:off x="5380919" y="2493825"/>
            <a:ext cx="981604" cy="1082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96300"/>
              </a:lnSpc>
            </a:pPr>
            <a:r>
              <a:rPr sz="1458" spc="-5" dirty="0">
                <a:latin typeface="Times New Roman"/>
                <a:cs typeface="Times New Roman"/>
              </a:rPr>
              <a:t>Activities  </a:t>
            </a:r>
            <a:r>
              <a:rPr sz="1458" dirty="0">
                <a:latin typeface="Times New Roman"/>
                <a:cs typeface="Times New Roman"/>
              </a:rPr>
              <a:t>carried out  by the  development  team</a:t>
            </a:r>
            <a:endParaRPr sz="1458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2240280" y="2007022"/>
            <a:ext cx="428449" cy="2066925"/>
          </a:xfrm>
          <a:custGeom>
            <a:avLst/>
            <a:gdLst/>
            <a:ahLst/>
            <a:cxnLst/>
            <a:rect l="l" t="t" r="r" b="b"/>
            <a:pathLst>
              <a:path w="440689" h="2125979">
                <a:moveTo>
                  <a:pt x="214883" y="1219200"/>
                </a:moveTo>
                <a:lnTo>
                  <a:pt x="216408" y="1237488"/>
                </a:lnTo>
                <a:lnTo>
                  <a:pt x="216408" y="1964436"/>
                </a:lnTo>
                <a:lnTo>
                  <a:pt x="219455" y="1981200"/>
                </a:lnTo>
                <a:lnTo>
                  <a:pt x="225551" y="1997964"/>
                </a:lnTo>
                <a:lnTo>
                  <a:pt x="233172" y="2014728"/>
                </a:lnTo>
                <a:lnTo>
                  <a:pt x="233172" y="2016252"/>
                </a:lnTo>
                <a:lnTo>
                  <a:pt x="265175" y="2058924"/>
                </a:lnTo>
                <a:lnTo>
                  <a:pt x="312420" y="2093976"/>
                </a:lnTo>
                <a:lnTo>
                  <a:pt x="313944" y="2095500"/>
                </a:lnTo>
                <a:lnTo>
                  <a:pt x="352044" y="2110740"/>
                </a:lnTo>
                <a:lnTo>
                  <a:pt x="391667" y="2121408"/>
                </a:lnTo>
                <a:lnTo>
                  <a:pt x="435864" y="2125980"/>
                </a:lnTo>
                <a:lnTo>
                  <a:pt x="437388" y="2124456"/>
                </a:lnTo>
                <a:lnTo>
                  <a:pt x="438911" y="2124456"/>
                </a:lnTo>
                <a:lnTo>
                  <a:pt x="440436" y="2122932"/>
                </a:lnTo>
                <a:lnTo>
                  <a:pt x="440436" y="2118360"/>
                </a:lnTo>
                <a:lnTo>
                  <a:pt x="438911" y="2116836"/>
                </a:lnTo>
                <a:lnTo>
                  <a:pt x="437388" y="2116836"/>
                </a:lnTo>
                <a:lnTo>
                  <a:pt x="414528" y="2115312"/>
                </a:lnTo>
                <a:lnTo>
                  <a:pt x="393191" y="2112264"/>
                </a:lnTo>
                <a:lnTo>
                  <a:pt x="373380" y="2107692"/>
                </a:lnTo>
                <a:lnTo>
                  <a:pt x="353567" y="2101596"/>
                </a:lnTo>
                <a:lnTo>
                  <a:pt x="326897" y="2090928"/>
                </a:lnTo>
                <a:lnTo>
                  <a:pt x="315467" y="2090928"/>
                </a:lnTo>
                <a:lnTo>
                  <a:pt x="315467" y="2086356"/>
                </a:lnTo>
                <a:lnTo>
                  <a:pt x="316991" y="2086356"/>
                </a:lnTo>
                <a:lnTo>
                  <a:pt x="284988" y="2065020"/>
                </a:lnTo>
                <a:lnTo>
                  <a:pt x="274701" y="2055876"/>
                </a:lnTo>
                <a:lnTo>
                  <a:pt x="269748" y="2055876"/>
                </a:lnTo>
                <a:lnTo>
                  <a:pt x="271272" y="2052828"/>
                </a:lnTo>
                <a:lnTo>
                  <a:pt x="271441" y="2052828"/>
                </a:lnTo>
                <a:lnTo>
                  <a:pt x="260603" y="2040636"/>
                </a:lnTo>
                <a:lnTo>
                  <a:pt x="249936" y="2026920"/>
                </a:lnTo>
                <a:lnTo>
                  <a:pt x="241706" y="2013204"/>
                </a:lnTo>
                <a:lnTo>
                  <a:pt x="237744" y="2013204"/>
                </a:lnTo>
                <a:lnTo>
                  <a:pt x="240791" y="2011680"/>
                </a:lnTo>
                <a:lnTo>
                  <a:pt x="241623" y="2011680"/>
                </a:lnTo>
                <a:lnTo>
                  <a:pt x="234695" y="1996440"/>
                </a:lnTo>
                <a:lnTo>
                  <a:pt x="228599" y="1979676"/>
                </a:lnTo>
                <a:lnTo>
                  <a:pt x="225829" y="1964436"/>
                </a:lnTo>
                <a:lnTo>
                  <a:pt x="225551" y="1964436"/>
                </a:lnTo>
                <a:lnTo>
                  <a:pt x="220979" y="1962912"/>
                </a:lnTo>
                <a:lnTo>
                  <a:pt x="225551" y="1962912"/>
                </a:lnTo>
                <a:lnTo>
                  <a:pt x="225551" y="1239012"/>
                </a:lnTo>
                <a:lnTo>
                  <a:pt x="224027" y="1220724"/>
                </a:lnTo>
                <a:lnTo>
                  <a:pt x="219455" y="1220724"/>
                </a:lnTo>
                <a:lnTo>
                  <a:pt x="214883" y="1219200"/>
                </a:lnTo>
                <a:close/>
              </a:path>
              <a:path w="440689" h="2125979">
                <a:moveTo>
                  <a:pt x="315467" y="2086356"/>
                </a:moveTo>
                <a:lnTo>
                  <a:pt x="315467" y="2090928"/>
                </a:lnTo>
                <a:lnTo>
                  <a:pt x="316812" y="2086893"/>
                </a:lnTo>
                <a:lnTo>
                  <a:pt x="315467" y="2086356"/>
                </a:lnTo>
                <a:close/>
              </a:path>
              <a:path w="440689" h="2125979">
                <a:moveTo>
                  <a:pt x="316812" y="2086893"/>
                </a:moveTo>
                <a:lnTo>
                  <a:pt x="315467" y="2090928"/>
                </a:lnTo>
                <a:lnTo>
                  <a:pt x="326897" y="2090928"/>
                </a:lnTo>
                <a:lnTo>
                  <a:pt x="316812" y="2086893"/>
                </a:lnTo>
                <a:close/>
              </a:path>
              <a:path w="440689" h="2125979">
                <a:moveTo>
                  <a:pt x="316991" y="2086356"/>
                </a:moveTo>
                <a:lnTo>
                  <a:pt x="315467" y="2086356"/>
                </a:lnTo>
                <a:lnTo>
                  <a:pt x="316812" y="2086893"/>
                </a:lnTo>
                <a:lnTo>
                  <a:pt x="316991" y="2086356"/>
                </a:lnTo>
                <a:close/>
              </a:path>
              <a:path w="440689" h="2125979">
                <a:moveTo>
                  <a:pt x="271272" y="2052828"/>
                </a:moveTo>
                <a:lnTo>
                  <a:pt x="269748" y="2055876"/>
                </a:lnTo>
                <a:lnTo>
                  <a:pt x="272795" y="2054352"/>
                </a:lnTo>
                <a:lnTo>
                  <a:pt x="272078" y="2053545"/>
                </a:lnTo>
                <a:lnTo>
                  <a:pt x="271272" y="2052828"/>
                </a:lnTo>
                <a:close/>
              </a:path>
              <a:path w="440689" h="2125979">
                <a:moveTo>
                  <a:pt x="272078" y="2053545"/>
                </a:moveTo>
                <a:lnTo>
                  <a:pt x="272795" y="2054352"/>
                </a:lnTo>
                <a:lnTo>
                  <a:pt x="269748" y="2055876"/>
                </a:lnTo>
                <a:lnTo>
                  <a:pt x="274701" y="2055876"/>
                </a:lnTo>
                <a:lnTo>
                  <a:pt x="272078" y="2053545"/>
                </a:lnTo>
                <a:close/>
              </a:path>
              <a:path w="440689" h="2125979">
                <a:moveTo>
                  <a:pt x="271441" y="2052828"/>
                </a:moveTo>
                <a:lnTo>
                  <a:pt x="271272" y="2052828"/>
                </a:lnTo>
                <a:lnTo>
                  <a:pt x="272078" y="2053545"/>
                </a:lnTo>
                <a:lnTo>
                  <a:pt x="271441" y="2052828"/>
                </a:lnTo>
                <a:close/>
              </a:path>
              <a:path w="440689" h="2125979">
                <a:moveTo>
                  <a:pt x="240791" y="2011680"/>
                </a:moveTo>
                <a:lnTo>
                  <a:pt x="237744" y="2013204"/>
                </a:lnTo>
                <a:lnTo>
                  <a:pt x="241706" y="2013204"/>
                </a:lnTo>
                <a:lnTo>
                  <a:pt x="240791" y="2011680"/>
                </a:lnTo>
                <a:close/>
              </a:path>
              <a:path w="440689" h="2125979">
                <a:moveTo>
                  <a:pt x="241623" y="2011680"/>
                </a:moveTo>
                <a:lnTo>
                  <a:pt x="240791" y="2011680"/>
                </a:lnTo>
                <a:lnTo>
                  <a:pt x="241706" y="2013204"/>
                </a:lnTo>
                <a:lnTo>
                  <a:pt x="242315" y="2013204"/>
                </a:lnTo>
                <a:lnTo>
                  <a:pt x="241623" y="2011680"/>
                </a:lnTo>
                <a:close/>
              </a:path>
              <a:path w="440689" h="2125979">
                <a:moveTo>
                  <a:pt x="225551" y="1962912"/>
                </a:moveTo>
                <a:lnTo>
                  <a:pt x="220979" y="1962912"/>
                </a:lnTo>
                <a:lnTo>
                  <a:pt x="225551" y="1964436"/>
                </a:lnTo>
                <a:lnTo>
                  <a:pt x="225551" y="1962912"/>
                </a:lnTo>
                <a:close/>
              </a:path>
              <a:path w="440689" h="2125979">
                <a:moveTo>
                  <a:pt x="225551" y="1962912"/>
                </a:moveTo>
                <a:lnTo>
                  <a:pt x="225551" y="1964436"/>
                </a:lnTo>
                <a:lnTo>
                  <a:pt x="225829" y="1964436"/>
                </a:lnTo>
                <a:lnTo>
                  <a:pt x="225551" y="1962912"/>
                </a:lnTo>
                <a:close/>
              </a:path>
              <a:path w="440689" h="2125979">
                <a:moveTo>
                  <a:pt x="198729" y="1170432"/>
                </a:moveTo>
                <a:lnTo>
                  <a:pt x="198119" y="1170432"/>
                </a:lnTo>
                <a:lnTo>
                  <a:pt x="205740" y="1187196"/>
                </a:lnTo>
                <a:lnTo>
                  <a:pt x="211835" y="1203960"/>
                </a:lnTo>
                <a:lnTo>
                  <a:pt x="214883" y="1220724"/>
                </a:lnTo>
                <a:lnTo>
                  <a:pt x="215011" y="1220724"/>
                </a:lnTo>
                <a:lnTo>
                  <a:pt x="214883" y="1219200"/>
                </a:lnTo>
                <a:lnTo>
                  <a:pt x="224027" y="1219200"/>
                </a:lnTo>
                <a:lnTo>
                  <a:pt x="220979" y="1202436"/>
                </a:lnTo>
                <a:lnTo>
                  <a:pt x="214883" y="1185672"/>
                </a:lnTo>
                <a:lnTo>
                  <a:pt x="208649" y="1171956"/>
                </a:lnTo>
                <a:lnTo>
                  <a:pt x="199644" y="1171956"/>
                </a:lnTo>
                <a:lnTo>
                  <a:pt x="198729" y="1170432"/>
                </a:lnTo>
                <a:close/>
              </a:path>
              <a:path w="440689" h="2125979">
                <a:moveTo>
                  <a:pt x="224027" y="1219200"/>
                </a:moveTo>
                <a:lnTo>
                  <a:pt x="214883" y="1219200"/>
                </a:lnTo>
                <a:lnTo>
                  <a:pt x="219455" y="1220724"/>
                </a:lnTo>
                <a:lnTo>
                  <a:pt x="224027" y="1220724"/>
                </a:lnTo>
                <a:lnTo>
                  <a:pt x="224027" y="1219200"/>
                </a:lnTo>
                <a:close/>
              </a:path>
              <a:path w="440689" h="2125979">
                <a:moveTo>
                  <a:pt x="175259" y="1126236"/>
                </a:moveTo>
                <a:lnTo>
                  <a:pt x="170687" y="1126236"/>
                </a:lnTo>
                <a:lnTo>
                  <a:pt x="167639" y="1130808"/>
                </a:lnTo>
                <a:lnTo>
                  <a:pt x="179831" y="1143000"/>
                </a:lnTo>
                <a:lnTo>
                  <a:pt x="190499" y="1156716"/>
                </a:lnTo>
                <a:lnTo>
                  <a:pt x="199644" y="1171956"/>
                </a:lnTo>
                <a:lnTo>
                  <a:pt x="202691" y="1170432"/>
                </a:lnTo>
                <a:lnTo>
                  <a:pt x="207956" y="1170432"/>
                </a:lnTo>
                <a:lnTo>
                  <a:pt x="207263" y="1168908"/>
                </a:lnTo>
                <a:lnTo>
                  <a:pt x="207263" y="1167384"/>
                </a:lnTo>
                <a:lnTo>
                  <a:pt x="198119" y="1152144"/>
                </a:lnTo>
                <a:lnTo>
                  <a:pt x="187451" y="1138428"/>
                </a:lnTo>
                <a:lnTo>
                  <a:pt x="175259" y="1126236"/>
                </a:lnTo>
                <a:close/>
              </a:path>
              <a:path w="440689" h="2125979">
                <a:moveTo>
                  <a:pt x="207956" y="1170432"/>
                </a:moveTo>
                <a:lnTo>
                  <a:pt x="202691" y="1170432"/>
                </a:lnTo>
                <a:lnTo>
                  <a:pt x="199644" y="1171956"/>
                </a:lnTo>
                <a:lnTo>
                  <a:pt x="208649" y="1171956"/>
                </a:lnTo>
                <a:lnTo>
                  <a:pt x="207956" y="1170432"/>
                </a:lnTo>
                <a:close/>
              </a:path>
              <a:path w="440689" h="2125979">
                <a:moveTo>
                  <a:pt x="131063" y="1092708"/>
                </a:moveTo>
                <a:lnTo>
                  <a:pt x="124967" y="1092708"/>
                </a:lnTo>
                <a:lnTo>
                  <a:pt x="123443" y="1097280"/>
                </a:lnTo>
                <a:lnTo>
                  <a:pt x="121919" y="1097280"/>
                </a:lnTo>
                <a:lnTo>
                  <a:pt x="153923" y="1118616"/>
                </a:lnTo>
                <a:lnTo>
                  <a:pt x="167639" y="1130808"/>
                </a:lnTo>
                <a:lnTo>
                  <a:pt x="166115" y="1129284"/>
                </a:lnTo>
                <a:lnTo>
                  <a:pt x="170687" y="1126236"/>
                </a:lnTo>
                <a:lnTo>
                  <a:pt x="175259" y="1126236"/>
                </a:lnTo>
                <a:lnTo>
                  <a:pt x="172211" y="1123188"/>
                </a:lnTo>
                <a:lnTo>
                  <a:pt x="158495" y="1110996"/>
                </a:lnTo>
                <a:lnTo>
                  <a:pt x="137922" y="1097280"/>
                </a:lnTo>
                <a:lnTo>
                  <a:pt x="123443" y="1097280"/>
                </a:lnTo>
                <a:lnTo>
                  <a:pt x="122251" y="1096783"/>
                </a:lnTo>
                <a:lnTo>
                  <a:pt x="137176" y="1096783"/>
                </a:lnTo>
                <a:lnTo>
                  <a:pt x="131063" y="1092708"/>
                </a:lnTo>
                <a:close/>
              </a:path>
              <a:path w="440689" h="2125979">
                <a:moveTo>
                  <a:pt x="170687" y="1126236"/>
                </a:moveTo>
                <a:lnTo>
                  <a:pt x="166115" y="1129284"/>
                </a:lnTo>
                <a:lnTo>
                  <a:pt x="167639" y="1130808"/>
                </a:lnTo>
                <a:lnTo>
                  <a:pt x="170687" y="1126236"/>
                </a:lnTo>
                <a:close/>
              </a:path>
              <a:path w="440689" h="2125979">
                <a:moveTo>
                  <a:pt x="124967" y="1092708"/>
                </a:moveTo>
                <a:lnTo>
                  <a:pt x="122251" y="1096783"/>
                </a:lnTo>
                <a:lnTo>
                  <a:pt x="123443" y="1097280"/>
                </a:lnTo>
                <a:lnTo>
                  <a:pt x="124967" y="1092708"/>
                </a:lnTo>
                <a:close/>
              </a:path>
              <a:path w="440689" h="2125979">
                <a:moveTo>
                  <a:pt x="52070" y="1062990"/>
                </a:moveTo>
                <a:lnTo>
                  <a:pt x="48767" y="1063752"/>
                </a:lnTo>
                <a:lnTo>
                  <a:pt x="25907" y="1066800"/>
                </a:lnTo>
                <a:lnTo>
                  <a:pt x="4571" y="1068324"/>
                </a:lnTo>
                <a:lnTo>
                  <a:pt x="24383" y="1068324"/>
                </a:lnTo>
                <a:lnTo>
                  <a:pt x="47243" y="1071372"/>
                </a:lnTo>
                <a:lnTo>
                  <a:pt x="67055" y="1075944"/>
                </a:lnTo>
                <a:lnTo>
                  <a:pt x="86867" y="1082040"/>
                </a:lnTo>
                <a:lnTo>
                  <a:pt x="122251" y="1096783"/>
                </a:lnTo>
                <a:lnTo>
                  <a:pt x="124967" y="1092708"/>
                </a:lnTo>
                <a:lnTo>
                  <a:pt x="131063" y="1092708"/>
                </a:lnTo>
                <a:lnTo>
                  <a:pt x="126491" y="1089660"/>
                </a:lnTo>
                <a:lnTo>
                  <a:pt x="124967" y="1088136"/>
                </a:lnTo>
                <a:lnTo>
                  <a:pt x="88391" y="1072896"/>
                </a:lnTo>
                <a:lnTo>
                  <a:pt x="68579" y="1066800"/>
                </a:lnTo>
                <a:lnTo>
                  <a:pt x="52070" y="1062990"/>
                </a:lnTo>
                <a:close/>
              </a:path>
              <a:path w="440689" h="2125979">
                <a:moveTo>
                  <a:pt x="4571" y="1059180"/>
                </a:moveTo>
                <a:lnTo>
                  <a:pt x="1523" y="1059180"/>
                </a:lnTo>
                <a:lnTo>
                  <a:pt x="0" y="1060704"/>
                </a:lnTo>
                <a:lnTo>
                  <a:pt x="0" y="1065276"/>
                </a:lnTo>
                <a:lnTo>
                  <a:pt x="3047" y="1068324"/>
                </a:lnTo>
                <a:lnTo>
                  <a:pt x="4571" y="1068324"/>
                </a:lnTo>
                <a:lnTo>
                  <a:pt x="4571" y="1059180"/>
                </a:lnTo>
                <a:close/>
              </a:path>
              <a:path w="440689" h="2125979">
                <a:moveTo>
                  <a:pt x="25907" y="1059180"/>
                </a:moveTo>
                <a:lnTo>
                  <a:pt x="4571" y="1059180"/>
                </a:lnTo>
                <a:lnTo>
                  <a:pt x="4571" y="1068324"/>
                </a:lnTo>
                <a:lnTo>
                  <a:pt x="25907" y="1066800"/>
                </a:lnTo>
                <a:lnTo>
                  <a:pt x="48767" y="1063752"/>
                </a:lnTo>
                <a:lnTo>
                  <a:pt x="52070" y="1062990"/>
                </a:lnTo>
                <a:lnTo>
                  <a:pt x="48767" y="1062228"/>
                </a:lnTo>
                <a:lnTo>
                  <a:pt x="25907" y="1059180"/>
                </a:lnTo>
                <a:close/>
              </a:path>
              <a:path w="440689" h="2125979">
                <a:moveTo>
                  <a:pt x="122251" y="1029196"/>
                </a:moveTo>
                <a:lnTo>
                  <a:pt x="86867" y="1043940"/>
                </a:lnTo>
                <a:lnTo>
                  <a:pt x="47243" y="1054608"/>
                </a:lnTo>
                <a:lnTo>
                  <a:pt x="3047" y="1059180"/>
                </a:lnTo>
                <a:lnTo>
                  <a:pt x="25907" y="1059180"/>
                </a:lnTo>
                <a:lnTo>
                  <a:pt x="48767" y="1062228"/>
                </a:lnTo>
                <a:lnTo>
                  <a:pt x="52070" y="1062990"/>
                </a:lnTo>
                <a:lnTo>
                  <a:pt x="68579" y="1059180"/>
                </a:lnTo>
                <a:lnTo>
                  <a:pt x="88391" y="1053084"/>
                </a:lnTo>
                <a:lnTo>
                  <a:pt x="124967" y="1037844"/>
                </a:lnTo>
                <a:lnTo>
                  <a:pt x="126491" y="1036320"/>
                </a:lnTo>
                <a:lnTo>
                  <a:pt x="131063" y="1033272"/>
                </a:lnTo>
                <a:lnTo>
                  <a:pt x="124967" y="1033272"/>
                </a:lnTo>
                <a:lnTo>
                  <a:pt x="122251" y="1029196"/>
                </a:lnTo>
                <a:close/>
              </a:path>
              <a:path w="440689" h="2125979">
                <a:moveTo>
                  <a:pt x="123443" y="1028700"/>
                </a:moveTo>
                <a:lnTo>
                  <a:pt x="122251" y="1029196"/>
                </a:lnTo>
                <a:lnTo>
                  <a:pt x="124967" y="1033272"/>
                </a:lnTo>
                <a:lnTo>
                  <a:pt x="123443" y="1028700"/>
                </a:lnTo>
                <a:close/>
              </a:path>
              <a:path w="440689" h="2125979">
                <a:moveTo>
                  <a:pt x="137921" y="1028700"/>
                </a:moveTo>
                <a:lnTo>
                  <a:pt x="123443" y="1028700"/>
                </a:lnTo>
                <a:lnTo>
                  <a:pt x="124967" y="1033272"/>
                </a:lnTo>
                <a:lnTo>
                  <a:pt x="131063" y="1033272"/>
                </a:lnTo>
                <a:lnTo>
                  <a:pt x="137921" y="1028700"/>
                </a:lnTo>
                <a:close/>
              </a:path>
              <a:path w="440689" h="2125979">
                <a:moveTo>
                  <a:pt x="167640" y="995172"/>
                </a:moveTo>
                <a:lnTo>
                  <a:pt x="153923" y="1007364"/>
                </a:lnTo>
                <a:lnTo>
                  <a:pt x="121919" y="1028700"/>
                </a:lnTo>
                <a:lnTo>
                  <a:pt x="122251" y="1029196"/>
                </a:lnTo>
                <a:lnTo>
                  <a:pt x="123443" y="1028700"/>
                </a:lnTo>
                <a:lnTo>
                  <a:pt x="137921" y="1028700"/>
                </a:lnTo>
                <a:lnTo>
                  <a:pt x="158495" y="1014984"/>
                </a:lnTo>
                <a:lnTo>
                  <a:pt x="172211" y="1002792"/>
                </a:lnTo>
                <a:lnTo>
                  <a:pt x="176784" y="998220"/>
                </a:lnTo>
                <a:lnTo>
                  <a:pt x="170687" y="998220"/>
                </a:lnTo>
                <a:lnTo>
                  <a:pt x="166115" y="996696"/>
                </a:lnTo>
                <a:lnTo>
                  <a:pt x="167640" y="995172"/>
                </a:lnTo>
                <a:close/>
              </a:path>
              <a:path w="440689" h="2125979">
                <a:moveTo>
                  <a:pt x="167640" y="995172"/>
                </a:moveTo>
                <a:lnTo>
                  <a:pt x="166115" y="996696"/>
                </a:lnTo>
                <a:lnTo>
                  <a:pt x="170687" y="998220"/>
                </a:lnTo>
                <a:lnTo>
                  <a:pt x="167640" y="995172"/>
                </a:lnTo>
                <a:close/>
              </a:path>
              <a:path w="440689" h="2125979">
                <a:moveTo>
                  <a:pt x="198627" y="954193"/>
                </a:moveTo>
                <a:lnTo>
                  <a:pt x="190499" y="967740"/>
                </a:lnTo>
                <a:lnTo>
                  <a:pt x="179831" y="982980"/>
                </a:lnTo>
                <a:lnTo>
                  <a:pt x="167640" y="995172"/>
                </a:lnTo>
                <a:lnTo>
                  <a:pt x="170687" y="998220"/>
                </a:lnTo>
                <a:lnTo>
                  <a:pt x="176784" y="998220"/>
                </a:lnTo>
                <a:lnTo>
                  <a:pt x="187451" y="987552"/>
                </a:lnTo>
                <a:lnTo>
                  <a:pt x="198119" y="972312"/>
                </a:lnTo>
                <a:lnTo>
                  <a:pt x="207263" y="957072"/>
                </a:lnTo>
                <a:lnTo>
                  <a:pt x="207263" y="955548"/>
                </a:lnTo>
                <a:lnTo>
                  <a:pt x="202691" y="955548"/>
                </a:lnTo>
                <a:lnTo>
                  <a:pt x="198627" y="954193"/>
                </a:lnTo>
                <a:close/>
              </a:path>
              <a:path w="440689" h="2125979">
                <a:moveTo>
                  <a:pt x="199644" y="952500"/>
                </a:moveTo>
                <a:lnTo>
                  <a:pt x="198627" y="954193"/>
                </a:lnTo>
                <a:lnTo>
                  <a:pt x="202691" y="955548"/>
                </a:lnTo>
                <a:lnTo>
                  <a:pt x="199644" y="952500"/>
                </a:lnTo>
                <a:close/>
              </a:path>
              <a:path w="440689" h="2125979">
                <a:moveTo>
                  <a:pt x="208787" y="952500"/>
                </a:moveTo>
                <a:lnTo>
                  <a:pt x="199644" y="952500"/>
                </a:lnTo>
                <a:lnTo>
                  <a:pt x="202691" y="955548"/>
                </a:lnTo>
                <a:lnTo>
                  <a:pt x="207263" y="955548"/>
                </a:lnTo>
                <a:lnTo>
                  <a:pt x="208787" y="952500"/>
                </a:lnTo>
                <a:close/>
              </a:path>
              <a:path w="440689" h="2125979">
                <a:moveTo>
                  <a:pt x="438911" y="0"/>
                </a:moveTo>
                <a:lnTo>
                  <a:pt x="413003" y="0"/>
                </a:lnTo>
                <a:lnTo>
                  <a:pt x="391667" y="3048"/>
                </a:lnTo>
                <a:lnTo>
                  <a:pt x="371855" y="7620"/>
                </a:lnTo>
                <a:lnTo>
                  <a:pt x="352044" y="13716"/>
                </a:lnTo>
                <a:lnTo>
                  <a:pt x="313944" y="28956"/>
                </a:lnTo>
                <a:lnTo>
                  <a:pt x="312420" y="30480"/>
                </a:lnTo>
                <a:lnTo>
                  <a:pt x="280416" y="51816"/>
                </a:lnTo>
                <a:lnTo>
                  <a:pt x="252983" y="79248"/>
                </a:lnTo>
                <a:lnTo>
                  <a:pt x="233172" y="109728"/>
                </a:lnTo>
                <a:lnTo>
                  <a:pt x="233172" y="111252"/>
                </a:lnTo>
                <a:lnTo>
                  <a:pt x="225551" y="128016"/>
                </a:lnTo>
                <a:lnTo>
                  <a:pt x="219455" y="144780"/>
                </a:lnTo>
                <a:lnTo>
                  <a:pt x="216408" y="161544"/>
                </a:lnTo>
                <a:lnTo>
                  <a:pt x="216408" y="885444"/>
                </a:lnTo>
                <a:lnTo>
                  <a:pt x="214883" y="903732"/>
                </a:lnTo>
                <a:lnTo>
                  <a:pt x="211835" y="920496"/>
                </a:lnTo>
                <a:lnTo>
                  <a:pt x="205740" y="938784"/>
                </a:lnTo>
                <a:lnTo>
                  <a:pt x="198119" y="954024"/>
                </a:lnTo>
                <a:lnTo>
                  <a:pt x="198627" y="954193"/>
                </a:lnTo>
                <a:lnTo>
                  <a:pt x="199644" y="952500"/>
                </a:lnTo>
                <a:lnTo>
                  <a:pt x="208787" y="952500"/>
                </a:lnTo>
                <a:lnTo>
                  <a:pt x="214883" y="940308"/>
                </a:lnTo>
                <a:lnTo>
                  <a:pt x="220979" y="922020"/>
                </a:lnTo>
                <a:lnTo>
                  <a:pt x="224027" y="905256"/>
                </a:lnTo>
                <a:lnTo>
                  <a:pt x="225551" y="886968"/>
                </a:lnTo>
                <a:lnTo>
                  <a:pt x="225551" y="163068"/>
                </a:lnTo>
                <a:lnTo>
                  <a:pt x="228599" y="146304"/>
                </a:lnTo>
                <a:lnTo>
                  <a:pt x="234695" y="129540"/>
                </a:lnTo>
                <a:lnTo>
                  <a:pt x="241623" y="114300"/>
                </a:lnTo>
                <a:lnTo>
                  <a:pt x="240791" y="114300"/>
                </a:lnTo>
                <a:lnTo>
                  <a:pt x="237744" y="111252"/>
                </a:lnTo>
                <a:lnTo>
                  <a:pt x="242620" y="111252"/>
                </a:lnTo>
                <a:lnTo>
                  <a:pt x="249936" y="99060"/>
                </a:lnTo>
                <a:lnTo>
                  <a:pt x="260603" y="83820"/>
                </a:lnTo>
                <a:lnTo>
                  <a:pt x="271441" y="71628"/>
                </a:lnTo>
                <a:lnTo>
                  <a:pt x="271272" y="71628"/>
                </a:lnTo>
                <a:lnTo>
                  <a:pt x="269748" y="68580"/>
                </a:lnTo>
                <a:lnTo>
                  <a:pt x="274700" y="68580"/>
                </a:lnTo>
                <a:lnTo>
                  <a:pt x="284988" y="59436"/>
                </a:lnTo>
                <a:lnTo>
                  <a:pt x="316991" y="38100"/>
                </a:lnTo>
                <a:lnTo>
                  <a:pt x="315467" y="38100"/>
                </a:lnTo>
                <a:lnTo>
                  <a:pt x="315467" y="33528"/>
                </a:lnTo>
                <a:lnTo>
                  <a:pt x="326898" y="33528"/>
                </a:lnTo>
                <a:lnTo>
                  <a:pt x="353567" y="22860"/>
                </a:lnTo>
                <a:lnTo>
                  <a:pt x="373380" y="16764"/>
                </a:lnTo>
                <a:lnTo>
                  <a:pt x="393191" y="12192"/>
                </a:lnTo>
                <a:lnTo>
                  <a:pt x="414528" y="9144"/>
                </a:lnTo>
                <a:lnTo>
                  <a:pt x="437388" y="9144"/>
                </a:lnTo>
                <a:lnTo>
                  <a:pt x="440436" y="6096"/>
                </a:lnTo>
                <a:lnTo>
                  <a:pt x="440436" y="1524"/>
                </a:lnTo>
                <a:lnTo>
                  <a:pt x="438911" y="0"/>
                </a:lnTo>
                <a:close/>
              </a:path>
              <a:path w="440689" h="2125979">
                <a:moveTo>
                  <a:pt x="237744" y="111252"/>
                </a:moveTo>
                <a:lnTo>
                  <a:pt x="240791" y="114300"/>
                </a:lnTo>
                <a:lnTo>
                  <a:pt x="241808" y="112606"/>
                </a:lnTo>
                <a:lnTo>
                  <a:pt x="237744" y="111252"/>
                </a:lnTo>
                <a:close/>
              </a:path>
              <a:path w="440689" h="2125979">
                <a:moveTo>
                  <a:pt x="241808" y="112606"/>
                </a:moveTo>
                <a:lnTo>
                  <a:pt x="240791" y="114300"/>
                </a:lnTo>
                <a:lnTo>
                  <a:pt x="241623" y="114300"/>
                </a:lnTo>
                <a:lnTo>
                  <a:pt x="242315" y="112776"/>
                </a:lnTo>
                <a:lnTo>
                  <a:pt x="241808" y="112606"/>
                </a:lnTo>
                <a:close/>
              </a:path>
              <a:path w="440689" h="2125979">
                <a:moveTo>
                  <a:pt x="242620" y="111252"/>
                </a:moveTo>
                <a:lnTo>
                  <a:pt x="237744" y="111252"/>
                </a:lnTo>
                <a:lnTo>
                  <a:pt x="241808" y="112606"/>
                </a:lnTo>
                <a:lnTo>
                  <a:pt x="242620" y="111252"/>
                </a:lnTo>
                <a:close/>
              </a:path>
              <a:path w="440689" h="2125979">
                <a:moveTo>
                  <a:pt x="269748" y="68580"/>
                </a:moveTo>
                <a:lnTo>
                  <a:pt x="271272" y="71628"/>
                </a:lnTo>
                <a:lnTo>
                  <a:pt x="272078" y="70910"/>
                </a:lnTo>
                <a:lnTo>
                  <a:pt x="272795" y="70104"/>
                </a:lnTo>
                <a:lnTo>
                  <a:pt x="269748" y="68580"/>
                </a:lnTo>
                <a:close/>
              </a:path>
              <a:path w="440689" h="2125979">
                <a:moveTo>
                  <a:pt x="272078" y="70910"/>
                </a:moveTo>
                <a:lnTo>
                  <a:pt x="271272" y="71628"/>
                </a:lnTo>
                <a:lnTo>
                  <a:pt x="271441" y="71628"/>
                </a:lnTo>
                <a:lnTo>
                  <a:pt x="272078" y="70910"/>
                </a:lnTo>
                <a:close/>
              </a:path>
              <a:path w="440689" h="2125979">
                <a:moveTo>
                  <a:pt x="274700" y="68580"/>
                </a:moveTo>
                <a:lnTo>
                  <a:pt x="269748" y="68580"/>
                </a:lnTo>
                <a:lnTo>
                  <a:pt x="272795" y="70104"/>
                </a:lnTo>
                <a:lnTo>
                  <a:pt x="272078" y="70910"/>
                </a:lnTo>
                <a:lnTo>
                  <a:pt x="274700" y="68580"/>
                </a:lnTo>
                <a:close/>
              </a:path>
              <a:path w="440689" h="2125979">
                <a:moveTo>
                  <a:pt x="315467" y="33528"/>
                </a:moveTo>
                <a:lnTo>
                  <a:pt x="315467" y="38100"/>
                </a:lnTo>
                <a:lnTo>
                  <a:pt x="316812" y="37562"/>
                </a:lnTo>
                <a:lnTo>
                  <a:pt x="315467" y="33528"/>
                </a:lnTo>
                <a:close/>
              </a:path>
              <a:path w="440689" h="2125979">
                <a:moveTo>
                  <a:pt x="316812" y="37562"/>
                </a:moveTo>
                <a:lnTo>
                  <a:pt x="315467" y="38100"/>
                </a:lnTo>
                <a:lnTo>
                  <a:pt x="316991" y="38100"/>
                </a:lnTo>
                <a:lnTo>
                  <a:pt x="316812" y="37562"/>
                </a:lnTo>
                <a:close/>
              </a:path>
              <a:path w="440689" h="2125979">
                <a:moveTo>
                  <a:pt x="326898" y="33528"/>
                </a:moveTo>
                <a:lnTo>
                  <a:pt x="315467" y="33528"/>
                </a:lnTo>
                <a:lnTo>
                  <a:pt x="316812" y="37562"/>
                </a:lnTo>
                <a:lnTo>
                  <a:pt x="326898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1117177" y="3657106"/>
            <a:ext cx="1132240" cy="0"/>
          </a:xfrm>
          <a:custGeom>
            <a:avLst/>
            <a:gdLst/>
            <a:ahLst/>
            <a:cxnLst/>
            <a:rect l="l" t="t" r="r" b="b"/>
            <a:pathLst>
              <a:path w="1164589">
                <a:moveTo>
                  <a:pt x="0" y="0"/>
                </a:moveTo>
                <a:lnTo>
                  <a:pt x="1164336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1117177" y="3652167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1121621" y="2475477"/>
            <a:ext cx="0" cy="1174221"/>
          </a:xfrm>
          <a:custGeom>
            <a:avLst/>
            <a:gdLst/>
            <a:ahLst/>
            <a:cxnLst/>
            <a:rect l="l" t="t" r="r" b="b"/>
            <a:pathLst>
              <a:path h="1207770">
                <a:moveTo>
                  <a:pt x="0" y="0"/>
                </a:moveTo>
                <a:lnTo>
                  <a:pt x="0" y="120777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1117177" y="2473007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1117177" y="2468686"/>
            <a:ext cx="1132240" cy="0"/>
          </a:xfrm>
          <a:custGeom>
            <a:avLst/>
            <a:gdLst/>
            <a:ahLst/>
            <a:cxnLst/>
            <a:rect l="l" t="t" r="r" b="b"/>
            <a:pathLst>
              <a:path w="1164589">
                <a:moveTo>
                  <a:pt x="0" y="0"/>
                </a:moveTo>
                <a:lnTo>
                  <a:pt x="1164336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1121621" y="3652413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1126066" y="3652413"/>
            <a:ext cx="1114337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04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2240280" y="3652167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2244725" y="2475477"/>
            <a:ext cx="0" cy="1174221"/>
          </a:xfrm>
          <a:custGeom>
            <a:avLst/>
            <a:gdLst/>
            <a:ahLst/>
            <a:cxnLst/>
            <a:rect l="l" t="t" r="r" b="b"/>
            <a:pathLst>
              <a:path h="1207770">
                <a:moveTo>
                  <a:pt x="0" y="0"/>
                </a:moveTo>
                <a:lnTo>
                  <a:pt x="0" y="120777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2240280" y="2473007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2244725" y="3652413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1121621" y="2473007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1126066" y="2473007"/>
            <a:ext cx="1114337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04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2244725" y="2473007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 txBox="1"/>
          <p:nvPr/>
        </p:nvSpPr>
        <p:spPr>
          <a:xfrm>
            <a:off x="1170023" y="2493602"/>
            <a:ext cx="1023585" cy="869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96400"/>
              </a:lnSpc>
            </a:pPr>
            <a:r>
              <a:rPr sz="1458" spc="-5" dirty="0">
                <a:latin typeface="Times New Roman"/>
                <a:cs typeface="Times New Roman"/>
              </a:rPr>
              <a:t>Activities  </a:t>
            </a:r>
            <a:r>
              <a:rPr sz="1458" dirty="0">
                <a:latin typeface="Times New Roman"/>
                <a:cs typeface="Times New Roman"/>
              </a:rPr>
              <a:t>carried out  by the</a:t>
            </a:r>
            <a:r>
              <a:rPr sz="1458" spc="-102" dirty="0">
                <a:latin typeface="Times New Roman"/>
                <a:cs typeface="Times New Roman"/>
              </a:rPr>
              <a:t> </a:t>
            </a:r>
            <a:r>
              <a:rPr sz="1458" dirty="0">
                <a:latin typeface="Times New Roman"/>
                <a:cs typeface="Times New Roman"/>
              </a:rPr>
              <a:t>testing  team</a:t>
            </a:r>
            <a:endParaRPr sz="1458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196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354862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098903" y="886883"/>
            <a:ext cx="5359929" cy="6210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069654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 Engineering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  <a:spcBef>
                <a:spcPts val="851"/>
              </a:spcBef>
            </a:pPr>
            <a:r>
              <a:rPr sz="1167" spc="-5" dirty="0">
                <a:latin typeface="Times New Roman"/>
                <a:cs typeface="Times New Roman"/>
              </a:rPr>
              <a:t>Scenarios </a:t>
            </a:r>
            <a:r>
              <a:rPr sz="1167" dirty="0">
                <a:latin typeface="Times New Roman"/>
                <a:cs typeface="Times New Roman"/>
              </a:rPr>
              <a:t>missed or misunderstood during development analysis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never be tested  correctly because the corresponding test cases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either be missing or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be  incorrect.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left </a:t>
            </a:r>
            <a:r>
              <a:rPr sz="1167" spc="-5" dirty="0">
                <a:latin typeface="Times New Roman"/>
                <a:cs typeface="Times New Roman"/>
              </a:rPr>
              <a:t>side </a:t>
            </a:r>
            <a:r>
              <a:rPr sz="1167" dirty="0">
                <a:latin typeface="Times New Roman"/>
                <a:cs typeface="Times New Roman"/>
              </a:rPr>
              <a:t>column is related to the development, and the right </a:t>
            </a:r>
            <a:r>
              <a:rPr sz="1167" spc="-5" dirty="0">
                <a:latin typeface="Times New Roman"/>
                <a:cs typeface="Times New Roman"/>
              </a:rPr>
              <a:t>side </a:t>
            </a:r>
            <a:r>
              <a:rPr sz="1167" dirty="0">
                <a:latin typeface="Times New Roman"/>
                <a:cs typeface="Times New Roman"/>
              </a:rPr>
              <a:t>describes the  testing. </a:t>
            </a:r>
            <a:r>
              <a:rPr sz="1167" spc="-5" dirty="0">
                <a:latin typeface="Times New Roman"/>
                <a:cs typeface="Times New Roman"/>
              </a:rPr>
              <a:t>Development </a:t>
            </a:r>
            <a:r>
              <a:rPr sz="1167" dirty="0">
                <a:latin typeface="Times New Roman"/>
                <a:cs typeface="Times New Roman"/>
              </a:rPr>
              <a:t>is a creative process as developers have to build the </a:t>
            </a:r>
            <a:r>
              <a:rPr sz="1167" spc="-5" dirty="0">
                <a:latin typeface="Times New Roman"/>
                <a:cs typeface="Times New Roman"/>
              </a:rPr>
              <a:t>system,  whereas, </a:t>
            </a:r>
            <a:r>
              <a:rPr sz="1167" dirty="0">
                <a:latin typeface="Times New Roman"/>
                <a:cs typeface="Times New Roman"/>
              </a:rPr>
              <a:t>testing is a destructive activity as the goal of a tester is to break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to  discover the defects. </a:t>
            </a:r>
            <a:r>
              <a:rPr sz="1167" spc="-5" dirty="0">
                <a:latin typeface="Times New Roman"/>
                <a:cs typeface="Times New Roman"/>
              </a:rPr>
              <a:t>Objective </a:t>
            </a:r>
            <a:r>
              <a:rPr sz="1167" dirty="0">
                <a:latin typeface="Times New Roman"/>
                <a:cs typeface="Times New Roman"/>
              </a:rPr>
              <a:t>of development is to </a:t>
            </a:r>
            <a:r>
              <a:rPr sz="1167" spc="-5" dirty="0">
                <a:latin typeface="Times New Roman"/>
                <a:cs typeface="Times New Roman"/>
              </a:rPr>
              <a:t>show </a:t>
            </a:r>
            <a:r>
              <a:rPr sz="1167" dirty="0">
                <a:latin typeface="Times New Roman"/>
                <a:cs typeface="Times New Roman"/>
              </a:rPr>
              <a:t>that the </a:t>
            </a:r>
            <a:r>
              <a:rPr sz="1167" spc="-5" dirty="0">
                <a:latin typeface="Times New Roman"/>
                <a:cs typeface="Times New Roman"/>
              </a:rPr>
              <a:t>program works,  </a:t>
            </a:r>
            <a:r>
              <a:rPr sz="1167" dirty="0">
                <a:latin typeface="Times New Roman"/>
                <a:cs typeface="Times New Roman"/>
              </a:rPr>
              <a:t>objective of testing is to </a:t>
            </a:r>
            <a:r>
              <a:rPr sz="1167" spc="-5" dirty="0">
                <a:latin typeface="Times New Roman"/>
                <a:cs typeface="Times New Roman"/>
              </a:rPr>
              <a:t>show </a:t>
            </a:r>
            <a:r>
              <a:rPr sz="1167" dirty="0">
                <a:latin typeface="Times New Roman"/>
                <a:cs typeface="Times New Roman"/>
              </a:rPr>
              <a:t>that program does not </a:t>
            </a:r>
            <a:r>
              <a:rPr sz="1167" spc="-5" dirty="0">
                <a:latin typeface="Times New Roman"/>
                <a:cs typeface="Times New Roman"/>
              </a:rPr>
              <a:t>work. However, FS </a:t>
            </a:r>
            <a:r>
              <a:rPr sz="1167" dirty="0">
                <a:latin typeface="Times New Roman"/>
                <a:cs typeface="Times New Roman"/>
              </a:rPr>
              <a:t>is the base  document for both of these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activities.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Tester analyzes </a:t>
            </a:r>
            <a:r>
              <a:rPr sz="1167" spc="-5" dirty="0">
                <a:latin typeface="Times New Roman"/>
                <a:cs typeface="Times New Roman"/>
              </a:rPr>
              <a:t>FS with </a:t>
            </a:r>
            <a:r>
              <a:rPr sz="1167" dirty="0">
                <a:latin typeface="Times New Roman"/>
                <a:cs typeface="Times New Roman"/>
              </a:rPr>
              <a:t>respect to testing the </a:t>
            </a:r>
            <a:r>
              <a:rPr sz="1167" spc="-5" dirty="0">
                <a:latin typeface="Times New Roman"/>
                <a:cs typeface="Times New Roman"/>
              </a:rPr>
              <a:t>system whereas; </a:t>
            </a:r>
            <a:r>
              <a:rPr sz="1167" dirty="0">
                <a:latin typeface="Times New Roman"/>
                <a:cs typeface="Times New Roman"/>
              </a:rPr>
              <a:t>developer </a:t>
            </a:r>
            <a:r>
              <a:rPr sz="1167" spc="-5" dirty="0">
                <a:latin typeface="Times New Roman"/>
                <a:cs typeface="Times New Roman"/>
              </a:rPr>
              <a:t>analyzes FS  with </a:t>
            </a:r>
            <a:r>
              <a:rPr sz="1167" dirty="0">
                <a:latin typeface="Times New Roman"/>
                <a:cs typeface="Times New Roman"/>
              </a:rPr>
              <a:t>respect to designing and coding the </a:t>
            </a:r>
            <a:r>
              <a:rPr sz="1167" spc="-5" dirty="0">
                <a:latin typeface="Times New Roman"/>
                <a:cs typeface="Times New Roman"/>
              </a:rPr>
              <a:t>system. </a:t>
            </a:r>
            <a:r>
              <a:rPr sz="1167" dirty="0">
                <a:latin typeface="Times New Roman"/>
                <a:cs typeface="Times New Roman"/>
              </a:rPr>
              <a:t>If developer does not understand the </a:t>
            </a:r>
            <a:r>
              <a:rPr sz="1167" spc="-5" dirty="0">
                <a:latin typeface="Times New Roman"/>
                <a:cs typeface="Times New Roman"/>
              </a:rPr>
              <a:t>FS  </a:t>
            </a:r>
            <a:r>
              <a:rPr sz="1167" dirty="0">
                <a:latin typeface="Times New Roman"/>
                <a:cs typeface="Times New Roman"/>
              </a:rPr>
              <a:t>correctly then he cannot implement and test it right. Thus if the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person </a:t>
            </a:r>
            <a:r>
              <a:rPr sz="1167" spc="-5" dirty="0">
                <a:latin typeface="Times New Roman"/>
                <a:cs typeface="Times New Roman"/>
              </a:rPr>
              <a:t>who </a:t>
            </a:r>
            <a:r>
              <a:rPr sz="1167" dirty="0">
                <a:latin typeface="Times New Roman"/>
                <a:cs typeface="Times New Roman"/>
              </a:rPr>
              <a:t>has  developed a </a:t>
            </a:r>
            <a:r>
              <a:rPr sz="1167" spc="-5" dirty="0">
                <a:latin typeface="Times New Roman"/>
                <a:cs typeface="Times New Roman"/>
              </a:rPr>
              <a:t>system, </a:t>
            </a:r>
            <a:r>
              <a:rPr sz="1167" dirty="0">
                <a:latin typeface="Times New Roman"/>
                <a:cs typeface="Times New Roman"/>
              </a:rPr>
              <a:t>tests it, chances of carrying the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misunderstanding in testing 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5" dirty="0">
                <a:latin typeface="Times New Roman"/>
                <a:cs typeface="Times New Roman"/>
              </a:rPr>
              <a:t>very </a:t>
            </a:r>
            <a:r>
              <a:rPr sz="1167" dirty="0">
                <a:latin typeface="Times New Roman"/>
                <a:cs typeface="Times New Roman"/>
              </a:rPr>
              <a:t>high. Therefore, an independent testing can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dirty="0">
                <a:latin typeface="Times New Roman"/>
                <a:cs typeface="Times New Roman"/>
              </a:rPr>
              <a:t>prove his understanding  </a:t>
            </a:r>
            <a:r>
              <a:rPr sz="1167" spc="-5" dirty="0">
                <a:latin typeface="Times New Roman"/>
                <a:cs typeface="Times New Roman"/>
              </a:rPr>
              <a:t>wrong. </a:t>
            </a:r>
            <a:r>
              <a:rPr sz="1167" dirty="0">
                <a:latin typeface="Times New Roman"/>
                <a:cs typeface="Times New Roman"/>
              </a:rPr>
              <a:t>Therefore, it is highly recommended that developer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not try to test his/her  own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work.</a:t>
            </a:r>
            <a:endParaRPr sz="1167">
              <a:latin typeface="Times New Roman"/>
              <a:cs typeface="Times New Roman"/>
            </a:endParaRPr>
          </a:p>
          <a:p>
            <a:pPr marL="358679" lvl="1" indent="-346332" algn="just">
              <a:lnSpc>
                <a:spcPts val="1512"/>
              </a:lnSpc>
              <a:buAutoNum type="arabicPeriod" startAt="6"/>
              <a:tabLst>
                <a:tab pos="359296" algn="l"/>
              </a:tabLst>
            </a:pPr>
            <a:r>
              <a:rPr sz="1361" b="1" spc="-5" dirty="0">
                <a:latin typeface="Times New Roman"/>
                <a:cs typeface="Times New Roman"/>
              </a:rPr>
              <a:t>Usefulness </a:t>
            </a:r>
            <a:r>
              <a:rPr sz="1361" b="1" dirty="0">
                <a:latin typeface="Times New Roman"/>
                <a:cs typeface="Times New Roman"/>
              </a:rPr>
              <a:t>of</a:t>
            </a:r>
            <a:r>
              <a:rPr sz="1361" b="1" spc="-58" dirty="0">
                <a:latin typeface="Times New Roman"/>
                <a:cs typeface="Times New Roman"/>
              </a:rPr>
              <a:t> </a:t>
            </a:r>
            <a:r>
              <a:rPr sz="1361" b="1" dirty="0">
                <a:latin typeface="Times New Roman"/>
                <a:cs typeface="Times New Roman"/>
              </a:rPr>
              <a:t>testing</a:t>
            </a: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49"/>
              </a:spcBef>
            </a:pPr>
            <a:r>
              <a:rPr sz="1167" spc="-5" dirty="0">
                <a:latin typeface="Times New Roman"/>
                <a:cs typeface="Times New Roman"/>
              </a:rPr>
              <a:t>Objective </a:t>
            </a:r>
            <a:r>
              <a:rPr sz="1167" dirty="0">
                <a:latin typeface="Times New Roman"/>
                <a:cs typeface="Times New Roman"/>
              </a:rPr>
              <a:t>of testing is to discover and fix as many errors as possible before the </a:t>
            </a:r>
            <a:r>
              <a:rPr sz="1167" spc="-5" dirty="0">
                <a:latin typeface="Times New Roman"/>
                <a:cs typeface="Times New Roman"/>
              </a:rPr>
              <a:t>software  </a:t>
            </a:r>
            <a:r>
              <a:rPr sz="1167" dirty="0">
                <a:latin typeface="Times New Roman"/>
                <a:cs typeface="Times New Roman"/>
              </a:rPr>
              <a:t>is put to use. That is before it is </a:t>
            </a:r>
            <a:r>
              <a:rPr sz="1167" spc="-5" dirty="0">
                <a:latin typeface="Times New Roman"/>
                <a:cs typeface="Times New Roman"/>
              </a:rPr>
              <a:t>shipped </a:t>
            </a:r>
            <a:r>
              <a:rPr sz="1167" spc="10" dirty="0">
                <a:latin typeface="Times New Roman"/>
                <a:cs typeface="Times New Roman"/>
              </a:rPr>
              <a:t>to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client and the client runs it for acceptance.  In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development organizations, a rift exists between the development and the  testing teams. </a:t>
            </a:r>
            <a:r>
              <a:rPr sz="1167" spc="-5" dirty="0">
                <a:latin typeface="Times New Roman"/>
                <a:cs typeface="Times New Roman"/>
              </a:rPr>
              <a:t>Often </a:t>
            </a:r>
            <a:r>
              <a:rPr sz="1167" dirty="0">
                <a:latin typeface="Times New Roman"/>
                <a:cs typeface="Times New Roman"/>
              </a:rPr>
              <a:t>developers are found questioning about the significance or even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need  to have the testing resources in the project teams. Whoever doubts on the usefulness of  the testing team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understand </a:t>
            </a:r>
            <a:r>
              <a:rPr sz="1167" spc="-5" dirty="0">
                <a:latin typeface="Times New Roman"/>
                <a:cs typeface="Times New Roman"/>
              </a:rPr>
              <a:t>what </a:t>
            </a:r>
            <a:r>
              <a:rPr sz="1167" dirty="0">
                <a:latin typeface="Times New Roman"/>
                <a:cs typeface="Times New Roman"/>
              </a:rPr>
              <a:t>could happen if the application is delivered to  client </a:t>
            </a:r>
            <a:r>
              <a:rPr sz="1167" spc="-5" dirty="0">
                <a:latin typeface="Times New Roman"/>
                <a:cs typeface="Times New Roman"/>
              </a:rPr>
              <a:t>without </a:t>
            </a:r>
            <a:r>
              <a:rPr sz="1167" dirty="0">
                <a:latin typeface="Times New Roman"/>
                <a:cs typeface="Times New Roman"/>
              </a:rPr>
              <a:t>testing? </a:t>
            </a:r>
            <a:r>
              <a:rPr sz="1167" spc="-5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the best, the client may ask to fix all the defects (free of cost)  he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discover during the acceptance testing. </a:t>
            </a:r>
            <a:r>
              <a:rPr sz="1167" spc="-5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worst, </a:t>
            </a:r>
            <a:r>
              <a:rPr sz="1167" dirty="0">
                <a:latin typeface="Times New Roman"/>
                <a:cs typeface="Times New Roman"/>
              </a:rPr>
              <a:t>probably </a:t>
            </a:r>
            <a:r>
              <a:rPr sz="1167" spc="10" dirty="0">
                <a:latin typeface="Times New Roman"/>
                <a:cs typeface="Times New Roman"/>
              </a:rPr>
              <a:t>he </a:t>
            </a:r>
            <a:r>
              <a:rPr sz="1167" spc="-5" dirty="0">
                <a:latin typeface="Times New Roman"/>
                <a:cs typeface="Times New Roman"/>
              </a:rPr>
              <a:t>would sue </a:t>
            </a:r>
            <a:r>
              <a:rPr sz="1167" dirty="0">
                <a:latin typeface="Times New Roman"/>
                <a:cs typeface="Times New Roman"/>
              </a:rPr>
              <a:t>the  development firm for damages. </a:t>
            </a:r>
            <a:r>
              <a:rPr sz="1167" spc="-5" dirty="0">
                <a:latin typeface="Times New Roman"/>
                <a:cs typeface="Times New Roman"/>
              </a:rPr>
              <a:t>However, </a:t>
            </a:r>
            <a:r>
              <a:rPr sz="1167" dirty="0">
                <a:latin typeface="Times New Roman"/>
                <a:cs typeface="Times New Roman"/>
              </a:rPr>
              <a:t>in practice, clients are often </a:t>
            </a:r>
            <a:r>
              <a:rPr sz="1167" spc="-5" dirty="0">
                <a:latin typeface="Times New Roman"/>
                <a:cs typeface="Times New Roman"/>
              </a:rPr>
              <a:t>seen </a:t>
            </a:r>
            <a:r>
              <a:rPr sz="1167" dirty="0">
                <a:latin typeface="Times New Roman"/>
                <a:cs typeface="Times New Roman"/>
              </a:rPr>
              <a:t>complaining  about the deliverables and a couple of defected deliverables are </a:t>
            </a:r>
            <a:r>
              <a:rPr sz="1167" spc="-5" dirty="0">
                <a:latin typeface="Times New Roman"/>
                <a:cs typeface="Times New Roman"/>
              </a:rPr>
              <a:t>sufficient </a:t>
            </a:r>
            <a:r>
              <a:rPr sz="1167" dirty="0">
                <a:latin typeface="Times New Roman"/>
                <a:cs typeface="Times New Roman"/>
              </a:rPr>
              <a:t>for breaking  the relations next to the cancellation of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contract.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Therefore, it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well </a:t>
            </a:r>
            <a:r>
              <a:rPr sz="1167" dirty="0">
                <a:latin typeface="Times New Roman"/>
                <a:cs typeface="Times New Roman"/>
              </a:rPr>
              <a:t>preserved among the community of developers that testers  are essential rather inevitable. A good tester has a knack of </a:t>
            </a:r>
            <a:r>
              <a:rPr sz="1167" spc="-5" dirty="0">
                <a:latin typeface="Times New Roman"/>
                <a:cs typeface="Times New Roman"/>
              </a:rPr>
              <a:t>smelling </a:t>
            </a:r>
            <a:r>
              <a:rPr sz="1167" dirty="0">
                <a:latin typeface="Times New Roman"/>
                <a:cs typeface="Times New Roman"/>
              </a:rPr>
              <a:t>errors – just like  auditors and it is for the good of the organization not to harm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358679" lvl="1" indent="-346332" algn="just">
              <a:lnSpc>
                <a:spcPts val="1590"/>
              </a:lnSpc>
              <a:buAutoNum type="arabicPeriod" startAt="7"/>
              <a:tabLst>
                <a:tab pos="359296" algn="l"/>
              </a:tabLst>
            </a:pPr>
            <a:r>
              <a:rPr sz="1361" b="1" dirty="0">
                <a:latin typeface="Times New Roman"/>
                <a:cs typeface="Times New Roman"/>
              </a:rPr>
              <a:t>Testing and </a:t>
            </a:r>
            <a:r>
              <a:rPr sz="1361" b="1" spc="-5" dirty="0">
                <a:latin typeface="Times New Roman"/>
                <a:cs typeface="Times New Roman"/>
              </a:rPr>
              <a:t>software</a:t>
            </a:r>
            <a:r>
              <a:rPr sz="1361" b="1" spc="-58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phases</a:t>
            </a:r>
            <a:endParaRPr sz="136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Times New Roman"/>
                <a:cs typeface="Times New Roman"/>
              </a:rPr>
              <a:t>With the help of the following diagram </a:t>
            </a:r>
            <a:r>
              <a:rPr sz="1167" spc="-5" dirty="0">
                <a:latin typeface="Times New Roman"/>
                <a:cs typeface="Times New Roman"/>
              </a:rPr>
              <a:t>we shall </a:t>
            </a:r>
            <a:r>
              <a:rPr sz="1167" dirty="0">
                <a:latin typeface="Times New Roman"/>
                <a:cs typeface="Times New Roman"/>
              </a:rPr>
              <a:t>explain different phases of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testing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7338221"/>
            <a:ext cx="1003212" cy="477220"/>
          </a:xfrm>
          <a:custGeom>
            <a:avLst/>
            <a:gdLst/>
            <a:ahLst/>
            <a:cxnLst/>
            <a:rect l="l" t="t" r="r" b="b"/>
            <a:pathLst>
              <a:path w="1031875" h="490854">
                <a:moveTo>
                  <a:pt x="978408" y="483108"/>
                </a:moveTo>
                <a:lnTo>
                  <a:pt x="53340" y="483108"/>
                </a:lnTo>
                <a:lnTo>
                  <a:pt x="67056" y="487680"/>
                </a:lnTo>
                <a:lnTo>
                  <a:pt x="83820" y="490728"/>
                </a:lnTo>
                <a:lnTo>
                  <a:pt x="944880" y="490728"/>
                </a:lnTo>
                <a:lnTo>
                  <a:pt x="961644" y="487680"/>
                </a:lnTo>
                <a:lnTo>
                  <a:pt x="963168" y="487680"/>
                </a:lnTo>
                <a:lnTo>
                  <a:pt x="978408" y="483108"/>
                </a:lnTo>
                <a:close/>
              </a:path>
              <a:path w="1031875" h="490854">
                <a:moveTo>
                  <a:pt x="961644" y="6096"/>
                </a:moveTo>
                <a:lnTo>
                  <a:pt x="51816" y="6096"/>
                </a:lnTo>
                <a:lnTo>
                  <a:pt x="38100" y="13716"/>
                </a:lnTo>
                <a:lnTo>
                  <a:pt x="25908" y="24384"/>
                </a:lnTo>
                <a:lnTo>
                  <a:pt x="24384" y="25908"/>
                </a:lnTo>
                <a:lnTo>
                  <a:pt x="13716" y="38100"/>
                </a:lnTo>
                <a:lnTo>
                  <a:pt x="6096" y="51816"/>
                </a:lnTo>
                <a:lnTo>
                  <a:pt x="6096" y="53340"/>
                </a:lnTo>
                <a:lnTo>
                  <a:pt x="1524" y="67056"/>
                </a:lnTo>
                <a:lnTo>
                  <a:pt x="0" y="83820"/>
                </a:lnTo>
                <a:lnTo>
                  <a:pt x="0" y="403860"/>
                </a:lnTo>
                <a:lnTo>
                  <a:pt x="1524" y="420624"/>
                </a:lnTo>
                <a:lnTo>
                  <a:pt x="1524" y="422148"/>
                </a:lnTo>
                <a:lnTo>
                  <a:pt x="6096" y="437388"/>
                </a:lnTo>
                <a:lnTo>
                  <a:pt x="6096" y="438912"/>
                </a:lnTo>
                <a:lnTo>
                  <a:pt x="13716" y="452628"/>
                </a:lnTo>
                <a:lnTo>
                  <a:pt x="25908" y="464820"/>
                </a:lnTo>
                <a:lnTo>
                  <a:pt x="38100" y="475488"/>
                </a:lnTo>
                <a:lnTo>
                  <a:pt x="51816" y="483108"/>
                </a:lnTo>
                <a:lnTo>
                  <a:pt x="961644" y="483108"/>
                </a:lnTo>
                <a:lnTo>
                  <a:pt x="961644" y="481584"/>
                </a:lnTo>
                <a:lnTo>
                  <a:pt x="85344" y="481584"/>
                </a:lnTo>
                <a:lnTo>
                  <a:pt x="68580" y="478536"/>
                </a:lnTo>
                <a:lnTo>
                  <a:pt x="53340" y="478536"/>
                </a:lnTo>
                <a:lnTo>
                  <a:pt x="54673" y="474535"/>
                </a:lnTo>
                <a:lnTo>
                  <a:pt x="42672" y="467868"/>
                </a:lnTo>
                <a:lnTo>
                  <a:pt x="35705" y="461772"/>
                </a:lnTo>
                <a:lnTo>
                  <a:pt x="27432" y="461772"/>
                </a:lnTo>
                <a:lnTo>
                  <a:pt x="30480" y="457200"/>
                </a:lnTo>
                <a:lnTo>
                  <a:pt x="21336" y="448056"/>
                </a:lnTo>
                <a:lnTo>
                  <a:pt x="14562" y="435864"/>
                </a:lnTo>
                <a:lnTo>
                  <a:pt x="10668" y="435864"/>
                </a:lnTo>
                <a:lnTo>
                  <a:pt x="13716" y="434340"/>
                </a:lnTo>
                <a:lnTo>
                  <a:pt x="14782" y="434340"/>
                </a:lnTo>
                <a:lnTo>
                  <a:pt x="11125" y="422148"/>
                </a:lnTo>
                <a:lnTo>
                  <a:pt x="10668" y="422148"/>
                </a:lnTo>
                <a:lnTo>
                  <a:pt x="6096" y="420624"/>
                </a:lnTo>
                <a:lnTo>
                  <a:pt x="10529" y="420624"/>
                </a:lnTo>
                <a:lnTo>
                  <a:pt x="9144" y="405384"/>
                </a:lnTo>
                <a:lnTo>
                  <a:pt x="9144" y="85344"/>
                </a:lnTo>
                <a:lnTo>
                  <a:pt x="10668" y="68580"/>
                </a:lnTo>
                <a:lnTo>
                  <a:pt x="14732" y="56388"/>
                </a:lnTo>
                <a:lnTo>
                  <a:pt x="13716" y="56388"/>
                </a:lnTo>
                <a:lnTo>
                  <a:pt x="10668" y="53340"/>
                </a:lnTo>
                <a:lnTo>
                  <a:pt x="15409" y="53340"/>
                </a:lnTo>
                <a:lnTo>
                  <a:pt x="21336" y="42672"/>
                </a:lnTo>
                <a:lnTo>
                  <a:pt x="30670" y="32004"/>
                </a:lnTo>
                <a:lnTo>
                  <a:pt x="30480" y="32004"/>
                </a:lnTo>
                <a:lnTo>
                  <a:pt x="27432" y="27432"/>
                </a:lnTo>
                <a:lnTo>
                  <a:pt x="35705" y="27432"/>
                </a:lnTo>
                <a:lnTo>
                  <a:pt x="42672" y="21336"/>
                </a:lnTo>
                <a:lnTo>
                  <a:pt x="54673" y="14668"/>
                </a:lnTo>
                <a:lnTo>
                  <a:pt x="53340" y="10668"/>
                </a:lnTo>
                <a:lnTo>
                  <a:pt x="68580" y="10668"/>
                </a:lnTo>
                <a:lnTo>
                  <a:pt x="85344" y="9144"/>
                </a:lnTo>
                <a:lnTo>
                  <a:pt x="961644" y="9144"/>
                </a:lnTo>
                <a:lnTo>
                  <a:pt x="961644" y="6096"/>
                </a:lnTo>
                <a:close/>
              </a:path>
              <a:path w="1031875" h="490854">
                <a:moveTo>
                  <a:pt x="963168" y="478536"/>
                </a:moveTo>
                <a:lnTo>
                  <a:pt x="961644" y="478813"/>
                </a:lnTo>
                <a:lnTo>
                  <a:pt x="961644" y="483108"/>
                </a:lnTo>
                <a:lnTo>
                  <a:pt x="963168" y="478536"/>
                </a:lnTo>
                <a:close/>
              </a:path>
              <a:path w="1031875" h="490854">
                <a:moveTo>
                  <a:pt x="1000397" y="457962"/>
                </a:moveTo>
                <a:lnTo>
                  <a:pt x="989076" y="467868"/>
                </a:lnTo>
                <a:lnTo>
                  <a:pt x="976884" y="474641"/>
                </a:lnTo>
                <a:lnTo>
                  <a:pt x="976884" y="478536"/>
                </a:lnTo>
                <a:lnTo>
                  <a:pt x="963168" y="478536"/>
                </a:lnTo>
                <a:lnTo>
                  <a:pt x="961644" y="483108"/>
                </a:lnTo>
                <a:lnTo>
                  <a:pt x="979932" y="483108"/>
                </a:lnTo>
                <a:lnTo>
                  <a:pt x="993647" y="475488"/>
                </a:lnTo>
                <a:lnTo>
                  <a:pt x="1005840" y="464820"/>
                </a:lnTo>
                <a:lnTo>
                  <a:pt x="1007364" y="463296"/>
                </a:lnTo>
                <a:lnTo>
                  <a:pt x="1008670" y="461772"/>
                </a:lnTo>
                <a:lnTo>
                  <a:pt x="1002792" y="461772"/>
                </a:lnTo>
                <a:lnTo>
                  <a:pt x="999744" y="458724"/>
                </a:lnTo>
                <a:lnTo>
                  <a:pt x="1000397" y="457962"/>
                </a:lnTo>
                <a:close/>
              </a:path>
              <a:path w="1031875" h="490854">
                <a:moveTo>
                  <a:pt x="961644" y="478813"/>
                </a:moveTo>
                <a:lnTo>
                  <a:pt x="946404" y="481584"/>
                </a:lnTo>
                <a:lnTo>
                  <a:pt x="961644" y="481584"/>
                </a:lnTo>
                <a:lnTo>
                  <a:pt x="961644" y="478813"/>
                </a:lnTo>
                <a:close/>
              </a:path>
              <a:path w="1031875" h="490854">
                <a:moveTo>
                  <a:pt x="976884" y="473964"/>
                </a:moveTo>
                <a:lnTo>
                  <a:pt x="961644" y="478536"/>
                </a:lnTo>
                <a:lnTo>
                  <a:pt x="961644" y="478813"/>
                </a:lnTo>
                <a:lnTo>
                  <a:pt x="963168" y="478536"/>
                </a:lnTo>
                <a:lnTo>
                  <a:pt x="976884" y="478536"/>
                </a:lnTo>
                <a:lnTo>
                  <a:pt x="975360" y="475488"/>
                </a:lnTo>
                <a:lnTo>
                  <a:pt x="976884" y="474641"/>
                </a:lnTo>
                <a:lnTo>
                  <a:pt x="976884" y="473964"/>
                </a:lnTo>
                <a:close/>
              </a:path>
              <a:path w="1031875" h="490854">
                <a:moveTo>
                  <a:pt x="54673" y="474535"/>
                </a:moveTo>
                <a:lnTo>
                  <a:pt x="53340" y="478536"/>
                </a:lnTo>
                <a:lnTo>
                  <a:pt x="56388" y="475488"/>
                </a:lnTo>
                <a:lnTo>
                  <a:pt x="54673" y="474535"/>
                </a:lnTo>
                <a:close/>
              </a:path>
              <a:path w="1031875" h="490854">
                <a:moveTo>
                  <a:pt x="54864" y="473964"/>
                </a:moveTo>
                <a:lnTo>
                  <a:pt x="54673" y="474535"/>
                </a:lnTo>
                <a:lnTo>
                  <a:pt x="56388" y="475488"/>
                </a:lnTo>
                <a:lnTo>
                  <a:pt x="53340" y="478536"/>
                </a:lnTo>
                <a:lnTo>
                  <a:pt x="68580" y="478536"/>
                </a:lnTo>
                <a:lnTo>
                  <a:pt x="54864" y="473964"/>
                </a:lnTo>
                <a:close/>
              </a:path>
              <a:path w="1031875" h="490854">
                <a:moveTo>
                  <a:pt x="976884" y="474641"/>
                </a:moveTo>
                <a:lnTo>
                  <a:pt x="975360" y="475488"/>
                </a:lnTo>
                <a:lnTo>
                  <a:pt x="976884" y="478536"/>
                </a:lnTo>
                <a:lnTo>
                  <a:pt x="976884" y="474641"/>
                </a:lnTo>
                <a:close/>
              </a:path>
              <a:path w="1031875" h="490854">
                <a:moveTo>
                  <a:pt x="30480" y="457200"/>
                </a:moveTo>
                <a:lnTo>
                  <a:pt x="27432" y="461772"/>
                </a:lnTo>
                <a:lnTo>
                  <a:pt x="32004" y="458724"/>
                </a:lnTo>
                <a:lnTo>
                  <a:pt x="30480" y="457200"/>
                </a:lnTo>
                <a:close/>
              </a:path>
              <a:path w="1031875" h="490854">
                <a:moveTo>
                  <a:pt x="30480" y="457200"/>
                </a:moveTo>
                <a:lnTo>
                  <a:pt x="32004" y="458724"/>
                </a:lnTo>
                <a:lnTo>
                  <a:pt x="27432" y="461772"/>
                </a:lnTo>
                <a:lnTo>
                  <a:pt x="35705" y="461772"/>
                </a:lnTo>
                <a:lnTo>
                  <a:pt x="30480" y="457200"/>
                </a:lnTo>
                <a:close/>
              </a:path>
              <a:path w="1031875" h="490854">
                <a:moveTo>
                  <a:pt x="1001268" y="457200"/>
                </a:moveTo>
                <a:lnTo>
                  <a:pt x="1000397" y="457962"/>
                </a:lnTo>
                <a:lnTo>
                  <a:pt x="999744" y="458724"/>
                </a:lnTo>
                <a:lnTo>
                  <a:pt x="1002792" y="461772"/>
                </a:lnTo>
                <a:lnTo>
                  <a:pt x="1001268" y="457200"/>
                </a:lnTo>
                <a:close/>
              </a:path>
              <a:path w="1031875" h="490854">
                <a:moveTo>
                  <a:pt x="1012589" y="457200"/>
                </a:moveTo>
                <a:lnTo>
                  <a:pt x="1001268" y="457200"/>
                </a:lnTo>
                <a:lnTo>
                  <a:pt x="1002792" y="461772"/>
                </a:lnTo>
                <a:lnTo>
                  <a:pt x="1008670" y="461772"/>
                </a:lnTo>
                <a:lnTo>
                  <a:pt x="1012589" y="457200"/>
                </a:lnTo>
                <a:close/>
              </a:path>
              <a:path w="1031875" h="490854">
                <a:moveTo>
                  <a:pt x="1016508" y="434340"/>
                </a:moveTo>
                <a:lnTo>
                  <a:pt x="1008888" y="448056"/>
                </a:lnTo>
                <a:lnTo>
                  <a:pt x="1000397" y="457962"/>
                </a:lnTo>
                <a:lnTo>
                  <a:pt x="1001268" y="457200"/>
                </a:lnTo>
                <a:lnTo>
                  <a:pt x="1012589" y="457200"/>
                </a:lnTo>
                <a:lnTo>
                  <a:pt x="1016508" y="452628"/>
                </a:lnTo>
                <a:lnTo>
                  <a:pt x="1024128" y="438912"/>
                </a:lnTo>
                <a:lnTo>
                  <a:pt x="1024128" y="437388"/>
                </a:lnTo>
                <a:lnTo>
                  <a:pt x="1024585" y="435864"/>
                </a:lnTo>
                <a:lnTo>
                  <a:pt x="1019556" y="435864"/>
                </a:lnTo>
                <a:lnTo>
                  <a:pt x="1016508" y="434340"/>
                </a:lnTo>
                <a:close/>
              </a:path>
              <a:path w="1031875" h="490854">
                <a:moveTo>
                  <a:pt x="13716" y="434340"/>
                </a:moveTo>
                <a:lnTo>
                  <a:pt x="10668" y="435864"/>
                </a:lnTo>
                <a:lnTo>
                  <a:pt x="14562" y="435864"/>
                </a:lnTo>
                <a:lnTo>
                  <a:pt x="13716" y="434340"/>
                </a:lnTo>
                <a:close/>
              </a:path>
              <a:path w="1031875" h="490854">
                <a:moveTo>
                  <a:pt x="14782" y="434340"/>
                </a:moveTo>
                <a:lnTo>
                  <a:pt x="13716" y="434340"/>
                </a:lnTo>
                <a:lnTo>
                  <a:pt x="14562" y="435864"/>
                </a:lnTo>
                <a:lnTo>
                  <a:pt x="15240" y="435864"/>
                </a:lnTo>
                <a:lnTo>
                  <a:pt x="14782" y="434340"/>
                </a:lnTo>
                <a:close/>
              </a:path>
              <a:path w="1031875" h="490854">
                <a:moveTo>
                  <a:pt x="1019833" y="420624"/>
                </a:moveTo>
                <a:lnTo>
                  <a:pt x="1019556" y="420624"/>
                </a:lnTo>
                <a:lnTo>
                  <a:pt x="1014984" y="435864"/>
                </a:lnTo>
                <a:lnTo>
                  <a:pt x="1015661" y="435864"/>
                </a:lnTo>
                <a:lnTo>
                  <a:pt x="1016508" y="434340"/>
                </a:lnTo>
                <a:lnTo>
                  <a:pt x="1025042" y="434340"/>
                </a:lnTo>
                <a:lnTo>
                  <a:pt x="1028700" y="422148"/>
                </a:lnTo>
                <a:lnTo>
                  <a:pt x="1019556" y="422148"/>
                </a:lnTo>
                <a:lnTo>
                  <a:pt x="1019833" y="420624"/>
                </a:lnTo>
                <a:close/>
              </a:path>
              <a:path w="1031875" h="490854">
                <a:moveTo>
                  <a:pt x="1025042" y="434340"/>
                </a:moveTo>
                <a:lnTo>
                  <a:pt x="1016508" y="434340"/>
                </a:lnTo>
                <a:lnTo>
                  <a:pt x="1019556" y="435864"/>
                </a:lnTo>
                <a:lnTo>
                  <a:pt x="1024585" y="435864"/>
                </a:lnTo>
                <a:lnTo>
                  <a:pt x="1025042" y="434340"/>
                </a:lnTo>
                <a:close/>
              </a:path>
              <a:path w="1031875" h="490854">
                <a:moveTo>
                  <a:pt x="10529" y="420624"/>
                </a:moveTo>
                <a:lnTo>
                  <a:pt x="6096" y="420624"/>
                </a:lnTo>
                <a:lnTo>
                  <a:pt x="10668" y="422148"/>
                </a:lnTo>
                <a:lnTo>
                  <a:pt x="10529" y="420624"/>
                </a:lnTo>
                <a:close/>
              </a:path>
              <a:path w="1031875" h="490854">
                <a:moveTo>
                  <a:pt x="10668" y="420624"/>
                </a:moveTo>
                <a:lnTo>
                  <a:pt x="10529" y="420624"/>
                </a:lnTo>
                <a:lnTo>
                  <a:pt x="10668" y="422148"/>
                </a:lnTo>
                <a:lnTo>
                  <a:pt x="11125" y="422148"/>
                </a:lnTo>
                <a:lnTo>
                  <a:pt x="10668" y="420624"/>
                </a:lnTo>
                <a:close/>
              </a:path>
              <a:path w="1031875" h="490854">
                <a:moveTo>
                  <a:pt x="1015555" y="54673"/>
                </a:moveTo>
                <a:lnTo>
                  <a:pt x="1014984" y="54864"/>
                </a:lnTo>
                <a:lnTo>
                  <a:pt x="1019556" y="68580"/>
                </a:lnTo>
                <a:lnTo>
                  <a:pt x="1022604" y="85344"/>
                </a:lnTo>
                <a:lnTo>
                  <a:pt x="1022604" y="405384"/>
                </a:lnTo>
                <a:lnTo>
                  <a:pt x="1019556" y="422148"/>
                </a:lnTo>
                <a:lnTo>
                  <a:pt x="1024128" y="420624"/>
                </a:lnTo>
                <a:lnTo>
                  <a:pt x="1028700" y="420624"/>
                </a:lnTo>
                <a:lnTo>
                  <a:pt x="1031747" y="403860"/>
                </a:lnTo>
                <a:lnTo>
                  <a:pt x="1031747" y="83820"/>
                </a:lnTo>
                <a:lnTo>
                  <a:pt x="1028700" y="67056"/>
                </a:lnTo>
                <a:lnTo>
                  <a:pt x="1025144" y="56388"/>
                </a:lnTo>
                <a:lnTo>
                  <a:pt x="1016508" y="56388"/>
                </a:lnTo>
                <a:lnTo>
                  <a:pt x="1015555" y="54673"/>
                </a:lnTo>
                <a:close/>
              </a:path>
              <a:path w="1031875" h="490854">
                <a:moveTo>
                  <a:pt x="1028700" y="420624"/>
                </a:moveTo>
                <a:lnTo>
                  <a:pt x="1024128" y="420624"/>
                </a:lnTo>
                <a:lnTo>
                  <a:pt x="1019556" y="422148"/>
                </a:lnTo>
                <a:lnTo>
                  <a:pt x="1028700" y="422148"/>
                </a:lnTo>
                <a:lnTo>
                  <a:pt x="1028700" y="420624"/>
                </a:lnTo>
                <a:close/>
              </a:path>
              <a:path w="1031875" h="490854">
                <a:moveTo>
                  <a:pt x="10668" y="53340"/>
                </a:moveTo>
                <a:lnTo>
                  <a:pt x="13716" y="56388"/>
                </a:lnTo>
                <a:lnTo>
                  <a:pt x="14668" y="54673"/>
                </a:lnTo>
                <a:lnTo>
                  <a:pt x="10668" y="53340"/>
                </a:lnTo>
                <a:close/>
              </a:path>
              <a:path w="1031875" h="490854">
                <a:moveTo>
                  <a:pt x="14668" y="54673"/>
                </a:moveTo>
                <a:lnTo>
                  <a:pt x="13716" y="56388"/>
                </a:lnTo>
                <a:lnTo>
                  <a:pt x="14732" y="56388"/>
                </a:lnTo>
                <a:lnTo>
                  <a:pt x="15240" y="54864"/>
                </a:lnTo>
                <a:lnTo>
                  <a:pt x="14668" y="54673"/>
                </a:lnTo>
                <a:close/>
              </a:path>
              <a:path w="1031875" h="490854">
                <a:moveTo>
                  <a:pt x="1019556" y="53340"/>
                </a:moveTo>
                <a:lnTo>
                  <a:pt x="1015555" y="54673"/>
                </a:lnTo>
                <a:lnTo>
                  <a:pt x="1016508" y="56388"/>
                </a:lnTo>
                <a:lnTo>
                  <a:pt x="1019556" y="53340"/>
                </a:lnTo>
                <a:close/>
              </a:path>
              <a:path w="1031875" h="490854">
                <a:moveTo>
                  <a:pt x="1024128" y="53340"/>
                </a:moveTo>
                <a:lnTo>
                  <a:pt x="1019556" y="53340"/>
                </a:lnTo>
                <a:lnTo>
                  <a:pt x="1016508" y="56388"/>
                </a:lnTo>
                <a:lnTo>
                  <a:pt x="1025144" y="56388"/>
                </a:lnTo>
                <a:lnTo>
                  <a:pt x="1024128" y="53340"/>
                </a:lnTo>
                <a:close/>
              </a:path>
              <a:path w="1031875" h="490854">
                <a:moveTo>
                  <a:pt x="15409" y="53340"/>
                </a:moveTo>
                <a:lnTo>
                  <a:pt x="10668" y="53340"/>
                </a:lnTo>
                <a:lnTo>
                  <a:pt x="14668" y="54673"/>
                </a:lnTo>
                <a:lnTo>
                  <a:pt x="15409" y="53340"/>
                </a:lnTo>
                <a:close/>
              </a:path>
              <a:path w="1031875" h="490854">
                <a:moveTo>
                  <a:pt x="1000159" y="31034"/>
                </a:moveTo>
                <a:lnTo>
                  <a:pt x="1008888" y="42672"/>
                </a:lnTo>
                <a:lnTo>
                  <a:pt x="1015555" y="54673"/>
                </a:lnTo>
                <a:lnTo>
                  <a:pt x="1019556" y="53340"/>
                </a:lnTo>
                <a:lnTo>
                  <a:pt x="1024128" y="53340"/>
                </a:lnTo>
                <a:lnTo>
                  <a:pt x="1024128" y="51816"/>
                </a:lnTo>
                <a:lnTo>
                  <a:pt x="1016508" y="38100"/>
                </a:lnTo>
                <a:lnTo>
                  <a:pt x="1011936" y="32004"/>
                </a:lnTo>
                <a:lnTo>
                  <a:pt x="1001268" y="32004"/>
                </a:lnTo>
                <a:lnTo>
                  <a:pt x="1000159" y="31034"/>
                </a:lnTo>
                <a:close/>
              </a:path>
              <a:path w="1031875" h="490854">
                <a:moveTo>
                  <a:pt x="27432" y="27432"/>
                </a:moveTo>
                <a:lnTo>
                  <a:pt x="30480" y="32004"/>
                </a:lnTo>
                <a:lnTo>
                  <a:pt x="31292" y="31292"/>
                </a:lnTo>
                <a:lnTo>
                  <a:pt x="32004" y="30480"/>
                </a:lnTo>
                <a:lnTo>
                  <a:pt x="27432" y="27432"/>
                </a:lnTo>
                <a:close/>
              </a:path>
              <a:path w="1031875" h="490854">
                <a:moveTo>
                  <a:pt x="31292" y="31292"/>
                </a:moveTo>
                <a:lnTo>
                  <a:pt x="30480" y="32004"/>
                </a:lnTo>
                <a:lnTo>
                  <a:pt x="30670" y="32004"/>
                </a:lnTo>
                <a:lnTo>
                  <a:pt x="31292" y="31292"/>
                </a:lnTo>
                <a:close/>
              </a:path>
              <a:path w="1031875" h="490854">
                <a:moveTo>
                  <a:pt x="1002792" y="27432"/>
                </a:moveTo>
                <a:lnTo>
                  <a:pt x="999744" y="30480"/>
                </a:lnTo>
                <a:lnTo>
                  <a:pt x="1000159" y="31034"/>
                </a:lnTo>
                <a:lnTo>
                  <a:pt x="1001268" y="32004"/>
                </a:lnTo>
                <a:lnTo>
                  <a:pt x="1002792" y="27432"/>
                </a:lnTo>
                <a:close/>
              </a:path>
              <a:path w="1031875" h="490854">
                <a:moveTo>
                  <a:pt x="1008507" y="27432"/>
                </a:moveTo>
                <a:lnTo>
                  <a:pt x="1002792" y="27432"/>
                </a:lnTo>
                <a:lnTo>
                  <a:pt x="1001268" y="32004"/>
                </a:lnTo>
                <a:lnTo>
                  <a:pt x="1011936" y="32004"/>
                </a:lnTo>
                <a:lnTo>
                  <a:pt x="1008507" y="27432"/>
                </a:lnTo>
                <a:close/>
              </a:path>
              <a:path w="1031875" h="490854">
                <a:moveTo>
                  <a:pt x="35705" y="27432"/>
                </a:moveTo>
                <a:lnTo>
                  <a:pt x="27432" y="27432"/>
                </a:lnTo>
                <a:lnTo>
                  <a:pt x="32004" y="30480"/>
                </a:lnTo>
                <a:lnTo>
                  <a:pt x="31292" y="31292"/>
                </a:lnTo>
                <a:lnTo>
                  <a:pt x="35705" y="27432"/>
                </a:lnTo>
                <a:close/>
              </a:path>
              <a:path w="1031875" h="490854">
                <a:moveTo>
                  <a:pt x="979932" y="6096"/>
                </a:moveTo>
                <a:lnTo>
                  <a:pt x="961644" y="6096"/>
                </a:lnTo>
                <a:lnTo>
                  <a:pt x="963168" y="10668"/>
                </a:lnTo>
                <a:lnTo>
                  <a:pt x="976884" y="10668"/>
                </a:lnTo>
                <a:lnTo>
                  <a:pt x="976884" y="14562"/>
                </a:lnTo>
                <a:lnTo>
                  <a:pt x="989076" y="21336"/>
                </a:lnTo>
                <a:lnTo>
                  <a:pt x="1000159" y="31034"/>
                </a:lnTo>
                <a:lnTo>
                  <a:pt x="999744" y="30480"/>
                </a:lnTo>
                <a:lnTo>
                  <a:pt x="1002792" y="27432"/>
                </a:lnTo>
                <a:lnTo>
                  <a:pt x="1008507" y="27432"/>
                </a:lnTo>
                <a:lnTo>
                  <a:pt x="1007364" y="25908"/>
                </a:lnTo>
                <a:lnTo>
                  <a:pt x="1005840" y="24384"/>
                </a:lnTo>
                <a:lnTo>
                  <a:pt x="993647" y="13716"/>
                </a:lnTo>
                <a:lnTo>
                  <a:pt x="979932" y="6096"/>
                </a:lnTo>
                <a:close/>
              </a:path>
              <a:path w="1031875" h="490854">
                <a:moveTo>
                  <a:pt x="68580" y="10668"/>
                </a:moveTo>
                <a:lnTo>
                  <a:pt x="53340" y="10668"/>
                </a:lnTo>
                <a:lnTo>
                  <a:pt x="56388" y="13716"/>
                </a:lnTo>
                <a:lnTo>
                  <a:pt x="54673" y="14668"/>
                </a:lnTo>
                <a:lnTo>
                  <a:pt x="54864" y="15240"/>
                </a:lnTo>
                <a:lnTo>
                  <a:pt x="68580" y="10668"/>
                </a:lnTo>
                <a:close/>
              </a:path>
              <a:path w="1031875" h="490854">
                <a:moveTo>
                  <a:pt x="961644" y="10529"/>
                </a:moveTo>
                <a:lnTo>
                  <a:pt x="961644" y="10668"/>
                </a:lnTo>
                <a:lnTo>
                  <a:pt x="976884" y="15240"/>
                </a:lnTo>
                <a:lnTo>
                  <a:pt x="976884" y="14562"/>
                </a:lnTo>
                <a:lnTo>
                  <a:pt x="975360" y="13716"/>
                </a:lnTo>
                <a:lnTo>
                  <a:pt x="976884" y="10668"/>
                </a:lnTo>
                <a:lnTo>
                  <a:pt x="963168" y="10668"/>
                </a:lnTo>
                <a:lnTo>
                  <a:pt x="961644" y="10529"/>
                </a:lnTo>
                <a:close/>
              </a:path>
              <a:path w="1031875" h="490854">
                <a:moveTo>
                  <a:pt x="53340" y="10668"/>
                </a:moveTo>
                <a:lnTo>
                  <a:pt x="54673" y="14668"/>
                </a:lnTo>
                <a:lnTo>
                  <a:pt x="56388" y="13716"/>
                </a:lnTo>
                <a:lnTo>
                  <a:pt x="53340" y="10668"/>
                </a:lnTo>
                <a:close/>
              </a:path>
              <a:path w="1031875" h="490854">
                <a:moveTo>
                  <a:pt x="976884" y="10668"/>
                </a:moveTo>
                <a:lnTo>
                  <a:pt x="975360" y="13716"/>
                </a:lnTo>
                <a:lnTo>
                  <a:pt x="976884" y="14562"/>
                </a:lnTo>
                <a:lnTo>
                  <a:pt x="976884" y="10668"/>
                </a:lnTo>
                <a:close/>
              </a:path>
              <a:path w="1031875" h="490854">
                <a:moveTo>
                  <a:pt x="961644" y="6096"/>
                </a:moveTo>
                <a:lnTo>
                  <a:pt x="961644" y="10529"/>
                </a:lnTo>
                <a:lnTo>
                  <a:pt x="963168" y="10668"/>
                </a:lnTo>
                <a:lnTo>
                  <a:pt x="961644" y="6096"/>
                </a:lnTo>
                <a:close/>
              </a:path>
              <a:path w="1031875" h="490854">
                <a:moveTo>
                  <a:pt x="961644" y="9144"/>
                </a:moveTo>
                <a:lnTo>
                  <a:pt x="946404" y="9144"/>
                </a:lnTo>
                <a:lnTo>
                  <a:pt x="961644" y="10529"/>
                </a:lnTo>
                <a:lnTo>
                  <a:pt x="961644" y="9144"/>
                </a:lnTo>
                <a:close/>
              </a:path>
              <a:path w="1031875" h="490854">
                <a:moveTo>
                  <a:pt x="944880" y="0"/>
                </a:moveTo>
                <a:lnTo>
                  <a:pt x="83820" y="0"/>
                </a:lnTo>
                <a:lnTo>
                  <a:pt x="67056" y="1524"/>
                </a:lnTo>
                <a:lnTo>
                  <a:pt x="53340" y="6096"/>
                </a:lnTo>
                <a:lnTo>
                  <a:pt x="978408" y="6096"/>
                </a:lnTo>
                <a:lnTo>
                  <a:pt x="963168" y="1524"/>
                </a:lnTo>
                <a:lnTo>
                  <a:pt x="961644" y="1524"/>
                </a:lnTo>
                <a:lnTo>
                  <a:pt x="944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186321" y="7392054"/>
            <a:ext cx="855663" cy="35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3" marR="4939" indent="-6173">
              <a:lnSpc>
                <a:spcPts val="1381"/>
              </a:lnSpc>
            </a:pPr>
            <a:r>
              <a:rPr sz="1167" b="1" spc="-5" dirty="0">
                <a:latin typeface="Times New Roman"/>
                <a:cs typeface="Times New Roman"/>
              </a:rPr>
              <a:t>Requirement  Specification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29180" y="7338221"/>
            <a:ext cx="987160" cy="477220"/>
          </a:xfrm>
          <a:custGeom>
            <a:avLst/>
            <a:gdLst/>
            <a:ahLst/>
            <a:cxnLst/>
            <a:rect l="l" t="t" r="r" b="b"/>
            <a:pathLst>
              <a:path w="1015364" h="490854">
                <a:moveTo>
                  <a:pt x="961644" y="483108"/>
                </a:moveTo>
                <a:lnTo>
                  <a:pt x="53340" y="483108"/>
                </a:lnTo>
                <a:lnTo>
                  <a:pt x="67056" y="487680"/>
                </a:lnTo>
                <a:lnTo>
                  <a:pt x="83820" y="490728"/>
                </a:lnTo>
                <a:lnTo>
                  <a:pt x="928116" y="490728"/>
                </a:lnTo>
                <a:lnTo>
                  <a:pt x="944880" y="487680"/>
                </a:lnTo>
                <a:lnTo>
                  <a:pt x="946404" y="487680"/>
                </a:lnTo>
                <a:lnTo>
                  <a:pt x="961644" y="483108"/>
                </a:lnTo>
                <a:close/>
              </a:path>
              <a:path w="1015364" h="490854">
                <a:moveTo>
                  <a:pt x="944880" y="6096"/>
                </a:moveTo>
                <a:lnTo>
                  <a:pt x="51816" y="6096"/>
                </a:lnTo>
                <a:lnTo>
                  <a:pt x="38100" y="13716"/>
                </a:lnTo>
                <a:lnTo>
                  <a:pt x="25908" y="24384"/>
                </a:lnTo>
                <a:lnTo>
                  <a:pt x="24384" y="25908"/>
                </a:lnTo>
                <a:lnTo>
                  <a:pt x="13716" y="38100"/>
                </a:lnTo>
                <a:lnTo>
                  <a:pt x="6096" y="51816"/>
                </a:lnTo>
                <a:lnTo>
                  <a:pt x="6096" y="53340"/>
                </a:lnTo>
                <a:lnTo>
                  <a:pt x="1524" y="67056"/>
                </a:lnTo>
                <a:lnTo>
                  <a:pt x="0" y="83820"/>
                </a:lnTo>
                <a:lnTo>
                  <a:pt x="0" y="403860"/>
                </a:lnTo>
                <a:lnTo>
                  <a:pt x="1524" y="420624"/>
                </a:lnTo>
                <a:lnTo>
                  <a:pt x="1524" y="422148"/>
                </a:lnTo>
                <a:lnTo>
                  <a:pt x="6096" y="437388"/>
                </a:lnTo>
                <a:lnTo>
                  <a:pt x="6096" y="438912"/>
                </a:lnTo>
                <a:lnTo>
                  <a:pt x="13716" y="452628"/>
                </a:lnTo>
                <a:lnTo>
                  <a:pt x="25908" y="464820"/>
                </a:lnTo>
                <a:lnTo>
                  <a:pt x="38100" y="475488"/>
                </a:lnTo>
                <a:lnTo>
                  <a:pt x="51816" y="483108"/>
                </a:lnTo>
                <a:lnTo>
                  <a:pt x="944880" y="483108"/>
                </a:lnTo>
                <a:lnTo>
                  <a:pt x="944880" y="481584"/>
                </a:lnTo>
                <a:lnTo>
                  <a:pt x="85344" y="481584"/>
                </a:lnTo>
                <a:lnTo>
                  <a:pt x="68580" y="478536"/>
                </a:lnTo>
                <a:lnTo>
                  <a:pt x="53340" y="478536"/>
                </a:lnTo>
                <a:lnTo>
                  <a:pt x="54673" y="474535"/>
                </a:lnTo>
                <a:lnTo>
                  <a:pt x="42672" y="467868"/>
                </a:lnTo>
                <a:lnTo>
                  <a:pt x="35705" y="461772"/>
                </a:lnTo>
                <a:lnTo>
                  <a:pt x="27432" y="461772"/>
                </a:lnTo>
                <a:lnTo>
                  <a:pt x="30480" y="457200"/>
                </a:lnTo>
                <a:lnTo>
                  <a:pt x="21336" y="448056"/>
                </a:lnTo>
                <a:lnTo>
                  <a:pt x="14562" y="435864"/>
                </a:lnTo>
                <a:lnTo>
                  <a:pt x="10668" y="435864"/>
                </a:lnTo>
                <a:lnTo>
                  <a:pt x="13716" y="434340"/>
                </a:lnTo>
                <a:lnTo>
                  <a:pt x="14782" y="434340"/>
                </a:lnTo>
                <a:lnTo>
                  <a:pt x="11125" y="422148"/>
                </a:lnTo>
                <a:lnTo>
                  <a:pt x="10668" y="422148"/>
                </a:lnTo>
                <a:lnTo>
                  <a:pt x="6096" y="420624"/>
                </a:lnTo>
                <a:lnTo>
                  <a:pt x="10529" y="420624"/>
                </a:lnTo>
                <a:lnTo>
                  <a:pt x="9144" y="405384"/>
                </a:lnTo>
                <a:lnTo>
                  <a:pt x="9144" y="85344"/>
                </a:lnTo>
                <a:lnTo>
                  <a:pt x="10668" y="68580"/>
                </a:lnTo>
                <a:lnTo>
                  <a:pt x="14732" y="56388"/>
                </a:lnTo>
                <a:lnTo>
                  <a:pt x="13716" y="56388"/>
                </a:lnTo>
                <a:lnTo>
                  <a:pt x="10668" y="53340"/>
                </a:lnTo>
                <a:lnTo>
                  <a:pt x="15409" y="53340"/>
                </a:lnTo>
                <a:lnTo>
                  <a:pt x="21336" y="42672"/>
                </a:lnTo>
                <a:lnTo>
                  <a:pt x="30670" y="32004"/>
                </a:lnTo>
                <a:lnTo>
                  <a:pt x="30480" y="32004"/>
                </a:lnTo>
                <a:lnTo>
                  <a:pt x="27432" y="27432"/>
                </a:lnTo>
                <a:lnTo>
                  <a:pt x="35705" y="27432"/>
                </a:lnTo>
                <a:lnTo>
                  <a:pt x="42672" y="21336"/>
                </a:lnTo>
                <a:lnTo>
                  <a:pt x="54673" y="14668"/>
                </a:lnTo>
                <a:lnTo>
                  <a:pt x="53340" y="10668"/>
                </a:lnTo>
                <a:lnTo>
                  <a:pt x="68580" y="10668"/>
                </a:lnTo>
                <a:lnTo>
                  <a:pt x="85344" y="9144"/>
                </a:lnTo>
                <a:lnTo>
                  <a:pt x="944880" y="9144"/>
                </a:lnTo>
                <a:lnTo>
                  <a:pt x="944880" y="6096"/>
                </a:lnTo>
                <a:close/>
              </a:path>
              <a:path w="1015364" h="490854">
                <a:moveTo>
                  <a:pt x="946404" y="478536"/>
                </a:moveTo>
                <a:lnTo>
                  <a:pt x="944880" y="478813"/>
                </a:lnTo>
                <a:lnTo>
                  <a:pt x="944880" y="483108"/>
                </a:lnTo>
                <a:lnTo>
                  <a:pt x="946404" y="478536"/>
                </a:lnTo>
                <a:close/>
              </a:path>
              <a:path w="1015364" h="490854">
                <a:moveTo>
                  <a:pt x="981456" y="458724"/>
                </a:moveTo>
                <a:lnTo>
                  <a:pt x="972312" y="467868"/>
                </a:lnTo>
                <a:lnTo>
                  <a:pt x="960119" y="474641"/>
                </a:lnTo>
                <a:lnTo>
                  <a:pt x="960119" y="478536"/>
                </a:lnTo>
                <a:lnTo>
                  <a:pt x="946404" y="478536"/>
                </a:lnTo>
                <a:lnTo>
                  <a:pt x="944880" y="483108"/>
                </a:lnTo>
                <a:lnTo>
                  <a:pt x="963168" y="483108"/>
                </a:lnTo>
                <a:lnTo>
                  <a:pt x="976884" y="475488"/>
                </a:lnTo>
                <a:lnTo>
                  <a:pt x="990600" y="461772"/>
                </a:lnTo>
                <a:lnTo>
                  <a:pt x="986028" y="461772"/>
                </a:lnTo>
                <a:lnTo>
                  <a:pt x="981456" y="458724"/>
                </a:lnTo>
                <a:close/>
              </a:path>
              <a:path w="1015364" h="490854">
                <a:moveTo>
                  <a:pt x="944880" y="478813"/>
                </a:moveTo>
                <a:lnTo>
                  <a:pt x="929640" y="481584"/>
                </a:lnTo>
                <a:lnTo>
                  <a:pt x="944880" y="481584"/>
                </a:lnTo>
                <a:lnTo>
                  <a:pt x="944880" y="478813"/>
                </a:lnTo>
                <a:close/>
              </a:path>
              <a:path w="1015364" h="490854">
                <a:moveTo>
                  <a:pt x="960119" y="473964"/>
                </a:moveTo>
                <a:lnTo>
                  <a:pt x="944880" y="478536"/>
                </a:lnTo>
                <a:lnTo>
                  <a:pt x="944880" y="478813"/>
                </a:lnTo>
                <a:lnTo>
                  <a:pt x="946404" y="478536"/>
                </a:lnTo>
                <a:lnTo>
                  <a:pt x="960119" y="478536"/>
                </a:lnTo>
                <a:lnTo>
                  <a:pt x="958596" y="475488"/>
                </a:lnTo>
                <a:lnTo>
                  <a:pt x="960119" y="474641"/>
                </a:lnTo>
                <a:lnTo>
                  <a:pt x="960119" y="473964"/>
                </a:lnTo>
                <a:close/>
              </a:path>
              <a:path w="1015364" h="490854">
                <a:moveTo>
                  <a:pt x="54673" y="474535"/>
                </a:moveTo>
                <a:lnTo>
                  <a:pt x="53340" y="478536"/>
                </a:lnTo>
                <a:lnTo>
                  <a:pt x="56388" y="475488"/>
                </a:lnTo>
                <a:lnTo>
                  <a:pt x="54673" y="474535"/>
                </a:lnTo>
                <a:close/>
              </a:path>
              <a:path w="1015364" h="490854">
                <a:moveTo>
                  <a:pt x="54864" y="473964"/>
                </a:moveTo>
                <a:lnTo>
                  <a:pt x="54673" y="474535"/>
                </a:lnTo>
                <a:lnTo>
                  <a:pt x="56388" y="475488"/>
                </a:lnTo>
                <a:lnTo>
                  <a:pt x="53340" y="478536"/>
                </a:lnTo>
                <a:lnTo>
                  <a:pt x="68580" y="478536"/>
                </a:lnTo>
                <a:lnTo>
                  <a:pt x="54864" y="473964"/>
                </a:lnTo>
                <a:close/>
              </a:path>
              <a:path w="1015364" h="490854">
                <a:moveTo>
                  <a:pt x="960119" y="474641"/>
                </a:moveTo>
                <a:lnTo>
                  <a:pt x="958596" y="475488"/>
                </a:lnTo>
                <a:lnTo>
                  <a:pt x="960119" y="478536"/>
                </a:lnTo>
                <a:lnTo>
                  <a:pt x="960119" y="474641"/>
                </a:lnTo>
                <a:close/>
              </a:path>
              <a:path w="1015364" h="490854">
                <a:moveTo>
                  <a:pt x="30480" y="457200"/>
                </a:moveTo>
                <a:lnTo>
                  <a:pt x="27432" y="461772"/>
                </a:lnTo>
                <a:lnTo>
                  <a:pt x="32004" y="458724"/>
                </a:lnTo>
                <a:lnTo>
                  <a:pt x="30480" y="457200"/>
                </a:lnTo>
                <a:close/>
              </a:path>
              <a:path w="1015364" h="490854">
                <a:moveTo>
                  <a:pt x="30480" y="457200"/>
                </a:moveTo>
                <a:lnTo>
                  <a:pt x="32004" y="458724"/>
                </a:lnTo>
                <a:lnTo>
                  <a:pt x="27432" y="461772"/>
                </a:lnTo>
                <a:lnTo>
                  <a:pt x="35705" y="461772"/>
                </a:lnTo>
                <a:lnTo>
                  <a:pt x="30480" y="457200"/>
                </a:lnTo>
                <a:close/>
              </a:path>
              <a:path w="1015364" h="490854">
                <a:moveTo>
                  <a:pt x="982980" y="457200"/>
                </a:moveTo>
                <a:lnTo>
                  <a:pt x="981456" y="458724"/>
                </a:lnTo>
                <a:lnTo>
                  <a:pt x="986028" y="461772"/>
                </a:lnTo>
                <a:lnTo>
                  <a:pt x="982980" y="457200"/>
                </a:lnTo>
                <a:close/>
              </a:path>
              <a:path w="1015364" h="490854">
                <a:moveTo>
                  <a:pt x="999744" y="434340"/>
                </a:moveTo>
                <a:lnTo>
                  <a:pt x="992124" y="448056"/>
                </a:lnTo>
                <a:lnTo>
                  <a:pt x="982980" y="457200"/>
                </a:lnTo>
                <a:lnTo>
                  <a:pt x="986028" y="461772"/>
                </a:lnTo>
                <a:lnTo>
                  <a:pt x="990600" y="461772"/>
                </a:lnTo>
                <a:lnTo>
                  <a:pt x="999744" y="452628"/>
                </a:lnTo>
                <a:lnTo>
                  <a:pt x="1007364" y="438912"/>
                </a:lnTo>
                <a:lnTo>
                  <a:pt x="1007364" y="437388"/>
                </a:lnTo>
                <a:lnTo>
                  <a:pt x="1007821" y="435864"/>
                </a:lnTo>
                <a:lnTo>
                  <a:pt x="1002792" y="435864"/>
                </a:lnTo>
                <a:lnTo>
                  <a:pt x="999744" y="434340"/>
                </a:lnTo>
                <a:close/>
              </a:path>
              <a:path w="1015364" h="490854">
                <a:moveTo>
                  <a:pt x="13716" y="434340"/>
                </a:moveTo>
                <a:lnTo>
                  <a:pt x="10668" y="435864"/>
                </a:lnTo>
                <a:lnTo>
                  <a:pt x="14562" y="435864"/>
                </a:lnTo>
                <a:lnTo>
                  <a:pt x="13716" y="434340"/>
                </a:lnTo>
                <a:close/>
              </a:path>
              <a:path w="1015364" h="490854">
                <a:moveTo>
                  <a:pt x="14782" y="434340"/>
                </a:moveTo>
                <a:lnTo>
                  <a:pt x="13716" y="434340"/>
                </a:lnTo>
                <a:lnTo>
                  <a:pt x="14562" y="435864"/>
                </a:lnTo>
                <a:lnTo>
                  <a:pt x="15240" y="435864"/>
                </a:lnTo>
                <a:lnTo>
                  <a:pt x="14782" y="434340"/>
                </a:lnTo>
                <a:close/>
              </a:path>
              <a:path w="1015364" h="490854">
                <a:moveTo>
                  <a:pt x="1003069" y="420624"/>
                </a:moveTo>
                <a:lnTo>
                  <a:pt x="1002792" y="420624"/>
                </a:lnTo>
                <a:lnTo>
                  <a:pt x="998219" y="435864"/>
                </a:lnTo>
                <a:lnTo>
                  <a:pt x="998897" y="435864"/>
                </a:lnTo>
                <a:lnTo>
                  <a:pt x="999744" y="434340"/>
                </a:lnTo>
                <a:lnTo>
                  <a:pt x="1008278" y="434340"/>
                </a:lnTo>
                <a:lnTo>
                  <a:pt x="1011936" y="422148"/>
                </a:lnTo>
                <a:lnTo>
                  <a:pt x="1002792" y="422148"/>
                </a:lnTo>
                <a:lnTo>
                  <a:pt x="1003069" y="420624"/>
                </a:lnTo>
                <a:close/>
              </a:path>
              <a:path w="1015364" h="490854">
                <a:moveTo>
                  <a:pt x="1008278" y="434340"/>
                </a:moveTo>
                <a:lnTo>
                  <a:pt x="999744" y="434340"/>
                </a:lnTo>
                <a:lnTo>
                  <a:pt x="1002792" y="435864"/>
                </a:lnTo>
                <a:lnTo>
                  <a:pt x="1007821" y="435864"/>
                </a:lnTo>
                <a:lnTo>
                  <a:pt x="1008278" y="434340"/>
                </a:lnTo>
                <a:close/>
              </a:path>
              <a:path w="1015364" h="490854">
                <a:moveTo>
                  <a:pt x="10529" y="420624"/>
                </a:moveTo>
                <a:lnTo>
                  <a:pt x="6096" y="420624"/>
                </a:lnTo>
                <a:lnTo>
                  <a:pt x="10668" y="422148"/>
                </a:lnTo>
                <a:lnTo>
                  <a:pt x="10529" y="420624"/>
                </a:lnTo>
                <a:close/>
              </a:path>
              <a:path w="1015364" h="490854">
                <a:moveTo>
                  <a:pt x="10668" y="420624"/>
                </a:moveTo>
                <a:lnTo>
                  <a:pt x="10529" y="420624"/>
                </a:lnTo>
                <a:lnTo>
                  <a:pt x="10668" y="422148"/>
                </a:lnTo>
                <a:lnTo>
                  <a:pt x="11125" y="422148"/>
                </a:lnTo>
                <a:lnTo>
                  <a:pt x="10668" y="420624"/>
                </a:lnTo>
                <a:close/>
              </a:path>
              <a:path w="1015364" h="490854">
                <a:moveTo>
                  <a:pt x="998791" y="54673"/>
                </a:moveTo>
                <a:lnTo>
                  <a:pt x="998219" y="54864"/>
                </a:lnTo>
                <a:lnTo>
                  <a:pt x="1002792" y="68580"/>
                </a:lnTo>
                <a:lnTo>
                  <a:pt x="1005840" y="85344"/>
                </a:lnTo>
                <a:lnTo>
                  <a:pt x="1005840" y="405384"/>
                </a:lnTo>
                <a:lnTo>
                  <a:pt x="1002792" y="422148"/>
                </a:lnTo>
                <a:lnTo>
                  <a:pt x="1007364" y="420624"/>
                </a:lnTo>
                <a:lnTo>
                  <a:pt x="1011936" y="420624"/>
                </a:lnTo>
                <a:lnTo>
                  <a:pt x="1014984" y="403860"/>
                </a:lnTo>
                <a:lnTo>
                  <a:pt x="1014984" y="83820"/>
                </a:lnTo>
                <a:lnTo>
                  <a:pt x="1011936" y="67056"/>
                </a:lnTo>
                <a:lnTo>
                  <a:pt x="1008380" y="56388"/>
                </a:lnTo>
                <a:lnTo>
                  <a:pt x="999744" y="56388"/>
                </a:lnTo>
                <a:lnTo>
                  <a:pt x="998791" y="54673"/>
                </a:lnTo>
                <a:close/>
              </a:path>
              <a:path w="1015364" h="490854">
                <a:moveTo>
                  <a:pt x="1011936" y="420624"/>
                </a:moveTo>
                <a:lnTo>
                  <a:pt x="1007364" y="420624"/>
                </a:lnTo>
                <a:lnTo>
                  <a:pt x="1002792" y="422148"/>
                </a:lnTo>
                <a:lnTo>
                  <a:pt x="1011936" y="422148"/>
                </a:lnTo>
                <a:lnTo>
                  <a:pt x="1011936" y="420624"/>
                </a:lnTo>
                <a:close/>
              </a:path>
              <a:path w="1015364" h="490854">
                <a:moveTo>
                  <a:pt x="10668" y="53340"/>
                </a:moveTo>
                <a:lnTo>
                  <a:pt x="13716" y="56388"/>
                </a:lnTo>
                <a:lnTo>
                  <a:pt x="14668" y="54673"/>
                </a:lnTo>
                <a:lnTo>
                  <a:pt x="10668" y="53340"/>
                </a:lnTo>
                <a:close/>
              </a:path>
              <a:path w="1015364" h="490854">
                <a:moveTo>
                  <a:pt x="14668" y="54673"/>
                </a:moveTo>
                <a:lnTo>
                  <a:pt x="13716" y="56388"/>
                </a:lnTo>
                <a:lnTo>
                  <a:pt x="14732" y="56388"/>
                </a:lnTo>
                <a:lnTo>
                  <a:pt x="15240" y="54864"/>
                </a:lnTo>
                <a:lnTo>
                  <a:pt x="14668" y="54673"/>
                </a:lnTo>
                <a:close/>
              </a:path>
              <a:path w="1015364" h="490854">
                <a:moveTo>
                  <a:pt x="1002792" y="53340"/>
                </a:moveTo>
                <a:lnTo>
                  <a:pt x="998791" y="54673"/>
                </a:lnTo>
                <a:lnTo>
                  <a:pt x="999744" y="56388"/>
                </a:lnTo>
                <a:lnTo>
                  <a:pt x="1002792" y="53340"/>
                </a:lnTo>
                <a:close/>
              </a:path>
              <a:path w="1015364" h="490854">
                <a:moveTo>
                  <a:pt x="1007364" y="53340"/>
                </a:moveTo>
                <a:lnTo>
                  <a:pt x="1002792" y="53340"/>
                </a:lnTo>
                <a:lnTo>
                  <a:pt x="999744" y="56388"/>
                </a:lnTo>
                <a:lnTo>
                  <a:pt x="1008380" y="56388"/>
                </a:lnTo>
                <a:lnTo>
                  <a:pt x="1007364" y="53340"/>
                </a:lnTo>
                <a:close/>
              </a:path>
              <a:path w="1015364" h="490854">
                <a:moveTo>
                  <a:pt x="15409" y="53340"/>
                </a:moveTo>
                <a:lnTo>
                  <a:pt x="10668" y="53340"/>
                </a:lnTo>
                <a:lnTo>
                  <a:pt x="14668" y="54673"/>
                </a:lnTo>
                <a:lnTo>
                  <a:pt x="15409" y="53340"/>
                </a:lnTo>
                <a:close/>
              </a:path>
              <a:path w="1015364" h="490854">
                <a:moveTo>
                  <a:pt x="981456" y="30480"/>
                </a:moveTo>
                <a:lnTo>
                  <a:pt x="992124" y="42672"/>
                </a:lnTo>
                <a:lnTo>
                  <a:pt x="998791" y="54673"/>
                </a:lnTo>
                <a:lnTo>
                  <a:pt x="1002792" y="53340"/>
                </a:lnTo>
                <a:lnTo>
                  <a:pt x="1007364" y="53340"/>
                </a:lnTo>
                <a:lnTo>
                  <a:pt x="1007364" y="51816"/>
                </a:lnTo>
                <a:lnTo>
                  <a:pt x="999744" y="38100"/>
                </a:lnTo>
                <a:lnTo>
                  <a:pt x="994410" y="32004"/>
                </a:lnTo>
                <a:lnTo>
                  <a:pt x="982980" y="32004"/>
                </a:lnTo>
                <a:lnTo>
                  <a:pt x="981456" y="30480"/>
                </a:lnTo>
                <a:close/>
              </a:path>
              <a:path w="1015364" h="490854">
                <a:moveTo>
                  <a:pt x="27432" y="27432"/>
                </a:moveTo>
                <a:lnTo>
                  <a:pt x="30480" y="32004"/>
                </a:lnTo>
                <a:lnTo>
                  <a:pt x="31292" y="31292"/>
                </a:lnTo>
                <a:lnTo>
                  <a:pt x="32004" y="30480"/>
                </a:lnTo>
                <a:lnTo>
                  <a:pt x="27432" y="27432"/>
                </a:lnTo>
                <a:close/>
              </a:path>
              <a:path w="1015364" h="490854">
                <a:moveTo>
                  <a:pt x="31292" y="31292"/>
                </a:moveTo>
                <a:lnTo>
                  <a:pt x="30480" y="32004"/>
                </a:lnTo>
                <a:lnTo>
                  <a:pt x="30670" y="32004"/>
                </a:lnTo>
                <a:lnTo>
                  <a:pt x="31292" y="31292"/>
                </a:lnTo>
                <a:close/>
              </a:path>
              <a:path w="1015364" h="490854">
                <a:moveTo>
                  <a:pt x="986028" y="27432"/>
                </a:moveTo>
                <a:lnTo>
                  <a:pt x="981456" y="30480"/>
                </a:lnTo>
                <a:lnTo>
                  <a:pt x="982980" y="32004"/>
                </a:lnTo>
                <a:lnTo>
                  <a:pt x="986028" y="27432"/>
                </a:lnTo>
                <a:close/>
              </a:path>
              <a:path w="1015364" h="490854">
                <a:moveTo>
                  <a:pt x="990409" y="27432"/>
                </a:moveTo>
                <a:lnTo>
                  <a:pt x="986028" y="27432"/>
                </a:lnTo>
                <a:lnTo>
                  <a:pt x="982980" y="32004"/>
                </a:lnTo>
                <a:lnTo>
                  <a:pt x="994410" y="32004"/>
                </a:lnTo>
                <a:lnTo>
                  <a:pt x="990409" y="27432"/>
                </a:lnTo>
                <a:close/>
              </a:path>
              <a:path w="1015364" h="490854">
                <a:moveTo>
                  <a:pt x="35705" y="27432"/>
                </a:moveTo>
                <a:lnTo>
                  <a:pt x="27432" y="27432"/>
                </a:lnTo>
                <a:lnTo>
                  <a:pt x="32004" y="30480"/>
                </a:lnTo>
                <a:lnTo>
                  <a:pt x="31292" y="31292"/>
                </a:lnTo>
                <a:lnTo>
                  <a:pt x="35705" y="27432"/>
                </a:lnTo>
                <a:close/>
              </a:path>
              <a:path w="1015364" h="490854">
                <a:moveTo>
                  <a:pt x="963168" y="6096"/>
                </a:moveTo>
                <a:lnTo>
                  <a:pt x="944880" y="6096"/>
                </a:lnTo>
                <a:lnTo>
                  <a:pt x="946404" y="10668"/>
                </a:lnTo>
                <a:lnTo>
                  <a:pt x="960119" y="10668"/>
                </a:lnTo>
                <a:lnTo>
                  <a:pt x="960119" y="14562"/>
                </a:lnTo>
                <a:lnTo>
                  <a:pt x="972312" y="21336"/>
                </a:lnTo>
                <a:lnTo>
                  <a:pt x="981456" y="30480"/>
                </a:lnTo>
                <a:lnTo>
                  <a:pt x="986028" y="27432"/>
                </a:lnTo>
                <a:lnTo>
                  <a:pt x="990409" y="27432"/>
                </a:lnTo>
                <a:lnTo>
                  <a:pt x="989076" y="25908"/>
                </a:lnTo>
                <a:lnTo>
                  <a:pt x="976884" y="13716"/>
                </a:lnTo>
                <a:lnTo>
                  <a:pt x="963168" y="6096"/>
                </a:lnTo>
                <a:close/>
              </a:path>
              <a:path w="1015364" h="490854">
                <a:moveTo>
                  <a:pt x="68580" y="10668"/>
                </a:moveTo>
                <a:lnTo>
                  <a:pt x="53340" y="10668"/>
                </a:lnTo>
                <a:lnTo>
                  <a:pt x="56388" y="13716"/>
                </a:lnTo>
                <a:lnTo>
                  <a:pt x="54673" y="14668"/>
                </a:lnTo>
                <a:lnTo>
                  <a:pt x="54864" y="15240"/>
                </a:lnTo>
                <a:lnTo>
                  <a:pt x="68580" y="10668"/>
                </a:lnTo>
                <a:close/>
              </a:path>
              <a:path w="1015364" h="490854">
                <a:moveTo>
                  <a:pt x="944880" y="10529"/>
                </a:moveTo>
                <a:lnTo>
                  <a:pt x="944880" y="10668"/>
                </a:lnTo>
                <a:lnTo>
                  <a:pt x="960119" y="15240"/>
                </a:lnTo>
                <a:lnTo>
                  <a:pt x="960119" y="14562"/>
                </a:lnTo>
                <a:lnTo>
                  <a:pt x="958596" y="13716"/>
                </a:lnTo>
                <a:lnTo>
                  <a:pt x="960119" y="10668"/>
                </a:lnTo>
                <a:lnTo>
                  <a:pt x="946404" y="10668"/>
                </a:lnTo>
                <a:lnTo>
                  <a:pt x="944880" y="10529"/>
                </a:lnTo>
                <a:close/>
              </a:path>
              <a:path w="1015364" h="490854">
                <a:moveTo>
                  <a:pt x="53340" y="10668"/>
                </a:moveTo>
                <a:lnTo>
                  <a:pt x="54673" y="14668"/>
                </a:lnTo>
                <a:lnTo>
                  <a:pt x="56388" y="13716"/>
                </a:lnTo>
                <a:lnTo>
                  <a:pt x="53340" y="10668"/>
                </a:lnTo>
                <a:close/>
              </a:path>
              <a:path w="1015364" h="490854">
                <a:moveTo>
                  <a:pt x="960119" y="10668"/>
                </a:moveTo>
                <a:lnTo>
                  <a:pt x="958596" y="13716"/>
                </a:lnTo>
                <a:lnTo>
                  <a:pt x="960119" y="14562"/>
                </a:lnTo>
                <a:lnTo>
                  <a:pt x="960119" y="10668"/>
                </a:lnTo>
                <a:close/>
              </a:path>
              <a:path w="1015364" h="490854">
                <a:moveTo>
                  <a:pt x="944880" y="6096"/>
                </a:moveTo>
                <a:lnTo>
                  <a:pt x="944880" y="10529"/>
                </a:lnTo>
                <a:lnTo>
                  <a:pt x="946404" y="10668"/>
                </a:lnTo>
                <a:lnTo>
                  <a:pt x="944880" y="6096"/>
                </a:lnTo>
                <a:close/>
              </a:path>
              <a:path w="1015364" h="490854">
                <a:moveTo>
                  <a:pt x="944880" y="9144"/>
                </a:moveTo>
                <a:lnTo>
                  <a:pt x="929640" y="9144"/>
                </a:lnTo>
                <a:lnTo>
                  <a:pt x="944880" y="10529"/>
                </a:lnTo>
                <a:lnTo>
                  <a:pt x="944880" y="9144"/>
                </a:lnTo>
                <a:close/>
              </a:path>
              <a:path w="1015364" h="490854">
                <a:moveTo>
                  <a:pt x="928116" y="0"/>
                </a:moveTo>
                <a:lnTo>
                  <a:pt x="83820" y="0"/>
                </a:lnTo>
                <a:lnTo>
                  <a:pt x="67056" y="1524"/>
                </a:lnTo>
                <a:lnTo>
                  <a:pt x="53340" y="6096"/>
                </a:lnTo>
                <a:lnTo>
                  <a:pt x="961644" y="6096"/>
                </a:lnTo>
                <a:lnTo>
                  <a:pt x="946404" y="1524"/>
                </a:lnTo>
                <a:lnTo>
                  <a:pt x="944880" y="1524"/>
                </a:lnTo>
                <a:lnTo>
                  <a:pt x="928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2402770" y="7392054"/>
            <a:ext cx="839611" cy="35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82117">
              <a:lnSpc>
                <a:spcPts val="1381"/>
              </a:lnSpc>
            </a:pPr>
            <a:r>
              <a:rPr sz="1167" b="1" spc="-5" dirty="0">
                <a:latin typeface="Times New Roman"/>
                <a:cs typeface="Times New Roman"/>
              </a:rPr>
              <a:t>System  Specification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56001" y="7338221"/>
            <a:ext cx="788370" cy="477220"/>
          </a:xfrm>
          <a:custGeom>
            <a:avLst/>
            <a:gdLst/>
            <a:ahLst/>
            <a:cxnLst/>
            <a:rect l="l" t="t" r="r" b="b"/>
            <a:pathLst>
              <a:path w="810895" h="490854">
                <a:moveTo>
                  <a:pt x="757427" y="483108"/>
                </a:moveTo>
                <a:lnTo>
                  <a:pt x="51815" y="483108"/>
                </a:lnTo>
                <a:lnTo>
                  <a:pt x="67055" y="487680"/>
                </a:lnTo>
                <a:lnTo>
                  <a:pt x="83819" y="490728"/>
                </a:lnTo>
                <a:lnTo>
                  <a:pt x="723899" y="490728"/>
                </a:lnTo>
                <a:lnTo>
                  <a:pt x="740663" y="487680"/>
                </a:lnTo>
                <a:lnTo>
                  <a:pt x="742187" y="487680"/>
                </a:lnTo>
                <a:lnTo>
                  <a:pt x="757427" y="483108"/>
                </a:lnTo>
                <a:close/>
              </a:path>
              <a:path w="810895" h="490854">
                <a:moveTo>
                  <a:pt x="740663" y="6096"/>
                </a:moveTo>
                <a:lnTo>
                  <a:pt x="50291" y="6096"/>
                </a:lnTo>
                <a:lnTo>
                  <a:pt x="36575" y="13716"/>
                </a:lnTo>
                <a:lnTo>
                  <a:pt x="24383" y="24384"/>
                </a:lnTo>
                <a:lnTo>
                  <a:pt x="22859" y="25908"/>
                </a:lnTo>
                <a:lnTo>
                  <a:pt x="13715" y="38100"/>
                </a:lnTo>
                <a:lnTo>
                  <a:pt x="6095" y="51816"/>
                </a:lnTo>
                <a:lnTo>
                  <a:pt x="6095" y="53340"/>
                </a:lnTo>
                <a:lnTo>
                  <a:pt x="1523" y="67056"/>
                </a:lnTo>
                <a:lnTo>
                  <a:pt x="0" y="83820"/>
                </a:lnTo>
                <a:lnTo>
                  <a:pt x="0" y="403860"/>
                </a:lnTo>
                <a:lnTo>
                  <a:pt x="1523" y="420624"/>
                </a:lnTo>
                <a:lnTo>
                  <a:pt x="1523" y="422148"/>
                </a:lnTo>
                <a:lnTo>
                  <a:pt x="6095" y="437388"/>
                </a:lnTo>
                <a:lnTo>
                  <a:pt x="6095" y="438912"/>
                </a:lnTo>
                <a:lnTo>
                  <a:pt x="13715" y="452628"/>
                </a:lnTo>
                <a:lnTo>
                  <a:pt x="22859" y="463296"/>
                </a:lnTo>
                <a:lnTo>
                  <a:pt x="24383" y="464820"/>
                </a:lnTo>
                <a:lnTo>
                  <a:pt x="36575" y="475488"/>
                </a:lnTo>
                <a:lnTo>
                  <a:pt x="50291" y="483108"/>
                </a:lnTo>
                <a:lnTo>
                  <a:pt x="740663" y="483108"/>
                </a:lnTo>
                <a:lnTo>
                  <a:pt x="740663" y="481584"/>
                </a:lnTo>
                <a:lnTo>
                  <a:pt x="85343" y="481584"/>
                </a:lnTo>
                <a:lnTo>
                  <a:pt x="68579" y="478536"/>
                </a:lnTo>
                <a:lnTo>
                  <a:pt x="53339" y="478536"/>
                </a:lnTo>
                <a:lnTo>
                  <a:pt x="53339" y="474641"/>
                </a:lnTo>
                <a:lnTo>
                  <a:pt x="41147" y="467868"/>
                </a:lnTo>
                <a:lnTo>
                  <a:pt x="34181" y="461772"/>
                </a:lnTo>
                <a:lnTo>
                  <a:pt x="27431" y="461772"/>
                </a:lnTo>
                <a:lnTo>
                  <a:pt x="28955" y="457200"/>
                </a:lnTo>
                <a:lnTo>
                  <a:pt x="29173" y="457200"/>
                </a:lnTo>
                <a:lnTo>
                  <a:pt x="21335" y="448056"/>
                </a:lnTo>
                <a:lnTo>
                  <a:pt x="14562" y="435864"/>
                </a:lnTo>
                <a:lnTo>
                  <a:pt x="10667" y="435864"/>
                </a:lnTo>
                <a:lnTo>
                  <a:pt x="13715" y="434340"/>
                </a:lnTo>
                <a:lnTo>
                  <a:pt x="14782" y="434340"/>
                </a:lnTo>
                <a:lnTo>
                  <a:pt x="11125" y="422148"/>
                </a:lnTo>
                <a:lnTo>
                  <a:pt x="10667" y="422148"/>
                </a:lnTo>
                <a:lnTo>
                  <a:pt x="6095" y="420624"/>
                </a:lnTo>
                <a:lnTo>
                  <a:pt x="10529" y="420624"/>
                </a:lnTo>
                <a:lnTo>
                  <a:pt x="9143" y="405384"/>
                </a:lnTo>
                <a:lnTo>
                  <a:pt x="9143" y="85344"/>
                </a:lnTo>
                <a:lnTo>
                  <a:pt x="10667" y="68580"/>
                </a:lnTo>
                <a:lnTo>
                  <a:pt x="14731" y="56388"/>
                </a:lnTo>
                <a:lnTo>
                  <a:pt x="13715" y="56388"/>
                </a:lnTo>
                <a:lnTo>
                  <a:pt x="10667" y="53340"/>
                </a:lnTo>
                <a:lnTo>
                  <a:pt x="15409" y="53340"/>
                </a:lnTo>
                <a:lnTo>
                  <a:pt x="21335" y="42672"/>
                </a:lnTo>
                <a:lnTo>
                  <a:pt x="29336" y="32004"/>
                </a:lnTo>
                <a:lnTo>
                  <a:pt x="28955" y="32004"/>
                </a:lnTo>
                <a:lnTo>
                  <a:pt x="27431" y="27432"/>
                </a:lnTo>
                <a:lnTo>
                  <a:pt x="34181" y="27432"/>
                </a:lnTo>
                <a:lnTo>
                  <a:pt x="41147" y="21336"/>
                </a:lnTo>
                <a:lnTo>
                  <a:pt x="53339" y="14562"/>
                </a:lnTo>
                <a:lnTo>
                  <a:pt x="53339" y="10668"/>
                </a:lnTo>
                <a:lnTo>
                  <a:pt x="68579" y="10668"/>
                </a:lnTo>
                <a:lnTo>
                  <a:pt x="85343" y="9144"/>
                </a:lnTo>
                <a:lnTo>
                  <a:pt x="740663" y="9144"/>
                </a:lnTo>
                <a:lnTo>
                  <a:pt x="740663" y="6096"/>
                </a:lnTo>
                <a:close/>
              </a:path>
              <a:path w="810895" h="490854">
                <a:moveTo>
                  <a:pt x="742187" y="478536"/>
                </a:moveTo>
                <a:lnTo>
                  <a:pt x="740663" y="478813"/>
                </a:lnTo>
                <a:lnTo>
                  <a:pt x="740663" y="483108"/>
                </a:lnTo>
                <a:lnTo>
                  <a:pt x="742187" y="478536"/>
                </a:lnTo>
                <a:close/>
              </a:path>
              <a:path w="810895" h="490854">
                <a:moveTo>
                  <a:pt x="779417" y="457962"/>
                </a:moveTo>
                <a:lnTo>
                  <a:pt x="768095" y="467868"/>
                </a:lnTo>
                <a:lnTo>
                  <a:pt x="755903" y="474641"/>
                </a:lnTo>
                <a:lnTo>
                  <a:pt x="755903" y="478536"/>
                </a:lnTo>
                <a:lnTo>
                  <a:pt x="742187" y="478536"/>
                </a:lnTo>
                <a:lnTo>
                  <a:pt x="740663" y="483108"/>
                </a:lnTo>
                <a:lnTo>
                  <a:pt x="758951" y="483108"/>
                </a:lnTo>
                <a:lnTo>
                  <a:pt x="772667" y="475488"/>
                </a:lnTo>
                <a:lnTo>
                  <a:pt x="784859" y="464820"/>
                </a:lnTo>
                <a:lnTo>
                  <a:pt x="786383" y="463296"/>
                </a:lnTo>
                <a:lnTo>
                  <a:pt x="787690" y="461772"/>
                </a:lnTo>
                <a:lnTo>
                  <a:pt x="781811" y="461772"/>
                </a:lnTo>
                <a:lnTo>
                  <a:pt x="778763" y="458724"/>
                </a:lnTo>
                <a:lnTo>
                  <a:pt x="779417" y="457962"/>
                </a:lnTo>
                <a:close/>
              </a:path>
              <a:path w="810895" h="490854">
                <a:moveTo>
                  <a:pt x="740663" y="478813"/>
                </a:moveTo>
                <a:lnTo>
                  <a:pt x="725423" y="481584"/>
                </a:lnTo>
                <a:lnTo>
                  <a:pt x="740663" y="481584"/>
                </a:lnTo>
                <a:lnTo>
                  <a:pt x="740663" y="478813"/>
                </a:lnTo>
                <a:close/>
              </a:path>
              <a:path w="810895" h="490854">
                <a:moveTo>
                  <a:pt x="755903" y="473964"/>
                </a:moveTo>
                <a:lnTo>
                  <a:pt x="740663" y="478536"/>
                </a:lnTo>
                <a:lnTo>
                  <a:pt x="740663" y="478813"/>
                </a:lnTo>
                <a:lnTo>
                  <a:pt x="742187" y="478536"/>
                </a:lnTo>
                <a:lnTo>
                  <a:pt x="755903" y="478536"/>
                </a:lnTo>
                <a:lnTo>
                  <a:pt x="754379" y="475488"/>
                </a:lnTo>
                <a:lnTo>
                  <a:pt x="755903" y="474641"/>
                </a:lnTo>
                <a:lnTo>
                  <a:pt x="755903" y="473964"/>
                </a:lnTo>
                <a:close/>
              </a:path>
              <a:path w="810895" h="490854">
                <a:moveTo>
                  <a:pt x="53339" y="474641"/>
                </a:moveTo>
                <a:lnTo>
                  <a:pt x="53339" y="478536"/>
                </a:lnTo>
                <a:lnTo>
                  <a:pt x="54863" y="475488"/>
                </a:lnTo>
                <a:lnTo>
                  <a:pt x="53339" y="474641"/>
                </a:lnTo>
                <a:close/>
              </a:path>
              <a:path w="810895" h="490854">
                <a:moveTo>
                  <a:pt x="53339" y="473964"/>
                </a:moveTo>
                <a:lnTo>
                  <a:pt x="53339" y="474641"/>
                </a:lnTo>
                <a:lnTo>
                  <a:pt x="54863" y="475488"/>
                </a:lnTo>
                <a:lnTo>
                  <a:pt x="53339" y="478536"/>
                </a:lnTo>
                <a:lnTo>
                  <a:pt x="68579" y="478536"/>
                </a:lnTo>
                <a:lnTo>
                  <a:pt x="53339" y="473964"/>
                </a:lnTo>
                <a:close/>
              </a:path>
              <a:path w="810895" h="490854">
                <a:moveTo>
                  <a:pt x="755903" y="474641"/>
                </a:moveTo>
                <a:lnTo>
                  <a:pt x="754379" y="475488"/>
                </a:lnTo>
                <a:lnTo>
                  <a:pt x="755903" y="478536"/>
                </a:lnTo>
                <a:lnTo>
                  <a:pt x="755903" y="474641"/>
                </a:lnTo>
                <a:close/>
              </a:path>
              <a:path w="810895" h="490854">
                <a:moveTo>
                  <a:pt x="28955" y="457200"/>
                </a:moveTo>
                <a:lnTo>
                  <a:pt x="27431" y="461772"/>
                </a:lnTo>
                <a:lnTo>
                  <a:pt x="30479" y="458724"/>
                </a:lnTo>
                <a:lnTo>
                  <a:pt x="29826" y="457962"/>
                </a:lnTo>
                <a:lnTo>
                  <a:pt x="28955" y="457200"/>
                </a:lnTo>
                <a:close/>
              </a:path>
              <a:path w="810895" h="490854">
                <a:moveTo>
                  <a:pt x="29826" y="457962"/>
                </a:moveTo>
                <a:lnTo>
                  <a:pt x="30479" y="458724"/>
                </a:lnTo>
                <a:lnTo>
                  <a:pt x="27431" y="461772"/>
                </a:lnTo>
                <a:lnTo>
                  <a:pt x="34181" y="461772"/>
                </a:lnTo>
                <a:lnTo>
                  <a:pt x="29826" y="457962"/>
                </a:lnTo>
                <a:close/>
              </a:path>
              <a:path w="810895" h="490854">
                <a:moveTo>
                  <a:pt x="780287" y="457200"/>
                </a:moveTo>
                <a:lnTo>
                  <a:pt x="779417" y="457962"/>
                </a:lnTo>
                <a:lnTo>
                  <a:pt x="778763" y="458724"/>
                </a:lnTo>
                <a:lnTo>
                  <a:pt x="781811" y="461772"/>
                </a:lnTo>
                <a:lnTo>
                  <a:pt x="780287" y="457200"/>
                </a:lnTo>
                <a:close/>
              </a:path>
              <a:path w="810895" h="490854">
                <a:moveTo>
                  <a:pt x="791609" y="457200"/>
                </a:moveTo>
                <a:lnTo>
                  <a:pt x="780287" y="457200"/>
                </a:lnTo>
                <a:lnTo>
                  <a:pt x="781811" y="461772"/>
                </a:lnTo>
                <a:lnTo>
                  <a:pt x="787690" y="461772"/>
                </a:lnTo>
                <a:lnTo>
                  <a:pt x="791609" y="457200"/>
                </a:lnTo>
                <a:close/>
              </a:path>
              <a:path w="810895" h="490854">
                <a:moveTo>
                  <a:pt x="29173" y="457200"/>
                </a:moveTo>
                <a:lnTo>
                  <a:pt x="28955" y="457200"/>
                </a:lnTo>
                <a:lnTo>
                  <a:pt x="29826" y="457962"/>
                </a:lnTo>
                <a:lnTo>
                  <a:pt x="29173" y="457200"/>
                </a:lnTo>
                <a:close/>
              </a:path>
              <a:path w="810895" h="490854">
                <a:moveTo>
                  <a:pt x="795527" y="434340"/>
                </a:moveTo>
                <a:lnTo>
                  <a:pt x="787907" y="448056"/>
                </a:lnTo>
                <a:lnTo>
                  <a:pt x="779417" y="457962"/>
                </a:lnTo>
                <a:lnTo>
                  <a:pt x="780287" y="457200"/>
                </a:lnTo>
                <a:lnTo>
                  <a:pt x="791609" y="457200"/>
                </a:lnTo>
                <a:lnTo>
                  <a:pt x="795527" y="452628"/>
                </a:lnTo>
                <a:lnTo>
                  <a:pt x="803147" y="438912"/>
                </a:lnTo>
                <a:lnTo>
                  <a:pt x="803147" y="437388"/>
                </a:lnTo>
                <a:lnTo>
                  <a:pt x="803605" y="435864"/>
                </a:lnTo>
                <a:lnTo>
                  <a:pt x="798575" y="435864"/>
                </a:lnTo>
                <a:lnTo>
                  <a:pt x="795527" y="434340"/>
                </a:lnTo>
                <a:close/>
              </a:path>
              <a:path w="810895" h="490854">
                <a:moveTo>
                  <a:pt x="13715" y="434340"/>
                </a:moveTo>
                <a:lnTo>
                  <a:pt x="10667" y="435864"/>
                </a:lnTo>
                <a:lnTo>
                  <a:pt x="14562" y="435864"/>
                </a:lnTo>
                <a:lnTo>
                  <a:pt x="13715" y="434340"/>
                </a:lnTo>
                <a:close/>
              </a:path>
              <a:path w="810895" h="490854">
                <a:moveTo>
                  <a:pt x="14782" y="434340"/>
                </a:moveTo>
                <a:lnTo>
                  <a:pt x="13715" y="434340"/>
                </a:lnTo>
                <a:lnTo>
                  <a:pt x="14562" y="435864"/>
                </a:lnTo>
                <a:lnTo>
                  <a:pt x="15239" y="435864"/>
                </a:lnTo>
                <a:lnTo>
                  <a:pt x="14782" y="434340"/>
                </a:lnTo>
                <a:close/>
              </a:path>
              <a:path w="810895" h="490854">
                <a:moveTo>
                  <a:pt x="798853" y="420624"/>
                </a:moveTo>
                <a:lnTo>
                  <a:pt x="798575" y="420624"/>
                </a:lnTo>
                <a:lnTo>
                  <a:pt x="794003" y="435864"/>
                </a:lnTo>
                <a:lnTo>
                  <a:pt x="794681" y="435864"/>
                </a:lnTo>
                <a:lnTo>
                  <a:pt x="795527" y="434340"/>
                </a:lnTo>
                <a:lnTo>
                  <a:pt x="804062" y="434340"/>
                </a:lnTo>
                <a:lnTo>
                  <a:pt x="807719" y="422148"/>
                </a:lnTo>
                <a:lnTo>
                  <a:pt x="798575" y="422148"/>
                </a:lnTo>
                <a:lnTo>
                  <a:pt x="798853" y="420624"/>
                </a:lnTo>
                <a:close/>
              </a:path>
              <a:path w="810895" h="490854">
                <a:moveTo>
                  <a:pt x="804062" y="434340"/>
                </a:moveTo>
                <a:lnTo>
                  <a:pt x="795527" y="434340"/>
                </a:lnTo>
                <a:lnTo>
                  <a:pt x="798575" y="435864"/>
                </a:lnTo>
                <a:lnTo>
                  <a:pt x="803605" y="435864"/>
                </a:lnTo>
                <a:lnTo>
                  <a:pt x="804062" y="434340"/>
                </a:lnTo>
                <a:close/>
              </a:path>
              <a:path w="810895" h="490854">
                <a:moveTo>
                  <a:pt x="10529" y="420624"/>
                </a:moveTo>
                <a:lnTo>
                  <a:pt x="6095" y="420624"/>
                </a:lnTo>
                <a:lnTo>
                  <a:pt x="10667" y="422148"/>
                </a:lnTo>
                <a:lnTo>
                  <a:pt x="10529" y="420624"/>
                </a:lnTo>
                <a:close/>
              </a:path>
              <a:path w="810895" h="490854">
                <a:moveTo>
                  <a:pt x="10667" y="420624"/>
                </a:moveTo>
                <a:lnTo>
                  <a:pt x="10529" y="420624"/>
                </a:lnTo>
                <a:lnTo>
                  <a:pt x="10667" y="422148"/>
                </a:lnTo>
                <a:lnTo>
                  <a:pt x="11125" y="422148"/>
                </a:lnTo>
                <a:lnTo>
                  <a:pt x="10667" y="420624"/>
                </a:lnTo>
                <a:close/>
              </a:path>
              <a:path w="810895" h="490854">
                <a:moveTo>
                  <a:pt x="794575" y="54673"/>
                </a:moveTo>
                <a:lnTo>
                  <a:pt x="794003" y="54864"/>
                </a:lnTo>
                <a:lnTo>
                  <a:pt x="798575" y="68580"/>
                </a:lnTo>
                <a:lnTo>
                  <a:pt x="801623" y="85344"/>
                </a:lnTo>
                <a:lnTo>
                  <a:pt x="801623" y="405384"/>
                </a:lnTo>
                <a:lnTo>
                  <a:pt x="798575" y="422148"/>
                </a:lnTo>
                <a:lnTo>
                  <a:pt x="803147" y="420624"/>
                </a:lnTo>
                <a:lnTo>
                  <a:pt x="807719" y="420624"/>
                </a:lnTo>
                <a:lnTo>
                  <a:pt x="810767" y="403860"/>
                </a:lnTo>
                <a:lnTo>
                  <a:pt x="810767" y="83820"/>
                </a:lnTo>
                <a:lnTo>
                  <a:pt x="807719" y="67056"/>
                </a:lnTo>
                <a:lnTo>
                  <a:pt x="804163" y="56388"/>
                </a:lnTo>
                <a:lnTo>
                  <a:pt x="795527" y="56388"/>
                </a:lnTo>
                <a:lnTo>
                  <a:pt x="794575" y="54673"/>
                </a:lnTo>
                <a:close/>
              </a:path>
              <a:path w="810895" h="490854">
                <a:moveTo>
                  <a:pt x="807719" y="420624"/>
                </a:moveTo>
                <a:lnTo>
                  <a:pt x="803147" y="420624"/>
                </a:lnTo>
                <a:lnTo>
                  <a:pt x="798575" y="422148"/>
                </a:lnTo>
                <a:lnTo>
                  <a:pt x="807719" y="422148"/>
                </a:lnTo>
                <a:lnTo>
                  <a:pt x="807719" y="420624"/>
                </a:lnTo>
                <a:close/>
              </a:path>
              <a:path w="810895" h="490854">
                <a:moveTo>
                  <a:pt x="10667" y="53340"/>
                </a:moveTo>
                <a:lnTo>
                  <a:pt x="13715" y="56388"/>
                </a:lnTo>
                <a:lnTo>
                  <a:pt x="14668" y="54673"/>
                </a:lnTo>
                <a:lnTo>
                  <a:pt x="10667" y="53340"/>
                </a:lnTo>
                <a:close/>
              </a:path>
              <a:path w="810895" h="490854">
                <a:moveTo>
                  <a:pt x="14668" y="54673"/>
                </a:moveTo>
                <a:lnTo>
                  <a:pt x="13715" y="56388"/>
                </a:lnTo>
                <a:lnTo>
                  <a:pt x="14731" y="56388"/>
                </a:lnTo>
                <a:lnTo>
                  <a:pt x="15239" y="54864"/>
                </a:lnTo>
                <a:lnTo>
                  <a:pt x="14668" y="54673"/>
                </a:lnTo>
                <a:close/>
              </a:path>
              <a:path w="810895" h="490854">
                <a:moveTo>
                  <a:pt x="798575" y="53340"/>
                </a:moveTo>
                <a:lnTo>
                  <a:pt x="794575" y="54673"/>
                </a:lnTo>
                <a:lnTo>
                  <a:pt x="795527" y="56388"/>
                </a:lnTo>
                <a:lnTo>
                  <a:pt x="798575" y="53340"/>
                </a:lnTo>
                <a:close/>
              </a:path>
              <a:path w="810895" h="490854">
                <a:moveTo>
                  <a:pt x="803147" y="53340"/>
                </a:moveTo>
                <a:lnTo>
                  <a:pt x="798575" y="53340"/>
                </a:lnTo>
                <a:lnTo>
                  <a:pt x="795527" y="56388"/>
                </a:lnTo>
                <a:lnTo>
                  <a:pt x="804163" y="56388"/>
                </a:lnTo>
                <a:lnTo>
                  <a:pt x="803147" y="53340"/>
                </a:lnTo>
                <a:close/>
              </a:path>
              <a:path w="810895" h="490854">
                <a:moveTo>
                  <a:pt x="15409" y="53340"/>
                </a:moveTo>
                <a:lnTo>
                  <a:pt x="10667" y="53340"/>
                </a:lnTo>
                <a:lnTo>
                  <a:pt x="14668" y="54673"/>
                </a:lnTo>
                <a:lnTo>
                  <a:pt x="15409" y="53340"/>
                </a:lnTo>
                <a:close/>
              </a:path>
              <a:path w="810895" h="490854">
                <a:moveTo>
                  <a:pt x="779179" y="31034"/>
                </a:moveTo>
                <a:lnTo>
                  <a:pt x="787907" y="42672"/>
                </a:lnTo>
                <a:lnTo>
                  <a:pt x="794575" y="54673"/>
                </a:lnTo>
                <a:lnTo>
                  <a:pt x="798575" y="53340"/>
                </a:lnTo>
                <a:lnTo>
                  <a:pt x="803147" y="53340"/>
                </a:lnTo>
                <a:lnTo>
                  <a:pt x="803147" y="51816"/>
                </a:lnTo>
                <a:lnTo>
                  <a:pt x="795527" y="38100"/>
                </a:lnTo>
                <a:lnTo>
                  <a:pt x="790955" y="32004"/>
                </a:lnTo>
                <a:lnTo>
                  <a:pt x="780287" y="32004"/>
                </a:lnTo>
                <a:lnTo>
                  <a:pt x="779179" y="31034"/>
                </a:lnTo>
                <a:close/>
              </a:path>
              <a:path w="810895" h="490854">
                <a:moveTo>
                  <a:pt x="27431" y="27432"/>
                </a:moveTo>
                <a:lnTo>
                  <a:pt x="28955" y="32004"/>
                </a:lnTo>
                <a:lnTo>
                  <a:pt x="30064" y="31034"/>
                </a:lnTo>
                <a:lnTo>
                  <a:pt x="30479" y="30480"/>
                </a:lnTo>
                <a:lnTo>
                  <a:pt x="27431" y="27432"/>
                </a:lnTo>
                <a:close/>
              </a:path>
              <a:path w="810895" h="490854">
                <a:moveTo>
                  <a:pt x="30064" y="31034"/>
                </a:moveTo>
                <a:lnTo>
                  <a:pt x="28955" y="32004"/>
                </a:lnTo>
                <a:lnTo>
                  <a:pt x="29336" y="32004"/>
                </a:lnTo>
                <a:lnTo>
                  <a:pt x="30064" y="31034"/>
                </a:lnTo>
                <a:close/>
              </a:path>
              <a:path w="810895" h="490854">
                <a:moveTo>
                  <a:pt x="781811" y="27432"/>
                </a:moveTo>
                <a:lnTo>
                  <a:pt x="778763" y="30480"/>
                </a:lnTo>
                <a:lnTo>
                  <a:pt x="779179" y="31034"/>
                </a:lnTo>
                <a:lnTo>
                  <a:pt x="780287" y="32004"/>
                </a:lnTo>
                <a:lnTo>
                  <a:pt x="781811" y="27432"/>
                </a:lnTo>
                <a:close/>
              </a:path>
              <a:path w="810895" h="490854">
                <a:moveTo>
                  <a:pt x="787526" y="27432"/>
                </a:moveTo>
                <a:lnTo>
                  <a:pt x="781811" y="27432"/>
                </a:lnTo>
                <a:lnTo>
                  <a:pt x="780287" y="32004"/>
                </a:lnTo>
                <a:lnTo>
                  <a:pt x="790955" y="32004"/>
                </a:lnTo>
                <a:lnTo>
                  <a:pt x="787526" y="27432"/>
                </a:lnTo>
                <a:close/>
              </a:path>
              <a:path w="810895" h="490854">
                <a:moveTo>
                  <a:pt x="34181" y="27432"/>
                </a:moveTo>
                <a:lnTo>
                  <a:pt x="27431" y="27432"/>
                </a:lnTo>
                <a:lnTo>
                  <a:pt x="30479" y="30480"/>
                </a:lnTo>
                <a:lnTo>
                  <a:pt x="30064" y="31034"/>
                </a:lnTo>
                <a:lnTo>
                  <a:pt x="34181" y="27432"/>
                </a:lnTo>
                <a:close/>
              </a:path>
              <a:path w="810895" h="490854">
                <a:moveTo>
                  <a:pt x="758951" y="6096"/>
                </a:moveTo>
                <a:lnTo>
                  <a:pt x="740663" y="6096"/>
                </a:lnTo>
                <a:lnTo>
                  <a:pt x="742187" y="10668"/>
                </a:lnTo>
                <a:lnTo>
                  <a:pt x="755903" y="10668"/>
                </a:lnTo>
                <a:lnTo>
                  <a:pt x="755903" y="14562"/>
                </a:lnTo>
                <a:lnTo>
                  <a:pt x="768095" y="21336"/>
                </a:lnTo>
                <a:lnTo>
                  <a:pt x="779179" y="31034"/>
                </a:lnTo>
                <a:lnTo>
                  <a:pt x="778763" y="30480"/>
                </a:lnTo>
                <a:lnTo>
                  <a:pt x="781811" y="27432"/>
                </a:lnTo>
                <a:lnTo>
                  <a:pt x="787526" y="27432"/>
                </a:lnTo>
                <a:lnTo>
                  <a:pt x="786383" y="25908"/>
                </a:lnTo>
                <a:lnTo>
                  <a:pt x="784859" y="24384"/>
                </a:lnTo>
                <a:lnTo>
                  <a:pt x="772667" y="13716"/>
                </a:lnTo>
                <a:lnTo>
                  <a:pt x="758951" y="6096"/>
                </a:lnTo>
                <a:close/>
              </a:path>
              <a:path w="810895" h="490854">
                <a:moveTo>
                  <a:pt x="68579" y="10668"/>
                </a:moveTo>
                <a:lnTo>
                  <a:pt x="53339" y="10668"/>
                </a:lnTo>
                <a:lnTo>
                  <a:pt x="54863" y="13716"/>
                </a:lnTo>
                <a:lnTo>
                  <a:pt x="53339" y="14562"/>
                </a:lnTo>
                <a:lnTo>
                  <a:pt x="53339" y="15240"/>
                </a:lnTo>
                <a:lnTo>
                  <a:pt x="68579" y="10668"/>
                </a:lnTo>
                <a:close/>
              </a:path>
              <a:path w="810895" h="490854">
                <a:moveTo>
                  <a:pt x="740663" y="10529"/>
                </a:moveTo>
                <a:lnTo>
                  <a:pt x="740663" y="10668"/>
                </a:lnTo>
                <a:lnTo>
                  <a:pt x="755903" y="15240"/>
                </a:lnTo>
                <a:lnTo>
                  <a:pt x="755903" y="14562"/>
                </a:lnTo>
                <a:lnTo>
                  <a:pt x="754379" y="13716"/>
                </a:lnTo>
                <a:lnTo>
                  <a:pt x="755903" y="10668"/>
                </a:lnTo>
                <a:lnTo>
                  <a:pt x="742187" y="10668"/>
                </a:lnTo>
                <a:lnTo>
                  <a:pt x="740663" y="10529"/>
                </a:lnTo>
                <a:close/>
              </a:path>
              <a:path w="810895" h="490854">
                <a:moveTo>
                  <a:pt x="53339" y="10668"/>
                </a:moveTo>
                <a:lnTo>
                  <a:pt x="53339" y="14562"/>
                </a:lnTo>
                <a:lnTo>
                  <a:pt x="54863" y="13716"/>
                </a:lnTo>
                <a:lnTo>
                  <a:pt x="53339" y="10668"/>
                </a:lnTo>
                <a:close/>
              </a:path>
              <a:path w="810895" h="490854">
                <a:moveTo>
                  <a:pt x="755903" y="10668"/>
                </a:moveTo>
                <a:lnTo>
                  <a:pt x="754379" y="13716"/>
                </a:lnTo>
                <a:lnTo>
                  <a:pt x="755903" y="14562"/>
                </a:lnTo>
                <a:lnTo>
                  <a:pt x="755903" y="10668"/>
                </a:lnTo>
                <a:close/>
              </a:path>
              <a:path w="810895" h="490854">
                <a:moveTo>
                  <a:pt x="740663" y="6096"/>
                </a:moveTo>
                <a:lnTo>
                  <a:pt x="740663" y="10529"/>
                </a:lnTo>
                <a:lnTo>
                  <a:pt x="742187" y="10668"/>
                </a:lnTo>
                <a:lnTo>
                  <a:pt x="740663" y="6096"/>
                </a:lnTo>
                <a:close/>
              </a:path>
              <a:path w="810895" h="490854">
                <a:moveTo>
                  <a:pt x="740663" y="9144"/>
                </a:moveTo>
                <a:lnTo>
                  <a:pt x="725423" y="9144"/>
                </a:lnTo>
                <a:lnTo>
                  <a:pt x="740663" y="10529"/>
                </a:lnTo>
                <a:lnTo>
                  <a:pt x="740663" y="9144"/>
                </a:lnTo>
                <a:close/>
              </a:path>
              <a:path w="810895" h="490854">
                <a:moveTo>
                  <a:pt x="723899" y="0"/>
                </a:moveTo>
                <a:lnTo>
                  <a:pt x="83819" y="0"/>
                </a:lnTo>
                <a:lnTo>
                  <a:pt x="67055" y="1524"/>
                </a:lnTo>
                <a:lnTo>
                  <a:pt x="51815" y="6096"/>
                </a:lnTo>
                <a:lnTo>
                  <a:pt x="757427" y="6096"/>
                </a:lnTo>
                <a:lnTo>
                  <a:pt x="742187" y="1524"/>
                </a:lnTo>
                <a:lnTo>
                  <a:pt x="740663" y="1524"/>
                </a:lnTo>
                <a:lnTo>
                  <a:pt x="7238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3711080" y="7392054"/>
            <a:ext cx="477838" cy="35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77" marR="4939" indent="-12347">
              <a:lnSpc>
                <a:spcPts val="1381"/>
              </a:lnSpc>
            </a:pPr>
            <a:r>
              <a:rPr sz="1167" b="1" spc="-5" dirty="0">
                <a:latin typeface="Times New Roman"/>
                <a:cs typeface="Times New Roman"/>
              </a:rPr>
              <a:t>System  Design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13935" y="7338221"/>
            <a:ext cx="862453" cy="453760"/>
          </a:xfrm>
          <a:custGeom>
            <a:avLst/>
            <a:gdLst/>
            <a:ahLst/>
            <a:cxnLst/>
            <a:rect l="l" t="t" r="r" b="b"/>
            <a:pathLst>
              <a:path w="887095" h="466725">
                <a:moveTo>
                  <a:pt x="821436" y="6096"/>
                </a:moveTo>
                <a:lnTo>
                  <a:pt x="47244" y="6096"/>
                </a:lnTo>
                <a:lnTo>
                  <a:pt x="35052" y="13716"/>
                </a:lnTo>
                <a:lnTo>
                  <a:pt x="24384" y="22860"/>
                </a:lnTo>
                <a:lnTo>
                  <a:pt x="12192" y="35052"/>
                </a:lnTo>
                <a:lnTo>
                  <a:pt x="6096" y="48768"/>
                </a:lnTo>
                <a:lnTo>
                  <a:pt x="4572" y="50292"/>
                </a:lnTo>
                <a:lnTo>
                  <a:pt x="1524" y="64008"/>
                </a:lnTo>
                <a:lnTo>
                  <a:pt x="0" y="79248"/>
                </a:lnTo>
                <a:lnTo>
                  <a:pt x="0" y="384048"/>
                </a:lnTo>
                <a:lnTo>
                  <a:pt x="1524" y="399288"/>
                </a:lnTo>
                <a:lnTo>
                  <a:pt x="1524" y="400812"/>
                </a:lnTo>
                <a:lnTo>
                  <a:pt x="4572" y="416052"/>
                </a:lnTo>
                <a:lnTo>
                  <a:pt x="6096" y="417576"/>
                </a:lnTo>
                <a:lnTo>
                  <a:pt x="12192" y="429768"/>
                </a:lnTo>
                <a:lnTo>
                  <a:pt x="22860" y="441960"/>
                </a:lnTo>
                <a:lnTo>
                  <a:pt x="24384" y="443484"/>
                </a:lnTo>
                <a:lnTo>
                  <a:pt x="35052" y="452628"/>
                </a:lnTo>
                <a:lnTo>
                  <a:pt x="47244" y="458724"/>
                </a:lnTo>
                <a:lnTo>
                  <a:pt x="48768" y="460248"/>
                </a:lnTo>
                <a:lnTo>
                  <a:pt x="64008" y="464820"/>
                </a:lnTo>
                <a:lnTo>
                  <a:pt x="79248" y="466344"/>
                </a:lnTo>
                <a:lnTo>
                  <a:pt x="804672" y="466344"/>
                </a:lnTo>
                <a:lnTo>
                  <a:pt x="819912" y="464820"/>
                </a:lnTo>
                <a:lnTo>
                  <a:pt x="821436" y="464820"/>
                </a:lnTo>
                <a:lnTo>
                  <a:pt x="836676" y="460248"/>
                </a:lnTo>
                <a:lnTo>
                  <a:pt x="821436" y="460248"/>
                </a:lnTo>
                <a:lnTo>
                  <a:pt x="820420" y="457200"/>
                </a:lnTo>
                <a:lnTo>
                  <a:pt x="80772" y="457200"/>
                </a:lnTo>
                <a:lnTo>
                  <a:pt x="65532" y="455676"/>
                </a:lnTo>
                <a:lnTo>
                  <a:pt x="50292" y="455676"/>
                </a:lnTo>
                <a:lnTo>
                  <a:pt x="50292" y="451104"/>
                </a:lnTo>
                <a:lnTo>
                  <a:pt x="51816" y="451104"/>
                </a:lnTo>
                <a:lnTo>
                  <a:pt x="39624" y="445008"/>
                </a:lnTo>
                <a:lnTo>
                  <a:pt x="32512" y="438912"/>
                </a:lnTo>
                <a:lnTo>
                  <a:pt x="25908" y="438912"/>
                </a:lnTo>
                <a:lnTo>
                  <a:pt x="28956" y="435864"/>
                </a:lnTo>
                <a:lnTo>
                  <a:pt x="29146" y="435864"/>
                </a:lnTo>
                <a:lnTo>
                  <a:pt x="19812" y="425196"/>
                </a:lnTo>
                <a:lnTo>
                  <a:pt x="14478" y="414528"/>
                </a:lnTo>
                <a:lnTo>
                  <a:pt x="9144" y="414528"/>
                </a:lnTo>
                <a:lnTo>
                  <a:pt x="13430" y="413099"/>
                </a:lnTo>
                <a:lnTo>
                  <a:pt x="10972" y="400812"/>
                </a:lnTo>
                <a:lnTo>
                  <a:pt x="6096" y="400812"/>
                </a:lnTo>
                <a:lnTo>
                  <a:pt x="10520" y="399337"/>
                </a:lnTo>
                <a:lnTo>
                  <a:pt x="9144" y="385572"/>
                </a:lnTo>
                <a:lnTo>
                  <a:pt x="9144" y="80772"/>
                </a:lnTo>
                <a:lnTo>
                  <a:pt x="10668" y="65532"/>
                </a:lnTo>
                <a:lnTo>
                  <a:pt x="13377" y="53340"/>
                </a:lnTo>
                <a:lnTo>
                  <a:pt x="13300" y="53062"/>
                </a:lnTo>
                <a:lnTo>
                  <a:pt x="9144" y="50292"/>
                </a:lnTo>
                <a:lnTo>
                  <a:pt x="15070" y="50292"/>
                </a:lnTo>
                <a:lnTo>
                  <a:pt x="19812" y="39624"/>
                </a:lnTo>
                <a:lnTo>
                  <a:pt x="28956" y="30480"/>
                </a:lnTo>
                <a:lnTo>
                  <a:pt x="25908" y="25908"/>
                </a:lnTo>
                <a:lnTo>
                  <a:pt x="34290" y="25908"/>
                </a:lnTo>
                <a:lnTo>
                  <a:pt x="39624" y="21336"/>
                </a:lnTo>
                <a:lnTo>
                  <a:pt x="50292" y="14668"/>
                </a:lnTo>
                <a:lnTo>
                  <a:pt x="50292" y="10668"/>
                </a:lnTo>
                <a:lnTo>
                  <a:pt x="65532" y="10668"/>
                </a:lnTo>
                <a:lnTo>
                  <a:pt x="80772" y="9144"/>
                </a:lnTo>
                <a:lnTo>
                  <a:pt x="820420" y="9144"/>
                </a:lnTo>
                <a:lnTo>
                  <a:pt x="821436" y="6096"/>
                </a:lnTo>
                <a:close/>
              </a:path>
              <a:path w="887095" h="466725">
                <a:moveTo>
                  <a:pt x="821436" y="455676"/>
                </a:moveTo>
                <a:lnTo>
                  <a:pt x="819961" y="455823"/>
                </a:lnTo>
                <a:lnTo>
                  <a:pt x="821436" y="460248"/>
                </a:lnTo>
                <a:lnTo>
                  <a:pt x="821436" y="455676"/>
                </a:lnTo>
                <a:close/>
              </a:path>
              <a:path w="887095" h="466725">
                <a:moveTo>
                  <a:pt x="852424" y="451104"/>
                </a:moveTo>
                <a:lnTo>
                  <a:pt x="835152" y="451104"/>
                </a:lnTo>
                <a:lnTo>
                  <a:pt x="835152" y="455676"/>
                </a:lnTo>
                <a:lnTo>
                  <a:pt x="821436" y="455676"/>
                </a:lnTo>
                <a:lnTo>
                  <a:pt x="821436" y="460248"/>
                </a:lnTo>
                <a:lnTo>
                  <a:pt x="836676" y="460248"/>
                </a:lnTo>
                <a:lnTo>
                  <a:pt x="838200" y="458724"/>
                </a:lnTo>
                <a:lnTo>
                  <a:pt x="850392" y="452628"/>
                </a:lnTo>
                <a:lnTo>
                  <a:pt x="852424" y="451104"/>
                </a:lnTo>
                <a:close/>
              </a:path>
              <a:path w="887095" h="466725">
                <a:moveTo>
                  <a:pt x="819961" y="455823"/>
                </a:moveTo>
                <a:lnTo>
                  <a:pt x="806196" y="457200"/>
                </a:lnTo>
                <a:lnTo>
                  <a:pt x="820420" y="457200"/>
                </a:lnTo>
                <a:lnTo>
                  <a:pt x="819961" y="455823"/>
                </a:lnTo>
                <a:close/>
              </a:path>
              <a:path w="887095" h="466725">
                <a:moveTo>
                  <a:pt x="833766" y="451519"/>
                </a:moveTo>
                <a:lnTo>
                  <a:pt x="819912" y="455676"/>
                </a:lnTo>
                <a:lnTo>
                  <a:pt x="819961" y="455823"/>
                </a:lnTo>
                <a:lnTo>
                  <a:pt x="821436" y="455676"/>
                </a:lnTo>
                <a:lnTo>
                  <a:pt x="835152" y="455676"/>
                </a:lnTo>
                <a:lnTo>
                  <a:pt x="833766" y="451519"/>
                </a:lnTo>
                <a:close/>
              </a:path>
              <a:path w="887095" h="466725">
                <a:moveTo>
                  <a:pt x="50292" y="451104"/>
                </a:moveTo>
                <a:lnTo>
                  <a:pt x="50292" y="455676"/>
                </a:lnTo>
                <a:lnTo>
                  <a:pt x="51677" y="451519"/>
                </a:lnTo>
                <a:lnTo>
                  <a:pt x="50292" y="451104"/>
                </a:lnTo>
                <a:close/>
              </a:path>
              <a:path w="887095" h="466725">
                <a:moveTo>
                  <a:pt x="51677" y="451519"/>
                </a:moveTo>
                <a:lnTo>
                  <a:pt x="50292" y="455676"/>
                </a:lnTo>
                <a:lnTo>
                  <a:pt x="65532" y="455676"/>
                </a:lnTo>
                <a:lnTo>
                  <a:pt x="51677" y="451519"/>
                </a:lnTo>
                <a:close/>
              </a:path>
              <a:path w="887095" h="466725">
                <a:moveTo>
                  <a:pt x="835152" y="451104"/>
                </a:moveTo>
                <a:lnTo>
                  <a:pt x="833766" y="451519"/>
                </a:lnTo>
                <a:lnTo>
                  <a:pt x="835152" y="455676"/>
                </a:lnTo>
                <a:lnTo>
                  <a:pt x="835152" y="451104"/>
                </a:lnTo>
                <a:close/>
              </a:path>
              <a:path w="887095" h="466725">
                <a:moveTo>
                  <a:pt x="51816" y="451104"/>
                </a:moveTo>
                <a:lnTo>
                  <a:pt x="50292" y="451104"/>
                </a:lnTo>
                <a:lnTo>
                  <a:pt x="51677" y="451519"/>
                </a:lnTo>
                <a:lnTo>
                  <a:pt x="51816" y="451104"/>
                </a:lnTo>
                <a:close/>
              </a:path>
              <a:path w="887095" h="466725">
                <a:moveTo>
                  <a:pt x="857141" y="436517"/>
                </a:moveTo>
                <a:lnTo>
                  <a:pt x="845820" y="445008"/>
                </a:lnTo>
                <a:lnTo>
                  <a:pt x="833628" y="451104"/>
                </a:lnTo>
                <a:lnTo>
                  <a:pt x="833766" y="451519"/>
                </a:lnTo>
                <a:lnTo>
                  <a:pt x="835152" y="451104"/>
                </a:lnTo>
                <a:lnTo>
                  <a:pt x="852424" y="451104"/>
                </a:lnTo>
                <a:lnTo>
                  <a:pt x="862584" y="443484"/>
                </a:lnTo>
                <a:lnTo>
                  <a:pt x="864108" y="441960"/>
                </a:lnTo>
                <a:lnTo>
                  <a:pt x="866394" y="438912"/>
                </a:lnTo>
                <a:lnTo>
                  <a:pt x="859536" y="438912"/>
                </a:lnTo>
                <a:lnTo>
                  <a:pt x="856488" y="437388"/>
                </a:lnTo>
                <a:lnTo>
                  <a:pt x="857141" y="436517"/>
                </a:lnTo>
                <a:close/>
              </a:path>
              <a:path w="887095" h="466725">
                <a:moveTo>
                  <a:pt x="28956" y="435864"/>
                </a:moveTo>
                <a:lnTo>
                  <a:pt x="25908" y="438912"/>
                </a:lnTo>
                <a:lnTo>
                  <a:pt x="30480" y="437388"/>
                </a:lnTo>
                <a:lnTo>
                  <a:pt x="29718" y="436517"/>
                </a:lnTo>
                <a:lnTo>
                  <a:pt x="28956" y="435864"/>
                </a:lnTo>
                <a:close/>
              </a:path>
              <a:path w="887095" h="466725">
                <a:moveTo>
                  <a:pt x="29718" y="436517"/>
                </a:moveTo>
                <a:lnTo>
                  <a:pt x="30480" y="437388"/>
                </a:lnTo>
                <a:lnTo>
                  <a:pt x="25908" y="438912"/>
                </a:lnTo>
                <a:lnTo>
                  <a:pt x="32512" y="438912"/>
                </a:lnTo>
                <a:lnTo>
                  <a:pt x="29718" y="436517"/>
                </a:lnTo>
                <a:close/>
              </a:path>
              <a:path w="887095" h="466725">
                <a:moveTo>
                  <a:pt x="858012" y="435864"/>
                </a:moveTo>
                <a:lnTo>
                  <a:pt x="857141" y="436517"/>
                </a:lnTo>
                <a:lnTo>
                  <a:pt x="856488" y="437388"/>
                </a:lnTo>
                <a:lnTo>
                  <a:pt x="859536" y="438912"/>
                </a:lnTo>
                <a:lnTo>
                  <a:pt x="858012" y="435864"/>
                </a:lnTo>
                <a:close/>
              </a:path>
              <a:path w="887095" h="466725">
                <a:moveTo>
                  <a:pt x="868680" y="435864"/>
                </a:moveTo>
                <a:lnTo>
                  <a:pt x="858012" y="435864"/>
                </a:lnTo>
                <a:lnTo>
                  <a:pt x="859536" y="438912"/>
                </a:lnTo>
                <a:lnTo>
                  <a:pt x="866394" y="438912"/>
                </a:lnTo>
                <a:lnTo>
                  <a:pt x="868680" y="435864"/>
                </a:lnTo>
                <a:close/>
              </a:path>
              <a:path w="887095" h="466725">
                <a:moveTo>
                  <a:pt x="29146" y="435864"/>
                </a:moveTo>
                <a:lnTo>
                  <a:pt x="28956" y="435864"/>
                </a:lnTo>
                <a:lnTo>
                  <a:pt x="29718" y="436517"/>
                </a:lnTo>
                <a:lnTo>
                  <a:pt x="29146" y="435864"/>
                </a:lnTo>
                <a:close/>
              </a:path>
              <a:path w="887095" h="466725">
                <a:moveTo>
                  <a:pt x="871728" y="413004"/>
                </a:moveTo>
                <a:lnTo>
                  <a:pt x="865632" y="425196"/>
                </a:lnTo>
                <a:lnTo>
                  <a:pt x="857141" y="436517"/>
                </a:lnTo>
                <a:lnTo>
                  <a:pt x="858012" y="435864"/>
                </a:lnTo>
                <a:lnTo>
                  <a:pt x="868680" y="435864"/>
                </a:lnTo>
                <a:lnTo>
                  <a:pt x="873252" y="429768"/>
                </a:lnTo>
                <a:lnTo>
                  <a:pt x="879348" y="417576"/>
                </a:lnTo>
                <a:lnTo>
                  <a:pt x="880872" y="416052"/>
                </a:lnTo>
                <a:lnTo>
                  <a:pt x="881329" y="414528"/>
                </a:lnTo>
                <a:lnTo>
                  <a:pt x="871728" y="414528"/>
                </a:lnTo>
                <a:lnTo>
                  <a:pt x="872143" y="413142"/>
                </a:lnTo>
                <a:lnTo>
                  <a:pt x="871728" y="413004"/>
                </a:lnTo>
                <a:close/>
              </a:path>
              <a:path w="887095" h="466725">
                <a:moveTo>
                  <a:pt x="13430" y="413099"/>
                </a:moveTo>
                <a:lnTo>
                  <a:pt x="9144" y="414528"/>
                </a:lnTo>
                <a:lnTo>
                  <a:pt x="13716" y="414528"/>
                </a:lnTo>
                <a:lnTo>
                  <a:pt x="13430" y="413099"/>
                </a:lnTo>
                <a:close/>
              </a:path>
              <a:path w="887095" h="466725">
                <a:moveTo>
                  <a:pt x="13716" y="413004"/>
                </a:moveTo>
                <a:lnTo>
                  <a:pt x="13430" y="413099"/>
                </a:lnTo>
                <a:lnTo>
                  <a:pt x="13716" y="414528"/>
                </a:lnTo>
                <a:lnTo>
                  <a:pt x="14478" y="414528"/>
                </a:lnTo>
                <a:lnTo>
                  <a:pt x="13716" y="413004"/>
                </a:lnTo>
                <a:close/>
              </a:path>
              <a:path w="887095" h="466725">
                <a:moveTo>
                  <a:pt x="872143" y="413142"/>
                </a:moveTo>
                <a:lnTo>
                  <a:pt x="871728" y="414528"/>
                </a:lnTo>
                <a:lnTo>
                  <a:pt x="876300" y="414528"/>
                </a:lnTo>
                <a:lnTo>
                  <a:pt x="872143" y="413142"/>
                </a:lnTo>
                <a:close/>
              </a:path>
              <a:path w="887095" h="466725">
                <a:moveTo>
                  <a:pt x="876300" y="399288"/>
                </a:moveTo>
                <a:lnTo>
                  <a:pt x="872143" y="413142"/>
                </a:lnTo>
                <a:lnTo>
                  <a:pt x="876300" y="414528"/>
                </a:lnTo>
                <a:lnTo>
                  <a:pt x="881329" y="414528"/>
                </a:lnTo>
                <a:lnTo>
                  <a:pt x="885444" y="400812"/>
                </a:lnTo>
                <a:lnTo>
                  <a:pt x="876300" y="400812"/>
                </a:lnTo>
                <a:lnTo>
                  <a:pt x="876447" y="399337"/>
                </a:lnTo>
                <a:lnTo>
                  <a:pt x="876300" y="399288"/>
                </a:lnTo>
                <a:close/>
              </a:path>
              <a:path w="887095" h="466725">
                <a:moveTo>
                  <a:pt x="10520" y="399337"/>
                </a:moveTo>
                <a:lnTo>
                  <a:pt x="6096" y="400812"/>
                </a:lnTo>
                <a:lnTo>
                  <a:pt x="10668" y="400812"/>
                </a:lnTo>
                <a:lnTo>
                  <a:pt x="10520" y="399337"/>
                </a:lnTo>
                <a:close/>
              </a:path>
              <a:path w="887095" h="466725">
                <a:moveTo>
                  <a:pt x="10668" y="399288"/>
                </a:moveTo>
                <a:lnTo>
                  <a:pt x="10520" y="399337"/>
                </a:lnTo>
                <a:lnTo>
                  <a:pt x="10668" y="400812"/>
                </a:lnTo>
                <a:lnTo>
                  <a:pt x="10972" y="400812"/>
                </a:lnTo>
                <a:lnTo>
                  <a:pt x="10668" y="399288"/>
                </a:lnTo>
                <a:close/>
              </a:path>
              <a:path w="887095" h="466725">
                <a:moveTo>
                  <a:pt x="876447" y="399337"/>
                </a:moveTo>
                <a:lnTo>
                  <a:pt x="876300" y="400812"/>
                </a:lnTo>
                <a:lnTo>
                  <a:pt x="880872" y="400812"/>
                </a:lnTo>
                <a:lnTo>
                  <a:pt x="876447" y="399337"/>
                </a:lnTo>
                <a:close/>
              </a:path>
              <a:path w="887095" h="466725">
                <a:moveTo>
                  <a:pt x="880872" y="50292"/>
                </a:moveTo>
                <a:lnTo>
                  <a:pt x="876300" y="50292"/>
                </a:lnTo>
                <a:lnTo>
                  <a:pt x="872143" y="53062"/>
                </a:lnTo>
                <a:lnTo>
                  <a:pt x="876300" y="65532"/>
                </a:lnTo>
                <a:lnTo>
                  <a:pt x="877824" y="80772"/>
                </a:lnTo>
                <a:lnTo>
                  <a:pt x="877824" y="385572"/>
                </a:lnTo>
                <a:lnTo>
                  <a:pt x="876447" y="399337"/>
                </a:lnTo>
                <a:lnTo>
                  <a:pt x="880872" y="400812"/>
                </a:lnTo>
                <a:lnTo>
                  <a:pt x="885444" y="400812"/>
                </a:lnTo>
                <a:lnTo>
                  <a:pt x="885444" y="399288"/>
                </a:lnTo>
                <a:lnTo>
                  <a:pt x="886968" y="384048"/>
                </a:lnTo>
                <a:lnTo>
                  <a:pt x="886968" y="79248"/>
                </a:lnTo>
                <a:lnTo>
                  <a:pt x="885444" y="64008"/>
                </a:lnTo>
                <a:lnTo>
                  <a:pt x="880872" y="50292"/>
                </a:lnTo>
                <a:close/>
              </a:path>
              <a:path w="887095" h="466725">
                <a:moveTo>
                  <a:pt x="15070" y="50292"/>
                </a:moveTo>
                <a:lnTo>
                  <a:pt x="9144" y="50292"/>
                </a:lnTo>
                <a:lnTo>
                  <a:pt x="13716" y="51816"/>
                </a:lnTo>
                <a:lnTo>
                  <a:pt x="13421" y="53143"/>
                </a:lnTo>
                <a:lnTo>
                  <a:pt x="13716" y="53340"/>
                </a:lnTo>
                <a:lnTo>
                  <a:pt x="15070" y="50292"/>
                </a:lnTo>
                <a:close/>
              </a:path>
              <a:path w="887095" h="466725">
                <a:moveTo>
                  <a:pt x="857402" y="30022"/>
                </a:moveTo>
                <a:lnTo>
                  <a:pt x="865632" y="39624"/>
                </a:lnTo>
                <a:lnTo>
                  <a:pt x="871728" y="53340"/>
                </a:lnTo>
                <a:lnTo>
                  <a:pt x="872143" y="53062"/>
                </a:lnTo>
                <a:lnTo>
                  <a:pt x="871728" y="51816"/>
                </a:lnTo>
                <a:lnTo>
                  <a:pt x="876300" y="50292"/>
                </a:lnTo>
                <a:lnTo>
                  <a:pt x="880872" y="50292"/>
                </a:lnTo>
                <a:lnTo>
                  <a:pt x="879348" y="48768"/>
                </a:lnTo>
                <a:lnTo>
                  <a:pt x="873252" y="35052"/>
                </a:lnTo>
                <a:lnTo>
                  <a:pt x="869333" y="30480"/>
                </a:lnTo>
                <a:lnTo>
                  <a:pt x="858012" y="30480"/>
                </a:lnTo>
                <a:lnTo>
                  <a:pt x="857402" y="30022"/>
                </a:lnTo>
                <a:close/>
              </a:path>
              <a:path w="887095" h="466725">
                <a:moveTo>
                  <a:pt x="9144" y="50292"/>
                </a:moveTo>
                <a:lnTo>
                  <a:pt x="13421" y="53143"/>
                </a:lnTo>
                <a:lnTo>
                  <a:pt x="13716" y="51816"/>
                </a:lnTo>
                <a:lnTo>
                  <a:pt x="9144" y="50292"/>
                </a:lnTo>
                <a:close/>
              </a:path>
              <a:path w="887095" h="466725">
                <a:moveTo>
                  <a:pt x="876300" y="50292"/>
                </a:moveTo>
                <a:lnTo>
                  <a:pt x="871728" y="51816"/>
                </a:lnTo>
                <a:lnTo>
                  <a:pt x="872143" y="53062"/>
                </a:lnTo>
                <a:lnTo>
                  <a:pt x="876300" y="50292"/>
                </a:lnTo>
                <a:close/>
              </a:path>
              <a:path w="887095" h="466725">
                <a:moveTo>
                  <a:pt x="25908" y="25908"/>
                </a:moveTo>
                <a:lnTo>
                  <a:pt x="28956" y="30480"/>
                </a:lnTo>
                <a:lnTo>
                  <a:pt x="30480" y="28956"/>
                </a:lnTo>
                <a:lnTo>
                  <a:pt x="25908" y="25908"/>
                </a:lnTo>
                <a:close/>
              </a:path>
              <a:path w="887095" h="466725">
                <a:moveTo>
                  <a:pt x="34290" y="25908"/>
                </a:moveTo>
                <a:lnTo>
                  <a:pt x="25908" y="25908"/>
                </a:lnTo>
                <a:lnTo>
                  <a:pt x="30480" y="28956"/>
                </a:lnTo>
                <a:lnTo>
                  <a:pt x="28956" y="30480"/>
                </a:lnTo>
                <a:lnTo>
                  <a:pt x="34290" y="25908"/>
                </a:lnTo>
                <a:close/>
              </a:path>
              <a:path w="887095" h="466725">
                <a:moveTo>
                  <a:pt x="859536" y="25908"/>
                </a:moveTo>
                <a:lnTo>
                  <a:pt x="856488" y="28956"/>
                </a:lnTo>
                <a:lnTo>
                  <a:pt x="857402" y="30022"/>
                </a:lnTo>
                <a:lnTo>
                  <a:pt x="858012" y="30480"/>
                </a:lnTo>
                <a:lnTo>
                  <a:pt x="859536" y="25908"/>
                </a:lnTo>
                <a:close/>
              </a:path>
              <a:path w="887095" h="466725">
                <a:moveTo>
                  <a:pt x="865414" y="25908"/>
                </a:moveTo>
                <a:lnTo>
                  <a:pt x="859536" y="25908"/>
                </a:lnTo>
                <a:lnTo>
                  <a:pt x="858012" y="30480"/>
                </a:lnTo>
                <a:lnTo>
                  <a:pt x="869333" y="30480"/>
                </a:lnTo>
                <a:lnTo>
                  <a:pt x="865414" y="25908"/>
                </a:lnTo>
                <a:close/>
              </a:path>
              <a:path w="887095" h="466725">
                <a:moveTo>
                  <a:pt x="838200" y="6096"/>
                </a:moveTo>
                <a:lnTo>
                  <a:pt x="821436" y="6096"/>
                </a:lnTo>
                <a:lnTo>
                  <a:pt x="821436" y="10668"/>
                </a:lnTo>
                <a:lnTo>
                  <a:pt x="835152" y="10668"/>
                </a:lnTo>
                <a:lnTo>
                  <a:pt x="835152" y="14668"/>
                </a:lnTo>
                <a:lnTo>
                  <a:pt x="845820" y="21336"/>
                </a:lnTo>
                <a:lnTo>
                  <a:pt x="857402" y="30022"/>
                </a:lnTo>
                <a:lnTo>
                  <a:pt x="856488" y="28956"/>
                </a:lnTo>
                <a:lnTo>
                  <a:pt x="859536" y="25908"/>
                </a:lnTo>
                <a:lnTo>
                  <a:pt x="865414" y="25908"/>
                </a:lnTo>
                <a:lnTo>
                  <a:pt x="864108" y="24384"/>
                </a:lnTo>
                <a:lnTo>
                  <a:pt x="862584" y="22860"/>
                </a:lnTo>
                <a:lnTo>
                  <a:pt x="850392" y="13716"/>
                </a:lnTo>
                <a:lnTo>
                  <a:pt x="838200" y="6096"/>
                </a:lnTo>
                <a:close/>
              </a:path>
              <a:path w="887095" h="466725">
                <a:moveTo>
                  <a:pt x="65532" y="10668"/>
                </a:moveTo>
                <a:lnTo>
                  <a:pt x="50292" y="10668"/>
                </a:lnTo>
                <a:lnTo>
                  <a:pt x="51816" y="13716"/>
                </a:lnTo>
                <a:lnTo>
                  <a:pt x="50292" y="14668"/>
                </a:lnTo>
                <a:lnTo>
                  <a:pt x="50292" y="15240"/>
                </a:lnTo>
                <a:lnTo>
                  <a:pt x="65532" y="10668"/>
                </a:lnTo>
                <a:close/>
              </a:path>
              <a:path w="887095" h="466725">
                <a:moveTo>
                  <a:pt x="819961" y="10520"/>
                </a:moveTo>
                <a:lnTo>
                  <a:pt x="819912" y="10668"/>
                </a:lnTo>
                <a:lnTo>
                  <a:pt x="835152" y="15240"/>
                </a:lnTo>
                <a:lnTo>
                  <a:pt x="835152" y="14668"/>
                </a:lnTo>
                <a:lnTo>
                  <a:pt x="833628" y="13716"/>
                </a:lnTo>
                <a:lnTo>
                  <a:pt x="835152" y="10668"/>
                </a:lnTo>
                <a:lnTo>
                  <a:pt x="821436" y="10668"/>
                </a:lnTo>
                <a:lnTo>
                  <a:pt x="819961" y="10520"/>
                </a:lnTo>
                <a:close/>
              </a:path>
              <a:path w="887095" h="466725">
                <a:moveTo>
                  <a:pt x="50292" y="10668"/>
                </a:moveTo>
                <a:lnTo>
                  <a:pt x="50292" y="14668"/>
                </a:lnTo>
                <a:lnTo>
                  <a:pt x="51816" y="13716"/>
                </a:lnTo>
                <a:lnTo>
                  <a:pt x="50292" y="10668"/>
                </a:lnTo>
                <a:close/>
              </a:path>
              <a:path w="887095" h="466725">
                <a:moveTo>
                  <a:pt x="835152" y="10668"/>
                </a:moveTo>
                <a:lnTo>
                  <a:pt x="833628" y="13716"/>
                </a:lnTo>
                <a:lnTo>
                  <a:pt x="835152" y="14668"/>
                </a:lnTo>
                <a:lnTo>
                  <a:pt x="835152" y="10668"/>
                </a:lnTo>
                <a:close/>
              </a:path>
              <a:path w="887095" h="466725">
                <a:moveTo>
                  <a:pt x="821436" y="6096"/>
                </a:moveTo>
                <a:lnTo>
                  <a:pt x="819961" y="10520"/>
                </a:lnTo>
                <a:lnTo>
                  <a:pt x="821436" y="10668"/>
                </a:lnTo>
                <a:lnTo>
                  <a:pt x="821436" y="6096"/>
                </a:lnTo>
                <a:close/>
              </a:path>
              <a:path w="887095" h="466725">
                <a:moveTo>
                  <a:pt x="820420" y="9144"/>
                </a:moveTo>
                <a:lnTo>
                  <a:pt x="806196" y="9144"/>
                </a:lnTo>
                <a:lnTo>
                  <a:pt x="819961" y="10520"/>
                </a:lnTo>
                <a:lnTo>
                  <a:pt x="820420" y="9144"/>
                </a:lnTo>
                <a:close/>
              </a:path>
              <a:path w="887095" h="466725">
                <a:moveTo>
                  <a:pt x="804672" y="0"/>
                </a:moveTo>
                <a:lnTo>
                  <a:pt x="79248" y="0"/>
                </a:lnTo>
                <a:lnTo>
                  <a:pt x="64008" y="1524"/>
                </a:lnTo>
                <a:lnTo>
                  <a:pt x="48768" y="6096"/>
                </a:lnTo>
                <a:lnTo>
                  <a:pt x="836676" y="6096"/>
                </a:lnTo>
                <a:lnTo>
                  <a:pt x="821436" y="1524"/>
                </a:lnTo>
                <a:lnTo>
                  <a:pt x="819912" y="1524"/>
                </a:lnTo>
                <a:lnTo>
                  <a:pt x="804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4970498" y="7394524"/>
            <a:ext cx="55130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117" marR="4939" indent="-49388">
              <a:lnSpc>
                <a:spcPts val="1342"/>
              </a:lnSpc>
            </a:pPr>
            <a:r>
              <a:rPr sz="1167" b="1" spc="-5" dirty="0">
                <a:latin typeface="Times New Roman"/>
                <a:cs typeface="Times New Roman"/>
              </a:rPr>
              <a:t>Detailed  Design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08108" y="8120873"/>
            <a:ext cx="776640" cy="475984"/>
          </a:xfrm>
          <a:custGeom>
            <a:avLst/>
            <a:gdLst/>
            <a:ahLst/>
            <a:cxnLst/>
            <a:rect l="l" t="t" r="r" b="b"/>
            <a:pathLst>
              <a:path w="798829" h="489584">
                <a:moveTo>
                  <a:pt x="745235" y="481583"/>
                </a:moveTo>
                <a:lnTo>
                  <a:pt x="53339" y="481583"/>
                </a:lnTo>
                <a:lnTo>
                  <a:pt x="67055" y="486155"/>
                </a:lnTo>
                <a:lnTo>
                  <a:pt x="83819" y="489203"/>
                </a:lnTo>
                <a:lnTo>
                  <a:pt x="711707" y="489203"/>
                </a:lnTo>
                <a:lnTo>
                  <a:pt x="728471" y="486155"/>
                </a:lnTo>
                <a:lnTo>
                  <a:pt x="729995" y="486155"/>
                </a:lnTo>
                <a:lnTo>
                  <a:pt x="745235" y="481583"/>
                </a:lnTo>
                <a:close/>
              </a:path>
              <a:path w="798829" h="489584">
                <a:moveTo>
                  <a:pt x="728471" y="6095"/>
                </a:moveTo>
                <a:lnTo>
                  <a:pt x="51815" y="6095"/>
                </a:lnTo>
                <a:lnTo>
                  <a:pt x="38099" y="13715"/>
                </a:lnTo>
                <a:lnTo>
                  <a:pt x="25907" y="22859"/>
                </a:lnTo>
                <a:lnTo>
                  <a:pt x="24383" y="24383"/>
                </a:lnTo>
                <a:lnTo>
                  <a:pt x="13715" y="36575"/>
                </a:lnTo>
                <a:lnTo>
                  <a:pt x="6095" y="50291"/>
                </a:lnTo>
                <a:lnTo>
                  <a:pt x="6095" y="51815"/>
                </a:lnTo>
                <a:lnTo>
                  <a:pt x="1523" y="65531"/>
                </a:lnTo>
                <a:lnTo>
                  <a:pt x="0" y="82295"/>
                </a:lnTo>
                <a:lnTo>
                  <a:pt x="0" y="402335"/>
                </a:lnTo>
                <a:lnTo>
                  <a:pt x="1523" y="419099"/>
                </a:lnTo>
                <a:lnTo>
                  <a:pt x="1523" y="420623"/>
                </a:lnTo>
                <a:lnTo>
                  <a:pt x="6095" y="435863"/>
                </a:lnTo>
                <a:lnTo>
                  <a:pt x="6095" y="437387"/>
                </a:lnTo>
                <a:lnTo>
                  <a:pt x="13715" y="451103"/>
                </a:lnTo>
                <a:lnTo>
                  <a:pt x="24383" y="463295"/>
                </a:lnTo>
                <a:lnTo>
                  <a:pt x="25907" y="464819"/>
                </a:lnTo>
                <a:lnTo>
                  <a:pt x="38099" y="473963"/>
                </a:lnTo>
                <a:lnTo>
                  <a:pt x="51815" y="481583"/>
                </a:lnTo>
                <a:lnTo>
                  <a:pt x="728471" y="481583"/>
                </a:lnTo>
                <a:lnTo>
                  <a:pt x="728471" y="480059"/>
                </a:lnTo>
                <a:lnTo>
                  <a:pt x="85343" y="480059"/>
                </a:lnTo>
                <a:lnTo>
                  <a:pt x="68579" y="477011"/>
                </a:lnTo>
                <a:lnTo>
                  <a:pt x="53339" y="477011"/>
                </a:lnTo>
                <a:lnTo>
                  <a:pt x="54673" y="473011"/>
                </a:lnTo>
                <a:lnTo>
                  <a:pt x="42671" y="466343"/>
                </a:lnTo>
                <a:lnTo>
                  <a:pt x="34543" y="460247"/>
                </a:lnTo>
                <a:lnTo>
                  <a:pt x="27431" y="460247"/>
                </a:lnTo>
                <a:lnTo>
                  <a:pt x="30479" y="457199"/>
                </a:lnTo>
                <a:lnTo>
                  <a:pt x="30670" y="457199"/>
                </a:lnTo>
                <a:lnTo>
                  <a:pt x="21335" y="446531"/>
                </a:lnTo>
                <a:lnTo>
                  <a:pt x="14562" y="434339"/>
                </a:lnTo>
                <a:lnTo>
                  <a:pt x="10667" y="434339"/>
                </a:lnTo>
                <a:lnTo>
                  <a:pt x="13715" y="432815"/>
                </a:lnTo>
                <a:lnTo>
                  <a:pt x="14782" y="432815"/>
                </a:lnTo>
                <a:lnTo>
                  <a:pt x="11125" y="420623"/>
                </a:lnTo>
                <a:lnTo>
                  <a:pt x="10667" y="420623"/>
                </a:lnTo>
                <a:lnTo>
                  <a:pt x="6095" y="419099"/>
                </a:lnTo>
                <a:lnTo>
                  <a:pt x="10529" y="419099"/>
                </a:lnTo>
                <a:lnTo>
                  <a:pt x="9143" y="403859"/>
                </a:lnTo>
                <a:lnTo>
                  <a:pt x="9143" y="83819"/>
                </a:lnTo>
                <a:lnTo>
                  <a:pt x="10667" y="67055"/>
                </a:lnTo>
                <a:lnTo>
                  <a:pt x="14731" y="54863"/>
                </a:lnTo>
                <a:lnTo>
                  <a:pt x="13715" y="54863"/>
                </a:lnTo>
                <a:lnTo>
                  <a:pt x="10667" y="51815"/>
                </a:lnTo>
                <a:lnTo>
                  <a:pt x="15409" y="51815"/>
                </a:lnTo>
                <a:lnTo>
                  <a:pt x="21335" y="41147"/>
                </a:lnTo>
                <a:lnTo>
                  <a:pt x="30670" y="30479"/>
                </a:lnTo>
                <a:lnTo>
                  <a:pt x="30479" y="30479"/>
                </a:lnTo>
                <a:lnTo>
                  <a:pt x="27431" y="27431"/>
                </a:lnTo>
                <a:lnTo>
                  <a:pt x="34543" y="27431"/>
                </a:lnTo>
                <a:lnTo>
                  <a:pt x="42671" y="21335"/>
                </a:lnTo>
                <a:lnTo>
                  <a:pt x="54673" y="14668"/>
                </a:lnTo>
                <a:lnTo>
                  <a:pt x="53339" y="10667"/>
                </a:lnTo>
                <a:lnTo>
                  <a:pt x="68579" y="10667"/>
                </a:lnTo>
                <a:lnTo>
                  <a:pt x="85343" y="9143"/>
                </a:lnTo>
                <a:lnTo>
                  <a:pt x="728471" y="9143"/>
                </a:lnTo>
                <a:lnTo>
                  <a:pt x="728471" y="6095"/>
                </a:lnTo>
                <a:close/>
              </a:path>
              <a:path w="798829" h="489584">
                <a:moveTo>
                  <a:pt x="729995" y="477011"/>
                </a:moveTo>
                <a:lnTo>
                  <a:pt x="728471" y="477289"/>
                </a:lnTo>
                <a:lnTo>
                  <a:pt x="728471" y="481583"/>
                </a:lnTo>
                <a:lnTo>
                  <a:pt x="729995" y="477011"/>
                </a:lnTo>
                <a:close/>
              </a:path>
              <a:path w="798829" h="489584">
                <a:moveTo>
                  <a:pt x="765809" y="457853"/>
                </a:moveTo>
                <a:lnTo>
                  <a:pt x="755903" y="466343"/>
                </a:lnTo>
                <a:lnTo>
                  <a:pt x="743711" y="473117"/>
                </a:lnTo>
                <a:lnTo>
                  <a:pt x="743711" y="477011"/>
                </a:lnTo>
                <a:lnTo>
                  <a:pt x="729995" y="477011"/>
                </a:lnTo>
                <a:lnTo>
                  <a:pt x="728471" y="481583"/>
                </a:lnTo>
                <a:lnTo>
                  <a:pt x="746759" y="481583"/>
                </a:lnTo>
                <a:lnTo>
                  <a:pt x="760475" y="473963"/>
                </a:lnTo>
                <a:lnTo>
                  <a:pt x="771143" y="464819"/>
                </a:lnTo>
                <a:lnTo>
                  <a:pt x="772667" y="463295"/>
                </a:lnTo>
                <a:lnTo>
                  <a:pt x="775334" y="460247"/>
                </a:lnTo>
                <a:lnTo>
                  <a:pt x="769619" y="460247"/>
                </a:lnTo>
                <a:lnTo>
                  <a:pt x="765047" y="458723"/>
                </a:lnTo>
                <a:lnTo>
                  <a:pt x="765809" y="457853"/>
                </a:lnTo>
                <a:close/>
              </a:path>
              <a:path w="798829" h="489584">
                <a:moveTo>
                  <a:pt x="728471" y="477289"/>
                </a:moveTo>
                <a:lnTo>
                  <a:pt x="713231" y="480059"/>
                </a:lnTo>
                <a:lnTo>
                  <a:pt x="728471" y="480059"/>
                </a:lnTo>
                <a:lnTo>
                  <a:pt x="728471" y="477289"/>
                </a:lnTo>
                <a:close/>
              </a:path>
              <a:path w="798829" h="489584">
                <a:moveTo>
                  <a:pt x="743711" y="472439"/>
                </a:moveTo>
                <a:lnTo>
                  <a:pt x="728471" y="477011"/>
                </a:lnTo>
                <a:lnTo>
                  <a:pt x="728471" y="477289"/>
                </a:lnTo>
                <a:lnTo>
                  <a:pt x="729995" y="477011"/>
                </a:lnTo>
                <a:lnTo>
                  <a:pt x="743711" y="477011"/>
                </a:lnTo>
                <a:lnTo>
                  <a:pt x="742187" y="473963"/>
                </a:lnTo>
                <a:lnTo>
                  <a:pt x="743711" y="473117"/>
                </a:lnTo>
                <a:lnTo>
                  <a:pt x="743711" y="472439"/>
                </a:lnTo>
                <a:close/>
              </a:path>
              <a:path w="798829" h="489584">
                <a:moveTo>
                  <a:pt x="54673" y="473011"/>
                </a:moveTo>
                <a:lnTo>
                  <a:pt x="53339" y="477011"/>
                </a:lnTo>
                <a:lnTo>
                  <a:pt x="56387" y="473963"/>
                </a:lnTo>
                <a:lnTo>
                  <a:pt x="54673" y="473011"/>
                </a:lnTo>
                <a:close/>
              </a:path>
              <a:path w="798829" h="489584">
                <a:moveTo>
                  <a:pt x="54863" y="472439"/>
                </a:moveTo>
                <a:lnTo>
                  <a:pt x="54673" y="473011"/>
                </a:lnTo>
                <a:lnTo>
                  <a:pt x="56387" y="473963"/>
                </a:lnTo>
                <a:lnTo>
                  <a:pt x="53339" y="477011"/>
                </a:lnTo>
                <a:lnTo>
                  <a:pt x="68579" y="477011"/>
                </a:lnTo>
                <a:lnTo>
                  <a:pt x="54863" y="472439"/>
                </a:lnTo>
                <a:close/>
              </a:path>
              <a:path w="798829" h="489584">
                <a:moveTo>
                  <a:pt x="743711" y="473117"/>
                </a:moveTo>
                <a:lnTo>
                  <a:pt x="742187" y="473963"/>
                </a:lnTo>
                <a:lnTo>
                  <a:pt x="743711" y="477011"/>
                </a:lnTo>
                <a:lnTo>
                  <a:pt x="743711" y="473117"/>
                </a:lnTo>
                <a:close/>
              </a:path>
              <a:path w="798829" h="489584">
                <a:moveTo>
                  <a:pt x="30479" y="457199"/>
                </a:moveTo>
                <a:lnTo>
                  <a:pt x="27431" y="460247"/>
                </a:lnTo>
                <a:lnTo>
                  <a:pt x="32003" y="458723"/>
                </a:lnTo>
                <a:lnTo>
                  <a:pt x="31034" y="457615"/>
                </a:lnTo>
                <a:lnTo>
                  <a:pt x="30479" y="457199"/>
                </a:lnTo>
                <a:close/>
              </a:path>
              <a:path w="798829" h="489584">
                <a:moveTo>
                  <a:pt x="31034" y="457615"/>
                </a:moveTo>
                <a:lnTo>
                  <a:pt x="32003" y="458723"/>
                </a:lnTo>
                <a:lnTo>
                  <a:pt x="27431" y="460247"/>
                </a:lnTo>
                <a:lnTo>
                  <a:pt x="34543" y="460247"/>
                </a:lnTo>
                <a:lnTo>
                  <a:pt x="31034" y="457615"/>
                </a:lnTo>
                <a:close/>
              </a:path>
              <a:path w="798829" h="489584">
                <a:moveTo>
                  <a:pt x="766571" y="457199"/>
                </a:moveTo>
                <a:lnTo>
                  <a:pt x="765809" y="457853"/>
                </a:lnTo>
                <a:lnTo>
                  <a:pt x="765047" y="458723"/>
                </a:lnTo>
                <a:lnTo>
                  <a:pt x="769619" y="460247"/>
                </a:lnTo>
                <a:lnTo>
                  <a:pt x="766571" y="457199"/>
                </a:lnTo>
                <a:close/>
              </a:path>
              <a:path w="798829" h="489584">
                <a:moveTo>
                  <a:pt x="778001" y="457199"/>
                </a:moveTo>
                <a:lnTo>
                  <a:pt x="766571" y="457199"/>
                </a:lnTo>
                <a:lnTo>
                  <a:pt x="769619" y="460247"/>
                </a:lnTo>
                <a:lnTo>
                  <a:pt x="775334" y="460247"/>
                </a:lnTo>
                <a:lnTo>
                  <a:pt x="778001" y="457199"/>
                </a:lnTo>
                <a:close/>
              </a:path>
              <a:path w="798829" h="489584">
                <a:moveTo>
                  <a:pt x="783335" y="432815"/>
                </a:moveTo>
                <a:lnTo>
                  <a:pt x="775715" y="446531"/>
                </a:lnTo>
                <a:lnTo>
                  <a:pt x="765809" y="457853"/>
                </a:lnTo>
                <a:lnTo>
                  <a:pt x="766571" y="457199"/>
                </a:lnTo>
                <a:lnTo>
                  <a:pt x="778001" y="457199"/>
                </a:lnTo>
                <a:lnTo>
                  <a:pt x="783335" y="451103"/>
                </a:lnTo>
                <a:lnTo>
                  <a:pt x="790955" y="437387"/>
                </a:lnTo>
                <a:lnTo>
                  <a:pt x="790955" y="435863"/>
                </a:lnTo>
                <a:lnTo>
                  <a:pt x="791413" y="434339"/>
                </a:lnTo>
                <a:lnTo>
                  <a:pt x="786383" y="434339"/>
                </a:lnTo>
                <a:lnTo>
                  <a:pt x="783335" y="432815"/>
                </a:lnTo>
                <a:close/>
              </a:path>
              <a:path w="798829" h="489584">
                <a:moveTo>
                  <a:pt x="30670" y="457199"/>
                </a:moveTo>
                <a:lnTo>
                  <a:pt x="30479" y="457199"/>
                </a:lnTo>
                <a:lnTo>
                  <a:pt x="31034" y="457615"/>
                </a:lnTo>
                <a:lnTo>
                  <a:pt x="30670" y="457199"/>
                </a:lnTo>
                <a:close/>
              </a:path>
              <a:path w="798829" h="489584">
                <a:moveTo>
                  <a:pt x="13715" y="432815"/>
                </a:moveTo>
                <a:lnTo>
                  <a:pt x="10667" y="434339"/>
                </a:lnTo>
                <a:lnTo>
                  <a:pt x="14562" y="434339"/>
                </a:lnTo>
                <a:lnTo>
                  <a:pt x="13715" y="432815"/>
                </a:lnTo>
                <a:close/>
              </a:path>
              <a:path w="798829" h="489584">
                <a:moveTo>
                  <a:pt x="14782" y="432815"/>
                </a:moveTo>
                <a:lnTo>
                  <a:pt x="13715" y="432815"/>
                </a:lnTo>
                <a:lnTo>
                  <a:pt x="14562" y="434339"/>
                </a:lnTo>
                <a:lnTo>
                  <a:pt x="15239" y="434339"/>
                </a:lnTo>
                <a:lnTo>
                  <a:pt x="14782" y="432815"/>
                </a:lnTo>
                <a:close/>
              </a:path>
              <a:path w="798829" h="489584">
                <a:moveTo>
                  <a:pt x="786661" y="419099"/>
                </a:moveTo>
                <a:lnTo>
                  <a:pt x="786383" y="419099"/>
                </a:lnTo>
                <a:lnTo>
                  <a:pt x="781811" y="434339"/>
                </a:lnTo>
                <a:lnTo>
                  <a:pt x="782489" y="434339"/>
                </a:lnTo>
                <a:lnTo>
                  <a:pt x="783335" y="432815"/>
                </a:lnTo>
                <a:lnTo>
                  <a:pt x="791870" y="432815"/>
                </a:lnTo>
                <a:lnTo>
                  <a:pt x="795527" y="420623"/>
                </a:lnTo>
                <a:lnTo>
                  <a:pt x="786383" y="420623"/>
                </a:lnTo>
                <a:lnTo>
                  <a:pt x="786661" y="419099"/>
                </a:lnTo>
                <a:close/>
              </a:path>
              <a:path w="798829" h="489584">
                <a:moveTo>
                  <a:pt x="791870" y="432815"/>
                </a:moveTo>
                <a:lnTo>
                  <a:pt x="783335" y="432815"/>
                </a:lnTo>
                <a:lnTo>
                  <a:pt x="786383" y="434339"/>
                </a:lnTo>
                <a:lnTo>
                  <a:pt x="791413" y="434339"/>
                </a:lnTo>
                <a:lnTo>
                  <a:pt x="791870" y="432815"/>
                </a:lnTo>
                <a:close/>
              </a:path>
              <a:path w="798829" h="489584">
                <a:moveTo>
                  <a:pt x="10529" y="419099"/>
                </a:moveTo>
                <a:lnTo>
                  <a:pt x="6095" y="419099"/>
                </a:lnTo>
                <a:lnTo>
                  <a:pt x="10667" y="420623"/>
                </a:lnTo>
                <a:lnTo>
                  <a:pt x="10529" y="419099"/>
                </a:lnTo>
                <a:close/>
              </a:path>
              <a:path w="798829" h="489584">
                <a:moveTo>
                  <a:pt x="10667" y="419099"/>
                </a:moveTo>
                <a:lnTo>
                  <a:pt x="10529" y="419099"/>
                </a:lnTo>
                <a:lnTo>
                  <a:pt x="10667" y="420623"/>
                </a:lnTo>
                <a:lnTo>
                  <a:pt x="11125" y="420623"/>
                </a:lnTo>
                <a:lnTo>
                  <a:pt x="10667" y="419099"/>
                </a:lnTo>
                <a:close/>
              </a:path>
              <a:path w="798829" h="489584">
                <a:moveTo>
                  <a:pt x="782383" y="53149"/>
                </a:moveTo>
                <a:lnTo>
                  <a:pt x="781811" y="53339"/>
                </a:lnTo>
                <a:lnTo>
                  <a:pt x="786383" y="67055"/>
                </a:lnTo>
                <a:lnTo>
                  <a:pt x="789431" y="83819"/>
                </a:lnTo>
                <a:lnTo>
                  <a:pt x="789431" y="403859"/>
                </a:lnTo>
                <a:lnTo>
                  <a:pt x="786383" y="420623"/>
                </a:lnTo>
                <a:lnTo>
                  <a:pt x="790955" y="419099"/>
                </a:lnTo>
                <a:lnTo>
                  <a:pt x="795527" y="419099"/>
                </a:lnTo>
                <a:lnTo>
                  <a:pt x="798575" y="402335"/>
                </a:lnTo>
                <a:lnTo>
                  <a:pt x="798575" y="82295"/>
                </a:lnTo>
                <a:lnTo>
                  <a:pt x="795527" y="65531"/>
                </a:lnTo>
                <a:lnTo>
                  <a:pt x="791971" y="54863"/>
                </a:lnTo>
                <a:lnTo>
                  <a:pt x="783335" y="54863"/>
                </a:lnTo>
                <a:lnTo>
                  <a:pt x="782383" y="53149"/>
                </a:lnTo>
                <a:close/>
              </a:path>
              <a:path w="798829" h="489584">
                <a:moveTo>
                  <a:pt x="795527" y="419099"/>
                </a:moveTo>
                <a:lnTo>
                  <a:pt x="790955" y="419099"/>
                </a:lnTo>
                <a:lnTo>
                  <a:pt x="786383" y="420623"/>
                </a:lnTo>
                <a:lnTo>
                  <a:pt x="795527" y="420623"/>
                </a:lnTo>
                <a:lnTo>
                  <a:pt x="795527" y="419099"/>
                </a:lnTo>
                <a:close/>
              </a:path>
              <a:path w="798829" h="489584">
                <a:moveTo>
                  <a:pt x="10667" y="51815"/>
                </a:moveTo>
                <a:lnTo>
                  <a:pt x="13715" y="54863"/>
                </a:lnTo>
                <a:lnTo>
                  <a:pt x="14668" y="53149"/>
                </a:lnTo>
                <a:lnTo>
                  <a:pt x="10667" y="51815"/>
                </a:lnTo>
                <a:close/>
              </a:path>
              <a:path w="798829" h="489584">
                <a:moveTo>
                  <a:pt x="14668" y="53149"/>
                </a:moveTo>
                <a:lnTo>
                  <a:pt x="13715" y="54863"/>
                </a:lnTo>
                <a:lnTo>
                  <a:pt x="14731" y="54863"/>
                </a:lnTo>
                <a:lnTo>
                  <a:pt x="15239" y="53339"/>
                </a:lnTo>
                <a:lnTo>
                  <a:pt x="14668" y="53149"/>
                </a:lnTo>
                <a:close/>
              </a:path>
              <a:path w="798829" h="489584">
                <a:moveTo>
                  <a:pt x="786383" y="51815"/>
                </a:moveTo>
                <a:lnTo>
                  <a:pt x="782383" y="53149"/>
                </a:lnTo>
                <a:lnTo>
                  <a:pt x="783335" y="54863"/>
                </a:lnTo>
                <a:lnTo>
                  <a:pt x="786383" y="51815"/>
                </a:lnTo>
                <a:close/>
              </a:path>
              <a:path w="798829" h="489584">
                <a:moveTo>
                  <a:pt x="790955" y="51815"/>
                </a:moveTo>
                <a:lnTo>
                  <a:pt x="786383" y="51815"/>
                </a:lnTo>
                <a:lnTo>
                  <a:pt x="783335" y="54863"/>
                </a:lnTo>
                <a:lnTo>
                  <a:pt x="791971" y="54863"/>
                </a:lnTo>
                <a:lnTo>
                  <a:pt x="790955" y="51815"/>
                </a:lnTo>
                <a:close/>
              </a:path>
              <a:path w="798829" h="489584">
                <a:moveTo>
                  <a:pt x="15409" y="51815"/>
                </a:moveTo>
                <a:lnTo>
                  <a:pt x="10667" y="51815"/>
                </a:lnTo>
                <a:lnTo>
                  <a:pt x="14668" y="53149"/>
                </a:lnTo>
                <a:lnTo>
                  <a:pt x="15409" y="51815"/>
                </a:lnTo>
                <a:close/>
              </a:path>
              <a:path w="798829" h="489584">
                <a:moveTo>
                  <a:pt x="765809" y="29826"/>
                </a:moveTo>
                <a:lnTo>
                  <a:pt x="775715" y="41147"/>
                </a:lnTo>
                <a:lnTo>
                  <a:pt x="782383" y="53149"/>
                </a:lnTo>
                <a:lnTo>
                  <a:pt x="786383" y="51815"/>
                </a:lnTo>
                <a:lnTo>
                  <a:pt x="790955" y="51815"/>
                </a:lnTo>
                <a:lnTo>
                  <a:pt x="790955" y="50291"/>
                </a:lnTo>
                <a:lnTo>
                  <a:pt x="783335" y="36575"/>
                </a:lnTo>
                <a:lnTo>
                  <a:pt x="778001" y="30479"/>
                </a:lnTo>
                <a:lnTo>
                  <a:pt x="766571" y="30479"/>
                </a:lnTo>
                <a:lnTo>
                  <a:pt x="765809" y="29826"/>
                </a:lnTo>
                <a:close/>
              </a:path>
              <a:path w="798829" h="489584">
                <a:moveTo>
                  <a:pt x="27431" y="27431"/>
                </a:moveTo>
                <a:lnTo>
                  <a:pt x="30479" y="30479"/>
                </a:lnTo>
                <a:lnTo>
                  <a:pt x="31034" y="30064"/>
                </a:lnTo>
                <a:lnTo>
                  <a:pt x="32003" y="28955"/>
                </a:lnTo>
                <a:lnTo>
                  <a:pt x="27431" y="27431"/>
                </a:lnTo>
                <a:close/>
              </a:path>
              <a:path w="798829" h="489584">
                <a:moveTo>
                  <a:pt x="31034" y="30064"/>
                </a:moveTo>
                <a:lnTo>
                  <a:pt x="30479" y="30479"/>
                </a:lnTo>
                <a:lnTo>
                  <a:pt x="30670" y="30479"/>
                </a:lnTo>
                <a:lnTo>
                  <a:pt x="31034" y="30064"/>
                </a:lnTo>
                <a:close/>
              </a:path>
              <a:path w="798829" h="489584">
                <a:moveTo>
                  <a:pt x="769619" y="27431"/>
                </a:moveTo>
                <a:lnTo>
                  <a:pt x="765047" y="28955"/>
                </a:lnTo>
                <a:lnTo>
                  <a:pt x="765809" y="29826"/>
                </a:lnTo>
                <a:lnTo>
                  <a:pt x="766571" y="30479"/>
                </a:lnTo>
                <a:lnTo>
                  <a:pt x="769619" y="27431"/>
                </a:lnTo>
                <a:close/>
              </a:path>
              <a:path w="798829" h="489584">
                <a:moveTo>
                  <a:pt x="775334" y="27431"/>
                </a:moveTo>
                <a:lnTo>
                  <a:pt x="769619" y="27431"/>
                </a:lnTo>
                <a:lnTo>
                  <a:pt x="766571" y="30479"/>
                </a:lnTo>
                <a:lnTo>
                  <a:pt x="778001" y="30479"/>
                </a:lnTo>
                <a:lnTo>
                  <a:pt x="775334" y="27431"/>
                </a:lnTo>
                <a:close/>
              </a:path>
              <a:path w="798829" h="489584">
                <a:moveTo>
                  <a:pt x="34543" y="27431"/>
                </a:moveTo>
                <a:lnTo>
                  <a:pt x="27431" y="27431"/>
                </a:lnTo>
                <a:lnTo>
                  <a:pt x="32003" y="28955"/>
                </a:lnTo>
                <a:lnTo>
                  <a:pt x="31034" y="30064"/>
                </a:lnTo>
                <a:lnTo>
                  <a:pt x="34543" y="27431"/>
                </a:lnTo>
                <a:close/>
              </a:path>
              <a:path w="798829" h="489584">
                <a:moveTo>
                  <a:pt x="746759" y="6095"/>
                </a:moveTo>
                <a:lnTo>
                  <a:pt x="728471" y="6095"/>
                </a:lnTo>
                <a:lnTo>
                  <a:pt x="729995" y="10667"/>
                </a:lnTo>
                <a:lnTo>
                  <a:pt x="743711" y="10667"/>
                </a:lnTo>
                <a:lnTo>
                  <a:pt x="743711" y="14562"/>
                </a:lnTo>
                <a:lnTo>
                  <a:pt x="755903" y="21335"/>
                </a:lnTo>
                <a:lnTo>
                  <a:pt x="765809" y="29826"/>
                </a:lnTo>
                <a:lnTo>
                  <a:pt x="765047" y="28955"/>
                </a:lnTo>
                <a:lnTo>
                  <a:pt x="769619" y="27431"/>
                </a:lnTo>
                <a:lnTo>
                  <a:pt x="775334" y="27431"/>
                </a:lnTo>
                <a:lnTo>
                  <a:pt x="772667" y="24383"/>
                </a:lnTo>
                <a:lnTo>
                  <a:pt x="771143" y="22859"/>
                </a:lnTo>
                <a:lnTo>
                  <a:pt x="760475" y="13715"/>
                </a:lnTo>
                <a:lnTo>
                  <a:pt x="746759" y="6095"/>
                </a:lnTo>
                <a:close/>
              </a:path>
              <a:path w="798829" h="489584">
                <a:moveTo>
                  <a:pt x="68579" y="10667"/>
                </a:moveTo>
                <a:lnTo>
                  <a:pt x="53339" y="10667"/>
                </a:lnTo>
                <a:lnTo>
                  <a:pt x="56387" y="13715"/>
                </a:lnTo>
                <a:lnTo>
                  <a:pt x="54673" y="14668"/>
                </a:lnTo>
                <a:lnTo>
                  <a:pt x="54863" y="15239"/>
                </a:lnTo>
                <a:lnTo>
                  <a:pt x="68579" y="10667"/>
                </a:lnTo>
                <a:close/>
              </a:path>
              <a:path w="798829" h="489584">
                <a:moveTo>
                  <a:pt x="728471" y="10529"/>
                </a:moveTo>
                <a:lnTo>
                  <a:pt x="728471" y="10667"/>
                </a:lnTo>
                <a:lnTo>
                  <a:pt x="743711" y="15239"/>
                </a:lnTo>
                <a:lnTo>
                  <a:pt x="743711" y="14562"/>
                </a:lnTo>
                <a:lnTo>
                  <a:pt x="742187" y="13715"/>
                </a:lnTo>
                <a:lnTo>
                  <a:pt x="743711" y="10667"/>
                </a:lnTo>
                <a:lnTo>
                  <a:pt x="729995" y="10667"/>
                </a:lnTo>
                <a:lnTo>
                  <a:pt x="728471" y="10529"/>
                </a:lnTo>
                <a:close/>
              </a:path>
              <a:path w="798829" h="489584">
                <a:moveTo>
                  <a:pt x="53339" y="10667"/>
                </a:moveTo>
                <a:lnTo>
                  <a:pt x="54673" y="14668"/>
                </a:lnTo>
                <a:lnTo>
                  <a:pt x="56387" y="13715"/>
                </a:lnTo>
                <a:lnTo>
                  <a:pt x="53339" y="10667"/>
                </a:lnTo>
                <a:close/>
              </a:path>
              <a:path w="798829" h="489584">
                <a:moveTo>
                  <a:pt x="743711" y="10667"/>
                </a:moveTo>
                <a:lnTo>
                  <a:pt x="742187" y="13715"/>
                </a:lnTo>
                <a:lnTo>
                  <a:pt x="743711" y="14562"/>
                </a:lnTo>
                <a:lnTo>
                  <a:pt x="743711" y="10667"/>
                </a:lnTo>
                <a:close/>
              </a:path>
              <a:path w="798829" h="489584">
                <a:moveTo>
                  <a:pt x="728471" y="6095"/>
                </a:moveTo>
                <a:lnTo>
                  <a:pt x="728471" y="10529"/>
                </a:lnTo>
                <a:lnTo>
                  <a:pt x="729995" y="10667"/>
                </a:lnTo>
                <a:lnTo>
                  <a:pt x="728471" y="6095"/>
                </a:lnTo>
                <a:close/>
              </a:path>
              <a:path w="798829" h="489584">
                <a:moveTo>
                  <a:pt x="728471" y="9143"/>
                </a:moveTo>
                <a:lnTo>
                  <a:pt x="713231" y="9143"/>
                </a:lnTo>
                <a:lnTo>
                  <a:pt x="728471" y="10529"/>
                </a:lnTo>
                <a:lnTo>
                  <a:pt x="728471" y="9143"/>
                </a:lnTo>
                <a:close/>
              </a:path>
              <a:path w="798829" h="489584">
                <a:moveTo>
                  <a:pt x="711707" y="0"/>
                </a:moveTo>
                <a:lnTo>
                  <a:pt x="83819" y="0"/>
                </a:lnTo>
                <a:lnTo>
                  <a:pt x="67055" y="1523"/>
                </a:lnTo>
                <a:lnTo>
                  <a:pt x="53339" y="6095"/>
                </a:lnTo>
                <a:lnTo>
                  <a:pt x="745235" y="6095"/>
                </a:lnTo>
                <a:lnTo>
                  <a:pt x="729995" y="1523"/>
                </a:lnTo>
                <a:lnTo>
                  <a:pt x="728471" y="1523"/>
                </a:lnTo>
                <a:lnTo>
                  <a:pt x="7117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5681698" y="8173225"/>
            <a:ext cx="630326" cy="35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031" marR="4939" indent="-46301">
              <a:lnSpc>
                <a:spcPts val="1381"/>
              </a:lnSpc>
            </a:pPr>
            <a:r>
              <a:rPr sz="1167" b="1" spc="-5" dirty="0">
                <a:latin typeface="Times New Roman"/>
                <a:cs typeface="Times New Roman"/>
              </a:rPr>
              <a:t>Code</a:t>
            </a:r>
            <a:r>
              <a:rPr sz="1167" b="1" spc="-87" dirty="0">
                <a:latin typeface="Times New Roman"/>
                <a:cs typeface="Times New Roman"/>
              </a:rPr>
              <a:t> </a:t>
            </a:r>
            <a:r>
              <a:rPr sz="1167" b="1" dirty="0">
                <a:latin typeface="Times New Roman"/>
                <a:cs typeface="Times New Roman"/>
              </a:rPr>
              <a:t>and  </a:t>
            </a:r>
            <a:r>
              <a:rPr sz="1167" b="1" spc="-5" dirty="0">
                <a:latin typeface="Times New Roman"/>
                <a:cs typeface="Times New Roman"/>
              </a:rPr>
              <a:t>unit</a:t>
            </a:r>
            <a:r>
              <a:rPr sz="1167" b="1" spc="-92" dirty="0">
                <a:latin typeface="Times New Roman"/>
                <a:cs typeface="Times New Roman"/>
              </a:rPr>
              <a:t> </a:t>
            </a:r>
            <a:r>
              <a:rPr sz="1167" b="1" dirty="0">
                <a:latin typeface="Times New Roman"/>
                <a:cs typeface="Times New Roman"/>
              </a:rPr>
              <a:t>test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23178" y="8561582"/>
            <a:ext cx="85504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8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723177" y="8556644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727622" y="8049173"/>
            <a:ext cx="0" cy="505001"/>
          </a:xfrm>
          <a:custGeom>
            <a:avLst/>
            <a:gdLst/>
            <a:ahLst/>
            <a:cxnLst/>
            <a:rect l="l" t="t" r="r" b="b"/>
            <a:pathLst>
              <a:path h="519429">
                <a:moveTo>
                  <a:pt x="0" y="0"/>
                </a:moveTo>
                <a:lnTo>
                  <a:pt x="0" y="51942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723177" y="8047321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723178" y="8042999"/>
            <a:ext cx="85504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8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727622" y="8556890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732067" y="8556890"/>
            <a:ext cx="837142" cy="0"/>
          </a:xfrm>
          <a:custGeom>
            <a:avLst/>
            <a:gdLst/>
            <a:ahLst/>
            <a:cxnLst/>
            <a:rect l="l" t="t" r="r" b="b"/>
            <a:pathLst>
              <a:path w="861060">
                <a:moveTo>
                  <a:pt x="0" y="0"/>
                </a:moveTo>
                <a:lnTo>
                  <a:pt x="861059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569210" y="8556644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573655" y="8049173"/>
            <a:ext cx="0" cy="505001"/>
          </a:xfrm>
          <a:custGeom>
            <a:avLst/>
            <a:gdLst/>
            <a:ahLst/>
            <a:cxnLst/>
            <a:rect l="l" t="t" r="r" b="b"/>
            <a:pathLst>
              <a:path h="519429">
                <a:moveTo>
                  <a:pt x="0" y="0"/>
                </a:moveTo>
                <a:lnTo>
                  <a:pt x="0" y="51942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569210" y="8047321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573655" y="8556890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727622" y="8047198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732067" y="8047198"/>
            <a:ext cx="837142" cy="0"/>
          </a:xfrm>
          <a:custGeom>
            <a:avLst/>
            <a:gdLst/>
            <a:ahLst/>
            <a:cxnLst/>
            <a:rect l="l" t="t" r="r" b="b"/>
            <a:pathLst>
              <a:path w="861060">
                <a:moveTo>
                  <a:pt x="0" y="0"/>
                </a:moveTo>
                <a:lnTo>
                  <a:pt x="861059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573655" y="8047198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1727623" y="8073621"/>
            <a:ext cx="84640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087" marR="53708" indent="-64204">
              <a:lnSpc>
                <a:spcPts val="1381"/>
              </a:lnSpc>
            </a:pPr>
            <a:r>
              <a:rPr sz="1167" b="1" spc="-5" dirty="0">
                <a:latin typeface="Times New Roman"/>
                <a:cs typeface="Times New Roman"/>
              </a:rPr>
              <a:t>Acceptance  </a:t>
            </a:r>
            <a:r>
              <a:rPr sz="1167" b="1" dirty="0">
                <a:latin typeface="Times New Roman"/>
                <a:cs typeface="Times New Roman"/>
              </a:rPr>
              <a:t>Test</a:t>
            </a:r>
            <a:r>
              <a:rPr sz="1167" b="1" spc="-97" dirty="0">
                <a:latin typeface="Times New Roman"/>
                <a:cs typeface="Times New Roman"/>
              </a:rPr>
              <a:t> </a:t>
            </a:r>
            <a:r>
              <a:rPr sz="1167" b="1" dirty="0">
                <a:latin typeface="Times New Roman"/>
                <a:cs typeface="Times New Roman"/>
              </a:rPr>
              <a:t>Plan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39627" y="8594512"/>
            <a:ext cx="846402" cy="0"/>
          </a:xfrm>
          <a:custGeom>
            <a:avLst/>
            <a:gdLst/>
            <a:ahLst/>
            <a:cxnLst/>
            <a:rect l="l" t="t" r="r" b="b"/>
            <a:pathLst>
              <a:path w="870585">
                <a:moveTo>
                  <a:pt x="0" y="0"/>
                </a:moveTo>
                <a:lnTo>
                  <a:pt x="870204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939627" y="8589574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944072" y="8082103"/>
            <a:ext cx="0" cy="505001"/>
          </a:xfrm>
          <a:custGeom>
            <a:avLst/>
            <a:gdLst/>
            <a:ahLst/>
            <a:cxnLst/>
            <a:rect l="l" t="t" r="r" b="b"/>
            <a:pathLst>
              <a:path h="519429">
                <a:moveTo>
                  <a:pt x="0" y="0"/>
                </a:moveTo>
                <a:lnTo>
                  <a:pt x="0" y="51943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939627" y="8080252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939627" y="8075929"/>
            <a:ext cx="846402" cy="0"/>
          </a:xfrm>
          <a:custGeom>
            <a:avLst/>
            <a:gdLst/>
            <a:ahLst/>
            <a:cxnLst/>
            <a:rect l="l" t="t" r="r" b="b"/>
            <a:pathLst>
              <a:path w="870585">
                <a:moveTo>
                  <a:pt x="0" y="0"/>
                </a:moveTo>
                <a:lnTo>
                  <a:pt x="870204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944072" y="8589820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948517" y="8589820"/>
            <a:ext cx="828498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191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776768" y="858957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781212" y="8082103"/>
            <a:ext cx="0" cy="505001"/>
          </a:xfrm>
          <a:custGeom>
            <a:avLst/>
            <a:gdLst/>
            <a:ahLst/>
            <a:cxnLst/>
            <a:rect l="l" t="t" r="r" b="b"/>
            <a:pathLst>
              <a:path h="519429">
                <a:moveTo>
                  <a:pt x="0" y="0"/>
                </a:moveTo>
                <a:lnTo>
                  <a:pt x="0" y="51943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776768" y="808025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781212" y="858982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944072" y="8080128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948517" y="8080128"/>
            <a:ext cx="828498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191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781212" y="808012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4156076" y="8561582"/>
            <a:ext cx="85504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8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4156075" y="855664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4160519" y="8049173"/>
            <a:ext cx="0" cy="505001"/>
          </a:xfrm>
          <a:custGeom>
            <a:avLst/>
            <a:gdLst/>
            <a:ahLst/>
            <a:cxnLst/>
            <a:rect l="l" t="t" r="r" b="b"/>
            <a:pathLst>
              <a:path h="519429">
                <a:moveTo>
                  <a:pt x="0" y="0"/>
                </a:moveTo>
                <a:lnTo>
                  <a:pt x="0" y="51942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4156075" y="804732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4156076" y="8042999"/>
            <a:ext cx="85504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8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4160519" y="855689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4164965" y="8556890"/>
            <a:ext cx="837142" cy="0"/>
          </a:xfrm>
          <a:custGeom>
            <a:avLst/>
            <a:gdLst/>
            <a:ahLst/>
            <a:cxnLst/>
            <a:rect l="l" t="t" r="r" b="b"/>
            <a:pathLst>
              <a:path w="861060">
                <a:moveTo>
                  <a:pt x="0" y="0"/>
                </a:moveTo>
                <a:lnTo>
                  <a:pt x="861059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5002106" y="855664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5006552" y="8049173"/>
            <a:ext cx="0" cy="505001"/>
          </a:xfrm>
          <a:custGeom>
            <a:avLst/>
            <a:gdLst/>
            <a:ahLst/>
            <a:cxnLst/>
            <a:rect l="l" t="t" r="r" b="b"/>
            <a:pathLst>
              <a:path h="519429">
                <a:moveTo>
                  <a:pt x="0" y="0"/>
                </a:moveTo>
                <a:lnTo>
                  <a:pt x="0" y="51942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5002106" y="804732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5006552" y="855689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4160519" y="804719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4164965" y="8047198"/>
            <a:ext cx="837142" cy="0"/>
          </a:xfrm>
          <a:custGeom>
            <a:avLst/>
            <a:gdLst/>
            <a:ahLst/>
            <a:cxnLst/>
            <a:rect l="l" t="t" r="r" b="b"/>
            <a:pathLst>
              <a:path w="861060">
                <a:moveTo>
                  <a:pt x="0" y="0"/>
                </a:moveTo>
                <a:lnTo>
                  <a:pt x="861059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5006552" y="804719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2111375" y="7536763"/>
            <a:ext cx="225337" cy="72849"/>
          </a:xfrm>
          <a:custGeom>
            <a:avLst/>
            <a:gdLst/>
            <a:ahLst/>
            <a:cxnLst/>
            <a:rect l="l" t="t" r="r" b="b"/>
            <a:pathLst>
              <a:path w="231775" h="74929">
                <a:moveTo>
                  <a:pt x="156972" y="0"/>
                </a:moveTo>
                <a:lnTo>
                  <a:pt x="154962" y="32817"/>
                </a:lnTo>
                <a:lnTo>
                  <a:pt x="167640" y="33527"/>
                </a:lnTo>
                <a:lnTo>
                  <a:pt x="170688" y="35051"/>
                </a:lnTo>
                <a:lnTo>
                  <a:pt x="172212" y="38099"/>
                </a:lnTo>
                <a:lnTo>
                  <a:pt x="170688" y="41147"/>
                </a:lnTo>
                <a:lnTo>
                  <a:pt x="167640" y="42671"/>
                </a:lnTo>
                <a:lnTo>
                  <a:pt x="154359" y="42671"/>
                </a:lnTo>
                <a:lnTo>
                  <a:pt x="152400" y="74675"/>
                </a:lnTo>
                <a:lnTo>
                  <a:pt x="228045" y="42671"/>
                </a:lnTo>
                <a:lnTo>
                  <a:pt x="167640" y="42671"/>
                </a:lnTo>
                <a:lnTo>
                  <a:pt x="154404" y="41929"/>
                </a:lnTo>
                <a:lnTo>
                  <a:pt x="229800" y="41929"/>
                </a:lnTo>
                <a:lnTo>
                  <a:pt x="231648" y="41147"/>
                </a:lnTo>
                <a:lnTo>
                  <a:pt x="156972" y="0"/>
                </a:lnTo>
                <a:close/>
              </a:path>
              <a:path w="231775" h="74929">
                <a:moveTo>
                  <a:pt x="154962" y="32817"/>
                </a:moveTo>
                <a:lnTo>
                  <a:pt x="154404" y="41929"/>
                </a:lnTo>
                <a:lnTo>
                  <a:pt x="167640" y="42671"/>
                </a:lnTo>
                <a:lnTo>
                  <a:pt x="170688" y="41147"/>
                </a:lnTo>
                <a:lnTo>
                  <a:pt x="172212" y="38099"/>
                </a:lnTo>
                <a:lnTo>
                  <a:pt x="170688" y="35051"/>
                </a:lnTo>
                <a:lnTo>
                  <a:pt x="167640" y="33527"/>
                </a:lnTo>
                <a:lnTo>
                  <a:pt x="154962" y="32817"/>
                </a:lnTo>
                <a:close/>
              </a:path>
              <a:path w="231775" h="74929">
                <a:moveTo>
                  <a:pt x="4572" y="24383"/>
                </a:moveTo>
                <a:lnTo>
                  <a:pt x="1524" y="25907"/>
                </a:lnTo>
                <a:lnTo>
                  <a:pt x="0" y="28955"/>
                </a:lnTo>
                <a:lnTo>
                  <a:pt x="1524" y="32003"/>
                </a:lnTo>
                <a:lnTo>
                  <a:pt x="4572" y="33527"/>
                </a:lnTo>
                <a:lnTo>
                  <a:pt x="154404" y="41929"/>
                </a:lnTo>
                <a:lnTo>
                  <a:pt x="154962" y="32817"/>
                </a:lnTo>
                <a:lnTo>
                  <a:pt x="4572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3333750" y="7535281"/>
            <a:ext cx="217928" cy="74083"/>
          </a:xfrm>
          <a:custGeom>
            <a:avLst/>
            <a:gdLst/>
            <a:ahLst/>
            <a:cxnLst/>
            <a:rect l="l" t="t" r="r" b="b"/>
            <a:pathLst>
              <a:path w="224154" h="76200">
                <a:moveTo>
                  <a:pt x="150876" y="0"/>
                </a:moveTo>
                <a:lnTo>
                  <a:pt x="148817" y="34310"/>
                </a:lnTo>
                <a:lnTo>
                  <a:pt x="161544" y="35051"/>
                </a:lnTo>
                <a:lnTo>
                  <a:pt x="164592" y="36575"/>
                </a:lnTo>
                <a:lnTo>
                  <a:pt x="166116" y="39623"/>
                </a:lnTo>
                <a:lnTo>
                  <a:pt x="164592" y="42671"/>
                </a:lnTo>
                <a:lnTo>
                  <a:pt x="161544" y="44195"/>
                </a:lnTo>
                <a:lnTo>
                  <a:pt x="148224" y="44195"/>
                </a:lnTo>
                <a:lnTo>
                  <a:pt x="146304" y="76199"/>
                </a:lnTo>
                <a:lnTo>
                  <a:pt x="220495" y="44195"/>
                </a:lnTo>
                <a:lnTo>
                  <a:pt x="161544" y="44195"/>
                </a:lnTo>
                <a:lnTo>
                  <a:pt x="148270" y="43422"/>
                </a:lnTo>
                <a:lnTo>
                  <a:pt x="222287" y="43422"/>
                </a:lnTo>
                <a:lnTo>
                  <a:pt x="224028" y="42671"/>
                </a:lnTo>
                <a:lnTo>
                  <a:pt x="150876" y="0"/>
                </a:lnTo>
                <a:close/>
              </a:path>
              <a:path w="224154" h="76200">
                <a:moveTo>
                  <a:pt x="148817" y="34310"/>
                </a:moveTo>
                <a:lnTo>
                  <a:pt x="148270" y="43422"/>
                </a:lnTo>
                <a:lnTo>
                  <a:pt x="161544" y="44195"/>
                </a:lnTo>
                <a:lnTo>
                  <a:pt x="164592" y="42671"/>
                </a:lnTo>
                <a:lnTo>
                  <a:pt x="166116" y="39623"/>
                </a:lnTo>
                <a:lnTo>
                  <a:pt x="164592" y="36575"/>
                </a:lnTo>
                <a:lnTo>
                  <a:pt x="161544" y="35051"/>
                </a:lnTo>
                <a:lnTo>
                  <a:pt x="148817" y="34310"/>
                </a:lnTo>
                <a:close/>
              </a:path>
              <a:path w="224154" h="76200">
                <a:moveTo>
                  <a:pt x="4572" y="25907"/>
                </a:moveTo>
                <a:lnTo>
                  <a:pt x="1524" y="27431"/>
                </a:lnTo>
                <a:lnTo>
                  <a:pt x="0" y="30479"/>
                </a:lnTo>
                <a:lnTo>
                  <a:pt x="1524" y="33527"/>
                </a:lnTo>
                <a:lnTo>
                  <a:pt x="4572" y="35051"/>
                </a:lnTo>
                <a:lnTo>
                  <a:pt x="148270" y="43422"/>
                </a:lnTo>
                <a:lnTo>
                  <a:pt x="148817" y="34310"/>
                </a:lnTo>
                <a:lnTo>
                  <a:pt x="4572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4335356" y="7538245"/>
            <a:ext cx="480307" cy="74083"/>
          </a:xfrm>
          <a:custGeom>
            <a:avLst/>
            <a:gdLst/>
            <a:ahLst/>
            <a:cxnLst/>
            <a:rect l="l" t="t" r="r" b="b"/>
            <a:pathLst>
              <a:path w="494029" h="76200">
                <a:moveTo>
                  <a:pt x="419100" y="0"/>
                </a:moveTo>
                <a:lnTo>
                  <a:pt x="417770" y="33226"/>
                </a:lnTo>
                <a:lnTo>
                  <a:pt x="429768" y="33528"/>
                </a:lnTo>
                <a:lnTo>
                  <a:pt x="434340" y="35052"/>
                </a:lnTo>
                <a:lnTo>
                  <a:pt x="434340" y="38100"/>
                </a:lnTo>
                <a:lnTo>
                  <a:pt x="432816" y="41148"/>
                </a:lnTo>
                <a:lnTo>
                  <a:pt x="429768" y="42672"/>
                </a:lnTo>
                <a:lnTo>
                  <a:pt x="417393" y="42672"/>
                </a:lnTo>
                <a:lnTo>
                  <a:pt x="416052" y="76200"/>
                </a:lnTo>
                <a:lnTo>
                  <a:pt x="487299" y="42672"/>
                </a:lnTo>
                <a:lnTo>
                  <a:pt x="429768" y="42672"/>
                </a:lnTo>
                <a:lnTo>
                  <a:pt x="417405" y="42361"/>
                </a:lnTo>
                <a:lnTo>
                  <a:pt x="487958" y="42361"/>
                </a:lnTo>
                <a:lnTo>
                  <a:pt x="493776" y="39624"/>
                </a:lnTo>
                <a:lnTo>
                  <a:pt x="419100" y="0"/>
                </a:lnTo>
                <a:close/>
              </a:path>
              <a:path w="494029" h="76200">
                <a:moveTo>
                  <a:pt x="417770" y="33226"/>
                </a:moveTo>
                <a:lnTo>
                  <a:pt x="417405" y="42361"/>
                </a:lnTo>
                <a:lnTo>
                  <a:pt x="429768" y="42672"/>
                </a:lnTo>
                <a:lnTo>
                  <a:pt x="432816" y="41148"/>
                </a:lnTo>
                <a:lnTo>
                  <a:pt x="434340" y="38100"/>
                </a:lnTo>
                <a:lnTo>
                  <a:pt x="434340" y="35052"/>
                </a:lnTo>
                <a:lnTo>
                  <a:pt x="429768" y="33528"/>
                </a:lnTo>
                <a:lnTo>
                  <a:pt x="417770" y="33226"/>
                </a:lnTo>
                <a:close/>
              </a:path>
              <a:path w="494029" h="76200">
                <a:moveTo>
                  <a:pt x="4572" y="22860"/>
                </a:moveTo>
                <a:lnTo>
                  <a:pt x="1524" y="24384"/>
                </a:lnTo>
                <a:lnTo>
                  <a:pt x="0" y="27432"/>
                </a:lnTo>
                <a:lnTo>
                  <a:pt x="1524" y="30480"/>
                </a:lnTo>
                <a:lnTo>
                  <a:pt x="4572" y="32004"/>
                </a:lnTo>
                <a:lnTo>
                  <a:pt x="417405" y="42361"/>
                </a:lnTo>
                <a:lnTo>
                  <a:pt x="417770" y="33226"/>
                </a:lnTo>
                <a:lnTo>
                  <a:pt x="4572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1967653" y="8960152"/>
            <a:ext cx="338314" cy="74083"/>
          </a:xfrm>
          <a:custGeom>
            <a:avLst/>
            <a:gdLst/>
            <a:ahLst/>
            <a:cxnLst/>
            <a:rect l="l" t="t" r="r" b="b"/>
            <a:pathLst>
              <a:path w="34798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42738"/>
                </a:lnTo>
                <a:lnTo>
                  <a:pt x="60959" y="42671"/>
                </a:lnTo>
                <a:lnTo>
                  <a:pt x="59435" y="38099"/>
                </a:lnTo>
                <a:lnTo>
                  <a:pt x="60959" y="35051"/>
                </a:lnTo>
                <a:lnTo>
                  <a:pt x="64007" y="33527"/>
                </a:lnTo>
                <a:lnTo>
                  <a:pt x="76199" y="33527"/>
                </a:lnTo>
                <a:lnTo>
                  <a:pt x="76199" y="0"/>
                </a:lnTo>
                <a:close/>
              </a:path>
              <a:path w="347980" h="76200">
                <a:moveTo>
                  <a:pt x="76200" y="33594"/>
                </a:moveTo>
                <a:lnTo>
                  <a:pt x="76199" y="42738"/>
                </a:lnTo>
                <a:lnTo>
                  <a:pt x="342899" y="44195"/>
                </a:lnTo>
                <a:lnTo>
                  <a:pt x="347471" y="42671"/>
                </a:lnTo>
                <a:lnTo>
                  <a:pt x="347471" y="35051"/>
                </a:lnTo>
                <a:lnTo>
                  <a:pt x="342899" y="35051"/>
                </a:lnTo>
                <a:lnTo>
                  <a:pt x="76200" y="33594"/>
                </a:lnTo>
                <a:close/>
              </a:path>
              <a:path w="347980" h="76200">
                <a:moveTo>
                  <a:pt x="64007" y="33527"/>
                </a:moveTo>
                <a:lnTo>
                  <a:pt x="60959" y="35051"/>
                </a:lnTo>
                <a:lnTo>
                  <a:pt x="59435" y="38099"/>
                </a:lnTo>
                <a:lnTo>
                  <a:pt x="60959" y="42671"/>
                </a:lnTo>
                <a:lnTo>
                  <a:pt x="76199" y="42738"/>
                </a:lnTo>
                <a:lnTo>
                  <a:pt x="76199" y="33594"/>
                </a:lnTo>
                <a:lnTo>
                  <a:pt x="64007" y="33527"/>
                </a:lnTo>
                <a:close/>
              </a:path>
              <a:path w="347980" h="76200">
                <a:moveTo>
                  <a:pt x="76199" y="33527"/>
                </a:moveTo>
                <a:lnTo>
                  <a:pt x="64007" y="33527"/>
                </a:lnTo>
                <a:lnTo>
                  <a:pt x="76200" y="3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3178175" y="8985839"/>
            <a:ext cx="275960" cy="74083"/>
          </a:xfrm>
          <a:custGeom>
            <a:avLst/>
            <a:gdLst/>
            <a:ahLst/>
            <a:cxnLst/>
            <a:rect l="l" t="t" r="r" b="b"/>
            <a:pathLst>
              <a:path w="283845" h="76200">
                <a:moveTo>
                  <a:pt x="73152" y="0"/>
                </a:moveTo>
                <a:lnTo>
                  <a:pt x="0" y="42672"/>
                </a:lnTo>
                <a:lnTo>
                  <a:pt x="77724" y="76200"/>
                </a:lnTo>
                <a:lnTo>
                  <a:pt x="75712" y="42672"/>
                </a:lnTo>
                <a:lnTo>
                  <a:pt x="60960" y="42672"/>
                </a:lnTo>
                <a:lnTo>
                  <a:pt x="57912" y="38100"/>
                </a:lnTo>
                <a:lnTo>
                  <a:pt x="59436" y="35052"/>
                </a:lnTo>
                <a:lnTo>
                  <a:pt x="62484" y="33528"/>
                </a:lnTo>
                <a:lnTo>
                  <a:pt x="75115" y="32727"/>
                </a:lnTo>
                <a:lnTo>
                  <a:pt x="73152" y="0"/>
                </a:lnTo>
                <a:close/>
              </a:path>
              <a:path w="283845" h="76200">
                <a:moveTo>
                  <a:pt x="75115" y="32727"/>
                </a:moveTo>
                <a:lnTo>
                  <a:pt x="62484" y="33528"/>
                </a:lnTo>
                <a:lnTo>
                  <a:pt x="59436" y="35052"/>
                </a:lnTo>
                <a:lnTo>
                  <a:pt x="57912" y="38100"/>
                </a:lnTo>
                <a:lnTo>
                  <a:pt x="60960" y="42672"/>
                </a:lnTo>
                <a:lnTo>
                  <a:pt x="64008" y="42672"/>
                </a:lnTo>
                <a:lnTo>
                  <a:pt x="75667" y="41932"/>
                </a:lnTo>
                <a:lnTo>
                  <a:pt x="75115" y="32727"/>
                </a:lnTo>
                <a:close/>
              </a:path>
              <a:path w="283845" h="76200">
                <a:moveTo>
                  <a:pt x="75667" y="41932"/>
                </a:moveTo>
                <a:lnTo>
                  <a:pt x="64008" y="42672"/>
                </a:lnTo>
                <a:lnTo>
                  <a:pt x="75712" y="42672"/>
                </a:lnTo>
                <a:lnTo>
                  <a:pt x="75667" y="41932"/>
                </a:lnTo>
                <a:close/>
              </a:path>
              <a:path w="283845" h="76200">
                <a:moveTo>
                  <a:pt x="278892" y="19812"/>
                </a:moveTo>
                <a:lnTo>
                  <a:pt x="75115" y="32727"/>
                </a:lnTo>
                <a:lnTo>
                  <a:pt x="75667" y="41932"/>
                </a:lnTo>
                <a:lnTo>
                  <a:pt x="280416" y="28956"/>
                </a:lnTo>
                <a:lnTo>
                  <a:pt x="283464" y="27432"/>
                </a:lnTo>
                <a:lnTo>
                  <a:pt x="283464" y="24384"/>
                </a:lnTo>
                <a:lnTo>
                  <a:pt x="281940" y="21336"/>
                </a:lnTo>
                <a:lnTo>
                  <a:pt x="278892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4449444" y="8972503"/>
            <a:ext cx="338314" cy="74083"/>
          </a:xfrm>
          <a:custGeom>
            <a:avLst/>
            <a:gdLst/>
            <a:ahLst/>
            <a:cxnLst/>
            <a:rect l="l" t="t" r="r" b="b"/>
            <a:pathLst>
              <a:path w="347979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2738"/>
                </a:lnTo>
                <a:lnTo>
                  <a:pt x="60960" y="42671"/>
                </a:lnTo>
                <a:lnTo>
                  <a:pt x="59436" y="38099"/>
                </a:lnTo>
                <a:lnTo>
                  <a:pt x="60960" y="35051"/>
                </a:lnTo>
                <a:lnTo>
                  <a:pt x="64008" y="33527"/>
                </a:lnTo>
                <a:lnTo>
                  <a:pt x="76200" y="33527"/>
                </a:lnTo>
                <a:lnTo>
                  <a:pt x="76200" y="0"/>
                </a:lnTo>
                <a:close/>
              </a:path>
              <a:path w="347979" h="76200">
                <a:moveTo>
                  <a:pt x="76200" y="33594"/>
                </a:moveTo>
                <a:lnTo>
                  <a:pt x="76200" y="42738"/>
                </a:lnTo>
                <a:lnTo>
                  <a:pt x="342900" y="44195"/>
                </a:lnTo>
                <a:lnTo>
                  <a:pt x="347472" y="42671"/>
                </a:lnTo>
                <a:lnTo>
                  <a:pt x="347472" y="35051"/>
                </a:lnTo>
                <a:lnTo>
                  <a:pt x="342900" y="35051"/>
                </a:lnTo>
                <a:lnTo>
                  <a:pt x="76200" y="33594"/>
                </a:lnTo>
                <a:close/>
              </a:path>
              <a:path w="347979" h="76200">
                <a:moveTo>
                  <a:pt x="64008" y="33527"/>
                </a:moveTo>
                <a:lnTo>
                  <a:pt x="60960" y="35051"/>
                </a:lnTo>
                <a:lnTo>
                  <a:pt x="59436" y="38099"/>
                </a:lnTo>
                <a:lnTo>
                  <a:pt x="60960" y="42671"/>
                </a:lnTo>
                <a:lnTo>
                  <a:pt x="76200" y="42738"/>
                </a:lnTo>
                <a:lnTo>
                  <a:pt x="76200" y="33594"/>
                </a:lnTo>
                <a:lnTo>
                  <a:pt x="64008" y="33527"/>
                </a:lnTo>
                <a:close/>
              </a:path>
              <a:path w="347979" h="76200">
                <a:moveTo>
                  <a:pt x="76200" y="33527"/>
                </a:moveTo>
                <a:lnTo>
                  <a:pt x="64008" y="33527"/>
                </a:lnTo>
                <a:lnTo>
                  <a:pt x="76200" y="3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2392892" y="7806427"/>
            <a:ext cx="74083" cy="238919"/>
          </a:xfrm>
          <a:custGeom>
            <a:avLst/>
            <a:gdLst/>
            <a:ahLst/>
            <a:cxnLst/>
            <a:rect l="l" t="t" r="r" b="b"/>
            <a:pathLst>
              <a:path w="76200" h="245745">
                <a:moveTo>
                  <a:pt x="32004" y="169164"/>
                </a:moveTo>
                <a:lnTo>
                  <a:pt x="0" y="169164"/>
                </a:lnTo>
                <a:lnTo>
                  <a:pt x="38100" y="245364"/>
                </a:lnTo>
                <a:lnTo>
                  <a:pt x="67818" y="185928"/>
                </a:lnTo>
                <a:lnTo>
                  <a:pt x="33528" y="185928"/>
                </a:lnTo>
                <a:lnTo>
                  <a:pt x="32004" y="181356"/>
                </a:lnTo>
                <a:lnTo>
                  <a:pt x="32004" y="169164"/>
                </a:lnTo>
                <a:close/>
              </a:path>
              <a:path w="76200" h="245745">
                <a:moveTo>
                  <a:pt x="38100" y="0"/>
                </a:moveTo>
                <a:lnTo>
                  <a:pt x="33528" y="1524"/>
                </a:lnTo>
                <a:lnTo>
                  <a:pt x="32004" y="4572"/>
                </a:lnTo>
                <a:lnTo>
                  <a:pt x="32004" y="181356"/>
                </a:lnTo>
                <a:lnTo>
                  <a:pt x="33528" y="185928"/>
                </a:lnTo>
                <a:lnTo>
                  <a:pt x="41148" y="185928"/>
                </a:lnTo>
                <a:lnTo>
                  <a:pt x="42672" y="181356"/>
                </a:ln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close/>
              </a:path>
              <a:path w="76200" h="245745">
                <a:moveTo>
                  <a:pt x="76200" y="169164"/>
                </a:moveTo>
                <a:lnTo>
                  <a:pt x="42672" y="169164"/>
                </a:lnTo>
                <a:lnTo>
                  <a:pt x="42672" y="181356"/>
                </a:lnTo>
                <a:lnTo>
                  <a:pt x="41148" y="185928"/>
                </a:lnTo>
                <a:lnTo>
                  <a:pt x="67818" y="185928"/>
                </a:lnTo>
                <a:lnTo>
                  <a:pt x="76200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1783926" y="7806427"/>
            <a:ext cx="74083" cy="238919"/>
          </a:xfrm>
          <a:custGeom>
            <a:avLst/>
            <a:gdLst/>
            <a:ahLst/>
            <a:cxnLst/>
            <a:rect l="l" t="t" r="r" b="b"/>
            <a:pathLst>
              <a:path w="76200" h="245745">
                <a:moveTo>
                  <a:pt x="33528" y="169164"/>
                </a:moveTo>
                <a:lnTo>
                  <a:pt x="0" y="169164"/>
                </a:lnTo>
                <a:lnTo>
                  <a:pt x="38100" y="245364"/>
                </a:lnTo>
                <a:lnTo>
                  <a:pt x="67818" y="185928"/>
                </a:lnTo>
                <a:lnTo>
                  <a:pt x="35052" y="185928"/>
                </a:lnTo>
                <a:lnTo>
                  <a:pt x="33528" y="181356"/>
                </a:lnTo>
                <a:lnTo>
                  <a:pt x="33528" y="169164"/>
                </a:lnTo>
                <a:close/>
              </a:path>
              <a:path w="76200" h="245745">
                <a:moveTo>
                  <a:pt x="38100" y="0"/>
                </a:moveTo>
                <a:lnTo>
                  <a:pt x="35052" y="1524"/>
                </a:lnTo>
                <a:lnTo>
                  <a:pt x="33528" y="4572"/>
                </a:lnTo>
                <a:lnTo>
                  <a:pt x="33528" y="181356"/>
                </a:lnTo>
                <a:lnTo>
                  <a:pt x="35052" y="185928"/>
                </a:lnTo>
                <a:lnTo>
                  <a:pt x="41148" y="185928"/>
                </a:lnTo>
                <a:lnTo>
                  <a:pt x="42672" y="181356"/>
                </a:ln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close/>
              </a:path>
              <a:path w="76200" h="245745">
                <a:moveTo>
                  <a:pt x="76200" y="169164"/>
                </a:moveTo>
                <a:lnTo>
                  <a:pt x="42672" y="169164"/>
                </a:lnTo>
                <a:lnTo>
                  <a:pt x="42672" y="181356"/>
                </a:lnTo>
                <a:lnTo>
                  <a:pt x="41148" y="185928"/>
                </a:lnTo>
                <a:lnTo>
                  <a:pt x="67818" y="185928"/>
                </a:lnTo>
                <a:lnTo>
                  <a:pt x="76200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3000375" y="7806427"/>
            <a:ext cx="74083" cy="238919"/>
          </a:xfrm>
          <a:custGeom>
            <a:avLst/>
            <a:gdLst/>
            <a:ahLst/>
            <a:cxnLst/>
            <a:rect l="l" t="t" r="r" b="b"/>
            <a:pathLst>
              <a:path w="76200" h="245745">
                <a:moveTo>
                  <a:pt x="33528" y="169164"/>
                </a:moveTo>
                <a:lnTo>
                  <a:pt x="0" y="169164"/>
                </a:lnTo>
                <a:lnTo>
                  <a:pt x="38100" y="245364"/>
                </a:lnTo>
                <a:lnTo>
                  <a:pt x="67818" y="185928"/>
                </a:lnTo>
                <a:lnTo>
                  <a:pt x="35052" y="185928"/>
                </a:lnTo>
                <a:lnTo>
                  <a:pt x="33528" y="181356"/>
                </a:lnTo>
                <a:lnTo>
                  <a:pt x="33528" y="169164"/>
                </a:lnTo>
                <a:close/>
              </a:path>
              <a:path w="76200" h="245745">
                <a:moveTo>
                  <a:pt x="38100" y="0"/>
                </a:moveTo>
                <a:lnTo>
                  <a:pt x="35052" y="1524"/>
                </a:lnTo>
                <a:lnTo>
                  <a:pt x="33528" y="4572"/>
                </a:lnTo>
                <a:lnTo>
                  <a:pt x="33528" y="181356"/>
                </a:lnTo>
                <a:lnTo>
                  <a:pt x="35052" y="185928"/>
                </a:lnTo>
                <a:lnTo>
                  <a:pt x="41148" y="185928"/>
                </a:lnTo>
                <a:lnTo>
                  <a:pt x="42672" y="181356"/>
                </a:ln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close/>
              </a:path>
              <a:path w="76200" h="245745">
                <a:moveTo>
                  <a:pt x="76200" y="169164"/>
                </a:moveTo>
                <a:lnTo>
                  <a:pt x="42672" y="169164"/>
                </a:lnTo>
                <a:lnTo>
                  <a:pt x="42672" y="181356"/>
                </a:lnTo>
                <a:lnTo>
                  <a:pt x="41148" y="185928"/>
                </a:lnTo>
                <a:lnTo>
                  <a:pt x="67818" y="185928"/>
                </a:lnTo>
                <a:lnTo>
                  <a:pt x="76200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609340" y="7806427"/>
            <a:ext cx="74083" cy="238919"/>
          </a:xfrm>
          <a:custGeom>
            <a:avLst/>
            <a:gdLst/>
            <a:ahLst/>
            <a:cxnLst/>
            <a:rect l="l" t="t" r="r" b="b"/>
            <a:pathLst>
              <a:path w="76200" h="245745">
                <a:moveTo>
                  <a:pt x="33528" y="169164"/>
                </a:moveTo>
                <a:lnTo>
                  <a:pt x="0" y="169164"/>
                </a:lnTo>
                <a:lnTo>
                  <a:pt x="38100" y="245364"/>
                </a:lnTo>
                <a:lnTo>
                  <a:pt x="67818" y="185928"/>
                </a:lnTo>
                <a:lnTo>
                  <a:pt x="35052" y="185928"/>
                </a:lnTo>
                <a:lnTo>
                  <a:pt x="33528" y="181356"/>
                </a:lnTo>
                <a:lnTo>
                  <a:pt x="33528" y="169164"/>
                </a:lnTo>
                <a:close/>
              </a:path>
              <a:path w="76200" h="245745">
                <a:moveTo>
                  <a:pt x="38100" y="0"/>
                </a:moveTo>
                <a:lnTo>
                  <a:pt x="35052" y="1524"/>
                </a:lnTo>
                <a:lnTo>
                  <a:pt x="33528" y="4572"/>
                </a:lnTo>
                <a:lnTo>
                  <a:pt x="33528" y="181356"/>
                </a:lnTo>
                <a:lnTo>
                  <a:pt x="35052" y="185928"/>
                </a:lnTo>
                <a:lnTo>
                  <a:pt x="41148" y="185928"/>
                </a:lnTo>
                <a:lnTo>
                  <a:pt x="42672" y="181356"/>
                </a:ln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close/>
              </a:path>
              <a:path w="76200" h="245745">
                <a:moveTo>
                  <a:pt x="76200" y="169164"/>
                </a:moveTo>
                <a:lnTo>
                  <a:pt x="42672" y="169164"/>
                </a:lnTo>
                <a:lnTo>
                  <a:pt x="42672" y="181356"/>
                </a:lnTo>
                <a:lnTo>
                  <a:pt x="41148" y="185928"/>
                </a:lnTo>
                <a:lnTo>
                  <a:pt x="67818" y="185928"/>
                </a:lnTo>
                <a:lnTo>
                  <a:pt x="76200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4216823" y="7806427"/>
            <a:ext cx="74083" cy="238919"/>
          </a:xfrm>
          <a:custGeom>
            <a:avLst/>
            <a:gdLst/>
            <a:ahLst/>
            <a:cxnLst/>
            <a:rect l="l" t="t" r="r" b="b"/>
            <a:pathLst>
              <a:path w="76200" h="245745">
                <a:moveTo>
                  <a:pt x="33528" y="169164"/>
                </a:moveTo>
                <a:lnTo>
                  <a:pt x="0" y="169164"/>
                </a:lnTo>
                <a:lnTo>
                  <a:pt x="38100" y="245364"/>
                </a:lnTo>
                <a:lnTo>
                  <a:pt x="67818" y="185928"/>
                </a:lnTo>
                <a:lnTo>
                  <a:pt x="35052" y="185928"/>
                </a:lnTo>
                <a:lnTo>
                  <a:pt x="33528" y="181356"/>
                </a:lnTo>
                <a:lnTo>
                  <a:pt x="33528" y="169164"/>
                </a:lnTo>
                <a:close/>
              </a:path>
              <a:path w="76200" h="245745">
                <a:moveTo>
                  <a:pt x="38100" y="0"/>
                </a:moveTo>
                <a:lnTo>
                  <a:pt x="35052" y="1524"/>
                </a:lnTo>
                <a:lnTo>
                  <a:pt x="33528" y="4572"/>
                </a:lnTo>
                <a:lnTo>
                  <a:pt x="33528" y="181356"/>
                </a:lnTo>
                <a:lnTo>
                  <a:pt x="35052" y="185928"/>
                </a:lnTo>
                <a:lnTo>
                  <a:pt x="41148" y="185928"/>
                </a:lnTo>
                <a:lnTo>
                  <a:pt x="42672" y="181356"/>
                </a:ln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close/>
              </a:path>
              <a:path w="76200" h="245745">
                <a:moveTo>
                  <a:pt x="76200" y="169164"/>
                </a:moveTo>
                <a:lnTo>
                  <a:pt x="42672" y="169164"/>
                </a:lnTo>
                <a:lnTo>
                  <a:pt x="42672" y="181356"/>
                </a:lnTo>
                <a:lnTo>
                  <a:pt x="41148" y="185928"/>
                </a:lnTo>
                <a:lnTo>
                  <a:pt x="67818" y="185928"/>
                </a:lnTo>
                <a:lnTo>
                  <a:pt x="76200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4871719" y="7806427"/>
            <a:ext cx="74083" cy="238919"/>
          </a:xfrm>
          <a:custGeom>
            <a:avLst/>
            <a:gdLst/>
            <a:ahLst/>
            <a:cxnLst/>
            <a:rect l="l" t="t" r="r" b="b"/>
            <a:pathLst>
              <a:path w="76200" h="245745">
                <a:moveTo>
                  <a:pt x="33528" y="169164"/>
                </a:moveTo>
                <a:lnTo>
                  <a:pt x="0" y="169164"/>
                </a:lnTo>
                <a:lnTo>
                  <a:pt x="38100" y="245364"/>
                </a:lnTo>
                <a:lnTo>
                  <a:pt x="67818" y="185928"/>
                </a:lnTo>
                <a:lnTo>
                  <a:pt x="35052" y="185928"/>
                </a:lnTo>
                <a:lnTo>
                  <a:pt x="33528" y="181356"/>
                </a:lnTo>
                <a:lnTo>
                  <a:pt x="33528" y="169164"/>
                </a:lnTo>
                <a:close/>
              </a:path>
              <a:path w="76200" h="245745">
                <a:moveTo>
                  <a:pt x="38100" y="0"/>
                </a:moveTo>
                <a:lnTo>
                  <a:pt x="35052" y="1524"/>
                </a:lnTo>
                <a:lnTo>
                  <a:pt x="33528" y="4572"/>
                </a:lnTo>
                <a:lnTo>
                  <a:pt x="33528" y="181356"/>
                </a:lnTo>
                <a:lnTo>
                  <a:pt x="35052" y="185928"/>
                </a:lnTo>
                <a:lnTo>
                  <a:pt x="42672" y="185928"/>
                </a:lnTo>
                <a:lnTo>
                  <a:pt x="42672" y="1524"/>
                </a:lnTo>
                <a:lnTo>
                  <a:pt x="38100" y="0"/>
                </a:lnTo>
                <a:close/>
              </a:path>
              <a:path w="76200" h="245745">
                <a:moveTo>
                  <a:pt x="76200" y="169164"/>
                </a:moveTo>
                <a:lnTo>
                  <a:pt x="42672" y="169164"/>
                </a:lnTo>
                <a:lnTo>
                  <a:pt x="42672" y="185928"/>
                </a:lnTo>
                <a:lnTo>
                  <a:pt x="67818" y="185928"/>
                </a:lnTo>
                <a:lnTo>
                  <a:pt x="76200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2392892" y="8554668"/>
            <a:ext cx="74083" cy="238919"/>
          </a:xfrm>
          <a:custGeom>
            <a:avLst/>
            <a:gdLst/>
            <a:ahLst/>
            <a:cxnLst/>
            <a:rect l="l" t="t" r="r" b="b"/>
            <a:pathLst>
              <a:path w="76200" h="245745">
                <a:moveTo>
                  <a:pt x="32004" y="169164"/>
                </a:moveTo>
                <a:lnTo>
                  <a:pt x="0" y="169164"/>
                </a:lnTo>
                <a:lnTo>
                  <a:pt x="38100" y="245364"/>
                </a:lnTo>
                <a:lnTo>
                  <a:pt x="67818" y="185928"/>
                </a:lnTo>
                <a:lnTo>
                  <a:pt x="33528" y="185928"/>
                </a:lnTo>
                <a:lnTo>
                  <a:pt x="32004" y="181356"/>
                </a:lnTo>
                <a:lnTo>
                  <a:pt x="32004" y="169164"/>
                </a:lnTo>
                <a:close/>
              </a:path>
              <a:path w="76200" h="245745">
                <a:moveTo>
                  <a:pt x="38100" y="0"/>
                </a:moveTo>
                <a:lnTo>
                  <a:pt x="33528" y="1524"/>
                </a:lnTo>
                <a:lnTo>
                  <a:pt x="32004" y="4572"/>
                </a:lnTo>
                <a:lnTo>
                  <a:pt x="32004" y="181356"/>
                </a:lnTo>
                <a:lnTo>
                  <a:pt x="33528" y="185928"/>
                </a:lnTo>
                <a:lnTo>
                  <a:pt x="41148" y="185928"/>
                </a:lnTo>
                <a:lnTo>
                  <a:pt x="42672" y="181356"/>
                </a:ln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close/>
              </a:path>
              <a:path w="76200" h="245745">
                <a:moveTo>
                  <a:pt x="76200" y="169164"/>
                </a:moveTo>
                <a:lnTo>
                  <a:pt x="42672" y="169164"/>
                </a:lnTo>
                <a:lnTo>
                  <a:pt x="42672" y="181356"/>
                </a:lnTo>
                <a:lnTo>
                  <a:pt x="41148" y="185928"/>
                </a:lnTo>
                <a:lnTo>
                  <a:pt x="67818" y="185928"/>
                </a:lnTo>
                <a:lnTo>
                  <a:pt x="76200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3606932" y="8565892"/>
            <a:ext cx="74083" cy="238919"/>
          </a:xfrm>
          <a:custGeom>
            <a:avLst/>
            <a:gdLst/>
            <a:ahLst/>
            <a:cxnLst/>
            <a:rect l="l" t="t" r="r" b="b"/>
            <a:pathLst>
              <a:path w="76200" h="245745">
                <a:moveTo>
                  <a:pt x="33528" y="169037"/>
                </a:moveTo>
                <a:lnTo>
                  <a:pt x="0" y="169037"/>
                </a:lnTo>
                <a:lnTo>
                  <a:pt x="38100" y="245186"/>
                </a:lnTo>
                <a:lnTo>
                  <a:pt x="67812" y="185801"/>
                </a:lnTo>
                <a:lnTo>
                  <a:pt x="35052" y="185801"/>
                </a:lnTo>
                <a:lnTo>
                  <a:pt x="33528" y="181229"/>
                </a:lnTo>
                <a:lnTo>
                  <a:pt x="33528" y="169037"/>
                </a:lnTo>
                <a:close/>
              </a:path>
              <a:path w="76200" h="245745">
                <a:moveTo>
                  <a:pt x="38100" y="0"/>
                </a:moveTo>
                <a:lnTo>
                  <a:pt x="35052" y="1524"/>
                </a:lnTo>
                <a:lnTo>
                  <a:pt x="33528" y="4572"/>
                </a:lnTo>
                <a:lnTo>
                  <a:pt x="33528" y="181229"/>
                </a:lnTo>
                <a:lnTo>
                  <a:pt x="35052" y="185801"/>
                </a:lnTo>
                <a:lnTo>
                  <a:pt x="41148" y="185801"/>
                </a:lnTo>
                <a:lnTo>
                  <a:pt x="42672" y="181229"/>
                </a:ln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close/>
              </a:path>
              <a:path w="76200" h="245745">
                <a:moveTo>
                  <a:pt x="76200" y="169037"/>
                </a:moveTo>
                <a:lnTo>
                  <a:pt x="42672" y="169037"/>
                </a:lnTo>
                <a:lnTo>
                  <a:pt x="42672" y="181229"/>
                </a:lnTo>
                <a:lnTo>
                  <a:pt x="41148" y="185801"/>
                </a:lnTo>
                <a:lnTo>
                  <a:pt x="67812" y="185801"/>
                </a:lnTo>
                <a:lnTo>
                  <a:pt x="76200" y="169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4871719" y="8554668"/>
            <a:ext cx="74083" cy="238919"/>
          </a:xfrm>
          <a:custGeom>
            <a:avLst/>
            <a:gdLst/>
            <a:ahLst/>
            <a:cxnLst/>
            <a:rect l="l" t="t" r="r" b="b"/>
            <a:pathLst>
              <a:path w="76200" h="245745">
                <a:moveTo>
                  <a:pt x="33528" y="169164"/>
                </a:moveTo>
                <a:lnTo>
                  <a:pt x="0" y="169164"/>
                </a:lnTo>
                <a:lnTo>
                  <a:pt x="38100" y="245364"/>
                </a:lnTo>
                <a:lnTo>
                  <a:pt x="67818" y="185928"/>
                </a:lnTo>
                <a:lnTo>
                  <a:pt x="35052" y="185928"/>
                </a:lnTo>
                <a:lnTo>
                  <a:pt x="33528" y="181356"/>
                </a:lnTo>
                <a:lnTo>
                  <a:pt x="33528" y="169164"/>
                </a:lnTo>
                <a:close/>
              </a:path>
              <a:path w="76200" h="245745">
                <a:moveTo>
                  <a:pt x="38100" y="0"/>
                </a:moveTo>
                <a:lnTo>
                  <a:pt x="35052" y="1524"/>
                </a:lnTo>
                <a:lnTo>
                  <a:pt x="33528" y="4572"/>
                </a:lnTo>
                <a:lnTo>
                  <a:pt x="33528" y="181356"/>
                </a:lnTo>
                <a:lnTo>
                  <a:pt x="35052" y="185928"/>
                </a:lnTo>
                <a:lnTo>
                  <a:pt x="42672" y="185928"/>
                </a:lnTo>
                <a:lnTo>
                  <a:pt x="42672" y="1524"/>
                </a:lnTo>
                <a:lnTo>
                  <a:pt x="38100" y="0"/>
                </a:lnTo>
                <a:close/>
              </a:path>
              <a:path w="76200" h="245745">
                <a:moveTo>
                  <a:pt x="76200" y="169164"/>
                </a:moveTo>
                <a:lnTo>
                  <a:pt x="42672" y="169164"/>
                </a:lnTo>
                <a:lnTo>
                  <a:pt x="42672" y="185928"/>
                </a:lnTo>
                <a:lnTo>
                  <a:pt x="67818" y="185928"/>
                </a:lnTo>
                <a:lnTo>
                  <a:pt x="76200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5667376" y="7593401"/>
            <a:ext cx="364860" cy="532165"/>
          </a:xfrm>
          <a:custGeom>
            <a:avLst/>
            <a:gdLst/>
            <a:ahLst/>
            <a:cxnLst/>
            <a:rect l="l" t="t" r="r" b="b"/>
            <a:pathLst>
              <a:path w="375285" h="547370">
                <a:moveTo>
                  <a:pt x="327894" y="485999"/>
                </a:moveTo>
                <a:lnTo>
                  <a:pt x="300228" y="504443"/>
                </a:lnTo>
                <a:lnTo>
                  <a:pt x="374904" y="547115"/>
                </a:lnTo>
                <a:lnTo>
                  <a:pt x="368808" y="498347"/>
                </a:lnTo>
                <a:lnTo>
                  <a:pt x="338328" y="498347"/>
                </a:lnTo>
                <a:lnTo>
                  <a:pt x="335280" y="496823"/>
                </a:lnTo>
                <a:lnTo>
                  <a:pt x="327894" y="485999"/>
                </a:lnTo>
                <a:close/>
              </a:path>
              <a:path w="375285" h="547370">
                <a:moveTo>
                  <a:pt x="335991" y="480601"/>
                </a:moveTo>
                <a:lnTo>
                  <a:pt x="327894" y="485999"/>
                </a:lnTo>
                <a:lnTo>
                  <a:pt x="335280" y="496823"/>
                </a:lnTo>
                <a:lnTo>
                  <a:pt x="338328" y="498347"/>
                </a:lnTo>
                <a:lnTo>
                  <a:pt x="341376" y="498347"/>
                </a:lnTo>
                <a:lnTo>
                  <a:pt x="344424" y="495299"/>
                </a:lnTo>
                <a:lnTo>
                  <a:pt x="342900" y="490727"/>
                </a:lnTo>
                <a:lnTo>
                  <a:pt x="335991" y="480601"/>
                </a:lnTo>
                <a:close/>
              </a:path>
              <a:path w="375285" h="547370">
                <a:moveTo>
                  <a:pt x="364236" y="461771"/>
                </a:moveTo>
                <a:lnTo>
                  <a:pt x="335991" y="480601"/>
                </a:lnTo>
                <a:lnTo>
                  <a:pt x="342900" y="490727"/>
                </a:lnTo>
                <a:lnTo>
                  <a:pt x="344424" y="495299"/>
                </a:lnTo>
                <a:lnTo>
                  <a:pt x="341376" y="498347"/>
                </a:lnTo>
                <a:lnTo>
                  <a:pt x="368808" y="498347"/>
                </a:lnTo>
                <a:lnTo>
                  <a:pt x="364236" y="461771"/>
                </a:lnTo>
                <a:close/>
              </a:path>
              <a:path w="375285" h="547370">
                <a:moveTo>
                  <a:pt x="6096" y="0"/>
                </a:moveTo>
                <a:lnTo>
                  <a:pt x="3048" y="1523"/>
                </a:lnTo>
                <a:lnTo>
                  <a:pt x="0" y="4571"/>
                </a:lnTo>
                <a:lnTo>
                  <a:pt x="1524" y="7619"/>
                </a:lnTo>
                <a:lnTo>
                  <a:pt x="327894" y="485999"/>
                </a:lnTo>
                <a:lnTo>
                  <a:pt x="335991" y="480601"/>
                </a:lnTo>
                <a:lnTo>
                  <a:pt x="9144" y="1523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5670931" y="8591600"/>
            <a:ext cx="437709" cy="418571"/>
          </a:xfrm>
          <a:custGeom>
            <a:avLst/>
            <a:gdLst/>
            <a:ahLst/>
            <a:cxnLst/>
            <a:rect l="l" t="t" r="r" b="b"/>
            <a:pathLst>
              <a:path w="450214" h="430529">
                <a:moveTo>
                  <a:pt x="21945" y="354723"/>
                </a:moveTo>
                <a:lnTo>
                  <a:pt x="0" y="430428"/>
                </a:lnTo>
                <a:lnTo>
                  <a:pt x="93268" y="398183"/>
                </a:lnTo>
                <a:lnTo>
                  <a:pt x="79471" y="389775"/>
                </a:lnTo>
                <a:lnTo>
                  <a:pt x="49377" y="389775"/>
                </a:lnTo>
                <a:lnTo>
                  <a:pt x="43891" y="388378"/>
                </a:lnTo>
                <a:lnTo>
                  <a:pt x="42062" y="385572"/>
                </a:lnTo>
                <a:lnTo>
                  <a:pt x="43891" y="382765"/>
                </a:lnTo>
                <a:lnTo>
                  <a:pt x="53232" y="373788"/>
                </a:lnTo>
                <a:lnTo>
                  <a:pt x="21945" y="354723"/>
                </a:lnTo>
                <a:close/>
              </a:path>
              <a:path w="450214" h="430529">
                <a:moveTo>
                  <a:pt x="53232" y="373788"/>
                </a:moveTo>
                <a:lnTo>
                  <a:pt x="43891" y="382765"/>
                </a:lnTo>
                <a:lnTo>
                  <a:pt x="42062" y="385572"/>
                </a:lnTo>
                <a:lnTo>
                  <a:pt x="43891" y="388378"/>
                </a:lnTo>
                <a:lnTo>
                  <a:pt x="49377" y="389775"/>
                </a:lnTo>
                <a:lnTo>
                  <a:pt x="53035" y="388378"/>
                </a:lnTo>
                <a:lnTo>
                  <a:pt x="62403" y="379375"/>
                </a:lnTo>
                <a:lnTo>
                  <a:pt x="53232" y="373788"/>
                </a:lnTo>
                <a:close/>
              </a:path>
              <a:path w="450214" h="430529">
                <a:moveTo>
                  <a:pt x="62403" y="379375"/>
                </a:moveTo>
                <a:lnTo>
                  <a:pt x="53035" y="388378"/>
                </a:lnTo>
                <a:lnTo>
                  <a:pt x="49377" y="389775"/>
                </a:lnTo>
                <a:lnTo>
                  <a:pt x="79471" y="389775"/>
                </a:lnTo>
                <a:lnTo>
                  <a:pt x="62403" y="379375"/>
                </a:lnTo>
                <a:close/>
              </a:path>
              <a:path w="450214" h="430529">
                <a:moveTo>
                  <a:pt x="444398" y="0"/>
                </a:moveTo>
                <a:lnTo>
                  <a:pt x="440740" y="1397"/>
                </a:lnTo>
                <a:lnTo>
                  <a:pt x="53232" y="373788"/>
                </a:lnTo>
                <a:lnTo>
                  <a:pt x="62403" y="379375"/>
                </a:lnTo>
                <a:lnTo>
                  <a:pt x="449884" y="7010"/>
                </a:lnTo>
                <a:lnTo>
                  <a:pt x="449884" y="4203"/>
                </a:lnTo>
                <a:lnTo>
                  <a:pt x="448055" y="1397"/>
                </a:lnTo>
                <a:lnTo>
                  <a:pt x="444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4773930" y="8806552"/>
            <a:ext cx="905668" cy="591432"/>
          </a:xfrm>
          <a:custGeom>
            <a:avLst/>
            <a:gdLst/>
            <a:ahLst/>
            <a:cxnLst/>
            <a:rect l="l" t="t" r="r" b="b"/>
            <a:pathLst>
              <a:path w="931545" h="608329">
                <a:moveTo>
                  <a:pt x="844370" y="596107"/>
                </a:moveTo>
                <a:lnTo>
                  <a:pt x="826008" y="598932"/>
                </a:lnTo>
                <a:lnTo>
                  <a:pt x="64008" y="598932"/>
                </a:lnTo>
                <a:lnTo>
                  <a:pt x="83820" y="605028"/>
                </a:lnTo>
                <a:lnTo>
                  <a:pt x="103632" y="608076"/>
                </a:lnTo>
                <a:lnTo>
                  <a:pt x="824484" y="608076"/>
                </a:lnTo>
                <a:lnTo>
                  <a:pt x="844296" y="605028"/>
                </a:lnTo>
                <a:lnTo>
                  <a:pt x="845820" y="605028"/>
                </a:lnTo>
                <a:lnTo>
                  <a:pt x="860679" y="600456"/>
                </a:lnTo>
                <a:lnTo>
                  <a:pt x="845820" y="600456"/>
                </a:lnTo>
                <a:lnTo>
                  <a:pt x="844370" y="596107"/>
                </a:lnTo>
                <a:close/>
              </a:path>
              <a:path w="931545" h="608329">
                <a:moveTo>
                  <a:pt x="845820" y="595884"/>
                </a:moveTo>
                <a:lnTo>
                  <a:pt x="844370" y="596107"/>
                </a:lnTo>
                <a:lnTo>
                  <a:pt x="845820" y="600456"/>
                </a:lnTo>
                <a:lnTo>
                  <a:pt x="845820" y="595884"/>
                </a:lnTo>
                <a:close/>
              </a:path>
              <a:path w="931545" h="608329">
                <a:moveTo>
                  <a:pt x="872744" y="595884"/>
                </a:moveTo>
                <a:lnTo>
                  <a:pt x="845820" y="595884"/>
                </a:lnTo>
                <a:lnTo>
                  <a:pt x="845820" y="600456"/>
                </a:lnTo>
                <a:lnTo>
                  <a:pt x="860679" y="600456"/>
                </a:lnTo>
                <a:lnTo>
                  <a:pt x="865632" y="598932"/>
                </a:lnTo>
                <a:lnTo>
                  <a:pt x="867156" y="598932"/>
                </a:lnTo>
                <a:lnTo>
                  <a:pt x="872744" y="595884"/>
                </a:lnTo>
                <a:close/>
              </a:path>
              <a:path w="931545" h="608329">
                <a:moveTo>
                  <a:pt x="824484" y="0"/>
                </a:moveTo>
                <a:lnTo>
                  <a:pt x="103632" y="0"/>
                </a:lnTo>
                <a:lnTo>
                  <a:pt x="83820" y="1524"/>
                </a:lnTo>
                <a:lnTo>
                  <a:pt x="64008" y="7620"/>
                </a:lnTo>
                <a:lnTo>
                  <a:pt x="62484" y="7620"/>
                </a:lnTo>
                <a:lnTo>
                  <a:pt x="30480" y="28956"/>
                </a:lnTo>
                <a:lnTo>
                  <a:pt x="7620" y="62484"/>
                </a:lnTo>
                <a:lnTo>
                  <a:pt x="7620" y="64008"/>
                </a:lnTo>
                <a:lnTo>
                  <a:pt x="1524" y="82296"/>
                </a:lnTo>
                <a:lnTo>
                  <a:pt x="0" y="102108"/>
                </a:lnTo>
                <a:lnTo>
                  <a:pt x="117" y="504444"/>
                </a:lnTo>
                <a:lnTo>
                  <a:pt x="1524" y="522732"/>
                </a:lnTo>
                <a:lnTo>
                  <a:pt x="1524" y="524256"/>
                </a:lnTo>
                <a:lnTo>
                  <a:pt x="7620" y="542544"/>
                </a:lnTo>
                <a:lnTo>
                  <a:pt x="7620" y="544068"/>
                </a:lnTo>
                <a:lnTo>
                  <a:pt x="16764" y="560832"/>
                </a:lnTo>
                <a:lnTo>
                  <a:pt x="28956" y="576072"/>
                </a:lnTo>
                <a:lnTo>
                  <a:pt x="30480" y="577596"/>
                </a:lnTo>
                <a:lnTo>
                  <a:pt x="45720" y="589788"/>
                </a:lnTo>
                <a:lnTo>
                  <a:pt x="62484" y="598932"/>
                </a:lnTo>
                <a:lnTo>
                  <a:pt x="105156" y="598932"/>
                </a:lnTo>
                <a:lnTo>
                  <a:pt x="85344" y="595884"/>
                </a:lnTo>
                <a:lnTo>
                  <a:pt x="80391" y="594360"/>
                </a:lnTo>
                <a:lnTo>
                  <a:pt x="65532" y="594360"/>
                </a:lnTo>
                <a:lnTo>
                  <a:pt x="65532" y="590480"/>
                </a:lnTo>
                <a:lnTo>
                  <a:pt x="50292" y="582168"/>
                </a:lnTo>
                <a:lnTo>
                  <a:pt x="40767" y="574548"/>
                </a:lnTo>
                <a:lnTo>
                  <a:pt x="33528" y="574548"/>
                </a:lnTo>
                <a:lnTo>
                  <a:pt x="35052" y="569976"/>
                </a:lnTo>
                <a:lnTo>
                  <a:pt x="35356" y="569976"/>
                </a:lnTo>
                <a:lnTo>
                  <a:pt x="24384" y="556260"/>
                </a:lnTo>
                <a:lnTo>
                  <a:pt x="16902" y="542544"/>
                </a:lnTo>
                <a:lnTo>
                  <a:pt x="12192" y="542544"/>
                </a:lnTo>
                <a:lnTo>
                  <a:pt x="15240" y="539496"/>
                </a:lnTo>
                <a:lnTo>
                  <a:pt x="16256" y="539496"/>
                </a:lnTo>
                <a:lnTo>
                  <a:pt x="11176" y="524256"/>
                </a:lnTo>
                <a:lnTo>
                  <a:pt x="6096" y="524256"/>
                </a:lnTo>
                <a:lnTo>
                  <a:pt x="10444" y="522806"/>
                </a:lnTo>
                <a:lnTo>
                  <a:pt x="9144" y="504444"/>
                </a:lnTo>
                <a:lnTo>
                  <a:pt x="9261" y="102108"/>
                </a:lnTo>
                <a:lnTo>
                  <a:pt x="10668" y="83820"/>
                </a:lnTo>
                <a:lnTo>
                  <a:pt x="16256" y="67056"/>
                </a:lnTo>
                <a:lnTo>
                  <a:pt x="15240" y="67056"/>
                </a:lnTo>
                <a:lnTo>
                  <a:pt x="12192" y="64008"/>
                </a:lnTo>
                <a:lnTo>
                  <a:pt x="16902" y="64008"/>
                </a:lnTo>
                <a:lnTo>
                  <a:pt x="24384" y="50292"/>
                </a:lnTo>
                <a:lnTo>
                  <a:pt x="35356" y="36576"/>
                </a:lnTo>
                <a:lnTo>
                  <a:pt x="35052" y="36576"/>
                </a:lnTo>
                <a:lnTo>
                  <a:pt x="33528" y="33528"/>
                </a:lnTo>
                <a:lnTo>
                  <a:pt x="38862" y="33528"/>
                </a:lnTo>
                <a:lnTo>
                  <a:pt x="50292" y="24384"/>
                </a:lnTo>
                <a:lnTo>
                  <a:pt x="65532" y="16071"/>
                </a:lnTo>
                <a:lnTo>
                  <a:pt x="65532" y="12192"/>
                </a:lnTo>
                <a:lnTo>
                  <a:pt x="80391" y="12192"/>
                </a:lnTo>
                <a:lnTo>
                  <a:pt x="85344" y="10668"/>
                </a:lnTo>
                <a:lnTo>
                  <a:pt x="105156" y="9144"/>
                </a:lnTo>
                <a:lnTo>
                  <a:pt x="844804" y="9144"/>
                </a:lnTo>
                <a:lnTo>
                  <a:pt x="845820" y="6096"/>
                </a:lnTo>
                <a:lnTo>
                  <a:pt x="860679" y="6096"/>
                </a:lnTo>
                <a:lnTo>
                  <a:pt x="845820" y="1524"/>
                </a:lnTo>
                <a:lnTo>
                  <a:pt x="844296" y="1524"/>
                </a:lnTo>
                <a:lnTo>
                  <a:pt x="824484" y="0"/>
                </a:lnTo>
                <a:close/>
              </a:path>
              <a:path w="931545" h="608329">
                <a:moveTo>
                  <a:pt x="864108" y="589788"/>
                </a:moveTo>
                <a:lnTo>
                  <a:pt x="844296" y="595884"/>
                </a:lnTo>
                <a:lnTo>
                  <a:pt x="844370" y="596107"/>
                </a:lnTo>
                <a:lnTo>
                  <a:pt x="845820" y="595884"/>
                </a:lnTo>
                <a:lnTo>
                  <a:pt x="872744" y="595884"/>
                </a:lnTo>
                <a:lnTo>
                  <a:pt x="875538" y="594360"/>
                </a:lnTo>
                <a:lnTo>
                  <a:pt x="864108" y="594360"/>
                </a:lnTo>
                <a:lnTo>
                  <a:pt x="862584" y="591312"/>
                </a:lnTo>
                <a:lnTo>
                  <a:pt x="864108" y="590480"/>
                </a:lnTo>
                <a:lnTo>
                  <a:pt x="864108" y="589788"/>
                </a:lnTo>
                <a:close/>
              </a:path>
              <a:path w="931545" h="608329">
                <a:moveTo>
                  <a:pt x="65532" y="590480"/>
                </a:moveTo>
                <a:lnTo>
                  <a:pt x="65532" y="594360"/>
                </a:lnTo>
                <a:lnTo>
                  <a:pt x="67056" y="591312"/>
                </a:lnTo>
                <a:lnTo>
                  <a:pt x="65532" y="590480"/>
                </a:lnTo>
                <a:close/>
              </a:path>
              <a:path w="931545" h="608329">
                <a:moveTo>
                  <a:pt x="65532" y="589788"/>
                </a:moveTo>
                <a:lnTo>
                  <a:pt x="65532" y="590480"/>
                </a:lnTo>
                <a:lnTo>
                  <a:pt x="67056" y="591312"/>
                </a:lnTo>
                <a:lnTo>
                  <a:pt x="65532" y="594360"/>
                </a:lnTo>
                <a:lnTo>
                  <a:pt x="80391" y="594360"/>
                </a:lnTo>
                <a:lnTo>
                  <a:pt x="65532" y="589788"/>
                </a:lnTo>
                <a:close/>
              </a:path>
              <a:path w="931545" h="608329">
                <a:moveTo>
                  <a:pt x="864108" y="590480"/>
                </a:moveTo>
                <a:lnTo>
                  <a:pt x="862584" y="591312"/>
                </a:lnTo>
                <a:lnTo>
                  <a:pt x="864108" y="594360"/>
                </a:lnTo>
                <a:lnTo>
                  <a:pt x="864108" y="590480"/>
                </a:lnTo>
                <a:close/>
              </a:path>
              <a:path w="931545" h="608329">
                <a:moveTo>
                  <a:pt x="893741" y="570653"/>
                </a:moveTo>
                <a:lnTo>
                  <a:pt x="879348" y="582168"/>
                </a:lnTo>
                <a:lnTo>
                  <a:pt x="864108" y="590480"/>
                </a:lnTo>
                <a:lnTo>
                  <a:pt x="864108" y="594360"/>
                </a:lnTo>
                <a:lnTo>
                  <a:pt x="875538" y="594360"/>
                </a:lnTo>
                <a:lnTo>
                  <a:pt x="883920" y="589788"/>
                </a:lnTo>
                <a:lnTo>
                  <a:pt x="899160" y="577596"/>
                </a:lnTo>
                <a:lnTo>
                  <a:pt x="900684" y="576072"/>
                </a:lnTo>
                <a:lnTo>
                  <a:pt x="901903" y="574548"/>
                </a:lnTo>
                <a:lnTo>
                  <a:pt x="896112" y="574548"/>
                </a:lnTo>
                <a:lnTo>
                  <a:pt x="893064" y="571500"/>
                </a:lnTo>
                <a:lnTo>
                  <a:pt x="893741" y="570653"/>
                </a:lnTo>
                <a:close/>
              </a:path>
              <a:path w="931545" h="608329">
                <a:moveTo>
                  <a:pt x="35052" y="569976"/>
                </a:moveTo>
                <a:lnTo>
                  <a:pt x="33528" y="574548"/>
                </a:lnTo>
                <a:lnTo>
                  <a:pt x="36576" y="571500"/>
                </a:lnTo>
                <a:lnTo>
                  <a:pt x="35898" y="570653"/>
                </a:lnTo>
                <a:lnTo>
                  <a:pt x="35052" y="569976"/>
                </a:lnTo>
                <a:close/>
              </a:path>
              <a:path w="931545" h="608329">
                <a:moveTo>
                  <a:pt x="35898" y="570653"/>
                </a:moveTo>
                <a:lnTo>
                  <a:pt x="36576" y="571500"/>
                </a:lnTo>
                <a:lnTo>
                  <a:pt x="33528" y="574548"/>
                </a:lnTo>
                <a:lnTo>
                  <a:pt x="40767" y="574548"/>
                </a:lnTo>
                <a:lnTo>
                  <a:pt x="35898" y="570653"/>
                </a:lnTo>
                <a:close/>
              </a:path>
              <a:path w="931545" h="608329">
                <a:moveTo>
                  <a:pt x="894588" y="569976"/>
                </a:moveTo>
                <a:lnTo>
                  <a:pt x="893741" y="570653"/>
                </a:lnTo>
                <a:lnTo>
                  <a:pt x="893064" y="571500"/>
                </a:lnTo>
                <a:lnTo>
                  <a:pt x="896112" y="574548"/>
                </a:lnTo>
                <a:lnTo>
                  <a:pt x="894588" y="569976"/>
                </a:lnTo>
                <a:close/>
              </a:path>
              <a:path w="931545" h="608329">
                <a:moveTo>
                  <a:pt x="905560" y="569976"/>
                </a:moveTo>
                <a:lnTo>
                  <a:pt x="894588" y="569976"/>
                </a:lnTo>
                <a:lnTo>
                  <a:pt x="896112" y="574548"/>
                </a:lnTo>
                <a:lnTo>
                  <a:pt x="901903" y="574548"/>
                </a:lnTo>
                <a:lnTo>
                  <a:pt x="905560" y="569976"/>
                </a:lnTo>
                <a:close/>
              </a:path>
              <a:path w="931545" h="608329">
                <a:moveTo>
                  <a:pt x="35356" y="569976"/>
                </a:moveTo>
                <a:lnTo>
                  <a:pt x="35052" y="569976"/>
                </a:lnTo>
                <a:lnTo>
                  <a:pt x="35898" y="570653"/>
                </a:lnTo>
                <a:lnTo>
                  <a:pt x="35356" y="569976"/>
                </a:lnTo>
                <a:close/>
              </a:path>
              <a:path w="931545" h="608329">
                <a:moveTo>
                  <a:pt x="913462" y="541215"/>
                </a:moveTo>
                <a:lnTo>
                  <a:pt x="905256" y="556260"/>
                </a:lnTo>
                <a:lnTo>
                  <a:pt x="893741" y="570653"/>
                </a:lnTo>
                <a:lnTo>
                  <a:pt x="894588" y="569976"/>
                </a:lnTo>
                <a:lnTo>
                  <a:pt x="905560" y="569976"/>
                </a:lnTo>
                <a:lnTo>
                  <a:pt x="912876" y="560832"/>
                </a:lnTo>
                <a:lnTo>
                  <a:pt x="922020" y="544068"/>
                </a:lnTo>
                <a:lnTo>
                  <a:pt x="922020" y="542544"/>
                </a:lnTo>
                <a:lnTo>
                  <a:pt x="917448" y="542544"/>
                </a:lnTo>
                <a:lnTo>
                  <a:pt x="913462" y="541215"/>
                </a:lnTo>
                <a:close/>
              </a:path>
              <a:path w="931545" h="608329">
                <a:moveTo>
                  <a:pt x="15240" y="539496"/>
                </a:moveTo>
                <a:lnTo>
                  <a:pt x="12192" y="542544"/>
                </a:lnTo>
                <a:lnTo>
                  <a:pt x="16177" y="541215"/>
                </a:lnTo>
                <a:lnTo>
                  <a:pt x="15240" y="539496"/>
                </a:lnTo>
                <a:close/>
              </a:path>
              <a:path w="931545" h="608329">
                <a:moveTo>
                  <a:pt x="16177" y="541215"/>
                </a:moveTo>
                <a:lnTo>
                  <a:pt x="12192" y="542544"/>
                </a:lnTo>
                <a:lnTo>
                  <a:pt x="16902" y="542544"/>
                </a:lnTo>
                <a:lnTo>
                  <a:pt x="16177" y="541215"/>
                </a:lnTo>
                <a:close/>
              </a:path>
              <a:path w="931545" h="608329">
                <a:moveTo>
                  <a:pt x="914400" y="539496"/>
                </a:moveTo>
                <a:lnTo>
                  <a:pt x="913462" y="541215"/>
                </a:lnTo>
                <a:lnTo>
                  <a:pt x="917448" y="542544"/>
                </a:lnTo>
                <a:lnTo>
                  <a:pt x="914400" y="539496"/>
                </a:lnTo>
                <a:close/>
              </a:path>
              <a:path w="931545" h="608329">
                <a:moveTo>
                  <a:pt x="923036" y="539496"/>
                </a:moveTo>
                <a:lnTo>
                  <a:pt x="914400" y="539496"/>
                </a:lnTo>
                <a:lnTo>
                  <a:pt x="917448" y="542544"/>
                </a:lnTo>
                <a:lnTo>
                  <a:pt x="922020" y="542544"/>
                </a:lnTo>
                <a:lnTo>
                  <a:pt x="923036" y="539496"/>
                </a:lnTo>
                <a:close/>
              </a:path>
              <a:path w="931545" h="608329">
                <a:moveTo>
                  <a:pt x="16256" y="539496"/>
                </a:moveTo>
                <a:lnTo>
                  <a:pt x="15240" y="539496"/>
                </a:lnTo>
                <a:lnTo>
                  <a:pt x="16177" y="541215"/>
                </a:lnTo>
                <a:lnTo>
                  <a:pt x="16764" y="541020"/>
                </a:lnTo>
                <a:lnTo>
                  <a:pt x="16256" y="539496"/>
                </a:lnTo>
                <a:close/>
              </a:path>
              <a:path w="931545" h="608329">
                <a:moveTo>
                  <a:pt x="918972" y="522732"/>
                </a:moveTo>
                <a:lnTo>
                  <a:pt x="912876" y="541020"/>
                </a:lnTo>
                <a:lnTo>
                  <a:pt x="913462" y="541215"/>
                </a:lnTo>
                <a:lnTo>
                  <a:pt x="914400" y="539496"/>
                </a:lnTo>
                <a:lnTo>
                  <a:pt x="923036" y="539496"/>
                </a:lnTo>
                <a:lnTo>
                  <a:pt x="928116" y="524256"/>
                </a:lnTo>
                <a:lnTo>
                  <a:pt x="918972" y="524256"/>
                </a:lnTo>
                <a:lnTo>
                  <a:pt x="918972" y="522732"/>
                </a:lnTo>
                <a:close/>
              </a:path>
              <a:path w="931545" h="608329">
                <a:moveTo>
                  <a:pt x="10553" y="522770"/>
                </a:moveTo>
                <a:lnTo>
                  <a:pt x="6096" y="524256"/>
                </a:lnTo>
                <a:lnTo>
                  <a:pt x="10668" y="524256"/>
                </a:lnTo>
                <a:lnTo>
                  <a:pt x="10553" y="522770"/>
                </a:lnTo>
                <a:close/>
              </a:path>
              <a:path w="931545" h="608329">
                <a:moveTo>
                  <a:pt x="10668" y="522732"/>
                </a:moveTo>
                <a:lnTo>
                  <a:pt x="10668" y="524256"/>
                </a:lnTo>
                <a:lnTo>
                  <a:pt x="11176" y="524256"/>
                </a:lnTo>
                <a:lnTo>
                  <a:pt x="10668" y="522732"/>
                </a:lnTo>
                <a:close/>
              </a:path>
              <a:path w="931545" h="608329">
                <a:moveTo>
                  <a:pt x="919195" y="522806"/>
                </a:moveTo>
                <a:lnTo>
                  <a:pt x="918972" y="524256"/>
                </a:lnTo>
                <a:lnTo>
                  <a:pt x="923544" y="524256"/>
                </a:lnTo>
                <a:lnTo>
                  <a:pt x="919195" y="522806"/>
                </a:lnTo>
                <a:close/>
              </a:path>
              <a:path w="931545" h="608329">
                <a:moveTo>
                  <a:pt x="913462" y="65336"/>
                </a:moveTo>
                <a:lnTo>
                  <a:pt x="912876" y="65532"/>
                </a:lnTo>
                <a:lnTo>
                  <a:pt x="918972" y="83820"/>
                </a:lnTo>
                <a:lnTo>
                  <a:pt x="922020" y="103632"/>
                </a:lnTo>
                <a:lnTo>
                  <a:pt x="922020" y="504444"/>
                </a:lnTo>
                <a:lnTo>
                  <a:pt x="919195" y="522806"/>
                </a:lnTo>
                <a:lnTo>
                  <a:pt x="923544" y="524256"/>
                </a:lnTo>
                <a:lnTo>
                  <a:pt x="928116" y="524256"/>
                </a:lnTo>
                <a:lnTo>
                  <a:pt x="928116" y="522732"/>
                </a:lnTo>
                <a:lnTo>
                  <a:pt x="931164" y="502920"/>
                </a:lnTo>
                <a:lnTo>
                  <a:pt x="931164" y="102108"/>
                </a:lnTo>
                <a:lnTo>
                  <a:pt x="928116" y="82296"/>
                </a:lnTo>
                <a:lnTo>
                  <a:pt x="923036" y="67056"/>
                </a:lnTo>
                <a:lnTo>
                  <a:pt x="914400" y="67056"/>
                </a:lnTo>
                <a:lnTo>
                  <a:pt x="913462" y="65336"/>
                </a:lnTo>
                <a:close/>
              </a:path>
              <a:path w="931545" h="608329">
                <a:moveTo>
                  <a:pt x="12192" y="64008"/>
                </a:moveTo>
                <a:lnTo>
                  <a:pt x="15240" y="67056"/>
                </a:lnTo>
                <a:lnTo>
                  <a:pt x="16177" y="65336"/>
                </a:lnTo>
                <a:lnTo>
                  <a:pt x="12192" y="64008"/>
                </a:lnTo>
                <a:close/>
              </a:path>
              <a:path w="931545" h="608329">
                <a:moveTo>
                  <a:pt x="16177" y="65336"/>
                </a:moveTo>
                <a:lnTo>
                  <a:pt x="15240" y="67056"/>
                </a:lnTo>
                <a:lnTo>
                  <a:pt x="16256" y="67056"/>
                </a:lnTo>
                <a:lnTo>
                  <a:pt x="16764" y="65532"/>
                </a:lnTo>
                <a:lnTo>
                  <a:pt x="16177" y="65336"/>
                </a:lnTo>
                <a:close/>
              </a:path>
              <a:path w="931545" h="608329">
                <a:moveTo>
                  <a:pt x="917448" y="64008"/>
                </a:moveTo>
                <a:lnTo>
                  <a:pt x="913462" y="65336"/>
                </a:lnTo>
                <a:lnTo>
                  <a:pt x="914400" y="67056"/>
                </a:lnTo>
                <a:lnTo>
                  <a:pt x="917448" y="64008"/>
                </a:lnTo>
                <a:close/>
              </a:path>
              <a:path w="931545" h="608329">
                <a:moveTo>
                  <a:pt x="922020" y="64008"/>
                </a:moveTo>
                <a:lnTo>
                  <a:pt x="917448" y="64008"/>
                </a:lnTo>
                <a:lnTo>
                  <a:pt x="914400" y="67056"/>
                </a:lnTo>
                <a:lnTo>
                  <a:pt x="923036" y="67056"/>
                </a:lnTo>
                <a:lnTo>
                  <a:pt x="922020" y="64008"/>
                </a:lnTo>
                <a:close/>
              </a:path>
              <a:path w="931545" h="608329">
                <a:moveTo>
                  <a:pt x="16902" y="64008"/>
                </a:moveTo>
                <a:lnTo>
                  <a:pt x="12192" y="64008"/>
                </a:lnTo>
                <a:lnTo>
                  <a:pt x="16177" y="65336"/>
                </a:lnTo>
                <a:lnTo>
                  <a:pt x="16902" y="64008"/>
                </a:lnTo>
                <a:close/>
              </a:path>
              <a:path w="931545" h="608329">
                <a:moveTo>
                  <a:pt x="893741" y="35898"/>
                </a:moveTo>
                <a:lnTo>
                  <a:pt x="905256" y="50292"/>
                </a:lnTo>
                <a:lnTo>
                  <a:pt x="913462" y="65336"/>
                </a:lnTo>
                <a:lnTo>
                  <a:pt x="917448" y="64008"/>
                </a:lnTo>
                <a:lnTo>
                  <a:pt x="922020" y="64008"/>
                </a:lnTo>
                <a:lnTo>
                  <a:pt x="922020" y="62484"/>
                </a:lnTo>
                <a:lnTo>
                  <a:pt x="912876" y="45720"/>
                </a:lnTo>
                <a:lnTo>
                  <a:pt x="905560" y="36576"/>
                </a:lnTo>
                <a:lnTo>
                  <a:pt x="894588" y="36576"/>
                </a:lnTo>
                <a:lnTo>
                  <a:pt x="893741" y="35898"/>
                </a:lnTo>
                <a:close/>
              </a:path>
              <a:path w="931545" h="608329">
                <a:moveTo>
                  <a:pt x="33528" y="33528"/>
                </a:moveTo>
                <a:lnTo>
                  <a:pt x="35052" y="36576"/>
                </a:lnTo>
                <a:lnTo>
                  <a:pt x="35898" y="35898"/>
                </a:lnTo>
                <a:lnTo>
                  <a:pt x="36576" y="35052"/>
                </a:lnTo>
                <a:lnTo>
                  <a:pt x="33528" y="33528"/>
                </a:lnTo>
                <a:close/>
              </a:path>
              <a:path w="931545" h="608329">
                <a:moveTo>
                  <a:pt x="35898" y="35898"/>
                </a:moveTo>
                <a:lnTo>
                  <a:pt x="35052" y="36576"/>
                </a:lnTo>
                <a:lnTo>
                  <a:pt x="35356" y="36576"/>
                </a:lnTo>
                <a:lnTo>
                  <a:pt x="35898" y="35898"/>
                </a:lnTo>
                <a:close/>
              </a:path>
              <a:path w="931545" h="608329">
                <a:moveTo>
                  <a:pt x="896112" y="33528"/>
                </a:moveTo>
                <a:lnTo>
                  <a:pt x="893064" y="35052"/>
                </a:lnTo>
                <a:lnTo>
                  <a:pt x="893741" y="35898"/>
                </a:lnTo>
                <a:lnTo>
                  <a:pt x="894588" y="36576"/>
                </a:lnTo>
                <a:lnTo>
                  <a:pt x="896112" y="33528"/>
                </a:lnTo>
                <a:close/>
              </a:path>
              <a:path w="931545" h="608329">
                <a:moveTo>
                  <a:pt x="903122" y="33528"/>
                </a:moveTo>
                <a:lnTo>
                  <a:pt x="896112" y="33528"/>
                </a:lnTo>
                <a:lnTo>
                  <a:pt x="894588" y="36576"/>
                </a:lnTo>
                <a:lnTo>
                  <a:pt x="905560" y="36576"/>
                </a:lnTo>
                <a:lnTo>
                  <a:pt x="903122" y="33528"/>
                </a:lnTo>
                <a:close/>
              </a:path>
              <a:path w="931545" h="608329">
                <a:moveTo>
                  <a:pt x="38862" y="33528"/>
                </a:moveTo>
                <a:lnTo>
                  <a:pt x="33528" y="33528"/>
                </a:lnTo>
                <a:lnTo>
                  <a:pt x="36576" y="35052"/>
                </a:lnTo>
                <a:lnTo>
                  <a:pt x="35898" y="35898"/>
                </a:lnTo>
                <a:lnTo>
                  <a:pt x="38862" y="33528"/>
                </a:lnTo>
                <a:close/>
              </a:path>
              <a:path w="931545" h="608329">
                <a:moveTo>
                  <a:pt x="875538" y="12192"/>
                </a:moveTo>
                <a:lnTo>
                  <a:pt x="864108" y="12192"/>
                </a:lnTo>
                <a:lnTo>
                  <a:pt x="864108" y="16071"/>
                </a:lnTo>
                <a:lnTo>
                  <a:pt x="879348" y="24384"/>
                </a:lnTo>
                <a:lnTo>
                  <a:pt x="893741" y="35898"/>
                </a:lnTo>
                <a:lnTo>
                  <a:pt x="893064" y="35052"/>
                </a:lnTo>
                <a:lnTo>
                  <a:pt x="896112" y="33528"/>
                </a:lnTo>
                <a:lnTo>
                  <a:pt x="903122" y="33528"/>
                </a:lnTo>
                <a:lnTo>
                  <a:pt x="900684" y="30480"/>
                </a:lnTo>
                <a:lnTo>
                  <a:pt x="899160" y="28956"/>
                </a:lnTo>
                <a:lnTo>
                  <a:pt x="883920" y="16764"/>
                </a:lnTo>
                <a:lnTo>
                  <a:pt x="875538" y="12192"/>
                </a:lnTo>
                <a:close/>
              </a:path>
              <a:path w="931545" h="608329">
                <a:moveTo>
                  <a:pt x="80391" y="12192"/>
                </a:moveTo>
                <a:lnTo>
                  <a:pt x="65532" y="12192"/>
                </a:lnTo>
                <a:lnTo>
                  <a:pt x="67056" y="15240"/>
                </a:lnTo>
                <a:lnTo>
                  <a:pt x="65532" y="16071"/>
                </a:lnTo>
                <a:lnTo>
                  <a:pt x="65532" y="16764"/>
                </a:lnTo>
                <a:lnTo>
                  <a:pt x="80391" y="12192"/>
                </a:lnTo>
                <a:close/>
              </a:path>
              <a:path w="931545" h="608329">
                <a:moveTo>
                  <a:pt x="860679" y="6096"/>
                </a:moveTo>
                <a:lnTo>
                  <a:pt x="845820" y="6096"/>
                </a:lnTo>
                <a:lnTo>
                  <a:pt x="845820" y="10668"/>
                </a:lnTo>
                <a:lnTo>
                  <a:pt x="844296" y="10668"/>
                </a:lnTo>
                <a:lnTo>
                  <a:pt x="864108" y="16764"/>
                </a:lnTo>
                <a:lnTo>
                  <a:pt x="864108" y="16071"/>
                </a:lnTo>
                <a:lnTo>
                  <a:pt x="862584" y="15240"/>
                </a:lnTo>
                <a:lnTo>
                  <a:pt x="864108" y="12192"/>
                </a:lnTo>
                <a:lnTo>
                  <a:pt x="875538" y="12192"/>
                </a:lnTo>
                <a:lnTo>
                  <a:pt x="872744" y="10668"/>
                </a:lnTo>
                <a:lnTo>
                  <a:pt x="845820" y="10668"/>
                </a:lnTo>
                <a:lnTo>
                  <a:pt x="844334" y="10553"/>
                </a:lnTo>
                <a:lnTo>
                  <a:pt x="872534" y="10553"/>
                </a:lnTo>
                <a:lnTo>
                  <a:pt x="867156" y="7620"/>
                </a:lnTo>
                <a:lnTo>
                  <a:pt x="865632" y="7620"/>
                </a:lnTo>
                <a:lnTo>
                  <a:pt x="860679" y="6096"/>
                </a:lnTo>
                <a:close/>
              </a:path>
              <a:path w="931545" h="608329">
                <a:moveTo>
                  <a:pt x="65532" y="12192"/>
                </a:moveTo>
                <a:lnTo>
                  <a:pt x="65532" y="16071"/>
                </a:lnTo>
                <a:lnTo>
                  <a:pt x="67056" y="15240"/>
                </a:lnTo>
                <a:lnTo>
                  <a:pt x="65532" y="12192"/>
                </a:lnTo>
                <a:close/>
              </a:path>
              <a:path w="931545" h="608329">
                <a:moveTo>
                  <a:pt x="864108" y="12192"/>
                </a:moveTo>
                <a:lnTo>
                  <a:pt x="862584" y="15240"/>
                </a:lnTo>
                <a:lnTo>
                  <a:pt x="864108" y="16071"/>
                </a:lnTo>
                <a:lnTo>
                  <a:pt x="864108" y="12192"/>
                </a:lnTo>
                <a:close/>
              </a:path>
              <a:path w="931545" h="608329">
                <a:moveTo>
                  <a:pt x="845820" y="6096"/>
                </a:moveTo>
                <a:lnTo>
                  <a:pt x="844334" y="10553"/>
                </a:lnTo>
                <a:lnTo>
                  <a:pt x="845820" y="10668"/>
                </a:lnTo>
                <a:lnTo>
                  <a:pt x="845820" y="6096"/>
                </a:lnTo>
                <a:close/>
              </a:path>
              <a:path w="931545" h="608329">
                <a:moveTo>
                  <a:pt x="844804" y="9144"/>
                </a:moveTo>
                <a:lnTo>
                  <a:pt x="826008" y="9144"/>
                </a:lnTo>
                <a:lnTo>
                  <a:pt x="844334" y="10553"/>
                </a:lnTo>
                <a:lnTo>
                  <a:pt x="84480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3450802" y="8806552"/>
            <a:ext cx="998890" cy="591432"/>
          </a:xfrm>
          <a:custGeom>
            <a:avLst/>
            <a:gdLst/>
            <a:ahLst/>
            <a:cxnLst/>
            <a:rect l="l" t="t" r="r" b="b"/>
            <a:pathLst>
              <a:path w="1027429" h="608329">
                <a:moveTo>
                  <a:pt x="940382" y="596107"/>
                </a:moveTo>
                <a:lnTo>
                  <a:pt x="922020" y="598932"/>
                </a:lnTo>
                <a:lnTo>
                  <a:pt x="65532" y="598932"/>
                </a:lnTo>
                <a:lnTo>
                  <a:pt x="83820" y="605028"/>
                </a:lnTo>
                <a:lnTo>
                  <a:pt x="103632" y="608076"/>
                </a:lnTo>
                <a:lnTo>
                  <a:pt x="920496" y="608076"/>
                </a:lnTo>
                <a:lnTo>
                  <a:pt x="940308" y="605028"/>
                </a:lnTo>
                <a:lnTo>
                  <a:pt x="941832" y="605028"/>
                </a:lnTo>
                <a:lnTo>
                  <a:pt x="956691" y="600456"/>
                </a:lnTo>
                <a:lnTo>
                  <a:pt x="941832" y="600456"/>
                </a:lnTo>
                <a:lnTo>
                  <a:pt x="940382" y="596107"/>
                </a:lnTo>
                <a:close/>
              </a:path>
              <a:path w="1027429" h="608329">
                <a:moveTo>
                  <a:pt x="941832" y="595884"/>
                </a:moveTo>
                <a:lnTo>
                  <a:pt x="940382" y="596107"/>
                </a:lnTo>
                <a:lnTo>
                  <a:pt x="941832" y="600456"/>
                </a:lnTo>
                <a:lnTo>
                  <a:pt x="941832" y="595884"/>
                </a:lnTo>
                <a:close/>
              </a:path>
              <a:path w="1027429" h="608329">
                <a:moveTo>
                  <a:pt x="968756" y="595884"/>
                </a:moveTo>
                <a:lnTo>
                  <a:pt x="941832" y="595884"/>
                </a:lnTo>
                <a:lnTo>
                  <a:pt x="941832" y="600456"/>
                </a:lnTo>
                <a:lnTo>
                  <a:pt x="956691" y="600456"/>
                </a:lnTo>
                <a:lnTo>
                  <a:pt x="961644" y="598932"/>
                </a:lnTo>
                <a:lnTo>
                  <a:pt x="963168" y="598932"/>
                </a:lnTo>
                <a:lnTo>
                  <a:pt x="968756" y="595884"/>
                </a:lnTo>
                <a:close/>
              </a:path>
              <a:path w="1027429" h="608329">
                <a:moveTo>
                  <a:pt x="920496" y="0"/>
                </a:moveTo>
                <a:lnTo>
                  <a:pt x="103632" y="0"/>
                </a:lnTo>
                <a:lnTo>
                  <a:pt x="83820" y="1524"/>
                </a:lnTo>
                <a:lnTo>
                  <a:pt x="65532" y="7620"/>
                </a:lnTo>
                <a:lnTo>
                  <a:pt x="64008" y="7620"/>
                </a:lnTo>
                <a:lnTo>
                  <a:pt x="32004" y="28956"/>
                </a:lnTo>
                <a:lnTo>
                  <a:pt x="7620" y="62484"/>
                </a:lnTo>
                <a:lnTo>
                  <a:pt x="7620" y="64008"/>
                </a:lnTo>
                <a:lnTo>
                  <a:pt x="1524" y="82296"/>
                </a:lnTo>
                <a:lnTo>
                  <a:pt x="0" y="102108"/>
                </a:lnTo>
                <a:lnTo>
                  <a:pt x="117" y="504444"/>
                </a:lnTo>
                <a:lnTo>
                  <a:pt x="1524" y="522732"/>
                </a:lnTo>
                <a:lnTo>
                  <a:pt x="1524" y="524256"/>
                </a:lnTo>
                <a:lnTo>
                  <a:pt x="7620" y="542544"/>
                </a:lnTo>
                <a:lnTo>
                  <a:pt x="7620" y="544068"/>
                </a:lnTo>
                <a:lnTo>
                  <a:pt x="16764" y="560832"/>
                </a:lnTo>
                <a:lnTo>
                  <a:pt x="30480" y="576072"/>
                </a:lnTo>
                <a:lnTo>
                  <a:pt x="32004" y="577596"/>
                </a:lnTo>
                <a:lnTo>
                  <a:pt x="45720" y="589788"/>
                </a:lnTo>
                <a:lnTo>
                  <a:pt x="64008" y="598932"/>
                </a:lnTo>
                <a:lnTo>
                  <a:pt x="105156" y="598932"/>
                </a:lnTo>
                <a:lnTo>
                  <a:pt x="85344" y="595884"/>
                </a:lnTo>
                <a:lnTo>
                  <a:pt x="80772" y="594360"/>
                </a:lnTo>
                <a:lnTo>
                  <a:pt x="65532" y="594360"/>
                </a:lnTo>
                <a:lnTo>
                  <a:pt x="66838" y="590441"/>
                </a:lnTo>
                <a:lnTo>
                  <a:pt x="50292" y="582168"/>
                </a:lnTo>
                <a:lnTo>
                  <a:pt x="41719" y="574548"/>
                </a:lnTo>
                <a:lnTo>
                  <a:pt x="33528" y="574548"/>
                </a:lnTo>
                <a:lnTo>
                  <a:pt x="36576" y="569976"/>
                </a:lnTo>
                <a:lnTo>
                  <a:pt x="36728" y="569976"/>
                </a:lnTo>
                <a:lnTo>
                  <a:pt x="24384" y="556260"/>
                </a:lnTo>
                <a:lnTo>
                  <a:pt x="16902" y="542544"/>
                </a:lnTo>
                <a:lnTo>
                  <a:pt x="12192" y="542544"/>
                </a:lnTo>
                <a:lnTo>
                  <a:pt x="15240" y="539496"/>
                </a:lnTo>
                <a:lnTo>
                  <a:pt x="16256" y="539496"/>
                </a:lnTo>
                <a:lnTo>
                  <a:pt x="11176" y="524256"/>
                </a:lnTo>
                <a:lnTo>
                  <a:pt x="6096" y="524256"/>
                </a:lnTo>
                <a:lnTo>
                  <a:pt x="10444" y="522806"/>
                </a:lnTo>
                <a:lnTo>
                  <a:pt x="9144" y="504444"/>
                </a:lnTo>
                <a:lnTo>
                  <a:pt x="9261" y="102108"/>
                </a:lnTo>
                <a:lnTo>
                  <a:pt x="10668" y="83820"/>
                </a:lnTo>
                <a:lnTo>
                  <a:pt x="16256" y="67056"/>
                </a:lnTo>
                <a:lnTo>
                  <a:pt x="15240" y="67056"/>
                </a:lnTo>
                <a:lnTo>
                  <a:pt x="12192" y="64008"/>
                </a:lnTo>
                <a:lnTo>
                  <a:pt x="16902" y="64008"/>
                </a:lnTo>
                <a:lnTo>
                  <a:pt x="24384" y="50292"/>
                </a:lnTo>
                <a:lnTo>
                  <a:pt x="36728" y="36576"/>
                </a:lnTo>
                <a:lnTo>
                  <a:pt x="36576" y="36576"/>
                </a:lnTo>
                <a:lnTo>
                  <a:pt x="33528" y="33528"/>
                </a:lnTo>
                <a:lnTo>
                  <a:pt x="40005" y="33528"/>
                </a:lnTo>
                <a:lnTo>
                  <a:pt x="50292" y="24384"/>
                </a:lnTo>
                <a:lnTo>
                  <a:pt x="66838" y="16110"/>
                </a:lnTo>
                <a:lnTo>
                  <a:pt x="65532" y="12192"/>
                </a:lnTo>
                <a:lnTo>
                  <a:pt x="80772" y="12192"/>
                </a:lnTo>
                <a:lnTo>
                  <a:pt x="85344" y="10668"/>
                </a:lnTo>
                <a:lnTo>
                  <a:pt x="105156" y="9144"/>
                </a:lnTo>
                <a:lnTo>
                  <a:pt x="940816" y="9144"/>
                </a:lnTo>
                <a:lnTo>
                  <a:pt x="941832" y="6096"/>
                </a:lnTo>
                <a:lnTo>
                  <a:pt x="956691" y="6096"/>
                </a:lnTo>
                <a:lnTo>
                  <a:pt x="941832" y="1524"/>
                </a:lnTo>
                <a:lnTo>
                  <a:pt x="940308" y="1524"/>
                </a:lnTo>
                <a:lnTo>
                  <a:pt x="920496" y="0"/>
                </a:lnTo>
                <a:close/>
              </a:path>
              <a:path w="1027429" h="608329">
                <a:moveTo>
                  <a:pt x="960120" y="589788"/>
                </a:moveTo>
                <a:lnTo>
                  <a:pt x="940308" y="595884"/>
                </a:lnTo>
                <a:lnTo>
                  <a:pt x="940382" y="596107"/>
                </a:lnTo>
                <a:lnTo>
                  <a:pt x="941832" y="595884"/>
                </a:lnTo>
                <a:lnTo>
                  <a:pt x="968756" y="595884"/>
                </a:lnTo>
                <a:lnTo>
                  <a:pt x="971550" y="594360"/>
                </a:lnTo>
                <a:lnTo>
                  <a:pt x="960120" y="594360"/>
                </a:lnTo>
                <a:lnTo>
                  <a:pt x="958596" y="591312"/>
                </a:lnTo>
                <a:lnTo>
                  <a:pt x="960120" y="590480"/>
                </a:lnTo>
                <a:lnTo>
                  <a:pt x="960120" y="589788"/>
                </a:lnTo>
                <a:close/>
              </a:path>
              <a:path w="1027429" h="608329">
                <a:moveTo>
                  <a:pt x="66838" y="590441"/>
                </a:moveTo>
                <a:lnTo>
                  <a:pt x="65532" y="594360"/>
                </a:lnTo>
                <a:lnTo>
                  <a:pt x="68580" y="591312"/>
                </a:lnTo>
                <a:lnTo>
                  <a:pt x="66838" y="590441"/>
                </a:lnTo>
                <a:close/>
              </a:path>
              <a:path w="1027429" h="608329">
                <a:moveTo>
                  <a:pt x="67056" y="589788"/>
                </a:moveTo>
                <a:lnTo>
                  <a:pt x="66838" y="590441"/>
                </a:lnTo>
                <a:lnTo>
                  <a:pt x="68580" y="591312"/>
                </a:lnTo>
                <a:lnTo>
                  <a:pt x="65532" y="594360"/>
                </a:lnTo>
                <a:lnTo>
                  <a:pt x="80772" y="594360"/>
                </a:lnTo>
                <a:lnTo>
                  <a:pt x="67056" y="589788"/>
                </a:lnTo>
                <a:close/>
              </a:path>
              <a:path w="1027429" h="608329">
                <a:moveTo>
                  <a:pt x="960120" y="590480"/>
                </a:moveTo>
                <a:lnTo>
                  <a:pt x="958596" y="591312"/>
                </a:lnTo>
                <a:lnTo>
                  <a:pt x="960120" y="594360"/>
                </a:lnTo>
                <a:lnTo>
                  <a:pt x="960120" y="590480"/>
                </a:lnTo>
                <a:close/>
              </a:path>
              <a:path w="1027429" h="608329">
                <a:moveTo>
                  <a:pt x="989753" y="570653"/>
                </a:moveTo>
                <a:lnTo>
                  <a:pt x="975360" y="582168"/>
                </a:lnTo>
                <a:lnTo>
                  <a:pt x="960192" y="590441"/>
                </a:lnTo>
                <a:lnTo>
                  <a:pt x="960120" y="594360"/>
                </a:lnTo>
                <a:lnTo>
                  <a:pt x="971550" y="594360"/>
                </a:lnTo>
                <a:lnTo>
                  <a:pt x="979932" y="589788"/>
                </a:lnTo>
                <a:lnTo>
                  <a:pt x="995172" y="577596"/>
                </a:lnTo>
                <a:lnTo>
                  <a:pt x="996696" y="576072"/>
                </a:lnTo>
                <a:lnTo>
                  <a:pt x="997915" y="574548"/>
                </a:lnTo>
                <a:lnTo>
                  <a:pt x="992124" y="574548"/>
                </a:lnTo>
                <a:lnTo>
                  <a:pt x="989076" y="571500"/>
                </a:lnTo>
                <a:lnTo>
                  <a:pt x="989753" y="570653"/>
                </a:lnTo>
                <a:close/>
              </a:path>
              <a:path w="1027429" h="608329">
                <a:moveTo>
                  <a:pt x="36576" y="569976"/>
                </a:moveTo>
                <a:lnTo>
                  <a:pt x="33528" y="574548"/>
                </a:lnTo>
                <a:lnTo>
                  <a:pt x="38100" y="571500"/>
                </a:lnTo>
                <a:lnTo>
                  <a:pt x="37338" y="570653"/>
                </a:lnTo>
                <a:lnTo>
                  <a:pt x="36576" y="569976"/>
                </a:lnTo>
                <a:close/>
              </a:path>
              <a:path w="1027429" h="608329">
                <a:moveTo>
                  <a:pt x="37338" y="570653"/>
                </a:moveTo>
                <a:lnTo>
                  <a:pt x="38100" y="571500"/>
                </a:lnTo>
                <a:lnTo>
                  <a:pt x="33528" y="574548"/>
                </a:lnTo>
                <a:lnTo>
                  <a:pt x="41719" y="574548"/>
                </a:lnTo>
                <a:lnTo>
                  <a:pt x="37338" y="570653"/>
                </a:lnTo>
                <a:close/>
              </a:path>
              <a:path w="1027429" h="608329">
                <a:moveTo>
                  <a:pt x="990600" y="569976"/>
                </a:moveTo>
                <a:lnTo>
                  <a:pt x="989753" y="570653"/>
                </a:lnTo>
                <a:lnTo>
                  <a:pt x="989076" y="571500"/>
                </a:lnTo>
                <a:lnTo>
                  <a:pt x="992124" y="574548"/>
                </a:lnTo>
                <a:lnTo>
                  <a:pt x="990600" y="569976"/>
                </a:lnTo>
                <a:close/>
              </a:path>
              <a:path w="1027429" h="608329">
                <a:moveTo>
                  <a:pt x="1001572" y="569976"/>
                </a:moveTo>
                <a:lnTo>
                  <a:pt x="990600" y="569976"/>
                </a:lnTo>
                <a:lnTo>
                  <a:pt x="992124" y="574548"/>
                </a:lnTo>
                <a:lnTo>
                  <a:pt x="997915" y="574548"/>
                </a:lnTo>
                <a:lnTo>
                  <a:pt x="1001572" y="569976"/>
                </a:lnTo>
                <a:close/>
              </a:path>
              <a:path w="1027429" h="608329">
                <a:moveTo>
                  <a:pt x="36728" y="569976"/>
                </a:moveTo>
                <a:lnTo>
                  <a:pt x="36576" y="569976"/>
                </a:lnTo>
                <a:lnTo>
                  <a:pt x="37338" y="570653"/>
                </a:lnTo>
                <a:lnTo>
                  <a:pt x="36728" y="569976"/>
                </a:lnTo>
                <a:close/>
              </a:path>
              <a:path w="1027429" h="608329">
                <a:moveTo>
                  <a:pt x="1009474" y="541215"/>
                </a:moveTo>
                <a:lnTo>
                  <a:pt x="1001268" y="556260"/>
                </a:lnTo>
                <a:lnTo>
                  <a:pt x="989753" y="570653"/>
                </a:lnTo>
                <a:lnTo>
                  <a:pt x="990600" y="569976"/>
                </a:lnTo>
                <a:lnTo>
                  <a:pt x="1001572" y="569976"/>
                </a:lnTo>
                <a:lnTo>
                  <a:pt x="1008888" y="560832"/>
                </a:lnTo>
                <a:lnTo>
                  <a:pt x="1018032" y="544068"/>
                </a:lnTo>
                <a:lnTo>
                  <a:pt x="1018032" y="542544"/>
                </a:lnTo>
                <a:lnTo>
                  <a:pt x="1013460" y="542544"/>
                </a:lnTo>
                <a:lnTo>
                  <a:pt x="1009474" y="541215"/>
                </a:lnTo>
                <a:close/>
              </a:path>
              <a:path w="1027429" h="608329">
                <a:moveTo>
                  <a:pt x="15240" y="539496"/>
                </a:moveTo>
                <a:lnTo>
                  <a:pt x="12192" y="542544"/>
                </a:lnTo>
                <a:lnTo>
                  <a:pt x="16177" y="541215"/>
                </a:lnTo>
                <a:lnTo>
                  <a:pt x="15240" y="539496"/>
                </a:lnTo>
                <a:close/>
              </a:path>
              <a:path w="1027429" h="608329">
                <a:moveTo>
                  <a:pt x="16177" y="541215"/>
                </a:moveTo>
                <a:lnTo>
                  <a:pt x="12192" y="542544"/>
                </a:lnTo>
                <a:lnTo>
                  <a:pt x="16902" y="542544"/>
                </a:lnTo>
                <a:lnTo>
                  <a:pt x="16177" y="541215"/>
                </a:lnTo>
                <a:close/>
              </a:path>
              <a:path w="1027429" h="608329">
                <a:moveTo>
                  <a:pt x="1010412" y="539496"/>
                </a:moveTo>
                <a:lnTo>
                  <a:pt x="1009474" y="541215"/>
                </a:lnTo>
                <a:lnTo>
                  <a:pt x="1013460" y="542544"/>
                </a:lnTo>
                <a:lnTo>
                  <a:pt x="1010412" y="539496"/>
                </a:lnTo>
                <a:close/>
              </a:path>
              <a:path w="1027429" h="608329">
                <a:moveTo>
                  <a:pt x="1019048" y="539496"/>
                </a:moveTo>
                <a:lnTo>
                  <a:pt x="1010412" y="539496"/>
                </a:lnTo>
                <a:lnTo>
                  <a:pt x="1013460" y="542544"/>
                </a:lnTo>
                <a:lnTo>
                  <a:pt x="1018032" y="542544"/>
                </a:lnTo>
                <a:lnTo>
                  <a:pt x="1019048" y="539496"/>
                </a:lnTo>
                <a:close/>
              </a:path>
              <a:path w="1027429" h="608329">
                <a:moveTo>
                  <a:pt x="16256" y="539496"/>
                </a:moveTo>
                <a:lnTo>
                  <a:pt x="15240" y="539496"/>
                </a:lnTo>
                <a:lnTo>
                  <a:pt x="16177" y="541215"/>
                </a:lnTo>
                <a:lnTo>
                  <a:pt x="16764" y="541020"/>
                </a:lnTo>
                <a:lnTo>
                  <a:pt x="16256" y="539496"/>
                </a:lnTo>
                <a:close/>
              </a:path>
              <a:path w="1027429" h="608329">
                <a:moveTo>
                  <a:pt x="1014984" y="522732"/>
                </a:moveTo>
                <a:lnTo>
                  <a:pt x="1008888" y="541020"/>
                </a:lnTo>
                <a:lnTo>
                  <a:pt x="1009474" y="541215"/>
                </a:lnTo>
                <a:lnTo>
                  <a:pt x="1010412" y="539496"/>
                </a:lnTo>
                <a:lnTo>
                  <a:pt x="1019048" y="539496"/>
                </a:lnTo>
                <a:lnTo>
                  <a:pt x="1024128" y="524256"/>
                </a:lnTo>
                <a:lnTo>
                  <a:pt x="1014984" y="524256"/>
                </a:lnTo>
                <a:lnTo>
                  <a:pt x="1014984" y="522732"/>
                </a:lnTo>
                <a:close/>
              </a:path>
              <a:path w="1027429" h="608329">
                <a:moveTo>
                  <a:pt x="10553" y="522770"/>
                </a:moveTo>
                <a:lnTo>
                  <a:pt x="6096" y="524256"/>
                </a:lnTo>
                <a:lnTo>
                  <a:pt x="10668" y="524256"/>
                </a:lnTo>
                <a:lnTo>
                  <a:pt x="10553" y="522770"/>
                </a:lnTo>
                <a:close/>
              </a:path>
              <a:path w="1027429" h="608329">
                <a:moveTo>
                  <a:pt x="10668" y="522732"/>
                </a:moveTo>
                <a:lnTo>
                  <a:pt x="10668" y="524256"/>
                </a:lnTo>
                <a:lnTo>
                  <a:pt x="11176" y="524256"/>
                </a:lnTo>
                <a:lnTo>
                  <a:pt x="10668" y="522732"/>
                </a:lnTo>
                <a:close/>
              </a:path>
              <a:path w="1027429" h="608329">
                <a:moveTo>
                  <a:pt x="1015207" y="522806"/>
                </a:moveTo>
                <a:lnTo>
                  <a:pt x="1014984" y="524256"/>
                </a:lnTo>
                <a:lnTo>
                  <a:pt x="1019556" y="524256"/>
                </a:lnTo>
                <a:lnTo>
                  <a:pt x="1015207" y="522806"/>
                </a:lnTo>
                <a:close/>
              </a:path>
              <a:path w="1027429" h="608329">
                <a:moveTo>
                  <a:pt x="1009474" y="65336"/>
                </a:moveTo>
                <a:lnTo>
                  <a:pt x="1008888" y="65532"/>
                </a:lnTo>
                <a:lnTo>
                  <a:pt x="1014984" y="83820"/>
                </a:lnTo>
                <a:lnTo>
                  <a:pt x="1018032" y="103632"/>
                </a:lnTo>
                <a:lnTo>
                  <a:pt x="1018032" y="504444"/>
                </a:lnTo>
                <a:lnTo>
                  <a:pt x="1015207" y="522806"/>
                </a:lnTo>
                <a:lnTo>
                  <a:pt x="1019556" y="524256"/>
                </a:lnTo>
                <a:lnTo>
                  <a:pt x="1024128" y="524256"/>
                </a:lnTo>
                <a:lnTo>
                  <a:pt x="1024128" y="522732"/>
                </a:lnTo>
                <a:lnTo>
                  <a:pt x="1027176" y="502920"/>
                </a:lnTo>
                <a:lnTo>
                  <a:pt x="1027176" y="102108"/>
                </a:lnTo>
                <a:lnTo>
                  <a:pt x="1024128" y="82296"/>
                </a:lnTo>
                <a:lnTo>
                  <a:pt x="1019048" y="67056"/>
                </a:lnTo>
                <a:lnTo>
                  <a:pt x="1010412" y="67056"/>
                </a:lnTo>
                <a:lnTo>
                  <a:pt x="1009474" y="65336"/>
                </a:lnTo>
                <a:close/>
              </a:path>
              <a:path w="1027429" h="608329">
                <a:moveTo>
                  <a:pt x="12192" y="64008"/>
                </a:moveTo>
                <a:lnTo>
                  <a:pt x="15240" y="67056"/>
                </a:lnTo>
                <a:lnTo>
                  <a:pt x="16177" y="65336"/>
                </a:lnTo>
                <a:lnTo>
                  <a:pt x="12192" y="64008"/>
                </a:lnTo>
                <a:close/>
              </a:path>
              <a:path w="1027429" h="608329">
                <a:moveTo>
                  <a:pt x="16177" y="65336"/>
                </a:moveTo>
                <a:lnTo>
                  <a:pt x="15240" y="67056"/>
                </a:lnTo>
                <a:lnTo>
                  <a:pt x="16256" y="67056"/>
                </a:lnTo>
                <a:lnTo>
                  <a:pt x="16764" y="65532"/>
                </a:lnTo>
                <a:lnTo>
                  <a:pt x="16177" y="65336"/>
                </a:lnTo>
                <a:close/>
              </a:path>
              <a:path w="1027429" h="608329">
                <a:moveTo>
                  <a:pt x="1013460" y="64008"/>
                </a:moveTo>
                <a:lnTo>
                  <a:pt x="1009474" y="65336"/>
                </a:lnTo>
                <a:lnTo>
                  <a:pt x="1010412" y="67056"/>
                </a:lnTo>
                <a:lnTo>
                  <a:pt x="1013460" y="64008"/>
                </a:lnTo>
                <a:close/>
              </a:path>
              <a:path w="1027429" h="608329">
                <a:moveTo>
                  <a:pt x="1018032" y="64008"/>
                </a:moveTo>
                <a:lnTo>
                  <a:pt x="1013460" y="64008"/>
                </a:lnTo>
                <a:lnTo>
                  <a:pt x="1010412" y="67056"/>
                </a:lnTo>
                <a:lnTo>
                  <a:pt x="1019048" y="67056"/>
                </a:lnTo>
                <a:lnTo>
                  <a:pt x="1018032" y="64008"/>
                </a:lnTo>
                <a:close/>
              </a:path>
              <a:path w="1027429" h="608329">
                <a:moveTo>
                  <a:pt x="16902" y="64008"/>
                </a:moveTo>
                <a:lnTo>
                  <a:pt x="12192" y="64008"/>
                </a:lnTo>
                <a:lnTo>
                  <a:pt x="16177" y="65336"/>
                </a:lnTo>
                <a:lnTo>
                  <a:pt x="16902" y="64008"/>
                </a:lnTo>
                <a:close/>
              </a:path>
              <a:path w="1027429" h="608329">
                <a:moveTo>
                  <a:pt x="989753" y="35898"/>
                </a:moveTo>
                <a:lnTo>
                  <a:pt x="1001268" y="50292"/>
                </a:lnTo>
                <a:lnTo>
                  <a:pt x="1009474" y="65336"/>
                </a:lnTo>
                <a:lnTo>
                  <a:pt x="1013460" y="64008"/>
                </a:lnTo>
                <a:lnTo>
                  <a:pt x="1018032" y="64008"/>
                </a:lnTo>
                <a:lnTo>
                  <a:pt x="1018032" y="62484"/>
                </a:lnTo>
                <a:lnTo>
                  <a:pt x="1008888" y="45720"/>
                </a:lnTo>
                <a:lnTo>
                  <a:pt x="1001572" y="36576"/>
                </a:lnTo>
                <a:lnTo>
                  <a:pt x="990600" y="36576"/>
                </a:lnTo>
                <a:lnTo>
                  <a:pt x="989753" y="35898"/>
                </a:lnTo>
                <a:close/>
              </a:path>
              <a:path w="1027429" h="608329">
                <a:moveTo>
                  <a:pt x="33528" y="33528"/>
                </a:moveTo>
                <a:lnTo>
                  <a:pt x="36576" y="36576"/>
                </a:lnTo>
                <a:lnTo>
                  <a:pt x="37338" y="35898"/>
                </a:lnTo>
                <a:lnTo>
                  <a:pt x="38100" y="35052"/>
                </a:lnTo>
                <a:lnTo>
                  <a:pt x="33528" y="33528"/>
                </a:lnTo>
                <a:close/>
              </a:path>
              <a:path w="1027429" h="608329">
                <a:moveTo>
                  <a:pt x="37338" y="35898"/>
                </a:moveTo>
                <a:lnTo>
                  <a:pt x="36576" y="36576"/>
                </a:lnTo>
                <a:lnTo>
                  <a:pt x="36728" y="36576"/>
                </a:lnTo>
                <a:lnTo>
                  <a:pt x="37338" y="35898"/>
                </a:lnTo>
                <a:close/>
              </a:path>
              <a:path w="1027429" h="608329">
                <a:moveTo>
                  <a:pt x="992124" y="33528"/>
                </a:moveTo>
                <a:lnTo>
                  <a:pt x="989076" y="35052"/>
                </a:lnTo>
                <a:lnTo>
                  <a:pt x="989753" y="35898"/>
                </a:lnTo>
                <a:lnTo>
                  <a:pt x="990600" y="36576"/>
                </a:lnTo>
                <a:lnTo>
                  <a:pt x="992124" y="33528"/>
                </a:lnTo>
                <a:close/>
              </a:path>
              <a:path w="1027429" h="608329">
                <a:moveTo>
                  <a:pt x="999134" y="33528"/>
                </a:moveTo>
                <a:lnTo>
                  <a:pt x="992124" y="33528"/>
                </a:lnTo>
                <a:lnTo>
                  <a:pt x="990600" y="36576"/>
                </a:lnTo>
                <a:lnTo>
                  <a:pt x="1001572" y="36576"/>
                </a:lnTo>
                <a:lnTo>
                  <a:pt x="999134" y="33528"/>
                </a:lnTo>
                <a:close/>
              </a:path>
              <a:path w="1027429" h="608329">
                <a:moveTo>
                  <a:pt x="40005" y="33528"/>
                </a:moveTo>
                <a:lnTo>
                  <a:pt x="33528" y="33528"/>
                </a:lnTo>
                <a:lnTo>
                  <a:pt x="38100" y="35052"/>
                </a:lnTo>
                <a:lnTo>
                  <a:pt x="37338" y="35898"/>
                </a:lnTo>
                <a:lnTo>
                  <a:pt x="40005" y="33528"/>
                </a:lnTo>
                <a:close/>
              </a:path>
              <a:path w="1027429" h="608329">
                <a:moveTo>
                  <a:pt x="971550" y="12192"/>
                </a:moveTo>
                <a:lnTo>
                  <a:pt x="960120" y="12192"/>
                </a:lnTo>
                <a:lnTo>
                  <a:pt x="960192" y="16110"/>
                </a:lnTo>
                <a:lnTo>
                  <a:pt x="975360" y="24384"/>
                </a:lnTo>
                <a:lnTo>
                  <a:pt x="989753" y="35898"/>
                </a:lnTo>
                <a:lnTo>
                  <a:pt x="989076" y="35052"/>
                </a:lnTo>
                <a:lnTo>
                  <a:pt x="992124" y="33528"/>
                </a:lnTo>
                <a:lnTo>
                  <a:pt x="999134" y="33528"/>
                </a:lnTo>
                <a:lnTo>
                  <a:pt x="996696" y="30480"/>
                </a:lnTo>
                <a:lnTo>
                  <a:pt x="995172" y="28956"/>
                </a:lnTo>
                <a:lnTo>
                  <a:pt x="979932" y="16764"/>
                </a:lnTo>
                <a:lnTo>
                  <a:pt x="971550" y="12192"/>
                </a:lnTo>
                <a:close/>
              </a:path>
              <a:path w="1027429" h="608329">
                <a:moveTo>
                  <a:pt x="80772" y="12192"/>
                </a:moveTo>
                <a:lnTo>
                  <a:pt x="65532" y="12192"/>
                </a:lnTo>
                <a:lnTo>
                  <a:pt x="68580" y="15240"/>
                </a:lnTo>
                <a:lnTo>
                  <a:pt x="66838" y="16110"/>
                </a:lnTo>
                <a:lnTo>
                  <a:pt x="67056" y="16764"/>
                </a:lnTo>
                <a:lnTo>
                  <a:pt x="80772" y="12192"/>
                </a:lnTo>
                <a:close/>
              </a:path>
              <a:path w="1027429" h="608329">
                <a:moveTo>
                  <a:pt x="956691" y="6096"/>
                </a:moveTo>
                <a:lnTo>
                  <a:pt x="941832" y="6096"/>
                </a:lnTo>
                <a:lnTo>
                  <a:pt x="941832" y="10668"/>
                </a:lnTo>
                <a:lnTo>
                  <a:pt x="940308" y="10668"/>
                </a:lnTo>
                <a:lnTo>
                  <a:pt x="960120" y="16764"/>
                </a:lnTo>
                <a:lnTo>
                  <a:pt x="960120" y="16071"/>
                </a:lnTo>
                <a:lnTo>
                  <a:pt x="958596" y="15240"/>
                </a:lnTo>
                <a:lnTo>
                  <a:pt x="960120" y="12192"/>
                </a:lnTo>
                <a:lnTo>
                  <a:pt x="971550" y="12192"/>
                </a:lnTo>
                <a:lnTo>
                  <a:pt x="968756" y="10668"/>
                </a:lnTo>
                <a:lnTo>
                  <a:pt x="941832" y="10668"/>
                </a:lnTo>
                <a:lnTo>
                  <a:pt x="940346" y="10553"/>
                </a:lnTo>
                <a:lnTo>
                  <a:pt x="968546" y="10553"/>
                </a:lnTo>
                <a:lnTo>
                  <a:pt x="963168" y="7620"/>
                </a:lnTo>
                <a:lnTo>
                  <a:pt x="961644" y="7620"/>
                </a:lnTo>
                <a:lnTo>
                  <a:pt x="956691" y="6096"/>
                </a:lnTo>
                <a:close/>
              </a:path>
              <a:path w="1027429" h="608329">
                <a:moveTo>
                  <a:pt x="65532" y="12192"/>
                </a:moveTo>
                <a:lnTo>
                  <a:pt x="66838" y="16110"/>
                </a:lnTo>
                <a:lnTo>
                  <a:pt x="68580" y="15240"/>
                </a:lnTo>
                <a:lnTo>
                  <a:pt x="65532" y="12192"/>
                </a:lnTo>
                <a:close/>
              </a:path>
              <a:path w="1027429" h="608329">
                <a:moveTo>
                  <a:pt x="960120" y="12192"/>
                </a:moveTo>
                <a:lnTo>
                  <a:pt x="958596" y="15240"/>
                </a:lnTo>
                <a:lnTo>
                  <a:pt x="960120" y="16071"/>
                </a:lnTo>
                <a:lnTo>
                  <a:pt x="960120" y="12192"/>
                </a:lnTo>
                <a:close/>
              </a:path>
              <a:path w="1027429" h="608329">
                <a:moveTo>
                  <a:pt x="941832" y="6096"/>
                </a:moveTo>
                <a:lnTo>
                  <a:pt x="940346" y="10553"/>
                </a:lnTo>
                <a:lnTo>
                  <a:pt x="941832" y="10668"/>
                </a:lnTo>
                <a:lnTo>
                  <a:pt x="941832" y="6096"/>
                </a:lnTo>
                <a:close/>
              </a:path>
              <a:path w="1027429" h="608329">
                <a:moveTo>
                  <a:pt x="940816" y="9144"/>
                </a:moveTo>
                <a:lnTo>
                  <a:pt x="922020" y="9144"/>
                </a:lnTo>
                <a:lnTo>
                  <a:pt x="940346" y="10553"/>
                </a:lnTo>
                <a:lnTo>
                  <a:pt x="94081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2286212" y="8794205"/>
            <a:ext cx="903817" cy="591432"/>
          </a:xfrm>
          <a:custGeom>
            <a:avLst/>
            <a:gdLst/>
            <a:ahLst/>
            <a:cxnLst/>
            <a:rect l="l" t="t" r="r" b="b"/>
            <a:pathLst>
              <a:path w="929639" h="608329">
                <a:moveTo>
                  <a:pt x="842846" y="596107"/>
                </a:moveTo>
                <a:lnTo>
                  <a:pt x="824483" y="598932"/>
                </a:lnTo>
                <a:lnTo>
                  <a:pt x="64007" y="598932"/>
                </a:lnTo>
                <a:lnTo>
                  <a:pt x="82295" y="605028"/>
                </a:lnTo>
                <a:lnTo>
                  <a:pt x="102107" y="608076"/>
                </a:lnTo>
                <a:lnTo>
                  <a:pt x="822959" y="608076"/>
                </a:lnTo>
                <a:lnTo>
                  <a:pt x="842771" y="605028"/>
                </a:lnTo>
                <a:lnTo>
                  <a:pt x="844295" y="605028"/>
                </a:lnTo>
                <a:lnTo>
                  <a:pt x="859155" y="600456"/>
                </a:lnTo>
                <a:lnTo>
                  <a:pt x="844295" y="600456"/>
                </a:lnTo>
                <a:lnTo>
                  <a:pt x="842846" y="596107"/>
                </a:lnTo>
                <a:close/>
              </a:path>
              <a:path w="929639" h="608329">
                <a:moveTo>
                  <a:pt x="844295" y="595884"/>
                </a:moveTo>
                <a:lnTo>
                  <a:pt x="842846" y="596107"/>
                </a:lnTo>
                <a:lnTo>
                  <a:pt x="844295" y="600456"/>
                </a:lnTo>
                <a:lnTo>
                  <a:pt x="844295" y="595884"/>
                </a:lnTo>
                <a:close/>
              </a:path>
              <a:path w="929639" h="608329">
                <a:moveTo>
                  <a:pt x="871219" y="595884"/>
                </a:moveTo>
                <a:lnTo>
                  <a:pt x="844295" y="595884"/>
                </a:lnTo>
                <a:lnTo>
                  <a:pt x="844295" y="600456"/>
                </a:lnTo>
                <a:lnTo>
                  <a:pt x="859155" y="600456"/>
                </a:lnTo>
                <a:lnTo>
                  <a:pt x="864107" y="598932"/>
                </a:lnTo>
                <a:lnTo>
                  <a:pt x="865632" y="598932"/>
                </a:lnTo>
                <a:lnTo>
                  <a:pt x="871219" y="595884"/>
                </a:lnTo>
                <a:close/>
              </a:path>
              <a:path w="929639" h="608329">
                <a:moveTo>
                  <a:pt x="822959" y="0"/>
                </a:moveTo>
                <a:lnTo>
                  <a:pt x="102107" y="0"/>
                </a:lnTo>
                <a:lnTo>
                  <a:pt x="82295" y="1524"/>
                </a:lnTo>
                <a:lnTo>
                  <a:pt x="64007" y="7620"/>
                </a:lnTo>
                <a:lnTo>
                  <a:pt x="62483" y="7620"/>
                </a:lnTo>
                <a:lnTo>
                  <a:pt x="30479" y="28956"/>
                </a:lnTo>
                <a:lnTo>
                  <a:pt x="7619" y="62484"/>
                </a:lnTo>
                <a:lnTo>
                  <a:pt x="7619" y="64008"/>
                </a:lnTo>
                <a:lnTo>
                  <a:pt x="1523" y="82296"/>
                </a:lnTo>
                <a:lnTo>
                  <a:pt x="0" y="102108"/>
                </a:lnTo>
                <a:lnTo>
                  <a:pt x="117" y="504444"/>
                </a:lnTo>
                <a:lnTo>
                  <a:pt x="1523" y="522732"/>
                </a:lnTo>
                <a:lnTo>
                  <a:pt x="1523" y="524256"/>
                </a:lnTo>
                <a:lnTo>
                  <a:pt x="7619" y="542544"/>
                </a:lnTo>
                <a:lnTo>
                  <a:pt x="7619" y="544068"/>
                </a:lnTo>
                <a:lnTo>
                  <a:pt x="16763" y="560832"/>
                </a:lnTo>
                <a:lnTo>
                  <a:pt x="28955" y="576072"/>
                </a:lnTo>
                <a:lnTo>
                  <a:pt x="30479" y="577596"/>
                </a:lnTo>
                <a:lnTo>
                  <a:pt x="45719" y="589788"/>
                </a:lnTo>
                <a:lnTo>
                  <a:pt x="62483" y="598932"/>
                </a:lnTo>
                <a:lnTo>
                  <a:pt x="103631" y="598932"/>
                </a:lnTo>
                <a:lnTo>
                  <a:pt x="83819" y="595884"/>
                </a:lnTo>
                <a:lnTo>
                  <a:pt x="79247" y="594360"/>
                </a:lnTo>
                <a:lnTo>
                  <a:pt x="64007" y="594360"/>
                </a:lnTo>
                <a:lnTo>
                  <a:pt x="65336" y="590374"/>
                </a:lnTo>
                <a:lnTo>
                  <a:pt x="50291" y="582168"/>
                </a:lnTo>
                <a:lnTo>
                  <a:pt x="40766" y="574548"/>
                </a:lnTo>
                <a:lnTo>
                  <a:pt x="33527" y="574548"/>
                </a:lnTo>
                <a:lnTo>
                  <a:pt x="35051" y="569976"/>
                </a:lnTo>
                <a:lnTo>
                  <a:pt x="35356" y="569976"/>
                </a:lnTo>
                <a:lnTo>
                  <a:pt x="24383" y="556260"/>
                </a:lnTo>
                <a:lnTo>
                  <a:pt x="16902" y="542544"/>
                </a:lnTo>
                <a:lnTo>
                  <a:pt x="12191" y="542544"/>
                </a:lnTo>
                <a:lnTo>
                  <a:pt x="15239" y="539496"/>
                </a:lnTo>
                <a:lnTo>
                  <a:pt x="16255" y="539496"/>
                </a:lnTo>
                <a:lnTo>
                  <a:pt x="11175" y="524256"/>
                </a:lnTo>
                <a:lnTo>
                  <a:pt x="6095" y="524256"/>
                </a:lnTo>
                <a:lnTo>
                  <a:pt x="10444" y="522806"/>
                </a:lnTo>
                <a:lnTo>
                  <a:pt x="9143" y="504444"/>
                </a:lnTo>
                <a:lnTo>
                  <a:pt x="9261" y="102108"/>
                </a:lnTo>
                <a:lnTo>
                  <a:pt x="10667" y="83820"/>
                </a:lnTo>
                <a:lnTo>
                  <a:pt x="16255" y="67056"/>
                </a:lnTo>
                <a:lnTo>
                  <a:pt x="15239" y="67056"/>
                </a:lnTo>
                <a:lnTo>
                  <a:pt x="12191" y="64008"/>
                </a:lnTo>
                <a:lnTo>
                  <a:pt x="16902" y="64008"/>
                </a:lnTo>
                <a:lnTo>
                  <a:pt x="24383" y="50292"/>
                </a:lnTo>
                <a:lnTo>
                  <a:pt x="35356" y="36576"/>
                </a:lnTo>
                <a:lnTo>
                  <a:pt x="35051" y="36576"/>
                </a:lnTo>
                <a:lnTo>
                  <a:pt x="33527" y="33528"/>
                </a:lnTo>
                <a:lnTo>
                  <a:pt x="38861" y="33528"/>
                </a:lnTo>
                <a:lnTo>
                  <a:pt x="50291" y="24384"/>
                </a:lnTo>
                <a:lnTo>
                  <a:pt x="65336" y="16177"/>
                </a:lnTo>
                <a:lnTo>
                  <a:pt x="64007" y="12192"/>
                </a:lnTo>
                <a:lnTo>
                  <a:pt x="79247" y="12192"/>
                </a:lnTo>
                <a:lnTo>
                  <a:pt x="83819" y="10668"/>
                </a:lnTo>
                <a:lnTo>
                  <a:pt x="103631" y="9144"/>
                </a:lnTo>
                <a:lnTo>
                  <a:pt x="843279" y="9144"/>
                </a:lnTo>
                <a:lnTo>
                  <a:pt x="844295" y="6096"/>
                </a:lnTo>
                <a:lnTo>
                  <a:pt x="859154" y="6096"/>
                </a:lnTo>
                <a:lnTo>
                  <a:pt x="844295" y="1524"/>
                </a:lnTo>
                <a:lnTo>
                  <a:pt x="842771" y="1524"/>
                </a:lnTo>
                <a:lnTo>
                  <a:pt x="822959" y="0"/>
                </a:lnTo>
                <a:close/>
              </a:path>
              <a:path w="929639" h="608329">
                <a:moveTo>
                  <a:pt x="862583" y="589788"/>
                </a:moveTo>
                <a:lnTo>
                  <a:pt x="842771" y="595884"/>
                </a:lnTo>
                <a:lnTo>
                  <a:pt x="842846" y="596107"/>
                </a:lnTo>
                <a:lnTo>
                  <a:pt x="844295" y="595884"/>
                </a:lnTo>
                <a:lnTo>
                  <a:pt x="871219" y="595884"/>
                </a:lnTo>
                <a:lnTo>
                  <a:pt x="874013" y="594360"/>
                </a:lnTo>
                <a:lnTo>
                  <a:pt x="862583" y="594360"/>
                </a:lnTo>
                <a:lnTo>
                  <a:pt x="861059" y="591312"/>
                </a:lnTo>
                <a:lnTo>
                  <a:pt x="862583" y="590480"/>
                </a:lnTo>
                <a:lnTo>
                  <a:pt x="862583" y="589788"/>
                </a:lnTo>
                <a:close/>
              </a:path>
              <a:path w="929639" h="608329">
                <a:moveTo>
                  <a:pt x="65336" y="590374"/>
                </a:moveTo>
                <a:lnTo>
                  <a:pt x="64007" y="594360"/>
                </a:lnTo>
                <a:lnTo>
                  <a:pt x="67055" y="591312"/>
                </a:lnTo>
                <a:lnTo>
                  <a:pt x="65336" y="590374"/>
                </a:lnTo>
                <a:close/>
              </a:path>
              <a:path w="929639" h="608329">
                <a:moveTo>
                  <a:pt x="65531" y="589788"/>
                </a:moveTo>
                <a:lnTo>
                  <a:pt x="65336" y="590374"/>
                </a:lnTo>
                <a:lnTo>
                  <a:pt x="67055" y="591312"/>
                </a:lnTo>
                <a:lnTo>
                  <a:pt x="64007" y="594360"/>
                </a:lnTo>
                <a:lnTo>
                  <a:pt x="79247" y="594360"/>
                </a:lnTo>
                <a:lnTo>
                  <a:pt x="65531" y="589788"/>
                </a:lnTo>
                <a:close/>
              </a:path>
              <a:path w="929639" h="608329">
                <a:moveTo>
                  <a:pt x="862583" y="590480"/>
                </a:moveTo>
                <a:lnTo>
                  <a:pt x="861059" y="591312"/>
                </a:lnTo>
                <a:lnTo>
                  <a:pt x="862583" y="594360"/>
                </a:lnTo>
                <a:lnTo>
                  <a:pt x="862583" y="590480"/>
                </a:lnTo>
                <a:close/>
              </a:path>
              <a:path w="929639" h="608329">
                <a:moveTo>
                  <a:pt x="892217" y="570653"/>
                </a:moveTo>
                <a:lnTo>
                  <a:pt x="877823" y="582168"/>
                </a:lnTo>
                <a:lnTo>
                  <a:pt x="862583" y="590480"/>
                </a:lnTo>
                <a:lnTo>
                  <a:pt x="862583" y="594360"/>
                </a:lnTo>
                <a:lnTo>
                  <a:pt x="874013" y="594360"/>
                </a:lnTo>
                <a:lnTo>
                  <a:pt x="882395" y="589788"/>
                </a:lnTo>
                <a:lnTo>
                  <a:pt x="897635" y="577596"/>
                </a:lnTo>
                <a:lnTo>
                  <a:pt x="899159" y="576072"/>
                </a:lnTo>
                <a:lnTo>
                  <a:pt x="900379" y="574548"/>
                </a:lnTo>
                <a:lnTo>
                  <a:pt x="894588" y="574548"/>
                </a:lnTo>
                <a:lnTo>
                  <a:pt x="891539" y="571500"/>
                </a:lnTo>
                <a:lnTo>
                  <a:pt x="892217" y="570653"/>
                </a:lnTo>
                <a:close/>
              </a:path>
              <a:path w="929639" h="608329">
                <a:moveTo>
                  <a:pt x="35051" y="569976"/>
                </a:moveTo>
                <a:lnTo>
                  <a:pt x="33527" y="574548"/>
                </a:lnTo>
                <a:lnTo>
                  <a:pt x="36575" y="571500"/>
                </a:lnTo>
                <a:lnTo>
                  <a:pt x="35898" y="570653"/>
                </a:lnTo>
                <a:lnTo>
                  <a:pt x="35051" y="569976"/>
                </a:lnTo>
                <a:close/>
              </a:path>
              <a:path w="929639" h="608329">
                <a:moveTo>
                  <a:pt x="35898" y="570653"/>
                </a:moveTo>
                <a:lnTo>
                  <a:pt x="36575" y="571500"/>
                </a:lnTo>
                <a:lnTo>
                  <a:pt x="33527" y="574548"/>
                </a:lnTo>
                <a:lnTo>
                  <a:pt x="40766" y="574548"/>
                </a:lnTo>
                <a:lnTo>
                  <a:pt x="35898" y="570653"/>
                </a:lnTo>
                <a:close/>
              </a:path>
              <a:path w="929639" h="608329">
                <a:moveTo>
                  <a:pt x="893063" y="569976"/>
                </a:moveTo>
                <a:lnTo>
                  <a:pt x="892217" y="570653"/>
                </a:lnTo>
                <a:lnTo>
                  <a:pt x="891539" y="571500"/>
                </a:lnTo>
                <a:lnTo>
                  <a:pt x="894588" y="574548"/>
                </a:lnTo>
                <a:lnTo>
                  <a:pt x="893063" y="569976"/>
                </a:lnTo>
                <a:close/>
              </a:path>
              <a:path w="929639" h="608329">
                <a:moveTo>
                  <a:pt x="904036" y="569976"/>
                </a:moveTo>
                <a:lnTo>
                  <a:pt x="893063" y="569976"/>
                </a:lnTo>
                <a:lnTo>
                  <a:pt x="894588" y="574548"/>
                </a:lnTo>
                <a:lnTo>
                  <a:pt x="900379" y="574548"/>
                </a:lnTo>
                <a:lnTo>
                  <a:pt x="904036" y="569976"/>
                </a:lnTo>
                <a:close/>
              </a:path>
              <a:path w="929639" h="608329">
                <a:moveTo>
                  <a:pt x="35356" y="569976"/>
                </a:moveTo>
                <a:lnTo>
                  <a:pt x="35051" y="569976"/>
                </a:lnTo>
                <a:lnTo>
                  <a:pt x="35898" y="570653"/>
                </a:lnTo>
                <a:lnTo>
                  <a:pt x="35356" y="569976"/>
                </a:lnTo>
                <a:close/>
              </a:path>
              <a:path w="929639" h="608329">
                <a:moveTo>
                  <a:pt x="911938" y="541215"/>
                </a:moveTo>
                <a:lnTo>
                  <a:pt x="903732" y="556260"/>
                </a:lnTo>
                <a:lnTo>
                  <a:pt x="892217" y="570653"/>
                </a:lnTo>
                <a:lnTo>
                  <a:pt x="893063" y="569976"/>
                </a:lnTo>
                <a:lnTo>
                  <a:pt x="904036" y="569976"/>
                </a:lnTo>
                <a:lnTo>
                  <a:pt x="911351" y="560832"/>
                </a:lnTo>
                <a:lnTo>
                  <a:pt x="920495" y="544068"/>
                </a:lnTo>
                <a:lnTo>
                  <a:pt x="920495" y="542544"/>
                </a:lnTo>
                <a:lnTo>
                  <a:pt x="915923" y="542544"/>
                </a:lnTo>
                <a:lnTo>
                  <a:pt x="911938" y="541215"/>
                </a:lnTo>
                <a:close/>
              </a:path>
              <a:path w="929639" h="608329">
                <a:moveTo>
                  <a:pt x="15239" y="539496"/>
                </a:moveTo>
                <a:lnTo>
                  <a:pt x="12191" y="542544"/>
                </a:lnTo>
                <a:lnTo>
                  <a:pt x="16177" y="541215"/>
                </a:lnTo>
                <a:lnTo>
                  <a:pt x="15239" y="539496"/>
                </a:lnTo>
                <a:close/>
              </a:path>
              <a:path w="929639" h="608329">
                <a:moveTo>
                  <a:pt x="16177" y="541215"/>
                </a:moveTo>
                <a:lnTo>
                  <a:pt x="12191" y="542544"/>
                </a:lnTo>
                <a:lnTo>
                  <a:pt x="16902" y="542544"/>
                </a:lnTo>
                <a:lnTo>
                  <a:pt x="16177" y="541215"/>
                </a:lnTo>
                <a:close/>
              </a:path>
              <a:path w="929639" h="608329">
                <a:moveTo>
                  <a:pt x="912876" y="539496"/>
                </a:moveTo>
                <a:lnTo>
                  <a:pt x="911938" y="541215"/>
                </a:lnTo>
                <a:lnTo>
                  <a:pt x="915923" y="542544"/>
                </a:lnTo>
                <a:lnTo>
                  <a:pt x="912876" y="539496"/>
                </a:lnTo>
                <a:close/>
              </a:path>
              <a:path w="929639" h="608329">
                <a:moveTo>
                  <a:pt x="921511" y="539496"/>
                </a:moveTo>
                <a:lnTo>
                  <a:pt x="912876" y="539496"/>
                </a:lnTo>
                <a:lnTo>
                  <a:pt x="915923" y="542544"/>
                </a:lnTo>
                <a:lnTo>
                  <a:pt x="920495" y="542544"/>
                </a:lnTo>
                <a:lnTo>
                  <a:pt x="921511" y="539496"/>
                </a:lnTo>
                <a:close/>
              </a:path>
              <a:path w="929639" h="608329">
                <a:moveTo>
                  <a:pt x="16255" y="539496"/>
                </a:moveTo>
                <a:lnTo>
                  <a:pt x="15239" y="539496"/>
                </a:lnTo>
                <a:lnTo>
                  <a:pt x="16177" y="541215"/>
                </a:lnTo>
                <a:lnTo>
                  <a:pt x="16763" y="541020"/>
                </a:lnTo>
                <a:lnTo>
                  <a:pt x="16255" y="539496"/>
                </a:lnTo>
                <a:close/>
              </a:path>
              <a:path w="929639" h="608329">
                <a:moveTo>
                  <a:pt x="917447" y="522732"/>
                </a:moveTo>
                <a:lnTo>
                  <a:pt x="911351" y="541020"/>
                </a:lnTo>
                <a:lnTo>
                  <a:pt x="911938" y="541215"/>
                </a:lnTo>
                <a:lnTo>
                  <a:pt x="912876" y="539496"/>
                </a:lnTo>
                <a:lnTo>
                  <a:pt x="921511" y="539496"/>
                </a:lnTo>
                <a:lnTo>
                  <a:pt x="926591" y="524256"/>
                </a:lnTo>
                <a:lnTo>
                  <a:pt x="917447" y="524256"/>
                </a:lnTo>
                <a:lnTo>
                  <a:pt x="917447" y="522732"/>
                </a:lnTo>
                <a:close/>
              </a:path>
              <a:path w="929639" h="608329">
                <a:moveTo>
                  <a:pt x="10553" y="522770"/>
                </a:moveTo>
                <a:lnTo>
                  <a:pt x="6095" y="524256"/>
                </a:lnTo>
                <a:lnTo>
                  <a:pt x="10667" y="524256"/>
                </a:lnTo>
                <a:lnTo>
                  <a:pt x="10553" y="522770"/>
                </a:lnTo>
                <a:close/>
              </a:path>
              <a:path w="929639" h="608329">
                <a:moveTo>
                  <a:pt x="10667" y="522732"/>
                </a:moveTo>
                <a:lnTo>
                  <a:pt x="10667" y="524256"/>
                </a:lnTo>
                <a:lnTo>
                  <a:pt x="11175" y="524256"/>
                </a:lnTo>
                <a:lnTo>
                  <a:pt x="10667" y="522732"/>
                </a:lnTo>
                <a:close/>
              </a:path>
              <a:path w="929639" h="608329">
                <a:moveTo>
                  <a:pt x="917671" y="522806"/>
                </a:moveTo>
                <a:lnTo>
                  <a:pt x="917447" y="524256"/>
                </a:lnTo>
                <a:lnTo>
                  <a:pt x="922019" y="524256"/>
                </a:lnTo>
                <a:lnTo>
                  <a:pt x="917671" y="522806"/>
                </a:lnTo>
                <a:close/>
              </a:path>
              <a:path w="929639" h="608329">
                <a:moveTo>
                  <a:pt x="911938" y="65336"/>
                </a:moveTo>
                <a:lnTo>
                  <a:pt x="911351" y="65532"/>
                </a:lnTo>
                <a:lnTo>
                  <a:pt x="917447" y="83820"/>
                </a:lnTo>
                <a:lnTo>
                  <a:pt x="920495" y="103632"/>
                </a:lnTo>
                <a:lnTo>
                  <a:pt x="920495" y="504444"/>
                </a:lnTo>
                <a:lnTo>
                  <a:pt x="917671" y="522806"/>
                </a:lnTo>
                <a:lnTo>
                  <a:pt x="922019" y="524256"/>
                </a:lnTo>
                <a:lnTo>
                  <a:pt x="926591" y="524256"/>
                </a:lnTo>
                <a:lnTo>
                  <a:pt x="926591" y="522732"/>
                </a:lnTo>
                <a:lnTo>
                  <a:pt x="929639" y="502920"/>
                </a:lnTo>
                <a:lnTo>
                  <a:pt x="929639" y="102108"/>
                </a:lnTo>
                <a:lnTo>
                  <a:pt x="926591" y="82296"/>
                </a:lnTo>
                <a:lnTo>
                  <a:pt x="921511" y="67056"/>
                </a:lnTo>
                <a:lnTo>
                  <a:pt x="912876" y="67056"/>
                </a:lnTo>
                <a:lnTo>
                  <a:pt x="911938" y="65336"/>
                </a:lnTo>
                <a:close/>
              </a:path>
              <a:path w="929639" h="608329">
                <a:moveTo>
                  <a:pt x="12191" y="64008"/>
                </a:moveTo>
                <a:lnTo>
                  <a:pt x="15239" y="67056"/>
                </a:lnTo>
                <a:lnTo>
                  <a:pt x="16177" y="65336"/>
                </a:lnTo>
                <a:lnTo>
                  <a:pt x="12191" y="64008"/>
                </a:lnTo>
                <a:close/>
              </a:path>
              <a:path w="929639" h="608329">
                <a:moveTo>
                  <a:pt x="16177" y="65336"/>
                </a:moveTo>
                <a:lnTo>
                  <a:pt x="15239" y="67056"/>
                </a:lnTo>
                <a:lnTo>
                  <a:pt x="16255" y="67056"/>
                </a:lnTo>
                <a:lnTo>
                  <a:pt x="16763" y="65532"/>
                </a:lnTo>
                <a:lnTo>
                  <a:pt x="16177" y="65336"/>
                </a:lnTo>
                <a:close/>
              </a:path>
              <a:path w="929639" h="608329">
                <a:moveTo>
                  <a:pt x="915923" y="64008"/>
                </a:moveTo>
                <a:lnTo>
                  <a:pt x="911938" y="65336"/>
                </a:lnTo>
                <a:lnTo>
                  <a:pt x="912876" y="67056"/>
                </a:lnTo>
                <a:lnTo>
                  <a:pt x="915923" y="64008"/>
                </a:lnTo>
                <a:close/>
              </a:path>
              <a:path w="929639" h="608329">
                <a:moveTo>
                  <a:pt x="920495" y="64008"/>
                </a:moveTo>
                <a:lnTo>
                  <a:pt x="915923" y="64008"/>
                </a:lnTo>
                <a:lnTo>
                  <a:pt x="912876" y="67056"/>
                </a:lnTo>
                <a:lnTo>
                  <a:pt x="921511" y="67056"/>
                </a:lnTo>
                <a:lnTo>
                  <a:pt x="920495" y="64008"/>
                </a:lnTo>
                <a:close/>
              </a:path>
              <a:path w="929639" h="608329">
                <a:moveTo>
                  <a:pt x="16902" y="64008"/>
                </a:moveTo>
                <a:lnTo>
                  <a:pt x="12191" y="64008"/>
                </a:lnTo>
                <a:lnTo>
                  <a:pt x="16177" y="65336"/>
                </a:lnTo>
                <a:lnTo>
                  <a:pt x="16902" y="64008"/>
                </a:lnTo>
                <a:close/>
              </a:path>
              <a:path w="929639" h="608329">
                <a:moveTo>
                  <a:pt x="892217" y="35898"/>
                </a:moveTo>
                <a:lnTo>
                  <a:pt x="903732" y="50292"/>
                </a:lnTo>
                <a:lnTo>
                  <a:pt x="911938" y="65336"/>
                </a:lnTo>
                <a:lnTo>
                  <a:pt x="915923" y="64008"/>
                </a:lnTo>
                <a:lnTo>
                  <a:pt x="920495" y="64008"/>
                </a:lnTo>
                <a:lnTo>
                  <a:pt x="920495" y="62484"/>
                </a:lnTo>
                <a:lnTo>
                  <a:pt x="911351" y="45720"/>
                </a:lnTo>
                <a:lnTo>
                  <a:pt x="904036" y="36576"/>
                </a:lnTo>
                <a:lnTo>
                  <a:pt x="893063" y="36576"/>
                </a:lnTo>
                <a:lnTo>
                  <a:pt x="892217" y="35898"/>
                </a:lnTo>
                <a:close/>
              </a:path>
              <a:path w="929639" h="608329">
                <a:moveTo>
                  <a:pt x="33527" y="33528"/>
                </a:moveTo>
                <a:lnTo>
                  <a:pt x="35051" y="36576"/>
                </a:lnTo>
                <a:lnTo>
                  <a:pt x="35898" y="35898"/>
                </a:lnTo>
                <a:lnTo>
                  <a:pt x="36575" y="35052"/>
                </a:lnTo>
                <a:lnTo>
                  <a:pt x="33527" y="33528"/>
                </a:lnTo>
                <a:close/>
              </a:path>
              <a:path w="929639" h="608329">
                <a:moveTo>
                  <a:pt x="35898" y="35898"/>
                </a:moveTo>
                <a:lnTo>
                  <a:pt x="35051" y="36576"/>
                </a:lnTo>
                <a:lnTo>
                  <a:pt x="35356" y="36576"/>
                </a:lnTo>
                <a:lnTo>
                  <a:pt x="35898" y="35898"/>
                </a:lnTo>
                <a:close/>
              </a:path>
              <a:path w="929639" h="608329">
                <a:moveTo>
                  <a:pt x="894588" y="33528"/>
                </a:moveTo>
                <a:lnTo>
                  <a:pt x="891539" y="35052"/>
                </a:lnTo>
                <a:lnTo>
                  <a:pt x="892217" y="35898"/>
                </a:lnTo>
                <a:lnTo>
                  <a:pt x="893063" y="36576"/>
                </a:lnTo>
                <a:lnTo>
                  <a:pt x="894588" y="33528"/>
                </a:lnTo>
                <a:close/>
              </a:path>
              <a:path w="929639" h="608329">
                <a:moveTo>
                  <a:pt x="901598" y="33528"/>
                </a:moveTo>
                <a:lnTo>
                  <a:pt x="894588" y="33528"/>
                </a:lnTo>
                <a:lnTo>
                  <a:pt x="893063" y="36576"/>
                </a:lnTo>
                <a:lnTo>
                  <a:pt x="904036" y="36576"/>
                </a:lnTo>
                <a:lnTo>
                  <a:pt x="901598" y="33528"/>
                </a:lnTo>
                <a:close/>
              </a:path>
              <a:path w="929639" h="608329">
                <a:moveTo>
                  <a:pt x="38861" y="33528"/>
                </a:moveTo>
                <a:lnTo>
                  <a:pt x="33527" y="33528"/>
                </a:lnTo>
                <a:lnTo>
                  <a:pt x="36575" y="35052"/>
                </a:lnTo>
                <a:lnTo>
                  <a:pt x="35898" y="35898"/>
                </a:lnTo>
                <a:lnTo>
                  <a:pt x="38861" y="33528"/>
                </a:lnTo>
                <a:close/>
              </a:path>
              <a:path w="929639" h="608329">
                <a:moveTo>
                  <a:pt x="874013" y="12192"/>
                </a:moveTo>
                <a:lnTo>
                  <a:pt x="862583" y="12192"/>
                </a:lnTo>
                <a:lnTo>
                  <a:pt x="862583" y="16071"/>
                </a:lnTo>
                <a:lnTo>
                  <a:pt x="877823" y="24384"/>
                </a:lnTo>
                <a:lnTo>
                  <a:pt x="892217" y="35898"/>
                </a:lnTo>
                <a:lnTo>
                  <a:pt x="891539" y="35052"/>
                </a:lnTo>
                <a:lnTo>
                  <a:pt x="894588" y="33528"/>
                </a:lnTo>
                <a:lnTo>
                  <a:pt x="901598" y="33528"/>
                </a:lnTo>
                <a:lnTo>
                  <a:pt x="899159" y="30480"/>
                </a:lnTo>
                <a:lnTo>
                  <a:pt x="897635" y="28956"/>
                </a:lnTo>
                <a:lnTo>
                  <a:pt x="882395" y="16764"/>
                </a:lnTo>
                <a:lnTo>
                  <a:pt x="874013" y="12192"/>
                </a:lnTo>
                <a:close/>
              </a:path>
              <a:path w="929639" h="608329">
                <a:moveTo>
                  <a:pt x="79247" y="12192"/>
                </a:moveTo>
                <a:lnTo>
                  <a:pt x="64007" y="12192"/>
                </a:lnTo>
                <a:lnTo>
                  <a:pt x="67055" y="15240"/>
                </a:lnTo>
                <a:lnTo>
                  <a:pt x="65336" y="16177"/>
                </a:lnTo>
                <a:lnTo>
                  <a:pt x="65531" y="16764"/>
                </a:lnTo>
                <a:lnTo>
                  <a:pt x="79247" y="12192"/>
                </a:lnTo>
                <a:close/>
              </a:path>
              <a:path w="929639" h="608329">
                <a:moveTo>
                  <a:pt x="859154" y="6096"/>
                </a:moveTo>
                <a:lnTo>
                  <a:pt x="844295" y="6096"/>
                </a:lnTo>
                <a:lnTo>
                  <a:pt x="844295" y="10668"/>
                </a:lnTo>
                <a:lnTo>
                  <a:pt x="842771" y="10668"/>
                </a:lnTo>
                <a:lnTo>
                  <a:pt x="862583" y="16764"/>
                </a:lnTo>
                <a:lnTo>
                  <a:pt x="862583" y="16071"/>
                </a:lnTo>
                <a:lnTo>
                  <a:pt x="861059" y="15240"/>
                </a:lnTo>
                <a:lnTo>
                  <a:pt x="862583" y="12192"/>
                </a:lnTo>
                <a:lnTo>
                  <a:pt x="874013" y="12192"/>
                </a:lnTo>
                <a:lnTo>
                  <a:pt x="871219" y="10668"/>
                </a:lnTo>
                <a:lnTo>
                  <a:pt x="844295" y="10668"/>
                </a:lnTo>
                <a:lnTo>
                  <a:pt x="842810" y="10553"/>
                </a:lnTo>
                <a:lnTo>
                  <a:pt x="871010" y="10553"/>
                </a:lnTo>
                <a:lnTo>
                  <a:pt x="865632" y="7620"/>
                </a:lnTo>
                <a:lnTo>
                  <a:pt x="864107" y="7620"/>
                </a:lnTo>
                <a:lnTo>
                  <a:pt x="859154" y="6096"/>
                </a:lnTo>
                <a:close/>
              </a:path>
              <a:path w="929639" h="608329">
                <a:moveTo>
                  <a:pt x="64007" y="12192"/>
                </a:moveTo>
                <a:lnTo>
                  <a:pt x="65336" y="16177"/>
                </a:lnTo>
                <a:lnTo>
                  <a:pt x="67055" y="15240"/>
                </a:lnTo>
                <a:lnTo>
                  <a:pt x="64007" y="12192"/>
                </a:lnTo>
                <a:close/>
              </a:path>
              <a:path w="929639" h="608329">
                <a:moveTo>
                  <a:pt x="862583" y="12192"/>
                </a:moveTo>
                <a:lnTo>
                  <a:pt x="861059" y="15240"/>
                </a:lnTo>
                <a:lnTo>
                  <a:pt x="862583" y="16071"/>
                </a:lnTo>
                <a:lnTo>
                  <a:pt x="862583" y="12192"/>
                </a:lnTo>
                <a:close/>
              </a:path>
              <a:path w="929639" h="608329">
                <a:moveTo>
                  <a:pt x="844295" y="6096"/>
                </a:moveTo>
                <a:lnTo>
                  <a:pt x="842810" y="10553"/>
                </a:lnTo>
                <a:lnTo>
                  <a:pt x="844295" y="10668"/>
                </a:lnTo>
                <a:lnTo>
                  <a:pt x="844295" y="6096"/>
                </a:lnTo>
                <a:close/>
              </a:path>
              <a:path w="929639" h="608329">
                <a:moveTo>
                  <a:pt x="843279" y="9144"/>
                </a:moveTo>
                <a:lnTo>
                  <a:pt x="824483" y="9144"/>
                </a:lnTo>
                <a:lnTo>
                  <a:pt x="842810" y="10553"/>
                </a:lnTo>
                <a:lnTo>
                  <a:pt x="843279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1091988" y="8794205"/>
            <a:ext cx="887765" cy="591432"/>
          </a:xfrm>
          <a:custGeom>
            <a:avLst/>
            <a:gdLst/>
            <a:ahLst/>
            <a:cxnLst/>
            <a:rect l="l" t="t" r="r" b="b"/>
            <a:pathLst>
              <a:path w="913130" h="608329">
                <a:moveTo>
                  <a:pt x="827606" y="596107"/>
                </a:moveTo>
                <a:lnTo>
                  <a:pt x="809243" y="598932"/>
                </a:lnTo>
                <a:lnTo>
                  <a:pt x="64007" y="598932"/>
                </a:lnTo>
                <a:lnTo>
                  <a:pt x="83819" y="605028"/>
                </a:lnTo>
                <a:lnTo>
                  <a:pt x="103631" y="608076"/>
                </a:lnTo>
                <a:lnTo>
                  <a:pt x="807719" y="608076"/>
                </a:lnTo>
                <a:lnTo>
                  <a:pt x="827532" y="605028"/>
                </a:lnTo>
                <a:lnTo>
                  <a:pt x="829056" y="605028"/>
                </a:lnTo>
                <a:lnTo>
                  <a:pt x="842772" y="600456"/>
                </a:lnTo>
                <a:lnTo>
                  <a:pt x="829056" y="600456"/>
                </a:lnTo>
                <a:lnTo>
                  <a:pt x="827606" y="596107"/>
                </a:lnTo>
                <a:close/>
              </a:path>
              <a:path w="913130" h="608329">
                <a:moveTo>
                  <a:pt x="829056" y="595884"/>
                </a:moveTo>
                <a:lnTo>
                  <a:pt x="827606" y="596107"/>
                </a:lnTo>
                <a:lnTo>
                  <a:pt x="829056" y="600456"/>
                </a:lnTo>
                <a:lnTo>
                  <a:pt x="829056" y="595884"/>
                </a:lnTo>
                <a:close/>
              </a:path>
              <a:path w="913130" h="608329">
                <a:moveTo>
                  <a:pt x="854456" y="595884"/>
                </a:moveTo>
                <a:lnTo>
                  <a:pt x="829056" y="595884"/>
                </a:lnTo>
                <a:lnTo>
                  <a:pt x="829056" y="600456"/>
                </a:lnTo>
                <a:lnTo>
                  <a:pt x="842772" y="600456"/>
                </a:lnTo>
                <a:lnTo>
                  <a:pt x="847344" y="598932"/>
                </a:lnTo>
                <a:lnTo>
                  <a:pt x="848868" y="598932"/>
                </a:lnTo>
                <a:lnTo>
                  <a:pt x="854456" y="595884"/>
                </a:lnTo>
                <a:close/>
              </a:path>
              <a:path w="913130" h="608329">
                <a:moveTo>
                  <a:pt x="807719" y="0"/>
                </a:moveTo>
                <a:lnTo>
                  <a:pt x="103631" y="0"/>
                </a:lnTo>
                <a:lnTo>
                  <a:pt x="83819" y="1524"/>
                </a:lnTo>
                <a:lnTo>
                  <a:pt x="64007" y="7620"/>
                </a:lnTo>
                <a:lnTo>
                  <a:pt x="62483" y="7620"/>
                </a:lnTo>
                <a:lnTo>
                  <a:pt x="30479" y="28956"/>
                </a:lnTo>
                <a:lnTo>
                  <a:pt x="7619" y="62484"/>
                </a:lnTo>
                <a:lnTo>
                  <a:pt x="7619" y="64008"/>
                </a:lnTo>
                <a:lnTo>
                  <a:pt x="1523" y="82296"/>
                </a:lnTo>
                <a:lnTo>
                  <a:pt x="0" y="102108"/>
                </a:lnTo>
                <a:lnTo>
                  <a:pt x="117" y="504444"/>
                </a:lnTo>
                <a:lnTo>
                  <a:pt x="1523" y="522732"/>
                </a:lnTo>
                <a:lnTo>
                  <a:pt x="1523" y="524256"/>
                </a:lnTo>
                <a:lnTo>
                  <a:pt x="7619" y="542544"/>
                </a:lnTo>
                <a:lnTo>
                  <a:pt x="7619" y="544068"/>
                </a:lnTo>
                <a:lnTo>
                  <a:pt x="16763" y="560832"/>
                </a:lnTo>
                <a:lnTo>
                  <a:pt x="28955" y="576072"/>
                </a:lnTo>
                <a:lnTo>
                  <a:pt x="30479" y="577596"/>
                </a:lnTo>
                <a:lnTo>
                  <a:pt x="45719" y="589788"/>
                </a:lnTo>
                <a:lnTo>
                  <a:pt x="62483" y="598932"/>
                </a:lnTo>
                <a:lnTo>
                  <a:pt x="105155" y="598932"/>
                </a:lnTo>
                <a:lnTo>
                  <a:pt x="85343" y="595884"/>
                </a:lnTo>
                <a:lnTo>
                  <a:pt x="80391" y="594360"/>
                </a:lnTo>
                <a:lnTo>
                  <a:pt x="65531" y="594360"/>
                </a:lnTo>
                <a:lnTo>
                  <a:pt x="65531" y="590480"/>
                </a:lnTo>
                <a:lnTo>
                  <a:pt x="50291" y="582168"/>
                </a:lnTo>
                <a:lnTo>
                  <a:pt x="40766" y="574548"/>
                </a:lnTo>
                <a:lnTo>
                  <a:pt x="33527" y="574548"/>
                </a:lnTo>
                <a:lnTo>
                  <a:pt x="35051" y="569976"/>
                </a:lnTo>
                <a:lnTo>
                  <a:pt x="35356" y="569976"/>
                </a:lnTo>
                <a:lnTo>
                  <a:pt x="24383" y="556260"/>
                </a:lnTo>
                <a:lnTo>
                  <a:pt x="16902" y="542544"/>
                </a:lnTo>
                <a:lnTo>
                  <a:pt x="12191" y="542544"/>
                </a:lnTo>
                <a:lnTo>
                  <a:pt x="15239" y="539496"/>
                </a:lnTo>
                <a:lnTo>
                  <a:pt x="16255" y="539496"/>
                </a:lnTo>
                <a:lnTo>
                  <a:pt x="11175" y="524256"/>
                </a:lnTo>
                <a:lnTo>
                  <a:pt x="6095" y="524256"/>
                </a:lnTo>
                <a:lnTo>
                  <a:pt x="10444" y="522806"/>
                </a:lnTo>
                <a:lnTo>
                  <a:pt x="9143" y="504444"/>
                </a:lnTo>
                <a:lnTo>
                  <a:pt x="9261" y="102108"/>
                </a:lnTo>
                <a:lnTo>
                  <a:pt x="10667" y="83820"/>
                </a:lnTo>
                <a:lnTo>
                  <a:pt x="16255" y="67056"/>
                </a:lnTo>
                <a:lnTo>
                  <a:pt x="15239" y="67056"/>
                </a:lnTo>
                <a:lnTo>
                  <a:pt x="12191" y="64008"/>
                </a:lnTo>
                <a:lnTo>
                  <a:pt x="16902" y="64008"/>
                </a:lnTo>
                <a:lnTo>
                  <a:pt x="24383" y="50292"/>
                </a:lnTo>
                <a:lnTo>
                  <a:pt x="35356" y="36576"/>
                </a:lnTo>
                <a:lnTo>
                  <a:pt x="35051" y="36576"/>
                </a:lnTo>
                <a:lnTo>
                  <a:pt x="33527" y="33528"/>
                </a:lnTo>
                <a:lnTo>
                  <a:pt x="38861" y="33528"/>
                </a:lnTo>
                <a:lnTo>
                  <a:pt x="50291" y="24384"/>
                </a:lnTo>
                <a:lnTo>
                  <a:pt x="65531" y="16071"/>
                </a:lnTo>
                <a:lnTo>
                  <a:pt x="65531" y="12192"/>
                </a:lnTo>
                <a:lnTo>
                  <a:pt x="80390" y="12192"/>
                </a:lnTo>
                <a:lnTo>
                  <a:pt x="85343" y="10668"/>
                </a:lnTo>
                <a:lnTo>
                  <a:pt x="105155" y="9144"/>
                </a:lnTo>
                <a:lnTo>
                  <a:pt x="828039" y="9144"/>
                </a:lnTo>
                <a:lnTo>
                  <a:pt x="829056" y="6096"/>
                </a:lnTo>
                <a:lnTo>
                  <a:pt x="842771" y="6096"/>
                </a:lnTo>
                <a:lnTo>
                  <a:pt x="829056" y="1524"/>
                </a:lnTo>
                <a:lnTo>
                  <a:pt x="827532" y="1524"/>
                </a:lnTo>
                <a:lnTo>
                  <a:pt x="807719" y="0"/>
                </a:lnTo>
                <a:close/>
              </a:path>
              <a:path w="913130" h="608329">
                <a:moveTo>
                  <a:pt x="845819" y="589788"/>
                </a:moveTo>
                <a:lnTo>
                  <a:pt x="827532" y="595884"/>
                </a:lnTo>
                <a:lnTo>
                  <a:pt x="827606" y="596107"/>
                </a:lnTo>
                <a:lnTo>
                  <a:pt x="829056" y="595884"/>
                </a:lnTo>
                <a:lnTo>
                  <a:pt x="854456" y="595884"/>
                </a:lnTo>
                <a:lnTo>
                  <a:pt x="857250" y="594360"/>
                </a:lnTo>
                <a:lnTo>
                  <a:pt x="847344" y="594360"/>
                </a:lnTo>
                <a:lnTo>
                  <a:pt x="844295" y="591312"/>
                </a:lnTo>
                <a:lnTo>
                  <a:pt x="846015" y="590374"/>
                </a:lnTo>
                <a:lnTo>
                  <a:pt x="845819" y="589788"/>
                </a:lnTo>
                <a:close/>
              </a:path>
              <a:path w="913130" h="608329">
                <a:moveTo>
                  <a:pt x="65531" y="590480"/>
                </a:moveTo>
                <a:lnTo>
                  <a:pt x="65531" y="594360"/>
                </a:lnTo>
                <a:lnTo>
                  <a:pt x="67055" y="591312"/>
                </a:lnTo>
                <a:lnTo>
                  <a:pt x="65531" y="590480"/>
                </a:lnTo>
                <a:close/>
              </a:path>
              <a:path w="913130" h="608329">
                <a:moveTo>
                  <a:pt x="65531" y="589788"/>
                </a:moveTo>
                <a:lnTo>
                  <a:pt x="65531" y="590480"/>
                </a:lnTo>
                <a:lnTo>
                  <a:pt x="67055" y="591312"/>
                </a:lnTo>
                <a:lnTo>
                  <a:pt x="65531" y="594360"/>
                </a:lnTo>
                <a:lnTo>
                  <a:pt x="80391" y="594360"/>
                </a:lnTo>
                <a:lnTo>
                  <a:pt x="65531" y="589788"/>
                </a:lnTo>
                <a:close/>
              </a:path>
              <a:path w="913130" h="608329">
                <a:moveTo>
                  <a:pt x="846015" y="590374"/>
                </a:moveTo>
                <a:lnTo>
                  <a:pt x="844295" y="591312"/>
                </a:lnTo>
                <a:lnTo>
                  <a:pt x="847344" y="594360"/>
                </a:lnTo>
                <a:lnTo>
                  <a:pt x="846015" y="590374"/>
                </a:lnTo>
                <a:close/>
              </a:path>
              <a:path w="913130" h="608329">
                <a:moveTo>
                  <a:pt x="875453" y="570653"/>
                </a:moveTo>
                <a:lnTo>
                  <a:pt x="861060" y="582168"/>
                </a:lnTo>
                <a:lnTo>
                  <a:pt x="846015" y="590374"/>
                </a:lnTo>
                <a:lnTo>
                  <a:pt x="847344" y="594360"/>
                </a:lnTo>
                <a:lnTo>
                  <a:pt x="857250" y="594360"/>
                </a:lnTo>
                <a:lnTo>
                  <a:pt x="865632" y="589788"/>
                </a:lnTo>
                <a:lnTo>
                  <a:pt x="880871" y="577596"/>
                </a:lnTo>
                <a:lnTo>
                  <a:pt x="882395" y="576072"/>
                </a:lnTo>
                <a:lnTo>
                  <a:pt x="883615" y="574548"/>
                </a:lnTo>
                <a:lnTo>
                  <a:pt x="879347" y="574548"/>
                </a:lnTo>
                <a:lnTo>
                  <a:pt x="874776" y="571500"/>
                </a:lnTo>
                <a:lnTo>
                  <a:pt x="875453" y="570653"/>
                </a:lnTo>
                <a:close/>
              </a:path>
              <a:path w="913130" h="608329">
                <a:moveTo>
                  <a:pt x="35051" y="569976"/>
                </a:moveTo>
                <a:lnTo>
                  <a:pt x="33527" y="574548"/>
                </a:lnTo>
                <a:lnTo>
                  <a:pt x="36575" y="571500"/>
                </a:lnTo>
                <a:lnTo>
                  <a:pt x="35898" y="570653"/>
                </a:lnTo>
                <a:lnTo>
                  <a:pt x="35051" y="569976"/>
                </a:lnTo>
                <a:close/>
              </a:path>
              <a:path w="913130" h="608329">
                <a:moveTo>
                  <a:pt x="35898" y="570653"/>
                </a:moveTo>
                <a:lnTo>
                  <a:pt x="36575" y="571500"/>
                </a:lnTo>
                <a:lnTo>
                  <a:pt x="33527" y="574548"/>
                </a:lnTo>
                <a:lnTo>
                  <a:pt x="40766" y="574548"/>
                </a:lnTo>
                <a:lnTo>
                  <a:pt x="35898" y="570653"/>
                </a:lnTo>
                <a:close/>
              </a:path>
              <a:path w="913130" h="608329">
                <a:moveTo>
                  <a:pt x="876300" y="569976"/>
                </a:moveTo>
                <a:lnTo>
                  <a:pt x="875453" y="570653"/>
                </a:lnTo>
                <a:lnTo>
                  <a:pt x="874776" y="571500"/>
                </a:lnTo>
                <a:lnTo>
                  <a:pt x="879347" y="574548"/>
                </a:lnTo>
                <a:lnTo>
                  <a:pt x="876300" y="569976"/>
                </a:lnTo>
                <a:close/>
              </a:path>
              <a:path w="913130" h="608329">
                <a:moveTo>
                  <a:pt x="887272" y="569976"/>
                </a:moveTo>
                <a:lnTo>
                  <a:pt x="876300" y="569976"/>
                </a:lnTo>
                <a:lnTo>
                  <a:pt x="879347" y="574548"/>
                </a:lnTo>
                <a:lnTo>
                  <a:pt x="883615" y="574548"/>
                </a:lnTo>
                <a:lnTo>
                  <a:pt x="887272" y="569976"/>
                </a:lnTo>
                <a:close/>
              </a:path>
              <a:path w="913130" h="608329">
                <a:moveTo>
                  <a:pt x="35356" y="569976"/>
                </a:moveTo>
                <a:lnTo>
                  <a:pt x="35051" y="569976"/>
                </a:lnTo>
                <a:lnTo>
                  <a:pt x="35898" y="570653"/>
                </a:lnTo>
                <a:lnTo>
                  <a:pt x="35356" y="569976"/>
                </a:lnTo>
                <a:close/>
              </a:path>
              <a:path w="913130" h="608329">
                <a:moveTo>
                  <a:pt x="895174" y="541215"/>
                </a:moveTo>
                <a:lnTo>
                  <a:pt x="886968" y="556260"/>
                </a:lnTo>
                <a:lnTo>
                  <a:pt x="875453" y="570653"/>
                </a:lnTo>
                <a:lnTo>
                  <a:pt x="876300" y="569976"/>
                </a:lnTo>
                <a:lnTo>
                  <a:pt x="887272" y="569976"/>
                </a:lnTo>
                <a:lnTo>
                  <a:pt x="894588" y="560832"/>
                </a:lnTo>
                <a:lnTo>
                  <a:pt x="903732" y="544068"/>
                </a:lnTo>
                <a:lnTo>
                  <a:pt x="903732" y="542544"/>
                </a:lnTo>
                <a:lnTo>
                  <a:pt x="899160" y="542544"/>
                </a:lnTo>
                <a:lnTo>
                  <a:pt x="895174" y="541215"/>
                </a:lnTo>
                <a:close/>
              </a:path>
              <a:path w="913130" h="608329">
                <a:moveTo>
                  <a:pt x="15239" y="539496"/>
                </a:moveTo>
                <a:lnTo>
                  <a:pt x="12191" y="542544"/>
                </a:lnTo>
                <a:lnTo>
                  <a:pt x="16177" y="541215"/>
                </a:lnTo>
                <a:lnTo>
                  <a:pt x="15239" y="539496"/>
                </a:lnTo>
                <a:close/>
              </a:path>
              <a:path w="913130" h="608329">
                <a:moveTo>
                  <a:pt x="16177" y="541215"/>
                </a:moveTo>
                <a:lnTo>
                  <a:pt x="12191" y="542544"/>
                </a:lnTo>
                <a:lnTo>
                  <a:pt x="16902" y="542544"/>
                </a:lnTo>
                <a:lnTo>
                  <a:pt x="16177" y="541215"/>
                </a:lnTo>
                <a:close/>
              </a:path>
              <a:path w="913130" h="608329">
                <a:moveTo>
                  <a:pt x="896112" y="539496"/>
                </a:moveTo>
                <a:lnTo>
                  <a:pt x="895174" y="541215"/>
                </a:lnTo>
                <a:lnTo>
                  <a:pt x="899160" y="542544"/>
                </a:lnTo>
                <a:lnTo>
                  <a:pt x="896112" y="539496"/>
                </a:lnTo>
                <a:close/>
              </a:path>
              <a:path w="913130" h="608329">
                <a:moveTo>
                  <a:pt x="904747" y="539496"/>
                </a:moveTo>
                <a:lnTo>
                  <a:pt x="896112" y="539496"/>
                </a:lnTo>
                <a:lnTo>
                  <a:pt x="899160" y="542544"/>
                </a:lnTo>
                <a:lnTo>
                  <a:pt x="903732" y="542544"/>
                </a:lnTo>
                <a:lnTo>
                  <a:pt x="904747" y="539496"/>
                </a:lnTo>
                <a:close/>
              </a:path>
              <a:path w="913130" h="608329">
                <a:moveTo>
                  <a:pt x="16255" y="539496"/>
                </a:moveTo>
                <a:lnTo>
                  <a:pt x="15239" y="539496"/>
                </a:lnTo>
                <a:lnTo>
                  <a:pt x="16177" y="541215"/>
                </a:lnTo>
                <a:lnTo>
                  <a:pt x="16763" y="541020"/>
                </a:lnTo>
                <a:lnTo>
                  <a:pt x="16255" y="539496"/>
                </a:lnTo>
                <a:close/>
              </a:path>
              <a:path w="913130" h="608329">
                <a:moveTo>
                  <a:pt x="900683" y="522732"/>
                </a:moveTo>
                <a:lnTo>
                  <a:pt x="894588" y="541020"/>
                </a:lnTo>
                <a:lnTo>
                  <a:pt x="895174" y="541215"/>
                </a:lnTo>
                <a:lnTo>
                  <a:pt x="896112" y="539496"/>
                </a:lnTo>
                <a:lnTo>
                  <a:pt x="904747" y="539496"/>
                </a:lnTo>
                <a:lnTo>
                  <a:pt x="909828" y="524256"/>
                </a:lnTo>
                <a:lnTo>
                  <a:pt x="900683" y="524256"/>
                </a:lnTo>
                <a:lnTo>
                  <a:pt x="900683" y="522732"/>
                </a:lnTo>
                <a:close/>
              </a:path>
              <a:path w="913130" h="608329">
                <a:moveTo>
                  <a:pt x="10553" y="522770"/>
                </a:moveTo>
                <a:lnTo>
                  <a:pt x="6095" y="524256"/>
                </a:lnTo>
                <a:lnTo>
                  <a:pt x="10667" y="524256"/>
                </a:lnTo>
                <a:lnTo>
                  <a:pt x="10553" y="522770"/>
                </a:lnTo>
                <a:close/>
              </a:path>
              <a:path w="913130" h="608329">
                <a:moveTo>
                  <a:pt x="10667" y="522732"/>
                </a:moveTo>
                <a:lnTo>
                  <a:pt x="10667" y="524256"/>
                </a:lnTo>
                <a:lnTo>
                  <a:pt x="11175" y="524256"/>
                </a:lnTo>
                <a:lnTo>
                  <a:pt x="10667" y="522732"/>
                </a:lnTo>
                <a:close/>
              </a:path>
              <a:path w="913130" h="608329">
                <a:moveTo>
                  <a:pt x="900907" y="522806"/>
                </a:moveTo>
                <a:lnTo>
                  <a:pt x="900683" y="524256"/>
                </a:lnTo>
                <a:lnTo>
                  <a:pt x="905256" y="524256"/>
                </a:lnTo>
                <a:lnTo>
                  <a:pt x="900907" y="522806"/>
                </a:lnTo>
                <a:close/>
              </a:path>
              <a:path w="913130" h="608329">
                <a:moveTo>
                  <a:pt x="895174" y="65336"/>
                </a:moveTo>
                <a:lnTo>
                  <a:pt x="894588" y="65532"/>
                </a:lnTo>
                <a:lnTo>
                  <a:pt x="900683" y="83820"/>
                </a:lnTo>
                <a:lnTo>
                  <a:pt x="903732" y="103632"/>
                </a:lnTo>
                <a:lnTo>
                  <a:pt x="903732" y="504444"/>
                </a:lnTo>
                <a:lnTo>
                  <a:pt x="900907" y="522806"/>
                </a:lnTo>
                <a:lnTo>
                  <a:pt x="905256" y="524256"/>
                </a:lnTo>
                <a:lnTo>
                  <a:pt x="909828" y="524256"/>
                </a:lnTo>
                <a:lnTo>
                  <a:pt x="909828" y="522732"/>
                </a:lnTo>
                <a:lnTo>
                  <a:pt x="912876" y="502920"/>
                </a:lnTo>
                <a:lnTo>
                  <a:pt x="912876" y="102108"/>
                </a:lnTo>
                <a:lnTo>
                  <a:pt x="909828" y="82296"/>
                </a:lnTo>
                <a:lnTo>
                  <a:pt x="904747" y="67056"/>
                </a:lnTo>
                <a:lnTo>
                  <a:pt x="896112" y="67056"/>
                </a:lnTo>
                <a:lnTo>
                  <a:pt x="895174" y="65336"/>
                </a:lnTo>
                <a:close/>
              </a:path>
              <a:path w="913130" h="608329">
                <a:moveTo>
                  <a:pt x="12191" y="64008"/>
                </a:moveTo>
                <a:lnTo>
                  <a:pt x="15239" y="67056"/>
                </a:lnTo>
                <a:lnTo>
                  <a:pt x="16177" y="65336"/>
                </a:lnTo>
                <a:lnTo>
                  <a:pt x="12191" y="64008"/>
                </a:lnTo>
                <a:close/>
              </a:path>
              <a:path w="913130" h="608329">
                <a:moveTo>
                  <a:pt x="16177" y="65336"/>
                </a:moveTo>
                <a:lnTo>
                  <a:pt x="15239" y="67056"/>
                </a:lnTo>
                <a:lnTo>
                  <a:pt x="16255" y="67056"/>
                </a:lnTo>
                <a:lnTo>
                  <a:pt x="16763" y="65532"/>
                </a:lnTo>
                <a:lnTo>
                  <a:pt x="16177" y="65336"/>
                </a:lnTo>
                <a:close/>
              </a:path>
              <a:path w="913130" h="608329">
                <a:moveTo>
                  <a:pt x="899160" y="64008"/>
                </a:moveTo>
                <a:lnTo>
                  <a:pt x="895174" y="65336"/>
                </a:lnTo>
                <a:lnTo>
                  <a:pt x="896112" y="67056"/>
                </a:lnTo>
                <a:lnTo>
                  <a:pt x="899160" y="64008"/>
                </a:lnTo>
                <a:close/>
              </a:path>
              <a:path w="913130" h="608329">
                <a:moveTo>
                  <a:pt x="903732" y="64008"/>
                </a:moveTo>
                <a:lnTo>
                  <a:pt x="899160" y="64008"/>
                </a:lnTo>
                <a:lnTo>
                  <a:pt x="896112" y="67056"/>
                </a:lnTo>
                <a:lnTo>
                  <a:pt x="904747" y="67056"/>
                </a:lnTo>
                <a:lnTo>
                  <a:pt x="903732" y="64008"/>
                </a:lnTo>
                <a:close/>
              </a:path>
              <a:path w="913130" h="608329">
                <a:moveTo>
                  <a:pt x="16902" y="64008"/>
                </a:moveTo>
                <a:lnTo>
                  <a:pt x="12191" y="64008"/>
                </a:lnTo>
                <a:lnTo>
                  <a:pt x="16177" y="65336"/>
                </a:lnTo>
                <a:lnTo>
                  <a:pt x="16902" y="64008"/>
                </a:lnTo>
                <a:close/>
              </a:path>
              <a:path w="913130" h="608329">
                <a:moveTo>
                  <a:pt x="875453" y="35898"/>
                </a:moveTo>
                <a:lnTo>
                  <a:pt x="886968" y="50292"/>
                </a:lnTo>
                <a:lnTo>
                  <a:pt x="895174" y="65336"/>
                </a:lnTo>
                <a:lnTo>
                  <a:pt x="899160" y="64008"/>
                </a:lnTo>
                <a:lnTo>
                  <a:pt x="903732" y="64008"/>
                </a:lnTo>
                <a:lnTo>
                  <a:pt x="903732" y="62484"/>
                </a:lnTo>
                <a:lnTo>
                  <a:pt x="894588" y="45720"/>
                </a:lnTo>
                <a:lnTo>
                  <a:pt x="887272" y="36576"/>
                </a:lnTo>
                <a:lnTo>
                  <a:pt x="876300" y="36576"/>
                </a:lnTo>
                <a:lnTo>
                  <a:pt x="875453" y="35898"/>
                </a:lnTo>
                <a:close/>
              </a:path>
              <a:path w="913130" h="608329">
                <a:moveTo>
                  <a:pt x="33527" y="33528"/>
                </a:moveTo>
                <a:lnTo>
                  <a:pt x="35051" y="36576"/>
                </a:lnTo>
                <a:lnTo>
                  <a:pt x="35898" y="35898"/>
                </a:lnTo>
                <a:lnTo>
                  <a:pt x="36575" y="35052"/>
                </a:lnTo>
                <a:lnTo>
                  <a:pt x="33527" y="33528"/>
                </a:lnTo>
                <a:close/>
              </a:path>
              <a:path w="913130" h="608329">
                <a:moveTo>
                  <a:pt x="35898" y="35898"/>
                </a:moveTo>
                <a:lnTo>
                  <a:pt x="35051" y="36576"/>
                </a:lnTo>
                <a:lnTo>
                  <a:pt x="35356" y="36576"/>
                </a:lnTo>
                <a:lnTo>
                  <a:pt x="35898" y="35898"/>
                </a:lnTo>
                <a:close/>
              </a:path>
              <a:path w="913130" h="608329">
                <a:moveTo>
                  <a:pt x="879347" y="33528"/>
                </a:moveTo>
                <a:lnTo>
                  <a:pt x="874776" y="35052"/>
                </a:lnTo>
                <a:lnTo>
                  <a:pt x="875453" y="35898"/>
                </a:lnTo>
                <a:lnTo>
                  <a:pt x="876300" y="36576"/>
                </a:lnTo>
                <a:lnTo>
                  <a:pt x="879347" y="33528"/>
                </a:lnTo>
                <a:close/>
              </a:path>
              <a:path w="913130" h="608329">
                <a:moveTo>
                  <a:pt x="884834" y="33528"/>
                </a:moveTo>
                <a:lnTo>
                  <a:pt x="879347" y="33528"/>
                </a:lnTo>
                <a:lnTo>
                  <a:pt x="876300" y="36576"/>
                </a:lnTo>
                <a:lnTo>
                  <a:pt x="887272" y="36576"/>
                </a:lnTo>
                <a:lnTo>
                  <a:pt x="884834" y="33528"/>
                </a:lnTo>
                <a:close/>
              </a:path>
              <a:path w="913130" h="608329">
                <a:moveTo>
                  <a:pt x="38861" y="33528"/>
                </a:moveTo>
                <a:lnTo>
                  <a:pt x="33527" y="33528"/>
                </a:lnTo>
                <a:lnTo>
                  <a:pt x="36575" y="35052"/>
                </a:lnTo>
                <a:lnTo>
                  <a:pt x="35898" y="35898"/>
                </a:lnTo>
                <a:lnTo>
                  <a:pt x="38861" y="33528"/>
                </a:lnTo>
                <a:close/>
              </a:path>
              <a:path w="913130" h="608329">
                <a:moveTo>
                  <a:pt x="857250" y="12192"/>
                </a:moveTo>
                <a:lnTo>
                  <a:pt x="847344" y="12192"/>
                </a:lnTo>
                <a:lnTo>
                  <a:pt x="846015" y="16177"/>
                </a:lnTo>
                <a:lnTo>
                  <a:pt x="861060" y="24384"/>
                </a:lnTo>
                <a:lnTo>
                  <a:pt x="875453" y="35898"/>
                </a:lnTo>
                <a:lnTo>
                  <a:pt x="874776" y="35052"/>
                </a:lnTo>
                <a:lnTo>
                  <a:pt x="879347" y="33528"/>
                </a:lnTo>
                <a:lnTo>
                  <a:pt x="884834" y="33528"/>
                </a:lnTo>
                <a:lnTo>
                  <a:pt x="882395" y="30480"/>
                </a:lnTo>
                <a:lnTo>
                  <a:pt x="880871" y="28956"/>
                </a:lnTo>
                <a:lnTo>
                  <a:pt x="865632" y="16764"/>
                </a:lnTo>
                <a:lnTo>
                  <a:pt x="857250" y="12192"/>
                </a:lnTo>
                <a:close/>
              </a:path>
              <a:path w="913130" h="608329">
                <a:moveTo>
                  <a:pt x="80390" y="12192"/>
                </a:moveTo>
                <a:lnTo>
                  <a:pt x="65531" y="12192"/>
                </a:lnTo>
                <a:lnTo>
                  <a:pt x="67055" y="15240"/>
                </a:lnTo>
                <a:lnTo>
                  <a:pt x="65531" y="16071"/>
                </a:lnTo>
                <a:lnTo>
                  <a:pt x="65531" y="16764"/>
                </a:lnTo>
                <a:lnTo>
                  <a:pt x="80390" y="12192"/>
                </a:lnTo>
                <a:close/>
              </a:path>
              <a:path w="913130" h="608329">
                <a:moveTo>
                  <a:pt x="842771" y="6096"/>
                </a:moveTo>
                <a:lnTo>
                  <a:pt x="829056" y="6096"/>
                </a:lnTo>
                <a:lnTo>
                  <a:pt x="829056" y="10668"/>
                </a:lnTo>
                <a:lnTo>
                  <a:pt x="827532" y="10668"/>
                </a:lnTo>
                <a:lnTo>
                  <a:pt x="845819" y="16764"/>
                </a:lnTo>
                <a:lnTo>
                  <a:pt x="846015" y="16177"/>
                </a:lnTo>
                <a:lnTo>
                  <a:pt x="844295" y="15240"/>
                </a:lnTo>
                <a:lnTo>
                  <a:pt x="847344" y="12192"/>
                </a:lnTo>
                <a:lnTo>
                  <a:pt x="857250" y="12192"/>
                </a:lnTo>
                <a:lnTo>
                  <a:pt x="854456" y="10668"/>
                </a:lnTo>
                <a:lnTo>
                  <a:pt x="829056" y="10668"/>
                </a:lnTo>
                <a:lnTo>
                  <a:pt x="827570" y="10553"/>
                </a:lnTo>
                <a:lnTo>
                  <a:pt x="854246" y="10553"/>
                </a:lnTo>
                <a:lnTo>
                  <a:pt x="848868" y="7620"/>
                </a:lnTo>
                <a:lnTo>
                  <a:pt x="847344" y="7620"/>
                </a:lnTo>
                <a:lnTo>
                  <a:pt x="842771" y="6096"/>
                </a:lnTo>
                <a:close/>
              </a:path>
              <a:path w="913130" h="608329">
                <a:moveTo>
                  <a:pt x="847344" y="12192"/>
                </a:moveTo>
                <a:lnTo>
                  <a:pt x="844295" y="15240"/>
                </a:lnTo>
                <a:lnTo>
                  <a:pt x="846015" y="16177"/>
                </a:lnTo>
                <a:lnTo>
                  <a:pt x="847344" y="12192"/>
                </a:lnTo>
                <a:close/>
              </a:path>
              <a:path w="913130" h="608329">
                <a:moveTo>
                  <a:pt x="65531" y="12192"/>
                </a:moveTo>
                <a:lnTo>
                  <a:pt x="65531" y="16071"/>
                </a:lnTo>
                <a:lnTo>
                  <a:pt x="67055" y="15240"/>
                </a:lnTo>
                <a:lnTo>
                  <a:pt x="65531" y="12192"/>
                </a:lnTo>
                <a:close/>
              </a:path>
              <a:path w="913130" h="608329">
                <a:moveTo>
                  <a:pt x="829056" y="6096"/>
                </a:moveTo>
                <a:lnTo>
                  <a:pt x="827570" y="10553"/>
                </a:lnTo>
                <a:lnTo>
                  <a:pt x="829056" y="10668"/>
                </a:lnTo>
                <a:lnTo>
                  <a:pt x="829056" y="6096"/>
                </a:lnTo>
                <a:close/>
              </a:path>
              <a:path w="913130" h="608329">
                <a:moveTo>
                  <a:pt x="828039" y="9144"/>
                </a:moveTo>
                <a:lnTo>
                  <a:pt x="809243" y="9144"/>
                </a:lnTo>
                <a:lnTo>
                  <a:pt x="827570" y="10553"/>
                </a:lnTo>
                <a:lnTo>
                  <a:pt x="828039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 txBox="1"/>
          <p:nvPr/>
        </p:nvSpPr>
        <p:spPr>
          <a:xfrm>
            <a:off x="1168355" y="8983493"/>
            <a:ext cx="73342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Times New Roman"/>
                <a:cs typeface="Times New Roman"/>
              </a:rPr>
              <a:t>Production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197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2359801" y="8903775"/>
            <a:ext cx="748859" cy="366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653" marR="4939" indent="-217306">
              <a:lnSpc>
                <a:spcPct val="102299"/>
              </a:lnSpc>
            </a:pPr>
            <a:r>
              <a:rPr sz="1167" b="1" spc="-5" dirty="0">
                <a:latin typeface="Times New Roman"/>
                <a:cs typeface="Times New Roman"/>
              </a:rPr>
              <a:t>Acceptance  </a:t>
            </a:r>
            <a:r>
              <a:rPr sz="1167" b="1" dirty="0">
                <a:latin typeface="Times New Roman"/>
                <a:cs typeface="Times New Roman"/>
              </a:rPr>
              <a:t>Test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944072" y="8102701"/>
            <a:ext cx="837142" cy="425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00" marR="53092" algn="ctr">
              <a:lnSpc>
                <a:spcPct val="79200"/>
              </a:lnSpc>
            </a:pPr>
            <a:r>
              <a:rPr sz="1167" b="1" spc="-5" dirty="0">
                <a:latin typeface="Times New Roman"/>
                <a:cs typeface="Times New Roman"/>
              </a:rPr>
              <a:t>System  Integration  </a:t>
            </a:r>
            <a:r>
              <a:rPr sz="1167" b="1" dirty="0">
                <a:latin typeface="Times New Roman"/>
                <a:cs typeface="Times New Roman"/>
              </a:rPr>
              <a:t>Test</a:t>
            </a:r>
            <a:r>
              <a:rPr sz="1167" b="1" spc="-97" dirty="0">
                <a:latin typeface="Times New Roman"/>
                <a:cs typeface="Times New Roman"/>
              </a:rPr>
              <a:t> </a:t>
            </a:r>
            <a:r>
              <a:rPr sz="1167" b="1" dirty="0">
                <a:latin typeface="Times New Roman"/>
                <a:cs typeface="Times New Roman"/>
              </a:rPr>
              <a:t>Plan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160520" y="8084320"/>
            <a:ext cx="846402" cy="447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821" marR="53092" indent="-4939" algn="just">
              <a:lnSpc>
                <a:spcPct val="82600"/>
              </a:lnSpc>
            </a:pPr>
            <a:r>
              <a:rPr sz="1167" b="1" spc="-5" dirty="0">
                <a:latin typeface="Times New Roman"/>
                <a:cs typeface="Times New Roman"/>
              </a:rPr>
              <a:t>Sub-system  Integration  </a:t>
            </a:r>
            <a:r>
              <a:rPr sz="1167" b="1" dirty="0">
                <a:latin typeface="Times New Roman"/>
                <a:cs typeface="Times New Roman"/>
              </a:rPr>
              <a:t>Test</a:t>
            </a:r>
            <a:r>
              <a:rPr sz="1167" b="1" spc="-97" dirty="0">
                <a:latin typeface="Times New Roman"/>
                <a:cs typeface="Times New Roman"/>
              </a:rPr>
              <a:t> </a:t>
            </a:r>
            <a:r>
              <a:rPr sz="1167" b="1" dirty="0">
                <a:latin typeface="Times New Roman"/>
                <a:cs typeface="Times New Roman"/>
              </a:rPr>
              <a:t>Plan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843073" y="8871252"/>
            <a:ext cx="765528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ctr">
              <a:lnSpc>
                <a:spcPts val="1196"/>
              </a:lnSpc>
            </a:pPr>
            <a:r>
              <a:rPr sz="1167" b="1" spc="-5" dirty="0">
                <a:latin typeface="Times New Roman"/>
                <a:cs typeface="Times New Roman"/>
              </a:rPr>
              <a:t>Sub-</a:t>
            </a:r>
            <a:r>
              <a:rPr sz="1167" b="1" spc="-243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system  Integration</a:t>
            </a:r>
            <a:endParaRPr sz="1167">
              <a:latin typeface="Times New Roman"/>
              <a:cs typeface="Times New Roman"/>
            </a:endParaRPr>
          </a:p>
          <a:p>
            <a:pPr marR="85194" algn="ctr">
              <a:lnSpc>
                <a:spcPts val="1312"/>
              </a:lnSpc>
            </a:pPr>
            <a:r>
              <a:rPr sz="1167" b="1" dirty="0">
                <a:latin typeface="Times New Roman"/>
                <a:cs typeface="Times New Roman"/>
              </a:rPr>
              <a:t>Test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580695" y="8828778"/>
            <a:ext cx="740833" cy="511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ctr">
              <a:lnSpc>
                <a:spcPct val="95000"/>
              </a:lnSpc>
            </a:pPr>
            <a:r>
              <a:rPr sz="1167" b="1" spc="-5" dirty="0">
                <a:latin typeface="Times New Roman"/>
                <a:cs typeface="Times New Roman"/>
              </a:rPr>
              <a:t>System  Integration  </a:t>
            </a:r>
            <a:r>
              <a:rPr sz="1167" b="1" dirty="0">
                <a:latin typeface="Times New Roman"/>
                <a:cs typeface="Times New Roman"/>
              </a:rPr>
              <a:t>Test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701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1382"/>
            <a:ext cx="5359929" cy="7592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development process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diagram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2046"/>
              </a:lnSpc>
              <a:spcBef>
                <a:spcPts val="58"/>
              </a:spcBef>
            </a:pPr>
            <a:r>
              <a:rPr sz="1750" spc="-5" dirty="0">
                <a:latin typeface="Tahoma"/>
                <a:cs typeface="Tahoma"/>
              </a:rPr>
              <a:t>Description </a:t>
            </a:r>
            <a:r>
              <a:rPr sz="1750" dirty="0">
                <a:latin typeface="Tahoma"/>
                <a:cs typeface="Tahoma"/>
              </a:rPr>
              <a:t>of </a:t>
            </a:r>
            <a:r>
              <a:rPr sz="1750" spc="-5" dirty="0">
                <a:latin typeface="Tahoma"/>
                <a:cs typeface="Tahoma"/>
              </a:rPr>
              <a:t>testing</a:t>
            </a:r>
            <a:r>
              <a:rPr sz="1750" spc="-68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phases</a:t>
            </a:r>
            <a:endParaRPr sz="1750">
              <a:latin typeface="Tahoma"/>
              <a:cs typeface="Tahoma"/>
            </a:endParaRPr>
          </a:p>
          <a:p>
            <a:pPr marL="456837" indent="-222245">
              <a:lnSpc>
                <a:spcPts val="1317"/>
              </a:lnSpc>
              <a:buChar char="•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Unit </a:t>
            </a:r>
            <a:r>
              <a:rPr sz="1167" dirty="0">
                <a:latin typeface="Times New Roman"/>
                <a:cs typeface="Times New Roman"/>
              </a:rPr>
              <a:t>testing – testing individual components independent of other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components.</a:t>
            </a:r>
            <a:endParaRPr sz="1167">
              <a:latin typeface="Times New Roman"/>
              <a:cs typeface="Times New Roman"/>
            </a:endParaRPr>
          </a:p>
          <a:p>
            <a:pPr marL="456837" marR="6173" indent="-222245">
              <a:lnSpc>
                <a:spcPts val="1342"/>
              </a:lnSpc>
              <a:spcBef>
                <a:spcPts val="63"/>
              </a:spcBef>
              <a:buChar char="•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Module </a:t>
            </a:r>
            <a:r>
              <a:rPr sz="1167" dirty="0">
                <a:latin typeface="Times New Roman"/>
                <a:cs typeface="Times New Roman"/>
              </a:rPr>
              <a:t>testing – testing a collection of dependent components – a module  encapsulates related components </a:t>
            </a:r>
            <a:r>
              <a:rPr sz="1167" spc="-5" dirty="0">
                <a:latin typeface="Times New Roman"/>
                <a:cs typeface="Times New Roman"/>
              </a:rPr>
              <a:t>so </a:t>
            </a:r>
            <a:r>
              <a:rPr sz="1167" dirty="0">
                <a:latin typeface="Times New Roman"/>
                <a:cs typeface="Times New Roman"/>
              </a:rPr>
              <a:t>it can be tested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independently.</a:t>
            </a:r>
            <a:endParaRPr sz="1167">
              <a:latin typeface="Times New Roman"/>
              <a:cs typeface="Times New Roman"/>
            </a:endParaRPr>
          </a:p>
          <a:p>
            <a:pPr marL="456837" marR="6791" indent="-222245">
              <a:lnSpc>
                <a:spcPts val="1342"/>
              </a:lnSpc>
              <a:buChar char="•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Subsystem </a:t>
            </a:r>
            <a:r>
              <a:rPr sz="1167" dirty="0">
                <a:latin typeface="Times New Roman"/>
                <a:cs typeface="Times New Roman"/>
              </a:rPr>
              <a:t>testing – testing of collection of modules to discover interfacing  problems among interacting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modules.</a:t>
            </a:r>
            <a:endParaRPr sz="1167">
              <a:latin typeface="Times New Roman"/>
              <a:cs typeface="Times New Roman"/>
            </a:endParaRPr>
          </a:p>
          <a:p>
            <a:pPr marL="456837" marR="7408" indent="-222245">
              <a:lnSpc>
                <a:spcPts val="1342"/>
              </a:lnSpc>
              <a:buChar char="•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testing – after integrating </a:t>
            </a:r>
            <a:r>
              <a:rPr sz="1167" spc="-5" dirty="0">
                <a:latin typeface="Times New Roman"/>
                <a:cs typeface="Times New Roman"/>
              </a:rPr>
              <a:t>subsystems </a:t>
            </a:r>
            <a:r>
              <a:rPr sz="1167" dirty="0">
                <a:latin typeface="Times New Roman"/>
                <a:cs typeface="Times New Roman"/>
              </a:rPr>
              <a:t>into a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– testing this </a:t>
            </a:r>
            <a:r>
              <a:rPr sz="1167" spc="-5" dirty="0">
                <a:latin typeface="Times New Roman"/>
                <a:cs typeface="Times New Roman"/>
              </a:rPr>
              <a:t>system  </a:t>
            </a:r>
            <a:r>
              <a:rPr sz="1167" dirty="0">
                <a:latin typeface="Times New Roman"/>
                <a:cs typeface="Times New Roman"/>
              </a:rPr>
              <a:t>as a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whole.</a:t>
            </a:r>
            <a:endParaRPr sz="1167">
              <a:latin typeface="Times New Roman"/>
              <a:cs typeface="Times New Roman"/>
            </a:endParaRPr>
          </a:p>
          <a:p>
            <a:pPr marL="456837" marR="6173" indent="-222245">
              <a:lnSpc>
                <a:spcPts val="1342"/>
              </a:lnSpc>
              <a:buChar char="•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Acceptance </a:t>
            </a:r>
            <a:r>
              <a:rPr sz="1167" dirty="0">
                <a:latin typeface="Times New Roman"/>
                <a:cs typeface="Times New Roman"/>
              </a:rPr>
              <a:t>test – validation against user expectations. </a:t>
            </a:r>
            <a:r>
              <a:rPr sz="1167" spc="-5" dirty="0">
                <a:latin typeface="Times New Roman"/>
                <a:cs typeface="Times New Roman"/>
              </a:rPr>
              <a:t>Usually </a:t>
            </a:r>
            <a:r>
              <a:rPr sz="1167" dirty="0">
                <a:latin typeface="Times New Roman"/>
                <a:cs typeface="Times New Roman"/>
              </a:rPr>
              <a:t>it is done at the  client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premises.</a:t>
            </a:r>
            <a:endParaRPr sz="1167">
              <a:latin typeface="Times New Roman"/>
              <a:cs typeface="Times New Roman"/>
            </a:endParaRPr>
          </a:p>
          <a:p>
            <a:pPr marL="456837" marR="6791" indent="-222245">
              <a:lnSpc>
                <a:spcPts val="1342"/>
              </a:lnSpc>
              <a:buChar char="•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Alpha </a:t>
            </a:r>
            <a:r>
              <a:rPr sz="1167" dirty="0">
                <a:latin typeface="Times New Roman"/>
                <a:cs typeface="Times New Roman"/>
              </a:rPr>
              <a:t>testing – acceptance testing for customized projects, in-house testing for  products.</a:t>
            </a:r>
            <a:endParaRPr sz="1167">
              <a:latin typeface="Times New Roman"/>
              <a:cs typeface="Times New Roman"/>
            </a:endParaRPr>
          </a:p>
          <a:p>
            <a:pPr marL="456837" marR="7408" indent="-222245">
              <a:lnSpc>
                <a:spcPts val="1342"/>
              </a:lnSpc>
              <a:buChar char="•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Beta testing – field testing of product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potential customers </a:t>
            </a:r>
            <a:r>
              <a:rPr sz="1167" spc="-5" dirty="0">
                <a:latin typeface="Times New Roman"/>
                <a:cs typeface="Times New Roman"/>
              </a:rPr>
              <a:t>who </a:t>
            </a:r>
            <a:r>
              <a:rPr sz="1167" dirty="0">
                <a:latin typeface="Times New Roman"/>
                <a:cs typeface="Times New Roman"/>
              </a:rPr>
              <a:t>agree to use it  and report problem before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is released for general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use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08"/>
              </a:lnSpc>
            </a:pPr>
            <a:r>
              <a:rPr sz="1167" dirty="0">
                <a:latin typeface="Times New Roman"/>
                <a:cs typeface="Times New Roman"/>
              </a:rPr>
              <a:t>In the following two types of testing activities are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discussed.</a:t>
            </a:r>
            <a:endParaRPr sz="1167">
              <a:latin typeface="Times New Roman"/>
              <a:cs typeface="Times New Roman"/>
            </a:endParaRPr>
          </a:p>
          <a:p>
            <a:pPr marL="513015" lvl="1" indent="-500667" algn="just">
              <a:lnSpc>
                <a:spcPts val="2046"/>
              </a:lnSpc>
              <a:spcBef>
                <a:spcPts val="58"/>
              </a:spcBef>
              <a:buAutoNum type="arabicPeriod" startAt="8"/>
              <a:tabLst>
                <a:tab pos="513633" algn="l"/>
              </a:tabLst>
            </a:pPr>
            <a:r>
              <a:rPr sz="1750" spc="-5" dirty="0">
                <a:latin typeface="Tahoma"/>
                <a:cs typeface="Tahoma"/>
              </a:rPr>
              <a:t>Black </a:t>
            </a:r>
            <a:r>
              <a:rPr sz="1750" dirty="0">
                <a:latin typeface="Tahoma"/>
                <a:cs typeface="Tahoma"/>
              </a:rPr>
              <a:t>box</a:t>
            </a:r>
            <a:r>
              <a:rPr sz="1750" spc="-87" dirty="0">
                <a:latin typeface="Tahoma"/>
                <a:cs typeface="Tahoma"/>
              </a:rPr>
              <a:t> </a:t>
            </a:r>
            <a:r>
              <a:rPr sz="1750" spc="-5" dirty="0">
                <a:latin typeface="Tahoma"/>
                <a:cs typeface="Tahoma"/>
              </a:rPr>
              <a:t>testing</a:t>
            </a:r>
            <a:endParaRPr sz="1750">
              <a:latin typeface="Tahoma"/>
              <a:cs typeface="Tahoma"/>
            </a:endParaRPr>
          </a:p>
          <a:p>
            <a:pPr marL="12347" marR="4939" algn="just">
              <a:lnSpc>
                <a:spcPts val="1342"/>
              </a:lnSpc>
              <a:spcBef>
                <a:spcPts val="39"/>
              </a:spcBef>
            </a:pPr>
            <a:r>
              <a:rPr sz="1167" dirty="0">
                <a:latin typeface="Times New Roman"/>
                <a:cs typeface="Times New Roman"/>
              </a:rPr>
              <a:t>In this type of testing, a component or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is treated as a black box and it is tested for  the required behavior. This type of testing is not concerned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how the inputs are  transformed into outputs.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system’s </a:t>
            </a:r>
            <a:r>
              <a:rPr sz="1167" dirty="0">
                <a:latin typeface="Times New Roman"/>
                <a:cs typeface="Times New Roman"/>
              </a:rPr>
              <a:t>internal implementation details are not visible  to the tester. </a:t>
            </a:r>
            <a:r>
              <a:rPr sz="1167" spc="-5" dirty="0">
                <a:latin typeface="Times New Roman"/>
                <a:cs typeface="Times New Roman"/>
              </a:rPr>
              <a:t>He </a:t>
            </a:r>
            <a:r>
              <a:rPr sz="1167" dirty="0">
                <a:latin typeface="Times New Roman"/>
                <a:cs typeface="Times New Roman"/>
              </a:rPr>
              <a:t>gives inputs using an interface that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provides and tests the  output. </a:t>
            </a:r>
            <a:r>
              <a:rPr sz="1167" spc="-15" dirty="0">
                <a:latin typeface="Times New Roman"/>
                <a:cs typeface="Times New Roman"/>
              </a:rPr>
              <a:t>If </a:t>
            </a:r>
            <a:r>
              <a:rPr sz="1167" spc="10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outputs match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expected results,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is fine otherwise a defect is  found.</a:t>
            </a:r>
            <a:endParaRPr sz="1167">
              <a:latin typeface="Times New Roman"/>
              <a:cs typeface="Times New Roman"/>
            </a:endParaRPr>
          </a:p>
          <a:p>
            <a:pPr marL="513015" lvl="1" indent="-500667" algn="just">
              <a:lnSpc>
                <a:spcPts val="2046"/>
              </a:lnSpc>
              <a:spcBef>
                <a:spcPts val="19"/>
              </a:spcBef>
              <a:buAutoNum type="arabicPeriod" startAt="9"/>
              <a:tabLst>
                <a:tab pos="513633" algn="l"/>
              </a:tabLst>
            </a:pPr>
            <a:r>
              <a:rPr sz="1750" spc="-5" dirty="0">
                <a:latin typeface="Tahoma"/>
                <a:cs typeface="Tahoma"/>
              </a:rPr>
              <a:t>Structural testing </a:t>
            </a:r>
            <a:r>
              <a:rPr sz="1750" dirty="0">
                <a:latin typeface="Tahoma"/>
                <a:cs typeface="Tahoma"/>
              </a:rPr>
              <a:t>(white</a:t>
            </a:r>
            <a:r>
              <a:rPr sz="1750" spc="-73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box)</a:t>
            </a:r>
            <a:endParaRPr sz="1750">
              <a:latin typeface="Tahoma"/>
              <a:cs typeface="Tahoma"/>
            </a:endParaRPr>
          </a:p>
          <a:p>
            <a:pPr marL="12347" marR="6173" algn="just">
              <a:lnSpc>
                <a:spcPts val="1342"/>
              </a:lnSpc>
              <a:spcBef>
                <a:spcPts val="39"/>
              </a:spcBef>
            </a:pP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opposed to black box testing, in </a:t>
            </a:r>
            <a:r>
              <a:rPr sz="1167" spc="-5" dirty="0">
                <a:latin typeface="Times New Roman"/>
                <a:cs typeface="Times New Roman"/>
              </a:rPr>
              <a:t>structural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white </a:t>
            </a:r>
            <a:r>
              <a:rPr sz="1167" dirty="0">
                <a:latin typeface="Times New Roman"/>
                <a:cs typeface="Times New Roman"/>
              </a:rPr>
              <a:t>box testing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look inside the 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and evaluate </a:t>
            </a:r>
            <a:r>
              <a:rPr sz="1167" spc="-5" dirty="0">
                <a:latin typeface="Times New Roman"/>
                <a:cs typeface="Times New Roman"/>
              </a:rPr>
              <a:t>what </a:t>
            </a:r>
            <a:r>
              <a:rPr sz="1167" dirty="0">
                <a:latin typeface="Times New Roman"/>
                <a:cs typeface="Times New Roman"/>
              </a:rPr>
              <a:t>it consists of and how is it implemented. The inner of a </a:t>
            </a:r>
            <a:r>
              <a:rPr sz="1167" spc="-5" dirty="0">
                <a:latin typeface="Times New Roman"/>
                <a:cs typeface="Times New Roman"/>
              </a:rPr>
              <a:t>system  </a:t>
            </a:r>
            <a:r>
              <a:rPr sz="1167" dirty="0">
                <a:latin typeface="Times New Roman"/>
                <a:cs typeface="Times New Roman"/>
              </a:rPr>
              <a:t>consists of design, </a:t>
            </a:r>
            <a:r>
              <a:rPr sz="1167" spc="-5" dirty="0">
                <a:latin typeface="Times New Roman"/>
                <a:cs typeface="Times New Roman"/>
              </a:rPr>
              <a:t>structure </a:t>
            </a:r>
            <a:r>
              <a:rPr sz="1167" dirty="0">
                <a:latin typeface="Times New Roman"/>
                <a:cs typeface="Times New Roman"/>
              </a:rPr>
              <a:t>of code and its documentation etc. Therefore, in </a:t>
            </a:r>
            <a:r>
              <a:rPr sz="1167" spc="-5" dirty="0">
                <a:latin typeface="Times New Roman"/>
                <a:cs typeface="Times New Roman"/>
              </a:rPr>
              <a:t>white </a:t>
            </a:r>
            <a:r>
              <a:rPr sz="1167" dirty="0">
                <a:latin typeface="Times New Roman"/>
                <a:cs typeface="Times New Roman"/>
              </a:rPr>
              <a:t>box  testing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analyze these internal </a:t>
            </a:r>
            <a:r>
              <a:rPr sz="1167" spc="-5" dirty="0">
                <a:latin typeface="Times New Roman"/>
                <a:cs typeface="Times New Roman"/>
              </a:rPr>
              <a:t>structures </a:t>
            </a:r>
            <a:r>
              <a:rPr sz="1167" dirty="0">
                <a:latin typeface="Times New Roman"/>
                <a:cs typeface="Times New Roman"/>
              </a:rPr>
              <a:t>of the program and devise test cases that can  test these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structures.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512"/>
              </a:lnSpc>
            </a:pPr>
            <a:r>
              <a:rPr sz="1361" b="1" dirty="0">
                <a:latin typeface="Times New Roman"/>
                <a:cs typeface="Times New Roman"/>
              </a:rPr>
              <a:t>Effective</a:t>
            </a:r>
            <a:r>
              <a:rPr sz="1361" b="1" spc="-73" dirty="0">
                <a:latin typeface="Times New Roman"/>
                <a:cs typeface="Times New Roman"/>
              </a:rPr>
              <a:t> </a:t>
            </a:r>
            <a:r>
              <a:rPr sz="1361" b="1" dirty="0">
                <a:latin typeface="Times New Roman"/>
                <a:cs typeface="Times New Roman"/>
              </a:rPr>
              <a:t>testing</a:t>
            </a:r>
            <a:endParaRPr sz="1361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  <a:spcBef>
                <a:spcPts val="49"/>
              </a:spcBef>
            </a:pPr>
            <a:r>
              <a:rPr sz="1167" dirty="0">
                <a:latin typeface="Times New Roman"/>
                <a:cs typeface="Times New Roman"/>
              </a:rPr>
              <a:t>The objective of testing is to discover the maximum number of defects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a minimum  number of resources before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is delivered to the next </a:t>
            </a:r>
            <a:r>
              <a:rPr sz="1167" spc="-5" dirty="0">
                <a:latin typeface="Times New Roman"/>
                <a:cs typeface="Times New Roman"/>
              </a:rPr>
              <a:t>stage. Now </a:t>
            </a:r>
            <a:r>
              <a:rPr sz="1167" dirty="0">
                <a:latin typeface="Times New Roman"/>
                <a:cs typeface="Times New Roman"/>
              </a:rPr>
              <a:t>the question  arises here how to increase the probability of finding a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defect?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As, </a:t>
            </a:r>
            <a:r>
              <a:rPr sz="1167" dirty="0">
                <a:latin typeface="Times New Roman"/>
                <a:cs typeface="Times New Roman"/>
              </a:rPr>
              <a:t>good testing involves much more than just running the program a few times to </a:t>
            </a:r>
            <a:r>
              <a:rPr sz="1167" spc="-5" dirty="0">
                <a:latin typeface="Times New Roman"/>
                <a:cs typeface="Times New Roman"/>
              </a:rPr>
              <a:t>see  whether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works </a:t>
            </a:r>
            <a:r>
              <a:rPr sz="1167" dirty="0">
                <a:latin typeface="Times New Roman"/>
                <a:cs typeface="Times New Roman"/>
              </a:rPr>
              <a:t>or not. A good tester carries out a thorough </a:t>
            </a:r>
            <a:r>
              <a:rPr sz="1167" spc="-5" dirty="0">
                <a:latin typeface="Times New Roman"/>
                <a:cs typeface="Times New Roman"/>
              </a:rPr>
              <a:t>analysis </a:t>
            </a:r>
            <a:r>
              <a:rPr sz="1167" dirty="0">
                <a:latin typeface="Times New Roman"/>
                <a:cs typeface="Times New Roman"/>
              </a:rPr>
              <a:t>of the program to  devise test cases that can be used to test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systematically and effectively.  </a:t>
            </a:r>
            <a:r>
              <a:rPr sz="1167" spc="-5" dirty="0">
                <a:latin typeface="Times New Roman"/>
                <a:cs typeface="Times New Roman"/>
              </a:rPr>
              <a:t>Problem </a:t>
            </a:r>
            <a:r>
              <a:rPr sz="1167" dirty="0">
                <a:latin typeface="Times New Roman"/>
                <a:cs typeface="Times New Roman"/>
              </a:rPr>
              <a:t>here is how to develop a representative </a:t>
            </a:r>
            <a:r>
              <a:rPr sz="1167" spc="-5" dirty="0">
                <a:latin typeface="Times New Roman"/>
                <a:cs typeface="Times New Roman"/>
              </a:rPr>
              <a:t>set </a:t>
            </a:r>
            <a:r>
              <a:rPr sz="1167" dirty="0">
                <a:latin typeface="Times New Roman"/>
                <a:cs typeface="Times New Roman"/>
              </a:rPr>
              <a:t>of test cases that could test a  complete program. That is, </a:t>
            </a:r>
            <a:r>
              <a:rPr sz="1167" spc="-5" dirty="0">
                <a:latin typeface="Times New Roman"/>
                <a:cs typeface="Times New Roman"/>
              </a:rPr>
              <a:t>selection </a:t>
            </a:r>
            <a:r>
              <a:rPr sz="1167" dirty="0">
                <a:latin typeface="Times New Roman"/>
                <a:cs typeface="Times New Roman"/>
              </a:rPr>
              <a:t>of a few test cases from a huge </a:t>
            </a:r>
            <a:r>
              <a:rPr sz="1167" spc="-5" dirty="0">
                <a:latin typeface="Times New Roman"/>
                <a:cs typeface="Times New Roman"/>
              </a:rPr>
              <a:t>set </a:t>
            </a:r>
            <a:r>
              <a:rPr sz="1167" dirty="0">
                <a:latin typeface="Times New Roman"/>
                <a:cs typeface="Times New Roman"/>
              </a:rPr>
              <a:t>of possibilities.  What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the </a:t>
            </a:r>
            <a:r>
              <a:rPr sz="1167" spc="-5" dirty="0">
                <a:latin typeface="Times New Roman"/>
                <a:cs typeface="Times New Roman"/>
              </a:rPr>
              <a:t>sets </a:t>
            </a:r>
            <a:r>
              <a:rPr sz="1167" dirty="0">
                <a:latin typeface="Times New Roman"/>
                <a:cs typeface="Times New Roman"/>
              </a:rPr>
              <a:t>of inputs that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used to test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effectively and  efficiently?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745"/>
              </a:lnSpc>
            </a:pPr>
            <a:r>
              <a:rPr sz="1556" spc="-10" dirty="0">
                <a:latin typeface="Times New Roman"/>
                <a:cs typeface="Times New Roman"/>
              </a:rPr>
              <a:t>String </a:t>
            </a:r>
            <a:r>
              <a:rPr sz="1556" spc="-5" dirty="0">
                <a:latin typeface="Times New Roman"/>
                <a:cs typeface="Times New Roman"/>
              </a:rPr>
              <a:t>Equal</a:t>
            </a:r>
            <a:r>
              <a:rPr sz="1556" spc="-34" dirty="0">
                <a:latin typeface="Times New Roman"/>
                <a:cs typeface="Times New Roman"/>
              </a:rPr>
              <a:t> </a:t>
            </a:r>
            <a:r>
              <a:rPr sz="1556" dirty="0">
                <a:latin typeface="Times New Roman"/>
                <a:cs typeface="Times New Roman"/>
              </a:rPr>
              <a:t>Example</a:t>
            </a:r>
            <a:endParaRPr sz="1556">
              <a:latin typeface="Times New Roman"/>
              <a:cs typeface="Times New Roman"/>
            </a:endParaRPr>
          </a:p>
          <a:p>
            <a:pPr marL="456837" lvl="2" indent="-222245">
              <a:spcBef>
                <a:spcPts val="3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how many equal </a:t>
            </a:r>
            <a:r>
              <a:rPr sz="1167" spc="-5" dirty="0">
                <a:latin typeface="Times New Roman"/>
                <a:cs typeface="Times New Roman"/>
              </a:rPr>
              <a:t>strings </a:t>
            </a:r>
            <a:r>
              <a:rPr sz="1167" dirty="0">
                <a:latin typeface="Times New Roman"/>
                <a:cs typeface="Times New Roman"/>
              </a:rPr>
              <a:t>do I have to test to be in the comfortable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zone?</a:t>
            </a:r>
            <a:endParaRPr sz="1167">
              <a:latin typeface="Times New Roman"/>
              <a:cs typeface="Times New Roman"/>
            </a:endParaRPr>
          </a:p>
          <a:p>
            <a:pPr marL="456837" lvl="2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how many unequal </a:t>
            </a:r>
            <a:r>
              <a:rPr sz="1167" spc="-5" dirty="0">
                <a:latin typeface="Times New Roman"/>
                <a:cs typeface="Times New Roman"/>
              </a:rPr>
              <a:t>strings </a:t>
            </a:r>
            <a:r>
              <a:rPr sz="1167" dirty="0">
                <a:latin typeface="Times New Roman"/>
                <a:cs typeface="Times New Roman"/>
              </a:rPr>
              <a:t>do I have to test to be in the comfortable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zone?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198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243186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56078"/>
            <a:ext cx="5359929" cy="733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marR="5556" indent="-222245" algn="just">
              <a:lnSpc>
                <a:spcPts val="1332"/>
              </a:lnSpc>
              <a:buFont typeface="Symbol"/>
              <a:buChar char="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When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I </a:t>
            </a:r>
            <a:r>
              <a:rPr sz="1167" spc="5" dirty="0">
                <a:latin typeface="Times New Roman"/>
                <a:cs typeface="Times New Roman"/>
              </a:rPr>
              <a:t>say </a:t>
            </a:r>
            <a:r>
              <a:rPr sz="1167" dirty="0">
                <a:latin typeface="Times New Roman"/>
                <a:cs typeface="Times New Roman"/>
              </a:rPr>
              <a:t>that further testing is unlikely to discover another error?  Testing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types</a:t>
            </a:r>
            <a:endParaRPr sz="1167">
              <a:latin typeface="Times New Roman"/>
              <a:cs typeface="Times New Roman"/>
            </a:endParaRPr>
          </a:p>
          <a:p>
            <a:pPr marL="12347" marR="802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To answer these questions,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divide a problem domain in different classes. These are  called Equivalence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Classes.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2081"/>
              </a:lnSpc>
            </a:pPr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38</a:t>
            </a:r>
            <a:endParaRPr sz="1847">
              <a:latin typeface="Times New Roman"/>
              <a:cs typeface="Times New Roman"/>
            </a:endParaRPr>
          </a:p>
          <a:p>
            <a:pPr marL="12347" algn="just">
              <a:lnSpc>
                <a:spcPts val="1556"/>
              </a:lnSpc>
            </a:pPr>
            <a:r>
              <a:rPr sz="1361" b="1" dirty="0">
                <a:latin typeface="Times New Roman"/>
                <a:cs typeface="Times New Roman"/>
              </a:rPr>
              <a:t>Equivalence </a:t>
            </a:r>
            <a:r>
              <a:rPr sz="1361" b="1" spc="-5" dirty="0">
                <a:latin typeface="Times New Roman"/>
                <a:cs typeface="Times New Roman"/>
              </a:rPr>
              <a:t>Classes </a:t>
            </a:r>
            <a:r>
              <a:rPr sz="1361" b="1" dirty="0">
                <a:latin typeface="Times New Roman"/>
                <a:cs typeface="Times New Roman"/>
              </a:rPr>
              <a:t>or Equivalence</a:t>
            </a:r>
            <a:r>
              <a:rPr sz="1361" b="1" spc="-19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Partitioning</a:t>
            </a:r>
            <a:endParaRPr sz="136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Times New Roman"/>
                <a:cs typeface="Times New Roman"/>
              </a:rPr>
              <a:t>Two tests are considered to be equivalent if it is believed</a:t>
            </a:r>
            <a:r>
              <a:rPr sz="1167" spc="-13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that: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17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if one discovers a defect, the other probably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too,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and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if one does not discover a defect, the other probably </a:t>
            </a:r>
            <a:r>
              <a:rPr sz="1167" spc="-5" dirty="0">
                <a:latin typeface="Times New Roman"/>
                <a:cs typeface="Times New Roman"/>
              </a:rPr>
              <a:t>won’t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either.</a:t>
            </a: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ct val="95100"/>
              </a:lnSpc>
              <a:spcBef>
                <a:spcPts val="578"/>
              </a:spcBef>
            </a:pPr>
            <a:r>
              <a:rPr sz="1167" dirty="0">
                <a:latin typeface="Times New Roman"/>
                <a:cs typeface="Times New Roman"/>
              </a:rPr>
              <a:t>Equivalence classes help you in designing test cases to test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effectively and  efficiently. </a:t>
            </a:r>
            <a:r>
              <a:rPr sz="1167" spc="-5" dirty="0">
                <a:latin typeface="Times New Roman"/>
                <a:cs typeface="Times New Roman"/>
              </a:rPr>
              <a:t>One should </a:t>
            </a:r>
            <a:r>
              <a:rPr sz="1167" dirty="0">
                <a:latin typeface="Times New Roman"/>
                <a:cs typeface="Times New Roman"/>
              </a:rPr>
              <a:t>have reasons to believe that the test cases are equivalent.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for  this purpose, one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need to understand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see </a:t>
            </a:r>
            <a:r>
              <a:rPr sz="1167" dirty="0">
                <a:latin typeface="Times New Roman"/>
                <a:cs typeface="Times New Roman"/>
              </a:rPr>
              <a:t>in how many partitions it  can be divided. These partitions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devised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that a clear distinction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 marked. Test cases </a:t>
            </a:r>
            <a:r>
              <a:rPr sz="1167" spc="-5" dirty="0">
                <a:latin typeface="Times New Roman"/>
                <a:cs typeface="Times New Roman"/>
              </a:rPr>
              <a:t>written </a:t>
            </a:r>
            <a:r>
              <a:rPr sz="1167" dirty="0">
                <a:latin typeface="Times New Roman"/>
                <a:cs typeface="Times New Roman"/>
              </a:rPr>
              <a:t>for one partition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not </a:t>
            </a:r>
            <a:r>
              <a:rPr sz="1167" spc="-10" dirty="0">
                <a:latin typeface="Times New Roman"/>
                <a:cs typeface="Times New Roman"/>
              </a:rPr>
              <a:t>yield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results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run  for the </a:t>
            </a:r>
            <a:r>
              <a:rPr sz="1167" spc="-5" dirty="0">
                <a:latin typeface="Times New Roman"/>
                <a:cs typeface="Times New Roman"/>
              </a:rPr>
              <a:t>second </a:t>
            </a:r>
            <a:r>
              <a:rPr sz="1167" dirty="0">
                <a:latin typeface="Times New Roman"/>
                <a:cs typeface="Times New Roman"/>
              </a:rPr>
              <a:t>partition as otherwise these two partitions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become one. </a:t>
            </a:r>
            <a:r>
              <a:rPr sz="1167" spc="-5" dirty="0">
                <a:latin typeface="Times New Roman"/>
                <a:cs typeface="Times New Roman"/>
              </a:rPr>
              <a:t>However,  </a:t>
            </a:r>
            <a:r>
              <a:rPr sz="1167" dirty="0">
                <a:latin typeface="Times New Roman"/>
                <a:cs typeface="Times New Roman"/>
              </a:rPr>
              <a:t>finding equivalence classes is a </a:t>
            </a:r>
            <a:r>
              <a:rPr sz="1167" spc="-5" dirty="0">
                <a:latin typeface="Times New Roman"/>
                <a:cs typeface="Times New Roman"/>
              </a:rPr>
              <a:t>subjective </a:t>
            </a:r>
            <a:r>
              <a:rPr sz="1167" dirty="0">
                <a:latin typeface="Times New Roman"/>
                <a:cs typeface="Times New Roman"/>
              </a:rPr>
              <a:t>process, as two people analyzing a program 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probably come up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different </a:t>
            </a:r>
            <a:r>
              <a:rPr sz="1167" spc="-5" dirty="0">
                <a:latin typeface="Times New Roman"/>
                <a:cs typeface="Times New Roman"/>
              </a:rPr>
              <a:t>sets </a:t>
            </a:r>
            <a:r>
              <a:rPr sz="1167" dirty="0">
                <a:latin typeface="Times New Roman"/>
                <a:cs typeface="Times New Roman"/>
              </a:rPr>
              <a:t>of equivalence classes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2333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333">
              <a:latin typeface="Times New Roman"/>
              <a:cs typeface="Times New Roman"/>
            </a:endParaRPr>
          </a:p>
          <a:p>
            <a:pPr marL="234592">
              <a:lnSpc>
                <a:spcPts val="1794"/>
              </a:lnSpc>
            </a:pPr>
            <a:r>
              <a:rPr sz="1556" spc="-5" dirty="0">
                <a:latin typeface="Times New Roman"/>
                <a:cs typeface="Times New Roman"/>
              </a:rPr>
              <a:t>Equivalence </a:t>
            </a:r>
            <a:r>
              <a:rPr sz="1556" dirty="0">
                <a:latin typeface="Times New Roman"/>
                <a:cs typeface="Times New Roman"/>
              </a:rPr>
              <a:t>partitioning</a:t>
            </a:r>
            <a:r>
              <a:rPr sz="1556" spc="-19" dirty="0">
                <a:latin typeface="Times New Roman"/>
                <a:cs typeface="Times New Roman"/>
              </a:rPr>
              <a:t> </a:t>
            </a:r>
            <a:r>
              <a:rPr sz="1556" spc="-5" dirty="0">
                <a:latin typeface="Times New Roman"/>
                <a:cs typeface="Times New Roman"/>
              </a:rPr>
              <a:t>guidelines</a:t>
            </a:r>
            <a:endParaRPr sz="1556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215">
              <a:latin typeface="Times New Roman"/>
              <a:cs typeface="Times New Roman"/>
            </a:endParaRPr>
          </a:p>
          <a:p>
            <a:pPr marL="456837" marR="5556" indent="-222245" algn="just">
              <a:lnSpc>
                <a:spcPct val="95400"/>
              </a:lnSpc>
              <a:buFont typeface="Symbol"/>
              <a:buChar char=""/>
              <a:tabLst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Organize </a:t>
            </a:r>
            <a:r>
              <a:rPr sz="1167" dirty="0">
                <a:latin typeface="Times New Roman"/>
                <a:cs typeface="Times New Roman"/>
              </a:rPr>
              <a:t>your equivalence classes. Write them in </a:t>
            </a:r>
            <a:r>
              <a:rPr sz="1167" spc="-5" dirty="0">
                <a:latin typeface="Times New Roman"/>
                <a:cs typeface="Times New Roman"/>
              </a:rPr>
              <a:t>some </a:t>
            </a:r>
            <a:r>
              <a:rPr sz="1167" dirty="0">
                <a:latin typeface="Times New Roman"/>
                <a:cs typeface="Times New Roman"/>
              </a:rPr>
              <a:t>order, use </a:t>
            </a:r>
            <a:r>
              <a:rPr sz="1167" spc="-5" dirty="0">
                <a:latin typeface="Times New Roman"/>
                <a:cs typeface="Times New Roman"/>
              </a:rPr>
              <a:t>some </a:t>
            </a:r>
            <a:r>
              <a:rPr sz="1167" dirty="0">
                <a:latin typeface="Times New Roman"/>
                <a:cs typeface="Times New Roman"/>
              </a:rPr>
              <a:t>template,  </a:t>
            </a:r>
            <a:r>
              <a:rPr sz="1167" spc="-5" dirty="0">
                <a:latin typeface="Times New Roman"/>
                <a:cs typeface="Times New Roman"/>
              </a:rPr>
              <a:t>sequence, </a:t>
            </a:r>
            <a:r>
              <a:rPr sz="1167" dirty="0">
                <a:latin typeface="Times New Roman"/>
                <a:cs typeface="Times New Roman"/>
              </a:rPr>
              <a:t>or group them based on their </a:t>
            </a:r>
            <a:r>
              <a:rPr sz="1167" spc="-5" dirty="0">
                <a:latin typeface="Times New Roman"/>
                <a:cs typeface="Times New Roman"/>
              </a:rPr>
              <a:t>similarities </a:t>
            </a:r>
            <a:r>
              <a:rPr sz="1167" dirty="0">
                <a:latin typeface="Times New Roman"/>
                <a:cs typeface="Times New Roman"/>
              </a:rPr>
              <a:t>or distinctions. These  partitions can be hierarchical or organized in any other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manner.</a:t>
            </a:r>
            <a:endParaRPr sz="1167">
              <a:latin typeface="Times New Roman"/>
              <a:cs typeface="Times New Roman"/>
            </a:endParaRPr>
          </a:p>
          <a:p>
            <a:pPr marL="456837" marR="5556" indent="-222245" algn="just">
              <a:lnSpc>
                <a:spcPct val="95400"/>
              </a:lnSpc>
              <a:spcBef>
                <a:spcPts val="97"/>
              </a:spcBef>
              <a:buFont typeface="Symbol"/>
              <a:buChar char="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Boundary conditions: determine boundary conditions.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example, adding in an  empty linked list, adding after the last element, adding before the first element,  etc.</a:t>
            </a:r>
            <a:endParaRPr sz="1167">
              <a:latin typeface="Times New Roman"/>
              <a:cs typeface="Times New Roman"/>
            </a:endParaRPr>
          </a:p>
          <a:p>
            <a:pPr marL="456837" marR="4939" indent="-222245" algn="just">
              <a:lnSpc>
                <a:spcPts val="1332"/>
              </a:lnSpc>
              <a:spcBef>
                <a:spcPts val="136"/>
              </a:spcBef>
              <a:buFont typeface="Symbol"/>
              <a:buChar char=""/>
              <a:tabLst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You should </a:t>
            </a:r>
            <a:r>
              <a:rPr sz="1167" dirty="0">
                <a:latin typeface="Times New Roman"/>
                <a:cs typeface="Times New Roman"/>
              </a:rPr>
              <a:t>not forget invalid inputs that a user can give to a </a:t>
            </a:r>
            <a:r>
              <a:rPr sz="1167" spc="-5" dirty="0">
                <a:latin typeface="Times New Roman"/>
                <a:cs typeface="Times New Roman"/>
              </a:rPr>
              <a:t>system. For  </a:t>
            </a:r>
            <a:r>
              <a:rPr sz="1167" dirty="0">
                <a:latin typeface="Times New Roman"/>
                <a:cs typeface="Times New Roman"/>
              </a:rPr>
              <a:t>example, </a:t>
            </a:r>
            <a:r>
              <a:rPr sz="1167" spc="-5" dirty="0">
                <a:latin typeface="Times New Roman"/>
                <a:cs typeface="Times New Roman"/>
              </a:rPr>
              <a:t>widgets </a:t>
            </a:r>
            <a:r>
              <a:rPr sz="1167" dirty="0">
                <a:latin typeface="Times New Roman"/>
                <a:cs typeface="Times New Roman"/>
              </a:rPr>
              <a:t>on a </a:t>
            </a:r>
            <a:r>
              <a:rPr sz="1167" spc="-5" dirty="0">
                <a:latin typeface="Times New Roman"/>
                <a:cs typeface="Times New Roman"/>
              </a:rPr>
              <a:t>GUI, </a:t>
            </a:r>
            <a:r>
              <a:rPr sz="1167" dirty="0">
                <a:latin typeface="Times New Roman"/>
                <a:cs typeface="Times New Roman"/>
              </a:rPr>
              <a:t>numeric instead of alphabets,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etc.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521"/>
              </a:lnSpc>
            </a:pPr>
            <a:r>
              <a:rPr sz="1361" b="1" dirty="0">
                <a:latin typeface="Times New Roman"/>
                <a:cs typeface="Times New Roman"/>
              </a:rPr>
              <a:t>Equivalence </a:t>
            </a:r>
            <a:r>
              <a:rPr sz="1361" b="1" spc="-5" dirty="0">
                <a:latin typeface="Times New Roman"/>
                <a:cs typeface="Times New Roman"/>
              </a:rPr>
              <a:t>partitioning</a:t>
            </a:r>
            <a:r>
              <a:rPr sz="1361" b="1" spc="-53" dirty="0">
                <a:latin typeface="Times New Roman"/>
                <a:cs typeface="Times New Roman"/>
              </a:rPr>
              <a:t> </a:t>
            </a:r>
            <a:r>
              <a:rPr sz="1361" b="1" dirty="0">
                <a:latin typeface="Times New Roman"/>
                <a:cs typeface="Times New Roman"/>
              </a:rPr>
              <a:t>example</a:t>
            </a:r>
            <a:endParaRPr sz="1361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In the following example, </a:t>
            </a:r>
            <a:r>
              <a:rPr sz="1167" spc="-5" dirty="0">
                <a:latin typeface="Times New Roman"/>
                <a:cs typeface="Times New Roman"/>
              </a:rPr>
              <a:t>we shall </a:t>
            </a:r>
            <a:r>
              <a:rPr sz="1167" spc="5" dirty="0">
                <a:latin typeface="Times New Roman"/>
                <a:cs typeface="Times New Roman"/>
              </a:rPr>
              <a:t>see </a:t>
            </a:r>
            <a:r>
              <a:rPr sz="1167" dirty="0">
                <a:latin typeface="Times New Roman"/>
                <a:cs typeface="Times New Roman"/>
              </a:rPr>
              <a:t>how equivalence partitions can be developed for a  </a:t>
            </a:r>
            <a:r>
              <a:rPr sz="1167" spc="-5" dirty="0">
                <a:latin typeface="Times New Roman"/>
                <a:cs typeface="Times New Roman"/>
              </a:rPr>
              <a:t>string </a:t>
            </a:r>
            <a:r>
              <a:rPr sz="1167" dirty="0">
                <a:latin typeface="Times New Roman"/>
                <a:cs typeface="Times New Roman"/>
              </a:rPr>
              <a:t>matching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function.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2032"/>
              </a:lnSpc>
              <a:spcBef>
                <a:spcPts val="24"/>
              </a:spcBef>
            </a:pPr>
            <a:r>
              <a:rPr sz="1750" spc="-5" dirty="0">
                <a:latin typeface="Tahoma"/>
                <a:cs typeface="Tahoma"/>
              </a:rPr>
              <a:t>String</a:t>
            </a:r>
            <a:r>
              <a:rPr sz="1750" spc="-92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matching</a:t>
            </a:r>
            <a:endParaRPr sz="1750">
              <a:latin typeface="Tahoma"/>
              <a:cs typeface="Tahoma"/>
            </a:endParaRPr>
          </a:p>
          <a:p>
            <a:pPr marL="234592">
              <a:lnSpc>
                <a:spcPts val="1774"/>
              </a:lnSpc>
            </a:pPr>
            <a:r>
              <a:rPr sz="1556" spc="-10" dirty="0">
                <a:latin typeface="Times New Roman"/>
                <a:cs typeface="Times New Roman"/>
              </a:rPr>
              <a:t>Organization</a:t>
            </a:r>
            <a:endParaRPr sz="1556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63"/>
              </a:spcBef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equivalence partitions,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divide the problem in two obvious categories of equal  </a:t>
            </a:r>
            <a:r>
              <a:rPr sz="1167" spc="-5" dirty="0">
                <a:latin typeface="Times New Roman"/>
                <a:cs typeface="Times New Roman"/>
              </a:rPr>
              <a:t>strings </a:t>
            </a:r>
            <a:r>
              <a:rPr sz="1167" dirty="0">
                <a:latin typeface="Times New Roman"/>
                <a:cs typeface="Times New Roman"/>
              </a:rPr>
              <a:t>and the other one for unequal </a:t>
            </a:r>
            <a:r>
              <a:rPr sz="1167" spc="-5" dirty="0">
                <a:latin typeface="Times New Roman"/>
                <a:cs typeface="Times New Roman"/>
              </a:rPr>
              <a:t>strings. </a:t>
            </a:r>
            <a:r>
              <a:rPr sz="1167" dirty="0">
                <a:latin typeface="Times New Roman"/>
                <a:cs typeface="Times New Roman"/>
              </a:rPr>
              <a:t>Within these equivalent partitions, further  partitioning is done. </a:t>
            </a:r>
            <a:r>
              <a:rPr sz="1167" spc="-5" dirty="0">
                <a:latin typeface="Times New Roman"/>
                <a:cs typeface="Times New Roman"/>
              </a:rPr>
              <a:t>Following </a:t>
            </a:r>
            <a:r>
              <a:rPr sz="1167" dirty="0">
                <a:latin typeface="Times New Roman"/>
                <a:cs typeface="Times New Roman"/>
              </a:rPr>
              <a:t>is the description of the equivalence partitions and their  test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cases</a:t>
            </a:r>
            <a:endParaRPr sz="1167">
              <a:latin typeface="Times New Roman"/>
              <a:cs typeface="Times New Roman"/>
            </a:endParaRPr>
          </a:p>
          <a:p>
            <a:pPr marL="234592" marR="2245291">
              <a:lnSpc>
                <a:spcPts val="1788"/>
              </a:lnSpc>
            </a:pPr>
            <a:r>
              <a:rPr sz="1556" spc="-5" dirty="0">
                <a:latin typeface="Times New Roman"/>
                <a:cs typeface="Times New Roman"/>
              </a:rPr>
              <a:t>Test cases for </a:t>
            </a:r>
            <a:r>
              <a:rPr sz="1556" dirty="0">
                <a:latin typeface="Times New Roman"/>
                <a:cs typeface="Times New Roman"/>
              </a:rPr>
              <a:t>equivalence </a:t>
            </a:r>
            <a:r>
              <a:rPr sz="1556" spc="-5" dirty="0">
                <a:latin typeface="Times New Roman"/>
                <a:cs typeface="Times New Roman"/>
              </a:rPr>
              <a:t>partitions  Equal</a:t>
            </a:r>
            <a:endParaRPr sz="155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199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11892" y="8699126"/>
          <a:ext cx="4249914" cy="571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5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250825" indent="-228600">
                        <a:lnSpc>
                          <a:spcPts val="1290"/>
                        </a:lnSpc>
                        <a:buFont typeface="Symbol"/>
                        <a:buChar char=""/>
                        <a:tabLst>
                          <a:tab pos="250190" algn="l"/>
                          <a:tab pos="25082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Two equal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strings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 arbitrary</a:t>
                      </a:r>
                      <a:r>
                        <a:rPr sz="12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length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559">
                <a:tc>
                  <a:txBody>
                    <a:bodyPr/>
                    <a:lstStyle/>
                    <a:p>
                      <a:pPr marL="479425">
                        <a:lnSpc>
                          <a:spcPts val="129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lower</a:t>
                      </a:r>
                      <a:r>
                        <a:rPr sz="12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case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“cat”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“cat”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183">
                <a:tc>
                  <a:txBody>
                    <a:bodyPr/>
                    <a:lstStyle/>
                    <a:p>
                      <a:pPr marL="479425">
                        <a:lnSpc>
                          <a:spcPts val="125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upper</a:t>
                      </a:r>
                      <a:r>
                        <a:rPr sz="12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case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125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“CAT”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125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“CAT”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94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11250" y="1055051"/>
          <a:ext cx="5270412" cy="1122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113">
                <a:tc>
                  <a:txBody>
                    <a:bodyPr/>
                    <a:lstStyle/>
                    <a:p>
                      <a:pPr marL="68580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Mixed</a:t>
                      </a:r>
                      <a:r>
                        <a:rPr sz="12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case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1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“Cat”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1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“Cat”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19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391">
                <a:tc>
                  <a:txBody>
                    <a:bodyPr/>
                    <a:lstStyle/>
                    <a:p>
                      <a:pPr marL="685800">
                        <a:lnSpc>
                          <a:spcPts val="125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Numeric</a:t>
                      </a:r>
                      <a:r>
                        <a:rPr sz="12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values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25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“123”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125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“123”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392">
                <a:tc>
                  <a:txBody>
                    <a:bodyPr/>
                    <a:lstStyle/>
                    <a:p>
                      <a:pPr marR="286385" algn="r">
                        <a:lnSpc>
                          <a:spcPts val="125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Two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strings with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blanks</a:t>
                      </a:r>
                      <a:r>
                        <a:rPr sz="120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only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25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 </a:t>
                      </a:r>
                      <a:r>
                        <a:rPr sz="12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125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 </a:t>
                      </a:r>
                      <a:r>
                        <a:rPr sz="12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391">
                <a:tc>
                  <a:txBody>
                    <a:bodyPr/>
                    <a:lstStyle/>
                    <a:p>
                      <a:pPr marR="257175" algn="r">
                        <a:lnSpc>
                          <a:spcPts val="125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Numeric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 character</a:t>
                      </a:r>
                      <a:r>
                        <a:rPr sz="1200" spc="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mixed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25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“Cat1”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125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“Cat1”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134">
                <a:tc>
                  <a:txBody>
                    <a:bodyPr/>
                    <a:lstStyle/>
                    <a:p>
                      <a:pPr marR="205740" algn="r">
                        <a:lnSpc>
                          <a:spcPts val="125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Strings with special</a:t>
                      </a:r>
                      <a:r>
                        <a:rPr sz="1200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characters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25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“Cat#1”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125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“Cat#1”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885">
                <a:tc>
                  <a:txBody>
                    <a:bodyPr/>
                    <a:lstStyle/>
                    <a:p>
                      <a:pPr marL="457200" indent="-228600">
                        <a:lnSpc>
                          <a:spcPts val="1310"/>
                        </a:lnSpc>
                        <a:buFont typeface="Symbol"/>
                        <a:buChar char=""/>
                        <a:tabLst>
                          <a:tab pos="456565" algn="l"/>
                          <a:tab pos="45720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Two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NULL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strings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3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13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21153" y="2163080"/>
            <a:ext cx="2971359" cy="41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-10" dirty="0">
                <a:latin typeface="Times New Roman"/>
                <a:cs typeface="Times New Roman"/>
              </a:rPr>
              <a:t>Unequal</a:t>
            </a:r>
            <a:r>
              <a:rPr sz="1556" spc="-49" dirty="0">
                <a:latin typeface="Times New Roman"/>
                <a:cs typeface="Times New Roman"/>
              </a:rPr>
              <a:t> </a:t>
            </a:r>
            <a:r>
              <a:rPr sz="1556" spc="-10" dirty="0">
                <a:latin typeface="Times New Roman"/>
                <a:cs typeface="Times New Roman"/>
              </a:rPr>
              <a:t>Strings</a:t>
            </a:r>
            <a:endParaRPr sz="1556">
              <a:latin typeface="Times New Roman"/>
              <a:cs typeface="Times New Roman"/>
            </a:endParaRPr>
          </a:p>
          <a:p>
            <a:pPr marL="234592" indent="-222245">
              <a:spcBef>
                <a:spcPts val="39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Two different equal </a:t>
            </a:r>
            <a:r>
              <a:rPr sz="1167" spc="-5" dirty="0">
                <a:latin typeface="Times New Roman"/>
                <a:cs typeface="Times New Roman"/>
              </a:rPr>
              <a:t>strings </a:t>
            </a:r>
            <a:r>
              <a:rPr sz="1167" dirty="0">
                <a:latin typeface="Times New Roman"/>
                <a:cs typeface="Times New Roman"/>
              </a:rPr>
              <a:t>of arbitrary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length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0403" y="2575489"/>
            <a:ext cx="366095" cy="359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“cat”</a:t>
            </a:r>
            <a:endParaRPr sz="1167">
              <a:latin typeface="Times New Roman"/>
              <a:cs typeface="Times New Roman"/>
            </a:endParaRPr>
          </a:p>
          <a:p>
            <a:pPr marL="48770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“cat”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9403" y="2587343"/>
            <a:ext cx="54327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“mouse”  “dog”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1153" y="2575489"/>
            <a:ext cx="2650949" cy="54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082" indent="-222245">
              <a:lnSpc>
                <a:spcPts val="1371"/>
              </a:lnSpc>
              <a:buFont typeface="Courier New"/>
              <a:buChar char="o"/>
              <a:tabLst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Two </a:t>
            </a:r>
            <a:r>
              <a:rPr sz="1167" spc="-5" dirty="0">
                <a:latin typeface="Times New Roman"/>
                <a:cs typeface="Times New Roman"/>
              </a:rPr>
              <a:t>strings with </a:t>
            </a:r>
            <a:r>
              <a:rPr sz="1167" dirty="0">
                <a:latin typeface="Times New Roman"/>
                <a:cs typeface="Times New Roman"/>
              </a:rPr>
              <a:t>different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length</a:t>
            </a:r>
            <a:endParaRPr sz="1167">
              <a:latin typeface="Times New Roman"/>
              <a:cs typeface="Times New Roman"/>
            </a:endParaRPr>
          </a:p>
          <a:p>
            <a:pPr marL="679082" indent="-222245">
              <a:lnSpc>
                <a:spcPts val="1371"/>
              </a:lnSpc>
              <a:buFont typeface="Courier New"/>
              <a:buChar char="o"/>
              <a:tabLst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Two </a:t>
            </a:r>
            <a:r>
              <a:rPr sz="1167" spc="-5" dirty="0">
                <a:latin typeface="Times New Roman"/>
                <a:cs typeface="Times New Roman"/>
              </a:rPr>
              <a:t>strings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same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length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spcBef>
                <a:spcPts val="34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Check for case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sensitivity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5653" y="3097036"/>
            <a:ext cx="31726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-5" dirty="0">
                <a:latin typeface="Times New Roman"/>
                <a:cs typeface="Times New Roman"/>
              </a:rPr>
              <a:t>Same strings with </a:t>
            </a:r>
            <a:r>
              <a:rPr sz="1167" dirty="0">
                <a:latin typeface="Times New Roman"/>
                <a:cs typeface="Times New Roman"/>
              </a:rPr>
              <a:t>different characters</a:t>
            </a:r>
            <a:r>
              <a:rPr sz="1167" spc="27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capitalized</a:t>
            </a:r>
            <a:endParaRPr sz="1167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11893" y="3296368"/>
          <a:ext cx="4175213" cy="742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1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6110">
                        <a:lnSpc>
                          <a:spcPts val="12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“Cat”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ts val="12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“caT”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250825" indent="-228600">
                        <a:lnSpc>
                          <a:spcPts val="1355"/>
                        </a:lnSpc>
                        <a:buFont typeface="Symbol"/>
                        <a:buChar char=""/>
                        <a:tabLst>
                          <a:tab pos="250190" algn="l"/>
                          <a:tab pos="250825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One string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empty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818">
                <a:tc>
                  <a:txBody>
                    <a:bodyPr/>
                    <a:lstStyle/>
                    <a:p>
                      <a:pPr marL="479425">
                        <a:lnSpc>
                          <a:spcPts val="129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First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6110">
                        <a:lnSpc>
                          <a:spcPts val="12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ts val="12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“cat”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183">
                <a:tc>
                  <a:txBody>
                    <a:bodyPr/>
                    <a:lstStyle/>
                    <a:p>
                      <a:pPr marL="479425">
                        <a:lnSpc>
                          <a:spcPts val="125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Second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6110">
                        <a:lnSpc>
                          <a:spcPts val="125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“cat”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ts val="125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“”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098903" y="4072466"/>
            <a:ext cx="5359929" cy="2398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90"/>
              </a:lnSpc>
            </a:pPr>
            <a:r>
              <a:rPr sz="1361" b="1" dirty="0">
                <a:latin typeface="Times New Roman"/>
                <a:cs typeface="Times New Roman"/>
              </a:rPr>
              <a:t>11.10 Basis </a:t>
            </a:r>
            <a:r>
              <a:rPr sz="1361" b="1" spc="-5" dirty="0">
                <a:latin typeface="Times New Roman"/>
                <a:cs typeface="Times New Roman"/>
              </a:rPr>
              <a:t>Code</a:t>
            </a:r>
            <a:r>
              <a:rPr sz="1361" b="1" spc="-49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Structures</a:t>
            </a:r>
            <a:endParaRPr sz="1361">
              <a:latin typeface="Times New Roman"/>
              <a:cs typeface="Times New Roman"/>
            </a:endParaRPr>
          </a:p>
          <a:p>
            <a:pPr marL="12347" marR="7408" algn="just">
              <a:lnSpc>
                <a:spcPts val="1342"/>
              </a:lnSpc>
              <a:spcBef>
                <a:spcPts val="49"/>
              </a:spcBef>
            </a:pPr>
            <a:r>
              <a:rPr sz="1167" spc="-5" dirty="0">
                <a:latin typeface="Times New Roman"/>
                <a:cs typeface="Times New Roman"/>
              </a:rPr>
              <a:t>For structural </a:t>
            </a:r>
            <a:r>
              <a:rPr sz="1167" dirty="0">
                <a:latin typeface="Times New Roman"/>
                <a:cs typeface="Times New Roman"/>
              </a:rPr>
              <a:t>testing it is important to know about basic coding </a:t>
            </a:r>
            <a:r>
              <a:rPr sz="1167" spc="-5" dirty="0">
                <a:latin typeface="Times New Roman"/>
                <a:cs typeface="Times New Roman"/>
              </a:rPr>
              <a:t>structures. </a:t>
            </a:r>
            <a:r>
              <a:rPr sz="1167" dirty="0">
                <a:latin typeface="Times New Roman"/>
                <a:cs typeface="Times New Roman"/>
              </a:rPr>
              <a:t>There are </a:t>
            </a:r>
            <a:r>
              <a:rPr sz="1167" spc="5" dirty="0">
                <a:latin typeface="Times New Roman"/>
                <a:cs typeface="Times New Roman"/>
              </a:rPr>
              <a:t>four  </a:t>
            </a:r>
            <a:r>
              <a:rPr sz="1167" dirty="0">
                <a:latin typeface="Times New Roman"/>
                <a:cs typeface="Times New Roman"/>
              </a:rPr>
              <a:t>basic coding </a:t>
            </a:r>
            <a:r>
              <a:rPr sz="1167" spc="-5" dirty="0">
                <a:latin typeface="Times New Roman"/>
                <a:cs typeface="Times New Roman"/>
              </a:rPr>
              <a:t>structures </a:t>
            </a:r>
            <a:r>
              <a:rPr sz="1167" dirty="0">
                <a:latin typeface="Times New Roman"/>
                <a:cs typeface="Times New Roman"/>
              </a:rPr>
              <a:t>sequence, if </a:t>
            </a:r>
            <a:r>
              <a:rPr sz="1167" spc="-5" dirty="0">
                <a:latin typeface="Times New Roman"/>
                <a:cs typeface="Times New Roman"/>
              </a:rPr>
              <a:t>statement, </a:t>
            </a:r>
            <a:r>
              <a:rPr sz="1167" dirty="0">
                <a:latin typeface="Times New Roman"/>
                <a:cs typeface="Times New Roman"/>
              </a:rPr>
              <a:t>case </a:t>
            </a:r>
            <a:r>
              <a:rPr sz="1167" spc="-5" dirty="0">
                <a:latin typeface="Times New Roman"/>
                <a:cs typeface="Times New Roman"/>
              </a:rPr>
              <a:t>statement,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while </a:t>
            </a:r>
            <a:r>
              <a:rPr sz="1167" dirty="0">
                <a:latin typeface="Times New Roman"/>
                <a:cs typeface="Times New Roman"/>
              </a:rPr>
              <a:t>loop. These four  basic </a:t>
            </a:r>
            <a:r>
              <a:rPr sz="1167" spc="-5" dirty="0">
                <a:latin typeface="Times New Roman"/>
                <a:cs typeface="Times New Roman"/>
              </a:rPr>
              <a:t>structures </a:t>
            </a:r>
            <a:r>
              <a:rPr sz="1167" dirty="0">
                <a:latin typeface="Times New Roman"/>
                <a:cs typeface="Times New Roman"/>
              </a:rPr>
              <a:t>can be used to express any type of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code.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590"/>
              </a:lnSpc>
              <a:spcBef>
                <a:spcPts val="506"/>
              </a:spcBef>
            </a:pPr>
            <a:r>
              <a:rPr sz="1361" b="1" dirty="0">
                <a:latin typeface="Times New Roman"/>
                <a:cs typeface="Times New Roman"/>
              </a:rPr>
              <a:t>Flow graph</a:t>
            </a:r>
            <a:r>
              <a:rPr sz="1361" b="1" spc="-73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notation</a:t>
            </a:r>
            <a:endParaRPr sz="1361">
              <a:latin typeface="Times New Roman"/>
              <a:cs typeface="Times New Roman"/>
            </a:endParaRPr>
          </a:p>
          <a:p>
            <a:pPr marL="12347" marR="8643" algn="just">
              <a:lnSpc>
                <a:spcPts val="1342"/>
              </a:lnSpc>
              <a:spcBef>
                <a:spcPts val="49"/>
              </a:spcBef>
            </a:pPr>
            <a:r>
              <a:rPr sz="1167" dirty="0">
                <a:latin typeface="Times New Roman"/>
                <a:cs typeface="Times New Roman"/>
              </a:rPr>
              <a:t>In analysis and design, you have already </a:t>
            </a:r>
            <a:r>
              <a:rPr sz="1167" spc="-5" dirty="0">
                <a:latin typeface="Times New Roman"/>
                <a:cs typeface="Times New Roman"/>
              </a:rPr>
              <a:t>seen </a:t>
            </a:r>
            <a:r>
              <a:rPr sz="1167" dirty="0">
                <a:latin typeface="Times New Roman"/>
                <a:cs typeface="Times New Roman"/>
              </a:rPr>
              <a:t>the flow graph notation. This is used to  describe flow of </a:t>
            </a:r>
            <a:r>
              <a:rPr sz="1167" spc="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or control in an application. </a:t>
            </a:r>
            <a:r>
              <a:rPr sz="1167" spc="-5" dirty="0">
                <a:latin typeface="Times New Roman"/>
                <a:cs typeface="Times New Roman"/>
              </a:rPr>
              <a:t>However, we </a:t>
            </a:r>
            <a:r>
              <a:rPr sz="1167" dirty="0">
                <a:latin typeface="Times New Roman"/>
                <a:cs typeface="Times New Roman"/>
              </a:rPr>
              <a:t>do not </a:t>
            </a:r>
            <a:r>
              <a:rPr sz="1167" spc="5" dirty="0">
                <a:latin typeface="Times New Roman"/>
                <a:cs typeface="Times New Roman"/>
              </a:rPr>
              <a:t>use </a:t>
            </a:r>
            <a:r>
              <a:rPr sz="1167" dirty="0">
                <a:latin typeface="Times New Roman"/>
                <a:cs typeface="Times New Roman"/>
              </a:rPr>
              <a:t>flow graphs to  describe decisions. That is, how a branch is taken is not </a:t>
            </a:r>
            <a:r>
              <a:rPr sz="1167" spc="-5" dirty="0">
                <a:latin typeface="Times New Roman"/>
                <a:cs typeface="Times New Roman"/>
              </a:rPr>
              <a:t>shown </a:t>
            </a:r>
            <a:r>
              <a:rPr sz="1167" dirty="0">
                <a:latin typeface="Times New Roman"/>
                <a:cs typeface="Times New Roman"/>
              </a:rPr>
              <a:t>in flow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graphs.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08"/>
              </a:lnSpc>
            </a:pPr>
            <a:r>
              <a:rPr sz="1167" dirty="0">
                <a:latin typeface="Times New Roman"/>
                <a:cs typeface="Times New Roman"/>
              </a:rPr>
              <a:t>In the following,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are using flow graph notation to describe </a:t>
            </a:r>
            <a:r>
              <a:rPr sz="1167" spc="-5" dirty="0">
                <a:latin typeface="Times New Roman"/>
                <a:cs typeface="Times New Roman"/>
              </a:rPr>
              <a:t>different </a:t>
            </a:r>
            <a:r>
              <a:rPr sz="1167" dirty="0">
                <a:latin typeface="Times New Roman"/>
                <a:cs typeface="Times New Roman"/>
              </a:rPr>
              <a:t>coding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structures.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590"/>
              </a:lnSpc>
              <a:spcBef>
                <a:spcPts val="442"/>
              </a:spcBef>
            </a:pPr>
            <a:r>
              <a:rPr sz="1361" b="1" spc="-5" dirty="0">
                <a:latin typeface="Times New Roman"/>
                <a:cs typeface="Times New Roman"/>
              </a:rPr>
              <a:t>Sequence</a:t>
            </a: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49"/>
              </a:spcBef>
            </a:pPr>
            <a:r>
              <a:rPr sz="1167" spc="-5" dirty="0">
                <a:latin typeface="Times New Roman"/>
                <a:cs typeface="Times New Roman"/>
              </a:rPr>
              <a:t>Sequence </a:t>
            </a:r>
            <a:r>
              <a:rPr sz="1167" dirty="0">
                <a:latin typeface="Times New Roman"/>
                <a:cs typeface="Times New Roman"/>
              </a:rPr>
              <a:t>depicts programming instructions that do not have branching or any control  information. </a:t>
            </a:r>
            <a:r>
              <a:rPr sz="1167" spc="-5" dirty="0">
                <a:latin typeface="Times New Roman"/>
                <a:cs typeface="Times New Roman"/>
              </a:rPr>
              <a:t>So we </a:t>
            </a:r>
            <a:r>
              <a:rPr sz="1167" dirty="0">
                <a:latin typeface="Times New Roman"/>
                <a:cs typeface="Times New Roman"/>
              </a:rPr>
              <a:t>lump together </a:t>
            </a:r>
            <a:r>
              <a:rPr sz="1167" spc="-5" dirty="0">
                <a:latin typeface="Times New Roman"/>
                <a:cs typeface="Times New Roman"/>
              </a:rPr>
              <a:t>several sequential </a:t>
            </a:r>
            <a:r>
              <a:rPr sz="1167" dirty="0">
                <a:latin typeface="Times New Roman"/>
                <a:cs typeface="Times New Roman"/>
              </a:rPr>
              <a:t>instructions in one node of the  graph.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8903" y="7075804"/>
            <a:ext cx="5359929" cy="1051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93"/>
              </a:lnSpc>
            </a:pPr>
            <a:r>
              <a:rPr sz="1361" b="1" spc="-5" dirty="0">
                <a:latin typeface="Times New Roman"/>
                <a:cs typeface="Times New Roman"/>
              </a:rPr>
              <a:t>If</a:t>
            </a: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53"/>
              </a:spcBef>
            </a:pPr>
            <a:r>
              <a:rPr sz="1167" spc="-5" dirty="0">
                <a:latin typeface="Times New Roman"/>
                <a:cs typeface="Times New Roman"/>
              </a:rPr>
              <a:t>Second structural </a:t>
            </a:r>
            <a:r>
              <a:rPr sz="1167" dirty="0">
                <a:latin typeface="Times New Roman"/>
                <a:cs typeface="Times New Roman"/>
              </a:rPr>
              <a:t>form is the If </a:t>
            </a:r>
            <a:r>
              <a:rPr sz="1167" spc="-5" dirty="0">
                <a:latin typeface="Times New Roman"/>
                <a:cs typeface="Times New Roman"/>
              </a:rPr>
              <a:t>statement. </a:t>
            </a:r>
            <a:r>
              <a:rPr sz="1167" dirty="0">
                <a:latin typeface="Times New Roman"/>
                <a:cs typeface="Times New Roman"/>
              </a:rPr>
              <a:t>In the following graph, the first node at the left  depicts the if </a:t>
            </a:r>
            <a:r>
              <a:rPr sz="1167" spc="-5" dirty="0">
                <a:latin typeface="Times New Roman"/>
                <a:cs typeface="Times New Roman"/>
              </a:rPr>
              <a:t>statement </a:t>
            </a:r>
            <a:r>
              <a:rPr sz="1167" dirty="0">
                <a:latin typeface="Times New Roman"/>
                <a:cs typeface="Times New Roman"/>
              </a:rPr>
              <a:t>and the two nodes next to the first node correspond to the  </a:t>
            </a:r>
            <a:r>
              <a:rPr sz="1167" spc="-5" dirty="0">
                <a:latin typeface="Times New Roman"/>
                <a:cs typeface="Times New Roman"/>
              </a:rPr>
              <a:t>successful </a:t>
            </a:r>
            <a:r>
              <a:rPr sz="1167" dirty="0">
                <a:latin typeface="Times New Roman"/>
                <a:cs typeface="Times New Roman"/>
              </a:rPr>
              <a:t>case (if condition is true) and unsuccessful case (if condition is false)  consecutively. The control comes to the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instruction from either of these  intermediate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instructions.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57740" y="8223973"/>
            <a:ext cx="2453640" cy="12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884435" y="6594634"/>
            <a:ext cx="1416473" cy="379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098903" y="9465042"/>
            <a:ext cx="535869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dirty="0">
                <a:latin typeface="Times New Roman"/>
                <a:cs typeface="Times New Roman"/>
              </a:rPr>
              <a:t>200</a:t>
            </a:r>
            <a:endParaRPr sz="1167">
              <a:latin typeface="Times New Roman"/>
              <a:cs typeface="Times New Roman"/>
            </a:endParaRPr>
          </a:p>
          <a:p>
            <a:pPr marL="1456939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© Copyright </a:t>
            </a:r>
            <a:r>
              <a:rPr sz="1167" spc="-5" dirty="0">
                <a:latin typeface="Times New Roman"/>
                <a:cs typeface="Times New Roman"/>
              </a:rPr>
              <a:t>Virtual University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Pakistan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253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4673</Words>
  <Application>Microsoft Office PowerPoint</Application>
  <PresentationFormat>Custom</PresentationFormat>
  <Paragraphs>597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2016-11-22T15:10:39Z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